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0" r:id="rId1"/>
  </p:sldMasterIdLst>
  <p:sldIdLst>
    <p:sldId id="256" r:id="rId2"/>
    <p:sldId id="257" r:id="rId3"/>
    <p:sldId id="262" r:id="rId4"/>
    <p:sldId id="258" r:id="rId5"/>
    <p:sldId id="259" r:id="rId6"/>
    <p:sldId id="260" r:id="rId7"/>
    <p:sldId id="261"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8474F1-4F4B-42DE-B6C6-EAA12A03C9C2}" type="doc">
      <dgm:prSet loTypeId="urn:microsoft.com/office/officeart/2005/8/layout/default#1" loCatId="list" qsTypeId="urn:microsoft.com/office/officeart/2005/8/quickstyle/3d7" qsCatId="3D" csTypeId="urn:microsoft.com/office/officeart/2005/8/colors/colorful4" csCatId="colorful" phldr="1"/>
      <dgm:spPr/>
      <dgm:t>
        <a:bodyPr/>
        <a:lstStyle/>
        <a:p>
          <a:endParaRPr lang="en-IN"/>
        </a:p>
      </dgm:t>
    </dgm:pt>
    <dgm:pt modelId="{E445A89B-0896-4FFD-B50F-B90825ED7CFF}">
      <dgm:prSet phldrT="[Text]"/>
      <dgm:spPr/>
      <dgm:t>
        <a:bodyPr/>
        <a:lstStyle/>
        <a:p>
          <a:r>
            <a:rPr lang="en-IN" dirty="0"/>
            <a:t>S=Strengths </a:t>
          </a:r>
          <a:r>
            <a:rPr lang="en-IN" dirty="0" err="1"/>
            <a:t>शक्ति</a:t>
          </a:r>
          <a:r>
            <a:rPr lang="en-IN" dirty="0"/>
            <a:t> </a:t>
          </a:r>
          <a:r>
            <a:rPr lang="en-IN" dirty="0" err="1"/>
            <a:t>या</a:t>
          </a:r>
          <a:r>
            <a:rPr lang="en-IN" dirty="0"/>
            <a:t> </a:t>
          </a:r>
          <a:r>
            <a:rPr lang="en-IN" dirty="0" err="1"/>
            <a:t>क्षमता</a:t>
          </a:r>
          <a:endParaRPr lang="en-IN" dirty="0"/>
        </a:p>
      </dgm:t>
    </dgm:pt>
    <dgm:pt modelId="{75BB3201-619A-4C8B-9220-13237825F9DE}" type="parTrans" cxnId="{A19E85D4-AA47-4772-82F7-4FC986D5C56D}">
      <dgm:prSet/>
      <dgm:spPr/>
      <dgm:t>
        <a:bodyPr/>
        <a:lstStyle/>
        <a:p>
          <a:endParaRPr lang="en-IN"/>
        </a:p>
      </dgm:t>
    </dgm:pt>
    <dgm:pt modelId="{21B94E1B-1D05-4728-B13D-7E71E748EDB8}" type="sibTrans" cxnId="{A19E85D4-AA47-4772-82F7-4FC986D5C56D}">
      <dgm:prSet/>
      <dgm:spPr/>
      <dgm:t>
        <a:bodyPr/>
        <a:lstStyle/>
        <a:p>
          <a:endParaRPr lang="en-IN"/>
        </a:p>
      </dgm:t>
    </dgm:pt>
    <dgm:pt modelId="{A299CBEC-1F46-4C94-9BEC-2061BAD21BE2}">
      <dgm:prSet phldrT="[Text]"/>
      <dgm:spPr/>
      <dgm:t>
        <a:bodyPr/>
        <a:lstStyle/>
        <a:p>
          <a:r>
            <a:rPr lang="en-IN" dirty="0"/>
            <a:t>W=Weaknesses </a:t>
          </a:r>
          <a:r>
            <a:rPr lang="en-IN" dirty="0" err="1"/>
            <a:t>दुर्बलता</a:t>
          </a:r>
          <a:r>
            <a:rPr lang="en-IN" dirty="0"/>
            <a:t> </a:t>
          </a:r>
        </a:p>
      </dgm:t>
    </dgm:pt>
    <dgm:pt modelId="{9C71F25A-A2BF-4D3E-8AE0-2B1CE8E079CC}" type="parTrans" cxnId="{76E53423-4E2D-43A5-A1A4-438A1FBC6513}">
      <dgm:prSet/>
      <dgm:spPr/>
      <dgm:t>
        <a:bodyPr/>
        <a:lstStyle/>
        <a:p>
          <a:endParaRPr lang="en-IN"/>
        </a:p>
      </dgm:t>
    </dgm:pt>
    <dgm:pt modelId="{5BC7F2E6-63DF-4A11-9D89-565C3AAEA8F8}" type="sibTrans" cxnId="{76E53423-4E2D-43A5-A1A4-438A1FBC6513}">
      <dgm:prSet/>
      <dgm:spPr/>
      <dgm:t>
        <a:bodyPr/>
        <a:lstStyle/>
        <a:p>
          <a:endParaRPr lang="en-IN"/>
        </a:p>
      </dgm:t>
    </dgm:pt>
    <dgm:pt modelId="{2949D792-6499-459C-803D-3CD0FCC90E4B}">
      <dgm:prSet phldrT="[Text]"/>
      <dgm:spPr/>
      <dgm:t>
        <a:bodyPr/>
        <a:lstStyle/>
        <a:p>
          <a:r>
            <a:rPr lang="en-IN" dirty="0"/>
            <a:t>O=Opportunities </a:t>
          </a:r>
          <a:r>
            <a:rPr lang="en-IN" dirty="0" err="1"/>
            <a:t>अवसर</a:t>
          </a:r>
          <a:endParaRPr lang="en-IN" dirty="0"/>
        </a:p>
      </dgm:t>
    </dgm:pt>
    <dgm:pt modelId="{796A2B89-A701-4964-9983-6469F1DFD528}" type="parTrans" cxnId="{759A9471-08FB-49D5-8E04-4A8ACB4C9C59}">
      <dgm:prSet/>
      <dgm:spPr/>
      <dgm:t>
        <a:bodyPr/>
        <a:lstStyle/>
        <a:p>
          <a:endParaRPr lang="en-IN"/>
        </a:p>
      </dgm:t>
    </dgm:pt>
    <dgm:pt modelId="{184E763C-DAAD-4E45-8757-489C83787A2A}" type="sibTrans" cxnId="{759A9471-08FB-49D5-8E04-4A8ACB4C9C59}">
      <dgm:prSet/>
      <dgm:spPr/>
      <dgm:t>
        <a:bodyPr/>
        <a:lstStyle/>
        <a:p>
          <a:endParaRPr lang="en-IN"/>
        </a:p>
      </dgm:t>
    </dgm:pt>
    <dgm:pt modelId="{C4EA39B2-7B97-4626-93A8-2550E8B773C4}">
      <dgm:prSet phldrT="[Text]"/>
      <dgm:spPr/>
      <dgm:t>
        <a:bodyPr/>
        <a:lstStyle/>
        <a:p>
          <a:r>
            <a:rPr lang="en-IN" dirty="0"/>
            <a:t>T=Threats </a:t>
          </a:r>
          <a:r>
            <a:rPr lang="en-IN" dirty="0" err="1"/>
            <a:t>समस्यायें</a:t>
          </a:r>
          <a:endParaRPr lang="en-IN" dirty="0"/>
        </a:p>
      </dgm:t>
    </dgm:pt>
    <dgm:pt modelId="{E5346A24-1EF3-4D77-B2A5-ED263883F7D1}" type="parTrans" cxnId="{C62AB080-58B7-46B4-A780-435931CFB916}">
      <dgm:prSet/>
      <dgm:spPr/>
      <dgm:t>
        <a:bodyPr/>
        <a:lstStyle/>
        <a:p>
          <a:endParaRPr lang="en-IN"/>
        </a:p>
      </dgm:t>
    </dgm:pt>
    <dgm:pt modelId="{6B3629E2-BE34-4B02-9812-9BBE1E0CEE80}" type="sibTrans" cxnId="{C62AB080-58B7-46B4-A780-435931CFB916}">
      <dgm:prSet/>
      <dgm:spPr/>
      <dgm:t>
        <a:bodyPr/>
        <a:lstStyle/>
        <a:p>
          <a:endParaRPr lang="en-IN"/>
        </a:p>
      </dgm:t>
    </dgm:pt>
    <dgm:pt modelId="{484E64B7-A3BF-41B4-94D0-816C49EC8232}" type="pres">
      <dgm:prSet presAssocID="{CF8474F1-4F4B-42DE-B6C6-EAA12A03C9C2}" presName="diagram" presStyleCnt="0">
        <dgm:presLayoutVars>
          <dgm:dir/>
          <dgm:resizeHandles val="exact"/>
        </dgm:presLayoutVars>
      </dgm:prSet>
      <dgm:spPr/>
      <dgm:t>
        <a:bodyPr/>
        <a:lstStyle/>
        <a:p>
          <a:endParaRPr lang="en-US"/>
        </a:p>
      </dgm:t>
    </dgm:pt>
    <dgm:pt modelId="{4455D2B4-D1C8-42C8-88C4-BC5267E3DAB0}" type="pres">
      <dgm:prSet presAssocID="{E445A89B-0896-4FFD-B50F-B90825ED7CFF}" presName="node" presStyleLbl="node1" presStyleIdx="0" presStyleCnt="4">
        <dgm:presLayoutVars>
          <dgm:bulletEnabled val="1"/>
        </dgm:presLayoutVars>
      </dgm:prSet>
      <dgm:spPr/>
      <dgm:t>
        <a:bodyPr/>
        <a:lstStyle/>
        <a:p>
          <a:endParaRPr lang="en-US"/>
        </a:p>
      </dgm:t>
    </dgm:pt>
    <dgm:pt modelId="{1B6CB6AA-1AE2-40A1-AF9A-06E408412D68}" type="pres">
      <dgm:prSet presAssocID="{21B94E1B-1D05-4728-B13D-7E71E748EDB8}" presName="sibTrans" presStyleCnt="0"/>
      <dgm:spPr/>
    </dgm:pt>
    <dgm:pt modelId="{068DA2B4-B230-4A72-BE39-D9544DAB7461}" type="pres">
      <dgm:prSet presAssocID="{A299CBEC-1F46-4C94-9BEC-2061BAD21BE2}" presName="node" presStyleLbl="node1" presStyleIdx="1" presStyleCnt="4">
        <dgm:presLayoutVars>
          <dgm:bulletEnabled val="1"/>
        </dgm:presLayoutVars>
      </dgm:prSet>
      <dgm:spPr/>
      <dgm:t>
        <a:bodyPr/>
        <a:lstStyle/>
        <a:p>
          <a:endParaRPr lang="en-US"/>
        </a:p>
      </dgm:t>
    </dgm:pt>
    <dgm:pt modelId="{F4CBCC15-2634-48C8-8C29-C73108F71D1F}" type="pres">
      <dgm:prSet presAssocID="{5BC7F2E6-63DF-4A11-9D89-565C3AAEA8F8}" presName="sibTrans" presStyleCnt="0"/>
      <dgm:spPr/>
    </dgm:pt>
    <dgm:pt modelId="{5425F533-F5A0-4366-BD64-A0A600CAE2A2}" type="pres">
      <dgm:prSet presAssocID="{2949D792-6499-459C-803D-3CD0FCC90E4B}" presName="node" presStyleLbl="node1" presStyleIdx="2" presStyleCnt="4">
        <dgm:presLayoutVars>
          <dgm:bulletEnabled val="1"/>
        </dgm:presLayoutVars>
      </dgm:prSet>
      <dgm:spPr/>
      <dgm:t>
        <a:bodyPr/>
        <a:lstStyle/>
        <a:p>
          <a:endParaRPr lang="en-US"/>
        </a:p>
      </dgm:t>
    </dgm:pt>
    <dgm:pt modelId="{EAA5849A-7493-499A-AB53-23B975988389}" type="pres">
      <dgm:prSet presAssocID="{184E763C-DAAD-4E45-8757-489C83787A2A}" presName="sibTrans" presStyleCnt="0"/>
      <dgm:spPr/>
    </dgm:pt>
    <dgm:pt modelId="{426AD632-28DA-4B82-BFB8-F87305DBF2A3}" type="pres">
      <dgm:prSet presAssocID="{C4EA39B2-7B97-4626-93A8-2550E8B773C4}" presName="node" presStyleLbl="node1" presStyleIdx="3" presStyleCnt="4">
        <dgm:presLayoutVars>
          <dgm:bulletEnabled val="1"/>
        </dgm:presLayoutVars>
      </dgm:prSet>
      <dgm:spPr/>
      <dgm:t>
        <a:bodyPr/>
        <a:lstStyle/>
        <a:p>
          <a:endParaRPr lang="en-US"/>
        </a:p>
      </dgm:t>
    </dgm:pt>
  </dgm:ptLst>
  <dgm:cxnLst>
    <dgm:cxn modelId="{3005F856-68D4-4BFA-AF91-FC553AAD3F52}" type="presOf" srcId="{CF8474F1-4F4B-42DE-B6C6-EAA12A03C9C2}" destId="{484E64B7-A3BF-41B4-94D0-816C49EC8232}" srcOrd="0" destOrd="0" presId="urn:microsoft.com/office/officeart/2005/8/layout/default#1"/>
    <dgm:cxn modelId="{A19E85D4-AA47-4772-82F7-4FC986D5C56D}" srcId="{CF8474F1-4F4B-42DE-B6C6-EAA12A03C9C2}" destId="{E445A89B-0896-4FFD-B50F-B90825ED7CFF}" srcOrd="0" destOrd="0" parTransId="{75BB3201-619A-4C8B-9220-13237825F9DE}" sibTransId="{21B94E1B-1D05-4728-B13D-7E71E748EDB8}"/>
    <dgm:cxn modelId="{C62AB080-58B7-46B4-A780-435931CFB916}" srcId="{CF8474F1-4F4B-42DE-B6C6-EAA12A03C9C2}" destId="{C4EA39B2-7B97-4626-93A8-2550E8B773C4}" srcOrd="3" destOrd="0" parTransId="{E5346A24-1EF3-4D77-B2A5-ED263883F7D1}" sibTransId="{6B3629E2-BE34-4B02-9812-9BBE1E0CEE80}"/>
    <dgm:cxn modelId="{76E53423-4E2D-43A5-A1A4-438A1FBC6513}" srcId="{CF8474F1-4F4B-42DE-B6C6-EAA12A03C9C2}" destId="{A299CBEC-1F46-4C94-9BEC-2061BAD21BE2}" srcOrd="1" destOrd="0" parTransId="{9C71F25A-A2BF-4D3E-8AE0-2B1CE8E079CC}" sibTransId="{5BC7F2E6-63DF-4A11-9D89-565C3AAEA8F8}"/>
    <dgm:cxn modelId="{75FA637E-8A00-4A54-A7CE-6BA23D8D7D55}" type="presOf" srcId="{2949D792-6499-459C-803D-3CD0FCC90E4B}" destId="{5425F533-F5A0-4366-BD64-A0A600CAE2A2}" srcOrd="0" destOrd="0" presId="urn:microsoft.com/office/officeart/2005/8/layout/default#1"/>
    <dgm:cxn modelId="{1C869628-CBFF-4E53-A904-FC9AC025338A}" type="presOf" srcId="{C4EA39B2-7B97-4626-93A8-2550E8B773C4}" destId="{426AD632-28DA-4B82-BFB8-F87305DBF2A3}" srcOrd="0" destOrd="0" presId="urn:microsoft.com/office/officeart/2005/8/layout/default#1"/>
    <dgm:cxn modelId="{0B7E751B-9E20-4BF2-9F1D-1D1EEFEC0908}" type="presOf" srcId="{A299CBEC-1F46-4C94-9BEC-2061BAD21BE2}" destId="{068DA2B4-B230-4A72-BE39-D9544DAB7461}" srcOrd="0" destOrd="0" presId="urn:microsoft.com/office/officeart/2005/8/layout/default#1"/>
    <dgm:cxn modelId="{54AE9709-3643-4E76-A820-3A54C014F75D}" type="presOf" srcId="{E445A89B-0896-4FFD-B50F-B90825ED7CFF}" destId="{4455D2B4-D1C8-42C8-88C4-BC5267E3DAB0}" srcOrd="0" destOrd="0" presId="urn:microsoft.com/office/officeart/2005/8/layout/default#1"/>
    <dgm:cxn modelId="{759A9471-08FB-49D5-8E04-4A8ACB4C9C59}" srcId="{CF8474F1-4F4B-42DE-B6C6-EAA12A03C9C2}" destId="{2949D792-6499-459C-803D-3CD0FCC90E4B}" srcOrd="2" destOrd="0" parTransId="{796A2B89-A701-4964-9983-6469F1DFD528}" sibTransId="{184E763C-DAAD-4E45-8757-489C83787A2A}"/>
    <dgm:cxn modelId="{7496EDE5-F371-4A9A-9B0F-D3C0B4673308}" type="presParOf" srcId="{484E64B7-A3BF-41B4-94D0-816C49EC8232}" destId="{4455D2B4-D1C8-42C8-88C4-BC5267E3DAB0}" srcOrd="0" destOrd="0" presId="urn:microsoft.com/office/officeart/2005/8/layout/default#1"/>
    <dgm:cxn modelId="{FAF96265-B8B6-4D23-B33B-C269D48FABD8}" type="presParOf" srcId="{484E64B7-A3BF-41B4-94D0-816C49EC8232}" destId="{1B6CB6AA-1AE2-40A1-AF9A-06E408412D68}" srcOrd="1" destOrd="0" presId="urn:microsoft.com/office/officeart/2005/8/layout/default#1"/>
    <dgm:cxn modelId="{93F98781-3639-489E-BC12-F37E5DDFB432}" type="presParOf" srcId="{484E64B7-A3BF-41B4-94D0-816C49EC8232}" destId="{068DA2B4-B230-4A72-BE39-D9544DAB7461}" srcOrd="2" destOrd="0" presId="urn:microsoft.com/office/officeart/2005/8/layout/default#1"/>
    <dgm:cxn modelId="{6AD69298-C98E-4550-970E-975FB9B64EA0}" type="presParOf" srcId="{484E64B7-A3BF-41B4-94D0-816C49EC8232}" destId="{F4CBCC15-2634-48C8-8C29-C73108F71D1F}" srcOrd="3" destOrd="0" presId="urn:microsoft.com/office/officeart/2005/8/layout/default#1"/>
    <dgm:cxn modelId="{8AA49A46-1C47-42DA-9D5A-FA515E5659D8}" type="presParOf" srcId="{484E64B7-A3BF-41B4-94D0-816C49EC8232}" destId="{5425F533-F5A0-4366-BD64-A0A600CAE2A2}" srcOrd="4" destOrd="0" presId="urn:microsoft.com/office/officeart/2005/8/layout/default#1"/>
    <dgm:cxn modelId="{5BF8772F-C0AE-4B51-A04F-24739AB75B42}" type="presParOf" srcId="{484E64B7-A3BF-41B4-94D0-816C49EC8232}" destId="{EAA5849A-7493-499A-AB53-23B975988389}" srcOrd="5" destOrd="0" presId="urn:microsoft.com/office/officeart/2005/8/layout/default#1"/>
    <dgm:cxn modelId="{2D22EE52-7A9D-4280-8E00-19B462127456}" type="presParOf" srcId="{484E64B7-A3BF-41B4-94D0-816C49EC8232}" destId="{426AD632-28DA-4B82-BFB8-F87305DBF2A3}" srcOrd="6"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455D2B4-D1C8-42C8-88C4-BC5267E3DAB0}">
      <dsp:nvSpPr>
        <dsp:cNvPr id="0" name=""/>
        <dsp:cNvSpPr/>
      </dsp:nvSpPr>
      <dsp:spPr>
        <a:xfrm>
          <a:off x="59332" y="1690"/>
          <a:ext cx="3813968" cy="2288381"/>
        </a:xfrm>
        <a:prstGeom prst="rect">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IN" sz="4000" kern="1200" dirty="0"/>
            <a:t>S=Strengths </a:t>
          </a:r>
          <a:r>
            <a:rPr lang="en-IN" sz="4000" kern="1200" dirty="0" err="1"/>
            <a:t>शक्ति</a:t>
          </a:r>
          <a:r>
            <a:rPr lang="en-IN" sz="4000" kern="1200" dirty="0"/>
            <a:t> </a:t>
          </a:r>
          <a:r>
            <a:rPr lang="en-IN" sz="4000" kern="1200" dirty="0" err="1"/>
            <a:t>या</a:t>
          </a:r>
          <a:r>
            <a:rPr lang="en-IN" sz="4000" kern="1200" dirty="0"/>
            <a:t> </a:t>
          </a:r>
          <a:r>
            <a:rPr lang="en-IN" sz="4000" kern="1200" dirty="0" err="1"/>
            <a:t>क्षमता</a:t>
          </a:r>
          <a:endParaRPr lang="en-IN" sz="4000" kern="1200" dirty="0"/>
        </a:p>
      </dsp:txBody>
      <dsp:txXfrm>
        <a:off x="59332" y="1690"/>
        <a:ext cx="3813968" cy="2288381"/>
      </dsp:txXfrm>
    </dsp:sp>
    <dsp:sp modelId="{068DA2B4-B230-4A72-BE39-D9544DAB7461}">
      <dsp:nvSpPr>
        <dsp:cNvPr id="0" name=""/>
        <dsp:cNvSpPr/>
      </dsp:nvSpPr>
      <dsp:spPr>
        <a:xfrm>
          <a:off x="4254698" y="1690"/>
          <a:ext cx="3813968" cy="2288381"/>
        </a:xfrm>
        <a:prstGeom prst="rect">
          <a:avLst/>
        </a:prstGeom>
        <a:solidFill>
          <a:schemeClr val="accent4">
            <a:hueOff val="3266964"/>
            <a:satOff val="-13592"/>
            <a:lumOff val="3203"/>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IN" sz="4000" kern="1200" dirty="0"/>
            <a:t>W=Weaknesses </a:t>
          </a:r>
          <a:r>
            <a:rPr lang="en-IN" sz="4000" kern="1200" dirty="0" err="1"/>
            <a:t>दुर्बलता</a:t>
          </a:r>
          <a:r>
            <a:rPr lang="en-IN" sz="4000" kern="1200" dirty="0"/>
            <a:t> </a:t>
          </a:r>
        </a:p>
      </dsp:txBody>
      <dsp:txXfrm>
        <a:off x="4254698" y="1690"/>
        <a:ext cx="3813968" cy="2288381"/>
      </dsp:txXfrm>
    </dsp:sp>
    <dsp:sp modelId="{5425F533-F5A0-4366-BD64-A0A600CAE2A2}">
      <dsp:nvSpPr>
        <dsp:cNvPr id="0" name=""/>
        <dsp:cNvSpPr/>
      </dsp:nvSpPr>
      <dsp:spPr>
        <a:xfrm>
          <a:off x="59332" y="2671468"/>
          <a:ext cx="3813968" cy="2288381"/>
        </a:xfrm>
        <a:prstGeom prst="rect">
          <a:avLst/>
        </a:prstGeom>
        <a:solidFill>
          <a:schemeClr val="accent4">
            <a:hueOff val="6533927"/>
            <a:satOff val="-27185"/>
            <a:lumOff val="6405"/>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IN" sz="4000" kern="1200" dirty="0"/>
            <a:t>O=Opportunities </a:t>
          </a:r>
          <a:r>
            <a:rPr lang="en-IN" sz="4000" kern="1200" dirty="0" err="1"/>
            <a:t>अवसर</a:t>
          </a:r>
          <a:endParaRPr lang="en-IN" sz="4000" kern="1200" dirty="0"/>
        </a:p>
      </dsp:txBody>
      <dsp:txXfrm>
        <a:off x="59332" y="2671468"/>
        <a:ext cx="3813968" cy="2288381"/>
      </dsp:txXfrm>
    </dsp:sp>
    <dsp:sp modelId="{426AD632-28DA-4B82-BFB8-F87305DBF2A3}">
      <dsp:nvSpPr>
        <dsp:cNvPr id="0" name=""/>
        <dsp:cNvSpPr/>
      </dsp:nvSpPr>
      <dsp:spPr>
        <a:xfrm>
          <a:off x="4254698" y="2671468"/>
          <a:ext cx="3813968" cy="2288381"/>
        </a:xfrm>
        <a:prstGeom prst="rect">
          <a:avLst/>
        </a:prstGeom>
        <a:solidFill>
          <a:schemeClr val="accent4">
            <a:hueOff val="9800891"/>
            <a:satOff val="-40777"/>
            <a:lumOff val="9608"/>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IN" sz="4000" kern="1200" dirty="0"/>
            <a:t>T=Threats </a:t>
          </a:r>
          <a:r>
            <a:rPr lang="en-IN" sz="4000" kern="1200" dirty="0" err="1"/>
            <a:t>समस्यायें</a:t>
          </a:r>
          <a:endParaRPr lang="en-IN" sz="4000" kern="1200" dirty="0"/>
        </a:p>
      </dsp:txBody>
      <dsp:txXfrm>
        <a:off x="4254698" y="2671468"/>
        <a:ext cx="3813968" cy="2288381"/>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EA7947-E287-4738-8C82-07CE4F01EF03}" type="datetime2">
              <a:rPr lang="en-US" smtClean="0"/>
              <a:pPr/>
              <a:t>Tuesday, August 25, 2020</a:t>
            </a:fld>
            <a:endParaRPr lang="en-US" dirty="0"/>
          </a:p>
        </p:txBody>
      </p:sp>
      <p:sp>
        <p:nvSpPr>
          <p:cNvPr id="5" name="Footer Placeholder 4"/>
          <p:cNvSpPr>
            <a:spLocks noGrp="1"/>
          </p:cNvSpPr>
          <p:nvPr>
            <p:ph type="ftr" sz="quarter" idx="11"/>
          </p:nvPr>
        </p:nvSpPr>
        <p:spPr/>
        <p:txBody>
          <a:bodyPr/>
          <a:lstStyle/>
          <a:p>
            <a:r>
              <a:rPr lang="en-US"/>
              <a:t>Sample Footer</a:t>
            </a:r>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xmlns="" val="2745111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2EBD84-71F4-4271-8C46-0D47C0A9B12E}" type="datetime2">
              <a:rPr lang="en-US" smtClean="0"/>
              <a:pPr/>
              <a:t>Tuesday, August 25, 2020</a:t>
            </a:fld>
            <a:endParaRPr lang="en-US"/>
          </a:p>
        </p:txBody>
      </p:sp>
      <p:sp>
        <p:nvSpPr>
          <p:cNvPr id="5" name="Footer Placeholder 4"/>
          <p:cNvSpPr>
            <a:spLocks noGrp="1"/>
          </p:cNvSpPr>
          <p:nvPr>
            <p:ph type="ftr" sz="quarter" idx="11"/>
          </p:nvPr>
        </p:nvSpPr>
        <p:spPr/>
        <p:txBody>
          <a:bodyPr/>
          <a:lstStyle/>
          <a:p>
            <a:r>
              <a:rPr lang="en-US"/>
              <a:t>Sample Footer</a:t>
            </a:r>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xmlns="" val="3489103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AE0CE1-F450-4107-B2CB-17B18F8A3F4A}" type="datetime2">
              <a:rPr lang="en-US" smtClean="0"/>
              <a:pPr/>
              <a:t>Tuesday, August 25, 2020</a:t>
            </a:fld>
            <a:endParaRPr lang="en-US"/>
          </a:p>
        </p:txBody>
      </p:sp>
      <p:sp>
        <p:nvSpPr>
          <p:cNvPr id="5" name="Footer Placeholder 4"/>
          <p:cNvSpPr>
            <a:spLocks noGrp="1"/>
          </p:cNvSpPr>
          <p:nvPr>
            <p:ph type="ftr" sz="quarter" idx="11"/>
          </p:nvPr>
        </p:nvSpPr>
        <p:spPr/>
        <p:txBody>
          <a:bodyPr/>
          <a:lstStyle/>
          <a:p>
            <a:r>
              <a:rPr lang="en-US"/>
              <a:t>Sample Footer</a:t>
            </a:r>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xmlns="" val="368219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E8C025-CD7A-4966-867E-81CF82B15267}" type="datetime2">
              <a:rPr lang="en-US" smtClean="0"/>
              <a:pPr/>
              <a:t>Tuesday, August 25, 2020</a:t>
            </a:fld>
            <a:endParaRPr lang="en-US"/>
          </a:p>
        </p:txBody>
      </p:sp>
      <p:sp>
        <p:nvSpPr>
          <p:cNvPr id="5" name="Footer Placeholder 4"/>
          <p:cNvSpPr>
            <a:spLocks noGrp="1"/>
          </p:cNvSpPr>
          <p:nvPr>
            <p:ph type="ftr" sz="quarter" idx="11"/>
          </p:nvPr>
        </p:nvSpPr>
        <p:spPr/>
        <p:txBody>
          <a:bodyPr/>
          <a:lstStyle/>
          <a:p>
            <a:r>
              <a:rPr lang="en-US"/>
              <a:t>Sample Footer</a:t>
            </a:r>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xmlns="" val="823033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809929-0719-4517-94D6-FDF7F99E70F6}" type="datetime2">
              <a:rPr lang="en-US" smtClean="0"/>
              <a:pPr/>
              <a:t>Tuesday, August 25, 2020</a:t>
            </a:fld>
            <a:endParaRPr lang="en-US"/>
          </a:p>
        </p:txBody>
      </p:sp>
      <p:sp>
        <p:nvSpPr>
          <p:cNvPr id="5" name="Footer Placeholder 4"/>
          <p:cNvSpPr>
            <a:spLocks noGrp="1"/>
          </p:cNvSpPr>
          <p:nvPr>
            <p:ph type="ftr" sz="quarter" idx="11"/>
          </p:nvPr>
        </p:nvSpPr>
        <p:spPr/>
        <p:txBody>
          <a:bodyPr/>
          <a:lstStyle/>
          <a:p>
            <a:r>
              <a:rPr lang="en-US"/>
              <a:t>Sample Footer</a:t>
            </a:r>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xmlns="" val="237379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E95673-5512-4AAA-9AEB-E00C61EC65D5}" type="datetime2">
              <a:rPr lang="en-US" smtClean="0"/>
              <a:pPr/>
              <a:t>Tuesday, August 25, 2020</a:t>
            </a:fld>
            <a:endParaRPr lang="en-US"/>
          </a:p>
        </p:txBody>
      </p:sp>
      <p:sp>
        <p:nvSpPr>
          <p:cNvPr id="6" name="Footer Placeholder 5"/>
          <p:cNvSpPr>
            <a:spLocks noGrp="1"/>
          </p:cNvSpPr>
          <p:nvPr>
            <p:ph type="ftr" sz="quarter" idx="11"/>
          </p:nvPr>
        </p:nvSpPr>
        <p:spPr/>
        <p:txBody>
          <a:bodyPr/>
          <a:lstStyle/>
          <a:p>
            <a:r>
              <a:rPr lang="en-US"/>
              <a:t>Sample Footer</a:t>
            </a:r>
          </a:p>
        </p:txBody>
      </p:sp>
      <p:sp>
        <p:nvSpPr>
          <p:cNvPr id="7" name="Slide Number Placeholder 6"/>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xmlns="" val="4109747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3138FA-2E87-4873-8BBA-13E447C9A99A}" type="datetime2">
              <a:rPr lang="en-US" smtClean="0"/>
              <a:pPr/>
              <a:t>Tuesday, August 25, 2020</a:t>
            </a:fld>
            <a:endParaRPr lang="en-US"/>
          </a:p>
        </p:txBody>
      </p:sp>
      <p:sp>
        <p:nvSpPr>
          <p:cNvPr id="8" name="Footer Placeholder 7"/>
          <p:cNvSpPr>
            <a:spLocks noGrp="1"/>
          </p:cNvSpPr>
          <p:nvPr>
            <p:ph type="ftr" sz="quarter" idx="11"/>
          </p:nvPr>
        </p:nvSpPr>
        <p:spPr/>
        <p:txBody>
          <a:bodyPr/>
          <a:lstStyle/>
          <a:p>
            <a:r>
              <a:rPr lang="en-US"/>
              <a:t>Sample Footer</a:t>
            </a:r>
          </a:p>
        </p:txBody>
      </p:sp>
      <p:sp>
        <p:nvSpPr>
          <p:cNvPr id="9" name="Slide Number Placeholder 8"/>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xmlns="" val="340794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5BB40A-97BD-4BFB-B639-0BFF95FDE8B7}" type="datetime2">
              <a:rPr lang="en-US" smtClean="0"/>
              <a:pPr/>
              <a:t>Tuesday, August 25, 2020</a:t>
            </a:fld>
            <a:endParaRPr lang="en-US"/>
          </a:p>
        </p:txBody>
      </p:sp>
      <p:sp>
        <p:nvSpPr>
          <p:cNvPr id="4" name="Footer Placeholder 3"/>
          <p:cNvSpPr>
            <a:spLocks noGrp="1"/>
          </p:cNvSpPr>
          <p:nvPr>
            <p:ph type="ftr" sz="quarter" idx="11"/>
          </p:nvPr>
        </p:nvSpPr>
        <p:spPr/>
        <p:txBody>
          <a:bodyPr/>
          <a:lstStyle/>
          <a:p>
            <a:r>
              <a:rPr lang="en-US"/>
              <a:t>Sample Footer</a:t>
            </a:r>
          </a:p>
        </p:txBody>
      </p:sp>
      <p:sp>
        <p:nvSpPr>
          <p:cNvPr id="5" name="Slide Number Placeholder 4"/>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xmlns="" val="4218922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E9E0E3-ECF6-4CFE-8698-AEFEBCECC3C0}" type="datetime2">
              <a:rPr lang="en-US" smtClean="0"/>
              <a:pPr/>
              <a:t>Tuesday, August 25, 2020</a:t>
            </a:fld>
            <a:endParaRPr lang="en-US"/>
          </a:p>
        </p:txBody>
      </p:sp>
      <p:sp>
        <p:nvSpPr>
          <p:cNvPr id="3" name="Footer Placeholder 2"/>
          <p:cNvSpPr>
            <a:spLocks noGrp="1"/>
          </p:cNvSpPr>
          <p:nvPr>
            <p:ph type="ftr" sz="quarter" idx="11"/>
          </p:nvPr>
        </p:nvSpPr>
        <p:spPr/>
        <p:txBody>
          <a:bodyPr/>
          <a:lstStyle/>
          <a:p>
            <a:r>
              <a:rPr lang="en-US"/>
              <a:t>Sample Footer</a:t>
            </a:r>
          </a:p>
        </p:txBody>
      </p:sp>
      <p:sp>
        <p:nvSpPr>
          <p:cNvPr id="4" name="Slide Number Placeholder 3"/>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xmlns="" val="547493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1462FC-960E-4740-921F-B36862979F21}" type="datetime2">
              <a:rPr lang="en-US" smtClean="0"/>
              <a:pPr/>
              <a:t>Tuesday, August 25, 2020</a:t>
            </a:fld>
            <a:endParaRPr lang="en-US"/>
          </a:p>
        </p:txBody>
      </p:sp>
      <p:sp>
        <p:nvSpPr>
          <p:cNvPr id="6" name="Footer Placeholder 5"/>
          <p:cNvSpPr>
            <a:spLocks noGrp="1"/>
          </p:cNvSpPr>
          <p:nvPr>
            <p:ph type="ftr" sz="quarter" idx="11"/>
          </p:nvPr>
        </p:nvSpPr>
        <p:spPr/>
        <p:txBody>
          <a:bodyPr/>
          <a:lstStyle/>
          <a:p>
            <a:r>
              <a:rPr lang="en-US"/>
              <a:t>Sample Footer</a:t>
            </a:r>
          </a:p>
        </p:txBody>
      </p:sp>
      <p:sp>
        <p:nvSpPr>
          <p:cNvPr id="7" name="Slide Number Placeholder 6"/>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xmlns="" val="828246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0BC9E2-CB44-4C05-9BB5-496C18A241E0}" type="datetime2">
              <a:rPr lang="en-US" smtClean="0"/>
              <a:pPr/>
              <a:t>Tuesday, August 25, 2020</a:t>
            </a:fld>
            <a:endParaRPr lang="en-US"/>
          </a:p>
        </p:txBody>
      </p:sp>
      <p:sp>
        <p:nvSpPr>
          <p:cNvPr id="6" name="Footer Placeholder 5"/>
          <p:cNvSpPr>
            <a:spLocks noGrp="1"/>
          </p:cNvSpPr>
          <p:nvPr>
            <p:ph type="ftr" sz="quarter" idx="11"/>
          </p:nvPr>
        </p:nvSpPr>
        <p:spPr/>
        <p:txBody>
          <a:bodyPr/>
          <a:lstStyle/>
          <a:p>
            <a:r>
              <a:rPr lang="en-US"/>
              <a:t>Sample Footer</a:t>
            </a:r>
          </a:p>
        </p:txBody>
      </p:sp>
      <p:sp>
        <p:nvSpPr>
          <p:cNvPr id="7" name="Slide Number Placeholder 6"/>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xmlns="" val="2438376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6CB39B-5F4C-4A7E-9BE3-AAFD45576D16}" type="datetime2">
              <a:rPr lang="en-US" smtClean="0"/>
              <a:pPr/>
              <a:t>Tuesday, August 25, 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Sample Footer</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xmlns="" val="2624105262"/>
      </p:ext>
    </p:extLst>
  </p:cSld>
  <p:clrMap bg1="dk1" tx1="lt1" bg2="dk2" tx2="lt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2019.igem.org/Team:Stockholm/Entrepeneurship"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creativecommons.org/licenses/by/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000" b="-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8913A0-3DBC-4CB5-B6A3-D007497A4282}"/>
              </a:ext>
            </a:extLst>
          </p:cNvPr>
          <p:cNvSpPr>
            <a:spLocks noGrp="1"/>
          </p:cNvSpPr>
          <p:nvPr>
            <p:ph type="ctrTitle"/>
          </p:nvPr>
        </p:nvSpPr>
        <p:spPr>
          <a:xfrm>
            <a:off x="383885" y="284461"/>
            <a:ext cx="5437187" cy="1734936"/>
          </a:xfrm>
        </p:spPr>
        <p:txBody>
          <a:bodyPr anchor="b">
            <a:normAutofit/>
          </a:bodyPr>
          <a:lstStyle/>
          <a:p>
            <a:r>
              <a:rPr lang="en-IN" sz="4400" dirty="0">
                <a:solidFill>
                  <a:srgbClr val="FFFF00"/>
                </a:solidFill>
              </a:rPr>
              <a:t>         BUSINESS COMMUNICATION</a:t>
            </a:r>
          </a:p>
        </p:txBody>
      </p:sp>
      <p:sp>
        <p:nvSpPr>
          <p:cNvPr id="3" name="Subtitle 2">
            <a:extLst>
              <a:ext uri="{FF2B5EF4-FFF2-40B4-BE49-F238E27FC236}">
                <a16:creationId xmlns:a16="http://schemas.microsoft.com/office/drawing/2014/main" xmlns="" id="{462FD1F0-FC74-42EB-824A-7CE6A6F957FB}"/>
              </a:ext>
            </a:extLst>
          </p:cNvPr>
          <p:cNvSpPr>
            <a:spLocks noGrp="1"/>
          </p:cNvSpPr>
          <p:nvPr>
            <p:ph type="subTitle" idx="1"/>
          </p:nvPr>
        </p:nvSpPr>
        <p:spPr>
          <a:xfrm>
            <a:off x="550863" y="3827610"/>
            <a:ext cx="5437187" cy="2265216"/>
          </a:xfrm>
        </p:spPr>
        <p:txBody>
          <a:bodyPr>
            <a:normAutofit/>
          </a:bodyPr>
          <a:lstStyle/>
          <a:p>
            <a:r>
              <a:rPr lang="en-IN" sz="3200" b="1" dirty="0">
                <a:solidFill>
                  <a:srgbClr val="FFFF00">
                    <a:alpha val="60000"/>
                  </a:srgbClr>
                </a:solidFill>
              </a:rPr>
              <a:t>DR.ANIL PRATAP SINGH</a:t>
            </a:r>
          </a:p>
          <a:p>
            <a:r>
              <a:rPr lang="en-IN" sz="3200" b="1" dirty="0">
                <a:solidFill>
                  <a:srgbClr val="FFFF00">
                    <a:alpha val="60000"/>
                  </a:srgbClr>
                </a:solidFill>
              </a:rPr>
              <a:t>                IX  PART</a:t>
            </a:r>
          </a:p>
        </p:txBody>
      </p:sp>
    </p:spTree>
    <p:extLst>
      <p:ext uri="{BB962C8B-B14F-4D97-AF65-F5344CB8AC3E}">
        <p14:creationId xmlns:p14="http://schemas.microsoft.com/office/powerpoint/2010/main" xmlns="" val="4016934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188A574-6A05-43AA-84AB-CF0E0FDD2D0A}"/>
              </a:ext>
            </a:extLst>
          </p:cNvPr>
          <p:cNvSpPr txBox="1"/>
          <p:nvPr/>
        </p:nvSpPr>
        <p:spPr>
          <a:xfrm>
            <a:off x="2800847" y="349367"/>
            <a:ext cx="7042868" cy="584775"/>
          </a:xfrm>
          <a:prstGeom prst="rect">
            <a:avLst/>
          </a:prstGeom>
          <a:noFill/>
        </p:spPr>
        <p:txBody>
          <a:bodyPr wrap="square">
            <a:spAutoFit/>
          </a:bodyPr>
          <a:lstStyle/>
          <a:p>
            <a:r>
              <a:rPr lang="en-IN" sz="3200" dirty="0" err="1">
                <a:solidFill>
                  <a:srgbClr val="FFFF00"/>
                </a:solidFill>
              </a:rPr>
              <a:t>स्वॉट</a:t>
            </a:r>
            <a:r>
              <a:rPr lang="en-IN" sz="3200" dirty="0">
                <a:solidFill>
                  <a:srgbClr val="FFFF00"/>
                </a:solidFill>
              </a:rPr>
              <a:t> </a:t>
            </a:r>
            <a:r>
              <a:rPr lang="en-IN" sz="3200" dirty="0" err="1">
                <a:solidFill>
                  <a:srgbClr val="FFFF00"/>
                </a:solidFill>
              </a:rPr>
              <a:t>विश्लेषण</a:t>
            </a:r>
            <a:r>
              <a:rPr lang="en-IN" sz="3200" dirty="0">
                <a:solidFill>
                  <a:srgbClr val="FFFF00"/>
                </a:solidFill>
              </a:rPr>
              <a:t>  SWOT Analysis</a:t>
            </a:r>
            <a:r>
              <a:rPr lang="en-IN" dirty="0"/>
              <a:t> </a:t>
            </a:r>
          </a:p>
        </p:txBody>
      </p:sp>
      <p:graphicFrame>
        <p:nvGraphicFramePr>
          <p:cNvPr id="4" name="Diagram 3">
            <a:extLst>
              <a:ext uri="{FF2B5EF4-FFF2-40B4-BE49-F238E27FC236}">
                <a16:creationId xmlns:a16="http://schemas.microsoft.com/office/drawing/2014/main" xmlns="" id="{12CE6BDD-167F-4D5A-B8AF-19A2D9626ABB}"/>
              </a:ext>
            </a:extLst>
          </p:cNvPr>
          <p:cNvGraphicFramePr/>
          <p:nvPr>
            <p:extLst>
              <p:ext uri="{D42A27DB-BD31-4B8C-83A1-F6EECF244321}">
                <p14:modId xmlns:p14="http://schemas.microsoft.com/office/powerpoint/2010/main" xmlns="" val="3091725629"/>
              </p:ext>
            </p:extLst>
          </p:nvPr>
        </p:nvGraphicFramePr>
        <p:xfrm>
          <a:off x="2032000" y="1176793"/>
          <a:ext cx="8128000" cy="4961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81549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E319C85-05A7-4C49-9160-A242D3C52A97}"/>
              </a:ext>
            </a:extLst>
          </p:cNvPr>
          <p:cNvSpPr txBox="1"/>
          <p:nvPr/>
        </p:nvSpPr>
        <p:spPr>
          <a:xfrm>
            <a:off x="4184374" y="316266"/>
            <a:ext cx="6094674" cy="584775"/>
          </a:xfrm>
          <a:prstGeom prst="rect">
            <a:avLst/>
          </a:prstGeom>
          <a:noFill/>
        </p:spPr>
        <p:txBody>
          <a:bodyPr wrap="square">
            <a:spAutoFit/>
          </a:bodyPr>
          <a:lstStyle/>
          <a:p>
            <a:r>
              <a:rPr lang="en-IN" sz="3200" dirty="0" err="1">
                <a:solidFill>
                  <a:srgbClr val="FFFF00"/>
                </a:solidFill>
              </a:rPr>
              <a:t>स्वॉट</a:t>
            </a:r>
            <a:r>
              <a:rPr lang="en-IN" sz="3200" dirty="0">
                <a:solidFill>
                  <a:srgbClr val="FFFF00"/>
                </a:solidFill>
              </a:rPr>
              <a:t> </a:t>
            </a:r>
            <a:r>
              <a:rPr lang="en-IN" sz="3200" dirty="0" err="1">
                <a:solidFill>
                  <a:srgbClr val="FFFF00"/>
                </a:solidFill>
              </a:rPr>
              <a:t>विश्लेषण</a:t>
            </a:r>
            <a:endParaRPr lang="en-IN" sz="3200" dirty="0"/>
          </a:p>
        </p:txBody>
      </p:sp>
      <p:sp>
        <p:nvSpPr>
          <p:cNvPr id="5" name="TextBox 4">
            <a:extLst>
              <a:ext uri="{FF2B5EF4-FFF2-40B4-BE49-F238E27FC236}">
                <a16:creationId xmlns:a16="http://schemas.microsoft.com/office/drawing/2014/main" xmlns="" id="{7C805F78-50ED-4C8B-9A23-4D3BCB9CDFDB}"/>
              </a:ext>
            </a:extLst>
          </p:cNvPr>
          <p:cNvSpPr txBox="1"/>
          <p:nvPr/>
        </p:nvSpPr>
        <p:spPr>
          <a:xfrm>
            <a:off x="500932" y="887856"/>
            <a:ext cx="11044362" cy="4893647"/>
          </a:xfrm>
          <a:prstGeom prst="rect">
            <a:avLst/>
          </a:prstGeom>
          <a:noFill/>
        </p:spPr>
        <p:txBody>
          <a:bodyPr wrap="square">
            <a:spAutoFit/>
          </a:bodyPr>
          <a:lstStyle/>
          <a:p>
            <a:r>
              <a:rPr lang="en-IN" sz="2400" dirty="0" err="1"/>
              <a:t>किसी</a:t>
            </a:r>
            <a:r>
              <a:rPr lang="en-IN" sz="2400" dirty="0"/>
              <a:t> </a:t>
            </a:r>
            <a:r>
              <a:rPr lang="en-IN" sz="2400" dirty="0" err="1"/>
              <a:t>व्यक्ति</a:t>
            </a:r>
            <a:r>
              <a:rPr lang="en-IN" sz="2400" dirty="0"/>
              <a:t> </a:t>
            </a:r>
            <a:r>
              <a:rPr lang="en-IN" sz="2400" dirty="0" err="1"/>
              <a:t>या</a:t>
            </a:r>
            <a:r>
              <a:rPr lang="en-IN" sz="2400" dirty="0"/>
              <a:t> </a:t>
            </a:r>
            <a:r>
              <a:rPr lang="en-IN" sz="2400" dirty="0" err="1"/>
              <a:t>संगठन</a:t>
            </a:r>
            <a:r>
              <a:rPr lang="en-IN" sz="2400" dirty="0"/>
              <a:t> </a:t>
            </a:r>
            <a:r>
              <a:rPr lang="en-IN" sz="2400" dirty="0" err="1"/>
              <a:t>के</a:t>
            </a:r>
            <a:r>
              <a:rPr lang="en-IN" sz="2400" dirty="0"/>
              <a:t> </a:t>
            </a:r>
            <a:r>
              <a:rPr lang="en-IN" sz="2400" dirty="0" err="1"/>
              <a:t>लिए</a:t>
            </a:r>
            <a:r>
              <a:rPr lang="en-IN" sz="2400" dirty="0"/>
              <a:t> </a:t>
            </a:r>
            <a:r>
              <a:rPr lang="en-IN" sz="2400" dirty="0" err="1"/>
              <a:t>आवश्यक</a:t>
            </a:r>
            <a:r>
              <a:rPr lang="en-IN" sz="2400" dirty="0"/>
              <a:t> </a:t>
            </a:r>
            <a:r>
              <a:rPr lang="en-IN" sz="2400" dirty="0" err="1"/>
              <a:t>है</a:t>
            </a:r>
            <a:r>
              <a:rPr lang="en-IN" sz="2400" dirty="0"/>
              <a:t> </a:t>
            </a:r>
            <a:r>
              <a:rPr lang="en-IN" sz="2400" dirty="0" err="1"/>
              <a:t>कि</a:t>
            </a:r>
            <a:r>
              <a:rPr lang="en-IN" sz="2400" dirty="0"/>
              <a:t> </a:t>
            </a:r>
            <a:r>
              <a:rPr lang="en-IN" sz="2400" dirty="0" err="1"/>
              <a:t>वह</a:t>
            </a:r>
            <a:r>
              <a:rPr lang="en-IN" sz="2400" dirty="0"/>
              <a:t> </a:t>
            </a:r>
            <a:r>
              <a:rPr lang="en-IN" sz="2400" dirty="0" err="1"/>
              <a:t>अपनी</a:t>
            </a:r>
            <a:r>
              <a:rPr lang="en-IN" sz="2400" dirty="0"/>
              <a:t> </a:t>
            </a:r>
            <a:r>
              <a:rPr lang="en-IN" sz="2400" dirty="0" err="1"/>
              <a:t>शक्ति</a:t>
            </a:r>
            <a:r>
              <a:rPr lang="en-IN" sz="2400" dirty="0"/>
              <a:t>, </a:t>
            </a:r>
            <a:r>
              <a:rPr lang="en-IN" sz="2400" dirty="0" err="1"/>
              <a:t>दुर्बलता</a:t>
            </a:r>
            <a:r>
              <a:rPr lang="en-IN" sz="2400" dirty="0"/>
              <a:t>, </a:t>
            </a:r>
            <a:r>
              <a:rPr lang="en-IN" sz="2400" dirty="0" err="1"/>
              <a:t>अवसर</a:t>
            </a:r>
            <a:r>
              <a:rPr lang="en-IN" sz="2400" dirty="0"/>
              <a:t> </a:t>
            </a:r>
            <a:r>
              <a:rPr lang="en-IN" sz="2400" dirty="0" err="1"/>
              <a:t>और</a:t>
            </a:r>
            <a:r>
              <a:rPr lang="en-IN" sz="2400" dirty="0"/>
              <a:t> </a:t>
            </a:r>
            <a:r>
              <a:rPr lang="en-IN" sz="2400" dirty="0" err="1"/>
              <a:t>समस्याओं</a:t>
            </a:r>
            <a:r>
              <a:rPr lang="en-IN" sz="2400" dirty="0"/>
              <a:t> </a:t>
            </a:r>
            <a:r>
              <a:rPr lang="en-IN" sz="2400" dirty="0" err="1"/>
              <a:t>से</a:t>
            </a:r>
            <a:r>
              <a:rPr lang="en-IN" sz="2400" dirty="0"/>
              <a:t> </a:t>
            </a:r>
            <a:r>
              <a:rPr lang="en-IN" sz="2400" dirty="0" err="1"/>
              <a:t>भलीभांति</a:t>
            </a:r>
            <a:r>
              <a:rPr lang="en-IN" sz="2400" dirty="0"/>
              <a:t> </a:t>
            </a:r>
            <a:r>
              <a:rPr lang="en-IN" sz="2400" dirty="0" err="1"/>
              <a:t>परिचित</a:t>
            </a:r>
            <a:r>
              <a:rPr lang="en-IN" sz="2400" dirty="0"/>
              <a:t> </a:t>
            </a:r>
            <a:r>
              <a:rPr lang="en-IN" sz="2400" dirty="0" err="1"/>
              <a:t>हो</a:t>
            </a:r>
            <a:r>
              <a:rPr lang="en-IN" sz="2400" dirty="0"/>
              <a:t>। </a:t>
            </a:r>
            <a:r>
              <a:rPr lang="en-IN" sz="2400" dirty="0" err="1"/>
              <a:t>ऐसा</a:t>
            </a:r>
            <a:r>
              <a:rPr lang="en-IN" sz="2400" dirty="0"/>
              <a:t> </a:t>
            </a:r>
            <a:r>
              <a:rPr lang="en-IN" sz="2400" dirty="0" err="1"/>
              <a:t>होने</a:t>
            </a:r>
            <a:r>
              <a:rPr lang="en-IN" sz="2400" dirty="0"/>
              <a:t> </a:t>
            </a:r>
            <a:r>
              <a:rPr lang="en-IN" sz="2400" dirty="0" err="1"/>
              <a:t>पर</a:t>
            </a:r>
            <a:r>
              <a:rPr lang="en-IN" sz="2400" dirty="0"/>
              <a:t> </a:t>
            </a:r>
            <a:r>
              <a:rPr lang="en-IN" sz="2400" dirty="0" err="1"/>
              <a:t>ही</a:t>
            </a:r>
            <a:r>
              <a:rPr lang="en-IN" sz="2400" dirty="0"/>
              <a:t> </a:t>
            </a:r>
            <a:r>
              <a:rPr lang="en-IN" sz="2400" dirty="0" err="1"/>
              <a:t>वह</a:t>
            </a:r>
            <a:r>
              <a:rPr lang="en-IN" sz="2400" dirty="0"/>
              <a:t> </a:t>
            </a:r>
            <a:r>
              <a:rPr lang="en-IN" sz="2400" dirty="0" err="1"/>
              <a:t>अपने</a:t>
            </a:r>
            <a:r>
              <a:rPr lang="en-IN" sz="2400" dirty="0"/>
              <a:t> </a:t>
            </a:r>
            <a:r>
              <a:rPr lang="en-IN" sz="2400" dirty="0" err="1"/>
              <a:t>अंदर</a:t>
            </a:r>
            <a:r>
              <a:rPr lang="en-IN" sz="2400" dirty="0"/>
              <a:t> </a:t>
            </a:r>
            <a:r>
              <a:rPr lang="en-IN" sz="2400" dirty="0" err="1"/>
              <a:t>सुधार</a:t>
            </a:r>
            <a:r>
              <a:rPr lang="en-IN" sz="2400" dirty="0"/>
              <a:t> </a:t>
            </a:r>
            <a:r>
              <a:rPr lang="en-IN" sz="2400" dirty="0" err="1"/>
              <a:t>ला</a:t>
            </a:r>
            <a:r>
              <a:rPr lang="en-IN" sz="2400" dirty="0"/>
              <a:t> </a:t>
            </a:r>
            <a:r>
              <a:rPr lang="en-IN" sz="2400" dirty="0" err="1"/>
              <a:t>सकता</a:t>
            </a:r>
            <a:r>
              <a:rPr lang="en-IN" sz="2400" dirty="0"/>
              <a:t> </a:t>
            </a:r>
            <a:r>
              <a:rPr lang="en-IN" sz="2400" dirty="0" err="1"/>
              <a:t>है</a:t>
            </a:r>
            <a:r>
              <a:rPr lang="en-IN" sz="2400" dirty="0"/>
              <a:t> </a:t>
            </a:r>
            <a:r>
              <a:rPr lang="en-IN" sz="2400" dirty="0" err="1"/>
              <a:t>और</a:t>
            </a:r>
            <a:r>
              <a:rPr lang="en-IN" sz="2400" dirty="0"/>
              <a:t> </a:t>
            </a:r>
            <a:r>
              <a:rPr lang="en-IN" sz="2400" dirty="0" err="1"/>
              <a:t>स्वयं</a:t>
            </a:r>
            <a:r>
              <a:rPr lang="en-IN" sz="2400" dirty="0"/>
              <a:t> </a:t>
            </a:r>
            <a:r>
              <a:rPr lang="en-IN" sz="2400" dirty="0" err="1"/>
              <a:t>को</a:t>
            </a:r>
            <a:r>
              <a:rPr lang="en-IN" sz="2400" dirty="0"/>
              <a:t> </a:t>
            </a:r>
            <a:r>
              <a:rPr lang="en-IN" sz="2400" dirty="0" err="1"/>
              <a:t>या</a:t>
            </a:r>
            <a:r>
              <a:rPr lang="en-IN" sz="2400" dirty="0"/>
              <a:t> </a:t>
            </a:r>
            <a:r>
              <a:rPr lang="en-IN" sz="2400" dirty="0" err="1"/>
              <a:t>संस्था</a:t>
            </a:r>
            <a:r>
              <a:rPr lang="en-IN" sz="2400" dirty="0"/>
              <a:t> </a:t>
            </a:r>
            <a:r>
              <a:rPr lang="en-IN" sz="2400" dirty="0" err="1"/>
              <a:t>को</a:t>
            </a:r>
            <a:r>
              <a:rPr lang="en-IN" sz="2400" dirty="0"/>
              <a:t> </a:t>
            </a:r>
            <a:r>
              <a:rPr lang="en-IN" sz="2400" dirty="0" err="1"/>
              <a:t>आगे</a:t>
            </a:r>
            <a:r>
              <a:rPr lang="en-IN" sz="2400" dirty="0"/>
              <a:t> </a:t>
            </a:r>
            <a:r>
              <a:rPr lang="en-IN" sz="2400" dirty="0" err="1"/>
              <a:t>बढ़ा</a:t>
            </a:r>
            <a:r>
              <a:rPr lang="en-IN" sz="2400" dirty="0"/>
              <a:t> </a:t>
            </a:r>
            <a:r>
              <a:rPr lang="en-IN" sz="2400" dirty="0" err="1"/>
              <a:t>सकता</a:t>
            </a:r>
            <a:r>
              <a:rPr lang="en-IN" sz="2400" dirty="0"/>
              <a:t> </a:t>
            </a:r>
            <a:r>
              <a:rPr lang="en-IN" sz="2400" dirty="0" err="1"/>
              <a:t>है</a:t>
            </a:r>
            <a:r>
              <a:rPr lang="en-IN" sz="2400" dirty="0"/>
              <a:t> ।</a:t>
            </a:r>
            <a:r>
              <a:rPr lang="en-IN" sz="2400" dirty="0" err="1"/>
              <a:t>अपने</a:t>
            </a:r>
            <a:r>
              <a:rPr lang="en-IN" sz="2400" dirty="0"/>
              <a:t> </a:t>
            </a:r>
            <a:r>
              <a:rPr lang="en-IN" sz="2400" dirty="0" err="1"/>
              <a:t>को</a:t>
            </a:r>
            <a:r>
              <a:rPr lang="en-IN" sz="2400" dirty="0"/>
              <a:t> </a:t>
            </a:r>
            <a:r>
              <a:rPr lang="en-IN" sz="2400" dirty="0" err="1"/>
              <a:t>पहचानने</a:t>
            </a:r>
            <a:r>
              <a:rPr lang="en-IN" sz="2400" dirty="0"/>
              <a:t> </a:t>
            </a:r>
            <a:r>
              <a:rPr lang="en-IN" sz="2400" dirty="0" err="1"/>
              <a:t>की</a:t>
            </a:r>
            <a:r>
              <a:rPr lang="en-IN" sz="2400" dirty="0"/>
              <a:t> </a:t>
            </a:r>
            <a:r>
              <a:rPr lang="en-IN" sz="2400" dirty="0" err="1"/>
              <a:t>क्रिया</a:t>
            </a:r>
            <a:r>
              <a:rPr lang="en-IN" sz="2400" dirty="0"/>
              <a:t> </a:t>
            </a:r>
            <a:r>
              <a:rPr lang="en-IN" sz="2400" dirty="0" err="1"/>
              <a:t>को</a:t>
            </a:r>
            <a:r>
              <a:rPr lang="en-IN" sz="2400" dirty="0"/>
              <a:t> </a:t>
            </a:r>
            <a:r>
              <a:rPr lang="en-IN" sz="2400" dirty="0" err="1"/>
              <a:t>ही</a:t>
            </a:r>
            <a:r>
              <a:rPr lang="en-IN" sz="2400" dirty="0"/>
              <a:t> </a:t>
            </a:r>
            <a:r>
              <a:rPr lang="en-IN" sz="2400" dirty="0" err="1"/>
              <a:t>स्वाट</a:t>
            </a:r>
            <a:r>
              <a:rPr lang="en-IN" sz="2400" dirty="0"/>
              <a:t> </a:t>
            </a:r>
            <a:r>
              <a:rPr lang="en-IN" sz="2400" dirty="0" err="1"/>
              <a:t>विश्लेषण</a:t>
            </a:r>
            <a:r>
              <a:rPr lang="en-IN" sz="2400" dirty="0"/>
              <a:t> </a:t>
            </a:r>
            <a:r>
              <a:rPr lang="en-IN" sz="2400" dirty="0" err="1"/>
              <a:t>कहा</a:t>
            </a:r>
            <a:r>
              <a:rPr lang="en-IN" sz="2400" dirty="0"/>
              <a:t> </a:t>
            </a:r>
            <a:r>
              <a:rPr lang="en-IN" sz="2400" dirty="0" err="1"/>
              <a:t>जाता</a:t>
            </a:r>
            <a:r>
              <a:rPr lang="en-IN" sz="2400" dirty="0"/>
              <a:t> </a:t>
            </a:r>
            <a:r>
              <a:rPr lang="en-IN" sz="2400" dirty="0" err="1"/>
              <a:t>है</a:t>
            </a:r>
            <a:r>
              <a:rPr lang="en-IN" sz="2400" dirty="0"/>
              <a:t>। </a:t>
            </a:r>
            <a:r>
              <a:rPr lang="en-IN" sz="2400" dirty="0" err="1"/>
              <a:t>इस</a:t>
            </a:r>
            <a:r>
              <a:rPr lang="en-IN" sz="2400" dirty="0"/>
              <a:t> </a:t>
            </a:r>
            <a:r>
              <a:rPr lang="en-IN" sz="2400" dirty="0" err="1"/>
              <a:t>शब्द</a:t>
            </a:r>
            <a:r>
              <a:rPr lang="en-IN" sz="2400" dirty="0"/>
              <a:t> </a:t>
            </a:r>
            <a:r>
              <a:rPr lang="en-IN" sz="2400" dirty="0" err="1"/>
              <a:t>का</a:t>
            </a:r>
            <a:r>
              <a:rPr lang="en-IN" sz="2400" dirty="0"/>
              <a:t> </a:t>
            </a:r>
            <a:r>
              <a:rPr lang="en-IN" sz="2400" dirty="0" err="1"/>
              <a:t>प्रयोग</a:t>
            </a:r>
            <a:r>
              <a:rPr lang="en-IN" sz="2400" dirty="0"/>
              <a:t> </a:t>
            </a:r>
            <a:r>
              <a:rPr lang="en-IN" sz="2400" dirty="0" err="1"/>
              <a:t>मुख्यत</a:t>
            </a:r>
            <a:r>
              <a:rPr lang="en-IN" sz="2400" dirty="0"/>
              <a:t>: </a:t>
            </a:r>
            <a:r>
              <a:rPr lang="en-IN" sz="2400" dirty="0" err="1"/>
              <a:t>व्यवसाय</a:t>
            </a:r>
            <a:r>
              <a:rPr lang="en-IN" sz="2400" dirty="0"/>
              <a:t> </a:t>
            </a:r>
            <a:r>
              <a:rPr lang="en-IN" sz="2400" dirty="0" err="1"/>
              <a:t>में</a:t>
            </a:r>
            <a:r>
              <a:rPr lang="en-IN" sz="2400" dirty="0"/>
              <a:t> </a:t>
            </a:r>
            <a:r>
              <a:rPr lang="en-IN" sz="2400" dirty="0" err="1"/>
              <a:t>प्रबंधकीय</a:t>
            </a:r>
            <a:r>
              <a:rPr lang="en-IN" sz="2400" dirty="0"/>
              <a:t> </a:t>
            </a:r>
            <a:r>
              <a:rPr lang="en-IN" sz="2400" dirty="0" err="1"/>
              <a:t>क्रियाओं</a:t>
            </a:r>
            <a:r>
              <a:rPr lang="en-IN" sz="2400" dirty="0"/>
              <a:t> </a:t>
            </a:r>
            <a:r>
              <a:rPr lang="en-IN" sz="2400" dirty="0" err="1"/>
              <a:t>के</a:t>
            </a:r>
            <a:r>
              <a:rPr lang="en-IN" sz="2400" dirty="0"/>
              <a:t> </a:t>
            </a:r>
            <a:r>
              <a:rPr lang="en-IN" sz="2400" dirty="0" err="1"/>
              <a:t>अंतर्गत</a:t>
            </a:r>
            <a:r>
              <a:rPr lang="en-IN" sz="2400" dirty="0"/>
              <a:t> </a:t>
            </a:r>
            <a:r>
              <a:rPr lang="en-IN" sz="2400" dirty="0" err="1"/>
              <a:t>किया</a:t>
            </a:r>
            <a:r>
              <a:rPr lang="en-IN" sz="2400" dirty="0"/>
              <a:t> </a:t>
            </a:r>
            <a:r>
              <a:rPr lang="en-IN" sz="2400" dirty="0" err="1"/>
              <a:t>जाता</a:t>
            </a:r>
            <a:r>
              <a:rPr lang="en-IN" sz="2400" dirty="0"/>
              <a:t> </a:t>
            </a:r>
            <a:r>
              <a:rPr lang="en-IN" sz="2400" dirty="0" err="1"/>
              <a:t>है</a:t>
            </a:r>
            <a:r>
              <a:rPr lang="en-IN" sz="2400" dirty="0"/>
              <a:t>। </a:t>
            </a:r>
            <a:r>
              <a:rPr lang="en-IN" sz="2400" dirty="0" err="1"/>
              <a:t>प्रबंधक</a:t>
            </a:r>
            <a:r>
              <a:rPr lang="en-IN" sz="2400" dirty="0"/>
              <a:t> </a:t>
            </a:r>
            <a:r>
              <a:rPr lang="en-IN" sz="2400" dirty="0" err="1"/>
              <a:t>स्वाट</a:t>
            </a:r>
            <a:r>
              <a:rPr lang="en-IN" sz="2400" dirty="0"/>
              <a:t> </a:t>
            </a:r>
            <a:r>
              <a:rPr lang="en-IN" sz="2400" dirty="0" err="1"/>
              <a:t>का</a:t>
            </a:r>
            <a:r>
              <a:rPr lang="en-IN" sz="2400" dirty="0"/>
              <a:t> </a:t>
            </a:r>
            <a:r>
              <a:rPr lang="en-IN" sz="2400" dirty="0" err="1"/>
              <a:t>प्रयोग</a:t>
            </a:r>
            <a:r>
              <a:rPr lang="en-IN" sz="2400" dirty="0"/>
              <a:t> </a:t>
            </a:r>
            <a:r>
              <a:rPr lang="en-IN" sz="2400" dirty="0" err="1"/>
              <a:t>अपने</a:t>
            </a:r>
            <a:r>
              <a:rPr lang="en-IN" sz="2400" dirty="0"/>
              <a:t> </a:t>
            </a:r>
            <a:r>
              <a:rPr lang="en-IN" sz="2400" dirty="0" err="1"/>
              <a:t>अद्भुत</a:t>
            </a:r>
            <a:r>
              <a:rPr lang="en-IN" sz="2400" dirty="0"/>
              <a:t> </a:t>
            </a:r>
            <a:r>
              <a:rPr lang="en-IN" sz="2400" dirty="0" err="1"/>
              <a:t>शक्ति</a:t>
            </a:r>
            <a:r>
              <a:rPr lang="en-IN" sz="2400" dirty="0"/>
              <a:t> </a:t>
            </a:r>
            <a:r>
              <a:rPr lang="en-IN" sz="2400" dirty="0" err="1"/>
              <a:t>की</a:t>
            </a:r>
            <a:r>
              <a:rPr lang="en-IN" sz="2400" dirty="0"/>
              <a:t> </a:t>
            </a:r>
            <a:r>
              <a:rPr lang="en-IN" sz="2400" dirty="0" err="1"/>
              <a:t>तथा</a:t>
            </a:r>
            <a:r>
              <a:rPr lang="en-IN" sz="2400" dirty="0"/>
              <a:t> </a:t>
            </a:r>
            <a:r>
              <a:rPr lang="en-IN" sz="2400" dirty="0" err="1"/>
              <a:t>उन</a:t>
            </a:r>
            <a:r>
              <a:rPr lang="en-IN" sz="2400" dirty="0"/>
              <a:t> </a:t>
            </a:r>
            <a:r>
              <a:rPr lang="en-IN" sz="2400" dirty="0" err="1"/>
              <a:t>दुर्बलताओं</a:t>
            </a:r>
            <a:r>
              <a:rPr lang="en-IN" sz="2400" dirty="0"/>
              <a:t> </a:t>
            </a:r>
            <a:r>
              <a:rPr lang="en-IN" sz="2400" dirty="0" err="1"/>
              <a:t>की</a:t>
            </a:r>
            <a:r>
              <a:rPr lang="en-IN" sz="2400" dirty="0"/>
              <a:t> </a:t>
            </a:r>
            <a:r>
              <a:rPr lang="en-IN" sz="2400" dirty="0" err="1"/>
              <a:t>पहचान</a:t>
            </a:r>
            <a:r>
              <a:rPr lang="en-IN" sz="2400" dirty="0"/>
              <a:t> </a:t>
            </a:r>
            <a:r>
              <a:rPr lang="en-IN" sz="2400" dirty="0" err="1"/>
              <a:t>करने</a:t>
            </a:r>
            <a:r>
              <a:rPr lang="en-IN" sz="2400" dirty="0"/>
              <a:t> </a:t>
            </a:r>
            <a:r>
              <a:rPr lang="en-IN" sz="2400" dirty="0" err="1"/>
              <a:t>और</a:t>
            </a:r>
            <a:r>
              <a:rPr lang="en-IN" sz="2400" dirty="0"/>
              <a:t> </a:t>
            </a:r>
            <a:r>
              <a:rPr lang="en-IN" sz="2400" dirty="0" err="1"/>
              <a:t>विश्लेषण</a:t>
            </a:r>
            <a:r>
              <a:rPr lang="en-IN" sz="2400" dirty="0"/>
              <a:t> </a:t>
            </a:r>
            <a:r>
              <a:rPr lang="en-IN" sz="2400" dirty="0" err="1"/>
              <a:t>करने</a:t>
            </a:r>
            <a:r>
              <a:rPr lang="en-IN" sz="2400" dirty="0"/>
              <a:t> </a:t>
            </a:r>
            <a:r>
              <a:rPr lang="en-IN" sz="2400" dirty="0" err="1"/>
              <a:t>में</a:t>
            </a:r>
            <a:r>
              <a:rPr lang="en-IN" sz="2400" dirty="0"/>
              <a:t> </a:t>
            </a:r>
            <a:r>
              <a:rPr lang="en-IN" sz="2400" dirty="0" err="1"/>
              <a:t>लगाते</a:t>
            </a:r>
            <a:r>
              <a:rPr lang="en-IN" sz="2400" dirty="0"/>
              <a:t> </a:t>
            </a:r>
            <a:r>
              <a:rPr lang="en-IN" sz="2400" dirty="0" err="1"/>
              <a:t>हैं</a:t>
            </a:r>
            <a:r>
              <a:rPr lang="en-IN" sz="2400" dirty="0"/>
              <a:t> </a:t>
            </a:r>
            <a:r>
              <a:rPr lang="en-IN" sz="2400" dirty="0" err="1"/>
              <a:t>जिन</a:t>
            </a:r>
            <a:r>
              <a:rPr lang="en-IN" sz="2400" dirty="0"/>
              <a:t> </a:t>
            </a:r>
            <a:r>
              <a:rPr lang="en-IN" sz="2400" dirty="0" err="1"/>
              <a:t>पर</a:t>
            </a:r>
            <a:r>
              <a:rPr lang="en-IN" sz="2400" dirty="0"/>
              <a:t> </a:t>
            </a:r>
            <a:r>
              <a:rPr lang="en-IN" sz="2400" dirty="0" err="1"/>
              <a:t>काबू</a:t>
            </a:r>
            <a:r>
              <a:rPr lang="en-IN" sz="2400" dirty="0"/>
              <a:t> </a:t>
            </a:r>
            <a:r>
              <a:rPr lang="en-IN" sz="2400" dirty="0" err="1"/>
              <a:t>पाया</a:t>
            </a:r>
            <a:r>
              <a:rPr lang="en-IN" sz="2400" dirty="0"/>
              <a:t> </a:t>
            </a:r>
            <a:r>
              <a:rPr lang="en-IN" sz="2400" dirty="0" err="1"/>
              <a:t>जा</a:t>
            </a:r>
            <a:r>
              <a:rPr lang="en-IN" sz="2400" dirty="0"/>
              <a:t> </a:t>
            </a:r>
            <a:r>
              <a:rPr lang="en-IN" sz="2400" dirty="0" err="1"/>
              <a:t>सकता</a:t>
            </a:r>
            <a:r>
              <a:rPr lang="en-IN" sz="2400" dirty="0"/>
              <a:t> </a:t>
            </a:r>
            <a:r>
              <a:rPr lang="en-IN" sz="2400" dirty="0" err="1"/>
              <a:t>है</a:t>
            </a:r>
            <a:r>
              <a:rPr lang="en-IN" sz="2400" dirty="0"/>
              <a:t> </a:t>
            </a:r>
            <a:r>
              <a:rPr lang="en-IN" sz="2400" dirty="0" err="1"/>
              <a:t>और</a:t>
            </a:r>
            <a:r>
              <a:rPr lang="en-IN" sz="2400" dirty="0"/>
              <a:t> </a:t>
            </a:r>
            <a:r>
              <a:rPr lang="en-IN" sz="2400" dirty="0" err="1"/>
              <a:t>आंतरिक</a:t>
            </a:r>
            <a:r>
              <a:rPr lang="en-IN" sz="2400" dirty="0"/>
              <a:t> </a:t>
            </a:r>
            <a:r>
              <a:rPr lang="en-IN" sz="2400" dirty="0" err="1"/>
              <a:t>शक्तियों</a:t>
            </a:r>
            <a:r>
              <a:rPr lang="en-IN" sz="2400" dirty="0"/>
              <a:t> </a:t>
            </a:r>
            <a:r>
              <a:rPr lang="en-IN" sz="2400" dirty="0" err="1"/>
              <a:t>एवं</a:t>
            </a:r>
            <a:r>
              <a:rPr lang="en-IN" sz="2400" dirty="0"/>
              <a:t> </a:t>
            </a:r>
            <a:r>
              <a:rPr lang="en-IN" sz="2400" dirty="0" err="1"/>
              <a:t>दुर्बलताओं</a:t>
            </a:r>
            <a:r>
              <a:rPr lang="en-IN" sz="2400" dirty="0"/>
              <a:t> </a:t>
            </a:r>
            <a:r>
              <a:rPr lang="en-IN" sz="2400" dirty="0" err="1"/>
              <a:t>द्वारा</a:t>
            </a:r>
            <a:r>
              <a:rPr lang="en-IN" sz="2400" dirty="0"/>
              <a:t> </a:t>
            </a:r>
            <a:r>
              <a:rPr lang="en-IN" sz="2400" dirty="0" err="1"/>
              <a:t>अवसर</a:t>
            </a:r>
            <a:r>
              <a:rPr lang="en-IN" sz="2400" dirty="0"/>
              <a:t> </a:t>
            </a:r>
            <a:r>
              <a:rPr lang="en-IN" sz="2400" dirty="0" err="1"/>
              <a:t>पाकर</a:t>
            </a:r>
            <a:r>
              <a:rPr lang="en-IN" sz="2400" dirty="0"/>
              <a:t> </a:t>
            </a:r>
            <a:r>
              <a:rPr lang="en-IN" sz="2400" dirty="0" err="1"/>
              <a:t>बाहरी</a:t>
            </a:r>
            <a:r>
              <a:rPr lang="en-IN" sz="2400" dirty="0"/>
              <a:t> </a:t>
            </a:r>
            <a:r>
              <a:rPr lang="en-IN" sz="2400" dirty="0" err="1"/>
              <a:t>वातावरण</a:t>
            </a:r>
            <a:r>
              <a:rPr lang="en-IN" sz="2400" dirty="0"/>
              <a:t> </a:t>
            </a:r>
            <a:r>
              <a:rPr lang="en-IN" sz="2400" dirty="0" err="1"/>
              <a:t>की</a:t>
            </a:r>
            <a:r>
              <a:rPr lang="en-IN" sz="2400" dirty="0"/>
              <a:t> </a:t>
            </a:r>
            <a:r>
              <a:rPr lang="en-IN" sz="2400" dirty="0" err="1"/>
              <a:t>समस्याओं</a:t>
            </a:r>
            <a:r>
              <a:rPr lang="en-IN" sz="2400" dirty="0"/>
              <a:t> </a:t>
            </a:r>
            <a:r>
              <a:rPr lang="en-IN" sz="2400" dirty="0" err="1"/>
              <a:t>से</a:t>
            </a:r>
            <a:r>
              <a:rPr lang="en-IN" sz="2400" dirty="0"/>
              <a:t> </a:t>
            </a:r>
            <a:r>
              <a:rPr lang="en-IN" sz="2400" dirty="0" err="1"/>
              <a:t>मुकाबला</a:t>
            </a:r>
            <a:r>
              <a:rPr lang="en-IN" sz="2400" dirty="0"/>
              <a:t> </a:t>
            </a:r>
            <a:r>
              <a:rPr lang="en-IN" sz="2400" dirty="0" err="1"/>
              <a:t>किया</a:t>
            </a:r>
            <a:r>
              <a:rPr lang="en-IN" sz="2400" dirty="0"/>
              <a:t> </a:t>
            </a:r>
            <a:r>
              <a:rPr lang="en-IN" sz="2400" dirty="0" err="1"/>
              <a:t>जा</a:t>
            </a:r>
            <a:r>
              <a:rPr lang="en-IN" sz="2400" dirty="0"/>
              <a:t> </a:t>
            </a:r>
            <a:r>
              <a:rPr lang="en-IN" sz="2400" dirty="0" err="1"/>
              <a:t>सकता</a:t>
            </a:r>
            <a:r>
              <a:rPr lang="en-IN" sz="2400" dirty="0"/>
              <a:t> </a:t>
            </a:r>
            <a:r>
              <a:rPr lang="en-IN" sz="2400" dirty="0" err="1"/>
              <a:t>है</a:t>
            </a:r>
            <a:r>
              <a:rPr lang="en-IN" sz="2400" dirty="0"/>
              <a:t>। </a:t>
            </a:r>
            <a:r>
              <a:rPr lang="en-IN" sz="2400" dirty="0" err="1"/>
              <a:t>एक</a:t>
            </a:r>
            <a:r>
              <a:rPr lang="en-IN" sz="2400" dirty="0"/>
              <a:t> </a:t>
            </a:r>
            <a:r>
              <a:rPr lang="en-IN" sz="2400" dirty="0" err="1"/>
              <a:t>व्यक्ति</a:t>
            </a:r>
            <a:r>
              <a:rPr lang="en-IN" sz="2400" dirty="0"/>
              <a:t> </a:t>
            </a:r>
            <a:r>
              <a:rPr lang="en-IN" sz="2400" dirty="0" err="1"/>
              <a:t>अथवा</a:t>
            </a:r>
            <a:r>
              <a:rPr lang="en-IN" sz="2400" dirty="0"/>
              <a:t> </a:t>
            </a:r>
            <a:r>
              <a:rPr lang="en-IN" sz="2400" dirty="0" err="1"/>
              <a:t>कंपनी</a:t>
            </a:r>
            <a:r>
              <a:rPr lang="en-IN" sz="2400" dirty="0"/>
              <a:t> </a:t>
            </a:r>
            <a:r>
              <a:rPr lang="en-IN" sz="2400" dirty="0" err="1"/>
              <a:t>की</a:t>
            </a:r>
            <a:r>
              <a:rPr lang="en-IN" sz="2400" dirty="0"/>
              <a:t> </a:t>
            </a:r>
            <a:r>
              <a:rPr lang="en-IN" sz="2400" dirty="0" err="1"/>
              <a:t>शक्तियों</a:t>
            </a:r>
            <a:r>
              <a:rPr lang="en-IN" sz="2400" dirty="0"/>
              <a:t>, </a:t>
            </a:r>
            <a:r>
              <a:rPr lang="en-IN" sz="2400" dirty="0" err="1"/>
              <a:t>दुर्बलताओं</a:t>
            </a:r>
            <a:r>
              <a:rPr lang="en-IN" sz="2400" dirty="0"/>
              <a:t> </a:t>
            </a:r>
            <a:r>
              <a:rPr lang="en-IN" sz="2400" dirty="0" err="1"/>
              <a:t>अवसरों</a:t>
            </a:r>
            <a:r>
              <a:rPr lang="en-IN" sz="2400" dirty="0"/>
              <a:t> व </a:t>
            </a:r>
            <a:r>
              <a:rPr lang="en-IN" sz="2400" dirty="0" err="1"/>
              <a:t>कठिनाइयों</a:t>
            </a:r>
            <a:r>
              <a:rPr lang="en-IN" sz="2400" dirty="0"/>
              <a:t> </a:t>
            </a:r>
            <a:r>
              <a:rPr lang="en-IN" sz="2400" dirty="0" err="1"/>
              <a:t>संबंधी</a:t>
            </a:r>
            <a:r>
              <a:rPr lang="en-IN" sz="2400" dirty="0"/>
              <a:t> </a:t>
            </a:r>
            <a:r>
              <a:rPr lang="en-IN" sz="2400" dirty="0" err="1"/>
              <a:t>संपूर्ण</a:t>
            </a:r>
            <a:r>
              <a:rPr lang="en-IN" sz="2400" dirty="0"/>
              <a:t> </a:t>
            </a:r>
            <a:r>
              <a:rPr lang="en-IN" sz="2400" dirty="0" err="1"/>
              <a:t>मूल्यांकन</a:t>
            </a:r>
            <a:r>
              <a:rPr lang="en-IN" sz="2400" dirty="0"/>
              <a:t> </a:t>
            </a:r>
            <a:r>
              <a:rPr lang="en-IN" sz="2400" dirty="0" err="1"/>
              <a:t>ही</a:t>
            </a:r>
            <a:r>
              <a:rPr lang="en-IN" sz="2400" dirty="0"/>
              <a:t> </a:t>
            </a:r>
            <a:r>
              <a:rPr lang="en-IN" sz="2400" dirty="0" err="1"/>
              <a:t>स्वाट</a:t>
            </a:r>
            <a:r>
              <a:rPr lang="en-IN" sz="2400" dirty="0"/>
              <a:t> </a:t>
            </a:r>
            <a:r>
              <a:rPr lang="en-IN" sz="2400" dirty="0" err="1"/>
              <a:t>विश्लेषण</a:t>
            </a:r>
            <a:r>
              <a:rPr lang="en-IN" sz="2400" dirty="0"/>
              <a:t> </a:t>
            </a:r>
            <a:r>
              <a:rPr lang="en-IN" sz="2400" dirty="0" err="1"/>
              <a:t>कहलाता</a:t>
            </a:r>
            <a:r>
              <a:rPr lang="en-IN" sz="2400" dirty="0"/>
              <a:t> </a:t>
            </a:r>
            <a:r>
              <a:rPr lang="en-IN" sz="2400" dirty="0" err="1"/>
              <a:t>है</a:t>
            </a:r>
            <a:r>
              <a:rPr lang="en-IN" sz="2400" dirty="0"/>
              <a:t> ।</a:t>
            </a:r>
            <a:r>
              <a:rPr lang="en-IN" sz="2400" dirty="0" err="1"/>
              <a:t>स्वाट</a:t>
            </a:r>
            <a:r>
              <a:rPr lang="en-IN" sz="2400" dirty="0"/>
              <a:t> </a:t>
            </a:r>
            <a:r>
              <a:rPr lang="en-IN" sz="2400" dirty="0" err="1"/>
              <a:t>विश्लेषण</a:t>
            </a:r>
            <a:r>
              <a:rPr lang="en-IN" sz="2400" dirty="0"/>
              <a:t> </a:t>
            </a:r>
            <a:r>
              <a:rPr lang="en-IN" sz="2400" dirty="0" err="1"/>
              <a:t>इसलिए</a:t>
            </a:r>
            <a:r>
              <a:rPr lang="en-IN" sz="2400" dirty="0"/>
              <a:t> </a:t>
            </a:r>
            <a:r>
              <a:rPr lang="en-IN" sz="2400" dirty="0" err="1"/>
              <a:t>किया</a:t>
            </a:r>
            <a:r>
              <a:rPr lang="en-IN" sz="2400" dirty="0"/>
              <a:t> </a:t>
            </a:r>
            <a:r>
              <a:rPr lang="en-IN" sz="2400" dirty="0" err="1"/>
              <a:t>जाता</a:t>
            </a:r>
            <a:r>
              <a:rPr lang="en-IN" sz="2400" dirty="0"/>
              <a:t> </a:t>
            </a:r>
            <a:r>
              <a:rPr lang="en-IN" sz="2400" dirty="0" err="1"/>
              <a:t>है</a:t>
            </a:r>
            <a:r>
              <a:rPr lang="en-IN" sz="2400" dirty="0"/>
              <a:t> </a:t>
            </a:r>
            <a:r>
              <a:rPr lang="en-IN" sz="2400" dirty="0" err="1"/>
              <a:t>कि</a:t>
            </a:r>
            <a:r>
              <a:rPr lang="en-IN" sz="2400" dirty="0"/>
              <a:t> </a:t>
            </a:r>
            <a:r>
              <a:rPr lang="en-IN" sz="2400" dirty="0" err="1"/>
              <a:t>व्यवसाय</a:t>
            </a:r>
            <a:r>
              <a:rPr lang="en-IN" sz="2400" dirty="0"/>
              <a:t> </a:t>
            </a:r>
            <a:r>
              <a:rPr lang="en-IN" sz="2400" dirty="0" err="1"/>
              <a:t>या</a:t>
            </a:r>
            <a:r>
              <a:rPr lang="en-IN" sz="2400" dirty="0"/>
              <a:t> </a:t>
            </a:r>
            <a:r>
              <a:rPr lang="en-IN" sz="2400" dirty="0" err="1"/>
              <a:t>संस्था</a:t>
            </a:r>
            <a:r>
              <a:rPr lang="en-IN" sz="2400" dirty="0"/>
              <a:t> </a:t>
            </a:r>
            <a:r>
              <a:rPr lang="en-IN" sz="2400" dirty="0" err="1"/>
              <a:t>के</a:t>
            </a:r>
            <a:r>
              <a:rPr lang="en-IN" sz="2400" dirty="0"/>
              <a:t> </a:t>
            </a:r>
            <a:r>
              <a:rPr lang="en-IN" sz="2400" dirty="0" err="1"/>
              <a:t>आंतरिक</a:t>
            </a:r>
            <a:r>
              <a:rPr lang="en-IN" sz="2400" dirty="0"/>
              <a:t> व </a:t>
            </a:r>
            <a:r>
              <a:rPr lang="en-IN" sz="2400" dirty="0" err="1"/>
              <a:t>वाह्य</a:t>
            </a:r>
            <a:r>
              <a:rPr lang="en-IN" sz="2400" dirty="0"/>
              <a:t>-</a:t>
            </a:r>
            <a:r>
              <a:rPr lang="hi-IN" sz="2400" dirty="0"/>
              <a:t> वातावरण को जाना जा सके। एक प्रभावपूर्ण संगठनात्मक रणनीति वह कहलाती  जिसमें एक व्यवसाय अपनी समस्त शक्तियों का प्रयोग करके अपने अवसरों का अधिकाधिक लाभ उठाता है एवं विद्यमान कमजोरियों के प्रभाव को न्यूनतम करके समस्याओं को प्रभावहीन बना देता है।</a:t>
            </a:r>
            <a:endParaRPr lang="en-IN" sz="2400" dirty="0"/>
          </a:p>
        </p:txBody>
      </p:sp>
    </p:spTree>
    <p:extLst>
      <p:ext uri="{BB962C8B-B14F-4D97-AF65-F5344CB8AC3E}">
        <p14:creationId xmlns:p14="http://schemas.microsoft.com/office/powerpoint/2010/main" xmlns="" val="3628063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34F61C8-8B7B-4F86-BC77-EAA64C2D2D31}"/>
              </a:ext>
            </a:extLst>
          </p:cNvPr>
          <p:cNvSpPr txBox="1"/>
          <p:nvPr/>
        </p:nvSpPr>
        <p:spPr>
          <a:xfrm>
            <a:off x="636106" y="573694"/>
            <a:ext cx="11306754" cy="3416320"/>
          </a:xfrm>
          <a:prstGeom prst="rect">
            <a:avLst/>
          </a:prstGeom>
          <a:noFill/>
        </p:spPr>
        <p:txBody>
          <a:bodyPr wrap="square">
            <a:spAutoFit/>
          </a:bodyPr>
          <a:lstStyle/>
          <a:p>
            <a:r>
              <a:rPr lang="en-IN" sz="2800" dirty="0">
                <a:solidFill>
                  <a:srgbClr val="FFFF00"/>
                </a:solidFill>
              </a:rPr>
              <a:t>                                       </a:t>
            </a:r>
            <a:r>
              <a:rPr lang="en-IN" sz="2800" dirty="0" err="1">
                <a:solidFill>
                  <a:srgbClr val="FFFF00"/>
                </a:solidFill>
              </a:rPr>
              <a:t>स्वॉट</a:t>
            </a:r>
            <a:r>
              <a:rPr lang="en-IN" sz="2800" dirty="0">
                <a:solidFill>
                  <a:srgbClr val="FFFF00"/>
                </a:solidFill>
              </a:rPr>
              <a:t> </a:t>
            </a:r>
            <a:r>
              <a:rPr lang="en-IN" sz="2800" dirty="0" err="1">
                <a:solidFill>
                  <a:srgbClr val="FFFF00"/>
                </a:solidFill>
              </a:rPr>
              <a:t>विश्लेषण</a:t>
            </a:r>
            <a:r>
              <a:rPr lang="en-IN" sz="2800" dirty="0">
                <a:solidFill>
                  <a:srgbClr val="FFFF00"/>
                </a:solidFill>
              </a:rPr>
              <a:t> </a:t>
            </a:r>
            <a:r>
              <a:rPr lang="en-IN" sz="2800" dirty="0" err="1">
                <a:solidFill>
                  <a:srgbClr val="FFFF00"/>
                </a:solidFill>
              </a:rPr>
              <a:t>के</a:t>
            </a:r>
            <a:r>
              <a:rPr lang="en-IN" sz="2800" dirty="0">
                <a:solidFill>
                  <a:srgbClr val="FFFF00"/>
                </a:solidFill>
              </a:rPr>
              <a:t> </a:t>
            </a:r>
            <a:r>
              <a:rPr lang="en-IN" sz="2800" dirty="0" err="1">
                <a:solidFill>
                  <a:srgbClr val="FFFF00"/>
                </a:solidFill>
              </a:rPr>
              <a:t>अंग</a:t>
            </a:r>
            <a:r>
              <a:rPr lang="en-IN" sz="2800" dirty="0">
                <a:solidFill>
                  <a:srgbClr val="FFFF00"/>
                </a:solidFill>
              </a:rPr>
              <a:t> </a:t>
            </a:r>
          </a:p>
          <a:p>
            <a:r>
              <a:rPr lang="en-IN" sz="2800" dirty="0">
                <a:solidFill>
                  <a:srgbClr val="FFFF00"/>
                </a:solidFill>
              </a:rPr>
              <a:t>                                 PARTS OF S W O T ANALYSIS</a:t>
            </a:r>
            <a:r>
              <a:rPr lang="en-IN" sz="2000" dirty="0"/>
              <a:t> </a:t>
            </a:r>
          </a:p>
          <a:p>
            <a:r>
              <a:rPr lang="en-IN" sz="2000" dirty="0" err="1"/>
              <a:t>स्वॉट</a:t>
            </a:r>
            <a:r>
              <a:rPr lang="en-IN" sz="2000" dirty="0"/>
              <a:t> </a:t>
            </a:r>
            <a:r>
              <a:rPr lang="en-IN" sz="2000" dirty="0" err="1"/>
              <a:t>विश्लेषण</a:t>
            </a:r>
            <a:r>
              <a:rPr lang="en-IN" sz="2000" dirty="0"/>
              <a:t> </a:t>
            </a:r>
            <a:r>
              <a:rPr lang="en-IN" sz="2000" dirty="0" err="1"/>
              <a:t>को</a:t>
            </a:r>
            <a:r>
              <a:rPr lang="en-IN" sz="2000" dirty="0"/>
              <a:t> </a:t>
            </a:r>
            <a:r>
              <a:rPr lang="en-IN" sz="2000" dirty="0" err="1"/>
              <a:t>प्रमुख</a:t>
            </a:r>
            <a:r>
              <a:rPr lang="en-IN" sz="2000" dirty="0"/>
              <a:t> </a:t>
            </a:r>
            <a:r>
              <a:rPr lang="en-IN" sz="2000" dirty="0" err="1"/>
              <a:t>रूप</a:t>
            </a:r>
            <a:r>
              <a:rPr lang="en-IN" sz="2000" dirty="0"/>
              <a:t> </a:t>
            </a:r>
            <a:r>
              <a:rPr lang="en-IN" sz="2000" dirty="0" err="1"/>
              <a:t>से</a:t>
            </a:r>
            <a:r>
              <a:rPr lang="en-IN" sz="2000" dirty="0"/>
              <a:t> </a:t>
            </a:r>
            <a:r>
              <a:rPr lang="en-IN" sz="2000" dirty="0" err="1"/>
              <a:t>दो</a:t>
            </a:r>
            <a:r>
              <a:rPr lang="en-IN" sz="2000" dirty="0"/>
              <a:t> </a:t>
            </a:r>
            <a:r>
              <a:rPr lang="en-IN" sz="2000" dirty="0" err="1"/>
              <a:t>भागों</a:t>
            </a:r>
            <a:r>
              <a:rPr lang="en-IN" sz="2000" dirty="0"/>
              <a:t> </a:t>
            </a:r>
            <a:r>
              <a:rPr lang="en-IN" sz="2000" dirty="0" err="1"/>
              <a:t>में</a:t>
            </a:r>
            <a:r>
              <a:rPr lang="en-IN" sz="2000" dirty="0"/>
              <a:t> </a:t>
            </a:r>
            <a:r>
              <a:rPr lang="en-IN" sz="2000" dirty="0" err="1"/>
              <a:t>बांटा</a:t>
            </a:r>
            <a:r>
              <a:rPr lang="en-IN" sz="2000" dirty="0"/>
              <a:t> </a:t>
            </a:r>
            <a:r>
              <a:rPr lang="en-IN" sz="2000" dirty="0" err="1"/>
              <a:t>जा</a:t>
            </a:r>
            <a:r>
              <a:rPr lang="en-IN" sz="2000" dirty="0"/>
              <a:t> </a:t>
            </a:r>
            <a:r>
              <a:rPr lang="en-IN" sz="2000" dirty="0" err="1"/>
              <a:t>सकता</a:t>
            </a:r>
            <a:r>
              <a:rPr lang="en-IN" sz="2000" dirty="0"/>
              <a:t> </a:t>
            </a:r>
            <a:r>
              <a:rPr lang="en-IN" sz="2000" dirty="0" err="1"/>
              <a:t>है</a:t>
            </a:r>
            <a:r>
              <a:rPr lang="en-IN" sz="2000" dirty="0"/>
              <a:t> </a:t>
            </a:r>
          </a:p>
          <a:p>
            <a:endParaRPr lang="en-IN" sz="2000" dirty="0">
              <a:solidFill>
                <a:srgbClr val="FFFF00"/>
              </a:solidFill>
            </a:endParaRPr>
          </a:p>
          <a:p>
            <a:r>
              <a:rPr lang="en-IN" sz="2000" dirty="0" err="1">
                <a:solidFill>
                  <a:srgbClr val="FFFF00"/>
                </a:solidFill>
              </a:rPr>
              <a:t>वाह्य</a:t>
            </a:r>
            <a:r>
              <a:rPr lang="en-IN" sz="2000" dirty="0">
                <a:solidFill>
                  <a:srgbClr val="FFFF00"/>
                </a:solidFill>
              </a:rPr>
              <a:t> </a:t>
            </a:r>
            <a:r>
              <a:rPr lang="en-IN" sz="2000" dirty="0" err="1">
                <a:solidFill>
                  <a:srgbClr val="FFFF00"/>
                </a:solidFill>
              </a:rPr>
              <a:t>विश्लेषण</a:t>
            </a:r>
            <a:r>
              <a:rPr lang="en-IN" sz="2000" dirty="0">
                <a:solidFill>
                  <a:srgbClr val="FFFF00"/>
                </a:solidFill>
              </a:rPr>
              <a:t> EXTERNAL ANALYSIS</a:t>
            </a:r>
          </a:p>
          <a:p>
            <a:r>
              <a:rPr lang="en-IN" sz="2000" dirty="0"/>
              <a:t> </a:t>
            </a:r>
            <a:r>
              <a:rPr lang="en-IN" sz="2000" dirty="0" err="1"/>
              <a:t>वाह्य</a:t>
            </a:r>
            <a:r>
              <a:rPr lang="en-IN" sz="2000" dirty="0"/>
              <a:t> </a:t>
            </a:r>
            <a:r>
              <a:rPr lang="en-IN" sz="2000" dirty="0" err="1"/>
              <a:t>विश्लेषण</a:t>
            </a:r>
            <a:r>
              <a:rPr lang="en-IN" sz="2000" dirty="0"/>
              <a:t> </a:t>
            </a:r>
            <a:r>
              <a:rPr lang="en-IN" sz="2000" dirty="0" err="1"/>
              <a:t>से</a:t>
            </a:r>
            <a:r>
              <a:rPr lang="en-IN" sz="2000" dirty="0"/>
              <a:t> </a:t>
            </a:r>
            <a:r>
              <a:rPr lang="en-IN" sz="2000" dirty="0" err="1"/>
              <a:t>आशय</a:t>
            </a:r>
            <a:r>
              <a:rPr lang="en-IN" sz="2000" dirty="0"/>
              <a:t> </a:t>
            </a:r>
            <a:r>
              <a:rPr lang="en-IN" sz="2000" dirty="0" err="1"/>
              <a:t>अवसर</a:t>
            </a:r>
            <a:r>
              <a:rPr lang="en-IN" sz="2000" dirty="0"/>
              <a:t> </a:t>
            </a:r>
            <a:r>
              <a:rPr lang="en-IN" sz="2000" dirty="0" err="1"/>
              <a:t>और</a:t>
            </a:r>
            <a:r>
              <a:rPr lang="en-IN" sz="2000" dirty="0"/>
              <a:t> </a:t>
            </a:r>
            <a:r>
              <a:rPr lang="en-IN" sz="2000" dirty="0" err="1"/>
              <a:t>समस्याओं</a:t>
            </a:r>
            <a:r>
              <a:rPr lang="en-IN" sz="2000" dirty="0"/>
              <a:t> </a:t>
            </a:r>
            <a:r>
              <a:rPr lang="en-IN" sz="2000" dirty="0" err="1"/>
              <a:t>से</a:t>
            </a:r>
            <a:r>
              <a:rPr lang="en-IN" sz="2000" dirty="0"/>
              <a:t> </a:t>
            </a:r>
            <a:r>
              <a:rPr lang="en-IN" sz="2000" dirty="0" err="1"/>
              <a:t>है</a:t>
            </a:r>
            <a:r>
              <a:rPr lang="en-IN" sz="2000" dirty="0"/>
              <a:t> </a:t>
            </a:r>
            <a:r>
              <a:rPr lang="en-IN" sz="2000" dirty="0" err="1"/>
              <a:t>अर्थात</a:t>
            </a:r>
            <a:r>
              <a:rPr lang="en-IN" sz="2000" dirty="0"/>
              <a:t> O </a:t>
            </a:r>
            <a:r>
              <a:rPr lang="en-IN" sz="2000" dirty="0" err="1"/>
              <a:t>और</a:t>
            </a:r>
            <a:r>
              <a:rPr lang="en-IN" sz="2000" dirty="0"/>
              <a:t> T </a:t>
            </a:r>
            <a:r>
              <a:rPr lang="en-IN" sz="2000" dirty="0" err="1"/>
              <a:t>जो</a:t>
            </a:r>
            <a:r>
              <a:rPr lang="en-IN" sz="2000" dirty="0"/>
              <a:t> </a:t>
            </a:r>
            <a:r>
              <a:rPr lang="en-IN" sz="2000" dirty="0" err="1"/>
              <a:t>व्यवसाय</a:t>
            </a:r>
            <a:r>
              <a:rPr lang="en-IN" sz="2000" dirty="0"/>
              <a:t> </a:t>
            </a:r>
            <a:r>
              <a:rPr lang="en-IN" sz="2000" dirty="0" err="1"/>
              <a:t>के</a:t>
            </a:r>
            <a:r>
              <a:rPr lang="en-IN" sz="2000" dirty="0"/>
              <a:t> </a:t>
            </a:r>
            <a:r>
              <a:rPr lang="en-IN" sz="2000" dirty="0" err="1"/>
              <a:t>वाह्य</a:t>
            </a:r>
            <a:r>
              <a:rPr lang="en-IN" sz="2000" dirty="0"/>
              <a:t> </a:t>
            </a:r>
            <a:r>
              <a:rPr lang="en-IN" sz="2000" dirty="0" err="1"/>
              <a:t>वातावरण</a:t>
            </a:r>
            <a:r>
              <a:rPr lang="en-IN" sz="2000" dirty="0"/>
              <a:t> </a:t>
            </a:r>
            <a:r>
              <a:rPr lang="en-IN" sz="2000" dirty="0" err="1"/>
              <a:t>से</a:t>
            </a:r>
            <a:r>
              <a:rPr lang="en-IN" sz="2000" dirty="0"/>
              <a:t> </a:t>
            </a:r>
            <a:r>
              <a:rPr lang="en-IN" sz="2000" dirty="0" err="1"/>
              <a:t>संबंधित</a:t>
            </a:r>
            <a:r>
              <a:rPr lang="en-IN" sz="2000" dirty="0"/>
              <a:t> </a:t>
            </a:r>
            <a:r>
              <a:rPr lang="en-IN" sz="2000" dirty="0" err="1"/>
              <a:t>हैं</a:t>
            </a:r>
            <a:r>
              <a:rPr lang="en-IN" sz="2000" dirty="0"/>
              <a:t>। </a:t>
            </a:r>
            <a:r>
              <a:rPr lang="en-IN" sz="2000" dirty="0" err="1"/>
              <a:t>इनका</a:t>
            </a:r>
            <a:r>
              <a:rPr lang="en-IN" sz="2000" dirty="0"/>
              <a:t> </a:t>
            </a:r>
            <a:r>
              <a:rPr lang="en-IN" sz="2000" dirty="0" err="1"/>
              <a:t>विश्लेषण</a:t>
            </a:r>
            <a:r>
              <a:rPr lang="en-IN" sz="2000" dirty="0"/>
              <a:t> </a:t>
            </a:r>
            <a:r>
              <a:rPr lang="en-IN" sz="2000" dirty="0" err="1"/>
              <a:t>करके</a:t>
            </a:r>
            <a:r>
              <a:rPr lang="en-IN" sz="2000" dirty="0"/>
              <a:t> </a:t>
            </a:r>
            <a:r>
              <a:rPr lang="en-IN" sz="2000" dirty="0" err="1"/>
              <a:t>संस्था</a:t>
            </a:r>
            <a:r>
              <a:rPr lang="en-IN" sz="2000" dirty="0"/>
              <a:t> </a:t>
            </a:r>
            <a:r>
              <a:rPr lang="en-IN" sz="2000" dirty="0" err="1"/>
              <a:t>या</a:t>
            </a:r>
            <a:r>
              <a:rPr lang="en-IN" sz="2000" dirty="0"/>
              <a:t> </a:t>
            </a:r>
            <a:r>
              <a:rPr lang="en-IN" sz="2000" dirty="0" err="1"/>
              <a:t>संगठन</a:t>
            </a:r>
            <a:r>
              <a:rPr lang="en-IN" sz="2000" dirty="0"/>
              <a:t> </a:t>
            </a:r>
            <a:r>
              <a:rPr lang="en-IN" sz="2000" dirty="0" err="1"/>
              <a:t>को</a:t>
            </a:r>
            <a:r>
              <a:rPr lang="en-IN" sz="2000" dirty="0"/>
              <a:t> </a:t>
            </a:r>
            <a:r>
              <a:rPr lang="en-IN" sz="2000" dirty="0" err="1"/>
              <a:t>नकारात्मक</a:t>
            </a:r>
            <a:r>
              <a:rPr lang="en-IN" sz="2000" dirty="0"/>
              <a:t> </a:t>
            </a:r>
            <a:r>
              <a:rPr lang="en-IN" sz="2000" dirty="0" err="1"/>
              <a:t>प्रभावों</a:t>
            </a:r>
            <a:r>
              <a:rPr lang="en-IN" sz="2000" dirty="0"/>
              <a:t> </a:t>
            </a:r>
            <a:r>
              <a:rPr lang="en-IN" sz="2000" dirty="0" err="1"/>
              <a:t>से</a:t>
            </a:r>
            <a:r>
              <a:rPr lang="en-IN" sz="2000" dirty="0"/>
              <a:t> </a:t>
            </a:r>
            <a:r>
              <a:rPr lang="en-IN" sz="2000" dirty="0" err="1"/>
              <a:t>बचाया</a:t>
            </a:r>
            <a:r>
              <a:rPr lang="en-IN" sz="2000" dirty="0"/>
              <a:t> </a:t>
            </a:r>
            <a:r>
              <a:rPr lang="en-IN" sz="2000" dirty="0" err="1"/>
              <a:t>जा</a:t>
            </a:r>
            <a:r>
              <a:rPr lang="en-IN" sz="2000" dirty="0"/>
              <a:t> </a:t>
            </a:r>
            <a:r>
              <a:rPr lang="en-IN" sz="2000" dirty="0" err="1"/>
              <a:t>सकता</a:t>
            </a:r>
            <a:r>
              <a:rPr lang="en-IN" sz="2000" dirty="0"/>
              <a:t> </a:t>
            </a:r>
            <a:r>
              <a:rPr lang="en-IN" sz="2000" dirty="0" err="1"/>
              <a:t>है</a:t>
            </a:r>
            <a:r>
              <a:rPr lang="en-IN" sz="2000" dirty="0"/>
              <a:t>। </a:t>
            </a:r>
          </a:p>
          <a:p>
            <a:r>
              <a:rPr lang="en-IN" sz="2000" dirty="0" err="1">
                <a:solidFill>
                  <a:srgbClr val="FFFF00"/>
                </a:solidFill>
              </a:rPr>
              <a:t>आंतरिक</a:t>
            </a:r>
            <a:r>
              <a:rPr lang="en-IN" sz="2000" dirty="0">
                <a:solidFill>
                  <a:srgbClr val="FFFF00"/>
                </a:solidFill>
              </a:rPr>
              <a:t> </a:t>
            </a:r>
            <a:r>
              <a:rPr lang="en-IN" sz="2000" dirty="0" err="1">
                <a:solidFill>
                  <a:srgbClr val="FFFF00"/>
                </a:solidFill>
              </a:rPr>
              <a:t>विश्लेषण</a:t>
            </a:r>
            <a:r>
              <a:rPr lang="en-IN" sz="2000" dirty="0">
                <a:solidFill>
                  <a:srgbClr val="FFFF00"/>
                </a:solidFill>
              </a:rPr>
              <a:t> INTERNAL ANALYSIS</a:t>
            </a:r>
          </a:p>
          <a:p>
            <a:r>
              <a:rPr lang="en-IN" sz="2000" dirty="0" err="1"/>
              <a:t>इसके</a:t>
            </a:r>
            <a:r>
              <a:rPr lang="en-IN" sz="2000" dirty="0"/>
              <a:t> </a:t>
            </a:r>
            <a:r>
              <a:rPr lang="en-IN" sz="2000" dirty="0" err="1"/>
              <a:t>अंतर्गत</a:t>
            </a:r>
            <a:r>
              <a:rPr lang="en-IN" sz="2000" dirty="0"/>
              <a:t> </a:t>
            </a:r>
            <a:r>
              <a:rPr lang="en-IN" sz="2000" dirty="0" err="1"/>
              <a:t>स्वयं</a:t>
            </a:r>
            <a:r>
              <a:rPr lang="en-IN" sz="2000" dirty="0"/>
              <a:t> </a:t>
            </a:r>
            <a:r>
              <a:rPr lang="en-IN" sz="2000" dirty="0" err="1"/>
              <a:t>की</a:t>
            </a:r>
            <a:r>
              <a:rPr lang="en-IN" sz="2000" dirty="0"/>
              <a:t> </a:t>
            </a:r>
            <a:r>
              <a:rPr lang="en-IN" sz="2000" dirty="0" err="1"/>
              <a:t>शक्ति</a:t>
            </a:r>
            <a:r>
              <a:rPr lang="en-IN" sz="2000" dirty="0"/>
              <a:t> </a:t>
            </a:r>
            <a:r>
              <a:rPr lang="en-IN" sz="2000" dirty="0" err="1"/>
              <a:t>और</a:t>
            </a:r>
            <a:r>
              <a:rPr lang="en-IN" sz="2000" dirty="0"/>
              <a:t> </a:t>
            </a:r>
            <a:r>
              <a:rPr lang="en-IN" sz="2000" dirty="0" err="1"/>
              <a:t>दुर्बलता</a:t>
            </a:r>
            <a:r>
              <a:rPr lang="en-IN" sz="2000" dirty="0"/>
              <a:t> </a:t>
            </a:r>
            <a:r>
              <a:rPr lang="en-IN" sz="2000" dirty="0" err="1"/>
              <a:t>का</a:t>
            </a:r>
            <a:r>
              <a:rPr lang="en-IN" sz="2000" dirty="0"/>
              <a:t> </a:t>
            </a:r>
            <a:r>
              <a:rPr lang="en-IN" sz="2000" dirty="0" err="1"/>
              <a:t>विश्लेषण</a:t>
            </a:r>
            <a:r>
              <a:rPr lang="en-IN" sz="2000" dirty="0"/>
              <a:t> </a:t>
            </a:r>
            <a:r>
              <a:rPr lang="en-IN" sz="2000" dirty="0" err="1"/>
              <a:t>किया</a:t>
            </a:r>
            <a:r>
              <a:rPr lang="en-IN" sz="2000" dirty="0"/>
              <a:t> </a:t>
            </a:r>
            <a:r>
              <a:rPr lang="en-IN" sz="2000" dirty="0" err="1"/>
              <a:t>जाता</a:t>
            </a:r>
            <a:r>
              <a:rPr lang="en-IN" sz="2000" dirty="0"/>
              <a:t> </a:t>
            </a:r>
            <a:r>
              <a:rPr lang="en-IN" sz="2000" dirty="0" err="1"/>
              <a:t>है</a:t>
            </a:r>
            <a:r>
              <a:rPr lang="en-IN" sz="2000" dirty="0"/>
              <a:t> </a:t>
            </a:r>
            <a:r>
              <a:rPr lang="en-IN" sz="2000" dirty="0" err="1"/>
              <a:t>जो</a:t>
            </a:r>
            <a:r>
              <a:rPr lang="en-IN" sz="2000" dirty="0"/>
              <a:t> </a:t>
            </a:r>
            <a:r>
              <a:rPr lang="en-IN" sz="2000" dirty="0" err="1"/>
              <a:t>किसी</a:t>
            </a:r>
            <a:r>
              <a:rPr lang="en-IN" sz="2000" dirty="0"/>
              <a:t> </a:t>
            </a:r>
            <a:r>
              <a:rPr lang="en-IN" sz="2000" dirty="0" err="1"/>
              <a:t>व्यवसाय</a:t>
            </a:r>
            <a:r>
              <a:rPr lang="en-IN" sz="2000" dirty="0"/>
              <a:t> </a:t>
            </a:r>
            <a:r>
              <a:rPr lang="en-IN" sz="2000" dirty="0" err="1"/>
              <a:t>के</a:t>
            </a:r>
            <a:r>
              <a:rPr lang="en-IN" sz="2000" dirty="0"/>
              <a:t> </a:t>
            </a:r>
            <a:r>
              <a:rPr lang="en-IN" sz="2000" dirty="0" err="1"/>
              <a:t>आंतरिक</a:t>
            </a:r>
            <a:r>
              <a:rPr lang="en-IN" sz="2000" dirty="0"/>
              <a:t> </a:t>
            </a:r>
            <a:r>
              <a:rPr lang="en-IN" sz="2000" dirty="0" err="1"/>
              <a:t>वातावरण</a:t>
            </a:r>
            <a:r>
              <a:rPr lang="en-IN" sz="2000" dirty="0"/>
              <a:t> </a:t>
            </a:r>
            <a:r>
              <a:rPr lang="en-IN" sz="2000" dirty="0" err="1"/>
              <a:t>से</a:t>
            </a:r>
            <a:r>
              <a:rPr lang="en-IN" sz="2000" dirty="0"/>
              <a:t> </a:t>
            </a:r>
            <a:r>
              <a:rPr lang="en-IN" sz="2000" dirty="0" err="1"/>
              <a:t>संबंधित</a:t>
            </a:r>
            <a:r>
              <a:rPr lang="en-IN" sz="2000" dirty="0"/>
              <a:t> </a:t>
            </a:r>
            <a:r>
              <a:rPr lang="en-IN" sz="2000" dirty="0" err="1"/>
              <a:t>होता</a:t>
            </a:r>
            <a:r>
              <a:rPr lang="en-IN" sz="2000" dirty="0"/>
              <a:t> </a:t>
            </a:r>
            <a:r>
              <a:rPr lang="en-IN" sz="2000" dirty="0" err="1"/>
              <a:t>है</a:t>
            </a:r>
            <a:r>
              <a:rPr lang="en-IN" sz="2000" dirty="0"/>
              <a:t>। </a:t>
            </a:r>
            <a:r>
              <a:rPr lang="en-IN" sz="2000" dirty="0" err="1"/>
              <a:t>यह</a:t>
            </a:r>
            <a:r>
              <a:rPr lang="en-IN" sz="2000" dirty="0"/>
              <a:t> S </a:t>
            </a:r>
            <a:r>
              <a:rPr lang="en-IN" sz="2000" dirty="0" err="1"/>
              <a:t>और</a:t>
            </a:r>
            <a:r>
              <a:rPr lang="en-IN" sz="2000" dirty="0"/>
              <a:t> W </a:t>
            </a:r>
            <a:r>
              <a:rPr lang="en-IN" sz="2000" dirty="0" err="1"/>
              <a:t>व्यवसाय</a:t>
            </a:r>
            <a:r>
              <a:rPr lang="en-IN" sz="2000" dirty="0"/>
              <a:t> </a:t>
            </a:r>
            <a:r>
              <a:rPr lang="en-IN" sz="2000" dirty="0" err="1"/>
              <a:t>के</a:t>
            </a:r>
            <a:r>
              <a:rPr lang="en-IN" sz="2000" dirty="0"/>
              <a:t> </a:t>
            </a:r>
            <a:r>
              <a:rPr lang="en-IN" sz="2000" dirty="0" err="1"/>
              <a:t>भीतर</a:t>
            </a:r>
            <a:r>
              <a:rPr lang="en-IN" sz="2000" dirty="0"/>
              <a:t> </a:t>
            </a:r>
            <a:r>
              <a:rPr lang="en-IN" sz="2000" dirty="0" err="1"/>
              <a:t>की</a:t>
            </a:r>
            <a:r>
              <a:rPr lang="en-IN" sz="2000" dirty="0"/>
              <a:t> </a:t>
            </a:r>
            <a:r>
              <a:rPr lang="en-IN" sz="2000" dirty="0" err="1"/>
              <a:t>शक्ति</a:t>
            </a:r>
            <a:r>
              <a:rPr lang="en-IN" sz="2000" dirty="0"/>
              <a:t> </a:t>
            </a:r>
            <a:r>
              <a:rPr lang="en-IN" sz="2000" dirty="0" err="1"/>
              <a:t>और</a:t>
            </a:r>
            <a:r>
              <a:rPr lang="en-IN" sz="2000" dirty="0"/>
              <a:t> </a:t>
            </a:r>
            <a:r>
              <a:rPr lang="en-IN" sz="2000" dirty="0" err="1"/>
              <a:t>कमजोरी</a:t>
            </a:r>
            <a:r>
              <a:rPr lang="en-IN" sz="2000" dirty="0"/>
              <a:t> </a:t>
            </a:r>
            <a:r>
              <a:rPr lang="en-IN" sz="2000" dirty="0" err="1"/>
              <a:t>की</a:t>
            </a:r>
            <a:r>
              <a:rPr lang="en-IN" sz="2000" dirty="0"/>
              <a:t> </a:t>
            </a:r>
            <a:r>
              <a:rPr lang="en-IN" sz="2000" dirty="0" err="1"/>
              <a:t>पहचान</a:t>
            </a:r>
            <a:r>
              <a:rPr lang="en-IN" sz="2000" dirty="0"/>
              <a:t> </a:t>
            </a:r>
            <a:r>
              <a:rPr lang="en-IN" sz="2000" dirty="0" err="1"/>
              <a:t>के</a:t>
            </a:r>
            <a:r>
              <a:rPr lang="en-IN" sz="2000" dirty="0"/>
              <a:t> </a:t>
            </a:r>
            <a:r>
              <a:rPr lang="en-IN" sz="2000" dirty="0" err="1"/>
              <a:t>लिए</a:t>
            </a:r>
            <a:r>
              <a:rPr lang="en-IN" sz="2000" dirty="0"/>
              <a:t> </a:t>
            </a:r>
            <a:r>
              <a:rPr lang="en-IN" sz="2000" dirty="0" err="1"/>
              <a:t>बना</a:t>
            </a:r>
            <a:r>
              <a:rPr lang="en-IN" sz="2000" dirty="0"/>
              <a:t> </a:t>
            </a:r>
            <a:r>
              <a:rPr lang="en-IN" sz="2000" dirty="0" err="1"/>
              <a:t>है</a:t>
            </a:r>
            <a:r>
              <a:rPr lang="en-IN" sz="2000" dirty="0"/>
              <a:t>।</a:t>
            </a:r>
          </a:p>
        </p:txBody>
      </p:sp>
      <p:sp>
        <p:nvSpPr>
          <p:cNvPr id="8" name="TextBox 7">
            <a:extLst>
              <a:ext uri="{FF2B5EF4-FFF2-40B4-BE49-F238E27FC236}">
                <a16:creationId xmlns:a16="http://schemas.microsoft.com/office/drawing/2014/main" xmlns="" id="{30B6E10C-A3FB-4312-9C06-0058852F912C}"/>
              </a:ext>
            </a:extLst>
          </p:cNvPr>
          <p:cNvSpPr txBox="1"/>
          <p:nvPr/>
        </p:nvSpPr>
        <p:spPr>
          <a:xfrm>
            <a:off x="636106" y="4297790"/>
            <a:ext cx="11055927" cy="2246769"/>
          </a:xfrm>
          <a:prstGeom prst="rect">
            <a:avLst/>
          </a:prstGeom>
          <a:noFill/>
        </p:spPr>
        <p:txBody>
          <a:bodyPr wrap="square">
            <a:spAutoFit/>
          </a:bodyPr>
          <a:lstStyle/>
          <a:p>
            <a:r>
              <a:rPr lang="en-IN" sz="2000" dirty="0" err="1"/>
              <a:t>अतः</a:t>
            </a:r>
            <a:r>
              <a:rPr lang="en-IN" sz="2000" dirty="0"/>
              <a:t> </a:t>
            </a:r>
            <a:r>
              <a:rPr lang="en-IN" sz="2000" dirty="0" err="1"/>
              <a:t>एक</a:t>
            </a:r>
            <a:r>
              <a:rPr lang="en-IN" sz="2000" dirty="0"/>
              <a:t> </a:t>
            </a:r>
            <a:r>
              <a:rPr lang="en-IN" sz="2000" dirty="0" err="1"/>
              <a:t>व्यक्ति</a:t>
            </a:r>
            <a:r>
              <a:rPr lang="en-IN" sz="2000" dirty="0"/>
              <a:t> </a:t>
            </a:r>
            <a:r>
              <a:rPr lang="en-IN" sz="2000" dirty="0" err="1"/>
              <a:t>या</a:t>
            </a:r>
            <a:r>
              <a:rPr lang="en-IN" sz="2000" dirty="0"/>
              <a:t> </a:t>
            </a:r>
            <a:r>
              <a:rPr lang="en-IN" sz="2000" dirty="0" err="1"/>
              <a:t>संस्था</a:t>
            </a:r>
            <a:r>
              <a:rPr lang="en-IN" sz="2000" dirty="0"/>
              <a:t> </a:t>
            </a:r>
            <a:r>
              <a:rPr lang="en-IN" sz="2000" dirty="0" err="1"/>
              <a:t>अपने</a:t>
            </a:r>
            <a:r>
              <a:rPr lang="en-IN" sz="2000" dirty="0"/>
              <a:t> </a:t>
            </a:r>
            <a:r>
              <a:rPr lang="en-IN" sz="2000" dirty="0" err="1"/>
              <a:t>भीतर</a:t>
            </a:r>
            <a:r>
              <a:rPr lang="en-IN" sz="2000" dirty="0"/>
              <a:t> </a:t>
            </a:r>
            <a:r>
              <a:rPr lang="en-IN" sz="2000" dirty="0" err="1"/>
              <a:t>के</a:t>
            </a:r>
            <a:r>
              <a:rPr lang="en-IN" sz="2000" dirty="0"/>
              <a:t> </a:t>
            </a:r>
            <a:r>
              <a:rPr lang="en-IN" sz="2000" dirty="0" err="1"/>
              <a:t>वातावरण</a:t>
            </a:r>
            <a:r>
              <a:rPr lang="en-IN" sz="2000" dirty="0"/>
              <a:t> </a:t>
            </a:r>
            <a:r>
              <a:rPr lang="en-IN" sz="2000" dirty="0" err="1"/>
              <a:t>का</a:t>
            </a:r>
            <a:r>
              <a:rPr lang="en-IN" sz="2000" dirty="0"/>
              <a:t> </a:t>
            </a:r>
            <a:r>
              <a:rPr lang="en-IN" sz="2000" dirty="0" err="1"/>
              <a:t>विश्लेषण</a:t>
            </a:r>
            <a:r>
              <a:rPr lang="en-IN" sz="2000" dirty="0"/>
              <a:t> </a:t>
            </a:r>
            <a:r>
              <a:rPr lang="en-IN" sz="2000" dirty="0" err="1"/>
              <a:t>करके</a:t>
            </a:r>
            <a:r>
              <a:rPr lang="en-IN" sz="2000" dirty="0"/>
              <a:t> </a:t>
            </a:r>
            <a:r>
              <a:rPr lang="en-IN" sz="2000" dirty="0" err="1"/>
              <a:t>अर्थात</a:t>
            </a:r>
            <a:r>
              <a:rPr lang="en-IN" sz="2000" dirty="0"/>
              <a:t> </a:t>
            </a:r>
            <a:r>
              <a:rPr lang="en-IN" sz="2000" dirty="0" err="1"/>
              <a:t>क्या</a:t>
            </a:r>
            <a:r>
              <a:rPr lang="en-IN" sz="2000" dirty="0"/>
              <a:t> </a:t>
            </a:r>
            <a:r>
              <a:rPr lang="en-IN" sz="2000" dirty="0" err="1"/>
              <a:t>हमारी</a:t>
            </a:r>
            <a:r>
              <a:rPr lang="en-IN" sz="2000" dirty="0"/>
              <a:t> </a:t>
            </a:r>
            <a:r>
              <a:rPr lang="en-IN" sz="2000" dirty="0" err="1"/>
              <a:t>शक्ति</a:t>
            </a:r>
            <a:r>
              <a:rPr lang="en-IN" sz="2000" dirty="0"/>
              <a:t> </a:t>
            </a:r>
            <a:r>
              <a:rPr lang="en-IN" sz="2000" dirty="0" err="1"/>
              <a:t>है</a:t>
            </a:r>
            <a:r>
              <a:rPr lang="en-IN" sz="2000" dirty="0"/>
              <a:t> </a:t>
            </a:r>
            <a:r>
              <a:rPr lang="en-IN" sz="2000" dirty="0" err="1"/>
              <a:t>और</a:t>
            </a:r>
            <a:r>
              <a:rPr lang="en-IN" sz="2000" dirty="0"/>
              <a:t> </a:t>
            </a:r>
            <a:r>
              <a:rPr lang="en-IN" sz="2000" dirty="0" err="1"/>
              <a:t>कहां</a:t>
            </a:r>
            <a:r>
              <a:rPr lang="en-IN" sz="2000" dirty="0"/>
              <a:t> </a:t>
            </a:r>
            <a:r>
              <a:rPr lang="en-IN" sz="2000" dirty="0" err="1"/>
              <a:t>हम</a:t>
            </a:r>
            <a:r>
              <a:rPr lang="en-IN" sz="2000" dirty="0"/>
              <a:t> </a:t>
            </a:r>
            <a:r>
              <a:rPr lang="en-IN" sz="2000" dirty="0" err="1"/>
              <a:t>कमजोर</a:t>
            </a:r>
            <a:r>
              <a:rPr lang="en-IN" sz="2000" dirty="0"/>
              <a:t> </a:t>
            </a:r>
            <a:r>
              <a:rPr lang="en-IN" sz="2000" dirty="0" err="1"/>
              <a:t>हैं</a:t>
            </a:r>
            <a:r>
              <a:rPr lang="en-IN" sz="2000" dirty="0"/>
              <a:t> ।</a:t>
            </a:r>
            <a:r>
              <a:rPr lang="en-IN" sz="2000" dirty="0" err="1"/>
              <a:t>फिर</a:t>
            </a:r>
            <a:r>
              <a:rPr lang="en-IN" sz="2000" dirty="0"/>
              <a:t> </a:t>
            </a:r>
            <a:r>
              <a:rPr lang="en-IN" sz="2000" dirty="0" err="1"/>
              <a:t>वह</a:t>
            </a:r>
            <a:r>
              <a:rPr lang="en-IN" sz="2000" dirty="0"/>
              <a:t> </a:t>
            </a:r>
            <a:r>
              <a:rPr lang="en-IN" sz="2000" dirty="0" err="1"/>
              <a:t>वाह्य</a:t>
            </a:r>
            <a:r>
              <a:rPr lang="en-IN" sz="2000" dirty="0"/>
              <a:t> </a:t>
            </a:r>
            <a:r>
              <a:rPr lang="en-IN" sz="2000" dirty="0" err="1"/>
              <a:t>वातावरण</a:t>
            </a:r>
            <a:r>
              <a:rPr lang="en-IN" sz="2000" dirty="0"/>
              <a:t> </a:t>
            </a:r>
            <a:r>
              <a:rPr lang="en-IN" sz="2000" dirty="0" err="1"/>
              <a:t>के</a:t>
            </a:r>
            <a:r>
              <a:rPr lang="en-IN" sz="2000" dirty="0"/>
              <a:t> </a:t>
            </a:r>
            <a:r>
              <a:rPr lang="en-IN" sz="2000" dirty="0" err="1"/>
              <a:t>बारे</a:t>
            </a:r>
            <a:r>
              <a:rPr lang="en-IN" sz="2000" dirty="0"/>
              <a:t> </a:t>
            </a:r>
            <a:r>
              <a:rPr lang="en-IN" sz="2000" dirty="0" err="1"/>
              <a:t>में</a:t>
            </a:r>
            <a:r>
              <a:rPr lang="en-IN" sz="2000" dirty="0"/>
              <a:t> </a:t>
            </a:r>
            <a:r>
              <a:rPr lang="en-IN" sz="2000" dirty="0" err="1"/>
              <a:t>जानकारी</a:t>
            </a:r>
            <a:r>
              <a:rPr lang="en-IN" sz="2000" dirty="0"/>
              <a:t> </a:t>
            </a:r>
            <a:r>
              <a:rPr lang="en-IN" sz="2000" dirty="0" err="1"/>
              <a:t>करता</a:t>
            </a:r>
            <a:r>
              <a:rPr lang="en-IN" sz="2000" dirty="0"/>
              <a:t> </a:t>
            </a:r>
            <a:r>
              <a:rPr lang="en-IN" sz="2000" dirty="0" err="1"/>
              <a:t>है</a:t>
            </a:r>
            <a:r>
              <a:rPr lang="en-IN" sz="2000" dirty="0"/>
              <a:t> </a:t>
            </a:r>
            <a:r>
              <a:rPr lang="en-IN" sz="2000" dirty="0" err="1"/>
              <a:t>कि</a:t>
            </a:r>
            <a:r>
              <a:rPr lang="en-IN" sz="2000" dirty="0"/>
              <a:t> </a:t>
            </a:r>
            <a:r>
              <a:rPr lang="en-IN" sz="2000" dirty="0" err="1"/>
              <a:t>व्यवसाय</a:t>
            </a:r>
            <a:r>
              <a:rPr lang="en-IN" sz="2000" dirty="0"/>
              <a:t> </a:t>
            </a:r>
            <a:r>
              <a:rPr lang="en-IN" sz="2000" dirty="0" err="1"/>
              <a:t>का</a:t>
            </a:r>
            <a:r>
              <a:rPr lang="en-IN" sz="2000" dirty="0"/>
              <a:t> </a:t>
            </a:r>
            <a:r>
              <a:rPr lang="en-IN" sz="2000" dirty="0" err="1"/>
              <a:t>अवसर</a:t>
            </a:r>
            <a:r>
              <a:rPr lang="en-IN" sz="2000" dirty="0"/>
              <a:t> </a:t>
            </a:r>
            <a:r>
              <a:rPr lang="en-IN" sz="2000" dirty="0" err="1"/>
              <a:t>कहां</a:t>
            </a:r>
            <a:r>
              <a:rPr lang="en-IN" sz="2000" dirty="0"/>
              <a:t> </a:t>
            </a:r>
            <a:r>
              <a:rPr lang="en-IN" sz="2000" dirty="0" err="1"/>
              <a:t>है</a:t>
            </a:r>
            <a:r>
              <a:rPr lang="en-IN" sz="2000" dirty="0"/>
              <a:t> </a:t>
            </a:r>
            <a:r>
              <a:rPr lang="en-IN" sz="2000" dirty="0" err="1"/>
              <a:t>और</a:t>
            </a:r>
            <a:r>
              <a:rPr lang="en-IN" sz="2000" dirty="0"/>
              <a:t> </a:t>
            </a:r>
            <a:r>
              <a:rPr lang="en-IN" sz="2000" dirty="0" err="1"/>
              <a:t>वहां</a:t>
            </a:r>
            <a:r>
              <a:rPr lang="en-IN" sz="2000" dirty="0"/>
              <a:t> </a:t>
            </a:r>
            <a:r>
              <a:rPr lang="en-IN" sz="2000" dirty="0" err="1"/>
              <a:t>क्या</a:t>
            </a:r>
            <a:r>
              <a:rPr lang="en-IN" sz="2000" dirty="0"/>
              <a:t> </a:t>
            </a:r>
            <a:r>
              <a:rPr lang="en-IN" sz="2000" dirty="0" err="1"/>
              <a:t>समस्याएं</a:t>
            </a:r>
            <a:r>
              <a:rPr lang="en-IN" sz="2000" dirty="0"/>
              <a:t> आ </a:t>
            </a:r>
            <a:r>
              <a:rPr lang="en-IN" sz="2000" dirty="0" err="1"/>
              <a:t>सकती</a:t>
            </a:r>
            <a:r>
              <a:rPr lang="en-IN" sz="2000" dirty="0"/>
              <a:t> </a:t>
            </a:r>
            <a:r>
              <a:rPr lang="en-IN" sz="2000" dirty="0" err="1"/>
              <a:t>है</a:t>
            </a:r>
            <a:r>
              <a:rPr lang="en-IN" sz="2000" dirty="0"/>
              <a:t> ।</a:t>
            </a:r>
            <a:r>
              <a:rPr lang="en-IN" sz="2000" dirty="0" err="1"/>
              <a:t>इसी</a:t>
            </a:r>
            <a:r>
              <a:rPr lang="en-IN" sz="2000" dirty="0"/>
              <a:t> </a:t>
            </a:r>
            <a:r>
              <a:rPr lang="en-IN" sz="2000" dirty="0" err="1"/>
              <a:t>पूरी</a:t>
            </a:r>
            <a:r>
              <a:rPr lang="en-IN" sz="2000" dirty="0"/>
              <a:t> </a:t>
            </a:r>
            <a:r>
              <a:rPr lang="en-IN" sz="2000" dirty="0" err="1"/>
              <a:t>प्रक्रिया</a:t>
            </a:r>
            <a:r>
              <a:rPr lang="en-IN" sz="2000" dirty="0"/>
              <a:t> </a:t>
            </a:r>
            <a:r>
              <a:rPr lang="en-IN" sz="2000" dirty="0" err="1"/>
              <a:t>को</a:t>
            </a:r>
            <a:r>
              <a:rPr lang="en-IN" sz="2000" dirty="0"/>
              <a:t> </a:t>
            </a:r>
            <a:r>
              <a:rPr lang="en-IN" sz="2000" dirty="0" err="1"/>
              <a:t>स्वाट</a:t>
            </a:r>
            <a:r>
              <a:rPr lang="en-IN" sz="2000" dirty="0"/>
              <a:t> </a:t>
            </a:r>
            <a:r>
              <a:rPr lang="en-IN" sz="2000" dirty="0" err="1"/>
              <a:t>विश्लेषण</a:t>
            </a:r>
            <a:r>
              <a:rPr lang="en-IN" sz="2000" dirty="0"/>
              <a:t> </a:t>
            </a:r>
            <a:r>
              <a:rPr lang="en-IN" sz="2000" dirty="0" err="1"/>
              <a:t>कहा</a:t>
            </a:r>
            <a:r>
              <a:rPr lang="en-IN" sz="2000" dirty="0"/>
              <a:t> </a:t>
            </a:r>
            <a:r>
              <a:rPr lang="en-IN" sz="2000" dirty="0" err="1"/>
              <a:t>जाता</a:t>
            </a:r>
            <a:r>
              <a:rPr lang="en-IN" sz="2000" dirty="0"/>
              <a:t> </a:t>
            </a:r>
            <a:r>
              <a:rPr lang="en-IN" sz="2000" dirty="0" err="1"/>
              <a:t>है</a:t>
            </a:r>
            <a:r>
              <a:rPr lang="en-IN" sz="2000" dirty="0"/>
              <a:t> ।</a:t>
            </a:r>
            <a:r>
              <a:rPr lang="en-IN" sz="2000" dirty="0" err="1"/>
              <a:t>जब</a:t>
            </a:r>
            <a:r>
              <a:rPr lang="en-IN" sz="2000" dirty="0"/>
              <a:t> </a:t>
            </a:r>
            <a:r>
              <a:rPr lang="en-IN" sz="2000" dirty="0" err="1"/>
              <a:t>व्यक्ति</a:t>
            </a:r>
            <a:r>
              <a:rPr lang="en-IN" sz="2000" dirty="0"/>
              <a:t> </a:t>
            </a:r>
            <a:r>
              <a:rPr lang="en-IN" sz="2000" dirty="0" err="1"/>
              <a:t>अपना</a:t>
            </a:r>
            <a:r>
              <a:rPr lang="en-IN" sz="2000" dirty="0"/>
              <a:t> </a:t>
            </a:r>
            <a:r>
              <a:rPr lang="en-IN" sz="2000" dirty="0" err="1"/>
              <a:t>या</a:t>
            </a:r>
            <a:r>
              <a:rPr lang="en-IN" sz="2000" dirty="0"/>
              <a:t> </a:t>
            </a:r>
            <a:r>
              <a:rPr lang="en-IN" sz="2000" dirty="0" err="1"/>
              <a:t>अपनी</a:t>
            </a:r>
            <a:r>
              <a:rPr lang="en-IN" sz="2000" dirty="0"/>
              <a:t> </a:t>
            </a:r>
            <a:r>
              <a:rPr lang="en-IN" sz="2000" dirty="0" err="1"/>
              <a:t>संस्था</a:t>
            </a:r>
            <a:r>
              <a:rPr lang="en-IN" sz="2000" dirty="0"/>
              <a:t> </a:t>
            </a:r>
            <a:r>
              <a:rPr lang="en-IN" sz="2000" dirty="0" err="1"/>
              <a:t>का</a:t>
            </a:r>
            <a:r>
              <a:rPr lang="en-IN" sz="2000" dirty="0"/>
              <a:t> </a:t>
            </a:r>
            <a:r>
              <a:rPr lang="en-IN" sz="2000" dirty="0" err="1"/>
              <a:t>स्वाट</a:t>
            </a:r>
            <a:r>
              <a:rPr lang="en-IN" sz="2000" dirty="0"/>
              <a:t> </a:t>
            </a:r>
            <a:r>
              <a:rPr lang="en-IN" sz="2000" dirty="0" err="1"/>
              <a:t>विशेषण</a:t>
            </a:r>
            <a:r>
              <a:rPr lang="en-IN" sz="2000" dirty="0"/>
              <a:t> </a:t>
            </a:r>
            <a:r>
              <a:rPr lang="en-IN" sz="2000" dirty="0" err="1"/>
              <a:t>कर</a:t>
            </a:r>
            <a:r>
              <a:rPr lang="en-IN" sz="2000" dirty="0"/>
              <a:t> </a:t>
            </a:r>
            <a:r>
              <a:rPr lang="en-IN" sz="2000" dirty="0" err="1"/>
              <a:t>लेता</a:t>
            </a:r>
            <a:r>
              <a:rPr lang="en-IN" sz="2000" dirty="0"/>
              <a:t> </a:t>
            </a:r>
            <a:r>
              <a:rPr lang="en-IN" sz="2000" dirty="0" err="1"/>
              <a:t>है</a:t>
            </a:r>
            <a:r>
              <a:rPr lang="en-IN" sz="2000" dirty="0"/>
              <a:t> </a:t>
            </a:r>
            <a:r>
              <a:rPr lang="en-IN" sz="2000" dirty="0" err="1"/>
              <a:t>तो</a:t>
            </a:r>
            <a:r>
              <a:rPr lang="en-IN" sz="2000" dirty="0"/>
              <a:t> </a:t>
            </a:r>
            <a:r>
              <a:rPr lang="en-IN" sz="2000" dirty="0" err="1"/>
              <a:t>उसे</a:t>
            </a:r>
            <a:r>
              <a:rPr lang="en-IN" sz="2000" dirty="0"/>
              <a:t> </a:t>
            </a:r>
            <a:r>
              <a:rPr lang="en-IN" sz="2000" dirty="0" err="1"/>
              <a:t>यह</a:t>
            </a:r>
            <a:r>
              <a:rPr lang="en-IN" sz="2000" dirty="0"/>
              <a:t> </a:t>
            </a:r>
            <a:r>
              <a:rPr lang="en-IN" sz="2000" dirty="0" err="1"/>
              <a:t>जानकारी</a:t>
            </a:r>
            <a:r>
              <a:rPr lang="en-IN" sz="2000" dirty="0"/>
              <a:t> </a:t>
            </a:r>
            <a:r>
              <a:rPr lang="en-IN" sz="2000" dirty="0" err="1"/>
              <a:t>हो</a:t>
            </a:r>
            <a:r>
              <a:rPr lang="en-IN" sz="2000" dirty="0"/>
              <a:t> </a:t>
            </a:r>
            <a:r>
              <a:rPr lang="en-IN" sz="2000" dirty="0" err="1"/>
              <a:t>जाती</a:t>
            </a:r>
            <a:r>
              <a:rPr lang="en-IN" sz="2000" dirty="0"/>
              <a:t> </a:t>
            </a:r>
            <a:r>
              <a:rPr lang="en-IN" sz="2000" dirty="0" err="1"/>
              <a:t>है</a:t>
            </a:r>
            <a:r>
              <a:rPr lang="en-IN" sz="2000" dirty="0"/>
              <a:t> </a:t>
            </a:r>
            <a:r>
              <a:rPr lang="en-IN" sz="2000" dirty="0" err="1"/>
              <a:t>कि</a:t>
            </a:r>
            <a:r>
              <a:rPr lang="en-IN" sz="2000" dirty="0"/>
              <a:t> </a:t>
            </a:r>
            <a:r>
              <a:rPr lang="en-IN" sz="2000" dirty="0" err="1"/>
              <a:t>वह</a:t>
            </a:r>
            <a:r>
              <a:rPr lang="en-IN" sz="2000" dirty="0"/>
              <a:t> </a:t>
            </a:r>
            <a:r>
              <a:rPr lang="en-IN" sz="2000" dirty="0" err="1"/>
              <a:t>किस</a:t>
            </a:r>
            <a:r>
              <a:rPr lang="en-IN" sz="2000" dirty="0"/>
              <a:t> </a:t>
            </a:r>
            <a:r>
              <a:rPr lang="en-IN" sz="2000" dirty="0" err="1"/>
              <a:t>क्षेत्र</a:t>
            </a:r>
            <a:r>
              <a:rPr lang="en-IN" sz="2000" dirty="0"/>
              <a:t> </a:t>
            </a:r>
            <a:r>
              <a:rPr lang="en-IN" sz="2000" dirty="0" err="1"/>
              <a:t>में</a:t>
            </a:r>
            <a:r>
              <a:rPr lang="en-IN" sz="2000" dirty="0"/>
              <a:t> </a:t>
            </a:r>
            <a:r>
              <a:rPr lang="en-IN" sz="2000" dirty="0" err="1"/>
              <a:t>मजबूत</a:t>
            </a:r>
            <a:r>
              <a:rPr lang="en-IN" sz="2000" dirty="0"/>
              <a:t> </a:t>
            </a:r>
            <a:r>
              <a:rPr lang="en-IN" sz="2000" dirty="0" err="1"/>
              <a:t>है</a:t>
            </a:r>
            <a:r>
              <a:rPr lang="en-IN" sz="2000" dirty="0"/>
              <a:t> </a:t>
            </a:r>
            <a:r>
              <a:rPr lang="en-IN" sz="2000" dirty="0" err="1"/>
              <a:t>और</a:t>
            </a:r>
            <a:r>
              <a:rPr lang="en-IN" sz="2000" dirty="0"/>
              <a:t> </a:t>
            </a:r>
            <a:r>
              <a:rPr lang="en-IN" sz="2000" dirty="0" err="1"/>
              <a:t>उसी</a:t>
            </a:r>
            <a:r>
              <a:rPr lang="en-IN" sz="2000" dirty="0"/>
              <a:t> </a:t>
            </a:r>
            <a:r>
              <a:rPr lang="en-IN" sz="2000" dirty="0" err="1"/>
              <a:t>क्षेत्र</a:t>
            </a:r>
            <a:r>
              <a:rPr lang="en-IN" sz="2000" dirty="0"/>
              <a:t> </a:t>
            </a:r>
            <a:r>
              <a:rPr lang="en-IN" sz="2000" dirty="0" err="1"/>
              <a:t>में</a:t>
            </a:r>
            <a:r>
              <a:rPr lang="en-IN" sz="2000" dirty="0"/>
              <a:t> </a:t>
            </a:r>
            <a:r>
              <a:rPr lang="en-IN" sz="2000" dirty="0" err="1"/>
              <a:t>आगे</a:t>
            </a:r>
            <a:r>
              <a:rPr lang="en-IN" sz="2000" dirty="0"/>
              <a:t> </a:t>
            </a:r>
            <a:r>
              <a:rPr lang="en-IN" sz="2000" dirty="0" err="1"/>
              <a:t>बढ़ने</a:t>
            </a:r>
            <a:r>
              <a:rPr lang="en-IN" sz="2000" dirty="0"/>
              <a:t> </a:t>
            </a:r>
            <a:r>
              <a:rPr lang="en-IN" sz="2000" dirty="0" err="1"/>
              <a:t>का</a:t>
            </a:r>
            <a:r>
              <a:rPr lang="en-IN" sz="2000" dirty="0"/>
              <a:t> </a:t>
            </a:r>
            <a:r>
              <a:rPr lang="en-IN" sz="2000" dirty="0" err="1"/>
              <a:t>प्रयास</a:t>
            </a:r>
            <a:r>
              <a:rPr lang="en-IN" sz="2000" dirty="0"/>
              <a:t> </a:t>
            </a:r>
            <a:r>
              <a:rPr lang="en-IN" sz="2000" dirty="0" err="1"/>
              <a:t>करता</a:t>
            </a:r>
            <a:r>
              <a:rPr lang="en-IN" sz="2000" dirty="0"/>
              <a:t> </a:t>
            </a:r>
            <a:r>
              <a:rPr lang="en-IN" sz="2000" dirty="0" err="1"/>
              <a:t>है</a:t>
            </a:r>
            <a:r>
              <a:rPr lang="en-IN" sz="2000" dirty="0"/>
              <a:t> </a:t>
            </a:r>
            <a:r>
              <a:rPr lang="en-IN" sz="2000" dirty="0" err="1"/>
              <a:t>और</a:t>
            </a:r>
            <a:r>
              <a:rPr lang="en-IN" sz="2000" dirty="0"/>
              <a:t> </a:t>
            </a:r>
            <a:r>
              <a:rPr lang="en-IN" sz="2000" dirty="0" err="1"/>
              <a:t>जो</a:t>
            </a:r>
            <a:r>
              <a:rPr lang="en-IN" sz="2000" dirty="0"/>
              <a:t> </a:t>
            </a:r>
            <a:r>
              <a:rPr lang="en-IN" sz="2000" dirty="0" err="1"/>
              <a:t>उसकी</a:t>
            </a:r>
            <a:r>
              <a:rPr lang="en-IN" sz="2000" dirty="0"/>
              <a:t> </a:t>
            </a:r>
            <a:r>
              <a:rPr lang="en-IN" sz="2000" dirty="0" err="1"/>
              <a:t>दुर्बलताएं</a:t>
            </a:r>
            <a:r>
              <a:rPr lang="en-IN" sz="2000" dirty="0"/>
              <a:t> </a:t>
            </a:r>
            <a:r>
              <a:rPr lang="en-IN" sz="2000" dirty="0" err="1"/>
              <a:t>होती</a:t>
            </a:r>
            <a:r>
              <a:rPr lang="en-IN" sz="2000" dirty="0"/>
              <a:t> </a:t>
            </a:r>
            <a:r>
              <a:rPr lang="en-IN" sz="2000" dirty="0" err="1"/>
              <a:t>है</a:t>
            </a:r>
            <a:r>
              <a:rPr lang="en-IN" sz="2000" dirty="0"/>
              <a:t> </a:t>
            </a:r>
            <a:r>
              <a:rPr lang="en-IN" sz="2000" dirty="0" err="1"/>
              <a:t>उन्हें</a:t>
            </a:r>
            <a:r>
              <a:rPr lang="en-IN" sz="2000" dirty="0"/>
              <a:t> </a:t>
            </a:r>
            <a:r>
              <a:rPr lang="en-IN" sz="2000" dirty="0" err="1"/>
              <a:t>छुपा</a:t>
            </a:r>
            <a:r>
              <a:rPr lang="en-IN" sz="2000" dirty="0"/>
              <a:t> </a:t>
            </a:r>
            <a:r>
              <a:rPr lang="en-IN" sz="2000" dirty="0" err="1"/>
              <a:t>कर</a:t>
            </a:r>
            <a:r>
              <a:rPr lang="en-IN" sz="2000" dirty="0"/>
              <a:t> </a:t>
            </a:r>
            <a:r>
              <a:rPr lang="en-IN" sz="2000" dirty="0" err="1"/>
              <a:t>रखने</a:t>
            </a:r>
            <a:r>
              <a:rPr lang="en-IN" sz="2000" dirty="0"/>
              <a:t> </a:t>
            </a:r>
            <a:r>
              <a:rPr lang="en-IN" sz="2000" dirty="0" err="1"/>
              <a:t>का</a:t>
            </a:r>
            <a:r>
              <a:rPr lang="en-IN" sz="2000" dirty="0"/>
              <a:t> </a:t>
            </a:r>
            <a:r>
              <a:rPr lang="en-IN" sz="2000" dirty="0" err="1"/>
              <a:t>प्रयास</a:t>
            </a:r>
            <a:r>
              <a:rPr lang="en-IN" sz="2000" dirty="0"/>
              <a:t> </a:t>
            </a:r>
            <a:r>
              <a:rPr lang="en-IN" sz="2000" dirty="0" err="1"/>
              <a:t>करता</a:t>
            </a:r>
            <a:r>
              <a:rPr lang="en-IN" sz="2000" dirty="0"/>
              <a:t> </a:t>
            </a:r>
            <a:r>
              <a:rPr lang="en-IN" sz="2000" dirty="0" err="1"/>
              <a:t>है</a:t>
            </a:r>
            <a:r>
              <a:rPr lang="en-IN" sz="2000" dirty="0"/>
              <a:t> ।</a:t>
            </a:r>
            <a:r>
              <a:rPr lang="en-IN" sz="2000" dirty="0" err="1"/>
              <a:t>इसके</a:t>
            </a:r>
            <a:r>
              <a:rPr lang="en-IN" sz="2000" dirty="0"/>
              <a:t> </a:t>
            </a:r>
            <a:r>
              <a:rPr lang="en-IN" sz="2000" dirty="0" err="1"/>
              <a:t>पश्चात</a:t>
            </a:r>
            <a:r>
              <a:rPr lang="en-IN" sz="2000" dirty="0"/>
              <a:t> </a:t>
            </a:r>
            <a:r>
              <a:rPr lang="en-IN" sz="2000" dirty="0" err="1"/>
              <a:t>वह</a:t>
            </a:r>
            <a:r>
              <a:rPr lang="en-IN" sz="2000" dirty="0"/>
              <a:t> </a:t>
            </a:r>
            <a:r>
              <a:rPr lang="en-IN" sz="2000" dirty="0" err="1"/>
              <a:t>अपने</a:t>
            </a:r>
            <a:r>
              <a:rPr lang="en-IN" sz="2000" dirty="0"/>
              <a:t> </a:t>
            </a:r>
            <a:r>
              <a:rPr lang="en-IN" sz="2000" dirty="0" err="1"/>
              <a:t>शक्ति</a:t>
            </a:r>
            <a:r>
              <a:rPr lang="en-IN" sz="2000" dirty="0"/>
              <a:t> </a:t>
            </a:r>
            <a:r>
              <a:rPr lang="en-IN" sz="2000" dirty="0" err="1"/>
              <a:t>के</a:t>
            </a:r>
            <a:r>
              <a:rPr lang="en-IN" sz="2000" dirty="0"/>
              <a:t> </a:t>
            </a:r>
            <a:r>
              <a:rPr lang="en-IN" sz="2000" dirty="0" err="1"/>
              <a:t>आधार</a:t>
            </a:r>
            <a:r>
              <a:rPr lang="en-IN" sz="2000" dirty="0"/>
              <a:t> </a:t>
            </a:r>
            <a:r>
              <a:rPr lang="en-IN" sz="2000" dirty="0" err="1"/>
              <a:t>पर</a:t>
            </a:r>
            <a:r>
              <a:rPr lang="en-IN" sz="2000" dirty="0"/>
              <a:t> </a:t>
            </a:r>
            <a:r>
              <a:rPr lang="en-IN" sz="2000" dirty="0" err="1"/>
              <a:t>मौके</a:t>
            </a:r>
            <a:r>
              <a:rPr lang="en-IN" sz="2000" dirty="0"/>
              <a:t> </a:t>
            </a:r>
            <a:r>
              <a:rPr lang="en-IN" sz="2000" dirty="0" err="1"/>
              <a:t>तलाशता</a:t>
            </a:r>
            <a:r>
              <a:rPr lang="en-IN" sz="2000" dirty="0"/>
              <a:t> </a:t>
            </a:r>
            <a:r>
              <a:rPr lang="en-IN" sz="2000" dirty="0" err="1"/>
              <a:t>है</a:t>
            </a:r>
            <a:r>
              <a:rPr lang="en-IN" sz="2000" dirty="0"/>
              <a:t> </a:t>
            </a:r>
            <a:r>
              <a:rPr lang="en-IN" sz="2000" dirty="0" err="1"/>
              <a:t>कि</a:t>
            </a:r>
            <a:r>
              <a:rPr lang="en-IN" sz="2000" dirty="0"/>
              <a:t> </a:t>
            </a:r>
            <a:r>
              <a:rPr lang="en-IN" sz="2000" dirty="0" err="1"/>
              <a:t>वह</a:t>
            </a:r>
            <a:r>
              <a:rPr lang="en-IN" sz="2000" dirty="0"/>
              <a:t> </a:t>
            </a:r>
            <a:r>
              <a:rPr lang="en-IN" sz="2000" dirty="0" err="1"/>
              <a:t>अपनी</a:t>
            </a:r>
            <a:r>
              <a:rPr lang="en-IN" sz="2000" dirty="0"/>
              <a:t> </a:t>
            </a:r>
            <a:r>
              <a:rPr lang="en-IN" sz="2000" dirty="0" err="1"/>
              <a:t>शक्ति</a:t>
            </a:r>
            <a:r>
              <a:rPr lang="en-IN" sz="2000" dirty="0"/>
              <a:t> </a:t>
            </a:r>
            <a:r>
              <a:rPr lang="en-IN" sz="2000" dirty="0" err="1"/>
              <a:t>का</a:t>
            </a:r>
            <a:r>
              <a:rPr lang="en-IN" sz="2000" dirty="0"/>
              <a:t> </a:t>
            </a:r>
            <a:r>
              <a:rPr lang="en-IN" sz="2000" dirty="0" err="1"/>
              <a:t>प्रयोग</a:t>
            </a:r>
            <a:r>
              <a:rPr lang="en-IN" sz="2000" dirty="0"/>
              <a:t> </a:t>
            </a:r>
            <a:r>
              <a:rPr lang="en-IN" sz="2000" dirty="0" err="1"/>
              <a:t>कब</a:t>
            </a:r>
            <a:r>
              <a:rPr lang="en-IN" sz="2000" dirty="0"/>
              <a:t> </a:t>
            </a:r>
            <a:r>
              <a:rPr lang="en-IN" sz="2000" dirty="0" err="1"/>
              <a:t>और</a:t>
            </a:r>
            <a:r>
              <a:rPr lang="en-IN" sz="2000" dirty="0"/>
              <a:t> </a:t>
            </a:r>
            <a:r>
              <a:rPr lang="en-IN" sz="2000" dirty="0" err="1"/>
              <a:t>कहां</a:t>
            </a:r>
            <a:r>
              <a:rPr lang="en-IN" sz="2000" dirty="0"/>
              <a:t> </a:t>
            </a:r>
            <a:r>
              <a:rPr lang="en-IN" sz="2000" dirty="0" err="1"/>
              <a:t>करें</a:t>
            </a:r>
            <a:r>
              <a:rPr lang="en-IN" sz="2000" dirty="0"/>
              <a:t> </a:t>
            </a:r>
            <a:r>
              <a:rPr lang="en-IN" sz="2000" dirty="0" err="1"/>
              <a:t>तथा</a:t>
            </a:r>
            <a:r>
              <a:rPr lang="en-IN" sz="2000" dirty="0"/>
              <a:t> </a:t>
            </a:r>
            <a:r>
              <a:rPr lang="en-IN" sz="2000" dirty="0" err="1"/>
              <a:t>ऐसा</a:t>
            </a:r>
            <a:r>
              <a:rPr lang="en-IN" sz="2000" dirty="0"/>
              <a:t> </a:t>
            </a:r>
            <a:r>
              <a:rPr lang="en-IN" sz="2000" dirty="0" err="1"/>
              <a:t>करने</a:t>
            </a:r>
            <a:r>
              <a:rPr lang="en-IN" sz="2000" dirty="0"/>
              <a:t> </a:t>
            </a:r>
            <a:r>
              <a:rPr lang="en-IN" sz="2000" dirty="0" err="1"/>
              <a:t>पर</a:t>
            </a:r>
            <a:r>
              <a:rPr lang="en-IN" sz="2000" dirty="0"/>
              <a:t> </a:t>
            </a:r>
            <a:r>
              <a:rPr lang="en-IN" sz="2000" dirty="0" err="1"/>
              <a:t>उसके</a:t>
            </a:r>
            <a:r>
              <a:rPr lang="en-IN" sz="2000" dirty="0"/>
              <a:t> </a:t>
            </a:r>
            <a:r>
              <a:rPr lang="en-IN" sz="2000" dirty="0" err="1"/>
              <a:t>सामने</a:t>
            </a:r>
            <a:r>
              <a:rPr lang="en-IN" sz="2000" dirty="0"/>
              <a:t> </a:t>
            </a:r>
            <a:r>
              <a:rPr lang="en-IN" sz="2000" dirty="0" err="1"/>
              <a:t>क्या</a:t>
            </a:r>
            <a:r>
              <a:rPr lang="en-IN" sz="2000" dirty="0"/>
              <a:t> </a:t>
            </a:r>
            <a:r>
              <a:rPr lang="en-IN" sz="2000" dirty="0" err="1"/>
              <a:t>समस्याएं</a:t>
            </a:r>
            <a:r>
              <a:rPr lang="en-IN" sz="2000" dirty="0"/>
              <a:t> </a:t>
            </a:r>
            <a:r>
              <a:rPr lang="en-IN" sz="2000" dirty="0" err="1"/>
              <a:t>आएंगी</a:t>
            </a:r>
            <a:r>
              <a:rPr lang="en-IN" sz="2000" dirty="0"/>
              <a:t> </a:t>
            </a:r>
            <a:r>
              <a:rPr lang="en-IN" sz="2000" dirty="0" err="1"/>
              <a:t>और</a:t>
            </a:r>
            <a:r>
              <a:rPr lang="en-IN" sz="2000" dirty="0"/>
              <a:t> </a:t>
            </a:r>
            <a:r>
              <a:rPr lang="en-IN" sz="2000" dirty="0" err="1"/>
              <a:t>उन्हें</a:t>
            </a:r>
            <a:r>
              <a:rPr lang="en-IN" sz="2000" dirty="0"/>
              <a:t> </a:t>
            </a:r>
            <a:r>
              <a:rPr lang="en-IN" sz="2000" dirty="0" err="1"/>
              <a:t>कैसे</a:t>
            </a:r>
            <a:r>
              <a:rPr lang="en-IN" sz="2000" dirty="0"/>
              <a:t> </a:t>
            </a:r>
            <a:r>
              <a:rPr lang="en-IN" sz="2000" dirty="0" err="1"/>
              <a:t>हल</a:t>
            </a:r>
            <a:r>
              <a:rPr lang="en-IN" sz="2000" dirty="0"/>
              <a:t> </a:t>
            </a:r>
            <a:r>
              <a:rPr lang="en-IN" sz="2000" dirty="0" err="1"/>
              <a:t>किया</a:t>
            </a:r>
            <a:r>
              <a:rPr lang="en-IN" sz="2000" dirty="0"/>
              <a:t> </a:t>
            </a:r>
            <a:r>
              <a:rPr lang="en-IN" sz="2000" dirty="0" err="1"/>
              <a:t>जाएगा</a:t>
            </a:r>
            <a:r>
              <a:rPr lang="en-IN" sz="2000" dirty="0"/>
              <a:t>।</a:t>
            </a:r>
          </a:p>
        </p:txBody>
      </p:sp>
    </p:spTree>
    <p:extLst>
      <p:ext uri="{BB962C8B-B14F-4D97-AF65-F5344CB8AC3E}">
        <p14:creationId xmlns:p14="http://schemas.microsoft.com/office/powerpoint/2010/main" xmlns="" val="2287662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F35D5C81-3C56-4359-9CD1-B9F21B727BB6}"/>
              </a:ext>
            </a:extLst>
          </p:cNvPr>
          <p:cNvSpPr txBox="1"/>
          <p:nvPr/>
        </p:nvSpPr>
        <p:spPr>
          <a:xfrm>
            <a:off x="116378" y="474345"/>
            <a:ext cx="11962015" cy="5816977"/>
          </a:xfrm>
          <a:prstGeom prst="rect">
            <a:avLst/>
          </a:prstGeom>
          <a:noFill/>
        </p:spPr>
        <p:txBody>
          <a:bodyPr wrap="square">
            <a:spAutoFit/>
          </a:bodyPr>
          <a:lstStyle/>
          <a:p>
            <a:r>
              <a:rPr lang="en-IN" dirty="0"/>
              <a:t>                                                          </a:t>
            </a:r>
            <a:r>
              <a:rPr lang="en-IN" sz="2400" dirty="0" err="1">
                <a:solidFill>
                  <a:srgbClr val="FFFF00"/>
                </a:solidFill>
              </a:rPr>
              <a:t>स्वॉट</a:t>
            </a:r>
            <a:r>
              <a:rPr lang="en-IN" sz="2400" dirty="0">
                <a:solidFill>
                  <a:srgbClr val="FFFF00"/>
                </a:solidFill>
              </a:rPr>
              <a:t> </a:t>
            </a:r>
            <a:r>
              <a:rPr lang="en-IN" sz="2400" dirty="0" err="1">
                <a:solidFill>
                  <a:srgbClr val="FFFF00"/>
                </a:solidFill>
              </a:rPr>
              <a:t>विश्लेषण</a:t>
            </a:r>
            <a:r>
              <a:rPr lang="en-IN" sz="2400" dirty="0">
                <a:solidFill>
                  <a:srgbClr val="FFFF00"/>
                </a:solidFill>
              </a:rPr>
              <a:t> </a:t>
            </a:r>
            <a:r>
              <a:rPr lang="en-IN" sz="2400" dirty="0" err="1">
                <a:solidFill>
                  <a:srgbClr val="FFFF00"/>
                </a:solidFill>
              </a:rPr>
              <a:t>और</a:t>
            </a:r>
            <a:r>
              <a:rPr lang="en-IN" sz="2400" dirty="0">
                <a:solidFill>
                  <a:srgbClr val="FFFF00"/>
                </a:solidFill>
              </a:rPr>
              <a:t> </a:t>
            </a:r>
            <a:r>
              <a:rPr lang="en-IN" sz="2400" dirty="0" err="1">
                <a:solidFill>
                  <a:srgbClr val="FFFF00"/>
                </a:solidFill>
              </a:rPr>
              <a:t>संचार</a:t>
            </a:r>
            <a:r>
              <a:rPr lang="en-IN" sz="2400" dirty="0">
                <a:solidFill>
                  <a:srgbClr val="FFFF00"/>
                </a:solidFill>
              </a:rPr>
              <a:t> </a:t>
            </a:r>
          </a:p>
          <a:p>
            <a:r>
              <a:rPr lang="en-IN" sz="2400" dirty="0">
                <a:solidFill>
                  <a:srgbClr val="FFFF00"/>
                </a:solidFill>
              </a:rPr>
              <a:t>                             SWOT ANALYSIS AND COMMUNICATION</a:t>
            </a:r>
          </a:p>
          <a:p>
            <a:endParaRPr lang="en-IN" sz="2400" dirty="0">
              <a:solidFill>
                <a:srgbClr val="FFFF00"/>
              </a:solidFill>
            </a:endParaRPr>
          </a:p>
          <a:p>
            <a:r>
              <a:rPr lang="en-IN" dirty="0" err="1"/>
              <a:t>जब</a:t>
            </a:r>
            <a:r>
              <a:rPr lang="en-IN" dirty="0"/>
              <a:t> </a:t>
            </a:r>
            <a:r>
              <a:rPr lang="en-IN" dirty="0" err="1"/>
              <a:t>व्यक्ति</a:t>
            </a:r>
            <a:r>
              <a:rPr lang="en-IN" dirty="0"/>
              <a:t> </a:t>
            </a:r>
            <a:r>
              <a:rPr lang="en-IN" dirty="0" err="1"/>
              <a:t>या</a:t>
            </a:r>
            <a:r>
              <a:rPr lang="en-IN" dirty="0"/>
              <a:t> </a:t>
            </a:r>
            <a:r>
              <a:rPr lang="en-IN" dirty="0" err="1"/>
              <a:t>संस्था</a:t>
            </a:r>
            <a:r>
              <a:rPr lang="en-IN" dirty="0"/>
              <a:t> </a:t>
            </a:r>
            <a:r>
              <a:rPr lang="en-IN" dirty="0" err="1"/>
              <a:t>को</a:t>
            </a:r>
            <a:r>
              <a:rPr lang="en-IN" dirty="0"/>
              <a:t> </a:t>
            </a:r>
            <a:r>
              <a:rPr lang="en-IN" dirty="0" err="1"/>
              <a:t>अपनी</a:t>
            </a:r>
            <a:r>
              <a:rPr lang="en-IN" dirty="0"/>
              <a:t> </a:t>
            </a:r>
            <a:r>
              <a:rPr lang="en-IN" dirty="0" err="1"/>
              <a:t>शक्ति</a:t>
            </a:r>
            <a:r>
              <a:rPr lang="en-IN" dirty="0"/>
              <a:t> </a:t>
            </a:r>
            <a:r>
              <a:rPr lang="en-IN" dirty="0" err="1"/>
              <a:t>और</a:t>
            </a:r>
            <a:r>
              <a:rPr lang="en-IN" dirty="0"/>
              <a:t> </a:t>
            </a:r>
            <a:r>
              <a:rPr lang="en-IN" dirty="0" err="1"/>
              <a:t>कमजोरी</a:t>
            </a:r>
            <a:r>
              <a:rPr lang="en-IN" dirty="0"/>
              <a:t> </a:t>
            </a:r>
            <a:r>
              <a:rPr lang="en-IN" dirty="0" err="1"/>
              <a:t>की</a:t>
            </a:r>
            <a:r>
              <a:rPr lang="en-IN" dirty="0"/>
              <a:t> </a:t>
            </a:r>
            <a:r>
              <a:rPr lang="en-IN" dirty="0" err="1"/>
              <a:t>पहचान</a:t>
            </a:r>
            <a:r>
              <a:rPr lang="en-IN" dirty="0"/>
              <a:t> </a:t>
            </a:r>
            <a:r>
              <a:rPr lang="en-IN" dirty="0" err="1"/>
              <a:t>हो</a:t>
            </a:r>
            <a:r>
              <a:rPr lang="en-IN" dirty="0"/>
              <a:t> </a:t>
            </a:r>
            <a:r>
              <a:rPr lang="en-IN" dirty="0" err="1"/>
              <a:t>जाती</a:t>
            </a:r>
            <a:r>
              <a:rPr lang="en-IN" dirty="0"/>
              <a:t> </a:t>
            </a:r>
            <a:r>
              <a:rPr lang="en-IN" dirty="0" err="1"/>
              <a:t>है</a:t>
            </a:r>
            <a:r>
              <a:rPr lang="en-IN" dirty="0"/>
              <a:t> </a:t>
            </a:r>
            <a:r>
              <a:rPr lang="en-IN" dirty="0" err="1"/>
              <a:t>तो</a:t>
            </a:r>
            <a:r>
              <a:rPr lang="en-IN" dirty="0"/>
              <a:t> </a:t>
            </a:r>
            <a:r>
              <a:rPr lang="en-IN" dirty="0" err="1"/>
              <a:t>वह</a:t>
            </a:r>
            <a:r>
              <a:rPr lang="en-IN" dirty="0"/>
              <a:t> </a:t>
            </a:r>
            <a:r>
              <a:rPr lang="en-IN" dirty="0" err="1"/>
              <a:t>उसी</a:t>
            </a:r>
            <a:r>
              <a:rPr lang="en-IN" dirty="0"/>
              <a:t> </a:t>
            </a:r>
            <a:r>
              <a:rPr lang="en-IN" dirty="0" err="1"/>
              <a:t>के</a:t>
            </a:r>
            <a:r>
              <a:rPr lang="en-IN" dirty="0"/>
              <a:t> </a:t>
            </a:r>
            <a:r>
              <a:rPr lang="en-IN" dirty="0" err="1"/>
              <a:t>अनुरूप</a:t>
            </a:r>
            <a:r>
              <a:rPr lang="en-IN" dirty="0"/>
              <a:t> </a:t>
            </a:r>
            <a:r>
              <a:rPr lang="en-IN" dirty="0" err="1"/>
              <a:t>अपने</a:t>
            </a:r>
            <a:r>
              <a:rPr lang="en-IN" dirty="0"/>
              <a:t> </a:t>
            </a:r>
            <a:r>
              <a:rPr lang="en-IN" dirty="0" err="1"/>
              <a:t>भीतर</a:t>
            </a:r>
            <a:r>
              <a:rPr lang="en-IN" dirty="0"/>
              <a:t> </a:t>
            </a:r>
            <a:r>
              <a:rPr lang="en-IN" dirty="0" err="1"/>
              <a:t>परिवर्तन</a:t>
            </a:r>
            <a:r>
              <a:rPr lang="en-IN" dirty="0"/>
              <a:t> </a:t>
            </a:r>
            <a:r>
              <a:rPr lang="en-IN" dirty="0" err="1"/>
              <a:t>लाने</a:t>
            </a:r>
            <a:r>
              <a:rPr lang="en-IN" dirty="0"/>
              <a:t> </a:t>
            </a:r>
            <a:r>
              <a:rPr lang="en-IN" dirty="0" err="1"/>
              <a:t>का</a:t>
            </a:r>
            <a:r>
              <a:rPr lang="en-IN" dirty="0"/>
              <a:t> </a:t>
            </a:r>
            <a:r>
              <a:rPr lang="en-IN" dirty="0" err="1"/>
              <a:t>प्रयास</a:t>
            </a:r>
            <a:r>
              <a:rPr lang="en-IN" dirty="0"/>
              <a:t> </a:t>
            </a:r>
            <a:r>
              <a:rPr lang="en-IN" dirty="0" err="1"/>
              <a:t>करता</a:t>
            </a:r>
            <a:r>
              <a:rPr lang="en-IN" dirty="0"/>
              <a:t> </a:t>
            </a:r>
            <a:r>
              <a:rPr lang="en-IN" dirty="0" err="1"/>
              <a:t>है</a:t>
            </a:r>
            <a:r>
              <a:rPr lang="en-IN" dirty="0"/>
              <a:t> </a:t>
            </a:r>
            <a:r>
              <a:rPr lang="en-IN" dirty="0" err="1"/>
              <a:t>और</a:t>
            </a:r>
            <a:r>
              <a:rPr lang="en-IN" dirty="0"/>
              <a:t> </a:t>
            </a:r>
            <a:r>
              <a:rPr lang="en-IN" dirty="0" err="1"/>
              <a:t>इस</a:t>
            </a:r>
            <a:r>
              <a:rPr lang="en-IN" dirty="0"/>
              <a:t> </a:t>
            </a:r>
            <a:r>
              <a:rPr lang="en-IN" dirty="0" err="1"/>
              <a:t>परिवर्तन</a:t>
            </a:r>
            <a:r>
              <a:rPr lang="en-IN" dirty="0"/>
              <a:t> </a:t>
            </a:r>
            <a:r>
              <a:rPr lang="en-IN" dirty="0" err="1"/>
              <a:t>का</a:t>
            </a:r>
            <a:r>
              <a:rPr lang="en-IN" dirty="0"/>
              <a:t> </a:t>
            </a:r>
            <a:r>
              <a:rPr lang="en-IN" dirty="0" err="1"/>
              <a:t>असर</a:t>
            </a:r>
            <a:r>
              <a:rPr lang="en-IN" dirty="0"/>
              <a:t> </a:t>
            </a:r>
            <a:r>
              <a:rPr lang="en-IN" dirty="0" err="1"/>
              <a:t>उस</a:t>
            </a:r>
            <a:r>
              <a:rPr lang="en-IN" dirty="0"/>
              <a:t> </a:t>
            </a:r>
            <a:r>
              <a:rPr lang="en-IN" dirty="0" err="1"/>
              <a:t>व्यक्ति</a:t>
            </a:r>
            <a:r>
              <a:rPr lang="en-IN" dirty="0"/>
              <a:t> </a:t>
            </a:r>
            <a:r>
              <a:rPr lang="en-IN" dirty="0" err="1"/>
              <a:t>के</a:t>
            </a:r>
            <a:r>
              <a:rPr lang="en-IN" dirty="0"/>
              <a:t> </a:t>
            </a:r>
            <a:r>
              <a:rPr lang="en-IN" dirty="0" err="1"/>
              <a:t>संचार</a:t>
            </a:r>
            <a:r>
              <a:rPr lang="en-IN" dirty="0"/>
              <a:t> </a:t>
            </a:r>
            <a:r>
              <a:rPr lang="en-IN" dirty="0" err="1"/>
              <a:t>क्रिया</a:t>
            </a:r>
            <a:r>
              <a:rPr lang="en-IN" dirty="0"/>
              <a:t> </a:t>
            </a:r>
            <a:r>
              <a:rPr lang="en-IN" dirty="0" err="1"/>
              <a:t>पर</a:t>
            </a:r>
            <a:r>
              <a:rPr lang="en-IN" dirty="0"/>
              <a:t> </a:t>
            </a:r>
            <a:r>
              <a:rPr lang="en-IN" dirty="0" err="1"/>
              <a:t>पड़ता</a:t>
            </a:r>
            <a:r>
              <a:rPr lang="en-IN" dirty="0"/>
              <a:t> </a:t>
            </a:r>
            <a:r>
              <a:rPr lang="en-IN" dirty="0" err="1"/>
              <a:t>है</a:t>
            </a:r>
            <a:r>
              <a:rPr lang="en-IN" dirty="0"/>
              <a:t> ।</a:t>
            </a:r>
            <a:r>
              <a:rPr lang="en-IN" dirty="0" err="1"/>
              <a:t>उसे</a:t>
            </a:r>
            <a:r>
              <a:rPr lang="en-IN" dirty="0"/>
              <a:t> </a:t>
            </a:r>
            <a:r>
              <a:rPr lang="en-IN" dirty="0" err="1"/>
              <a:t>अपनी</a:t>
            </a:r>
            <a:r>
              <a:rPr lang="en-IN" dirty="0"/>
              <a:t> </a:t>
            </a:r>
            <a:r>
              <a:rPr lang="en-IN" dirty="0" err="1"/>
              <a:t>संचार</a:t>
            </a:r>
            <a:r>
              <a:rPr lang="en-IN" dirty="0"/>
              <a:t> </a:t>
            </a:r>
            <a:r>
              <a:rPr lang="en-IN" dirty="0" err="1"/>
              <a:t>व्यवस्था</a:t>
            </a:r>
            <a:r>
              <a:rPr lang="en-IN" dirty="0"/>
              <a:t> </a:t>
            </a:r>
            <a:r>
              <a:rPr lang="en-IN" dirty="0" err="1"/>
              <a:t>की</a:t>
            </a:r>
            <a:r>
              <a:rPr lang="en-IN" dirty="0"/>
              <a:t> </a:t>
            </a:r>
            <a:r>
              <a:rPr lang="en-IN" dirty="0" err="1"/>
              <a:t>दुर्बलताओं</a:t>
            </a:r>
            <a:r>
              <a:rPr lang="en-IN" dirty="0"/>
              <a:t> </a:t>
            </a:r>
            <a:r>
              <a:rPr lang="en-IN" dirty="0" err="1"/>
              <a:t>का</a:t>
            </a:r>
            <a:r>
              <a:rPr lang="en-IN" dirty="0"/>
              <a:t> </a:t>
            </a:r>
            <a:r>
              <a:rPr lang="en-IN" dirty="0" err="1"/>
              <a:t>ज्ञान</a:t>
            </a:r>
            <a:r>
              <a:rPr lang="en-IN" dirty="0"/>
              <a:t> </a:t>
            </a:r>
            <a:r>
              <a:rPr lang="en-IN" dirty="0" err="1"/>
              <a:t>हो</a:t>
            </a:r>
            <a:r>
              <a:rPr lang="en-IN" dirty="0"/>
              <a:t> </a:t>
            </a:r>
            <a:r>
              <a:rPr lang="en-IN" dirty="0" err="1"/>
              <a:t>जाता</a:t>
            </a:r>
            <a:r>
              <a:rPr lang="en-IN" dirty="0"/>
              <a:t> </a:t>
            </a:r>
            <a:r>
              <a:rPr lang="en-IN" dirty="0" err="1"/>
              <a:t>है</a:t>
            </a:r>
            <a:r>
              <a:rPr lang="en-IN" dirty="0"/>
              <a:t> </a:t>
            </a:r>
            <a:r>
              <a:rPr lang="en-IN" dirty="0" err="1"/>
              <a:t>जिससे</a:t>
            </a:r>
            <a:r>
              <a:rPr lang="en-IN" dirty="0"/>
              <a:t> </a:t>
            </a:r>
            <a:r>
              <a:rPr lang="en-IN" dirty="0" err="1"/>
              <a:t>संचार</a:t>
            </a:r>
            <a:r>
              <a:rPr lang="en-IN" dirty="0"/>
              <a:t> </a:t>
            </a:r>
            <a:r>
              <a:rPr lang="en-IN" dirty="0" err="1"/>
              <a:t>क्रिया</a:t>
            </a:r>
            <a:r>
              <a:rPr lang="en-IN" dirty="0"/>
              <a:t> </a:t>
            </a:r>
            <a:r>
              <a:rPr lang="en-IN" dirty="0" err="1"/>
              <a:t>करते</a:t>
            </a:r>
            <a:r>
              <a:rPr lang="en-IN" dirty="0"/>
              <a:t> </a:t>
            </a:r>
            <a:r>
              <a:rPr lang="en-IN" dirty="0" err="1"/>
              <a:t>समय</a:t>
            </a:r>
            <a:r>
              <a:rPr lang="en-IN" dirty="0"/>
              <a:t> </a:t>
            </a:r>
            <a:r>
              <a:rPr lang="en-IN" dirty="0" err="1"/>
              <a:t>वह</a:t>
            </a:r>
            <a:r>
              <a:rPr lang="en-IN" dirty="0"/>
              <a:t> </a:t>
            </a:r>
            <a:r>
              <a:rPr lang="en-IN" dirty="0" err="1"/>
              <a:t>दुर्बलताओं</a:t>
            </a:r>
            <a:r>
              <a:rPr lang="en-IN" dirty="0"/>
              <a:t> </a:t>
            </a:r>
            <a:r>
              <a:rPr lang="en-IN" dirty="0" err="1"/>
              <a:t>को</a:t>
            </a:r>
            <a:r>
              <a:rPr lang="en-IN" dirty="0"/>
              <a:t> </a:t>
            </a:r>
            <a:r>
              <a:rPr lang="en-IN" dirty="0" err="1"/>
              <a:t>ध्यान</a:t>
            </a:r>
            <a:r>
              <a:rPr lang="en-IN" dirty="0"/>
              <a:t> </a:t>
            </a:r>
            <a:r>
              <a:rPr lang="en-IN" dirty="0" err="1"/>
              <a:t>में</a:t>
            </a:r>
            <a:r>
              <a:rPr lang="en-IN" dirty="0"/>
              <a:t> </a:t>
            </a:r>
            <a:r>
              <a:rPr lang="en-IN" dirty="0" err="1"/>
              <a:t>रखकर</a:t>
            </a:r>
            <a:r>
              <a:rPr lang="en-IN" dirty="0"/>
              <a:t> </a:t>
            </a:r>
            <a:r>
              <a:rPr lang="en-IN" dirty="0" err="1"/>
              <a:t>संचार</a:t>
            </a:r>
            <a:r>
              <a:rPr lang="en-IN" dirty="0"/>
              <a:t> </a:t>
            </a:r>
            <a:r>
              <a:rPr lang="en-IN" dirty="0" err="1"/>
              <a:t>करता</a:t>
            </a:r>
            <a:r>
              <a:rPr lang="en-IN" dirty="0"/>
              <a:t> </a:t>
            </a:r>
            <a:r>
              <a:rPr lang="en-IN" dirty="0" err="1"/>
              <a:t>है</a:t>
            </a:r>
            <a:r>
              <a:rPr lang="en-IN" dirty="0"/>
              <a:t> ।</a:t>
            </a:r>
            <a:r>
              <a:rPr lang="en-IN" dirty="0" err="1"/>
              <a:t>जब</a:t>
            </a:r>
            <a:r>
              <a:rPr lang="en-IN" dirty="0"/>
              <a:t> </a:t>
            </a:r>
            <a:r>
              <a:rPr lang="en-IN" dirty="0" err="1"/>
              <a:t>व्यक्ति</a:t>
            </a:r>
            <a:r>
              <a:rPr lang="en-IN" dirty="0"/>
              <a:t> </a:t>
            </a:r>
            <a:r>
              <a:rPr lang="en-IN" dirty="0" err="1"/>
              <a:t>अपनी</a:t>
            </a:r>
            <a:r>
              <a:rPr lang="en-IN" dirty="0"/>
              <a:t> </a:t>
            </a:r>
            <a:r>
              <a:rPr lang="en-IN" dirty="0" err="1"/>
              <a:t>कमजोरियों</a:t>
            </a:r>
            <a:r>
              <a:rPr lang="en-IN" dirty="0"/>
              <a:t> </a:t>
            </a:r>
            <a:r>
              <a:rPr lang="en-IN" dirty="0" err="1"/>
              <a:t>को</a:t>
            </a:r>
            <a:r>
              <a:rPr lang="en-IN" dirty="0"/>
              <a:t> </a:t>
            </a:r>
            <a:r>
              <a:rPr lang="en-IN" dirty="0" err="1"/>
              <a:t>ध्यान</a:t>
            </a:r>
            <a:r>
              <a:rPr lang="en-IN" dirty="0"/>
              <a:t> </a:t>
            </a:r>
            <a:r>
              <a:rPr lang="en-IN" dirty="0" err="1"/>
              <a:t>में</a:t>
            </a:r>
            <a:r>
              <a:rPr lang="en-IN" dirty="0"/>
              <a:t> </a:t>
            </a:r>
            <a:r>
              <a:rPr lang="en-IN" dirty="0" err="1"/>
              <a:t>रखकर</a:t>
            </a:r>
            <a:r>
              <a:rPr lang="en-IN" dirty="0"/>
              <a:t> </a:t>
            </a:r>
            <a:r>
              <a:rPr lang="en-IN" dirty="0" err="1"/>
              <a:t>संचार</a:t>
            </a:r>
            <a:r>
              <a:rPr lang="en-IN" dirty="0"/>
              <a:t> </a:t>
            </a:r>
            <a:r>
              <a:rPr lang="en-IN" dirty="0" err="1"/>
              <a:t>करता</a:t>
            </a:r>
            <a:r>
              <a:rPr lang="en-IN" dirty="0"/>
              <a:t> </a:t>
            </a:r>
            <a:r>
              <a:rPr lang="en-IN" dirty="0" err="1"/>
              <a:t>है</a:t>
            </a:r>
            <a:r>
              <a:rPr lang="en-IN" dirty="0"/>
              <a:t> </a:t>
            </a:r>
            <a:r>
              <a:rPr lang="en-IN" dirty="0" err="1"/>
              <a:t>तो</a:t>
            </a:r>
            <a:r>
              <a:rPr lang="en-IN" dirty="0"/>
              <a:t> </a:t>
            </a:r>
            <a:r>
              <a:rPr lang="en-IN" dirty="0" err="1"/>
              <a:t>संचार</a:t>
            </a:r>
            <a:r>
              <a:rPr lang="en-IN" dirty="0"/>
              <a:t> </a:t>
            </a:r>
            <a:r>
              <a:rPr lang="en-IN" dirty="0" err="1"/>
              <a:t>प्रभावी</a:t>
            </a:r>
            <a:r>
              <a:rPr lang="en-IN" dirty="0"/>
              <a:t> </a:t>
            </a:r>
            <a:r>
              <a:rPr lang="en-IN" dirty="0" err="1"/>
              <a:t>हो</a:t>
            </a:r>
            <a:r>
              <a:rPr lang="en-IN" dirty="0"/>
              <a:t> </a:t>
            </a:r>
            <a:r>
              <a:rPr lang="en-IN" dirty="0" err="1"/>
              <a:t>जाता</a:t>
            </a:r>
            <a:r>
              <a:rPr lang="en-IN" dirty="0"/>
              <a:t> </a:t>
            </a:r>
            <a:r>
              <a:rPr lang="en-IN" dirty="0" err="1"/>
              <a:t>है</a:t>
            </a:r>
            <a:r>
              <a:rPr lang="en-IN" dirty="0"/>
              <a:t>। </a:t>
            </a:r>
            <a:r>
              <a:rPr lang="en-IN" dirty="0" err="1"/>
              <a:t>संचार</a:t>
            </a:r>
            <a:r>
              <a:rPr lang="en-IN" dirty="0"/>
              <a:t> </a:t>
            </a:r>
            <a:r>
              <a:rPr lang="en-IN" dirty="0" err="1"/>
              <a:t>के</a:t>
            </a:r>
            <a:r>
              <a:rPr lang="en-IN" dirty="0"/>
              <a:t> </a:t>
            </a:r>
            <a:r>
              <a:rPr lang="en-IN" dirty="0" err="1"/>
              <a:t>संदर्भ</a:t>
            </a:r>
            <a:r>
              <a:rPr lang="en-IN" dirty="0"/>
              <a:t> </a:t>
            </a:r>
            <a:r>
              <a:rPr lang="en-IN" dirty="0" err="1"/>
              <a:t>में</a:t>
            </a:r>
            <a:r>
              <a:rPr lang="en-IN" dirty="0"/>
              <a:t> </a:t>
            </a:r>
            <a:r>
              <a:rPr lang="en-IN" dirty="0" err="1"/>
              <a:t>स्वाट</a:t>
            </a:r>
            <a:r>
              <a:rPr lang="en-IN" dirty="0"/>
              <a:t> </a:t>
            </a:r>
            <a:r>
              <a:rPr lang="en-IN" dirty="0" err="1"/>
              <a:t>विश्लेषण</a:t>
            </a:r>
            <a:r>
              <a:rPr lang="en-IN" dirty="0"/>
              <a:t> </a:t>
            </a:r>
            <a:r>
              <a:rPr lang="en-IN" dirty="0" err="1"/>
              <a:t>को</a:t>
            </a:r>
            <a:r>
              <a:rPr lang="en-IN" dirty="0"/>
              <a:t> </a:t>
            </a:r>
            <a:r>
              <a:rPr lang="en-IN" dirty="0" err="1"/>
              <a:t>निम्न</a:t>
            </a:r>
            <a:r>
              <a:rPr lang="en-IN" dirty="0"/>
              <a:t> </a:t>
            </a:r>
            <a:r>
              <a:rPr lang="en-IN" dirty="0" err="1"/>
              <a:t>प्रकार</a:t>
            </a:r>
            <a:r>
              <a:rPr lang="en-IN" dirty="0"/>
              <a:t> </a:t>
            </a:r>
            <a:r>
              <a:rPr lang="en-IN" dirty="0" err="1"/>
              <a:t>स्पष्ट</a:t>
            </a:r>
            <a:r>
              <a:rPr lang="en-IN" dirty="0"/>
              <a:t> </a:t>
            </a:r>
            <a:r>
              <a:rPr lang="en-IN" dirty="0" err="1"/>
              <a:t>किया</a:t>
            </a:r>
            <a:r>
              <a:rPr lang="en-IN" dirty="0"/>
              <a:t> </a:t>
            </a:r>
            <a:r>
              <a:rPr lang="en-IN" dirty="0" err="1"/>
              <a:t>जा</a:t>
            </a:r>
            <a:r>
              <a:rPr lang="en-IN" dirty="0"/>
              <a:t> </a:t>
            </a:r>
            <a:r>
              <a:rPr lang="en-IN" dirty="0" err="1"/>
              <a:t>सकता</a:t>
            </a:r>
            <a:r>
              <a:rPr lang="en-IN" dirty="0"/>
              <a:t> </a:t>
            </a:r>
            <a:r>
              <a:rPr lang="en-IN" sz="2400" dirty="0" err="1">
                <a:solidFill>
                  <a:srgbClr val="FFFF00"/>
                </a:solidFill>
              </a:rPr>
              <a:t>है</a:t>
            </a:r>
            <a:r>
              <a:rPr lang="en-IN" sz="2400" dirty="0">
                <a:solidFill>
                  <a:srgbClr val="FFFF00"/>
                </a:solidFill>
              </a:rPr>
              <a:t>-STRENGTHS </a:t>
            </a:r>
            <a:r>
              <a:rPr lang="en-IN" sz="2400" dirty="0" err="1">
                <a:solidFill>
                  <a:srgbClr val="FFFF00"/>
                </a:solidFill>
              </a:rPr>
              <a:t>शक्तियां</a:t>
            </a:r>
            <a:r>
              <a:rPr lang="en-IN" dirty="0"/>
              <a:t> </a:t>
            </a:r>
          </a:p>
          <a:p>
            <a:r>
              <a:rPr lang="en-IN" dirty="0"/>
              <a:t>Eloquence of speech </a:t>
            </a:r>
            <a:r>
              <a:rPr lang="en-IN" dirty="0" err="1"/>
              <a:t>बोलने</a:t>
            </a:r>
            <a:r>
              <a:rPr lang="en-IN" dirty="0"/>
              <a:t> </a:t>
            </a:r>
            <a:r>
              <a:rPr lang="en-IN" dirty="0" err="1"/>
              <a:t>की</a:t>
            </a:r>
            <a:r>
              <a:rPr lang="en-IN" dirty="0"/>
              <a:t> </a:t>
            </a:r>
            <a:r>
              <a:rPr lang="en-IN" dirty="0" err="1"/>
              <a:t>शक्ति</a:t>
            </a:r>
            <a:r>
              <a:rPr lang="en-IN" dirty="0"/>
              <a:t> Power of persuasion </a:t>
            </a:r>
            <a:r>
              <a:rPr lang="en-IN" dirty="0" err="1"/>
              <a:t>प्रोत्साहन</a:t>
            </a:r>
            <a:r>
              <a:rPr lang="en-IN" dirty="0"/>
              <a:t> </a:t>
            </a:r>
            <a:r>
              <a:rPr lang="en-IN" dirty="0" err="1"/>
              <a:t>की</a:t>
            </a:r>
            <a:r>
              <a:rPr lang="en-IN" dirty="0"/>
              <a:t> </a:t>
            </a:r>
            <a:r>
              <a:rPr lang="en-IN" dirty="0" err="1"/>
              <a:t>शक्ति</a:t>
            </a:r>
            <a:r>
              <a:rPr lang="en-IN" dirty="0"/>
              <a:t> Clarity of message </a:t>
            </a:r>
            <a:r>
              <a:rPr lang="en-IN" dirty="0" err="1"/>
              <a:t>संदेश</a:t>
            </a:r>
            <a:r>
              <a:rPr lang="en-IN" dirty="0"/>
              <a:t> </a:t>
            </a:r>
            <a:r>
              <a:rPr lang="en-IN" dirty="0" err="1"/>
              <a:t>की</a:t>
            </a:r>
            <a:r>
              <a:rPr lang="en-IN" dirty="0"/>
              <a:t> </a:t>
            </a:r>
            <a:r>
              <a:rPr lang="en-IN" dirty="0" err="1"/>
              <a:t>स्पष्टता</a:t>
            </a:r>
            <a:endParaRPr lang="en-IN" dirty="0"/>
          </a:p>
          <a:p>
            <a:r>
              <a:rPr lang="en-IN" sz="2400" dirty="0">
                <a:solidFill>
                  <a:srgbClr val="FFFF00"/>
                </a:solidFill>
              </a:rPr>
              <a:t>WEAKNESS </a:t>
            </a:r>
            <a:r>
              <a:rPr lang="en-IN" sz="2400" dirty="0" err="1">
                <a:solidFill>
                  <a:srgbClr val="FFFF00"/>
                </a:solidFill>
              </a:rPr>
              <a:t>दुर्बलता</a:t>
            </a:r>
            <a:r>
              <a:rPr lang="en-IN" dirty="0"/>
              <a:t> </a:t>
            </a:r>
          </a:p>
          <a:p>
            <a:r>
              <a:rPr lang="en-IN" dirty="0"/>
              <a:t>Aggressiveness </a:t>
            </a:r>
            <a:r>
              <a:rPr lang="en-IN" dirty="0" err="1"/>
              <a:t>उत्तेजना</a:t>
            </a:r>
            <a:r>
              <a:rPr lang="en-IN" dirty="0"/>
              <a:t> inability to read body language </a:t>
            </a:r>
            <a:r>
              <a:rPr lang="en-IN" dirty="0" err="1"/>
              <a:t>शारीरिक</a:t>
            </a:r>
            <a:r>
              <a:rPr lang="en-IN" dirty="0"/>
              <a:t> </a:t>
            </a:r>
            <a:r>
              <a:rPr lang="en-IN" dirty="0" err="1"/>
              <a:t>भाषा</a:t>
            </a:r>
            <a:r>
              <a:rPr lang="en-IN" dirty="0"/>
              <a:t> </a:t>
            </a:r>
            <a:r>
              <a:rPr lang="en-IN" dirty="0" err="1"/>
              <a:t>पढ़ने</a:t>
            </a:r>
            <a:r>
              <a:rPr lang="en-IN" dirty="0"/>
              <a:t> </a:t>
            </a:r>
            <a:r>
              <a:rPr lang="en-IN" dirty="0" err="1"/>
              <a:t>की</a:t>
            </a:r>
            <a:r>
              <a:rPr lang="en-IN" dirty="0"/>
              <a:t> </a:t>
            </a:r>
            <a:r>
              <a:rPr lang="en-IN" dirty="0" err="1"/>
              <a:t>अयोग्यता</a:t>
            </a:r>
            <a:r>
              <a:rPr lang="en-IN" dirty="0"/>
              <a:t> emotional </a:t>
            </a:r>
            <a:r>
              <a:rPr lang="en-IN" dirty="0" err="1"/>
              <a:t>reactivenessभावनात्मक</a:t>
            </a:r>
            <a:r>
              <a:rPr lang="en-IN" dirty="0"/>
              <a:t> </a:t>
            </a:r>
            <a:r>
              <a:rPr lang="en-IN" dirty="0" err="1"/>
              <a:t>तनाव</a:t>
            </a:r>
            <a:r>
              <a:rPr lang="en-IN" dirty="0"/>
              <a:t> </a:t>
            </a:r>
            <a:r>
              <a:rPr lang="en-IN" dirty="0" err="1"/>
              <a:t>या</a:t>
            </a:r>
            <a:r>
              <a:rPr lang="en-IN" dirty="0"/>
              <a:t> </a:t>
            </a:r>
            <a:r>
              <a:rPr lang="en-IN" dirty="0" err="1"/>
              <a:t>बेचैनी</a:t>
            </a:r>
            <a:endParaRPr lang="en-IN" dirty="0"/>
          </a:p>
          <a:p>
            <a:r>
              <a:rPr lang="en-IN" dirty="0"/>
              <a:t> </a:t>
            </a:r>
            <a:r>
              <a:rPr lang="en-IN" sz="2400" dirty="0">
                <a:solidFill>
                  <a:srgbClr val="FFFF00"/>
                </a:solidFill>
              </a:rPr>
              <a:t>OPPORTUNITIES </a:t>
            </a:r>
            <a:r>
              <a:rPr lang="en-IN" sz="2400" dirty="0" err="1">
                <a:solidFill>
                  <a:srgbClr val="FFFF00"/>
                </a:solidFill>
              </a:rPr>
              <a:t>अवसर</a:t>
            </a:r>
            <a:r>
              <a:rPr lang="en-IN" dirty="0"/>
              <a:t> </a:t>
            </a:r>
          </a:p>
          <a:p>
            <a:r>
              <a:rPr lang="en-IN" dirty="0"/>
              <a:t>Negotiation </a:t>
            </a:r>
            <a:r>
              <a:rPr lang="en-IN" dirty="0" err="1"/>
              <a:t>वार्तालाप</a:t>
            </a:r>
            <a:r>
              <a:rPr lang="en-IN" dirty="0"/>
              <a:t> Persuasion </a:t>
            </a:r>
            <a:r>
              <a:rPr lang="en-IN" dirty="0" err="1"/>
              <a:t>प्रोत्साहन</a:t>
            </a:r>
            <a:endParaRPr lang="en-IN" dirty="0"/>
          </a:p>
          <a:p>
            <a:r>
              <a:rPr lang="en-IN" sz="2400" dirty="0">
                <a:solidFill>
                  <a:srgbClr val="FFFF00"/>
                </a:solidFill>
              </a:rPr>
              <a:t>THREATS </a:t>
            </a:r>
            <a:r>
              <a:rPr lang="en-IN" sz="2400" dirty="0" err="1">
                <a:solidFill>
                  <a:srgbClr val="FFFF00"/>
                </a:solidFill>
              </a:rPr>
              <a:t>समस्याएं</a:t>
            </a:r>
            <a:endParaRPr lang="en-IN" sz="2400" dirty="0">
              <a:solidFill>
                <a:srgbClr val="FFFF00"/>
              </a:solidFill>
            </a:endParaRPr>
          </a:p>
          <a:p>
            <a:r>
              <a:rPr lang="en-IN" dirty="0"/>
              <a:t> Language Barriers </a:t>
            </a:r>
            <a:r>
              <a:rPr lang="en-IN" dirty="0" err="1"/>
              <a:t>भाषा</a:t>
            </a:r>
            <a:r>
              <a:rPr lang="en-IN" dirty="0"/>
              <a:t> </a:t>
            </a:r>
            <a:r>
              <a:rPr lang="en-IN" dirty="0" err="1"/>
              <a:t>की</a:t>
            </a:r>
            <a:r>
              <a:rPr lang="en-IN" dirty="0"/>
              <a:t> </a:t>
            </a:r>
            <a:r>
              <a:rPr lang="en-IN" dirty="0" err="1"/>
              <a:t>बाधाएं</a:t>
            </a:r>
            <a:r>
              <a:rPr lang="en-IN" dirty="0"/>
              <a:t> Cultural Differences </a:t>
            </a:r>
          </a:p>
          <a:p>
            <a:r>
              <a:rPr lang="en-IN" dirty="0"/>
              <a:t>                 </a:t>
            </a:r>
            <a:r>
              <a:rPr lang="en-IN" dirty="0" err="1"/>
              <a:t>सांस्कृतिक</a:t>
            </a:r>
            <a:r>
              <a:rPr lang="en-IN" dirty="0"/>
              <a:t> </a:t>
            </a:r>
            <a:r>
              <a:rPr lang="en-IN" dirty="0" err="1"/>
              <a:t>अंतरउपरोक्त</a:t>
            </a:r>
            <a:r>
              <a:rPr lang="en-IN" dirty="0"/>
              <a:t> </a:t>
            </a:r>
            <a:r>
              <a:rPr lang="en-IN" dirty="0" err="1"/>
              <a:t>बातों</a:t>
            </a:r>
            <a:r>
              <a:rPr lang="en-IN" dirty="0"/>
              <a:t> </a:t>
            </a:r>
            <a:r>
              <a:rPr lang="en-IN" dirty="0" err="1"/>
              <a:t>का</a:t>
            </a:r>
            <a:r>
              <a:rPr lang="en-IN" dirty="0"/>
              <a:t> </a:t>
            </a:r>
            <a:r>
              <a:rPr lang="en-IN" dirty="0" err="1"/>
              <a:t>विश्लेषण</a:t>
            </a:r>
            <a:r>
              <a:rPr lang="en-IN" dirty="0"/>
              <a:t> </a:t>
            </a:r>
            <a:r>
              <a:rPr lang="en-IN" dirty="0" err="1"/>
              <a:t>करके</a:t>
            </a:r>
            <a:r>
              <a:rPr lang="en-IN" dirty="0"/>
              <a:t> </a:t>
            </a:r>
            <a:r>
              <a:rPr lang="en-IN" dirty="0" err="1"/>
              <a:t>जब</a:t>
            </a:r>
            <a:r>
              <a:rPr lang="en-IN" dirty="0"/>
              <a:t> </a:t>
            </a:r>
            <a:r>
              <a:rPr lang="en-IN" dirty="0" err="1"/>
              <a:t>संचार</a:t>
            </a:r>
            <a:r>
              <a:rPr lang="en-IN" dirty="0"/>
              <a:t> </a:t>
            </a:r>
            <a:r>
              <a:rPr lang="en-IN" dirty="0" err="1"/>
              <a:t>किया</a:t>
            </a:r>
            <a:r>
              <a:rPr lang="en-IN" dirty="0"/>
              <a:t> </a:t>
            </a:r>
            <a:r>
              <a:rPr lang="en-IN" dirty="0" err="1"/>
              <a:t>जाएगा</a:t>
            </a:r>
            <a:r>
              <a:rPr lang="en-IN" dirty="0"/>
              <a:t> </a:t>
            </a:r>
            <a:r>
              <a:rPr lang="en-IN" dirty="0" err="1"/>
              <a:t>तो</a:t>
            </a:r>
            <a:r>
              <a:rPr lang="en-IN" dirty="0"/>
              <a:t> </a:t>
            </a:r>
            <a:r>
              <a:rPr lang="en-IN" dirty="0" err="1"/>
              <a:t>वह</a:t>
            </a:r>
            <a:r>
              <a:rPr lang="en-IN" dirty="0"/>
              <a:t> </a:t>
            </a:r>
            <a:r>
              <a:rPr lang="en-IN" dirty="0" err="1"/>
              <a:t>कभी</a:t>
            </a:r>
            <a:r>
              <a:rPr lang="en-IN" dirty="0"/>
              <a:t> </a:t>
            </a:r>
            <a:r>
              <a:rPr lang="en-IN" dirty="0" err="1"/>
              <a:t>भी</a:t>
            </a:r>
            <a:r>
              <a:rPr lang="en-IN" dirty="0"/>
              <a:t> </a:t>
            </a:r>
            <a:r>
              <a:rPr lang="en-IN" dirty="0" err="1"/>
              <a:t>अप्रभावी</a:t>
            </a:r>
            <a:r>
              <a:rPr lang="en-IN" dirty="0"/>
              <a:t> </a:t>
            </a:r>
            <a:r>
              <a:rPr lang="en-IN" dirty="0" err="1"/>
              <a:t>नहीं</a:t>
            </a:r>
            <a:r>
              <a:rPr lang="en-IN" dirty="0"/>
              <a:t> </a:t>
            </a:r>
            <a:r>
              <a:rPr lang="en-IN" dirty="0" err="1"/>
              <a:t>होगा</a:t>
            </a:r>
            <a:r>
              <a:rPr lang="en-IN" dirty="0"/>
              <a:t> ।</a:t>
            </a:r>
            <a:r>
              <a:rPr lang="en-IN" dirty="0" err="1"/>
              <a:t>अतः</a:t>
            </a:r>
            <a:r>
              <a:rPr lang="en-IN" dirty="0"/>
              <a:t> </a:t>
            </a:r>
            <a:r>
              <a:rPr lang="en-IN" dirty="0" err="1"/>
              <a:t>स्वाट</a:t>
            </a:r>
            <a:r>
              <a:rPr lang="en-IN" dirty="0"/>
              <a:t> </a:t>
            </a:r>
            <a:r>
              <a:rPr lang="en-IN" dirty="0" err="1"/>
              <a:t>विश्लेषण</a:t>
            </a:r>
            <a:r>
              <a:rPr lang="en-IN" dirty="0"/>
              <a:t> </a:t>
            </a:r>
            <a:r>
              <a:rPr lang="en-IN" dirty="0" err="1"/>
              <a:t>संचार</a:t>
            </a:r>
            <a:r>
              <a:rPr lang="en-IN" dirty="0"/>
              <a:t> </a:t>
            </a:r>
            <a:r>
              <a:rPr lang="en-IN" dirty="0" err="1"/>
              <a:t>की</a:t>
            </a:r>
            <a:r>
              <a:rPr lang="en-IN" dirty="0"/>
              <a:t> </a:t>
            </a:r>
            <a:r>
              <a:rPr lang="en-IN" dirty="0" err="1"/>
              <a:t>क्रिया</a:t>
            </a:r>
            <a:r>
              <a:rPr lang="en-IN" dirty="0"/>
              <a:t> </a:t>
            </a:r>
            <a:r>
              <a:rPr lang="en-IN" dirty="0" err="1"/>
              <a:t>को</a:t>
            </a:r>
            <a:r>
              <a:rPr lang="en-IN" dirty="0"/>
              <a:t> </a:t>
            </a:r>
            <a:r>
              <a:rPr lang="en-IN" dirty="0" err="1"/>
              <a:t>प्रभावी</a:t>
            </a:r>
            <a:r>
              <a:rPr lang="en-IN" dirty="0"/>
              <a:t> </a:t>
            </a:r>
            <a:r>
              <a:rPr lang="en-IN" dirty="0" err="1"/>
              <a:t>बनाने</a:t>
            </a:r>
            <a:r>
              <a:rPr lang="en-IN" dirty="0"/>
              <a:t> </a:t>
            </a:r>
            <a:r>
              <a:rPr lang="en-IN" dirty="0" err="1"/>
              <a:t>में</a:t>
            </a:r>
            <a:r>
              <a:rPr lang="en-IN" dirty="0"/>
              <a:t> </a:t>
            </a:r>
            <a:r>
              <a:rPr lang="en-IN" dirty="0" err="1"/>
              <a:t>सहायक</a:t>
            </a:r>
            <a:r>
              <a:rPr lang="en-IN" dirty="0"/>
              <a:t> </a:t>
            </a:r>
            <a:r>
              <a:rPr lang="en-IN" dirty="0" err="1"/>
              <a:t>माना</a:t>
            </a:r>
            <a:r>
              <a:rPr lang="en-IN" dirty="0"/>
              <a:t> </a:t>
            </a:r>
            <a:r>
              <a:rPr lang="en-IN" dirty="0" err="1"/>
              <a:t>जा</a:t>
            </a:r>
            <a:r>
              <a:rPr lang="en-IN" dirty="0"/>
              <a:t> </a:t>
            </a:r>
            <a:r>
              <a:rPr lang="en-IN" dirty="0" err="1"/>
              <a:t>सकता</a:t>
            </a:r>
            <a:r>
              <a:rPr lang="en-IN" dirty="0"/>
              <a:t> </a:t>
            </a:r>
            <a:r>
              <a:rPr lang="en-IN" dirty="0" err="1"/>
              <a:t>है</a:t>
            </a:r>
            <a:r>
              <a:rPr lang="en-IN" dirty="0"/>
              <a:t>।</a:t>
            </a:r>
          </a:p>
        </p:txBody>
      </p:sp>
    </p:spTree>
    <p:extLst>
      <p:ext uri="{BB962C8B-B14F-4D97-AF65-F5344CB8AC3E}">
        <p14:creationId xmlns:p14="http://schemas.microsoft.com/office/powerpoint/2010/main" xmlns="" val="2936237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7B6E5CB-1E3A-43A8-A3FB-ABA7D8B93C73}"/>
              </a:ext>
            </a:extLst>
          </p:cNvPr>
          <p:cNvSpPr txBox="1"/>
          <p:nvPr/>
        </p:nvSpPr>
        <p:spPr>
          <a:xfrm>
            <a:off x="529245" y="388263"/>
            <a:ext cx="11662755" cy="5755422"/>
          </a:xfrm>
          <a:prstGeom prst="rect">
            <a:avLst/>
          </a:prstGeom>
          <a:noFill/>
        </p:spPr>
        <p:txBody>
          <a:bodyPr wrap="square">
            <a:spAutoFit/>
          </a:bodyPr>
          <a:lstStyle/>
          <a:p>
            <a:r>
              <a:rPr lang="en-IN" sz="2800" dirty="0">
                <a:solidFill>
                  <a:srgbClr val="FFFF00"/>
                </a:solidFill>
              </a:rPr>
              <a:t>                                </a:t>
            </a:r>
            <a:r>
              <a:rPr lang="en-IN" sz="2800" dirty="0" err="1">
                <a:solidFill>
                  <a:srgbClr val="FFFF00"/>
                </a:solidFill>
              </a:rPr>
              <a:t>स्वॉट</a:t>
            </a:r>
            <a:r>
              <a:rPr lang="en-IN" sz="2800" dirty="0">
                <a:solidFill>
                  <a:srgbClr val="FFFF00"/>
                </a:solidFill>
              </a:rPr>
              <a:t> </a:t>
            </a:r>
            <a:r>
              <a:rPr lang="en-IN" sz="2800" dirty="0" err="1">
                <a:solidFill>
                  <a:srgbClr val="FFFF00"/>
                </a:solidFill>
              </a:rPr>
              <a:t>विश्लेषण</a:t>
            </a:r>
            <a:r>
              <a:rPr lang="en-IN" sz="2800" dirty="0">
                <a:solidFill>
                  <a:srgbClr val="FFFF00"/>
                </a:solidFill>
              </a:rPr>
              <a:t> </a:t>
            </a:r>
            <a:r>
              <a:rPr lang="en-IN" sz="2800" dirty="0" err="1">
                <a:solidFill>
                  <a:srgbClr val="FFFF00"/>
                </a:solidFill>
              </a:rPr>
              <a:t>का</a:t>
            </a:r>
            <a:r>
              <a:rPr lang="en-IN" sz="2800" dirty="0">
                <a:solidFill>
                  <a:srgbClr val="FFFF00"/>
                </a:solidFill>
              </a:rPr>
              <a:t> </a:t>
            </a:r>
            <a:r>
              <a:rPr lang="en-IN" sz="2800" dirty="0" err="1">
                <a:solidFill>
                  <a:srgbClr val="FFFF00"/>
                </a:solidFill>
              </a:rPr>
              <a:t>महत्व</a:t>
            </a:r>
            <a:r>
              <a:rPr lang="en-IN" sz="2800" dirty="0">
                <a:solidFill>
                  <a:srgbClr val="FFFF00"/>
                </a:solidFill>
              </a:rPr>
              <a:t> </a:t>
            </a:r>
          </a:p>
          <a:p>
            <a:r>
              <a:rPr lang="en-IN" sz="2800" dirty="0">
                <a:solidFill>
                  <a:srgbClr val="FFFF00"/>
                </a:solidFill>
              </a:rPr>
              <a:t>                      IMPORTANCE OF SWOT ANALYSIS</a:t>
            </a:r>
          </a:p>
          <a:p>
            <a:r>
              <a:rPr lang="en-IN" sz="2400" dirty="0" err="1"/>
              <a:t>स्वाट</a:t>
            </a:r>
            <a:r>
              <a:rPr lang="en-IN" sz="2400" dirty="0"/>
              <a:t> </a:t>
            </a:r>
            <a:r>
              <a:rPr lang="en-IN" sz="2400" dirty="0" err="1"/>
              <a:t>विश्लेषण</a:t>
            </a:r>
            <a:r>
              <a:rPr lang="en-IN" sz="2400" dirty="0"/>
              <a:t> </a:t>
            </a:r>
            <a:r>
              <a:rPr lang="en-IN" sz="2400" dirty="0" err="1"/>
              <a:t>प्रबंधकीय</a:t>
            </a:r>
            <a:r>
              <a:rPr lang="en-IN" sz="2400" dirty="0"/>
              <a:t> </a:t>
            </a:r>
            <a:r>
              <a:rPr lang="en-IN" sz="2400" dirty="0" err="1"/>
              <a:t>क्रिया</a:t>
            </a:r>
            <a:r>
              <a:rPr lang="en-IN" sz="2400" dirty="0"/>
              <a:t> </a:t>
            </a:r>
            <a:r>
              <a:rPr lang="en-IN" sz="2400" dirty="0" err="1"/>
              <a:t>के</a:t>
            </a:r>
            <a:r>
              <a:rPr lang="en-IN" sz="2400" dirty="0"/>
              <a:t> </a:t>
            </a:r>
            <a:r>
              <a:rPr lang="en-IN" sz="2400" dirty="0" err="1"/>
              <a:t>लिए</a:t>
            </a:r>
            <a:r>
              <a:rPr lang="en-IN" sz="2400" dirty="0"/>
              <a:t> </a:t>
            </a:r>
            <a:r>
              <a:rPr lang="en-IN" sz="2400" dirty="0" err="1"/>
              <a:t>एक</a:t>
            </a:r>
            <a:r>
              <a:rPr lang="en-IN" sz="2400" dirty="0"/>
              <a:t> </a:t>
            </a:r>
            <a:r>
              <a:rPr lang="en-IN" sz="2400" dirty="0" err="1"/>
              <a:t>महत्वपूर्ण</a:t>
            </a:r>
            <a:r>
              <a:rPr lang="en-IN" sz="2400" dirty="0"/>
              <a:t> </a:t>
            </a:r>
            <a:r>
              <a:rPr lang="en-IN" sz="2400" dirty="0" err="1"/>
              <a:t>यंत्र</a:t>
            </a:r>
            <a:r>
              <a:rPr lang="en-IN" sz="2400" dirty="0"/>
              <a:t> </a:t>
            </a:r>
            <a:r>
              <a:rPr lang="en-IN" sz="2400" dirty="0" err="1"/>
              <a:t>के</a:t>
            </a:r>
            <a:r>
              <a:rPr lang="en-IN" sz="2400" dirty="0"/>
              <a:t> </a:t>
            </a:r>
            <a:r>
              <a:rPr lang="en-IN" sz="2400" dirty="0" err="1"/>
              <a:t>रूप</a:t>
            </a:r>
            <a:r>
              <a:rPr lang="en-IN" sz="2400" dirty="0"/>
              <a:t> </a:t>
            </a:r>
            <a:r>
              <a:rPr lang="en-IN" sz="2400" dirty="0" err="1"/>
              <a:t>में</a:t>
            </a:r>
            <a:r>
              <a:rPr lang="en-IN" sz="2400" dirty="0"/>
              <a:t> </a:t>
            </a:r>
            <a:r>
              <a:rPr lang="en-IN" sz="2400" dirty="0" err="1"/>
              <a:t>प्रयोग</a:t>
            </a:r>
            <a:r>
              <a:rPr lang="en-IN" sz="2400" dirty="0"/>
              <a:t> </a:t>
            </a:r>
            <a:r>
              <a:rPr lang="en-IN" sz="2400" dirty="0" err="1"/>
              <a:t>किया</a:t>
            </a:r>
            <a:r>
              <a:rPr lang="en-IN" sz="2400" dirty="0"/>
              <a:t> </a:t>
            </a:r>
            <a:r>
              <a:rPr lang="en-IN" sz="2400" dirty="0" err="1"/>
              <a:t>जाता</a:t>
            </a:r>
            <a:r>
              <a:rPr lang="en-IN" sz="2400" dirty="0"/>
              <a:t> </a:t>
            </a:r>
            <a:r>
              <a:rPr lang="en-IN" sz="2400" dirty="0" err="1"/>
              <a:t>है</a:t>
            </a:r>
            <a:r>
              <a:rPr lang="en-IN" sz="2400" dirty="0"/>
              <a:t>। </a:t>
            </a:r>
            <a:r>
              <a:rPr lang="en-IN" sz="2400" dirty="0" err="1"/>
              <a:t>एक</a:t>
            </a:r>
            <a:r>
              <a:rPr lang="en-IN" sz="2400" dirty="0"/>
              <a:t> </a:t>
            </a:r>
            <a:r>
              <a:rPr lang="en-IN" sz="2400" dirty="0" err="1"/>
              <a:t>संस्था</a:t>
            </a:r>
            <a:r>
              <a:rPr lang="en-IN" sz="2400" dirty="0"/>
              <a:t> </a:t>
            </a:r>
            <a:r>
              <a:rPr lang="en-IN" sz="2400" dirty="0" err="1"/>
              <a:t>के</a:t>
            </a:r>
            <a:r>
              <a:rPr lang="en-IN" sz="2400" dirty="0"/>
              <a:t> </a:t>
            </a:r>
            <a:r>
              <a:rPr lang="en-IN" sz="2400" dirty="0" err="1"/>
              <a:t>प्रबंधक</a:t>
            </a:r>
            <a:r>
              <a:rPr lang="en-IN" sz="2400" dirty="0"/>
              <a:t> </a:t>
            </a:r>
            <a:r>
              <a:rPr lang="en-IN" sz="2400" dirty="0" err="1"/>
              <a:t>के</a:t>
            </a:r>
            <a:r>
              <a:rPr lang="en-IN" sz="2400" dirty="0"/>
              <a:t> </a:t>
            </a:r>
            <a:r>
              <a:rPr lang="en-IN" sz="2400" dirty="0" err="1"/>
              <a:t>लिए</a:t>
            </a:r>
            <a:r>
              <a:rPr lang="en-IN" sz="2400" dirty="0"/>
              <a:t> </a:t>
            </a:r>
            <a:r>
              <a:rPr lang="en-IN" sz="2400" dirty="0" err="1"/>
              <a:t>यदि</a:t>
            </a:r>
            <a:r>
              <a:rPr lang="en-IN" sz="2400" dirty="0"/>
              <a:t> </a:t>
            </a:r>
            <a:r>
              <a:rPr lang="en-IN" sz="2400" dirty="0" err="1"/>
              <a:t>स्वाट</a:t>
            </a:r>
            <a:r>
              <a:rPr lang="en-IN" sz="2400" dirty="0"/>
              <a:t> </a:t>
            </a:r>
            <a:r>
              <a:rPr lang="en-IN" sz="2400" dirty="0" err="1"/>
              <a:t>विश्लेषण</a:t>
            </a:r>
            <a:r>
              <a:rPr lang="en-IN" sz="2400" dirty="0"/>
              <a:t> </a:t>
            </a:r>
            <a:r>
              <a:rPr lang="en-IN" sz="2400" dirty="0" err="1"/>
              <a:t>महत्वपूर्ण</a:t>
            </a:r>
            <a:r>
              <a:rPr lang="en-IN" sz="2400" dirty="0"/>
              <a:t> </a:t>
            </a:r>
            <a:r>
              <a:rPr lang="en-IN" sz="2400" dirty="0" err="1"/>
              <a:t>है</a:t>
            </a:r>
            <a:r>
              <a:rPr lang="en-IN" sz="2400" dirty="0"/>
              <a:t> </a:t>
            </a:r>
            <a:r>
              <a:rPr lang="en-IN" sz="2400" dirty="0" err="1"/>
              <a:t>तो</a:t>
            </a:r>
            <a:r>
              <a:rPr lang="en-IN" sz="2400" dirty="0"/>
              <a:t> </a:t>
            </a:r>
            <a:r>
              <a:rPr lang="en-IN" sz="2400" dirty="0" err="1"/>
              <a:t>वह</a:t>
            </a:r>
            <a:r>
              <a:rPr lang="en-IN" sz="2400" dirty="0"/>
              <a:t> </a:t>
            </a:r>
            <a:r>
              <a:rPr lang="en-IN" sz="2400" dirty="0" err="1"/>
              <a:t>संचार</a:t>
            </a:r>
            <a:r>
              <a:rPr lang="en-IN" sz="2400" dirty="0"/>
              <a:t> </a:t>
            </a:r>
            <a:r>
              <a:rPr lang="en-IN" sz="2400" dirty="0" err="1"/>
              <a:t>क्रिया</a:t>
            </a:r>
            <a:r>
              <a:rPr lang="en-IN" sz="2400" dirty="0"/>
              <a:t> </a:t>
            </a:r>
            <a:r>
              <a:rPr lang="en-IN" sz="2400" dirty="0" err="1"/>
              <a:t>के</a:t>
            </a:r>
            <a:r>
              <a:rPr lang="en-IN" sz="2400" dirty="0"/>
              <a:t> </a:t>
            </a:r>
            <a:r>
              <a:rPr lang="en-IN" sz="2400" dirty="0" err="1"/>
              <a:t>लिए</a:t>
            </a:r>
            <a:r>
              <a:rPr lang="en-IN" sz="2400" dirty="0"/>
              <a:t> </a:t>
            </a:r>
            <a:r>
              <a:rPr lang="en-IN" sz="2400" dirty="0" err="1"/>
              <a:t>भी</a:t>
            </a:r>
            <a:r>
              <a:rPr lang="en-IN" sz="2400" dirty="0"/>
              <a:t> </a:t>
            </a:r>
            <a:r>
              <a:rPr lang="en-IN" sz="2400" dirty="0" err="1"/>
              <a:t>निश्चित</a:t>
            </a:r>
            <a:r>
              <a:rPr lang="en-IN" sz="2400" dirty="0"/>
              <a:t> </a:t>
            </a:r>
            <a:r>
              <a:rPr lang="en-IN" sz="2400" dirty="0" err="1"/>
              <a:t>रूप</a:t>
            </a:r>
            <a:r>
              <a:rPr lang="en-IN" sz="2400" dirty="0"/>
              <a:t> </a:t>
            </a:r>
            <a:r>
              <a:rPr lang="en-IN" sz="2400" dirty="0" err="1"/>
              <a:t>से</a:t>
            </a:r>
            <a:r>
              <a:rPr lang="en-IN" sz="2400" dirty="0"/>
              <a:t> </a:t>
            </a:r>
            <a:r>
              <a:rPr lang="en-IN" sz="2400" dirty="0" err="1"/>
              <a:t>महत्वपूर्ण</a:t>
            </a:r>
            <a:r>
              <a:rPr lang="en-IN" sz="2400" dirty="0"/>
              <a:t> </a:t>
            </a:r>
            <a:r>
              <a:rPr lang="en-IN" sz="2400" dirty="0" err="1"/>
              <a:t>होगा</a:t>
            </a:r>
            <a:r>
              <a:rPr lang="en-IN" sz="2400" dirty="0"/>
              <a:t>। </a:t>
            </a:r>
            <a:r>
              <a:rPr lang="en-IN" sz="2400" dirty="0" err="1"/>
              <a:t>स्वाट</a:t>
            </a:r>
            <a:r>
              <a:rPr lang="en-IN" sz="2400" dirty="0"/>
              <a:t> </a:t>
            </a:r>
            <a:r>
              <a:rPr lang="en-IN" sz="2400" dirty="0" err="1"/>
              <a:t>विश्लेषण</a:t>
            </a:r>
            <a:r>
              <a:rPr lang="en-IN" sz="2400" dirty="0"/>
              <a:t> </a:t>
            </a:r>
            <a:r>
              <a:rPr lang="en-IN" sz="2400" dirty="0" err="1"/>
              <a:t>के</a:t>
            </a:r>
            <a:r>
              <a:rPr lang="en-IN" sz="2400" dirty="0"/>
              <a:t> </a:t>
            </a:r>
            <a:r>
              <a:rPr lang="en-IN" sz="2400" dirty="0" err="1"/>
              <a:t>द्वारा</a:t>
            </a:r>
            <a:r>
              <a:rPr lang="en-IN" sz="2400" dirty="0"/>
              <a:t> </a:t>
            </a:r>
            <a:r>
              <a:rPr lang="en-IN" sz="2400" dirty="0" err="1"/>
              <a:t>संचार</a:t>
            </a:r>
            <a:r>
              <a:rPr lang="en-IN" sz="2400" dirty="0"/>
              <a:t> </a:t>
            </a:r>
            <a:r>
              <a:rPr lang="en-IN" sz="2400" dirty="0" err="1"/>
              <a:t>को</a:t>
            </a:r>
            <a:r>
              <a:rPr lang="en-IN" sz="2400" dirty="0"/>
              <a:t> </a:t>
            </a:r>
            <a:r>
              <a:rPr lang="en-IN" sz="2400" dirty="0" err="1"/>
              <a:t>प्रभावी</a:t>
            </a:r>
            <a:r>
              <a:rPr lang="en-IN" sz="2400" dirty="0"/>
              <a:t> </a:t>
            </a:r>
            <a:r>
              <a:rPr lang="en-IN" sz="2400" dirty="0" err="1"/>
              <a:t>बना</a:t>
            </a:r>
            <a:r>
              <a:rPr lang="en-IN" sz="2400" dirty="0"/>
              <a:t> </a:t>
            </a:r>
            <a:r>
              <a:rPr lang="en-IN" sz="2400" dirty="0" err="1"/>
              <a:t>कर</a:t>
            </a:r>
            <a:r>
              <a:rPr lang="en-IN" sz="2400" dirty="0"/>
              <a:t> </a:t>
            </a:r>
            <a:r>
              <a:rPr lang="en-IN" sz="2400" dirty="0" err="1"/>
              <a:t>संस्था</a:t>
            </a:r>
            <a:r>
              <a:rPr lang="en-IN" sz="2400" dirty="0"/>
              <a:t> </a:t>
            </a:r>
            <a:r>
              <a:rPr lang="en-IN" sz="2400" dirty="0" err="1"/>
              <a:t>अपने</a:t>
            </a:r>
            <a:r>
              <a:rPr lang="en-IN" sz="2400" dirty="0"/>
              <a:t> </a:t>
            </a:r>
            <a:r>
              <a:rPr lang="en-IN" sz="2400" dirty="0" err="1"/>
              <a:t>लक्ष्यों</a:t>
            </a:r>
            <a:r>
              <a:rPr lang="en-IN" sz="2400" dirty="0"/>
              <a:t> </a:t>
            </a:r>
            <a:r>
              <a:rPr lang="en-IN" sz="2400" dirty="0" err="1"/>
              <a:t>को</a:t>
            </a:r>
            <a:r>
              <a:rPr lang="en-IN" sz="2400" dirty="0"/>
              <a:t> </a:t>
            </a:r>
            <a:r>
              <a:rPr lang="en-IN" sz="2400" dirty="0" err="1"/>
              <a:t>आसानी</a:t>
            </a:r>
            <a:r>
              <a:rPr lang="en-IN" sz="2400" dirty="0"/>
              <a:t> </a:t>
            </a:r>
            <a:r>
              <a:rPr lang="en-IN" sz="2400" dirty="0" err="1"/>
              <a:t>से</a:t>
            </a:r>
            <a:r>
              <a:rPr lang="en-IN" sz="2400" dirty="0"/>
              <a:t> </a:t>
            </a:r>
            <a:r>
              <a:rPr lang="en-IN" sz="2400" dirty="0" err="1"/>
              <a:t>प्राप्त</a:t>
            </a:r>
            <a:r>
              <a:rPr lang="en-IN" sz="2400" dirty="0"/>
              <a:t> </a:t>
            </a:r>
            <a:r>
              <a:rPr lang="en-IN" sz="2400" dirty="0" err="1"/>
              <a:t>कर</a:t>
            </a:r>
            <a:r>
              <a:rPr lang="en-IN" sz="2400" dirty="0"/>
              <a:t> </a:t>
            </a:r>
            <a:r>
              <a:rPr lang="en-IN" sz="2400" dirty="0" err="1"/>
              <a:t>सकती</a:t>
            </a:r>
            <a:r>
              <a:rPr lang="en-IN" sz="2400" dirty="0"/>
              <a:t> </a:t>
            </a:r>
            <a:r>
              <a:rPr lang="en-IN" sz="2400" dirty="0" err="1"/>
              <a:t>है</a:t>
            </a:r>
            <a:r>
              <a:rPr lang="en-IN" sz="2400" dirty="0"/>
              <a:t>। </a:t>
            </a:r>
            <a:r>
              <a:rPr lang="en-IN" sz="2400" dirty="0" err="1"/>
              <a:t>किसी</a:t>
            </a:r>
            <a:r>
              <a:rPr lang="en-IN" sz="2400" dirty="0"/>
              <a:t> </a:t>
            </a:r>
            <a:r>
              <a:rPr lang="en-IN" sz="2400" dirty="0" err="1"/>
              <a:t>भी</a:t>
            </a:r>
            <a:r>
              <a:rPr lang="en-IN" sz="2400" dirty="0"/>
              <a:t> </a:t>
            </a:r>
            <a:r>
              <a:rPr lang="en-IN" sz="2400" dirty="0" err="1"/>
              <a:t>संस्था</a:t>
            </a:r>
            <a:r>
              <a:rPr lang="en-IN" sz="2400" dirty="0"/>
              <a:t> </a:t>
            </a:r>
            <a:r>
              <a:rPr lang="en-IN" sz="2400" dirty="0" err="1"/>
              <a:t>की</a:t>
            </a:r>
            <a:r>
              <a:rPr lang="en-IN" sz="2400" dirty="0"/>
              <a:t> </a:t>
            </a:r>
            <a:r>
              <a:rPr lang="en-IN" sz="2400" dirty="0" err="1"/>
              <a:t>सफलता</a:t>
            </a:r>
            <a:r>
              <a:rPr lang="en-IN" sz="2400" dirty="0"/>
              <a:t> </a:t>
            </a:r>
            <a:r>
              <a:rPr lang="en-IN" sz="2400" dirty="0" err="1"/>
              <a:t>उसके</a:t>
            </a:r>
            <a:r>
              <a:rPr lang="en-IN" sz="2400" dirty="0"/>
              <a:t> </a:t>
            </a:r>
            <a:r>
              <a:rPr lang="en-IN" sz="2400" dirty="0" err="1"/>
              <a:t>प्रबंधकों</a:t>
            </a:r>
            <a:r>
              <a:rPr lang="en-IN" sz="2400" dirty="0"/>
              <a:t> </a:t>
            </a:r>
            <a:r>
              <a:rPr lang="en-IN" sz="2400" dirty="0" err="1"/>
              <a:t>द्वारा</a:t>
            </a:r>
            <a:r>
              <a:rPr lang="en-IN" sz="2400" dirty="0"/>
              <a:t> </a:t>
            </a:r>
            <a:r>
              <a:rPr lang="en-IN" sz="2400" dirty="0" err="1"/>
              <a:t>बनाई</a:t>
            </a:r>
            <a:r>
              <a:rPr lang="en-IN" sz="2400" dirty="0"/>
              <a:t> </a:t>
            </a:r>
            <a:r>
              <a:rPr lang="en-IN" sz="2400" dirty="0" err="1"/>
              <a:t>गई</a:t>
            </a:r>
            <a:r>
              <a:rPr lang="en-IN" sz="2400" dirty="0"/>
              <a:t> </a:t>
            </a:r>
            <a:r>
              <a:rPr lang="en-IN" sz="2400" dirty="0" err="1"/>
              <a:t>नीतियों</a:t>
            </a:r>
            <a:r>
              <a:rPr lang="en-IN" sz="2400" dirty="0"/>
              <a:t> </a:t>
            </a:r>
            <a:r>
              <a:rPr lang="en-IN" sz="2400" dirty="0" err="1"/>
              <a:t>एवं</a:t>
            </a:r>
            <a:r>
              <a:rPr lang="en-IN" sz="2400" dirty="0"/>
              <a:t> </a:t>
            </a:r>
            <a:r>
              <a:rPr lang="en-IN" sz="2400" dirty="0" err="1"/>
              <a:t>लिए</a:t>
            </a:r>
            <a:r>
              <a:rPr lang="en-IN" sz="2400" dirty="0"/>
              <a:t> </a:t>
            </a:r>
            <a:r>
              <a:rPr lang="en-IN" sz="2400" dirty="0" err="1"/>
              <a:t>गए</a:t>
            </a:r>
            <a:r>
              <a:rPr lang="en-IN" sz="2400" dirty="0"/>
              <a:t> </a:t>
            </a:r>
            <a:r>
              <a:rPr lang="en-IN" sz="2400" dirty="0" err="1"/>
              <a:t>निर्णयों</a:t>
            </a:r>
            <a:r>
              <a:rPr lang="en-IN" sz="2400" dirty="0"/>
              <a:t> </a:t>
            </a:r>
            <a:r>
              <a:rPr lang="en-IN" sz="2400" dirty="0" err="1"/>
              <a:t>पर</a:t>
            </a:r>
            <a:r>
              <a:rPr lang="en-IN" sz="2400" dirty="0"/>
              <a:t> </a:t>
            </a:r>
            <a:r>
              <a:rPr lang="en-IN" sz="2400" dirty="0" err="1"/>
              <a:t>निर्भर</a:t>
            </a:r>
            <a:r>
              <a:rPr lang="en-IN" sz="2400" dirty="0"/>
              <a:t> </a:t>
            </a:r>
            <a:r>
              <a:rPr lang="en-IN" sz="2400" dirty="0" err="1"/>
              <a:t>करती</a:t>
            </a:r>
            <a:r>
              <a:rPr lang="en-IN" sz="2400" dirty="0"/>
              <a:t> </a:t>
            </a:r>
            <a:r>
              <a:rPr lang="en-IN" sz="2400" dirty="0" err="1"/>
              <a:t>है</a:t>
            </a:r>
            <a:r>
              <a:rPr lang="en-IN" sz="2400" dirty="0"/>
              <a:t> </a:t>
            </a:r>
            <a:r>
              <a:rPr lang="en-IN" sz="2400" dirty="0" err="1"/>
              <a:t>और</a:t>
            </a:r>
            <a:r>
              <a:rPr lang="en-IN" sz="2400" dirty="0"/>
              <a:t> </a:t>
            </a:r>
            <a:r>
              <a:rPr lang="en-IN" sz="2400" dirty="0" err="1"/>
              <a:t>इन</a:t>
            </a:r>
            <a:r>
              <a:rPr lang="en-IN" sz="2400" dirty="0"/>
              <a:t> </a:t>
            </a:r>
            <a:r>
              <a:rPr lang="en-IN" sz="2400" dirty="0" err="1"/>
              <a:t>नीतियों</a:t>
            </a:r>
            <a:r>
              <a:rPr lang="en-IN" sz="2400" dirty="0"/>
              <a:t> </a:t>
            </a:r>
            <a:r>
              <a:rPr lang="en-IN" sz="2400" dirty="0" err="1"/>
              <a:t>एवं</a:t>
            </a:r>
            <a:r>
              <a:rPr lang="en-IN" sz="2400" dirty="0"/>
              <a:t> </a:t>
            </a:r>
            <a:r>
              <a:rPr lang="en-IN" sz="2400" dirty="0" err="1"/>
              <a:t>निर्णयों</a:t>
            </a:r>
            <a:r>
              <a:rPr lang="en-IN" sz="2400" dirty="0"/>
              <a:t> </a:t>
            </a:r>
            <a:r>
              <a:rPr lang="en-IN" sz="2400" dirty="0" err="1"/>
              <a:t>का</a:t>
            </a:r>
            <a:r>
              <a:rPr lang="en-IN" sz="2400" dirty="0"/>
              <a:t> </a:t>
            </a:r>
            <a:r>
              <a:rPr lang="en-IN" sz="2400" dirty="0" err="1"/>
              <a:t>क्रियान्वयन</a:t>
            </a:r>
            <a:r>
              <a:rPr lang="en-IN" sz="2400" dirty="0"/>
              <a:t> </a:t>
            </a:r>
            <a:r>
              <a:rPr lang="en-IN" sz="2400" dirty="0" err="1"/>
              <a:t>संचार</a:t>
            </a:r>
            <a:r>
              <a:rPr lang="en-IN" sz="2400" dirty="0"/>
              <a:t> </a:t>
            </a:r>
            <a:r>
              <a:rPr lang="en-IN" sz="2400" dirty="0" err="1"/>
              <a:t>की</a:t>
            </a:r>
            <a:r>
              <a:rPr lang="en-IN" sz="2400" dirty="0"/>
              <a:t> </a:t>
            </a:r>
            <a:r>
              <a:rPr lang="en-IN" sz="2400" dirty="0" err="1"/>
              <a:t>प्रभावशीलता</a:t>
            </a:r>
            <a:r>
              <a:rPr lang="en-IN" sz="2400" dirty="0"/>
              <a:t> </a:t>
            </a:r>
            <a:r>
              <a:rPr lang="en-IN" sz="2400" dirty="0" err="1"/>
              <a:t>पर</a:t>
            </a:r>
            <a:r>
              <a:rPr lang="en-IN" sz="2400" dirty="0"/>
              <a:t> </a:t>
            </a:r>
            <a:r>
              <a:rPr lang="en-IN" sz="2400" dirty="0" err="1"/>
              <a:t>निर्भर</a:t>
            </a:r>
            <a:r>
              <a:rPr lang="en-IN" sz="2400" dirty="0"/>
              <a:t> </a:t>
            </a:r>
            <a:r>
              <a:rPr lang="en-IN" sz="2400" dirty="0" err="1"/>
              <a:t>करता</a:t>
            </a:r>
            <a:r>
              <a:rPr lang="en-IN" sz="2400" dirty="0"/>
              <a:t> </a:t>
            </a:r>
            <a:r>
              <a:rPr lang="en-IN" sz="2400" dirty="0" err="1"/>
              <a:t>है</a:t>
            </a:r>
            <a:r>
              <a:rPr lang="en-IN" sz="2400" dirty="0"/>
              <a:t>। </a:t>
            </a:r>
            <a:r>
              <a:rPr lang="en-IN" sz="2400" dirty="0" err="1"/>
              <a:t>संचार</a:t>
            </a:r>
            <a:r>
              <a:rPr lang="en-IN" sz="2400" dirty="0"/>
              <a:t> </a:t>
            </a:r>
            <a:r>
              <a:rPr lang="en-IN" sz="2400" dirty="0" err="1"/>
              <a:t>की</a:t>
            </a:r>
            <a:r>
              <a:rPr lang="en-IN" sz="2400" dirty="0"/>
              <a:t> </a:t>
            </a:r>
            <a:r>
              <a:rPr lang="en-IN" sz="2400" dirty="0" err="1"/>
              <a:t>प्रभावशीलता</a:t>
            </a:r>
            <a:r>
              <a:rPr lang="en-IN" sz="2400" dirty="0"/>
              <a:t> </a:t>
            </a:r>
            <a:r>
              <a:rPr lang="en-IN" sz="2400" dirty="0" err="1"/>
              <a:t>कहीं</a:t>
            </a:r>
            <a:r>
              <a:rPr lang="en-IN" sz="2400" dirty="0"/>
              <a:t> न </a:t>
            </a:r>
            <a:r>
              <a:rPr lang="en-IN" sz="2400" dirty="0" err="1"/>
              <a:t>कहीं</a:t>
            </a:r>
            <a:r>
              <a:rPr lang="en-IN" sz="2400" dirty="0"/>
              <a:t> </a:t>
            </a:r>
            <a:r>
              <a:rPr lang="en-IN" sz="2400" dirty="0" err="1"/>
              <a:t>स्वाट</a:t>
            </a:r>
            <a:r>
              <a:rPr lang="en-IN" sz="2400" dirty="0"/>
              <a:t> </a:t>
            </a:r>
            <a:r>
              <a:rPr lang="en-IN" sz="2400" dirty="0" err="1"/>
              <a:t>विश्लेषण</a:t>
            </a:r>
            <a:r>
              <a:rPr lang="en-IN" sz="2400" dirty="0"/>
              <a:t> </a:t>
            </a:r>
            <a:r>
              <a:rPr lang="en-IN" sz="2400" dirty="0" err="1"/>
              <a:t>से</a:t>
            </a:r>
            <a:r>
              <a:rPr lang="en-IN" sz="2400" dirty="0"/>
              <a:t> </a:t>
            </a:r>
            <a:r>
              <a:rPr lang="en-IN" sz="2400" dirty="0" err="1"/>
              <a:t>प्रभावित</a:t>
            </a:r>
            <a:r>
              <a:rPr lang="en-IN" sz="2400" dirty="0"/>
              <a:t> </a:t>
            </a:r>
            <a:r>
              <a:rPr lang="en-IN" sz="2400" dirty="0" err="1"/>
              <a:t>होती</a:t>
            </a:r>
            <a:r>
              <a:rPr lang="en-IN" sz="2400" dirty="0"/>
              <a:t> </a:t>
            </a:r>
            <a:r>
              <a:rPr lang="en-IN" sz="2400" dirty="0" err="1"/>
              <a:t>है</a:t>
            </a:r>
            <a:r>
              <a:rPr lang="en-IN" sz="2400" dirty="0"/>
              <a:t> ।</a:t>
            </a:r>
            <a:r>
              <a:rPr lang="en-IN" sz="2400" dirty="0" err="1"/>
              <a:t>अतः</a:t>
            </a:r>
            <a:r>
              <a:rPr lang="en-IN" sz="2400" dirty="0"/>
              <a:t> </a:t>
            </a:r>
            <a:r>
              <a:rPr lang="en-IN" sz="2400" dirty="0" err="1"/>
              <a:t>स्वाट</a:t>
            </a:r>
            <a:r>
              <a:rPr lang="en-IN" sz="2400" dirty="0"/>
              <a:t> </a:t>
            </a:r>
            <a:r>
              <a:rPr lang="en-IN" sz="2400" dirty="0" err="1"/>
              <a:t>विश्लेषण</a:t>
            </a:r>
            <a:r>
              <a:rPr lang="en-IN" sz="2400" dirty="0"/>
              <a:t> </a:t>
            </a:r>
            <a:r>
              <a:rPr lang="en-IN" sz="2400" dirty="0" err="1"/>
              <a:t>के</a:t>
            </a:r>
            <a:r>
              <a:rPr lang="en-IN" sz="2400" dirty="0"/>
              <a:t> </a:t>
            </a:r>
            <a:r>
              <a:rPr lang="en-IN" sz="2400" dirty="0" err="1"/>
              <a:t>महत्व</a:t>
            </a:r>
            <a:r>
              <a:rPr lang="en-IN" sz="2400" dirty="0"/>
              <a:t> </a:t>
            </a:r>
            <a:r>
              <a:rPr lang="en-IN" sz="2400" dirty="0" err="1"/>
              <a:t>को</a:t>
            </a:r>
            <a:r>
              <a:rPr lang="en-IN" sz="2400" dirty="0"/>
              <a:t> </a:t>
            </a:r>
            <a:r>
              <a:rPr lang="en-IN" sz="2400" dirty="0" err="1"/>
              <a:t>दो</a:t>
            </a:r>
            <a:r>
              <a:rPr lang="en-IN" sz="2400" dirty="0"/>
              <a:t> </a:t>
            </a:r>
            <a:r>
              <a:rPr lang="en-IN" sz="2400" dirty="0" err="1"/>
              <a:t>रूपों</a:t>
            </a:r>
            <a:r>
              <a:rPr lang="en-IN" sz="2400" dirty="0"/>
              <a:t> </a:t>
            </a:r>
            <a:r>
              <a:rPr lang="en-IN" sz="2400" dirty="0" err="1"/>
              <a:t>में</a:t>
            </a:r>
            <a:r>
              <a:rPr lang="en-IN" sz="2400" dirty="0"/>
              <a:t> </a:t>
            </a:r>
            <a:r>
              <a:rPr lang="en-IN" sz="2400" dirty="0" err="1"/>
              <a:t>व्यक्त</a:t>
            </a:r>
            <a:r>
              <a:rPr lang="en-IN" sz="2400" dirty="0"/>
              <a:t> </a:t>
            </a:r>
            <a:r>
              <a:rPr lang="en-IN" sz="2400" dirty="0" err="1"/>
              <a:t>किया</a:t>
            </a:r>
            <a:r>
              <a:rPr lang="en-IN" sz="2400" dirty="0"/>
              <a:t> </a:t>
            </a:r>
            <a:r>
              <a:rPr lang="en-IN" sz="2400" dirty="0" err="1"/>
              <a:t>जा</a:t>
            </a:r>
            <a:r>
              <a:rPr lang="en-IN" sz="2400" dirty="0"/>
              <a:t> </a:t>
            </a:r>
            <a:r>
              <a:rPr lang="en-IN" sz="2400" dirty="0" err="1"/>
              <a:t>सकता</a:t>
            </a:r>
            <a:r>
              <a:rPr lang="en-IN" sz="2400" dirty="0"/>
              <a:t> </a:t>
            </a:r>
            <a:r>
              <a:rPr lang="en-IN" sz="2400" dirty="0" err="1"/>
              <a:t>है</a:t>
            </a:r>
            <a:endParaRPr lang="en-IN" sz="2400" dirty="0"/>
          </a:p>
          <a:p>
            <a:r>
              <a:rPr lang="en-IN" sz="2400" dirty="0">
                <a:solidFill>
                  <a:srgbClr val="FFFF00"/>
                </a:solidFill>
              </a:rPr>
              <a:t>I. </a:t>
            </a:r>
            <a:r>
              <a:rPr lang="en-IN" sz="2400" dirty="0" err="1">
                <a:solidFill>
                  <a:srgbClr val="FFFF00"/>
                </a:solidFill>
              </a:rPr>
              <a:t>व्यवसाय</a:t>
            </a:r>
            <a:r>
              <a:rPr lang="en-IN" sz="2400" dirty="0">
                <a:solidFill>
                  <a:srgbClr val="FFFF00"/>
                </a:solidFill>
              </a:rPr>
              <a:t> </a:t>
            </a:r>
            <a:r>
              <a:rPr lang="en-IN" sz="2400" dirty="0" err="1">
                <a:solidFill>
                  <a:srgbClr val="FFFF00"/>
                </a:solidFill>
              </a:rPr>
              <a:t>की</a:t>
            </a:r>
            <a:r>
              <a:rPr lang="en-IN" sz="2400" dirty="0">
                <a:solidFill>
                  <a:srgbClr val="FFFF00"/>
                </a:solidFill>
              </a:rPr>
              <a:t> </a:t>
            </a:r>
            <a:r>
              <a:rPr lang="en-IN" sz="2400" dirty="0" err="1">
                <a:solidFill>
                  <a:srgbClr val="FFFF00"/>
                </a:solidFill>
              </a:rPr>
              <a:t>कार्य</a:t>
            </a:r>
            <a:r>
              <a:rPr lang="en-IN" sz="2400" dirty="0">
                <a:solidFill>
                  <a:srgbClr val="FFFF00"/>
                </a:solidFill>
              </a:rPr>
              <a:t> </a:t>
            </a:r>
            <a:r>
              <a:rPr lang="en-IN" sz="2400" dirty="0" err="1">
                <a:solidFill>
                  <a:srgbClr val="FFFF00"/>
                </a:solidFill>
              </a:rPr>
              <a:t>संस्कृति</a:t>
            </a:r>
            <a:r>
              <a:rPr lang="en-IN" sz="2400" dirty="0">
                <a:solidFill>
                  <a:srgbClr val="FFFF00"/>
                </a:solidFill>
              </a:rPr>
              <a:t> </a:t>
            </a:r>
            <a:r>
              <a:rPr lang="en-IN" sz="2400" dirty="0" err="1">
                <a:solidFill>
                  <a:srgbClr val="FFFF00"/>
                </a:solidFill>
              </a:rPr>
              <a:t>के</a:t>
            </a:r>
            <a:r>
              <a:rPr lang="en-IN" sz="2400" dirty="0">
                <a:solidFill>
                  <a:srgbClr val="FFFF00"/>
                </a:solidFill>
              </a:rPr>
              <a:t> </a:t>
            </a:r>
            <a:r>
              <a:rPr lang="en-IN" sz="2400" dirty="0" err="1">
                <a:solidFill>
                  <a:srgbClr val="FFFF00"/>
                </a:solidFill>
              </a:rPr>
              <a:t>विकास</a:t>
            </a:r>
            <a:r>
              <a:rPr lang="en-IN" sz="2400" dirty="0">
                <a:solidFill>
                  <a:srgbClr val="FFFF00"/>
                </a:solidFill>
              </a:rPr>
              <a:t> </a:t>
            </a:r>
            <a:r>
              <a:rPr lang="en-IN" sz="2400" dirty="0" err="1">
                <a:solidFill>
                  <a:srgbClr val="FFFF00"/>
                </a:solidFill>
              </a:rPr>
              <a:t>में</a:t>
            </a:r>
            <a:r>
              <a:rPr lang="en-IN" sz="2400" dirty="0">
                <a:solidFill>
                  <a:srgbClr val="FFFF00"/>
                </a:solidFill>
              </a:rPr>
              <a:t> </a:t>
            </a:r>
            <a:r>
              <a:rPr lang="en-IN" sz="2400" dirty="0" err="1">
                <a:solidFill>
                  <a:srgbClr val="FFFF00"/>
                </a:solidFill>
              </a:rPr>
              <a:t>सहायक</a:t>
            </a:r>
            <a:r>
              <a:rPr lang="en-IN" sz="2400" dirty="0">
                <a:solidFill>
                  <a:srgbClr val="FFFF00"/>
                </a:solidFill>
              </a:rPr>
              <a:t> HELPFUL IN DEVELOPMENT OF WORK CULTURE OF BUSINESS </a:t>
            </a:r>
          </a:p>
          <a:p>
            <a:r>
              <a:rPr lang="en-IN" sz="2400" dirty="0" err="1"/>
              <a:t>व्यवसाय</a:t>
            </a:r>
            <a:r>
              <a:rPr lang="en-IN" sz="2400" dirty="0"/>
              <a:t> </a:t>
            </a:r>
            <a:r>
              <a:rPr lang="en-IN" sz="2400" dirty="0" err="1"/>
              <a:t>के</a:t>
            </a:r>
            <a:r>
              <a:rPr lang="en-IN" sz="2400" dirty="0"/>
              <a:t> </a:t>
            </a:r>
            <a:r>
              <a:rPr lang="en-IN" sz="2400" dirty="0" err="1"/>
              <a:t>लक्ष्य</a:t>
            </a:r>
            <a:r>
              <a:rPr lang="en-IN" sz="2400" dirty="0"/>
              <a:t> </a:t>
            </a:r>
            <a:r>
              <a:rPr lang="en-IN" sz="2400" dirty="0" err="1"/>
              <a:t>प्राप्ति</a:t>
            </a:r>
            <a:r>
              <a:rPr lang="en-IN" sz="2400" dirty="0"/>
              <a:t> </a:t>
            </a:r>
            <a:r>
              <a:rPr lang="en-IN" sz="2400" dirty="0" err="1"/>
              <a:t>का</a:t>
            </a:r>
            <a:r>
              <a:rPr lang="en-IN" sz="2400" dirty="0"/>
              <a:t> </a:t>
            </a:r>
            <a:r>
              <a:rPr lang="en-IN" sz="2400" dirty="0" err="1"/>
              <a:t>साधन</a:t>
            </a:r>
            <a:r>
              <a:rPr lang="en-IN" sz="2400" dirty="0"/>
              <a:t> means of achieving target of business </a:t>
            </a:r>
          </a:p>
          <a:p>
            <a:r>
              <a:rPr lang="en-IN" sz="2400" dirty="0" err="1">
                <a:solidFill>
                  <a:srgbClr val="FFFF00"/>
                </a:solidFill>
              </a:rPr>
              <a:t>II.व्यवसाई</a:t>
            </a:r>
            <a:r>
              <a:rPr lang="en-IN" sz="2400" dirty="0">
                <a:solidFill>
                  <a:srgbClr val="FFFF00"/>
                </a:solidFill>
              </a:rPr>
              <a:t> </a:t>
            </a:r>
            <a:r>
              <a:rPr lang="en-IN" sz="2400" dirty="0" err="1">
                <a:solidFill>
                  <a:srgbClr val="FFFF00"/>
                </a:solidFill>
              </a:rPr>
              <a:t>के</a:t>
            </a:r>
            <a:r>
              <a:rPr lang="en-IN" sz="2400" dirty="0">
                <a:solidFill>
                  <a:srgbClr val="FFFF00"/>
                </a:solidFill>
              </a:rPr>
              <a:t> </a:t>
            </a:r>
            <a:r>
              <a:rPr lang="en-IN" sz="2400" dirty="0" err="1">
                <a:solidFill>
                  <a:srgbClr val="FFFF00"/>
                </a:solidFill>
              </a:rPr>
              <a:t>आंतरिक</a:t>
            </a:r>
            <a:r>
              <a:rPr lang="en-IN" sz="2400" dirty="0">
                <a:solidFill>
                  <a:srgbClr val="FFFF00"/>
                </a:solidFill>
              </a:rPr>
              <a:t> व </a:t>
            </a:r>
            <a:r>
              <a:rPr lang="en-IN" sz="2400" dirty="0" err="1">
                <a:solidFill>
                  <a:srgbClr val="FFFF00"/>
                </a:solidFill>
              </a:rPr>
              <a:t>बाह्य</a:t>
            </a:r>
            <a:r>
              <a:rPr lang="en-IN" sz="2400" dirty="0">
                <a:solidFill>
                  <a:srgbClr val="FFFF00"/>
                </a:solidFill>
              </a:rPr>
              <a:t> </a:t>
            </a:r>
            <a:r>
              <a:rPr lang="en-IN" sz="2400" dirty="0" err="1">
                <a:solidFill>
                  <a:srgbClr val="FFFF00"/>
                </a:solidFill>
              </a:rPr>
              <a:t>पर्यावरण</a:t>
            </a:r>
            <a:r>
              <a:rPr lang="en-IN" sz="2400" dirty="0">
                <a:solidFill>
                  <a:srgbClr val="FFFF00"/>
                </a:solidFill>
              </a:rPr>
              <a:t> </a:t>
            </a:r>
            <a:r>
              <a:rPr lang="en-IN" sz="2400" dirty="0" err="1">
                <a:solidFill>
                  <a:srgbClr val="FFFF00"/>
                </a:solidFill>
              </a:rPr>
              <a:t>के</a:t>
            </a:r>
            <a:r>
              <a:rPr lang="en-IN" sz="2400" dirty="0">
                <a:solidFill>
                  <a:srgbClr val="FFFF00"/>
                </a:solidFill>
              </a:rPr>
              <a:t> </a:t>
            </a:r>
            <a:r>
              <a:rPr lang="en-IN" sz="2400" dirty="0" err="1">
                <a:solidFill>
                  <a:srgbClr val="FFFF00"/>
                </a:solidFill>
              </a:rPr>
              <a:t>विश्लेषण</a:t>
            </a:r>
            <a:r>
              <a:rPr lang="en-IN" sz="2400" dirty="0">
                <a:solidFill>
                  <a:srgbClr val="FFFF00"/>
                </a:solidFill>
              </a:rPr>
              <a:t> </a:t>
            </a:r>
            <a:r>
              <a:rPr lang="en-IN" sz="2400" dirty="0" err="1">
                <a:solidFill>
                  <a:srgbClr val="FFFF00"/>
                </a:solidFill>
              </a:rPr>
              <a:t>में</a:t>
            </a:r>
            <a:r>
              <a:rPr lang="en-IN" sz="2400" dirty="0">
                <a:solidFill>
                  <a:srgbClr val="FFFF00"/>
                </a:solidFill>
              </a:rPr>
              <a:t> </a:t>
            </a:r>
            <a:r>
              <a:rPr lang="en-IN" sz="2400" dirty="0" err="1">
                <a:solidFill>
                  <a:srgbClr val="FFFF00"/>
                </a:solidFill>
              </a:rPr>
              <a:t>सहायक</a:t>
            </a:r>
            <a:r>
              <a:rPr lang="en-IN" sz="2400" dirty="0">
                <a:solidFill>
                  <a:srgbClr val="FFFF00"/>
                </a:solidFill>
              </a:rPr>
              <a:t> HELPFUL IN ANALYSIS OF INTERNAL AND EXTERNAL ENVIRONMENT OF ANY BUSINESS</a:t>
            </a:r>
            <a:r>
              <a:rPr lang="en-IN" sz="2400" dirty="0"/>
              <a:t> </a:t>
            </a:r>
          </a:p>
          <a:p>
            <a:r>
              <a:rPr lang="en-IN" sz="2400" dirty="0" err="1"/>
              <a:t>सतत</a:t>
            </a:r>
            <a:r>
              <a:rPr lang="en-IN" sz="2400" dirty="0"/>
              <a:t> </a:t>
            </a:r>
            <a:r>
              <a:rPr lang="en-IN" sz="2400" dirty="0" err="1"/>
              <a:t>सृजनात्मकता</a:t>
            </a:r>
            <a:r>
              <a:rPr lang="en-IN" sz="2400" dirty="0"/>
              <a:t> </a:t>
            </a:r>
            <a:r>
              <a:rPr lang="en-IN" sz="2400" dirty="0" err="1"/>
              <a:t>में</a:t>
            </a:r>
            <a:r>
              <a:rPr lang="en-IN" sz="2400" dirty="0"/>
              <a:t> </a:t>
            </a:r>
            <a:r>
              <a:rPr lang="en-IN" sz="2400" dirty="0" err="1"/>
              <a:t>सहायक</a:t>
            </a:r>
            <a:r>
              <a:rPr lang="en-IN" sz="2400" dirty="0"/>
              <a:t> Helpful in continuous creativity</a:t>
            </a:r>
          </a:p>
        </p:txBody>
      </p:sp>
    </p:spTree>
    <p:extLst>
      <p:ext uri="{BB962C8B-B14F-4D97-AF65-F5344CB8AC3E}">
        <p14:creationId xmlns:p14="http://schemas.microsoft.com/office/powerpoint/2010/main" xmlns="" val="12848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457B637-0019-45A7-8FCD-A385872C656D}"/>
              </a:ext>
            </a:extLst>
          </p:cNvPr>
          <p:cNvSpPr txBox="1"/>
          <p:nvPr/>
        </p:nvSpPr>
        <p:spPr>
          <a:xfrm>
            <a:off x="222636" y="794470"/>
            <a:ext cx="12085982" cy="4431983"/>
          </a:xfrm>
          <a:prstGeom prst="rect">
            <a:avLst/>
          </a:prstGeom>
          <a:noFill/>
        </p:spPr>
        <p:txBody>
          <a:bodyPr wrap="square">
            <a:spAutoFit/>
          </a:bodyPr>
          <a:lstStyle/>
          <a:p>
            <a:r>
              <a:rPr lang="en-IN" sz="2400" dirty="0">
                <a:solidFill>
                  <a:srgbClr val="FFFF00"/>
                </a:solidFill>
              </a:rPr>
              <a:t>                                           </a:t>
            </a:r>
            <a:r>
              <a:rPr lang="en-IN" sz="2400" dirty="0" err="1">
                <a:solidFill>
                  <a:srgbClr val="FFFF00"/>
                </a:solidFill>
              </a:rPr>
              <a:t>स्वॉट</a:t>
            </a:r>
            <a:r>
              <a:rPr lang="en-IN" sz="2400" dirty="0">
                <a:solidFill>
                  <a:srgbClr val="FFFF00"/>
                </a:solidFill>
              </a:rPr>
              <a:t> </a:t>
            </a:r>
            <a:r>
              <a:rPr lang="en-IN" sz="2400" dirty="0" err="1">
                <a:solidFill>
                  <a:srgbClr val="FFFF00"/>
                </a:solidFill>
              </a:rPr>
              <a:t>विश्लेषण</a:t>
            </a:r>
            <a:r>
              <a:rPr lang="en-IN" sz="2400" dirty="0">
                <a:solidFill>
                  <a:srgbClr val="FFFF00"/>
                </a:solidFill>
              </a:rPr>
              <a:t> </a:t>
            </a:r>
            <a:r>
              <a:rPr lang="en-IN" sz="2400" dirty="0" err="1">
                <a:solidFill>
                  <a:srgbClr val="FFFF00"/>
                </a:solidFill>
              </a:rPr>
              <a:t>की</a:t>
            </a:r>
            <a:r>
              <a:rPr lang="en-IN" sz="2400" dirty="0">
                <a:solidFill>
                  <a:srgbClr val="FFFF00"/>
                </a:solidFill>
              </a:rPr>
              <a:t> </a:t>
            </a:r>
            <a:r>
              <a:rPr lang="en-IN" sz="2400" dirty="0" err="1">
                <a:solidFill>
                  <a:srgbClr val="FFFF00"/>
                </a:solidFill>
              </a:rPr>
              <a:t>सीमाएं</a:t>
            </a:r>
            <a:r>
              <a:rPr lang="en-IN" sz="2400" dirty="0">
                <a:solidFill>
                  <a:srgbClr val="FFFF00"/>
                </a:solidFill>
              </a:rPr>
              <a:t> </a:t>
            </a:r>
          </a:p>
          <a:p>
            <a:r>
              <a:rPr lang="en-IN" sz="2400" dirty="0">
                <a:solidFill>
                  <a:srgbClr val="FFFF00"/>
                </a:solidFill>
              </a:rPr>
              <a:t>                                   LIMITATIONS OF S W O T ANALYSIS</a:t>
            </a:r>
          </a:p>
          <a:p>
            <a:r>
              <a:rPr lang="en-IN" dirty="0" err="1"/>
              <a:t>यूं</a:t>
            </a:r>
            <a:r>
              <a:rPr lang="en-IN" dirty="0"/>
              <a:t> </a:t>
            </a:r>
            <a:r>
              <a:rPr lang="en-IN" dirty="0" err="1"/>
              <a:t>तो</a:t>
            </a:r>
            <a:r>
              <a:rPr lang="en-IN" dirty="0"/>
              <a:t> </a:t>
            </a:r>
            <a:r>
              <a:rPr lang="en-IN" dirty="0" err="1"/>
              <a:t>स्वाट</a:t>
            </a:r>
            <a:r>
              <a:rPr lang="en-IN" dirty="0"/>
              <a:t> </a:t>
            </a:r>
            <a:r>
              <a:rPr lang="en-IN" dirty="0" err="1"/>
              <a:t>विश्लेषण</a:t>
            </a:r>
            <a:r>
              <a:rPr lang="en-IN" dirty="0"/>
              <a:t> </a:t>
            </a:r>
            <a:r>
              <a:rPr lang="en-IN" dirty="0" err="1"/>
              <a:t>से</a:t>
            </a:r>
            <a:r>
              <a:rPr lang="en-IN" dirty="0"/>
              <a:t> </a:t>
            </a:r>
            <a:r>
              <a:rPr lang="en-IN" dirty="0" err="1"/>
              <a:t>निश्चय</a:t>
            </a:r>
            <a:r>
              <a:rPr lang="en-IN" dirty="0"/>
              <a:t> </a:t>
            </a:r>
            <a:r>
              <a:rPr lang="en-IN" dirty="0" err="1"/>
              <a:t>ही</a:t>
            </a:r>
            <a:r>
              <a:rPr lang="en-IN" dirty="0"/>
              <a:t> </a:t>
            </a:r>
            <a:r>
              <a:rPr lang="en-IN" dirty="0" err="1"/>
              <a:t>व्यक्ति</a:t>
            </a:r>
            <a:r>
              <a:rPr lang="en-IN" dirty="0"/>
              <a:t> </a:t>
            </a:r>
            <a:r>
              <a:rPr lang="en-IN" dirty="0" err="1"/>
              <a:t>और</a:t>
            </a:r>
            <a:r>
              <a:rPr lang="en-IN" dirty="0"/>
              <a:t> </a:t>
            </a:r>
            <a:r>
              <a:rPr lang="en-IN" dirty="0" err="1"/>
              <a:t>संस्था</a:t>
            </a:r>
            <a:r>
              <a:rPr lang="en-IN" dirty="0"/>
              <a:t> </a:t>
            </a:r>
            <a:r>
              <a:rPr lang="en-IN" dirty="0" err="1"/>
              <a:t>के</a:t>
            </a:r>
            <a:r>
              <a:rPr lang="en-IN" dirty="0"/>
              <a:t> </a:t>
            </a:r>
            <a:r>
              <a:rPr lang="en-IN" dirty="0" err="1"/>
              <a:t>विकास</a:t>
            </a:r>
            <a:r>
              <a:rPr lang="en-IN" dirty="0"/>
              <a:t> </a:t>
            </a:r>
            <a:r>
              <a:rPr lang="en-IN" dirty="0" err="1"/>
              <a:t>का</a:t>
            </a:r>
            <a:r>
              <a:rPr lang="en-IN" dirty="0"/>
              <a:t> </a:t>
            </a:r>
            <a:r>
              <a:rPr lang="en-IN" dirty="0" err="1"/>
              <a:t>मार्ग</a:t>
            </a:r>
            <a:r>
              <a:rPr lang="en-IN" dirty="0"/>
              <a:t> </a:t>
            </a:r>
            <a:r>
              <a:rPr lang="en-IN" dirty="0" err="1"/>
              <a:t>प्रशस्त</a:t>
            </a:r>
            <a:r>
              <a:rPr lang="en-IN" dirty="0"/>
              <a:t> </a:t>
            </a:r>
            <a:r>
              <a:rPr lang="en-IN" dirty="0" err="1"/>
              <a:t>होता</a:t>
            </a:r>
            <a:r>
              <a:rPr lang="en-IN" dirty="0"/>
              <a:t> </a:t>
            </a:r>
            <a:r>
              <a:rPr lang="en-IN" dirty="0" err="1"/>
              <a:t>है</a:t>
            </a:r>
            <a:r>
              <a:rPr lang="en-IN" dirty="0"/>
              <a:t> </a:t>
            </a:r>
            <a:r>
              <a:rPr lang="en-IN" dirty="0" err="1"/>
              <a:t>तथापि</a:t>
            </a:r>
            <a:r>
              <a:rPr lang="en-IN" dirty="0"/>
              <a:t> </a:t>
            </a:r>
            <a:r>
              <a:rPr lang="en-IN" dirty="0" err="1"/>
              <a:t>इसे</a:t>
            </a:r>
            <a:r>
              <a:rPr lang="en-IN" dirty="0"/>
              <a:t> </a:t>
            </a:r>
            <a:r>
              <a:rPr lang="en-IN" dirty="0" err="1"/>
              <a:t>दोषमुक्त</a:t>
            </a:r>
            <a:r>
              <a:rPr lang="en-IN" dirty="0"/>
              <a:t> </a:t>
            </a:r>
            <a:r>
              <a:rPr lang="en-IN" dirty="0" err="1"/>
              <a:t>नहीं</a:t>
            </a:r>
            <a:r>
              <a:rPr lang="en-IN" dirty="0"/>
              <a:t> </a:t>
            </a:r>
            <a:r>
              <a:rPr lang="en-IN" dirty="0" err="1"/>
              <a:t>कहा</a:t>
            </a:r>
            <a:r>
              <a:rPr lang="en-IN" dirty="0"/>
              <a:t> </a:t>
            </a:r>
            <a:r>
              <a:rPr lang="en-IN" dirty="0" err="1"/>
              <a:t>जा</a:t>
            </a:r>
            <a:r>
              <a:rPr lang="en-IN" dirty="0"/>
              <a:t> </a:t>
            </a:r>
            <a:r>
              <a:rPr lang="en-IN" dirty="0" err="1"/>
              <a:t>सकता</a:t>
            </a:r>
            <a:r>
              <a:rPr lang="en-IN" dirty="0"/>
              <a:t> </a:t>
            </a:r>
            <a:r>
              <a:rPr lang="en-IN" dirty="0" err="1"/>
              <a:t>है</a:t>
            </a:r>
            <a:r>
              <a:rPr lang="en-IN" dirty="0"/>
              <a:t>। </a:t>
            </a:r>
            <a:r>
              <a:rPr lang="en-IN" dirty="0" err="1"/>
              <a:t>प्रत्येक</a:t>
            </a:r>
            <a:r>
              <a:rPr lang="en-IN" dirty="0"/>
              <a:t> </a:t>
            </a:r>
            <a:r>
              <a:rPr lang="en-IN" dirty="0" err="1"/>
              <a:t>कार्य</a:t>
            </a:r>
            <a:r>
              <a:rPr lang="en-IN" dirty="0"/>
              <a:t> </a:t>
            </a:r>
            <a:r>
              <a:rPr lang="en-IN" dirty="0" err="1"/>
              <a:t>की</a:t>
            </a:r>
            <a:r>
              <a:rPr lang="en-IN" dirty="0"/>
              <a:t> </a:t>
            </a:r>
            <a:r>
              <a:rPr lang="en-IN" dirty="0" err="1"/>
              <a:t>अपनी</a:t>
            </a:r>
            <a:r>
              <a:rPr lang="en-IN" dirty="0"/>
              <a:t> </a:t>
            </a:r>
            <a:r>
              <a:rPr lang="en-IN" dirty="0" err="1"/>
              <a:t>कुछ</a:t>
            </a:r>
            <a:r>
              <a:rPr lang="en-IN" dirty="0"/>
              <a:t> न </a:t>
            </a:r>
            <a:r>
              <a:rPr lang="en-IN" dirty="0" err="1"/>
              <a:t>कुछ</a:t>
            </a:r>
            <a:r>
              <a:rPr lang="en-IN" dirty="0"/>
              <a:t> </a:t>
            </a:r>
            <a:r>
              <a:rPr lang="en-IN" dirty="0" err="1"/>
              <a:t>सीमाएं</a:t>
            </a:r>
            <a:r>
              <a:rPr lang="en-IN" dirty="0"/>
              <a:t> </a:t>
            </a:r>
            <a:r>
              <a:rPr lang="en-IN" dirty="0" err="1"/>
              <a:t>अवश्य</a:t>
            </a:r>
            <a:r>
              <a:rPr lang="en-IN" dirty="0"/>
              <a:t> </a:t>
            </a:r>
            <a:r>
              <a:rPr lang="en-IN" dirty="0" err="1"/>
              <a:t>होती</a:t>
            </a:r>
            <a:r>
              <a:rPr lang="en-IN" dirty="0"/>
              <a:t> </a:t>
            </a:r>
            <a:r>
              <a:rPr lang="en-IN" dirty="0" err="1"/>
              <a:t>है</a:t>
            </a:r>
            <a:r>
              <a:rPr lang="en-IN" dirty="0"/>
              <a:t> ।</a:t>
            </a:r>
            <a:r>
              <a:rPr lang="en-IN" dirty="0" err="1"/>
              <a:t>अतः</a:t>
            </a:r>
            <a:r>
              <a:rPr lang="en-IN" dirty="0"/>
              <a:t> </a:t>
            </a:r>
            <a:r>
              <a:rPr lang="en-IN" dirty="0" err="1"/>
              <a:t>स्वाट</a:t>
            </a:r>
            <a:r>
              <a:rPr lang="en-IN" dirty="0"/>
              <a:t> </a:t>
            </a:r>
            <a:r>
              <a:rPr lang="en-IN" dirty="0" err="1"/>
              <a:t>विश्लेषण</a:t>
            </a:r>
            <a:r>
              <a:rPr lang="en-IN" dirty="0"/>
              <a:t> </a:t>
            </a:r>
            <a:r>
              <a:rPr lang="en-IN" dirty="0" err="1"/>
              <a:t>की</a:t>
            </a:r>
            <a:r>
              <a:rPr lang="en-IN" dirty="0"/>
              <a:t> </a:t>
            </a:r>
            <a:r>
              <a:rPr lang="en-IN" dirty="0" err="1"/>
              <a:t>भी</a:t>
            </a:r>
            <a:r>
              <a:rPr lang="en-IN" dirty="0"/>
              <a:t> </a:t>
            </a:r>
            <a:r>
              <a:rPr lang="en-IN" dirty="0" err="1"/>
              <a:t>कुछ</a:t>
            </a:r>
            <a:r>
              <a:rPr lang="en-IN" dirty="0"/>
              <a:t> </a:t>
            </a:r>
            <a:r>
              <a:rPr lang="en-IN" dirty="0" err="1"/>
              <a:t>सीमाएं</a:t>
            </a:r>
            <a:r>
              <a:rPr lang="en-IN" dirty="0"/>
              <a:t> </a:t>
            </a:r>
            <a:r>
              <a:rPr lang="en-IN" dirty="0" err="1"/>
              <a:t>हैं</a:t>
            </a:r>
            <a:r>
              <a:rPr lang="en-IN" dirty="0"/>
              <a:t> </a:t>
            </a:r>
            <a:r>
              <a:rPr lang="en-IN" dirty="0" err="1"/>
              <a:t>जिन्हें</a:t>
            </a:r>
            <a:r>
              <a:rPr lang="en-IN" dirty="0"/>
              <a:t> </a:t>
            </a:r>
            <a:r>
              <a:rPr lang="en-IN" dirty="0" err="1"/>
              <a:t>निम्न</a:t>
            </a:r>
            <a:r>
              <a:rPr lang="en-IN" dirty="0"/>
              <a:t> </a:t>
            </a:r>
            <a:r>
              <a:rPr lang="en-IN" dirty="0" err="1"/>
              <a:t>प्रकार</a:t>
            </a:r>
            <a:r>
              <a:rPr lang="en-IN" dirty="0"/>
              <a:t> </a:t>
            </a:r>
            <a:r>
              <a:rPr lang="en-IN" dirty="0" err="1"/>
              <a:t>व्यक्त</a:t>
            </a:r>
            <a:r>
              <a:rPr lang="en-IN" dirty="0"/>
              <a:t> </a:t>
            </a:r>
            <a:r>
              <a:rPr lang="en-IN" dirty="0" err="1"/>
              <a:t>किया</a:t>
            </a:r>
            <a:r>
              <a:rPr lang="en-IN" dirty="0"/>
              <a:t> </a:t>
            </a:r>
            <a:r>
              <a:rPr lang="en-IN" dirty="0" err="1"/>
              <a:t>जा</a:t>
            </a:r>
            <a:r>
              <a:rPr lang="en-IN" dirty="0"/>
              <a:t> </a:t>
            </a:r>
            <a:r>
              <a:rPr lang="en-IN" dirty="0" err="1"/>
              <a:t>सकता</a:t>
            </a:r>
            <a:r>
              <a:rPr lang="en-IN" dirty="0"/>
              <a:t> </a:t>
            </a:r>
            <a:r>
              <a:rPr lang="en-IN" dirty="0" err="1"/>
              <a:t>है</a:t>
            </a:r>
            <a:r>
              <a:rPr lang="en-IN" dirty="0"/>
              <a:t>-</a:t>
            </a:r>
          </a:p>
          <a:p>
            <a:r>
              <a:rPr lang="en-IN" sz="2400" dirty="0">
                <a:solidFill>
                  <a:srgbClr val="FFFF00"/>
                </a:solidFill>
              </a:rPr>
              <a:t>1.वर्तमान </a:t>
            </a:r>
            <a:r>
              <a:rPr lang="en-IN" sz="2400" dirty="0" err="1">
                <a:solidFill>
                  <a:srgbClr val="FFFF00"/>
                </a:solidFill>
              </a:rPr>
              <a:t>परिस्थितियों</a:t>
            </a:r>
            <a:r>
              <a:rPr lang="en-IN" sz="2400" dirty="0">
                <a:solidFill>
                  <a:srgbClr val="FFFF00"/>
                </a:solidFill>
              </a:rPr>
              <a:t> </a:t>
            </a:r>
            <a:r>
              <a:rPr lang="en-IN" sz="2400" dirty="0" err="1">
                <a:solidFill>
                  <a:srgbClr val="FFFF00"/>
                </a:solidFill>
              </a:rPr>
              <a:t>पर</a:t>
            </a:r>
            <a:r>
              <a:rPr lang="en-IN" sz="2400" dirty="0">
                <a:solidFill>
                  <a:srgbClr val="FFFF00"/>
                </a:solidFill>
              </a:rPr>
              <a:t> </a:t>
            </a:r>
            <a:r>
              <a:rPr lang="en-IN" sz="2400" dirty="0" err="1">
                <a:solidFill>
                  <a:srgbClr val="FFFF00"/>
                </a:solidFill>
              </a:rPr>
              <a:t>आधारित</a:t>
            </a:r>
            <a:r>
              <a:rPr lang="en-IN" sz="2400" dirty="0">
                <a:solidFill>
                  <a:srgbClr val="FFFF00"/>
                </a:solidFill>
              </a:rPr>
              <a:t> BASED ON PRESENT SITUATION</a:t>
            </a:r>
          </a:p>
          <a:p>
            <a:endParaRPr lang="en-IN" dirty="0"/>
          </a:p>
          <a:p>
            <a:r>
              <a:rPr lang="en-IN" dirty="0" err="1"/>
              <a:t>चुकि</a:t>
            </a:r>
            <a:r>
              <a:rPr lang="en-IN" dirty="0"/>
              <a:t> </a:t>
            </a:r>
            <a:r>
              <a:rPr lang="en-IN" dirty="0" err="1"/>
              <a:t>स्वाट</a:t>
            </a:r>
            <a:r>
              <a:rPr lang="en-IN" dirty="0"/>
              <a:t> </a:t>
            </a:r>
            <a:r>
              <a:rPr lang="en-IN" dirty="0" err="1"/>
              <a:t>विश्लेषण</a:t>
            </a:r>
            <a:r>
              <a:rPr lang="en-IN" dirty="0"/>
              <a:t> </a:t>
            </a:r>
            <a:r>
              <a:rPr lang="en-IN" dirty="0" err="1"/>
              <a:t>तत्कालीन</a:t>
            </a:r>
            <a:r>
              <a:rPr lang="en-IN" dirty="0"/>
              <a:t> </a:t>
            </a:r>
            <a:r>
              <a:rPr lang="en-IN" dirty="0" err="1"/>
              <a:t>परिस्थितियों</a:t>
            </a:r>
            <a:r>
              <a:rPr lang="en-IN" dirty="0"/>
              <a:t> </a:t>
            </a:r>
            <a:r>
              <a:rPr lang="en-IN" dirty="0" err="1"/>
              <a:t>के</a:t>
            </a:r>
            <a:r>
              <a:rPr lang="en-IN" dirty="0"/>
              <a:t> </a:t>
            </a:r>
            <a:r>
              <a:rPr lang="en-IN" dirty="0" err="1"/>
              <a:t>आधार</a:t>
            </a:r>
            <a:r>
              <a:rPr lang="en-IN" dirty="0"/>
              <a:t> </a:t>
            </a:r>
            <a:r>
              <a:rPr lang="en-IN" dirty="0" err="1"/>
              <a:t>पर</a:t>
            </a:r>
            <a:r>
              <a:rPr lang="en-IN" dirty="0"/>
              <a:t> </a:t>
            </a:r>
            <a:r>
              <a:rPr lang="en-IN" dirty="0" err="1"/>
              <a:t>किया</a:t>
            </a:r>
            <a:r>
              <a:rPr lang="en-IN" dirty="0"/>
              <a:t> </a:t>
            </a:r>
            <a:r>
              <a:rPr lang="en-IN" dirty="0" err="1"/>
              <a:t>जाता</a:t>
            </a:r>
            <a:r>
              <a:rPr lang="en-IN" dirty="0"/>
              <a:t> </a:t>
            </a:r>
            <a:r>
              <a:rPr lang="en-IN" dirty="0" err="1"/>
              <a:t>है</a:t>
            </a:r>
            <a:r>
              <a:rPr lang="en-IN" dirty="0"/>
              <a:t> </a:t>
            </a:r>
            <a:r>
              <a:rPr lang="en-IN" dirty="0" err="1"/>
              <a:t>और</a:t>
            </a:r>
            <a:r>
              <a:rPr lang="en-IN" dirty="0"/>
              <a:t> </a:t>
            </a:r>
            <a:r>
              <a:rPr lang="en-IN" dirty="0" err="1"/>
              <a:t>उसी</a:t>
            </a:r>
            <a:r>
              <a:rPr lang="en-IN" dirty="0"/>
              <a:t> </a:t>
            </a:r>
            <a:r>
              <a:rPr lang="en-IN" dirty="0" err="1"/>
              <a:t>से</a:t>
            </a:r>
            <a:r>
              <a:rPr lang="en-IN" dirty="0"/>
              <a:t>  </a:t>
            </a:r>
            <a:r>
              <a:rPr lang="en-IN" dirty="0" err="1"/>
              <a:t>निष्कर्ष</a:t>
            </a:r>
            <a:r>
              <a:rPr lang="en-IN" dirty="0"/>
              <a:t> </a:t>
            </a:r>
            <a:r>
              <a:rPr lang="en-IN" dirty="0" err="1"/>
              <a:t>निकाला</a:t>
            </a:r>
            <a:r>
              <a:rPr lang="en-IN" dirty="0"/>
              <a:t> </a:t>
            </a:r>
            <a:r>
              <a:rPr lang="en-IN" dirty="0" err="1"/>
              <a:t>जाता</a:t>
            </a:r>
            <a:r>
              <a:rPr lang="en-IN" dirty="0"/>
              <a:t> </a:t>
            </a:r>
            <a:r>
              <a:rPr lang="en-IN" dirty="0" err="1"/>
              <a:t>है</a:t>
            </a:r>
            <a:r>
              <a:rPr lang="en-IN" dirty="0"/>
              <a:t>। </a:t>
            </a:r>
            <a:r>
              <a:rPr lang="en-IN" dirty="0" err="1"/>
              <a:t>अतः</a:t>
            </a:r>
            <a:r>
              <a:rPr lang="en-IN" dirty="0"/>
              <a:t> </a:t>
            </a:r>
            <a:r>
              <a:rPr lang="en-IN" dirty="0" err="1"/>
              <a:t>भविष्य</a:t>
            </a:r>
            <a:r>
              <a:rPr lang="en-IN" dirty="0"/>
              <a:t> </a:t>
            </a:r>
            <a:r>
              <a:rPr lang="en-IN" dirty="0" err="1"/>
              <a:t>में</a:t>
            </a:r>
            <a:r>
              <a:rPr lang="en-IN" dirty="0"/>
              <a:t> </a:t>
            </a:r>
            <a:r>
              <a:rPr lang="en-IN" dirty="0" err="1"/>
              <a:t>होने</a:t>
            </a:r>
            <a:r>
              <a:rPr lang="en-IN" dirty="0"/>
              <a:t> </a:t>
            </a:r>
            <a:r>
              <a:rPr lang="en-IN" dirty="0" err="1"/>
              <a:t>वाले</a:t>
            </a:r>
            <a:r>
              <a:rPr lang="en-IN" dirty="0"/>
              <a:t> </a:t>
            </a:r>
            <a:r>
              <a:rPr lang="en-IN" dirty="0" err="1"/>
              <a:t>परिवर्तन</a:t>
            </a:r>
            <a:r>
              <a:rPr lang="en-IN" dirty="0"/>
              <a:t> </a:t>
            </a:r>
            <a:r>
              <a:rPr lang="en-IN" dirty="0" err="1"/>
              <a:t>स्वाट</a:t>
            </a:r>
            <a:r>
              <a:rPr lang="en-IN" dirty="0"/>
              <a:t> </a:t>
            </a:r>
            <a:r>
              <a:rPr lang="en-IN" dirty="0" err="1"/>
              <a:t>विश्लेषण</a:t>
            </a:r>
            <a:r>
              <a:rPr lang="en-IN" dirty="0"/>
              <a:t> </a:t>
            </a:r>
            <a:r>
              <a:rPr lang="en-IN" dirty="0" err="1"/>
              <a:t>में</a:t>
            </a:r>
            <a:r>
              <a:rPr lang="en-IN" dirty="0"/>
              <a:t> </a:t>
            </a:r>
            <a:r>
              <a:rPr lang="en-IN" dirty="0" err="1"/>
              <a:t>कमियां</a:t>
            </a:r>
            <a:r>
              <a:rPr lang="en-IN" dirty="0"/>
              <a:t> </a:t>
            </a:r>
            <a:r>
              <a:rPr lang="en-IN" dirty="0" err="1"/>
              <a:t>उत्पन्न</a:t>
            </a:r>
            <a:r>
              <a:rPr lang="en-IN" dirty="0"/>
              <a:t> </a:t>
            </a:r>
            <a:r>
              <a:rPr lang="en-IN" dirty="0" err="1"/>
              <a:t>कर</a:t>
            </a:r>
            <a:r>
              <a:rPr lang="en-IN" dirty="0"/>
              <a:t> </a:t>
            </a:r>
            <a:r>
              <a:rPr lang="en-IN" dirty="0" err="1"/>
              <a:t>देते</a:t>
            </a:r>
            <a:r>
              <a:rPr lang="en-IN" dirty="0"/>
              <a:t> </a:t>
            </a:r>
            <a:r>
              <a:rPr lang="en-IN" dirty="0" err="1"/>
              <a:t>हैं</a:t>
            </a:r>
            <a:r>
              <a:rPr lang="en-IN" dirty="0"/>
              <a:t>।</a:t>
            </a:r>
          </a:p>
          <a:p>
            <a:endParaRPr lang="en-IN" sz="2400" dirty="0">
              <a:solidFill>
                <a:srgbClr val="FFFF00"/>
              </a:solidFill>
            </a:endParaRPr>
          </a:p>
          <a:p>
            <a:r>
              <a:rPr lang="en-IN" sz="2400" dirty="0">
                <a:solidFill>
                  <a:srgbClr val="FFFF00"/>
                </a:solidFill>
              </a:rPr>
              <a:t>2. </a:t>
            </a:r>
            <a:r>
              <a:rPr lang="en-IN" sz="2400" dirty="0" err="1">
                <a:solidFill>
                  <a:srgbClr val="FFFF00"/>
                </a:solidFill>
              </a:rPr>
              <a:t>प्रबंधन</a:t>
            </a:r>
            <a:r>
              <a:rPr lang="en-IN" sz="2400" dirty="0">
                <a:solidFill>
                  <a:srgbClr val="FFFF00"/>
                </a:solidFill>
              </a:rPr>
              <a:t> </a:t>
            </a:r>
            <a:r>
              <a:rPr lang="en-IN" sz="2400" dirty="0" err="1">
                <a:solidFill>
                  <a:srgbClr val="FFFF00"/>
                </a:solidFill>
              </a:rPr>
              <a:t>के</a:t>
            </a:r>
            <a:r>
              <a:rPr lang="en-IN" sz="2400" dirty="0">
                <a:solidFill>
                  <a:srgbClr val="FFFF00"/>
                </a:solidFill>
              </a:rPr>
              <a:t> </a:t>
            </a:r>
            <a:r>
              <a:rPr lang="en-IN" sz="2400" dirty="0" err="1">
                <a:solidFill>
                  <a:srgbClr val="FFFF00"/>
                </a:solidFill>
              </a:rPr>
              <a:t>स्तर</a:t>
            </a:r>
            <a:r>
              <a:rPr lang="en-IN" sz="2400" dirty="0">
                <a:solidFill>
                  <a:srgbClr val="FFFF00"/>
                </a:solidFill>
              </a:rPr>
              <a:t> </a:t>
            </a:r>
            <a:r>
              <a:rPr lang="en-IN" sz="2400" dirty="0" err="1">
                <a:solidFill>
                  <a:srgbClr val="FFFF00"/>
                </a:solidFill>
              </a:rPr>
              <a:t>पर</a:t>
            </a:r>
            <a:r>
              <a:rPr lang="en-IN" sz="2400" dirty="0">
                <a:solidFill>
                  <a:srgbClr val="FFFF00"/>
                </a:solidFill>
              </a:rPr>
              <a:t> </a:t>
            </a:r>
            <a:r>
              <a:rPr lang="en-IN" sz="2400" dirty="0" err="1">
                <a:solidFill>
                  <a:srgbClr val="FFFF00"/>
                </a:solidFill>
              </a:rPr>
              <a:t>मतभेद</a:t>
            </a:r>
            <a:r>
              <a:rPr lang="en-IN" sz="2400" dirty="0">
                <a:solidFill>
                  <a:srgbClr val="FFFF00"/>
                </a:solidFill>
              </a:rPr>
              <a:t> </a:t>
            </a:r>
            <a:r>
              <a:rPr lang="en-IN" sz="2400" dirty="0" err="1">
                <a:solidFill>
                  <a:srgbClr val="FFFF00"/>
                </a:solidFill>
              </a:rPr>
              <a:t>का</a:t>
            </a:r>
            <a:r>
              <a:rPr lang="en-IN" sz="2400" dirty="0">
                <a:solidFill>
                  <a:srgbClr val="FFFF00"/>
                </a:solidFill>
              </a:rPr>
              <a:t> </a:t>
            </a:r>
            <a:r>
              <a:rPr lang="en-IN" sz="2400" dirty="0" err="1">
                <a:solidFill>
                  <a:srgbClr val="FFFF00"/>
                </a:solidFill>
              </a:rPr>
              <a:t>प्रभाव</a:t>
            </a:r>
            <a:r>
              <a:rPr lang="en-IN" sz="2400" dirty="0">
                <a:solidFill>
                  <a:srgbClr val="FFFF00"/>
                </a:solidFill>
              </a:rPr>
              <a:t> EFFECT OF DIFFERENCES AT MANAGERIAL LEVEL</a:t>
            </a:r>
          </a:p>
          <a:p>
            <a:endParaRPr lang="en-IN" dirty="0"/>
          </a:p>
          <a:p>
            <a:r>
              <a:rPr lang="en-IN" dirty="0" err="1"/>
              <a:t>प्रायः</a:t>
            </a:r>
            <a:r>
              <a:rPr lang="en-IN" dirty="0"/>
              <a:t> </a:t>
            </a:r>
            <a:r>
              <a:rPr lang="en-IN" dirty="0" err="1"/>
              <a:t>सभी</a:t>
            </a:r>
            <a:r>
              <a:rPr lang="en-IN" dirty="0"/>
              <a:t> </a:t>
            </a:r>
            <a:r>
              <a:rPr lang="en-IN" dirty="0" err="1"/>
              <a:t>संस्थाओं</a:t>
            </a:r>
            <a:r>
              <a:rPr lang="en-IN" dirty="0"/>
              <a:t> </a:t>
            </a:r>
            <a:r>
              <a:rPr lang="en-IN" dirty="0" err="1"/>
              <a:t>में</a:t>
            </a:r>
            <a:r>
              <a:rPr lang="en-IN" dirty="0"/>
              <a:t> </a:t>
            </a:r>
            <a:r>
              <a:rPr lang="en-IN" dirty="0" err="1"/>
              <a:t>विभिन्न</a:t>
            </a:r>
            <a:r>
              <a:rPr lang="en-IN" dirty="0"/>
              <a:t> </a:t>
            </a:r>
            <a:r>
              <a:rPr lang="en-IN" dirty="0" err="1"/>
              <a:t>प्रबंध</a:t>
            </a:r>
            <a:r>
              <a:rPr lang="en-IN" dirty="0"/>
              <a:t> </a:t>
            </a:r>
            <a:r>
              <a:rPr lang="en-IN" dirty="0" err="1"/>
              <a:t>के</a:t>
            </a:r>
            <a:r>
              <a:rPr lang="en-IN" dirty="0"/>
              <a:t> </a:t>
            </a:r>
            <a:r>
              <a:rPr lang="en-IN" dirty="0" err="1"/>
              <a:t>स्तर</a:t>
            </a:r>
            <a:r>
              <a:rPr lang="en-IN" dirty="0"/>
              <a:t> </a:t>
            </a:r>
            <a:r>
              <a:rPr lang="en-IN" dirty="0" err="1"/>
              <a:t>पर</a:t>
            </a:r>
            <a:r>
              <a:rPr lang="en-IN" dirty="0"/>
              <a:t> </a:t>
            </a:r>
            <a:r>
              <a:rPr lang="en-IN" dirty="0" err="1"/>
              <a:t>मतभेद</a:t>
            </a:r>
            <a:r>
              <a:rPr lang="en-IN" dirty="0"/>
              <a:t> </a:t>
            </a:r>
            <a:r>
              <a:rPr lang="en-IN" dirty="0" err="1"/>
              <a:t>का</a:t>
            </a:r>
            <a:r>
              <a:rPr lang="en-IN" dirty="0"/>
              <a:t> </a:t>
            </a:r>
            <a:r>
              <a:rPr lang="en-IN" dirty="0" err="1"/>
              <a:t>होना</a:t>
            </a:r>
            <a:r>
              <a:rPr lang="en-IN" dirty="0"/>
              <a:t> </a:t>
            </a:r>
            <a:r>
              <a:rPr lang="en-IN" dirty="0" err="1"/>
              <a:t>स्वाभाविक</a:t>
            </a:r>
            <a:r>
              <a:rPr lang="en-IN" dirty="0"/>
              <a:t> </a:t>
            </a:r>
            <a:r>
              <a:rPr lang="en-IN" dirty="0" err="1"/>
              <a:t>होता</a:t>
            </a:r>
            <a:r>
              <a:rPr lang="en-IN" dirty="0"/>
              <a:t> </a:t>
            </a:r>
            <a:r>
              <a:rPr lang="en-IN" dirty="0" err="1"/>
              <a:t>है</a:t>
            </a:r>
            <a:r>
              <a:rPr lang="en-IN" dirty="0"/>
              <a:t>। </a:t>
            </a:r>
            <a:r>
              <a:rPr lang="en-IN" dirty="0" err="1"/>
              <a:t>यह</a:t>
            </a:r>
            <a:r>
              <a:rPr lang="en-IN" dirty="0"/>
              <a:t> </a:t>
            </a:r>
            <a:r>
              <a:rPr lang="en-IN" dirty="0" err="1"/>
              <a:t>मतभेद</a:t>
            </a:r>
            <a:r>
              <a:rPr lang="en-IN" dirty="0"/>
              <a:t> </a:t>
            </a:r>
            <a:r>
              <a:rPr lang="en-IN" dirty="0" err="1"/>
              <a:t>निश्चित</a:t>
            </a:r>
            <a:r>
              <a:rPr lang="en-IN" dirty="0"/>
              <a:t> </a:t>
            </a:r>
            <a:r>
              <a:rPr lang="en-IN" dirty="0" err="1"/>
              <a:t>रूप</a:t>
            </a:r>
            <a:r>
              <a:rPr lang="en-IN" dirty="0"/>
              <a:t> </a:t>
            </a:r>
            <a:r>
              <a:rPr lang="en-IN" dirty="0" err="1"/>
              <a:t>से</a:t>
            </a:r>
            <a:r>
              <a:rPr lang="en-IN" dirty="0"/>
              <a:t> </a:t>
            </a:r>
            <a:r>
              <a:rPr lang="en-IN" dirty="0" err="1"/>
              <a:t>स्वाट</a:t>
            </a:r>
            <a:r>
              <a:rPr lang="en-IN" dirty="0"/>
              <a:t> </a:t>
            </a:r>
            <a:r>
              <a:rPr lang="en-IN" dirty="0" err="1"/>
              <a:t>विश्लेषण</a:t>
            </a:r>
            <a:r>
              <a:rPr lang="en-IN" dirty="0"/>
              <a:t> </a:t>
            </a:r>
            <a:r>
              <a:rPr lang="en-IN" dirty="0" err="1"/>
              <a:t>को</a:t>
            </a:r>
            <a:r>
              <a:rPr lang="en-IN" dirty="0"/>
              <a:t> </a:t>
            </a:r>
            <a:r>
              <a:rPr lang="en-IN" dirty="0" err="1"/>
              <a:t>कहीं</a:t>
            </a:r>
            <a:r>
              <a:rPr lang="en-IN" dirty="0"/>
              <a:t> न </a:t>
            </a:r>
            <a:r>
              <a:rPr lang="en-IN" dirty="0" err="1"/>
              <a:t>कहीं</a:t>
            </a:r>
            <a:r>
              <a:rPr lang="en-IN" dirty="0"/>
              <a:t> </a:t>
            </a:r>
            <a:r>
              <a:rPr lang="en-IN" dirty="0" err="1"/>
              <a:t>प्रभावित</a:t>
            </a:r>
            <a:r>
              <a:rPr lang="en-IN" dirty="0"/>
              <a:t> </a:t>
            </a:r>
            <a:r>
              <a:rPr lang="en-IN" dirty="0" err="1"/>
              <a:t>अवश्य</a:t>
            </a:r>
            <a:r>
              <a:rPr lang="en-IN" dirty="0"/>
              <a:t> </a:t>
            </a:r>
            <a:r>
              <a:rPr lang="en-IN" dirty="0" err="1"/>
              <a:t>करता</a:t>
            </a:r>
            <a:r>
              <a:rPr lang="en-IN" dirty="0"/>
              <a:t> </a:t>
            </a:r>
            <a:r>
              <a:rPr lang="en-IN" dirty="0" err="1"/>
              <a:t>है</a:t>
            </a:r>
            <a:r>
              <a:rPr lang="en-IN" dirty="0"/>
              <a:t> </a:t>
            </a:r>
            <a:r>
              <a:rPr lang="en-IN" dirty="0" err="1"/>
              <a:t>और</a:t>
            </a:r>
            <a:r>
              <a:rPr lang="en-IN" dirty="0"/>
              <a:t> </a:t>
            </a:r>
            <a:r>
              <a:rPr lang="en-IN" dirty="0" err="1"/>
              <a:t>जब</a:t>
            </a:r>
            <a:r>
              <a:rPr lang="en-IN" dirty="0"/>
              <a:t> </a:t>
            </a:r>
            <a:r>
              <a:rPr lang="en-IN" dirty="0" err="1"/>
              <a:t>स्वाट</a:t>
            </a:r>
            <a:r>
              <a:rPr lang="en-IN" dirty="0"/>
              <a:t> </a:t>
            </a:r>
            <a:r>
              <a:rPr lang="en-IN" dirty="0" err="1"/>
              <a:t>विश्लेषण</a:t>
            </a:r>
            <a:r>
              <a:rPr lang="en-IN" dirty="0"/>
              <a:t> </a:t>
            </a:r>
            <a:r>
              <a:rPr lang="en-IN" dirty="0" err="1"/>
              <a:t>प्रभावित</a:t>
            </a:r>
            <a:r>
              <a:rPr lang="en-IN" dirty="0"/>
              <a:t> </a:t>
            </a:r>
            <a:r>
              <a:rPr lang="en-IN" dirty="0" err="1"/>
              <a:t>होगा</a:t>
            </a:r>
            <a:r>
              <a:rPr lang="en-IN" dirty="0"/>
              <a:t> </a:t>
            </a:r>
            <a:r>
              <a:rPr lang="en-IN" dirty="0" err="1"/>
              <a:t>तो</a:t>
            </a:r>
            <a:r>
              <a:rPr lang="en-IN" dirty="0"/>
              <a:t> </a:t>
            </a:r>
            <a:r>
              <a:rPr lang="en-IN" dirty="0" err="1"/>
              <a:t>उसकी</a:t>
            </a:r>
            <a:r>
              <a:rPr lang="en-IN" dirty="0"/>
              <a:t> </a:t>
            </a:r>
            <a:r>
              <a:rPr lang="en-IN" dirty="0" err="1"/>
              <a:t>विश्वसनीयता</a:t>
            </a:r>
            <a:r>
              <a:rPr lang="en-IN" dirty="0"/>
              <a:t> </a:t>
            </a:r>
            <a:r>
              <a:rPr lang="en-IN" dirty="0" err="1"/>
              <a:t>पर</a:t>
            </a:r>
            <a:r>
              <a:rPr lang="en-IN" dirty="0"/>
              <a:t> </a:t>
            </a:r>
            <a:r>
              <a:rPr lang="en-IN" dirty="0" err="1"/>
              <a:t>प्रश्नचिन्ह</a:t>
            </a:r>
            <a:r>
              <a:rPr lang="en-IN" dirty="0"/>
              <a:t> </a:t>
            </a:r>
            <a:r>
              <a:rPr lang="en-IN" dirty="0" err="1"/>
              <a:t>लगना</a:t>
            </a:r>
            <a:r>
              <a:rPr lang="en-IN" dirty="0"/>
              <a:t> </a:t>
            </a:r>
            <a:r>
              <a:rPr lang="en-IN" dirty="0" err="1"/>
              <a:t>लाजमी</a:t>
            </a:r>
            <a:r>
              <a:rPr lang="en-IN" dirty="0"/>
              <a:t> </a:t>
            </a:r>
            <a:r>
              <a:rPr lang="en-IN" dirty="0" err="1"/>
              <a:t>है</a:t>
            </a:r>
            <a:r>
              <a:rPr lang="en-IN" dirty="0"/>
              <a:t>।</a:t>
            </a:r>
          </a:p>
        </p:txBody>
      </p:sp>
    </p:spTree>
    <p:extLst>
      <p:ext uri="{BB962C8B-B14F-4D97-AF65-F5344CB8AC3E}">
        <p14:creationId xmlns:p14="http://schemas.microsoft.com/office/powerpoint/2010/main" xmlns="" val="3104368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2CC199FC-8BA9-45A5-8F72-52238DAC3FB2}"/>
              </a:ext>
            </a:extLst>
          </p:cNvPr>
          <p:cNvPicPr>
            <a:picLocks noChangeAspect="1"/>
          </p:cNvPicPr>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 uri="{837473B0-CC2E-450A-ABE3-18F120FF3D39}">
                <a1611:picAttrSrcUrl xmlns:a1611="http://schemas.microsoft.com/office/drawing/2016/11/main" xmlns="" r:id="rId3"/>
              </a:ext>
            </a:extLst>
          </a:blip>
          <a:stretch>
            <a:fillRect/>
          </a:stretch>
        </p:blipFill>
        <p:spPr>
          <a:xfrm>
            <a:off x="1416914" y="798348"/>
            <a:ext cx="9358171" cy="5261304"/>
          </a:xfrm>
          <a:prstGeom prst="rect">
            <a:avLst/>
          </a:prstGeom>
          <a:ln w="228600" cap="sq" cmpd="thickThin">
            <a:solidFill>
              <a:srgbClr val="000000"/>
            </a:solidFill>
            <a:prstDash val="solid"/>
            <a:miter lim="800000"/>
          </a:ln>
          <a:effectLst>
            <a:innerShdw blurRad="76200">
              <a:srgbClr val="000000"/>
            </a:innerShdw>
          </a:effectLst>
        </p:spPr>
      </p:pic>
      <p:sp>
        <p:nvSpPr>
          <p:cNvPr id="4" name="TextBox 3">
            <a:extLst>
              <a:ext uri="{FF2B5EF4-FFF2-40B4-BE49-F238E27FC236}">
                <a16:creationId xmlns:a16="http://schemas.microsoft.com/office/drawing/2014/main" xmlns="" id="{58F707C9-8483-4E50-A568-E0ECFFFCF1D9}"/>
              </a:ext>
            </a:extLst>
          </p:cNvPr>
          <p:cNvSpPr txBox="1"/>
          <p:nvPr/>
        </p:nvSpPr>
        <p:spPr>
          <a:xfrm>
            <a:off x="1416914" y="6059652"/>
            <a:ext cx="9358171" cy="230832"/>
          </a:xfrm>
          <a:prstGeom prst="rect">
            <a:avLst/>
          </a:prstGeom>
          <a:noFill/>
        </p:spPr>
        <p:txBody>
          <a:bodyPr wrap="square" rtlCol="0">
            <a:spAutoFit/>
          </a:bodyPr>
          <a:lstStyle/>
          <a:p>
            <a:r>
              <a:rPr lang="en-IN" sz="900" dirty="0">
                <a:hlinkClick r:id="rId4" tooltip="https://creativecommons.org/licenses/by/3.0/"/>
              </a:rPr>
              <a:t>Y</a:t>
            </a:r>
            <a:endParaRPr lang="en-IN" sz="900" dirty="0"/>
          </a:p>
        </p:txBody>
      </p:sp>
      <p:sp>
        <p:nvSpPr>
          <p:cNvPr id="5" name="TextBox 4">
            <a:extLst>
              <a:ext uri="{FF2B5EF4-FFF2-40B4-BE49-F238E27FC236}">
                <a16:creationId xmlns:a16="http://schemas.microsoft.com/office/drawing/2014/main" xmlns="" id="{C3F845F3-A48D-41F8-8984-CD3C08194B2F}"/>
              </a:ext>
            </a:extLst>
          </p:cNvPr>
          <p:cNvSpPr txBox="1"/>
          <p:nvPr/>
        </p:nvSpPr>
        <p:spPr>
          <a:xfrm>
            <a:off x="5112688" y="103367"/>
            <a:ext cx="1582677" cy="584775"/>
          </a:xfrm>
          <a:prstGeom prst="rect">
            <a:avLst/>
          </a:prstGeom>
          <a:noFill/>
        </p:spPr>
        <p:txBody>
          <a:bodyPr wrap="none" rtlCol="0">
            <a:spAutoFit/>
          </a:bodyPr>
          <a:lstStyle/>
          <a:p>
            <a:r>
              <a:rPr lang="en-US" sz="3200" b="1" dirty="0">
                <a:solidFill>
                  <a:srgbClr val="FFFF00"/>
                </a:solidFill>
              </a:rPr>
              <a:t>THANKS</a:t>
            </a:r>
            <a:endParaRPr lang="en-IN" sz="3200" b="1" dirty="0">
              <a:solidFill>
                <a:srgbClr val="FFFF00"/>
              </a:solidFill>
            </a:endParaRPr>
          </a:p>
        </p:txBody>
      </p:sp>
    </p:spTree>
    <p:extLst>
      <p:ext uri="{BB962C8B-B14F-4D97-AF65-F5344CB8AC3E}">
        <p14:creationId xmlns:p14="http://schemas.microsoft.com/office/powerpoint/2010/main" xmlns="" val="17025786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71</TotalTime>
  <Words>1042</Words>
  <Application>Microsoft Office PowerPoint</Application>
  <PresentationFormat>Custom</PresentationFormat>
  <Paragraphs>50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BUSINESS COMMUNICATION</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COMMUNICATION</dc:title>
  <dc:creator>ANIL PRATAP</dc:creator>
  <cp:lastModifiedBy>SUJIT SINGH</cp:lastModifiedBy>
  <cp:revision>10</cp:revision>
  <dcterms:created xsi:type="dcterms:W3CDTF">2020-08-22T02:41:01Z</dcterms:created>
  <dcterms:modified xsi:type="dcterms:W3CDTF">2020-08-25T15:31:50Z</dcterms:modified>
</cp:coreProperties>
</file>