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94064-11D5-4715-BC56-C3C8F52D5049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EB60092C-A086-4C06-9AAE-A8A75D7608A4}">
      <dgm:prSet phldrT="[Text]"/>
      <dgm:spPr/>
      <dgm:t>
        <a:bodyPr/>
        <a:lstStyle/>
        <a:p>
          <a:r>
            <a:rPr lang="en-IN"/>
            <a:t>दृष्टिकोण के प्रकार   TYPES OF ATTITUDE</a:t>
          </a:r>
          <a:endParaRPr lang="en-IN" dirty="0"/>
        </a:p>
      </dgm:t>
    </dgm:pt>
    <dgm:pt modelId="{5ADE96EF-D2EB-4ADF-AC32-B71425A58C96}" type="parTrans" cxnId="{585323F6-8283-4E47-A083-BBFDBE0A17D2}">
      <dgm:prSet/>
      <dgm:spPr/>
      <dgm:t>
        <a:bodyPr/>
        <a:lstStyle/>
        <a:p>
          <a:endParaRPr lang="en-IN"/>
        </a:p>
      </dgm:t>
    </dgm:pt>
    <dgm:pt modelId="{6C94A60E-BB42-4FCB-B9B6-F8BB4AC270E8}" type="sibTrans" cxnId="{585323F6-8283-4E47-A083-BBFDBE0A17D2}">
      <dgm:prSet/>
      <dgm:spPr/>
      <dgm:t>
        <a:bodyPr/>
        <a:lstStyle/>
        <a:p>
          <a:endParaRPr lang="en-IN"/>
        </a:p>
      </dgm:t>
    </dgm:pt>
    <dgm:pt modelId="{FF34D83A-6835-4474-83D3-9835F7D1F33E}">
      <dgm:prSet phldrT="[Text]"/>
      <dgm:spPr/>
      <dgm:t>
        <a:bodyPr/>
        <a:lstStyle/>
        <a:p>
          <a:r>
            <a:rPr lang="en-IN" dirty="0" err="1"/>
            <a:t>सकारात्मक</a:t>
          </a:r>
          <a:r>
            <a:rPr lang="en-IN" dirty="0"/>
            <a:t> </a:t>
          </a:r>
          <a:r>
            <a:rPr lang="en-IN" dirty="0" err="1"/>
            <a:t>दृष्टिकोण</a:t>
          </a:r>
          <a:r>
            <a:rPr lang="en-IN" dirty="0"/>
            <a:t> POSITIVE ATTITUDE </a:t>
          </a:r>
        </a:p>
      </dgm:t>
    </dgm:pt>
    <dgm:pt modelId="{6312DD34-E901-407A-93E3-C6E400906DBA}" type="parTrans" cxnId="{3213D83C-D53F-413B-954C-8ABB464446B3}">
      <dgm:prSet/>
      <dgm:spPr/>
      <dgm:t>
        <a:bodyPr/>
        <a:lstStyle/>
        <a:p>
          <a:endParaRPr lang="en-IN"/>
        </a:p>
      </dgm:t>
    </dgm:pt>
    <dgm:pt modelId="{F2078619-C9C3-439E-9A56-B60C1F5129E6}" type="sibTrans" cxnId="{3213D83C-D53F-413B-954C-8ABB464446B3}">
      <dgm:prSet/>
      <dgm:spPr/>
      <dgm:t>
        <a:bodyPr/>
        <a:lstStyle/>
        <a:p>
          <a:endParaRPr lang="en-IN"/>
        </a:p>
      </dgm:t>
    </dgm:pt>
    <dgm:pt modelId="{C837CE42-0A67-47EE-8FFB-E94CDA7E9193}">
      <dgm:prSet phldrT="[Text]"/>
      <dgm:spPr/>
      <dgm:t>
        <a:bodyPr/>
        <a:lstStyle/>
        <a:p>
          <a:r>
            <a:rPr lang="en-IN" dirty="0" err="1"/>
            <a:t>नकारात्मक</a:t>
          </a:r>
          <a:r>
            <a:rPr lang="en-IN" dirty="0"/>
            <a:t> </a:t>
          </a:r>
          <a:r>
            <a:rPr lang="en-IN" dirty="0" err="1"/>
            <a:t>दृष्टिकोण</a:t>
          </a:r>
          <a:r>
            <a:rPr lang="en-IN" dirty="0"/>
            <a:t> NEGATIVE ATTITUDE</a:t>
          </a:r>
        </a:p>
      </dgm:t>
    </dgm:pt>
    <dgm:pt modelId="{800ED8D1-6664-488E-8DB5-9C764E684391}" type="parTrans" cxnId="{56A36517-4DF1-4595-88AA-7FF73F992402}">
      <dgm:prSet/>
      <dgm:spPr/>
      <dgm:t>
        <a:bodyPr/>
        <a:lstStyle/>
        <a:p>
          <a:endParaRPr lang="en-IN"/>
        </a:p>
      </dgm:t>
    </dgm:pt>
    <dgm:pt modelId="{11E973F7-5DBF-4E1D-BCED-7C56A80BCED6}" type="sibTrans" cxnId="{56A36517-4DF1-4595-88AA-7FF73F992402}">
      <dgm:prSet/>
      <dgm:spPr/>
      <dgm:t>
        <a:bodyPr/>
        <a:lstStyle/>
        <a:p>
          <a:endParaRPr lang="en-IN"/>
        </a:p>
      </dgm:t>
    </dgm:pt>
    <dgm:pt modelId="{3419E08C-DCC1-41C9-A24E-4286749E2844}" type="pres">
      <dgm:prSet presAssocID="{DFD94064-11D5-4715-BC56-C3C8F52D50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F254DD4-882C-4F54-94C8-1F2B2A61AD3F}" type="pres">
      <dgm:prSet presAssocID="{EB60092C-A086-4C06-9AAE-A8A75D7608A4}" presName="hierRoot1" presStyleCnt="0">
        <dgm:presLayoutVars>
          <dgm:hierBranch val="init"/>
        </dgm:presLayoutVars>
      </dgm:prSet>
      <dgm:spPr/>
    </dgm:pt>
    <dgm:pt modelId="{5772436B-A047-4EE7-8F04-7D4E63807443}" type="pres">
      <dgm:prSet presAssocID="{EB60092C-A086-4C06-9AAE-A8A75D7608A4}" presName="rootComposite1" presStyleCnt="0"/>
      <dgm:spPr/>
    </dgm:pt>
    <dgm:pt modelId="{E9D8935B-217D-4E01-9251-0AA248F0CBD5}" type="pres">
      <dgm:prSet presAssocID="{EB60092C-A086-4C06-9AAE-A8A75D7608A4}" presName="rootText1" presStyleLbl="node0" presStyleIdx="0" presStyleCnt="1" custLinFactNeighborX="0" custLinFactNeighborY="107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116B9A-31D4-4E0E-A0EA-64B10F3D132C}" type="pres">
      <dgm:prSet presAssocID="{EB60092C-A086-4C06-9AAE-A8A75D7608A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D8A32D7-D58B-4A76-AD91-B88069C9DFA0}" type="pres">
      <dgm:prSet presAssocID="{EB60092C-A086-4C06-9AAE-A8A75D7608A4}" presName="hierChild2" presStyleCnt="0"/>
      <dgm:spPr/>
    </dgm:pt>
    <dgm:pt modelId="{801FB511-06EB-424D-972C-779DF0AF744F}" type="pres">
      <dgm:prSet presAssocID="{6312DD34-E901-407A-93E3-C6E400906DBA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AFEFDD3-0EE8-4690-9793-E6654E63250E}" type="pres">
      <dgm:prSet presAssocID="{FF34D83A-6835-4474-83D3-9835F7D1F33E}" presName="hierRoot2" presStyleCnt="0">
        <dgm:presLayoutVars>
          <dgm:hierBranch val="init"/>
        </dgm:presLayoutVars>
      </dgm:prSet>
      <dgm:spPr/>
    </dgm:pt>
    <dgm:pt modelId="{7B45B59E-EB2B-4613-879E-C8CFDA0BB123}" type="pres">
      <dgm:prSet presAssocID="{FF34D83A-6835-4474-83D3-9835F7D1F33E}" presName="rootComposite" presStyleCnt="0"/>
      <dgm:spPr/>
    </dgm:pt>
    <dgm:pt modelId="{EF61B444-50A0-4D80-95F8-CFC06272E136}" type="pres">
      <dgm:prSet presAssocID="{FF34D83A-6835-4474-83D3-9835F7D1F33E}" presName="rootText" presStyleLbl="node2" presStyleIdx="0" presStyleCnt="2" custLinFactNeighborX="-77873" custLinFactNeighborY="-144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830303-26AE-46A8-810B-0E5534010651}" type="pres">
      <dgm:prSet presAssocID="{FF34D83A-6835-4474-83D3-9835F7D1F33E}" presName="rootConnector" presStyleLbl="node2" presStyleIdx="0" presStyleCnt="2"/>
      <dgm:spPr/>
      <dgm:t>
        <a:bodyPr/>
        <a:lstStyle/>
        <a:p>
          <a:endParaRPr lang="en-US"/>
        </a:p>
      </dgm:t>
    </dgm:pt>
    <dgm:pt modelId="{9A19CB88-9F3F-4DEE-87C7-07C665972365}" type="pres">
      <dgm:prSet presAssocID="{FF34D83A-6835-4474-83D3-9835F7D1F33E}" presName="hierChild4" presStyleCnt="0"/>
      <dgm:spPr/>
    </dgm:pt>
    <dgm:pt modelId="{6153E2CE-F110-4FDC-BB74-4B5D928C0C09}" type="pres">
      <dgm:prSet presAssocID="{FF34D83A-6835-4474-83D3-9835F7D1F33E}" presName="hierChild5" presStyleCnt="0"/>
      <dgm:spPr/>
    </dgm:pt>
    <dgm:pt modelId="{29404D98-16B0-4B04-8BB8-36F1731B8FAA}" type="pres">
      <dgm:prSet presAssocID="{800ED8D1-6664-488E-8DB5-9C764E684391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0204617-DAD5-489E-A51A-7C892073DAC2}" type="pres">
      <dgm:prSet presAssocID="{C837CE42-0A67-47EE-8FFB-E94CDA7E9193}" presName="hierRoot2" presStyleCnt="0">
        <dgm:presLayoutVars>
          <dgm:hierBranch val="init"/>
        </dgm:presLayoutVars>
      </dgm:prSet>
      <dgm:spPr/>
    </dgm:pt>
    <dgm:pt modelId="{B700CA54-F2FA-4A13-9A10-9A2F768AC317}" type="pres">
      <dgm:prSet presAssocID="{C837CE42-0A67-47EE-8FFB-E94CDA7E9193}" presName="rootComposite" presStyleCnt="0"/>
      <dgm:spPr/>
    </dgm:pt>
    <dgm:pt modelId="{695D5BBF-D4FF-467A-A6B0-AB6AF05BA6FB}" type="pres">
      <dgm:prSet presAssocID="{C837CE42-0A67-47EE-8FFB-E94CDA7E9193}" presName="rootText" presStyleLbl="node2" presStyleIdx="1" presStyleCnt="2" custLinFactNeighborX="67984" custLinFactNeighborY="-74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4017B3-9650-4D0B-AE17-3BA936CACB6D}" type="pres">
      <dgm:prSet presAssocID="{C837CE42-0A67-47EE-8FFB-E94CDA7E9193}" presName="rootConnector" presStyleLbl="node2" presStyleIdx="1" presStyleCnt="2"/>
      <dgm:spPr/>
      <dgm:t>
        <a:bodyPr/>
        <a:lstStyle/>
        <a:p>
          <a:endParaRPr lang="en-US"/>
        </a:p>
      </dgm:t>
    </dgm:pt>
    <dgm:pt modelId="{BE9D7404-B9F5-4510-93B6-0B81B994D347}" type="pres">
      <dgm:prSet presAssocID="{C837CE42-0A67-47EE-8FFB-E94CDA7E9193}" presName="hierChild4" presStyleCnt="0"/>
      <dgm:spPr/>
    </dgm:pt>
    <dgm:pt modelId="{9D9C6E3D-3787-4738-B00A-8C7D12C543E6}" type="pres">
      <dgm:prSet presAssocID="{C837CE42-0A67-47EE-8FFB-E94CDA7E9193}" presName="hierChild5" presStyleCnt="0"/>
      <dgm:spPr/>
    </dgm:pt>
    <dgm:pt modelId="{B6FC6787-B3F0-4900-9B5B-27EC5FBAE7BF}" type="pres">
      <dgm:prSet presAssocID="{EB60092C-A086-4C06-9AAE-A8A75D7608A4}" presName="hierChild3" presStyleCnt="0"/>
      <dgm:spPr/>
    </dgm:pt>
  </dgm:ptLst>
  <dgm:cxnLst>
    <dgm:cxn modelId="{3213D83C-D53F-413B-954C-8ABB464446B3}" srcId="{EB60092C-A086-4C06-9AAE-A8A75D7608A4}" destId="{FF34D83A-6835-4474-83D3-9835F7D1F33E}" srcOrd="0" destOrd="0" parTransId="{6312DD34-E901-407A-93E3-C6E400906DBA}" sibTransId="{F2078619-C9C3-439E-9A56-B60C1F5129E6}"/>
    <dgm:cxn modelId="{9036F65A-5061-4D3F-8306-F1C6A277F6DC}" type="presOf" srcId="{6312DD34-E901-407A-93E3-C6E400906DBA}" destId="{801FB511-06EB-424D-972C-779DF0AF744F}" srcOrd="0" destOrd="0" presId="urn:microsoft.com/office/officeart/2005/8/layout/orgChart1"/>
    <dgm:cxn modelId="{94D1AD66-3F01-41F8-9FF7-A3BB9714E2D2}" type="presOf" srcId="{C837CE42-0A67-47EE-8FFB-E94CDA7E9193}" destId="{695D5BBF-D4FF-467A-A6B0-AB6AF05BA6FB}" srcOrd="0" destOrd="0" presId="urn:microsoft.com/office/officeart/2005/8/layout/orgChart1"/>
    <dgm:cxn modelId="{585323F6-8283-4E47-A083-BBFDBE0A17D2}" srcId="{DFD94064-11D5-4715-BC56-C3C8F52D5049}" destId="{EB60092C-A086-4C06-9AAE-A8A75D7608A4}" srcOrd="0" destOrd="0" parTransId="{5ADE96EF-D2EB-4ADF-AC32-B71425A58C96}" sibTransId="{6C94A60E-BB42-4FCB-B9B6-F8BB4AC270E8}"/>
    <dgm:cxn modelId="{56A36517-4DF1-4595-88AA-7FF73F992402}" srcId="{EB60092C-A086-4C06-9AAE-A8A75D7608A4}" destId="{C837CE42-0A67-47EE-8FFB-E94CDA7E9193}" srcOrd="1" destOrd="0" parTransId="{800ED8D1-6664-488E-8DB5-9C764E684391}" sibTransId="{11E973F7-5DBF-4E1D-BCED-7C56A80BCED6}"/>
    <dgm:cxn modelId="{1494B3C9-C0E1-4D71-A663-05178F636912}" type="presOf" srcId="{DFD94064-11D5-4715-BC56-C3C8F52D5049}" destId="{3419E08C-DCC1-41C9-A24E-4286749E2844}" srcOrd="0" destOrd="0" presId="urn:microsoft.com/office/officeart/2005/8/layout/orgChart1"/>
    <dgm:cxn modelId="{8DF27CA1-245D-4C03-A0DF-D6A410962193}" type="presOf" srcId="{EB60092C-A086-4C06-9AAE-A8A75D7608A4}" destId="{E9D8935B-217D-4E01-9251-0AA248F0CBD5}" srcOrd="0" destOrd="0" presId="urn:microsoft.com/office/officeart/2005/8/layout/orgChart1"/>
    <dgm:cxn modelId="{13D1D097-7B1E-4BC7-96F2-9BE728B1130D}" type="presOf" srcId="{FF34D83A-6835-4474-83D3-9835F7D1F33E}" destId="{EF61B444-50A0-4D80-95F8-CFC06272E136}" srcOrd="0" destOrd="0" presId="urn:microsoft.com/office/officeart/2005/8/layout/orgChart1"/>
    <dgm:cxn modelId="{BA4232C8-BC39-43EA-A445-8B50E58DD831}" type="presOf" srcId="{FF34D83A-6835-4474-83D3-9835F7D1F33E}" destId="{20830303-26AE-46A8-810B-0E5534010651}" srcOrd="1" destOrd="0" presId="urn:microsoft.com/office/officeart/2005/8/layout/orgChart1"/>
    <dgm:cxn modelId="{EAA45758-FBF1-49C2-A00B-0288F4E91286}" type="presOf" srcId="{800ED8D1-6664-488E-8DB5-9C764E684391}" destId="{29404D98-16B0-4B04-8BB8-36F1731B8FAA}" srcOrd="0" destOrd="0" presId="urn:microsoft.com/office/officeart/2005/8/layout/orgChart1"/>
    <dgm:cxn modelId="{61C9A684-3080-4831-8CBC-D8DC74C59013}" type="presOf" srcId="{C837CE42-0A67-47EE-8FFB-E94CDA7E9193}" destId="{D84017B3-9650-4D0B-AE17-3BA936CACB6D}" srcOrd="1" destOrd="0" presId="urn:microsoft.com/office/officeart/2005/8/layout/orgChart1"/>
    <dgm:cxn modelId="{5B88E978-D145-43B2-94A9-66EF3C676D57}" type="presOf" srcId="{EB60092C-A086-4C06-9AAE-A8A75D7608A4}" destId="{F9116B9A-31D4-4E0E-A0EA-64B10F3D132C}" srcOrd="1" destOrd="0" presId="urn:microsoft.com/office/officeart/2005/8/layout/orgChart1"/>
    <dgm:cxn modelId="{ED4BA145-C887-447B-A431-03103BFCCAF3}" type="presParOf" srcId="{3419E08C-DCC1-41C9-A24E-4286749E2844}" destId="{BF254DD4-882C-4F54-94C8-1F2B2A61AD3F}" srcOrd="0" destOrd="0" presId="urn:microsoft.com/office/officeart/2005/8/layout/orgChart1"/>
    <dgm:cxn modelId="{FDD405C2-1D05-497D-90FB-0E75E000317C}" type="presParOf" srcId="{BF254DD4-882C-4F54-94C8-1F2B2A61AD3F}" destId="{5772436B-A047-4EE7-8F04-7D4E63807443}" srcOrd="0" destOrd="0" presId="urn:microsoft.com/office/officeart/2005/8/layout/orgChart1"/>
    <dgm:cxn modelId="{BCEAD847-0C50-4051-A502-5F2534CCF916}" type="presParOf" srcId="{5772436B-A047-4EE7-8F04-7D4E63807443}" destId="{E9D8935B-217D-4E01-9251-0AA248F0CBD5}" srcOrd="0" destOrd="0" presId="urn:microsoft.com/office/officeart/2005/8/layout/orgChart1"/>
    <dgm:cxn modelId="{49946025-F9CB-4CEB-A410-7F7D5697EC62}" type="presParOf" srcId="{5772436B-A047-4EE7-8F04-7D4E63807443}" destId="{F9116B9A-31D4-4E0E-A0EA-64B10F3D132C}" srcOrd="1" destOrd="0" presId="urn:microsoft.com/office/officeart/2005/8/layout/orgChart1"/>
    <dgm:cxn modelId="{5F053EFF-77FE-40D1-87AB-F3E731004072}" type="presParOf" srcId="{BF254DD4-882C-4F54-94C8-1F2B2A61AD3F}" destId="{BD8A32D7-D58B-4A76-AD91-B88069C9DFA0}" srcOrd="1" destOrd="0" presId="urn:microsoft.com/office/officeart/2005/8/layout/orgChart1"/>
    <dgm:cxn modelId="{C15FFA8C-9514-4A95-BAA1-DBCC4B6DC0F2}" type="presParOf" srcId="{BD8A32D7-D58B-4A76-AD91-B88069C9DFA0}" destId="{801FB511-06EB-424D-972C-779DF0AF744F}" srcOrd="0" destOrd="0" presId="urn:microsoft.com/office/officeart/2005/8/layout/orgChart1"/>
    <dgm:cxn modelId="{8EC1E149-4236-46FC-A74F-5C78524AB7A2}" type="presParOf" srcId="{BD8A32D7-D58B-4A76-AD91-B88069C9DFA0}" destId="{BAFEFDD3-0EE8-4690-9793-E6654E63250E}" srcOrd="1" destOrd="0" presId="urn:microsoft.com/office/officeart/2005/8/layout/orgChart1"/>
    <dgm:cxn modelId="{86296639-8180-4A13-BD23-B5DF6813D688}" type="presParOf" srcId="{BAFEFDD3-0EE8-4690-9793-E6654E63250E}" destId="{7B45B59E-EB2B-4613-879E-C8CFDA0BB123}" srcOrd="0" destOrd="0" presId="urn:microsoft.com/office/officeart/2005/8/layout/orgChart1"/>
    <dgm:cxn modelId="{5EDCD279-1E04-41B8-BBA3-057F55424D7B}" type="presParOf" srcId="{7B45B59E-EB2B-4613-879E-C8CFDA0BB123}" destId="{EF61B444-50A0-4D80-95F8-CFC06272E136}" srcOrd="0" destOrd="0" presId="urn:microsoft.com/office/officeart/2005/8/layout/orgChart1"/>
    <dgm:cxn modelId="{83CD3074-1FB5-4C15-8C25-F5C382C68B65}" type="presParOf" srcId="{7B45B59E-EB2B-4613-879E-C8CFDA0BB123}" destId="{20830303-26AE-46A8-810B-0E5534010651}" srcOrd="1" destOrd="0" presId="urn:microsoft.com/office/officeart/2005/8/layout/orgChart1"/>
    <dgm:cxn modelId="{6908A7B7-43E8-4264-A662-B91C58CF8616}" type="presParOf" srcId="{BAFEFDD3-0EE8-4690-9793-E6654E63250E}" destId="{9A19CB88-9F3F-4DEE-87C7-07C665972365}" srcOrd="1" destOrd="0" presId="urn:microsoft.com/office/officeart/2005/8/layout/orgChart1"/>
    <dgm:cxn modelId="{8648F10B-C573-4880-95B6-9DCBB10AC57C}" type="presParOf" srcId="{BAFEFDD3-0EE8-4690-9793-E6654E63250E}" destId="{6153E2CE-F110-4FDC-BB74-4B5D928C0C09}" srcOrd="2" destOrd="0" presId="urn:microsoft.com/office/officeart/2005/8/layout/orgChart1"/>
    <dgm:cxn modelId="{F59787BF-D0E2-4BDA-9CA5-4B2BFCA1DA1A}" type="presParOf" srcId="{BD8A32D7-D58B-4A76-AD91-B88069C9DFA0}" destId="{29404D98-16B0-4B04-8BB8-36F1731B8FAA}" srcOrd="2" destOrd="0" presId="urn:microsoft.com/office/officeart/2005/8/layout/orgChart1"/>
    <dgm:cxn modelId="{22AC78A8-F899-4B7B-9F3B-9BB3FD2366FB}" type="presParOf" srcId="{BD8A32D7-D58B-4A76-AD91-B88069C9DFA0}" destId="{A0204617-DAD5-489E-A51A-7C892073DAC2}" srcOrd="3" destOrd="0" presId="urn:microsoft.com/office/officeart/2005/8/layout/orgChart1"/>
    <dgm:cxn modelId="{B1CBF959-AB3A-42D8-848D-453620995B00}" type="presParOf" srcId="{A0204617-DAD5-489E-A51A-7C892073DAC2}" destId="{B700CA54-F2FA-4A13-9A10-9A2F768AC317}" srcOrd="0" destOrd="0" presId="urn:microsoft.com/office/officeart/2005/8/layout/orgChart1"/>
    <dgm:cxn modelId="{2188BB82-CC21-4903-BB30-B96769F7E201}" type="presParOf" srcId="{B700CA54-F2FA-4A13-9A10-9A2F768AC317}" destId="{695D5BBF-D4FF-467A-A6B0-AB6AF05BA6FB}" srcOrd="0" destOrd="0" presId="urn:microsoft.com/office/officeart/2005/8/layout/orgChart1"/>
    <dgm:cxn modelId="{FBB12DEA-4A7C-44A5-A2D3-40263FDA1B9E}" type="presParOf" srcId="{B700CA54-F2FA-4A13-9A10-9A2F768AC317}" destId="{D84017B3-9650-4D0B-AE17-3BA936CACB6D}" srcOrd="1" destOrd="0" presId="urn:microsoft.com/office/officeart/2005/8/layout/orgChart1"/>
    <dgm:cxn modelId="{A4C30632-FB53-4251-B3F5-C58A0CD3D483}" type="presParOf" srcId="{A0204617-DAD5-489E-A51A-7C892073DAC2}" destId="{BE9D7404-B9F5-4510-93B6-0B81B994D347}" srcOrd="1" destOrd="0" presId="urn:microsoft.com/office/officeart/2005/8/layout/orgChart1"/>
    <dgm:cxn modelId="{ED24A9F7-BE3F-4A43-8B6C-B6110863BEDD}" type="presParOf" srcId="{A0204617-DAD5-489E-A51A-7C892073DAC2}" destId="{9D9C6E3D-3787-4738-B00A-8C7D12C543E6}" srcOrd="2" destOrd="0" presId="urn:microsoft.com/office/officeart/2005/8/layout/orgChart1"/>
    <dgm:cxn modelId="{1CB6CF1E-1AA6-4754-8346-1D62DFA48D89}" type="presParOf" srcId="{BF254DD4-882C-4F54-94C8-1F2B2A61AD3F}" destId="{B6FC6787-B3F0-4900-9B5B-27EC5FBAE7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404D98-16B0-4B04-8BB8-36F1731B8FAA}">
      <dsp:nvSpPr>
        <dsp:cNvPr id="0" name=""/>
        <dsp:cNvSpPr/>
      </dsp:nvSpPr>
      <dsp:spPr>
        <a:xfrm>
          <a:off x="4064000" y="1069545"/>
          <a:ext cx="2479490" cy="230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92"/>
              </a:lnTo>
              <a:lnTo>
                <a:pt x="2479490" y="27692"/>
              </a:lnTo>
              <a:lnTo>
                <a:pt x="2479490" y="2303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FB511-06EB-424D-972C-779DF0AF744F}">
      <dsp:nvSpPr>
        <dsp:cNvPr id="0" name=""/>
        <dsp:cNvSpPr/>
      </dsp:nvSpPr>
      <dsp:spPr>
        <a:xfrm>
          <a:off x="1393671" y="1069545"/>
          <a:ext cx="2670328" cy="162711"/>
        </a:xfrm>
        <a:custGeom>
          <a:avLst/>
          <a:gdLst/>
          <a:ahLst/>
          <a:cxnLst/>
          <a:rect l="0" t="0" r="0" b="0"/>
          <a:pathLst>
            <a:path>
              <a:moveTo>
                <a:pt x="2670328" y="0"/>
              </a:moveTo>
              <a:lnTo>
                <a:pt x="0" y="0"/>
              </a:lnTo>
              <a:lnTo>
                <a:pt x="0" y="16271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8935B-217D-4E01-9251-0AA248F0CBD5}">
      <dsp:nvSpPr>
        <dsp:cNvPr id="0" name=""/>
        <dsp:cNvSpPr/>
      </dsp:nvSpPr>
      <dsp:spPr>
        <a:xfrm>
          <a:off x="3099097" y="104643"/>
          <a:ext cx="1929804" cy="9649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/>
            <a:t>दृष्टिकोण के प्रकार   TYPES OF ATTITUDE</a:t>
          </a:r>
          <a:endParaRPr lang="en-IN" sz="1800" kern="1200" dirty="0"/>
        </a:p>
      </dsp:txBody>
      <dsp:txXfrm>
        <a:off x="3099097" y="104643"/>
        <a:ext cx="1929804" cy="964902"/>
      </dsp:txXfrm>
    </dsp:sp>
    <dsp:sp modelId="{EF61B444-50A0-4D80-95F8-CFC06272E136}">
      <dsp:nvSpPr>
        <dsp:cNvPr id="0" name=""/>
        <dsp:cNvSpPr/>
      </dsp:nvSpPr>
      <dsp:spPr>
        <a:xfrm>
          <a:off x="428769" y="1232256"/>
          <a:ext cx="1929804" cy="96490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err="1"/>
            <a:t>सकारात्मक</a:t>
          </a:r>
          <a:r>
            <a:rPr lang="en-IN" sz="1800" kern="1200" dirty="0"/>
            <a:t> </a:t>
          </a:r>
          <a:r>
            <a:rPr lang="en-IN" sz="1800" kern="1200" dirty="0" err="1"/>
            <a:t>दृष्टिकोण</a:t>
          </a:r>
          <a:r>
            <a:rPr lang="en-IN" sz="1800" kern="1200" dirty="0"/>
            <a:t> POSITIVE ATTITUDE </a:t>
          </a:r>
        </a:p>
      </dsp:txBody>
      <dsp:txXfrm>
        <a:off x="428769" y="1232256"/>
        <a:ext cx="1929804" cy="964902"/>
      </dsp:txXfrm>
    </dsp:sp>
    <dsp:sp modelId="{695D5BBF-D4FF-467A-A6B0-AB6AF05BA6FB}">
      <dsp:nvSpPr>
        <dsp:cNvPr id="0" name=""/>
        <dsp:cNvSpPr/>
      </dsp:nvSpPr>
      <dsp:spPr>
        <a:xfrm>
          <a:off x="5578587" y="1299867"/>
          <a:ext cx="1929804" cy="96490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err="1"/>
            <a:t>नकारात्मक</a:t>
          </a:r>
          <a:r>
            <a:rPr lang="en-IN" sz="1800" kern="1200" dirty="0"/>
            <a:t> </a:t>
          </a:r>
          <a:r>
            <a:rPr lang="en-IN" sz="1800" kern="1200" dirty="0" err="1"/>
            <a:t>दृष्टिकोण</a:t>
          </a:r>
          <a:r>
            <a:rPr lang="en-IN" sz="1800" kern="1200" dirty="0"/>
            <a:t> NEGATIVE ATTITUDE</a:t>
          </a:r>
        </a:p>
      </dsp:txBody>
      <dsp:txXfrm>
        <a:off x="5578587" y="1299867"/>
        <a:ext cx="1929804" cy="964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55D6F-3692-4F5B-9C63-679D67F7CE1D}" type="datetimeFigureOut">
              <a:rPr lang="en-IN" smtClean="0"/>
              <a:pPr/>
              <a:t>25-08-2020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8F734-2C3A-467A-B3B3-C1750DA4BE6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0933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xmlns="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603B-8AB9-478D-B146-2357475F0E9A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360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xmlns="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FDC1-24D2-4D5F-B430-CA6641C45E46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467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xmlns="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11A6D-C10D-4660-AB21-D241AA1C9292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39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xmlns="" id="{8997F1B7-1EE7-4EA5-A5A4-866F9A810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5373-FCFF-426F-B991-DC7ADF7B7CFD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222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xmlns="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B5E12-A4DA-4AFA-9CD7-EE8E59F818F1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681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xmlns="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DB46-9B6A-4B63-A04B-0FF0D08E0492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630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xmlns="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A71B-DA54-42B4-83F3-B77EEAFFAE52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20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xmlns="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40ED-A858-40FA-8096-7E04431D7618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35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xmlns="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7994-DAFA-4E95-A973-4F42E5B1B49B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696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xmlns="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958-9167-4E19-986C-131CEE454151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688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xmlns="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6B44-7229-434C-B331-196115DBDA4A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57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785F35B1-9996-4B4E-9C6B-CD8287A16D42}" type="datetime1">
              <a:rPr lang="en-US" smtClean="0"/>
              <a:pPr/>
              <a:t>8/25/2020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ANIL PRATAP SINGH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07336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28" r:id="rId6"/>
    <p:sldLayoutId id="2147483724" r:id="rId7"/>
    <p:sldLayoutId id="2147483725" r:id="rId8"/>
    <p:sldLayoutId id="2147483726" r:id="rId9"/>
    <p:sldLayoutId id="2147483727" r:id="rId10"/>
    <p:sldLayoutId id="214748372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trainingtools.org/skills/category/quotes/positive-quote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6C04995-333D-4CA6-B03C-E6E947559E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5099" y="0"/>
            <a:ext cx="530617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F76EAA2-2A84-40D4-B63F-49D6D8671A42}"/>
              </a:ext>
            </a:extLst>
          </p:cNvPr>
          <p:cNvSpPr txBox="1"/>
          <p:nvPr/>
        </p:nvSpPr>
        <p:spPr>
          <a:xfrm>
            <a:off x="5353880" y="1653872"/>
            <a:ext cx="1827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BUSINES</a:t>
            </a:r>
            <a:r>
              <a:rPr lang="en-IN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22CD29B-C740-45D7-A94A-252D7B87F7B4}"/>
              </a:ext>
            </a:extLst>
          </p:cNvPr>
          <p:cNvSpPr txBox="1"/>
          <p:nvPr/>
        </p:nvSpPr>
        <p:spPr>
          <a:xfrm>
            <a:off x="4540195" y="2154804"/>
            <a:ext cx="2699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COMMUNICAT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1D78976-3EBC-4F4A-A797-2EA06F4A8011}"/>
              </a:ext>
            </a:extLst>
          </p:cNvPr>
          <p:cNvSpPr txBox="1"/>
          <p:nvPr/>
        </p:nvSpPr>
        <p:spPr>
          <a:xfrm>
            <a:off x="7239973" y="2154804"/>
            <a:ext cx="737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2D669B0-0D03-4CA2-B944-7DB076761632}"/>
              </a:ext>
            </a:extLst>
          </p:cNvPr>
          <p:cNvSpPr txBox="1"/>
          <p:nvPr/>
        </p:nvSpPr>
        <p:spPr>
          <a:xfrm>
            <a:off x="1245200" y="4109553"/>
            <a:ext cx="56749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>
                <a:solidFill>
                  <a:srgbClr val="FF0000"/>
                </a:solidFill>
              </a:rPr>
              <a:t>DR. ANIL PRATAP SINGH</a:t>
            </a:r>
          </a:p>
          <a:p>
            <a:r>
              <a:rPr lang="en-IN" sz="2400" dirty="0">
                <a:solidFill>
                  <a:srgbClr val="FF0000"/>
                </a:solidFill>
              </a:rPr>
              <a:t>HEAD,DEPTT.OF COM.</a:t>
            </a:r>
          </a:p>
          <a:p>
            <a:r>
              <a:rPr lang="en-IN" sz="2400" dirty="0">
                <a:solidFill>
                  <a:srgbClr val="FF0000"/>
                </a:solidFill>
              </a:rPr>
              <a:t>HARISH CHANDRA P.G. COLLEGE VARANASI</a:t>
            </a:r>
          </a:p>
          <a:p>
            <a:r>
              <a:rPr lang="en-IN" sz="2400" dirty="0">
                <a:solidFill>
                  <a:srgbClr val="FF0000"/>
                </a:solidFill>
              </a:rPr>
              <a:t>VIII PART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38895510-5E26-4DB5-8723-83F03ADD3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10FC-537B-40E4-B68D-41AC127FD6D4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C2B447B4-C3C5-4555-BD58-5F09C71BB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B9718DAD-317A-4FC6-8E6E-1D5257FDD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161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F10A0D5-8A2B-420E-A7E2-0767860E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7994-DAFA-4E95-A973-4F42E5B1B49B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8F7AD13-D538-47FE-B896-F740346D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4B57C14-7A27-47C6-BE8A-F672CCE6F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F6CDB5E-30D7-47B9-8194-5DB23D58EF4F}"/>
              </a:ext>
            </a:extLst>
          </p:cNvPr>
          <p:cNvSpPr txBox="1"/>
          <p:nvPr/>
        </p:nvSpPr>
        <p:spPr>
          <a:xfrm>
            <a:off x="652007" y="308144"/>
            <a:ext cx="11028459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dirty="0">
                <a:solidFill>
                  <a:srgbClr val="FF0000"/>
                </a:solidFill>
              </a:rPr>
              <a:t>                                                   </a:t>
            </a:r>
            <a:r>
              <a:rPr lang="en-IN" sz="2000" dirty="0" err="1">
                <a:solidFill>
                  <a:srgbClr val="FF0000"/>
                </a:solidFill>
              </a:rPr>
              <a:t>सकारात्मक</a:t>
            </a:r>
            <a:r>
              <a:rPr lang="en-IN" sz="2000" dirty="0">
                <a:solidFill>
                  <a:srgbClr val="FF0000"/>
                </a:solidFill>
              </a:rPr>
              <a:t> </a:t>
            </a:r>
            <a:r>
              <a:rPr lang="en-IN" sz="2000" dirty="0" err="1">
                <a:solidFill>
                  <a:srgbClr val="FF0000"/>
                </a:solidFill>
              </a:rPr>
              <a:t>व्यक्तिगत</a:t>
            </a:r>
            <a:r>
              <a:rPr lang="en-IN" sz="2000" dirty="0">
                <a:solidFill>
                  <a:srgbClr val="FF0000"/>
                </a:solidFill>
              </a:rPr>
              <a:t> </a:t>
            </a:r>
            <a:r>
              <a:rPr lang="en-IN" sz="2000" dirty="0" err="1">
                <a:solidFill>
                  <a:srgbClr val="FF0000"/>
                </a:solidFill>
              </a:rPr>
              <a:t>दृष्टिकोण</a:t>
            </a:r>
            <a:r>
              <a:rPr lang="en-IN" sz="2000" dirty="0">
                <a:solidFill>
                  <a:srgbClr val="FF0000"/>
                </a:solidFill>
              </a:rPr>
              <a:t> </a:t>
            </a:r>
            <a:r>
              <a:rPr lang="en-IN" sz="2000" dirty="0" err="1">
                <a:solidFill>
                  <a:srgbClr val="FF0000"/>
                </a:solidFill>
              </a:rPr>
              <a:t>का</a:t>
            </a:r>
            <a:r>
              <a:rPr lang="en-IN" sz="2000" dirty="0">
                <a:solidFill>
                  <a:srgbClr val="FF0000"/>
                </a:solidFill>
              </a:rPr>
              <a:t> </a:t>
            </a:r>
            <a:r>
              <a:rPr lang="en-IN" sz="2000" dirty="0" err="1">
                <a:solidFill>
                  <a:srgbClr val="FF0000"/>
                </a:solidFill>
              </a:rPr>
              <a:t>विकास</a:t>
            </a:r>
            <a:endParaRPr lang="en-IN" sz="2000" dirty="0">
              <a:solidFill>
                <a:srgbClr val="FF0000"/>
              </a:solidFill>
            </a:endParaRPr>
          </a:p>
          <a:p>
            <a:r>
              <a:rPr lang="en-IN" sz="2000" dirty="0">
                <a:solidFill>
                  <a:srgbClr val="FF0000"/>
                </a:solidFill>
              </a:rPr>
              <a:t>                                    DEVELOPMENT OF POSITIVE PERSONAL ATTITUDE</a:t>
            </a:r>
          </a:p>
          <a:p>
            <a:endParaRPr lang="en-IN" dirty="0"/>
          </a:p>
          <a:p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भावना</a:t>
            </a:r>
            <a:r>
              <a:rPr lang="en-IN" dirty="0"/>
              <a:t> व </a:t>
            </a:r>
            <a:r>
              <a:rPr lang="en-IN" dirty="0" err="1"/>
              <a:t>सोच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सौभाग्य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दिशा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ओर</a:t>
            </a:r>
            <a:r>
              <a:rPr lang="en-IN" dirty="0"/>
              <a:t> </a:t>
            </a:r>
            <a:r>
              <a:rPr lang="en-IN" dirty="0" err="1"/>
              <a:t>अग्रसर</a:t>
            </a:r>
            <a:r>
              <a:rPr lang="en-IN" dirty="0"/>
              <a:t> </a:t>
            </a:r>
            <a:r>
              <a:rPr lang="en-IN" dirty="0" err="1"/>
              <a:t>करती</a:t>
            </a:r>
            <a:r>
              <a:rPr lang="en-IN" dirty="0"/>
              <a:t> </a:t>
            </a:r>
            <a:r>
              <a:rPr lang="en-IN" dirty="0" err="1"/>
              <a:t>है।जबकि</a:t>
            </a:r>
            <a:r>
              <a:rPr lang="en-IN" dirty="0"/>
              <a:t>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भावना</a:t>
            </a:r>
            <a:r>
              <a:rPr lang="en-IN" dirty="0"/>
              <a:t> </a:t>
            </a:r>
            <a:r>
              <a:rPr lang="en-IN" dirty="0" err="1"/>
              <a:t>उस</a:t>
            </a:r>
            <a:r>
              <a:rPr lang="en-IN" dirty="0"/>
              <a:t> </a:t>
            </a:r>
            <a:r>
              <a:rPr lang="en-IN" dirty="0" err="1"/>
              <a:t>दिशा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ओर</a:t>
            </a:r>
            <a:r>
              <a:rPr lang="en-IN" dirty="0"/>
              <a:t> </a:t>
            </a:r>
            <a:r>
              <a:rPr lang="en-IN" dirty="0" err="1"/>
              <a:t>ले</a:t>
            </a:r>
            <a:r>
              <a:rPr lang="en-IN" dirty="0"/>
              <a:t> </a:t>
            </a:r>
            <a:r>
              <a:rPr lang="en-IN" dirty="0" err="1"/>
              <a:t>जाती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जो</a:t>
            </a:r>
            <a:r>
              <a:rPr lang="en-IN" dirty="0"/>
              <a:t> </a:t>
            </a:r>
            <a:r>
              <a:rPr lang="en-IN" dirty="0" err="1"/>
              <a:t>दुर्भाग्य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गरीबी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मिलती</a:t>
            </a:r>
            <a:r>
              <a:rPr lang="en-IN" dirty="0"/>
              <a:t> </a:t>
            </a:r>
            <a:r>
              <a:rPr lang="en-IN" dirty="0" err="1"/>
              <a:t>है।नेपोलियन</a:t>
            </a:r>
            <a:r>
              <a:rPr lang="en-IN" dirty="0"/>
              <a:t> </a:t>
            </a:r>
            <a:r>
              <a:rPr lang="en-IN" dirty="0" err="1"/>
              <a:t>हिल</a:t>
            </a:r>
            <a:r>
              <a:rPr lang="en-IN" dirty="0"/>
              <a:t> </a:t>
            </a:r>
          </a:p>
          <a:p>
            <a:r>
              <a:rPr lang="en-IN" dirty="0">
                <a:solidFill>
                  <a:srgbClr val="FF0000"/>
                </a:solidFill>
              </a:rPr>
              <a:t>The positive emotion of thought from the side of the stream which carries one to fortune. The negative emotion  from the side which carries one down to poverty. Napoleon hill </a:t>
            </a:r>
          </a:p>
          <a:p>
            <a:r>
              <a:rPr lang="en-IN" dirty="0" err="1"/>
              <a:t>हमारी</a:t>
            </a:r>
            <a:r>
              <a:rPr lang="en-IN" dirty="0"/>
              <a:t> </a:t>
            </a:r>
            <a:r>
              <a:rPr lang="en-IN" dirty="0" err="1"/>
              <a:t>प्रथम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प्रधान</a:t>
            </a:r>
            <a:r>
              <a:rPr lang="en-IN" dirty="0"/>
              <a:t> </a:t>
            </a:r>
            <a:r>
              <a:rPr lang="en-IN" dirty="0" err="1"/>
              <a:t>आवश्यकता</a:t>
            </a:r>
            <a:r>
              <a:rPr lang="en-IN" dirty="0"/>
              <a:t> 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। </a:t>
            </a:r>
            <a:r>
              <a:rPr lang="en-IN" dirty="0" err="1"/>
              <a:t>राम</a:t>
            </a:r>
            <a:r>
              <a:rPr lang="en-IN" dirty="0"/>
              <a:t> </a:t>
            </a:r>
            <a:r>
              <a:rPr lang="en-IN" dirty="0" err="1"/>
              <a:t>बजाज</a:t>
            </a:r>
            <a:endParaRPr lang="en-IN" dirty="0"/>
          </a:p>
          <a:p>
            <a:r>
              <a:rPr lang="en-IN" dirty="0"/>
              <a:t> </a:t>
            </a:r>
            <a:r>
              <a:rPr lang="en-IN" dirty="0">
                <a:solidFill>
                  <a:srgbClr val="FF0000"/>
                </a:solidFill>
              </a:rPr>
              <a:t>Our first and main need is positive attitude. Ram </a:t>
            </a:r>
            <a:r>
              <a:rPr lang="en-IN" dirty="0" err="1">
                <a:solidFill>
                  <a:srgbClr val="FF0000"/>
                </a:solidFill>
              </a:rPr>
              <a:t>bajaj</a:t>
            </a:r>
            <a:r>
              <a:rPr lang="en-IN" dirty="0"/>
              <a:t> </a:t>
            </a:r>
          </a:p>
          <a:p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अपने</a:t>
            </a:r>
            <a:r>
              <a:rPr lang="en-IN" dirty="0"/>
              <a:t> </a:t>
            </a:r>
            <a:r>
              <a:rPr lang="en-IN" dirty="0" err="1"/>
              <a:t>भीतर</a:t>
            </a:r>
            <a:r>
              <a:rPr lang="en-IN" dirty="0"/>
              <a:t> 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व्यक्तिगत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विकास</a:t>
            </a:r>
            <a:r>
              <a:rPr lang="en-IN" dirty="0"/>
              <a:t> </a:t>
            </a:r>
            <a:r>
              <a:rPr lang="en-IN" dirty="0" err="1"/>
              <a:t>करना</a:t>
            </a:r>
            <a:r>
              <a:rPr lang="en-IN" dirty="0"/>
              <a:t> </a:t>
            </a:r>
            <a:r>
              <a:rPr lang="en-IN" dirty="0" err="1"/>
              <a:t>चाहिए</a:t>
            </a:r>
            <a:r>
              <a:rPr lang="en-IN" dirty="0"/>
              <a:t>। </a:t>
            </a:r>
            <a:r>
              <a:rPr lang="en-IN" dirty="0" err="1"/>
              <a:t>इसी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हम</a:t>
            </a:r>
            <a:r>
              <a:rPr lang="en-IN" dirty="0"/>
              <a:t> </a:t>
            </a:r>
            <a:r>
              <a:rPr lang="en-IN" dirty="0" err="1"/>
              <a:t>संप्रेषण</a:t>
            </a:r>
            <a:r>
              <a:rPr lang="en-IN" dirty="0"/>
              <a:t> </a:t>
            </a:r>
            <a:r>
              <a:rPr lang="en-IN" dirty="0" err="1"/>
              <a:t>क्रिया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प्रभावशाली</a:t>
            </a:r>
            <a:r>
              <a:rPr lang="en-IN" dirty="0"/>
              <a:t> </a:t>
            </a:r>
            <a:r>
              <a:rPr lang="en-IN" dirty="0" err="1"/>
              <a:t>बना</a:t>
            </a:r>
            <a:r>
              <a:rPr lang="en-IN" dirty="0"/>
              <a:t> </a:t>
            </a:r>
            <a:r>
              <a:rPr lang="en-IN" dirty="0" err="1"/>
              <a:t>सकते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।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व्यक्तिगत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क्या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? </a:t>
            </a:r>
            <a:r>
              <a:rPr lang="en-IN" dirty="0" err="1"/>
              <a:t>इसे</a:t>
            </a:r>
            <a:r>
              <a:rPr lang="en-IN" dirty="0"/>
              <a:t> </a:t>
            </a:r>
            <a:r>
              <a:rPr lang="en-IN" dirty="0" err="1"/>
              <a:t>जानने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लिए</a:t>
            </a:r>
            <a:r>
              <a:rPr lang="en-IN" dirty="0"/>
              <a:t> </a:t>
            </a:r>
            <a:r>
              <a:rPr lang="en-IN" dirty="0" err="1"/>
              <a:t>सर्वप्रथम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जानना</a:t>
            </a:r>
            <a:r>
              <a:rPr lang="en-IN" dirty="0"/>
              <a:t> </a:t>
            </a:r>
            <a:r>
              <a:rPr lang="en-IN" dirty="0" err="1"/>
              <a:t>आवश्यक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33A9795-6807-4EF7-B5D4-EA1BC9E55449}"/>
              </a:ext>
            </a:extLst>
          </p:cNvPr>
          <p:cNvSpPr txBox="1"/>
          <p:nvPr/>
        </p:nvSpPr>
        <p:spPr>
          <a:xfrm>
            <a:off x="652007" y="3509020"/>
            <a:ext cx="1123519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 err="1">
                <a:solidFill>
                  <a:srgbClr val="FF0000"/>
                </a:solidFill>
              </a:rPr>
              <a:t>दृष्टिकोण</a:t>
            </a:r>
            <a:r>
              <a:rPr lang="en-IN" dirty="0">
                <a:solidFill>
                  <a:srgbClr val="FF0000"/>
                </a:solidFill>
              </a:rPr>
              <a:t> ATTITUDES</a:t>
            </a:r>
          </a:p>
          <a:p>
            <a:r>
              <a:rPr lang="en-IN" dirty="0"/>
              <a:t> </a:t>
            </a:r>
            <a:r>
              <a:rPr lang="en-IN" dirty="0" err="1"/>
              <a:t>मनुष्य</a:t>
            </a:r>
            <a:r>
              <a:rPr lang="en-IN" dirty="0"/>
              <a:t> </a:t>
            </a:r>
            <a:r>
              <a:rPr lang="en-IN" dirty="0" err="1"/>
              <a:t>स्वयं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भाग्य</a:t>
            </a:r>
            <a:r>
              <a:rPr lang="en-IN" dirty="0"/>
              <a:t> </a:t>
            </a:r>
            <a:r>
              <a:rPr lang="en-IN" dirty="0" err="1"/>
              <a:t>निर्माता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रोज</a:t>
            </a:r>
            <a:r>
              <a:rPr lang="en-IN" dirty="0"/>
              <a:t> </a:t>
            </a:r>
            <a:r>
              <a:rPr lang="en-IN" dirty="0" err="1"/>
              <a:t>वह</a:t>
            </a:r>
            <a:r>
              <a:rPr lang="en-IN" dirty="0"/>
              <a:t> </a:t>
            </a:r>
            <a:r>
              <a:rPr lang="en-IN" dirty="0" err="1"/>
              <a:t>स्वयं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व्यवहार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विचार</a:t>
            </a:r>
            <a:r>
              <a:rPr lang="en-IN" dirty="0"/>
              <a:t> </a:t>
            </a:r>
            <a:r>
              <a:rPr lang="en-IN" dirty="0" err="1"/>
              <a:t>संपदा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संचय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रहता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कुछ</a:t>
            </a:r>
            <a:r>
              <a:rPr lang="en-IN" dirty="0"/>
              <a:t> </a:t>
            </a:r>
            <a:r>
              <a:rPr lang="en-IN" dirty="0" err="1"/>
              <a:t>ना</a:t>
            </a:r>
            <a:r>
              <a:rPr lang="en-IN" dirty="0"/>
              <a:t> </a:t>
            </a:r>
            <a:r>
              <a:rPr lang="en-IN" dirty="0" err="1"/>
              <a:t>कुछ</a:t>
            </a:r>
            <a:r>
              <a:rPr lang="en-IN" dirty="0"/>
              <a:t> </a:t>
            </a:r>
            <a:r>
              <a:rPr lang="en-IN" dirty="0" err="1"/>
              <a:t>वह</a:t>
            </a:r>
            <a:r>
              <a:rPr lang="en-IN" dirty="0"/>
              <a:t> </a:t>
            </a:r>
            <a:r>
              <a:rPr lang="en-IN" dirty="0" err="1"/>
              <a:t>सीखता</a:t>
            </a:r>
            <a:r>
              <a:rPr lang="en-IN" dirty="0"/>
              <a:t> </a:t>
            </a:r>
            <a:r>
              <a:rPr lang="en-IN" dirty="0" err="1"/>
              <a:t>रहता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उसमें</a:t>
            </a:r>
            <a:r>
              <a:rPr lang="en-IN" dirty="0"/>
              <a:t> </a:t>
            </a:r>
            <a:r>
              <a:rPr lang="en-IN" dirty="0" err="1"/>
              <a:t>जोड़ता</a:t>
            </a:r>
            <a:r>
              <a:rPr lang="en-IN" dirty="0"/>
              <a:t> </a:t>
            </a:r>
            <a:r>
              <a:rPr lang="en-IN" dirty="0" err="1"/>
              <a:t>रहता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।</a:t>
            </a:r>
            <a:r>
              <a:rPr lang="en-IN" dirty="0" err="1"/>
              <a:t>उसी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सुख</a:t>
            </a:r>
            <a:r>
              <a:rPr lang="en-IN" dirty="0"/>
              <a:t> </a:t>
            </a:r>
            <a:r>
              <a:rPr lang="en-IN" dirty="0" err="1"/>
              <a:t>निकलता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,</a:t>
            </a:r>
            <a:r>
              <a:rPr lang="en-IN" dirty="0" err="1"/>
              <a:t>साहस</a:t>
            </a:r>
            <a:r>
              <a:rPr lang="en-IN" dirty="0"/>
              <a:t>, </a:t>
            </a:r>
            <a:r>
              <a:rPr lang="en-IN" dirty="0" err="1"/>
              <a:t>प्रेरणा</a:t>
            </a:r>
            <a:r>
              <a:rPr lang="en-IN" dirty="0"/>
              <a:t>, </a:t>
            </a:r>
            <a:r>
              <a:rPr lang="en-IN" dirty="0" err="1"/>
              <a:t>प्रेम</a:t>
            </a:r>
            <a:r>
              <a:rPr lang="en-IN" dirty="0"/>
              <a:t>, </a:t>
            </a:r>
            <a:r>
              <a:rPr lang="en-IN" dirty="0" err="1"/>
              <a:t>भय</a:t>
            </a:r>
            <a:r>
              <a:rPr lang="en-IN" dirty="0"/>
              <a:t> व </a:t>
            </a:r>
            <a:r>
              <a:rPr lang="en-IN" dirty="0" err="1"/>
              <a:t>घृणा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इसी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निकलते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।</a:t>
            </a:r>
            <a:r>
              <a:rPr lang="en-IN" dirty="0" err="1"/>
              <a:t>इसी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अनुसार</a:t>
            </a:r>
            <a:r>
              <a:rPr lang="en-IN" dirty="0"/>
              <a:t> </a:t>
            </a:r>
            <a:r>
              <a:rPr lang="en-IN" dirty="0" err="1"/>
              <a:t>हम</a:t>
            </a:r>
            <a:r>
              <a:rPr lang="en-IN" dirty="0"/>
              <a:t> </a:t>
            </a:r>
            <a:r>
              <a:rPr lang="en-IN" dirty="0" err="1"/>
              <a:t>जीते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, </a:t>
            </a:r>
            <a:r>
              <a:rPr lang="en-IN" dirty="0" err="1"/>
              <a:t>काम</a:t>
            </a:r>
            <a:r>
              <a:rPr lang="en-IN" dirty="0"/>
              <a:t> </a:t>
            </a:r>
            <a:r>
              <a:rPr lang="en-IN" dirty="0" err="1"/>
              <a:t>करते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, </a:t>
            </a:r>
            <a:r>
              <a:rPr lang="en-IN" dirty="0" err="1"/>
              <a:t>परिश्रम</a:t>
            </a:r>
            <a:r>
              <a:rPr lang="en-IN" dirty="0"/>
              <a:t> </a:t>
            </a:r>
            <a:r>
              <a:rPr lang="en-IN" dirty="0" err="1"/>
              <a:t>करते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अच्छे</a:t>
            </a:r>
            <a:r>
              <a:rPr lang="en-IN" dirty="0"/>
              <a:t> व </a:t>
            </a:r>
            <a:r>
              <a:rPr lang="en-IN" dirty="0" err="1"/>
              <a:t>बुरे</a:t>
            </a:r>
            <a:r>
              <a:rPr lang="en-IN" dirty="0"/>
              <a:t> </a:t>
            </a:r>
            <a:r>
              <a:rPr lang="en-IN" dirty="0" err="1"/>
              <a:t>नैतिक</a:t>
            </a:r>
            <a:r>
              <a:rPr lang="en-IN" dirty="0"/>
              <a:t> </a:t>
            </a:r>
            <a:r>
              <a:rPr lang="en-IN" dirty="0" err="1"/>
              <a:t>मूल्यों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ध्यान</a:t>
            </a:r>
            <a:r>
              <a:rPr lang="en-IN" dirty="0"/>
              <a:t> </a:t>
            </a:r>
            <a:r>
              <a:rPr lang="en-IN" dirty="0" err="1"/>
              <a:t>देते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। </a:t>
            </a:r>
            <a:r>
              <a:rPr lang="en-IN" dirty="0" err="1"/>
              <a:t>इसी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मन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आचरणों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चढ़ने</a:t>
            </a:r>
            <a:r>
              <a:rPr lang="en-IN" dirty="0"/>
              <a:t> </a:t>
            </a:r>
            <a:r>
              <a:rPr lang="en-IN" dirty="0" err="1"/>
              <a:t>उतरने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प्रक्रिया</a:t>
            </a:r>
            <a:r>
              <a:rPr lang="en-IN" dirty="0"/>
              <a:t> </a:t>
            </a:r>
            <a:r>
              <a:rPr lang="en-IN" dirty="0" err="1"/>
              <a:t>चलती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जीने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साथ-साथ</a:t>
            </a:r>
            <a:r>
              <a:rPr lang="en-IN" dirty="0"/>
              <a:t> </a:t>
            </a:r>
            <a:r>
              <a:rPr lang="en-IN" dirty="0" err="1"/>
              <a:t>इस</a:t>
            </a:r>
            <a:r>
              <a:rPr lang="en-IN" dirty="0"/>
              <a:t> </a:t>
            </a:r>
            <a:r>
              <a:rPr lang="en-IN" dirty="0" err="1"/>
              <a:t>प्रक्रिया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देखते</a:t>
            </a:r>
            <a:r>
              <a:rPr lang="en-IN" dirty="0"/>
              <a:t> </a:t>
            </a:r>
            <a:r>
              <a:rPr lang="en-IN" dirty="0" err="1"/>
              <a:t>जाए</a:t>
            </a:r>
            <a:r>
              <a:rPr lang="en-IN" dirty="0"/>
              <a:t> </a:t>
            </a:r>
            <a:r>
              <a:rPr lang="en-IN" dirty="0" err="1"/>
              <a:t>तो</a:t>
            </a:r>
            <a:r>
              <a:rPr lang="en-IN" dirty="0"/>
              <a:t> </a:t>
            </a:r>
            <a:r>
              <a:rPr lang="en-IN" dirty="0" err="1"/>
              <a:t>नए</a:t>
            </a:r>
            <a:r>
              <a:rPr lang="en-IN" dirty="0"/>
              <a:t> </a:t>
            </a:r>
            <a:r>
              <a:rPr lang="en-IN" dirty="0" err="1"/>
              <a:t>आवरण</a:t>
            </a:r>
            <a:r>
              <a:rPr lang="en-IN" dirty="0"/>
              <a:t> </a:t>
            </a:r>
            <a:r>
              <a:rPr lang="en-IN" dirty="0" err="1"/>
              <a:t>रोके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जा</a:t>
            </a:r>
            <a:r>
              <a:rPr lang="en-IN" dirty="0"/>
              <a:t> </a:t>
            </a:r>
            <a:r>
              <a:rPr lang="en-IN" dirty="0" err="1"/>
              <a:t>सकते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पुराने</a:t>
            </a:r>
            <a:r>
              <a:rPr lang="en-IN" dirty="0"/>
              <a:t> </a:t>
            </a:r>
            <a:r>
              <a:rPr lang="en-IN" dirty="0" err="1"/>
              <a:t>आवरणों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हटाने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अवसर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मिलता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इसी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दृष्टि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स्पष्टीकरण</a:t>
            </a:r>
            <a:r>
              <a:rPr lang="en-IN" dirty="0"/>
              <a:t> </a:t>
            </a:r>
            <a:r>
              <a:rPr lang="en-IN" dirty="0" err="1"/>
              <a:t>बना</a:t>
            </a:r>
            <a:r>
              <a:rPr lang="en-IN" dirty="0"/>
              <a:t> </a:t>
            </a:r>
            <a:r>
              <a:rPr lang="en-IN" dirty="0" err="1"/>
              <a:t>रहता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जिसे</a:t>
            </a:r>
            <a:r>
              <a:rPr lang="en-IN" dirty="0"/>
              <a:t> </a:t>
            </a:r>
            <a:r>
              <a:rPr lang="en-IN" dirty="0" err="1"/>
              <a:t>हम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कहते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।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स्वभाव</a:t>
            </a:r>
            <a:r>
              <a:rPr lang="en-IN" dirty="0"/>
              <a:t> </a:t>
            </a:r>
            <a:r>
              <a:rPr lang="en-IN" dirty="0" err="1"/>
              <a:t>एवं</a:t>
            </a:r>
            <a:r>
              <a:rPr lang="en-IN" dirty="0"/>
              <a:t> </a:t>
            </a:r>
            <a:r>
              <a:rPr lang="en-IN" dirty="0" err="1"/>
              <a:t>व्यवहार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प्रभावित</a:t>
            </a:r>
            <a:r>
              <a:rPr lang="en-IN" dirty="0"/>
              <a:t> </a:t>
            </a:r>
            <a:r>
              <a:rPr lang="en-IN" dirty="0" err="1"/>
              <a:t>करने</a:t>
            </a:r>
            <a:r>
              <a:rPr lang="en-IN" dirty="0"/>
              <a:t> </a:t>
            </a:r>
            <a:r>
              <a:rPr lang="en-IN" dirty="0" err="1"/>
              <a:t>वाला</a:t>
            </a:r>
            <a:r>
              <a:rPr lang="en-IN" dirty="0"/>
              <a:t> </a:t>
            </a:r>
            <a:r>
              <a:rPr lang="en-IN" dirty="0" err="1"/>
              <a:t>महत्वपूर्ण</a:t>
            </a:r>
            <a:r>
              <a:rPr lang="en-IN" dirty="0"/>
              <a:t> </a:t>
            </a:r>
            <a:r>
              <a:rPr lang="en-IN" dirty="0" err="1"/>
              <a:t>घटक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सामान्य</a:t>
            </a:r>
            <a:r>
              <a:rPr lang="en-IN" dirty="0"/>
              <a:t> </a:t>
            </a:r>
            <a:r>
              <a:rPr lang="en-IN" dirty="0" err="1"/>
              <a:t>बोलचाल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भाषा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विचारधारा</a:t>
            </a:r>
            <a:r>
              <a:rPr lang="en-IN" dirty="0"/>
              <a:t> </a:t>
            </a:r>
            <a:r>
              <a:rPr lang="en-IN" dirty="0" err="1"/>
              <a:t>अथवा</a:t>
            </a:r>
            <a:r>
              <a:rPr lang="en-IN" dirty="0"/>
              <a:t> </a:t>
            </a:r>
            <a:r>
              <a:rPr lang="en-IN" dirty="0" err="1"/>
              <a:t>नजरिया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कहते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।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कहीं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कार्यरत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</a:t>
            </a:r>
            <a:r>
              <a:rPr lang="en-IN" dirty="0" err="1"/>
              <a:t>उसकी</a:t>
            </a:r>
            <a:r>
              <a:rPr lang="en-IN" dirty="0"/>
              <a:t> </a:t>
            </a:r>
            <a:r>
              <a:rPr lang="en-IN" dirty="0" err="1"/>
              <a:t>सफलता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मुख्य</a:t>
            </a:r>
            <a:r>
              <a:rPr lang="en-IN" dirty="0"/>
              <a:t> </a:t>
            </a:r>
            <a:r>
              <a:rPr lang="en-IN" dirty="0" err="1"/>
              <a:t>आधार</a:t>
            </a:r>
            <a:r>
              <a:rPr lang="en-IN" dirty="0"/>
              <a:t> </a:t>
            </a:r>
            <a:r>
              <a:rPr lang="en-IN" dirty="0" err="1"/>
              <a:t>उसका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, </a:t>
            </a:r>
            <a:r>
              <a:rPr lang="en-IN" dirty="0" err="1"/>
              <a:t>उसी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उसकी</a:t>
            </a:r>
            <a:r>
              <a:rPr lang="en-IN" dirty="0"/>
              <a:t> </a:t>
            </a:r>
            <a:r>
              <a:rPr lang="en-IN" dirty="0" err="1"/>
              <a:t>पहचान</a:t>
            </a:r>
            <a:r>
              <a:rPr lang="en-IN" dirty="0"/>
              <a:t> </a:t>
            </a:r>
            <a:r>
              <a:rPr lang="en-IN" dirty="0" err="1"/>
              <a:t>होती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संगठन</a:t>
            </a:r>
            <a:r>
              <a:rPr lang="en-IN" dirty="0"/>
              <a:t> </a:t>
            </a:r>
            <a:r>
              <a:rPr lang="en-IN" dirty="0" err="1"/>
              <a:t>एवं</a:t>
            </a:r>
            <a:r>
              <a:rPr lang="en-IN" dirty="0"/>
              <a:t> </a:t>
            </a:r>
            <a:r>
              <a:rPr lang="en-IN" dirty="0" err="1"/>
              <a:t>संस्था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पहचान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होती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ना</a:t>
            </a:r>
            <a:r>
              <a:rPr lang="en-IN" dirty="0"/>
              <a:t> </a:t>
            </a:r>
            <a:r>
              <a:rPr lang="en-IN" dirty="0" err="1"/>
              <a:t>कि</a:t>
            </a:r>
            <a:r>
              <a:rPr lang="en-IN" dirty="0"/>
              <a:t> </a:t>
            </a:r>
            <a:r>
              <a:rPr lang="en-IN" dirty="0" err="1"/>
              <a:t>भवन</a:t>
            </a:r>
            <a:r>
              <a:rPr lang="en-IN" dirty="0"/>
              <a:t> </a:t>
            </a:r>
            <a:r>
              <a:rPr lang="en-IN" dirty="0" err="1"/>
              <a:t>एवं</a:t>
            </a:r>
            <a:r>
              <a:rPr lang="en-IN" dirty="0"/>
              <a:t> </a:t>
            </a:r>
            <a:r>
              <a:rPr lang="en-IN" dirty="0" err="1"/>
              <a:t>साज</a:t>
            </a:r>
            <a:r>
              <a:rPr lang="en-IN" dirty="0"/>
              <a:t> </a:t>
            </a:r>
            <a:r>
              <a:rPr lang="en-IN" dirty="0" err="1"/>
              <a:t>सज्जा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xmlns="" val="1722662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E769A3B-87C2-4FA9-BF92-65EB54FCE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7994-DAFA-4E95-A973-4F42E5B1B49B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846FE0D-194D-4F38-B137-E3FAC5FA3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3999717-5D35-4870-9947-D3E36B548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BBFF432-E114-4AD0-8C64-C470BAFF9B92}"/>
              </a:ext>
            </a:extLst>
          </p:cNvPr>
          <p:cNvSpPr txBox="1"/>
          <p:nvPr/>
        </p:nvSpPr>
        <p:spPr>
          <a:xfrm>
            <a:off x="384314" y="2197160"/>
            <a:ext cx="1180768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 err="1">
                <a:solidFill>
                  <a:srgbClr val="FF0000"/>
                </a:solidFill>
              </a:rPr>
              <a:t>सकारात्मक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दृष्टिकोण</a:t>
            </a:r>
            <a:r>
              <a:rPr lang="en-IN" dirty="0">
                <a:solidFill>
                  <a:srgbClr val="FF0000"/>
                </a:solidFill>
              </a:rPr>
              <a:t> POSITIVE ATTITUDE </a:t>
            </a:r>
          </a:p>
          <a:p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अभिप्राय</a:t>
            </a:r>
            <a:r>
              <a:rPr lang="en-IN" dirty="0"/>
              <a:t> </a:t>
            </a:r>
            <a:r>
              <a:rPr lang="en-IN" dirty="0" err="1"/>
              <a:t>यह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कि</a:t>
            </a:r>
            <a:r>
              <a:rPr lang="en-IN" dirty="0"/>
              <a:t> </a:t>
            </a:r>
            <a:r>
              <a:rPr lang="en-IN" dirty="0" err="1"/>
              <a:t>हम</a:t>
            </a:r>
            <a:r>
              <a:rPr lang="en-IN" dirty="0"/>
              <a:t> </a:t>
            </a:r>
            <a:r>
              <a:rPr lang="en-IN" dirty="0" err="1"/>
              <a:t>सभी</a:t>
            </a:r>
            <a:r>
              <a:rPr lang="en-IN" dirty="0"/>
              <a:t> </a:t>
            </a:r>
            <a:r>
              <a:rPr lang="en-IN" dirty="0" err="1"/>
              <a:t>कार्यों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यह</a:t>
            </a:r>
            <a:r>
              <a:rPr lang="en-IN" dirty="0"/>
              <a:t> </a:t>
            </a:r>
            <a:r>
              <a:rPr lang="en-IN" dirty="0" err="1"/>
              <a:t>सोचे</a:t>
            </a:r>
            <a:r>
              <a:rPr lang="en-IN" dirty="0"/>
              <a:t> </a:t>
            </a:r>
            <a:r>
              <a:rPr lang="en-IN" dirty="0" err="1"/>
              <a:t>कि</a:t>
            </a:r>
            <a:r>
              <a:rPr lang="en-IN" dirty="0"/>
              <a:t> </a:t>
            </a:r>
            <a:r>
              <a:rPr lang="en-IN" dirty="0" err="1"/>
              <a:t>हम</a:t>
            </a:r>
            <a:r>
              <a:rPr lang="en-IN" dirty="0"/>
              <a:t> </a:t>
            </a:r>
            <a:r>
              <a:rPr lang="en-IN" dirty="0" err="1"/>
              <a:t>इसे</a:t>
            </a:r>
            <a:r>
              <a:rPr lang="en-IN" dirty="0"/>
              <a:t> </a:t>
            </a:r>
            <a:r>
              <a:rPr lang="en-IN" dirty="0" err="1"/>
              <a:t>पूरा</a:t>
            </a:r>
            <a:r>
              <a:rPr lang="en-IN" dirty="0"/>
              <a:t> </a:t>
            </a:r>
            <a:r>
              <a:rPr lang="en-IN" dirty="0" err="1"/>
              <a:t>कर</a:t>
            </a:r>
            <a:r>
              <a:rPr lang="en-IN" dirty="0"/>
              <a:t> </a:t>
            </a:r>
            <a:r>
              <a:rPr lang="en-IN" dirty="0" err="1"/>
              <a:t>सकते</a:t>
            </a:r>
            <a:r>
              <a:rPr lang="en-IN" dirty="0"/>
              <a:t> </a:t>
            </a:r>
            <a:r>
              <a:rPr lang="en-IN" dirty="0" err="1"/>
              <a:t>हैं।हमेंशा</a:t>
            </a:r>
            <a:r>
              <a:rPr lang="en-IN" dirty="0"/>
              <a:t> </a:t>
            </a:r>
            <a:r>
              <a:rPr lang="en-IN" dirty="0" err="1"/>
              <a:t>आशावादी</a:t>
            </a:r>
            <a:r>
              <a:rPr lang="en-IN" dirty="0"/>
              <a:t> </a:t>
            </a:r>
            <a:r>
              <a:rPr lang="en-IN" dirty="0" err="1"/>
              <a:t>रहे</a:t>
            </a:r>
            <a:r>
              <a:rPr lang="en-IN" dirty="0"/>
              <a:t>, </a:t>
            </a:r>
            <a:r>
              <a:rPr lang="en-IN" dirty="0" err="1"/>
              <a:t>दृढ़</a:t>
            </a:r>
            <a:r>
              <a:rPr lang="en-IN" dirty="0"/>
              <a:t> </a:t>
            </a:r>
            <a:r>
              <a:rPr lang="en-IN" dirty="0" err="1"/>
              <a:t>इच्छा</a:t>
            </a:r>
            <a:r>
              <a:rPr lang="en-IN" dirty="0"/>
              <a:t> </a:t>
            </a:r>
            <a:r>
              <a:rPr lang="en-IN" dirty="0" err="1"/>
              <a:t>शक्ति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, </a:t>
            </a:r>
            <a:r>
              <a:rPr lang="en-IN" dirty="0" err="1"/>
              <a:t>उत्साह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, </a:t>
            </a:r>
            <a:r>
              <a:rPr lang="en-IN" dirty="0" err="1"/>
              <a:t>कार्य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प्रति</a:t>
            </a:r>
            <a:r>
              <a:rPr lang="en-IN" dirty="0"/>
              <a:t> </a:t>
            </a:r>
            <a:r>
              <a:rPr lang="en-IN" dirty="0" err="1"/>
              <a:t>समर्पण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, </a:t>
            </a:r>
            <a:r>
              <a:rPr lang="en-IN" dirty="0" err="1"/>
              <a:t>कठिन</a:t>
            </a:r>
            <a:r>
              <a:rPr lang="en-IN" dirty="0"/>
              <a:t> </a:t>
            </a:r>
            <a:r>
              <a:rPr lang="en-IN" dirty="0" err="1"/>
              <a:t>परिस्थितियों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सामना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शांतिपूर्ण</a:t>
            </a:r>
            <a:r>
              <a:rPr lang="en-IN" dirty="0"/>
              <a:t> </a:t>
            </a:r>
            <a:r>
              <a:rPr lang="en-IN" dirty="0" err="1"/>
              <a:t>तरीके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करना</a:t>
            </a:r>
            <a:r>
              <a:rPr lang="en-IN" dirty="0"/>
              <a:t> </a:t>
            </a:r>
            <a:r>
              <a:rPr lang="en-IN" dirty="0" err="1"/>
              <a:t>आदि</a:t>
            </a:r>
            <a:r>
              <a:rPr lang="en-IN" dirty="0"/>
              <a:t> 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परिचायक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आधार</a:t>
            </a:r>
            <a:r>
              <a:rPr lang="en-IN" dirty="0"/>
              <a:t> </a:t>
            </a:r>
            <a:r>
              <a:rPr lang="en-IN" dirty="0" err="1"/>
              <a:t>वसुधैव</a:t>
            </a:r>
            <a:r>
              <a:rPr lang="en-IN" dirty="0"/>
              <a:t> </a:t>
            </a:r>
            <a:r>
              <a:rPr lang="en-IN" dirty="0" err="1"/>
              <a:t>कुटुंबकम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सिद्धांत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।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वाले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आधार</a:t>
            </a:r>
            <a:r>
              <a:rPr lang="en-IN" dirty="0"/>
              <a:t> </a:t>
            </a:r>
            <a:r>
              <a:rPr lang="en-IN" dirty="0" err="1"/>
              <a:t>देश</a:t>
            </a:r>
            <a:r>
              <a:rPr lang="en-IN" dirty="0"/>
              <a:t>, </a:t>
            </a:r>
            <a:r>
              <a:rPr lang="en-IN" dirty="0" err="1"/>
              <a:t>समाज</a:t>
            </a:r>
            <a:r>
              <a:rPr lang="en-IN" dirty="0"/>
              <a:t> ,</a:t>
            </a:r>
            <a:r>
              <a:rPr lang="en-IN" dirty="0" err="1"/>
              <a:t>परिवार</a:t>
            </a:r>
            <a:r>
              <a:rPr lang="en-IN" dirty="0"/>
              <a:t>, व </a:t>
            </a:r>
            <a:r>
              <a:rPr lang="en-IN" dirty="0" err="1"/>
              <a:t>स्वंय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प्रेम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जुड़ाव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भावना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आधारित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ऐसे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बाजार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अधिक</a:t>
            </a:r>
            <a:r>
              <a:rPr lang="en-IN" dirty="0"/>
              <a:t> </a:t>
            </a:r>
            <a:r>
              <a:rPr lang="en-IN" dirty="0" err="1"/>
              <a:t>व्यापार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संपदा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अधिक</a:t>
            </a:r>
            <a:r>
              <a:rPr lang="en-IN" dirty="0"/>
              <a:t> </a:t>
            </a:r>
            <a:r>
              <a:rPr lang="en-IN" dirty="0" err="1"/>
              <a:t>संस्कार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कीमतों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अधिक</a:t>
            </a:r>
            <a:r>
              <a:rPr lang="en-IN" dirty="0"/>
              <a:t> </a:t>
            </a:r>
            <a:r>
              <a:rPr lang="en-IN" dirty="0" err="1"/>
              <a:t>मूल्यों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धर्म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अधिक</a:t>
            </a:r>
            <a:r>
              <a:rPr lang="en-IN" dirty="0"/>
              <a:t> </a:t>
            </a:r>
            <a:r>
              <a:rPr lang="en-IN" dirty="0" err="1"/>
              <a:t>राष्ट्र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स्वंय</a:t>
            </a:r>
            <a:r>
              <a:rPr lang="en-IN" dirty="0"/>
              <a:t> 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अधिक</a:t>
            </a:r>
            <a:r>
              <a:rPr lang="en-IN" dirty="0"/>
              <a:t> </a:t>
            </a:r>
            <a:r>
              <a:rPr lang="en-IN" dirty="0" err="1"/>
              <a:t>समाज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धन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अधिक</a:t>
            </a:r>
            <a:r>
              <a:rPr lang="en-IN" dirty="0"/>
              <a:t> </a:t>
            </a:r>
            <a:r>
              <a:rPr lang="en-IN" dirty="0" err="1"/>
              <a:t>इंसान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निराशा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अधिक</a:t>
            </a:r>
            <a:r>
              <a:rPr lang="en-IN" dirty="0"/>
              <a:t> </a:t>
            </a:r>
            <a:r>
              <a:rPr lang="en-IN" dirty="0" err="1"/>
              <a:t>आशा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पद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अधिक</a:t>
            </a:r>
            <a:r>
              <a:rPr lang="en-IN" dirty="0"/>
              <a:t> </a:t>
            </a:r>
            <a:r>
              <a:rPr lang="en-IN" dirty="0" err="1"/>
              <a:t>चरित्र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महत्त्व</a:t>
            </a:r>
            <a:r>
              <a:rPr lang="en-IN" dirty="0"/>
              <a:t> </a:t>
            </a:r>
            <a:r>
              <a:rPr lang="en-IN" dirty="0" err="1"/>
              <a:t>देते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| </a:t>
            </a:r>
          </a:p>
          <a:p>
            <a:r>
              <a:rPr lang="en-IN" dirty="0" err="1">
                <a:solidFill>
                  <a:srgbClr val="FF0000"/>
                </a:solidFill>
              </a:rPr>
              <a:t>नकारात्मक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दृष्टिकोण</a:t>
            </a:r>
            <a:r>
              <a:rPr lang="en-IN" dirty="0">
                <a:solidFill>
                  <a:srgbClr val="FF0000"/>
                </a:solidFill>
              </a:rPr>
              <a:t> NEGATIVE ATTITUDE</a:t>
            </a:r>
          </a:p>
          <a:p>
            <a:r>
              <a:rPr lang="en-IN" dirty="0" err="1"/>
              <a:t>किसी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कार्य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बारे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पहले</a:t>
            </a:r>
            <a:r>
              <a:rPr lang="en-IN" dirty="0"/>
              <a:t> </a:t>
            </a:r>
            <a:r>
              <a:rPr lang="en-IN" dirty="0" err="1"/>
              <a:t>ही</a:t>
            </a:r>
            <a:r>
              <a:rPr lang="en-IN" dirty="0"/>
              <a:t> </a:t>
            </a:r>
            <a:r>
              <a:rPr lang="en-IN" dirty="0" err="1"/>
              <a:t>यह</a:t>
            </a:r>
            <a:r>
              <a:rPr lang="en-IN" dirty="0"/>
              <a:t> </a:t>
            </a:r>
            <a:r>
              <a:rPr lang="en-IN" dirty="0" err="1"/>
              <a:t>सोच</a:t>
            </a:r>
            <a:r>
              <a:rPr lang="en-IN" dirty="0"/>
              <a:t> </a:t>
            </a:r>
            <a:r>
              <a:rPr lang="en-IN" dirty="0" err="1"/>
              <a:t>लेना</a:t>
            </a:r>
            <a:r>
              <a:rPr lang="en-IN" dirty="0"/>
              <a:t> </a:t>
            </a:r>
            <a:r>
              <a:rPr lang="en-IN" dirty="0" err="1"/>
              <a:t>कि</a:t>
            </a:r>
            <a:r>
              <a:rPr lang="en-IN" dirty="0"/>
              <a:t> </a:t>
            </a:r>
            <a:r>
              <a:rPr lang="en-IN" dirty="0" err="1"/>
              <a:t>यह</a:t>
            </a:r>
            <a:r>
              <a:rPr lang="en-IN" dirty="0"/>
              <a:t> </a:t>
            </a:r>
            <a:r>
              <a:rPr lang="en-IN" dirty="0" err="1"/>
              <a:t>कार्य</a:t>
            </a:r>
            <a:r>
              <a:rPr lang="en-IN" dirty="0"/>
              <a:t> </a:t>
            </a:r>
            <a:r>
              <a:rPr lang="en-IN" dirty="0" err="1"/>
              <a:t>मुझसे</a:t>
            </a:r>
            <a:r>
              <a:rPr lang="en-IN" dirty="0"/>
              <a:t> </a:t>
            </a:r>
            <a:r>
              <a:rPr lang="en-IN" dirty="0" err="1"/>
              <a:t>नहीं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</a:t>
            </a:r>
            <a:r>
              <a:rPr lang="en-IN" dirty="0" err="1"/>
              <a:t>पाएगा</a:t>
            </a:r>
            <a:r>
              <a:rPr lang="en-IN" dirty="0"/>
              <a:t>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परिचायक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अर्थात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निराशावादी</a:t>
            </a:r>
            <a:r>
              <a:rPr lang="en-IN" dirty="0"/>
              <a:t> </a:t>
            </a:r>
            <a:r>
              <a:rPr lang="en-IN" dirty="0" err="1"/>
              <a:t>होना</a:t>
            </a:r>
            <a:r>
              <a:rPr lang="en-IN" dirty="0"/>
              <a:t>, </a:t>
            </a:r>
            <a:r>
              <a:rPr lang="en-IN" dirty="0" err="1"/>
              <a:t>स्वयं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आत्मविश्वास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ना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</a:t>
            </a:r>
            <a:r>
              <a:rPr lang="en-IN" dirty="0" err="1"/>
              <a:t>ना</a:t>
            </a:r>
            <a:r>
              <a:rPr lang="en-IN" dirty="0"/>
              <a:t> ,</a:t>
            </a:r>
            <a:r>
              <a:rPr lang="en-IN" dirty="0" err="1"/>
              <a:t>दूसरों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कमियों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खोजना</a:t>
            </a:r>
            <a:r>
              <a:rPr lang="en-IN" dirty="0"/>
              <a:t> ,</a:t>
            </a:r>
            <a:r>
              <a:rPr lang="en-IN" dirty="0" err="1"/>
              <a:t>आलस्य</a:t>
            </a:r>
            <a:r>
              <a:rPr lang="en-IN" dirty="0"/>
              <a:t> </a:t>
            </a:r>
            <a:r>
              <a:rPr lang="en-IN" dirty="0" err="1"/>
              <a:t>करना</a:t>
            </a:r>
            <a:r>
              <a:rPr lang="en-IN" dirty="0"/>
              <a:t>, </a:t>
            </a:r>
            <a:r>
              <a:rPr lang="en-IN" dirty="0" err="1"/>
              <a:t>जीवन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उद्देश्य</a:t>
            </a:r>
            <a:r>
              <a:rPr lang="en-IN" dirty="0"/>
              <a:t> </a:t>
            </a:r>
            <a:r>
              <a:rPr lang="en-IN" dirty="0" err="1"/>
              <a:t>रहित</a:t>
            </a:r>
            <a:r>
              <a:rPr lang="en-IN" dirty="0"/>
              <a:t> </a:t>
            </a:r>
            <a:r>
              <a:rPr lang="en-IN" dirty="0" err="1"/>
              <a:t>बना</a:t>
            </a:r>
            <a:r>
              <a:rPr lang="en-IN" dirty="0"/>
              <a:t> </a:t>
            </a:r>
            <a:r>
              <a:rPr lang="en-IN" dirty="0" err="1"/>
              <a:t>लेना</a:t>
            </a:r>
            <a:r>
              <a:rPr lang="en-IN" dirty="0"/>
              <a:t>,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सोच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परिणति</a:t>
            </a:r>
            <a:r>
              <a:rPr lang="en-IN" dirty="0"/>
              <a:t> </a:t>
            </a:r>
            <a:r>
              <a:rPr lang="en-IN" dirty="0" err="1"/>
              <a:t>होती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।</a:t>
            </a:r>
            <a:r>
              <a:rPr lang="en-IN" dirty="0" err="1"/>
              <a:t>मनुष्य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स्वभाव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कि</a:t>
            </a:r>
            <a:r>
              <a:rPr lang="en-IN" dirty="0"/>
              <a:t> </a:t>
            </a:r>
            <a:r>
              <a:rPr lang="en-IN" dirty="0" err="1"/>
              <a:t>वह</a:t>
            </a:r>
            <a:r>
              <a:rPr lang="en-IN" dirty="0"/>
              <a:t> </a:t>
            </a:r>
            <a:r>
              <a:rPr lang="en-IN" dirty="0" err="1"/>
              <a:t>गलती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दोष</a:t>
            </a:r>
            <a:r>
              <a:rPr lang="en-IN" dirty="0"/>
              <a:t> </a:t>
            </a:r>
            <a:r>
              <a:rPr lang="en-IN" dirty="0" err="1"/>
              <a:t>सदा</a:t>
            </a:r>
            <a:r>
              <a:rPr lang="en-IN" dirty="0"/>
              <a:t> </a:t>
            </a:r>
            <a:r>
              <a:rPr lang="en-IN" dirty="0" err="1"/>
              <a:t>दूसरों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डालने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चेष्टा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स्वयं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अच्छा</a:t>
            </a:r>
            <a:r>
              <a:rPr lang="en-IN" dirty="0"/>
              <a:t> </a:t>
            </a:r>
            <a:r>
              <a:rPr lang="en-IN" dirty="0" err="1"/>
              <a:t>वह</a:t>
            </a:r>
            <a:r>
              <a:rPr lang="en-IN" dirty="0"/>
              <a:t> </a:t>
            </a:r>
            <a:r>
              <a:rPr lang="en-IN" dirty="0" err="1"/>
              <a:t>दूसरों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बुरा</a:t>
            </a:r>
            <a:r>
              <a:rPr lang="en-IN" dirty="0"/>
              <a:t> </a:t>
            </a:r>
            <a:r>
              <a:rPr lang="en-IN" dirty="0" err="1"/>
              <a:t>बनाने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प्रयास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रहता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यही</a:t>
            </a:r>
            <a:r>
              <a:rPr lang="en-IN" dirty="0"/>
              <a:t>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नाकामयाबी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सारा</a:t>
            </a:r>
            <a:r>
              <a:rPr lang="en-IN" dirty="0"/>
              <a:t> </a:t>
            </a:r>
            <a:r>
              <a:rPr lang="en-IN" dirty="0" err="1"/>
              <a:t>दोष</a:t>
            </a:r>
            <a:r>
              <a:rPr lang="en-IN" dirty="0"/>
              <a:t> </a:t>
            </a:r>
            <a:r>
              <a:rPr lang="en-IN" dirty="0" err="1"/>
              <a:t>मां-बाप</a:t>
            </a:r>
            <a:r>
              <a:rPr lang="en-IN" dirty="0"/>
              <a:t>, </a:t>
            </a:r>
            <a:r>
              <a:rPr lang="en-IN" dirty="0" err="1"/>
              <a:t>गुरु</a:t>
            </a:r>
            <a:r>
              <a:rPr lang="en-IN" dirty="0"/>
              <a:t> ,</a:t>
            </a:r>
            <a:r>
              <a:rPr lang="en-IN" dirty="0" err="1"/>
              <a:t>दोस्त</a:t>
            </a:r>
            <a:r>
              <a:rPr lang="en-IN" dirty="0"/>
              <a:t> </a:t>
            </a:r>
            <a:r>
              <a:rPr lang="en-IN" dirty="0" err="1"/>
              <a:t>या</a:t>
            </a:r>
            <a:r>
              <a:rPr lang="en-IN" dirty="0"/>
              <a:t> </a:t>
            </a:r>
            <a:r>
              <a:rPr lang="en-IN" dirty="0" err="1"/>
              <a:t>पत्नी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डालने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प्रयास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यह</a:t>
            </a:r>
            <a:r>
              <a:rPr lang="en-IN" dirty="0"/>
              <a:t> </a:t>
            </a:r>
            <a:r>
              <a:rPr lang="en-IN" dirty="0" err="1"/>
              <a:t>सारे</a:t>
            </a:r>
            <a:r>
              <a:rPr lang="en-IN" dirty="0"/>
              <a:t> </a:t>
            </a:r>
            <a:r>
              <a:rPr lang="en-IN" dirty="0" err="1"/>
              <a:t>बहाने</a:t>
            </a:r>
            <a:r>
              <a:rPr lang="en-IN" dirty="0"/>
              <a:t> </a:t>
            </a:r>
            <a:r>
              <a:rPr lang="en-IN" dirty="0" err="1"/>
              <a:t>नकारात्मकता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परिभाषा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आते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।</a:t>
            </a:r>
            <a:r>
              <a:rPr lang="en-IN" dirty="0" err="1"/>
              <a:t>यह</a:t>
            </a:r>
            <a:r>
              <a:rPr lang="en-IN" dirty="0"/>
              <a:t>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भय</a:t>
            </a:r>
            <a:r>
              <a:rPr lang="en-IN" dirty="0"/>
              <a:t> व </a:t>
            </a:r>
            <a:r>
              <a:rPr lang="en-IN" dirty="0" err="1"/>
              <a:t>अपरिपक्वता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कारण</a:t>
            </a:r>
            <a:r>
              <a:rPr lang="en-IN" dirty="0"/>
              <a:t> </a:t>
            </a:r>
            <a:r>
              <a:rPr lang="en-IN" dirty="0" err="1"/>
              <a:t>पैदा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।</a:t>
            </a:r>
            <a:r>
              <a:rPr lang="en-IN" dirty="0" err="1">
                <a:solidFill>
                  <a:srgbClr val="FF0000"/>
                </a:solidFill>
              </a:rPr>
              <a:t>व्यर्थ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चिंता</a:t>
            </a:r>
            <a:r>
              <a:rPr lang="en-IN" dirty="0">
                <a:solidFill>
                  <a:srgbClr val="FF0000"/>
                </a:solidFill>
              </a:rPr>
              <a:t> व </a:t>
            </a:r>
            <a:r>
              <a:rPr lang="en-IN" dirty="0" err="1">
                <a:solidFill>
                  <a:srgbClr val="FF0000"/>
                </a:solidFill>
              </a:rPr>
              <a:t>बोझों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से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दबा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शरीर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ही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नकारात्मक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सोच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की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ओर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ले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जाता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है</a:t>
            </a:r>
            <a:r>
              <a:rPr lang="en-IN" dirty="0">
                <a:solidFill>
                  <a:srgbClr val="FF0000"/>
                </a:solidFill>
              </a:rPr>
              <a:t>। </a:t>
            </a:r>
            <a:r>
              <a:rPr lang="en-IN" dirty="0" err="1">
                <a:solidFill>
                  <a:srgbClr val="FF0000"/>
                </a:solidFill>
              </a:rPr>
              <a:t>संत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रविदास</a:t>
            </a:r>
            <a:r>
              <a:rPr lang="en-IN" dirty="0">
                <a:solidFill>
                  <a:srgbClr val="FF0000"/>
                </a:solidFill>
              </a:rPr>
              <a:t> THE BODY BURDEN WITH STRESS AND TENSION LEADS TOWORDS PESSIMISM. ST. RAVIDAS</a:t>
            </a:r>
            <a:r>
              <a:rPr lang="en-IN" dirty="0"/>
              <a:t> </a:t>
            </a:r>
            <a:r>
              <a:rPr lang="en-IN" dirty="0" err="1">
                <a:solidFill>
                  <a:srgbClr val="00B050"/>
                </a:solidFill>
              </a:rPr>
              <a:t>निराश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संभव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को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असंभव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बना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देती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है</a:t>
            </a:r>
            <a:r>
              <a:rPr lang="en-IN" dirty="0">
                <a:solidFill>
                  <a:srgbClr val="00B050"/>
                </a:solidFill>
              </a:rPr>
              <a:t>। </a:t>
            </a:r>
            <a:r>
              <a:rPr lang="en-IN" dirty="0" err="1">
                <a:solidFill>
                  <a:srgbClr val="00B050"/>
                </a:solidFill>
              </a:rPr>
              <a:t>जयशंकर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प्रसाद</a:t>
            </a:r>
            <a:r>
              <a:rPr lang="en-IN" dirty="0">
                <a:solidFill>
                  <a:srgbClr val="00B050"/>
                </a:solidFill>
              </a:rPr>
              <a:t> PESSIMISM MAKES POSSIBLE, IMPOSSIBLE. JAISHANKAR PRASAD.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33F65B25-F455-4543-B42C-9F4087AC3D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857459834"/>
              </p:ext>
            </p:extLst>
          </p:nvPr>
        </p:nvGraphicFramePr>
        <p:xfrm>
          <a:off x="1976340" y="0"/>
          <a:ext cx="8128000" cy="2337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0833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EB36259-C0DA-45E6-B21F-9E850009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7994-DAFA-4E95-A973-4F42E5B1B49B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FAFE5E3-7A9F-488B-A120-68514A26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3008CB7-8EFD-4143-AA1A-286E0ED45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0FB814F-DE8E-4EFD-94D2-00AA027E5ECE}"/>
              </a:ext>
            </a:extLst>
          </p:cNvPr>
          <p:cNvSpPr txBox="1"/>
          <p:nvPr/>
        </p:nvSpPr>
        <p:spPr>
          <a:xfrm>
            <a:off x="0" y="420588"/>
            <a:ext cx="12324522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                                                 </a:t>
            </a:r>
            <a:r>
              <a:rPr lang="en-IN" dirty="0" err="1"/>
              <a:t>निष्पक्ष</a:t>
            </a:r>
            <a:r>
              <a:rPr lang="en-IN" dirty="0"/>
              <a:t> व </a:t>
            </a:r>
            <a:r>
              <a:rPr lang="en-IN" dirty="0" err="1"/>
              <a:t>न्याय</a:t>
            </a:r>
            <a:r>
              <a:rPr lang="en-IN" dirty="0"/>
              <a:t> </a:t>
            </a:r>
            <a:r>
              <a:rPr lang="en-IN" dirty="0" err="1"/>
              <a:t>पूर्ण</a:t>
            </a:r>
            <a:r>
              <a:rPr lang="en-IN" dirty="0"/>
              <a:t> </a:t>
            </a:r>
            <a:r>
              <a:rPr lang="en-IN" dirty="0" err="1"/>
              <a:t>दृष्टि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संपूर्ण</a:t>
            </a:r>
            <a:r>
              <a:rPr lang="en-IN" dirty="0"/>
              <a:t> </a:t>
            </a:r>
            <a:r>
              <a:rPr lang="en-IN" dirty="0" err="1"/>
              <a:t>चरित्र</a:t>
            </a:r>
            <a:r>
              <a:rPr lang="en-IN" dirty="0"/>
              <a:t> </a:t>
            </a:r>
            <a:r>
              <a:rPr lang="en-IN" dirty="0" err="1"/>
              <a:t>निर्माण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आधारित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अथवा</a:t>
            </a:r>
            <a:r>
              <a:rPr lang="en-IN" dirty="0"/>
              <a:t>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निर्माण</a:t>
            </a:r>
            <a:r>
              <a:rPr lang="en-IN" dirty="0"/>
              <a:t> </a:t>
            </a:r>
            <a:r>
              <a:rPr lang="en-IN" dirty="0" err="1"/>
              <a:t>प्राय</a:t>
            </a:r>
            <a:r>
              <a:rPr lang="en-IN" dirty="0"/>
              <a:t>: </a:t>
            </a:r>
            <a:r>
              <a:rPr lang="en-IN" dirty="0" err="1"/>
              <a:t>माहौल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परिस्थिति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अनुसार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रहता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।</a:t>
            </a:r>
            <a:r>
              <a:rPr lang="en-IN" dirty="0" err="1"/>
              <a:t>आज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चरित्र</a:t>
            </a:r>
            <a:r>
              <a:rPr lang="en-IN" dirty="0"/>
              <a:t> </a:t>
            </a:r>
            <a:r>
              <a:rPr lang="en-IN" dirty="0" err="1"/>
              <a:t>इसलिए</a:t>
            </a:r>
            <a:r>
              <a:rPr lang="en-IN" dirty="0"/>
              <a:t> </a:t>
            </a:r>
            <a:r>
              <a:rPr lang="en-IN" dirty="0" err="1"/>
              <a:t>विकृत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</a:t>
            </a:r>
            <a:r>
              <a:rPr lang="en-IN" dirty="0" err="1"/>
              <a:t>रहा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क्योंकि</a:t>
            </a:r>
            <a:r>
              <a:rPr lang="en-IN" dirty="0"/>
              <a:t> </a:t>
            </a:r>
            <a:r>
              <a:rPr lang="en-IN" dirty="0" err="1"/>
              <a:t>मानव</a:t>
            </a:r>
            <a:r>
              <a:rPr lang="en-IN" dirty="0"/>
              <a:t> </a:t>
            </a:r>
            <a:r>
              <a:rPr lang="en-IN" dirty="0" err="1"/>
              <a:t>समाज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</a:t>
            </a:r>
            <a:r>
              <a:rPr lang="en-IN" dirty="0" err="1"/>
              <a:t>गया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अधिकांशत</a:t>
            </a:r>
            <a:r>
              <a:rPr lang="en-IN" dirty="0"/>
              <a:t>: </a:t>
            </a:r>
            <a:r>
              <a:rPr lang="en-IN" dirty="0" err="1"/>
              <a:t>ऐसा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कि</a:t>
            </a:r>
            <a:r>
              <a:rPr lang="en-IN" dirty="0"/>
              <a:t> </a:t>
            </a:r>
            <a:r>
              <a:rPr lang="en-IN" dirty="0" err="1"/>
              <a:t>आदर्श</a:t>
            </a:r>
            <a:r>
              <a:rPr lang="en-IN" dirty="0"/>
              <a:t> </a:t>
            </a:r>
            <a:r>
              <a:rPr lang="en-IN" dirty="0" err="1"/>
              <a:t>चरित्र</a:t>
            </a:r>
            <a:r>
              <a:rPr lang="en-IN" dirty="0"/>
              <a:t> ,</a:t>
            </a:r>
            <a:r>
              <a:rPr lang="en-IN" dirty="0" err="1"/>
              <a:t>आदर्श</a:t>
            </a:r>
            <a:r>
              <a:rPr lang="en-IN" dirty="0"/>
              <a:t> </a:t>
            </a:r>
            <a:r>
              <a:rPr lang="en-IN" dirty="0" err="1"/>
              <a:t>कामनाओं</a:t>
            </a:r>
            <a:r>
              <a:rPr lang="en-IN" dirty="0"/>
              <a:t> व </a:t>
            </a:r>
            <a:r>
              <a:rPr lang="en-IN" dirty="0" err="1"/>
              <a:t>श्रेष्ठताओं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संपादित</a:t>
            </a:r>
            <a:r>
              <a:rPr lang="en-IN" dirty="0"/>
              <a:t> </a:t>
            </a:r>
            <a:r>
              <a:rPr lang="en-IN" dirty="0" err="1"/>
              <a:t>करने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लिए</a:t>
            </a:r>
            <a:r>
              <a:rPr lang="en-IN" dirty="0"/>
              <a:t> </a:t>
            </a:r>
            <a:r>
              <a:rPr lang="en-IN" dirty="0" err="1"/>
              <a:t>जैसा</a:t>
            </a:r>
            <a:r>
              <a:rPr lang="en-IN" dirty="0"/>
              <a:t> </a:t>
            </a:r>
            <a:r>
              <a:rPr lang="en-IN" dirty="0" err="1"/>
              <a:t>मनोबल</a:t>
            </a:r>
            <a:r>
              <a:rPr lang="en-IN" dirty="0"/>
              <a:t> </a:t>
            </a:r>
            <a:r>
              <a:rPr lang="en-IN" dirty="0" err="1"/>
              <a:t>चाहिए</a:t>
            </a:r>
            <a:r>
              <a:rPr lang="en-IN" dirty="0"/>
              <a:t> </a:t>
            </a:r>
            <a:r>
              <a:rPr lang="en-IN" dirty="0" err="1"/>
              <a:t>वैसा</a:t>
            </a:r>
            <a:r>
              <a:rPr lang="en-IN" dirty="0"/>
              <a:t> </a:t>
            </a:r>
            <a:r>
              <a:rPr lang="en-IN" dirty="0" err="1"/>
              <a:t>हर</a:t>
            </a:r>
            <a:r>
              <a:rPr lang="en-IN" dirty="0"/>
              <a:t> </a:t>
            </a:r>
            <a:r>
              <a:rPr lang="en-IN" dirty="0" err="1"/>
              <a:t>मनुष्य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वह</a:t>
            </a:r>
            <a:r>
              <a:rPr lang="en-IN" dirty="0"/>
              <a:t> </a:t>
            </a:r>
            <a:r>
              <a:rPr lang="en-IN" dirty="0" err="1"/>
              <a:t>अपना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दिशा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निर्धारित</a:t>
            </a:r>
            <a:r>
              <a:rPr lang="en-IN" dirty="0"/>
              <a:t> </a:t>
            </a:r>
            <a:r>
              <a:rPr lang="en-IN" dirty="0" err="1"/>
              <a:t>कर</a:t>
            </a:r>
            <a:r>
              <a:rPr lang="en-IN" dirty="0"/>
              <a:t> </a:t>
            </a:r>
            <a:r>
              <a:rPr lang="en-IN" dirty="0" err="1"/>
              <a:t>देता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</a:p>
          <a:p>
            <a:endParaRPr lang="en-IN" dirty="0">
              <a:solidFill>
                <a:srgbClr val="FF0000"/>
              </a:solidFill>
            </a:endParaRPr>
          </a:p>
          <a:p>
            <a:r>
              <a:rPr lang="en-IN" dirty="0" err="1">
                <a:solidFill>
                  <a:srgbClr val="FF0000"/>
                </a:solidFill>
              </a:rPr>
              <a:t>जीवन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में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आशा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तथा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निराशा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धूप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छांव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के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समान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होती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है</a:t>
            </a:r>
            <a:r>
              <a:rPr lang="en-IN" dirty="0">
                <a:solidFill>
                  <a:srgbClr val="FF0000"/>
                </a:solidFill>
              </a:rPr>
              <a:t>। </a:t>
            </a:r>
            <a:r>
              <a:rPr lang="en-IN" dirty="0" err="1">
                <a:solidFill>
                  <a:srgbClr val="FF0000"/>
                </a:solidFill>
              </a:rPr>
              <a:t>इमर्सन</a:t>
            </a:r>
            <a:r>
              <a:rPr lang="en-IN" dirty="0">
                <a:solidFill>
                  <a:srgbClr val="FF0000"/>
                </a:solidFill>
              </a:rPr>
              <a:t>। IN LIFE, OPTIMISM AND PESSIMISM ARE LIKE SUN AND SHADE. IMERSON.</a:t>
            </a:r>
            <a:r>
              <a:rPr lang="en-IN" dirty="0"/>
              <a:t> </a:t>
            </a:r>
          </a:p>
          <a:p>
            <a:endParaRPr lang="en-IN" dirty="0">
              <a:solidFill>
                <a:srgbClr val="00B050"/>
              </a:solidFill>
            </a:endParaRPr>
          </a:p>
          <a:p>
            <a:r>
              <a:rPr lang="en-IN" dirty="0" err="1">
                <a:solidFill>
                  <a:srgbClr val="00B050"/>
                </a:solidFill>
              </a:rPr>
              <a:t>निराशा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मूर्खता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का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परिणाम</a:t>
            </a:r>
            <a:r>
              <a:rPr lang="en-IN" dirty="0">
                <a:solidFill>
                  <a:srgbClr val="00B050"/>
                </a:solidFill>
              </a:rPr>
              <a:t> </a:t>
            </a:r>
            <a:r>
              <a:rPr lang="en-IN" dirty="0" err="1">
                <a:solidFill>
                  <a:srgbClr val="00B050"/>
                </a:solidFill>
              </a:rPr>
              <a:t>है</a:t>
            </a:r>
            <a:r>
              <a:rPr lang="en-IN" dirty="0">
                <a:solidFill>
                  <a:srgbClr val="00B050"/>
                </a:solidFill>
              </a:rPr>
              <a:t>। </a:t>
            </a:r>
            <a:r>
              <a:rPr lang="en-IN" dirty="0" err="1">
                <a:solidFill>
                  <a:srgbClr val="00B050"/>
                </a:solidFill>
              </a:rPr>
              <a:t>डिजरायली</a:t>
            </a:r>
            <a:r>
              <a:rPr lang="en-IN" dirty="0">
                <a:solidFill>
                  <a:srgbClr val="00B050"/>
                </a:solidFill>
              </a:rPr>
              <a:t>। PESSIMISM IS RESULT OF FOOLISHNESS .DISRAELY</a:t>
            </a:r>
          </a:p>
          <a:p>
            <a:r>
              <a:rPr lang="en-IN" dirty="0"/>
              <a:t>                                                </a:t>
            </a:r>
          </a:p>
          <a:p>
            <a:r>
              <a:rPr lang="en-IN" dirty="0"/>
              <a:t>                                             </a:t>
            </a:r>
            <a:r>
              <a:rPr lang="en-IN" sz="2000" dirty="0" err="1">
                <a:solidFill>
                  <a:srgbClr val="FF0000"/>
                </a:solidFill>
              </a:rPr>
              <a:t>संचार</a:t>
            </a:r>
            <a:r>
              <a:rPr lang="en-IN" sz="2000" dirty="0">
                <a:solidFill>
                  <a:srgbClr val="FF0000"/>
                </a:solidFill>
              </a:rPr>
              <a:t> </a:t>
            </a:r>
            <a:r>
              <a:rPr lang="en-IN" sz="2000" dirty="0" err="1">
                <a:solidFill>
                  <a:srgbClr val="FF0000"/>
                </a:solidFill>
              </a:rPr>
              <a:t>और</a:t>
            </a:r>
            <a:r>
              <a:rPr lang="en-IN" sz="2000" dirty="0">
                <a:solidFill>
                  <a:srgbClr val="FF0000"/>
                </a:solidFill>
              </a:rPr>
              <a:t> </a:t>
            </a:r>
            <a:r>
              <a:rPr lang="en-IN" sz="2000" dirty="0" err="1">
                <a:solidFill>
                  <a:srgbClr val="FF0000"/>
                </a:solidFill>
              </a:rPr>
              <a:t>दृष्टिकोण</a:t>
            </a:r>
            <a:r>
              <a:rPr lang="en-IN" sz="2000" dirty="0">
                <a:solidFill>
                  <a:srgbClr val="FF0000"/>
                </a:solidFill>
              </a:rPr>
              <a:t> COMMUNICATION AND ATTITUDE</a:t>
            </a:r>
            <a:r>
              <a:rPr lang="en-IN" dirty="0"/>
              <a:t> </a:t>
            </a:r>
          </a:p>
          <a:p>
            <a:endParaRPr lang="en-IN" dirty="0"/>
          </a:p>
          <a:p>
            <a:r>
              <a:rPr lang="en-IN" dirty="0" err="1"/>
              <a:t>क्या</a:t>
            </a:r>
            <a:r>
              <a:rPr lang="en-IN" dirty="0"/>
              <a:t>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एवं</a:t>
            </a:r>
            <a:r>
              <a:rPr lang="en-IN" dirty="0"/>
              <a:t> 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संचार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प्रभाव</a:t>
            </a:r>
            <a:r>
              <a:rPr lang="en-IN" dirty="0"/>
              <a:t> </a:t>
            </a:r>
            <a:r>
              <a:rPr lang="en-IN" dirty="0" err="1"/>
              <a:t>डालते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? </a:t>
            </a:r>
            <a:r>
              <a:rPr lang="en-IN" dirty="0" err="1"/>
              <a:t>हां</a:t>
            </a:r>
            <a:r>
              <a:rPr lang="en-IN" dirty="0"/>
              <a:t> </a:t>
            </a:r>
            <a:r>
              <a:rPr lang="en-IN" dirty="0" err="1"/>
              <a:t>अवश्य</a:t>
            </a:r>
            <a:r>
              <a:rPr lang="en-IN" dirty="0"/>
              <a:t> </a:t>
            </a:r>
            <a:r>
              <a:rPr lang="en-IN" dirty="0" err="1"/>
              <a:t>प्रभाव</a:t>
            </a:r>
            <a:r>
              <a:rPr lang="en-IN" dirty="0"/>
              <a:t> </a:t>
            </a:r>
            <a:r>
              <a:rPr lang="en-IN" dirty="0" err="1"/>
              <a:t>डालते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,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सोच</a:t>
            </a:r>
            <a:r>
              <a:rPr lang="en-IN" dirty="0"/>
              <a:t> </a:t>
            </a:r>
            <a:r>
              <a:rPr lang="en-IN" dirty="0" err="1"/>
              <a:t>वाला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जो</a:t>
            </a:r>
            <a:r>
              <a:rPr lang="en-IN" dirty="0"/>
              <a:t> </a:t>
            </a:r>
            <a:r>
              <a:rPr lang="en-IN" dirty="0" err="1"/>
              <a:t>ईर्ष्या</a:t>
            </a:r>
            <a:r>
              <a:rPr lang="en-IN" dirty="0"/>
              <a:t>, </a:t>
            </a:r>
            <a:r>
              <a:rPr lang="en-IN" dirty="0" err="1"/>
              <a:t>घृणा</a:t>
            </a:r>
            <a:r>
              <a:rPr lang="en-IN" dirty="0"/>
              <a:t>, </a:t>
            </a:r>
            <a:r>
              <a:rPr lang="en-IN" dirty="0" err="1"/>
              <a:t>हीन</a:t>
            </a:r>
            <a:r>
              <a:rPr lang="en-IN" dirty="0"/>
              <a:t> </a:t>
            </a:r>
            <a:r>
              <a:rPr lang="en-IN" dirty="0" err="1"/>
              <a:t>भावना</a:t>
            </a:r>
            <a:r>
              <a:rPr lang="en-IN" dirty="0"/>
              <a:t> ,</a:t>
            </a:r>
            <a:r>
              <a:rPr lang="en-IN" dirty="0" err="1"/>
              <a:t>भय</a:t>
            </a:r>
            <a:r>
              <a:rPr lang="en-IN" dirty="0"/>
              <a:t>, </a:t>
            </a:r>
            <a:r>
              <a:rPr lang="en-IN" dirty="0" err="1"/>
              <a:t>भ्रम</a:t>
            </a:r>
            <a:r>
              <a:rPr lang="en-IN" dirty="0"/>
              <a:t> </a:t>
            </a:r>
            <a:r>
              <a:rPr lang="en-IN" dirty="0" err="1"/>
              <a:t>आदि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भरा</a:t>
            </a:r>
            <a:r>
              <a:rPr lang="en-IN" dirty="0"/>
              <a:t> </a:t>
            </a:r>
            <a:r>
              <a:rPr lang="en-IN" dirty="0" err="1"/>
              <a:t>पड़ा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वह</a:t>
            </a:r>
            <a:r>
              <a:rPr lang="en-IN" dirty="0"/>
              <a:t> </a:t>
            </a:r>
            <a:r>
              <a:rPr lang="en-IN" dirty="0" err="1"/>
              <a:t>अपनी</a:t>
            </a:r>
            <a:r>
              <a:rPr lang="en-IN" dirty="0"/>
              <a:t> </a:t>
            </a:r>
            <a:r>
              <a:rPr lang="en-IN" dirty="0" err="1"/>
              <a:t>बात</a:t>
            </a:r>
            <a:r>
              <a:rPr lang="en-IN" dirty="0"/>
              <a:t> </a:t>
            </a:r>
            <a:r>
              <a:rPr lang="en-IN" dirty="0" err="1"/>
              <a:t>कहने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समस्याओं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सामना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सुनने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। </a:t>
            </a:r>
            <a:r>
              <a:rPr lang="en-IN" dirty="0" err="1"/>
              <a:t>किंतु</a:t>
            </a:r>
            <a:r>
              <a:rPr lang="en-IN" dirty="0"/>
              <a:t> 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सोच</a:t>
            </a:r>
            <a:r>
              <a:rPr lang="en-IN" dirty="0"/>
              <a:t> </a:t>
            </a:r>
            <a:r>
              <a:rPr lang="en-IN" dirty="0" err="1"/>
              <a:t>वाला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अपना</a:t>
            </a:r>
            <a:r>
              <a:rPr lang="en-IN" dirty="0"/>
              <a:t> </a:t>
            </a:r>
            <a:r>
              <a:rPr lang="en-IN" dirty="0" err="1"/>
              <a:t>संदेश</a:t>
            </a:r>
            <a:r>
              <a:rPr lang="en-IN" dirty="0"/>
              <a:t> </a:t>
            </a:r>
            <a:r>
              <a:rPr lang="en-IN" dirty="0" err="1"/>
              <a:t>स्पष्टता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साथ</a:t>
            </a:r>
            <a:r>
              <a:rPr lang="en-IN" dirty="0"/>
              <a:t> </a:t>
            </a:r>
            <a:r>
              <a:rPr lang="en-IN" dirty="0" err="1"/>
              <a:t>दे</a:t>
            </a:r>
            <a:r>
              <a:rPr lang="en-IN" dirty="0"/>
              <a:t> </a:t>
            </a:r>
            <a:r>
              <a:rPr lang="en-IN" dirty="0" err="1"/>
              <a:t>सकता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दूसरों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बात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ध्यान</a:t>
            </a:r>
            <a:r>
              <a:rPr lang="en-IN" dirty="0"/>
              <a:t> </a:t>
            </a:r>
            <a:r>
              <a:rPr lang="en-IN" dirty="0" err="1"/>
              <a:t>पूर्वक</a:t>
            </a:r>
            <a:r>
              <a:rPr lang="en-IN" dirty="0"/>
              <a:t> </a:t>
            </a:r>
            <a:r>
              <a:rPr lang="en-IN" dirty="0" err="1"/>
              <a:t>सुन</a:t>
            </a:r>
            <a:r>
              <a:rPr lang="en-IN" dirty="0"/>
              <a:t> </a:t>
            </a:r>
            <a:r>
              <a:rPr lang="en-IN" dirty="0" err="1"/>
              <a:t>सकता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अतः</a:t>
            </a:r>
            <a:r>
              <a:rPr lang="en-IN" dirty="0"/>
              <a:t> </a:t>
            </a:r>
            <a:r>
              <a:rPr lang="en-IN" dirty="0" err="1"/>
              <a:t>संचार</a:t>
            </a:r>
            <a:r>
              <a:rPr lang="en-IN" dirty="0"/>
              <a:t> </a:t>
            </a:r>
            <a:r>
              <a:rPr lang="en-IN" dirty="0" err="1"/>
              <a:t>क्रिया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प्रभावशाली</a:t>
            </a:r>
            <a:r>
              <a:rPr lang="en-IN" dirty="0"/>
              <a:t> </a:t>
            </a:r>
            <a:r>
              <a:rPr lang="en-IN" dirty="0" err="1"/>
              <a:t>बनाने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लिए</a:t>
            </a:r>
            <a:r>
              <a:rPr lang="en-IN" dirty="0"/>
              <a:t> </a:t>
            </a:r>
            <a:r>
              <a:rPr lang="en-IN" dirty="0" err="1"/>
              <a:t>समप्रेषक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होना</a:t>
            </a:r>
            <a:r>
              <a:rPr lang="en-IN" dirty="0"/>
              <a:t> </a:t>
            </a:r>
            <a:r>
              <a:rPr lang="en-IN" dirty="0" err="1"/>
              <a:t>नितांत</a:t>
            </a:r>
            <a:r>
              <a:rPr lang="en-IN" dirty="0"/>
              <a:t> </a:t>
            </a:r>
            <a:r>
              <a:rPr lang="en-IN" dirty="0" err="1"/>
              <a:t>आवश्यक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संप्रेषण</a:t>
            </a:r>
            <a:r>
              <a:rPr lang="en-IN" dirty="0"/>
              <a:t> </a:t>
            </a:r>
            <a:r>
              <a:rPr lang="en-IN" dirty="0" err="1"/>
              <a:t>दोनों</a:t>
            </a:r>
            <a:r>
              <a:rPr lang="en-IN" dirty="0"/>
              <a:t> </a:t>
            </a:r>
            <a:r>
              <a:rPr lang="en-IN" dirty="0" err="1"/>
              <a:t>अंतरसंबंधित</a:t>
            </a:r>
            <a:r>
              <a:rPr lang="en-IN" dirty="0"/>
              <a:t> </a:t>
            </a:r>
            <a:r>
              <a:rPr lang="en-IN" dirty="0" err="1"/>
              <a:t>एवं</a:t>
            </a:r>
            <a:r>
              <a:rPr lang="en-IN" dirty="0"/>
              <a:t> </a:t>
            </a:r>
            <a:r>
              <a:rPr lang="en-IN" dirty="0" err="1"/>
              <a:t>आत्मनिर्भर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।</a:t>
            </a:r>
            <a:r>
              <a:rPr lang="en-IN" dirty="0" err="1"/>
              <a:t>जिस</a:t>
            </a:r>
            <a:r>
              <a:rPr lang="en-IN" dirty="0"/>
              <a:t> </a:t>
            </a:r>
            <a:r>
              <a:rPr lang="en-IN" dirty="0" err="1"/>
              <a:t>प्रकार</a:t>
            </a:r>
            <a:r>
              <a:rPr lang="en-IN" dirty="0"/>
              <a:t> </a:t>
            </a:r>
            <a:r>
              <a:rPr lang="en-IN" dirty="0" err="1"/>
              <a:t>संचार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प्रभाव</a:t>
            </a:r>
            <a:r>
              <a:rPr lang="en-IN" dirty="0"/>
              <a:t> </a:t>
            </a:r>
            <a:r>
              <a:rPr lang="en-IN" dirty="0" err="1"/>
              <a:t>संचार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विषय</a:t>
            </a:r>
            <a:r>
              <a:rPr lang="en-IN" dirty="0"/>
              <a:t> </a:t>
            </a:r>
            <a:r>
              <a:rPr lang="en-IN" dirty="0" err="1"/>
              <a:t>वस्तु</a:t>
            </a:r>
            <a:r>
              <a:rPr lang="en-IN" dirty="0"/>
              <a:t> </a:t>
            </a:r>
            <a:r>
              <a:rPr lang="en-IN" dirty="0" err="1"/>
              <a:t>एवं</a:t>
            </a:r>
            <a:r>
              <a:rPr lang="en-IN" dirty="0"/>
              <a:t> </a:t>
            </a:r>
            <a:r>
              <a:rPr lang="en-IN" dirty="0" err="1"/>
              <a:t>प्रस्तुति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ढंग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पड़ता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उसी</a:t>
            </a:r>
            <a:r>
              <a:rPr lang="en-IN" dirty="0"/>
              <a:t> </a:t>
            </a:r>
            <a:r>
              <a:rPr lang="en-IN" dirty="0" err="1"/>
              <a:t>प्रकार</a:t>
            </a:r>
            <a:r>
              <a:rPr lang="en-IN" dirty="0"/>
              <a:t> </a:t>
            </a:r>
            <a:r>
              <a:rPr lang="en-IN" dirty="0" err="1"/>
              <a:t>संचार</a:t>
            </a:r>
            <a:r>
              <a:rPr lang="en-IN" dirty="0"/>
              <a:t> </a:t>
            </a:r>
            <a:r>
              <a:rPr lang="en-IN" dirty="0" err="1"/>
              <a:t>द्वारा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अपने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विकास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संचार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नवीन</a:t>
            </a:r>
            <a:r>
              <a:rPr lang="en-IN" dirty="0"/>
              <a:t> </a:t>
            </a:r>
            <a:r>
              <a:rPr lang="en-IN" dirty="0" err="1"/>
              <a:t>सूचनाओं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ज्ञान</a:t>
            </a:r>
            <a:r>
              <a:rPr lang="en-IN" dirty="0"/>
              <a:t>, </a:t>
            </a:r>
            <a:r>
              <a:rPr lang="en-IN" dirty="0" err="1"/>
              <a:t>घटनाओं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सही</a:t>
            </a:r>
            <a:r>
              <a:rPr lang="en-IN" dirty="0"/>
              <a:t> </a:t>
            </a:r>
            <a:r>
              <a:rPr lang="en-IN" dirty="0" err="1"/>
              <a:t>जानकारी</a:t>
            </a:r>
            <a:r>
              <a:rPr lang="en-IN" dirty="0"/>
              <a:t> </a:t>
            </a:r>
            <a:r>
              <a:rPr lang="en-IN" dirty="0" err="1"/>
              <a:t>संचार</a:t>
            </a:r>
            <a:r>
              <a:rPr lang="en-IN" dirty="0"/>
              <a:t> </a:t>
            </a:r>
            <a:r>
              <a:rPr lang="en-IN" dirty="0" err="1"/>
              <a:t>द्वारा</a:t>
            </a:r>
            <a:r>
              <a:rPr lang="en-IN" dirty="0"/>
              <a:t> </a:t>
            </a:r>
            <a:r>
              <a:rPr lang="en-IN" dirty="0" err="1"/>
              <a:t>ही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प्राप्त</a:t>
            </a:r>
            <a:r>
              <a:rPr lang="en-IN" dirty="0"/>
              <a:t> </a:t>
            </a:r>
            <a:r>
              <a:rPr lang="en-IN" dirty="0" err="1"/>
              <a:t>होती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जो</a:t>
            </a:r>
            <a:r>
              <a:rPr lang="en-IN" dirty="0"/>
              <a:t> </a:t>
            </a:r>
            <a:r>
              <a:rPr lang="en-IN" dirty="0" err="1"/>
              <a:t>उसके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प्रभावित</a:t>
            </a:r>
            <a:r>
              <a:rPr lang="en-IN" dirty="0"/>
              <a:t> </a:t>
            </a:r>
            <a:r>
              <a:rPr lang="en-IN" dirty="0" err="1"/>
              <a:t>करती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xmlns="" val="1392782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8627B4A-406F-4604-A7FB-DFAA9019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7994-DAFA-4E95-A973-4F42E5B1B49B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ABCA8AC-9CD3-4E00-B575-27B301D4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F5BDFF7-64D8-4BF4-8CC0-2A2054D27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3E7ED37-EC32-4EAE-8A74-BE6670726C74}"/>
              </a:ext>
            </a:extLst>
          </p:cNvPr>
          <p:cNvSpPr txBox="1"/>
          <p:nvPr/>
        </p:nvSpPr>
        <p:spPr>
          <a:xfrm>
            <a:off x="492981" y="333858"/>
            <a:ext cx="10766065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 err="1">
                <a:solidFill>
                  <a:srgbClr val="FF0000"/>
                </a:solidFill>
              </a:rPr>
              <a:t>विद्यार्थियों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लिए</a:t>
            </a:r>
            <a:r>
              <a:rPr lang="en-IN" sz="2400" dirty="0">
                <a:solidFill>
                  <a:srgbClr val="FF0000"/>
                </a:solidFill>
              </a:rPr>
              <a:t> FOR STUDENTS</a:t>
            </a:r>
          </a:p>
          <a:p>
            <a:r>
              <a:rPr lang="en-IN" sz="2400" dirty="0">
                <a:solidFill>
                  <a:srgbClr val="FF0000"/>
                </a:solidFill>
              </a:rPr>
              <a:t>                      </a:t>
            </a:r>
            <a:r>
              <a:rPr lang="en-IN" sz="2200" dirty="0" err="1">
                <a:solidFill>
                  <a:srgbClr val="00B050"/>
                </a:solidFill>
              </a:rPr>
              <a:t>विद्यार्थियों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लिए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मैं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इस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अध्याय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माध्यम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यह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कहना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चाहता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हूं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कि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वह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अपने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अंदर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नकारात्मक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सोच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निकालने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प्रयास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और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सकारात्मक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सोच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विकास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अपने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भीतर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करें</a:t>
            </a:r>
            <a:r>
              <a:rPr lang="en-IN" sz="2200" dirty="0">
                <a:solidFill>
                  <a:srgbClr val="00B050"/>
                </a:solidFill>
              </a:rPr>
              <a:t> ।</a:t>
            </a:r>
            <a:r>
              <a:rPr lang="en-IN" sz="2200" dirty="0" err="1">
                <a:solidFill>
                  <a:srgbClr val="00B050"/>
                </a:solidFill>
              </a:rPr>
              <a:t>इससे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उनके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जीवन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अंधेरा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मिटेगा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और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समाज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ऊंचा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जीने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काबिल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बनेंगे</a:t>
            </a:r>
            <a:r>
              <a:rPr lang="en-IN" sz="2200" dirty="0">
                <a:solidFill>
                  <a:srgbClr val="00B050"/>
                </a:solidFill>
              </a:rPr>
              <a:t> ।</a:t>
            </a:r>
            <a:r>
              <a:rPr lang="en-IN" sz="2200" dirty="0" err="1">
                <a:solidFill>
                  <a:srgbClr val="00B050"/>
                </a:solidFill>
              </a:rPr>
              <a:t>कभी-कभी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बुद्धिमान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विद्यार्थी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भी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नकारात्मक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सोच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कारण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अत्यंत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पीड़ा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सहन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करते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हैं</a:t>
            </a:r>
            <a:r>
              <a:rPr lang="en-IN" sz="2200" dirty="0">
                <a:solidFill>
                  <a:srgbClr val="00B050"/>
                </a:solidFill>
              </a:rPr>
              <a:t> ।</a:t>
            </a:r>
            <a:r>
              <a:rPr lang="en-IN" sz="2200" dirty="0" err="1">
                <a:solidFill>
                  <a:srgbClr val="00B050"/>
                </a:solidFill>
              </a:rPr>
              <a:t>यदि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अपनी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आंतरिक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शक्ति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विकास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सकारात्मक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सोच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ला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लें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तो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उन्हें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जीवन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मुश्किलों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सामना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करने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हल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मिल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जाएगा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नकारात्मक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सोच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क्यों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विकसित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होती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क्योंकि</a:t>
            </a:r>
            <a:r>
              <a:rPr lang="en-IN" sz="2200" dirty="0">
                <a:solidFill>
                  <a:srgbClr val="00B050"/>
                </a:solidFill>
              </a:rPr>
              <a:t>- </a:t>
            </a:r>
            <a:r>
              <a:rPr lang="en-IN" sz="2200" dirty="0" err="1">
                <a:solidFill>
                  <a:srgbClr val="00B050"/>
                </a:solidFill>
              </a:rPr>
              <a:t>आपके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भय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आप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हिम्मत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नहीं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जुटा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पाते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हैं</a:t>
            </a:r>
            <a:r>
              <a:rPr lang="en-IN" sz="2200" dirty="0">
                <a:solidFill>
                  <a:srgbClr val="00B050"/>
                </a:solidFill>
              </a:rPr>
              <a:t> ।</a:t>
            </a:r>
            <a:r>
              <a:rPr lang="en-IN" sz="2200" dirty="0" err="1">
                <a:solidFill>
                  <a:srgbClr val="00B050"/>
                </a:solidFill>
              </a:rPr>
              <a:t>आप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तनावग्रस्त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हैं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आपका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ज्ञान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अधूरा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आपको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पराया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ज्ञान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है।आप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दोहरा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जीवन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रहे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हैं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आपको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अपने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आप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भरोसा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नहीं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आप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दूसरों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अच्छे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कार्यों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सराहना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नहीं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करते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हैं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आप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दूसरों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कमियां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निकालते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हैं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इनसे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बचने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लिए-दूसरों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अच्छाइयों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अपनाएं</a:t>
            </a:r>
            <a:r>
              <a:rPr lang="en-IN" sz="2200" dirty="0">
                <a:solidFill>
                  <a:srgbClr val="00B050"/>
                </a:solidFill>
              </a:rPr>
              <a:t> ।</a:t>
            </a:r>
            <a:r>
              <a:rPr lang="en-IN" sz="2200" dirty="0" err="1">
                <a:solidFill>
                  <a:srgbClr val="00B050"/>
                </a:solidFill>
              </a:rPr>
              <a:t>स्वयं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पहचानिए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साहसी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बनिए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मन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आवाज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सुनिए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शांत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होकर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सोचिए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निर्विकार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भाव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रखिए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दूसरों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नकल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मत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करिए</a:t>
            </a:r>
            <a:r>
              <a:rPr lang="en-IN" sz="2200" dirty="0">
                <a:solidFill>
                  <a:srgbClr val="00B050"/>
                </a:solidFill>
              </a:rPr>
              <a:t> ।</a:t>
            </a:r>
            <a:r>
              <a:rPr lang="en-IN" sz="2200" dirty="0" err="1">
                <a:solidFill>
                  <a:srgbClr val="00B050"/>
                </a:solidFill>
              </a:rPr>
              <a:t>दूसरों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अच्छे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कार्यों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सराहना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करें</a:t>
            </a:r>
            <a:r>
              <a:rPr lang="en-IN" sz="2200" dirty="0">
                <a:solidFill>
                  <a:srgbClr val="00B050"/>
                </a:solidFill>
              </a:rPr>
              <a:t> ।</a:t>
            </a:r>
            <a:r>
              <a:rPr lang="en-IN" sz="2200" dirty="0" err="1">
                <a:solidFill>
                  <a:srgbClr val="00B050"/>
                </a:solidFill>
              </a:rPr>
              <a:t>स्वयं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विश्वास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करिए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हर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रात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सवेरा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होगा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इस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बात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रखिए।ईश्वर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विश्वास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रखिए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क्योंकि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भगवान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घर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देर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है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अंधेर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नहीं</a:t>
            </a:r>
            <a:r>
              <a:rPr lang="en-IN" sz="2200" dirty="0">
                <a:solidFill>
                  <a:srgbClr val="00B050"/>
                </a:solidFill>
              </a:rPr>
              <a:t>। </a:t>
            </a:r>
            <a:r>
              <a:rPr lang="en-IN" sz="2200" dirty="0" err="1">
                <a:solidFill>
                  <a:srgbClr val="00B050"/>
                </a:solidFill>
              </a:rPr>
              <a:t>विद्यार्थियों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चाहिए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कि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ऐसा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कुछ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करें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दूसरों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दुख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पहुंचाता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हो</a:t>
            </a:r>
            <a:r>
              <a:rPr lang="en-IN" sz="2200" dirty="0">
                <a:solidFill>
                  <a:srgbClr val="00B050"/>
                </a:solidFill>
              </a:rPr>
              <a:t>,  </a:t>
            </a:r>
            <a:r>
              <a:rPr lang="en-IN" sz="2200" dirty="0" err="1">
                <a:solidFill>
                  <a:srgbClr val="00B050"/>
                </a:solidFill>
              </a:rPr>
              <a:t>ऐसा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कोई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विचार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मन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लाएं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दूसरों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हानि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पहुंचाने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वाला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क्योंकि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इससे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आप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में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नकारात्मक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सोच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विकसित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होगी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जो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अन्तत</a:t>
            </a:r>
            <a:r>
              <a:rPr lang="en-IN" sz="2200" dirty="0">
                <a:solidFill>
                  <a:srgbClr val="00B050"/>
                </a:solidFill>
              </a:rPr>
              <a:t>: </a:t>
            </a:r>
            <a:r>
              <a:rPr lang="en-IN" sz="2200" dirty="0" err="1">
                <a:solidFill>
                  <a:srgbClr val="00B050"/>
                </a:solidFill>
              </a:rPr>
              <a:t>आप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के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लिए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ही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घातक</a:t>
            </a:r>
            <a:r>
              <a:rPr lang="en-IN" sz="2200" dirty="0">
                <a:solidFill>
                  <a:srgbClr val="00B050"/>
                </a:solidFill>
              </a:rPr>
              <a:t> </a:t>
            </a:r>
            <a:r>
              <a:rPr lang="en-IN" sz="2200" dirty="0" err="1">
                <a:solidFill>
                  <a:srgbClr val="00B050"/>
                </a:solidFill>
              </a:rPr>
              <a:t>होगी</a:t>
            </a:r>
            <a:r>
              <a:rPr lang="en-IN" sz="2200" dirty="0">
                <a:solidFill>
                  <a:srgbClr val="00B050"/>
                </a:solidFill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xmlns="" val="1429060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500FAC-764C-4158-8D64-C401DB72F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7994-DAFA-4E95-A973-4F42E5B1B49B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B7B96A8-4DA1-4337-A152-7D72B5A4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B5761F6-C99F-46BE-8054-4EA627934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B8C02D4-31EB-4C4B-99CC-16C43C73027C}"/>
              </a:ext>
            </a:extLst>
          </p:cNvPr>
          <p:cNvSpPr txBox="1"/>
          <p:nvPr/>
        </p:nvSpPr>
        <p:spPr>
          <a:xfrm>
            <a:off x="646706" y="208087"/>
            <a:ext cx="1154529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>
                <a:solidFill>
                  <a:srgbClr val="FF0000"/>
                </a:solidFill>
              </a:rPr>
              <a:t>                           </a:t>
            </a:r>
            <a:r>
              <a:rPr lang="en-IN" sz="2400" dirty="0" err="1">
                <a:solidFill>
                  <a:srgbClr val="FF0000"/>
                </a:solidFill>
              </a:rPr>
              <a:t>अच्छा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जीवन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जीने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लिए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कुछ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महत्वपूर्ण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बातें</a:t>
            </a:r>
            <a:r>
              <a:rPr lang="en-IN" sz="2400" dirty="0">
                <a:solidFill>
                  <a:srgbClr val="FF0000"/>
                </a:solidFill>
              </a:rPr>
              <a:t>।</a:t>
            </a:r>
          </a:p>
          <a:p>
            <a:r>
              <a:rPr lang="en-IN" sz="2400" dirty="0" err="1">
                <a:solidFill>
                  <a:srgbClr val="00B050"/>
                </a:solidFill>
              </a:rPr>
              <a:t>यदि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आप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ईमानदार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नहीं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बन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सकते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हो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बेईमानी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प्रयास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भी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मत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करो</a:t>
            </a:r>
            <a:r>
              <a:rPr lang="en-IN" sz="2400" dirty="0">
                <a:solidFill>
                  <a:srgbClr val="00B050"/>
                </a:solidFill>
              </a:rPr>
              <a:t>। </a:t>
            </a:r>
          </a:p>
          <a:p>
            <a:r>
              <a:rPr lang="en-IN" sz="2400" dirty="0" err="1">
                <a:solidFill>
                  <a:srgbClr val="FF0000"/>
                </a:solidFill>
              </a:rPr>
              <a:t>किसी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जीवन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में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उजाला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नहीं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ला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सकते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हो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तो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अंधेरा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करने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का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प्रयास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मत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करो</a:t>
            </a:r>
            <a:r>
              <a:rPr lang="en-IN" sz="2400" dirty="0">
                <a:solidFill>
                  <a:srgbClr val="FF0000"/>
                </a:solidFill>
              </a:rPr>
              <a:t>।</a:t>
            </a:r>
          </a:p>
          <a:p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किसी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प्रति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सही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दृष्टिकोण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नहीं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रख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सकते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हो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खराब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भी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मत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रखो</a:t>
            </a:r>
            <a:r>
              <a:rPr lang="en-IN" sz="2400" dirty="0">
                <a:solidFill>
                  <a:srgbClr val="00B050"/>
                </a:solidFill>
              </a:rPr>
              <a:t>।</a:t>
            </a:r>
          </a:p>
          <a:p>
            <a:r>
              <a:rPr lang="en-IN" sz="2400" dirty="0" err="1">
                <a:solidFill>
                  <a:srgbClr val="002060"/>
                </a:solidFill>
              </a:rPr>
              <a:t>किसी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की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कामयाबी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की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कामना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नहीं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कर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सकते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हो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तो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ना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कामयाबी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की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भी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कामना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मत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करो</a:t>
            </a:r>
            <a:r>
              <a:rPr lang="en-IN" sz="2400" dirty="0">
                <a:solidFill>
                  <a:srgbClr val="002060"/>
                </a:solidFill>
              </a:rPr>
              <a:t>।</a:t>
            </a:r>
          </a:p>
          <a:p>
            <a:r>
              <a:rPr lang="en-IN" sz="2400" dirty="0" err="1">
                <a:solidFill>
                  <a:srgbClr val="00B050"/>
                </a:solidFill>
              </a:rPr>
              <a:t>किसी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हंसानहीं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सकते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हो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उसे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रुलाने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प्रयास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भी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मत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करो</a:t>
            </a:r>
            <a:r>
              <a:rPr lang="en-IN" sz="2400" dirty="0">
                <a:solidFill>
                  <a:srgbClr val="00B050"/>
                </a:solidFill>
              </a:rPr>
              <a:t>।</a:t>
            </a:r>
          </a:p>
          <a:p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किसी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का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उत्थान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ना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कर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सको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तो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पतन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का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प्रयास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भी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ना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करो</a:t>
            </a:r>
            <a:r>
              <a:rPr lang="en-IN" sz="2400" dirty="0">
                <a:solidFill>
                  <a:srgbClr val="0070C0"/>
                </a:solidFill>
              </a:rPr>
              <a:t>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</a:p>
          <a:p>
            <a:r>
              <a:rPr lang="en-IN" sz="2400" dirty="0" err="1">
                <a:solidFill>
                  <a:srgbClr val="00B050"/>
                </a:solidFill>
              </a:rPr>
              <a:t>किसी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रास्ता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नहीं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दिखा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सकते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हो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रोशनी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भी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ना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बंद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करो</a:t>
            </a:r>
            <a:r>
              <a:rPr lang="en-IN" sz="2400" dirty="0">
                <a:solidFill>
                  <a:srgbClr val="00B050"/>
                </a:solidFill>
              </a:rPr>
              <a:t>।</a:t>
            </a:r>
          </a:p>
          <a:p>
            <a:r>
              <a:rPr lang="en-IN" sz="2400" dirty="0" err="1">
                <a:solidFill>
                  <a:srgbClr val="00B0F0"/>
                </a:solidFill>
              </a:rPr>
              <a:t>किसी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से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नज़दीकियां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नहीं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चाहते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हो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तो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दूरियों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को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तो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मत</a:t>
            </a:r>
            <a:r>
              <a:rPr lang="en-IN" sz="2400" dirty="0">
                <a:solidFill>
                  <a:srgbClr val="00B0F0"/>
                </a:solidFill>
              </a:rPr>
              <a:t> </a:t>
            </a:r>
            <a:r>
              <a:rPr lang="en-IN" sz="2400" dirty="0" err="1">
                <a:solidFill>
                  <a:srgbClr val="00B0F0"/>
                </a:solidFill>
              </a:rPr>
              <a:t>बढ़ाओ</a:t>
            </a:r>
            <a:r>
              <a:rPr lang="en-IN" sz="2400" dirty="0">
                <a:solidFill>
                  <a:srgbClr val="00B050"/>
                </a:solidFill>
              </a:rPr>
              <a:t>।</a:t>
            </a:r>
          </a:p>
          <a:p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किसी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लिए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भगवान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नहीं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बन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सकते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हो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कम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कम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शैतान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मत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बनो</a:t>
            </a:r>
            <a:r>
              <a:rPr lang="en-IN" sz="2400" dirty="0">
                <a:solidFill>
                  <a:srgbClr val="00B050"/>
                </a:solidFill>
              </a:rPr>
              <a:t>। </a:t>
            </a:r>
          </a:p>
          <a:p>
            <a:r>
              <a:rPr lang="en-IN" sz="2400" dirty="0" err="1">
                <a:solidFill>
                  <a:srgbClr val="C00000"/>
                </a:solidFill>
              </a:rPr>
              <a:t>किसी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के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लिए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फूल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ना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बन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सके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तो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कम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से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कम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कांटा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भी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मत</a:t>
            </a: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err="1">
                <a:solidFill>
                  <a:srgbClr val="C00000"/>
                </a:solidFill>
              </a:rPr>
              <a:t>बनो</a:t>
            </a:r>
            <a:r>
              <a:rPr lang="en-IN" sz="2400" dirty="0">
                <a:solidFill>
                  <a:srgbClr val="C00000"/>
                </a:solidFill>
              </a:rPr>
              <a:t>।</a:t>
            </a:r>
          </a:p>
          <a:p>
            <a:r>
              <a:rPr lang="en-IN" sz="2400" dirty="0" err="1">
                <a:solidFill>
                  <a:srgbClr val="00B050"/>
                </a:solidFill>
              </a:rPr>
              <a:t>किसी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गले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नहीं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लगा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सकते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उससे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मुंह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भी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मत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मोड़ो</a:t>
            </a:r>
            <a:r>
              <a:rPr lang="en-IN" sz="2400" dirty="0">
                <a:solidFill>
                  <a:srgbClr val="00B050"/>
                </a:solidFill>
              </a:rPr>
              <a:t>।</a:t>
            </a:r>
          </a:p>
          <a:p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किसी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को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मित्र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नहीं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बना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सकते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तो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कम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से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कम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दुश्मन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तो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मत</a:t>
            </a:r>
            <a:r>
              <a:rPr lang="en-IN" sz="2400" dirty="0">
                <a:solidFill>
                  <a:srgbClr val="002060"/>
                </a:solidFill>
              </a:rPr>
              <a:t> </a:t>
            </a:r>
            <a:r>
              <a:rPr lang="en-IN" sz="2400" dirty="0" err="1">
                <a:solidFill>
                  <a:srgbClr val="002060"/>
                </a:solidFill>
              </a:rPr>
              <a:t>बनाओ</a:t>
            </a:r>
            <a:r>
              <a:rPr lang="en-IN" sz="2400" dirty="0">
                <a:solidFill>
                  <a:srgbClr val="002060"/>
                </a:solidFill>
              </a:rPr>
              <a:t>।</a:t>
            </a:r>
          </a:p>
          <a:p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किसी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इज्जत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नहीं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दे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सकते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हो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उसे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बेइज्जत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करने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प्रयास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मत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करो</a:t>
            </a:r>
            <a:r>
              <a:rPr lang="en-IN" sz="2400" dirty="0">
                <a:solidFill>
                  <a:srgbClr val="00B050"/>
                </a:solidFill>
              </a:rPr>
              <a:t>।</a:t>
            </a:r>
          </a:p>
          <a:p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किसी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से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मीठे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बोल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नहीं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बोल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सकते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तो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कड़वा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बोलने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का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प्रयास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मत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करो</a:t>
            </a:r>
            <a:r>
              <a:rPr lang="en-IN" sz="2400" dirty="0">
                <a:solidFill>
                  <a:srgbClr val="FF0000"/>
                </a:solidFill>
              </a:rPr>
              <a:t>।</a:t>
            </a:r>
          </a:p>
          <a:p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सत्य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नहीं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बोल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सकते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हो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तो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झूठ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भी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बोलने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प्रयास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मत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en-IN" sz="2400" dirty="0" err="1">
                <a:solidFill>
                  <a:srgbClr val="00B050"/>
                </a:solidFill>
              </a:rPr>
              <a:t>करो</a:t>
            </a:r>
            <a:r>
              <a:rPr lang="en-IN" sz="2400" dirty="0">
                <a:solidFill>
                  <a:srgbClr val="00B050"/>
                </a:solidFill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xmlns="" val="3607531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CF44960-FF8E-4A18-A6EE-8FDAFA362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7994-DAFA-4E95-A973-4F42E5B1B49B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E9B69C8-B976-45FB-AB5A-C4F9DE683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5E1DC4F-79D8-4FAC-9E58-C4E5F6C59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077499D-1375-41FB-BAAD-E6CCCAF51521}"/>
              </a:ext>
            </a:extLst>
          </p:cNvPr>
          <p:cNvSpPr txBox="1"/>
          <p:nvPr/>
        </p:nvSpPr>
        <p:spPr>
          <a:xfrm>
            <a:off x="747423" y="472357"/>
            <a:ext cx="10813773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 err="1">
                <a:solidFill>
                  <a:srgbClr val="FF0000"/>
                </a:solidFill>
              </a:rPr>
              <a:t>दृष्टिकोण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को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निर्मित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करने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वाले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घटक</a:t>
            </a:r>
            <a:r>
              <a:rPr lang="en-IN" sz="2400" dirty="0">
                <a:solidFill>
                  <a:srgbClr val="FF0000"/>
                </a:solidFill>
              </a:rPr>
              <a:t> FACTORS OF ATTITUDE FORMATION</a:t>
            </a:r>
          </a:p>
          <a:p>
            <a:endParaRPr lang="en-IN" dirty="0"/>
          </a:p>
          <a:p>
            <a:r>
              <a:rPr lang="en-IN" dirty="0" err="1"/>
              <a:t>किसी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कैसा</a:t>
            </a:r>
            <a:r>
              <a:rPr lang="en-IN" dirty="0"/>
              <a:t> </a:t>
            </a:r>
            <a:r>
              <a:rPr lang="en-IN" dirty="0" err="1"/>
              <a:t>होगा</a:t>
            </a:r>
            <a:r>
              <a:rPr lang="en-IN" dirty="0"/>
              <a:t> </a:t>
            </a:r>
            <a:r>
              <a:rPr lang="en-IN" dirty="0" err="1"/>
              <a:t>सकारात्मक</a:t>
            </a:r>
            <a:r>
              <a:rPr lang="en-IN" dirty="0"/>
              <a:t> </a:t>
            </a:r>
            <a:r>
              <a:rPr lang="en-IN" dirty="0" err="1"/>
              <a:t>या</a:t>
            </a:r>
            <a:r>
              <a:rPr lang="en-IN" dirty="0"/>
              <a:t> </a:t>
            </a:r>
            <a:r>
              <a:rPr lang="en-IN" dirty="0" err="1"/>
              <a:t>नकारात्मक</a:t>
            </a:r>
            <a:r>
              <a:rPr lang="en-IN" dirty="0"/>
              <a:t> </a:t>
            </a:r>
            <a:r>
              <a:rPr lang="en-IN" dirty="0" err="1"/>
              <a:t>यह</a:t>
            </a:r>
            <a:r>
              <a:rPr lang="en-IN" dirty="0"/>
              <a:t> </a:t>
            </a:r>
            <a:r>
              <a:rPr lang="en-IN" dirty="0" err="1"/>
              <a:t>अचानक</a:t>
            </a:r>
            <a:r>
              <a:rPr lang="en-IN" dirty="0"/>
              <a:t> </a:t>
            </a:r>
            <a:r>
              <a:rPr lang="en-IN" dirty="0" err="1"/>
              <a:t>या</a:t>
            </a:r>
            <a:r>
              <a:rPr lang="en-IN" dirty="0"/>
              <a:t> </a:t>
            </a:r>
            <a:r>
              <a:rPr lang="en-IN" dirty="0" err="1"/>
              <a:t>एकाएक</a:t>
            </a:r>
            <a:r>
              <a:rPr lang="en-IN" dirty="0"/>
              <a:t> </a:t>
            </a:r>
            <a:r>
              <a:rPr lang="en-IN" dirty="0" err="1"/>
              <a:t>नहीं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।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कई</a:t>
            </a:r>
            <a:r>
              <a:rPr lang="en-IN" dirty="0"/>
              <a:t> </a:t>
            </a:r>
            <a:r>
              <a:rPr lang="en-IN" dirty="0" err="1"/>
              <a:t>घटकों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प्रभावित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कोई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किसी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साथ</a:t>
            </a:r>
            <a:r>
              <a:rPr lang="en-IN" dirty="0"/>
              <a:t> </a:t>
            </a:r>
            <a:r>
              <a:rPr lang="en-IN" dirty="0" err="1"/>
              <a:t>पैदा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</a:t>
            </a:r>
            <a:r>
              <a:rPr lang="en-IN" dirty="0" err="1"/>
              <a:t>ऐसा</a:t>
            </a:r>
            <a:r>
              <a:rPr lang="en-IN" dirty="0"/>
              <a:t> </a:t>
            </a:r>
            <a:r>
              <a:rPr lang="en-IN" dirty="0" err="1"/>
              <a:t>नहीं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निर्माण</a:t>
            </a:r>
            <a:r>
              <a:rPr lang="en-IN" dirty="0"/>
              <a:t> </a:t>
            </a:r>
            <a:r>
              <a:rPr lang="en-IN" dirty="0" err="1"/>
              <a:t>पैदा</a:t>
            </a:r>
            <a:r>
              <a:rPr lang="en-IN" dirty="0"/>
              <a:t> </a:t>
            </a:r>
            <a:r>
              <a:rPr lang="en-IN" dirty="0" err="1"/>
              <a:t>होने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बाद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प्रारंभ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अनेक</a:t>
            </a:r>
            <a:r>
              <a:rPr lang="en-IN" dirty="0"/>
              <a:t> </a:t>
            </a:r>
            <a:r>
              <a:rPr lang="en-IN" dirty="0" err="1"/>
              <a:t>घटकों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निर्मित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प्रभावित</a:t>
            </a:r>
            <a:r>
              <a:rPr lang="en-IN" dirty="0"/>
              <a:t> </a:t>
            </a:r>
            <a:r>
              <a:rPr lang="en-IN" dirty="0" err="1"/>
              <a:t>करने</a:t>
            </a:r>
            <a:r>
              <a:rPr lang="en-IN" dirty="0"/>
              <a:t> </a:t>
            </a:r>
            <a:r>
              <a:rPr lang="en-IN" dirty="0" err="1"/>
              <a:t>वाले</a:t>
            </a:r>
            <a:r>
              <a:rPr lang="en-IN" dirty="0"/>
              <a:t> </a:t>
            </a:r>
            <a:r>
              <a:rPr lang="en-IN" dirty="0" err="1"/>
              <a:t>घटक</a:t>
            </a:r>
            <a:r>
              <a:rPr lang="en-IN" dirty="0"/>
              <a:t> </a:t>
            </a:r>
            <a:r>
              <a:rPr lang="en-IN" dirty="0" err="1"/>
              <a:t>निम्न</a:t>
            </a:r>
            <a:r>
              <a:rPr lang="en-IN" dirty="0"/>
              <a:t> </a:t>
            </a:r>
            <a:r>
              <a:rPr lang="en-IN" dirty="0" err="1"/>
              <a:t>प्रकार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- </a:t>
            </a:r>
          </a:p>
          <a:p>
            <a:r>
              <a:rPr lang="en-IN" sz="2400" dirty="0" err="1">
                <a:solidFill>
                  <a:srgbClr val="FF0000"/>
                </a:solidFill>
              </a:rPr>
              <a:t>पारिवारिक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परिवेश</a:t>
            </a:r>
            <a:r>
              <a:rPr lang="en-IN" sz="2400" dirty="0">
                <a:solidFill>
                  <a:srgbClr val="FF0000"/>
                </a:solidFill>
              </a:rPr>
              <a:t> FAMILY ENVIRONMENT</a:t>
            </a:r>
          </a:p>
          <a:p>
            <a:r>
              <a:rPr lang="en-IN" dirty="0" err="1"/>
              <a:t>बच्चा</a:t>
            </a:r>
            <a:r>
              <a:rPr lang="en-IN" dirty="0"/>
              <a:t> </a:t>
            </a:r>
            <a:r>
              <a:rPr lang="en-IN" dirty="0" err="1"/>
              <a:t>पैदा</a:t>
            </a:r>
            <a:r>
              <a:rPr lang="en-IN" dirty="0"/>
              <a:t> </a:t>
            </a:r>
            <a:r>
              <a:rPr lang="en-IN" dirty="0" err="1"/>
              <a:t>होने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बाद</a:t>
            </a:r>
            <a:r>
              <a:rPr lang="en-IN" dirty="0"/>
              <a:t> </a:t>
            </a:r>
            <a:r>
              <a:rPr lang="en-IN" dirty="0" err="1"/>
              <a:t>ज्यों</a:t>
            </a:r>
            <a:r>
              <a:rPr lang="en-IN" dirty="0"/>
              <a:t> -</a:t>
            </a:r>
            <a:r>
              <a:rPr lang="en-IN" dirty="0" err="1"/>
              <a:t>ज्यों</a:t>
            </a:r>
            <a:r>
              <a:rPr lang="en-IN" dirty="0"/>
              <a:t> </a:t>
            </a:r>
            <a:r>
              <a:rPr lang="en-IN" dirty="0" err="1"/>
              <a:t>बड़ा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तो</a:t>
            </a:r>
            <a:r>
              <a:rPr lang="en-IN" dirty="0"/>
              <a:t> </a:t>
            </a:r>
            <a:r>
              <a:rPr lang="en-IN" dirty="0" err="1"/>
              <a:t>वह</a:t>
            </a:r>
            <a:r>
              <a:rPr lang="en-IN" dirty="0"/>
              <a:t> </a:t>
            </a:r>
            <a:r>
              <a:rPr lang="en-IN" dirty="0" err="1"/>
              <a:t>अपने</a:t>
            </a:r>
            <a:r>
              <a:rPr lang="en-IN" dirty="0"/>
              <a:t> </a:t>
            </a:r>
            <a:r>
              <a:rPr lang="en-IN" dirty="0" err="1"/>
              <a:t>पारिवारिक</a:t>
            </a:r>
            <a:r>
              <a:rPr lang="en-IN" dirty="0"/>
              <a:t> </a:t>
            </a:r>
            <a:r>
              <a:rPr lang="en-IN" dirty="0" err="1"/>
              <a:t>परिवेश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सीखना</a:t>
            </a:r>
            <a:r>
              <a:rPr lang="en-IN" dirty="0"/>
              <a:t> </a:t>
            </a:r>
            <a:r>
              <a:rPr lang="en-IN" dirty="0" err="1"/>
              <a:t>प्रारंभ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।</a:t>
            </a:r>
            <a:r>
              <a:rPr lang="en-IN" dirty="0" err="1"/>
              <a:t>जिस</a:t>
            </a:r>
            <a:r>
              <a:rPr lang="en-IN" dirty="0"/>
              <a:t> </a:t>
            </a:r>
            <a:r>
              <a:rPr lang="en-IN" dirty="0" err="1"/>
              <a:t>प्रकार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परिवार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सदस्य</a:t>
            </a:r>
            <a:r>
              <a:rPr lang="en-IN" dirty="0"/>
              <a:t> व </a:t>
            </a:r>
            <a:r>
              <a:rPr lang="en-IN" dirty="0" err="1"/>
              <a:t>माता-पिता</a:t>
            </a:r>
            <a:r>
              <a:rPr lang="en-IN" dirty="0"/>
              <a:t> </a:t>
            </a:r>
            <a:r>
              <a:rPr lang="en-IN" dirty="0" err="1"/>
              <a:t>व्यवहार</a:t>
            </a:r>
            <a:r>
              <a:rPr lang="en-IN" dirty="0"/>
              <a:t> </a:t>
            </a:r>
            <a:r>
              <a:rPr lang="en-IN" dirty="0" err="1"/>
              <a:t>करते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</a:t>
            </a:r>
            <a:r>
              <a:rPr lang="en-IN" dirty="0" err="1"/>
              <a:t>उसकी</a:t>
            </a:r>
            <a:r>
              <a:rPr lang="en-IN" dirty="0"/>
              <a:t> </a:t>
            </a:r>
            <a:r>
              <a:rPr lang="en-IN" dirty="0" err="1"/>
              <a:t>छाप</a:t>
            </a:r>
            <a:r>
              <a:rPr lang="en-IN" dirty="0"/>
              <a:t> </a:t>
            </a:r>
            <a:r>
              <a:rPr lang="en-IN" dirty="0" err="1"/>
              <a:t>बच्चे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दिखाई</a:t>
            </a:r>
            <a:r>
              <a:rPr lang="en-IN" dirty="0"/>
              <a:t> </a:t>
            </a:r>
            <a:r>
              <a:rPr lang="en-IN" dirty="0" err="1"/>
              <a:t>देती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।</a:t>
            </a:r>
            <a:r>
              <a:rPr lang="en-IN" dirty="0" err="1"/>
              <a:t>अतः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जीवन</a:t>
            </a:r>
            <a:r>
              <a:rPr lang="en-IN" dirty="0"/>
              <a:t> </a:t>
            </a:r>
            <a:r>
              <a:rPr lang="en-IN" dirty="0" err="1"/>
              <a:t>शैली</a:t>
            </a:r>
            <a:r>
              <a:rPr lang="en-IN" dirty="0"/>
              <a:t> </a:t>
            </a:r>
            <a:r>
              <a:rPr lang="en-IN" dirty="0" err="1"/>
              <a:t>खान-पान</a:t>
            </a:r>
            <a:r>
              <a:rPr lang="en-IN" dirty="0"/>
              <a:t> </a:t>
            </a:r>
            <a:r>
              <a:rPr lang="en-IN" dirty="0" err="1"/>
              <a:t>रहन-सहन</a:t>
            </a:r>
            <a:r>
              <a:rPr lang="en-IN" dirty="0"/>
              <a:t> </a:t>
            </a:r>
            <a:r>
              <a:rPr lang="en-IN" dirty="0" err="1"/>
              <a:t>रुचि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यह</a:t>
            </a:r>
            <a:r>
              <a:rPr lang="en-IN" dirty="0"/>
              <a:t> </a:t>
            </a:r>
            <a:r>
              <a:rPr lang="en-IN" dirty="0" err="1"/>
              <a:t>सब</a:t>
            </a:r>
            <a:r>
              <a:rPr lang="en-IN" dirty="0"/>
              <a:t> </a:t>
            </a:r>
            <a:r>
              <a:rPr lang="en-IN" dirty="0" err="1"/>
              <a:t>पारिवारिक</a:t>
            </a:r>
            <a:r>
              <a:rPr lang="en-IN" dirty="0"/>
              <a:t> </a:t>
            </a:r>
            <a:r>
              <a:rPr lang="en-IN" dirty="0" err="1"/>
              <a:t>परिवेश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प्रभावित</a:t>
            </a:r>
            <a:r>
              <a:rPr lang="en-IN" dirty="0"/>
              <a:t> </a:t>
            </a:r>
            <a:r>
              <a:rPr lang="en-IN" dirty="0" err="1"/>
              <a:t>होता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</a:t>
            </a:r>
          </a:p>
          <a:p>
            <a:r>
              <a:rPr lang="en-IN" dirty="0"/>
              <a:t> </a:t>
            </a:r>
            <a:r>
              <a:rPr lang="en-IN" sz="2400" dirty="0" err="1">
                <a:solidFill>
                  <a:srgbClr val="FF0000"/>
                </a:solidFill>
              </a:rPr>
              <a:t>शिक्षा</a:t>
            </a:r>
            <a:r>
              <a:rPr lang="en-IN" sz="2400" dirty="0">
                <a:solidFill>
                  <a:srgbClr val="FF0000"/>
                </a:solidFill>
              </a:rPr>
              <a:t> EDUCATION</a:t>
            </a:r>
          </a:p>
          <a:p>
            <a:r>
              <a:rPr lang="en-IN" dirty="0" err="1"/>
              <a:t>पारिवारिक</a:t>
            </a:r>
            <a:r>
              <a:rPr lang="en-IN" dirty="0"/>
              <a:t> </a:t>
            </a:r>
            <a:r>
              <a:rPr lang="en-IN" dirty="0" err="1"/>
              <a:t>परिवेश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निकलकर</a:t>
            </a:r>
            <a:r>
              <a:rPr lang="en-IN" dirty="0"/>
              <a:t> </a:t>
            </a:r>
            <a:r>
              <a:rPr lang="en-IN" dirty="0" err="1"/>
              <a:t>जब</a:t>
            </a:r>
            <a:r>
              <a:rPr lang="en-IN" dirty="0"/>
              <a:t> </a:t>
            </a:r>
            <a:r>
              <a:rPr lang="en-IN" dirty="0" err="1"/>
              <a:t>बच्चा</a:t>
            </a:r>
            <a:r>
              <a:rPr lang="en-IN" dirty="0"/>
              <a:t> </a:t>
            </a:r>
            <a:r>
              <a:rPr lang="en-IN" dirty="0" err="1"/>
              <a:t>शिक्षा</a:t>
            </a:r>
            <a:r>
              <a:rPr lang="en-IN" dirty="0"/>
              <a:t> </a:t>
            </a:r>
            <a:r>
              <a:rPr lang="en-IN" dirty="0" err="1"/>
              <a:t>ग्रहण</a:t>
            </a:r>
            <a:r>
              <a:rPr lang="en-IN" dirty="0"/>
              <a:t> </a:t>
            </a:r>
            <a:r>
              <a:rPr lang="en-IN" dirty="0" err="1"/>
              <a:t>करने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स्कूल</a:t>
            </a:r>
            <a:r>
              <a:rPr lang="en-IN" dirty="0"/>
              <a:t> </a:t>
            </a:r>
            <a:r>
              <a:rPr lang="en-IN" dirty="0" err="1"/>
              <a:t>जाता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तो</a:t>
            </a:r>
            <a:r>
              <a:rPr lang="en-IN" dirty="0"/>
              <a:t> </a:t>
            </a:r>
            <a:r>
              <a:rPr lang="en-IN" dirty="0" err="1"/>
              <a:t>वहां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वातावरण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उसे</a:t>
            </a:r>
            <a:r>
              <a:rPr lang="en-IN" dirty="0"/>
              <a:t> </a:t>
            </a:r>
            <a:r>
              <a:rPr lang="en-IN" dirty="0" err="1"/>
              <a:t>प्रभावित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।</a:t>
            </a:r>
            <a:r>
              <a:rPr lang="en-IN" dirty="0" err="1"/>
              <a:t>शिक्षा</a:t>
            </a:r>
            <a:r>
              <a:rPr lang="en-IN" dirty="0"/>
              <a:t> </a:t>
            </a:r>
            <a:r>
              <a:rPr lang="en-IN" dirty="0" err="1"/>
              <a:t>ग्रहण</a:t>
            </a:r>
            <a:r>
              <a:rPr lang="en-IN" dirty="0"/>
              <a:t> </a:t>
            </a:r>
            <a:r>
              <a:rPr lang="en-IN" dirty="0" err="1"/>
              <a:t>करने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दौरान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विवेकपूर्ण</a:t>
            </a:r>
            <a:r>
              <a:rPr lang="en-IN" dirty="0"/>
              <a:t> </a:t>
            </a:r>
            <a:r>
              <a:rPr lang="en-IN" dirty="0" err="1"/>
              <a:t>विचार</a:t>
            </a:r>
            <a:r>
              <a:rPr lang="en-IN" dirty="0"/>
              <a:t> </a:t>
            </a:r>
            <a:r>
              <a:rPr lang="en-IN" dirty="0" err="1"/>
              <a:t>एवं</a:t>
            </a:r>
            <a:r>
              <a:rPr lang="en-IN" dirty="0"/>
              <a:t> </a:t>
            </a:r>
            <a:r>
              <a:rPr lang="en-IN" dirty="0" err="1"/>
              <a:t>तार्किक</a:t>
            </a:r>
            <a:r>
              <a:rPr lang="en-IN" dirty="0"/>
              <a:t> </a:t>
            </a:r>
            <a:r>
              <a:rPr lang="en-IN" dirty="0" err="1"/>
              <a:t>वस्तुनिष्ठा</a:t>
            </a:r>
            <a:r>
              <a:rPr lang="en-IN" dirty="0"/>
              <a:t> </a:t>
            </a:r>
            <a:r>
              <a:rPr lang="en-IN" dirty="0" err="1"/>
              <a:t>ग्रहण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जो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प्रभावित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</a:t>
            </a:r>
          </a:p>
          <a:p>
            <a:r>
              <a:rPr lang="en-IN" dirty="0"/>
              <a:t> </a:t>
            </a:r>
            <a:r>
              <a:rPr lang="en-IN" sz="2400" dirty="0" err="1">
                <a:solidFill>
                  <a:srgbClr val="FF0000"/>
                </a:solidFill>
              </a:rPr>
              <a:t>समाज</a:t>
            </a:r>
            <a:r>
              <a:rPr lang="en-IN" sz="2400" dirty="0">
                <a:solidFill>
                  <a:srgbClr val="FF0000"/>
                </a:solidFill>
              </a:rPr>
              <a:t> SOCIETY</a:t>
            </a:r>
          </a:p>
          <a:p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जब</a:t>
            </a:r>
            <a:r>
              <a:rPr lang="en-IN" dirty="0"/>
              <a:t> </a:t>
            </a:r>
            <a:r>
              <a:rPr lang="en-IN" dirty="0" err="1"/>
              <a:t>शिक्षा</a:t>
            </a:r>
            <a:r>
              <a:rPr lang="en-IN" dirty="0"/>
              <a:t> </a:t>
            </a:r>
            <a:r>
              <a:rPr lang="en-IN" dirty="0" err="1"/>
              <a:t>पूरी</a:t>
            </a:r>
            <a:r>
              <a:rPr lang="en-IN" dirty="0"/>
              <a:t> </a:t>
            </a:r>
            <a:r>
              <a:rPr lang="en-IN" dirty="0" err="1"/>
              <a:t>करके</a:t>
            </a:r>
            <a:r>
              <a:rPr lang="en-IN" dirty="0"/>
              <a:t> </a:t>
            </a:r>
            <a:r>
              <a:rPr lang="en-IN" dirty="0" err="1"/>
              <a:t>समाज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प्रवेश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तो</a:t>
            </a:r>
            <a:r>
              <a:rPr lang="en-IN" dirty="0"/>
              <a:t> </a:t>
            </a:r>
            <a:r>
              <a:rPr lang="en-IN" dirty="0" err="1"/>
              <a:t>वहां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माहौल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असर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पड़ता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अर्थात</a:t>
            </a:r>
            <a:r>
              <a:rPr lang="en-IN" dirty="0"/>
              <a:t> </a:t>
            </a:r>
            <a:r>
              <a:rPr lang="en-IN" dirty="0" err="1"/>
              <a:t>सामाजिक</a:t>
            </a:r>
            <a:r>
              <a:rPr lang="en-IN" dirty="0"/>
              <a:t> </a:t>
            </a:r>
            <a:r>
              <a:rPr lang="en-IN" dirty="0" err="1"/>
              <a:t>परिवेश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प्रभावित</a:t>
            </a:r>
            <a:r>
              <a:rPr lang="en-IN" dirty="0"/>
              <a:t> </a:t>
            </a:r>
            <a:r>
              <a:rPr lang="en-IN" dirty="0" err="1"/>
              <a:t>करता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 </a:t>
            </a:r>
            <a:r>
              <a:rPr lang="en-IN" dirty="0" err="1"/>
              <a:t>हम</a:t>
            </a:r>
            <a:r>
              <a:rPr lang="en-IN" dirty="0"/>
              <a:t> </a:t>
            </a:r>
            <a:r>
              <a:rPr lang="en-IN" dirty="0" err="1"/>
              <a:t>जिस</a:t>
            </a:r>
            <a:r>
              <a:rPr lang="en-IN" dirty="0"/>
              <a:t> </a:t>
            </a:r>
            <a:r>
              <a:rPr lang="en-IN" dirty="0" err="1"/>
              <a:t>समाज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उठते</a:t>
            </a:r>
            <a:r>
              <a:rPr lang="en-IN" dirty="0"/>
              <a:t> </a:t>
            </a:r>
            <a:r>
              <a:rPr lang="en-IN" dirty="0" err="1"/>
              <a:t>बैठते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</a:t>
            </a:r>
            <a:r>
              <a:rPr lang="en-IN" dirty="0" err="1"/>
              <a:t>जिनके</a:t>
            </a:r>
            <a:r>
              <a:rPr lang="en-IN" dirty="0"/>
              <a:t> </a:t>
            </a:r>
            <a:r>
              <a:rPr lang="en-IN" dirty="0" err="1"/>
              <a:t>साथ</a:t>
            </a:r>
            <a:r>
              <a:rPr lang="en-IN" dirty="0"/>
              <a:t> </a:t>
            </a:r>
            <a:r>
              <a:rPr lang="en-IN" dirty="0" err="1"/>
              <a:t>रहते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</a:t>
            </a:r>
            <a:r>
              <a:rPr lang="en-IN" dirty="0" err="1"/>
              <a:t>जहां</a:t>
            </a:r>
            <a:r>
              <a:rPr lang="en-IN" dirty="0"/>
              <a:t> </a:t>
            </a:r>
            <a:r>
              <a:rPr lang="en-IN" dirty="0" err="1"/>
              <a:t>कार्य</a:t>
            </a:r>
            <a:r>
              <a:rPr lang="en-IN" dirty="0"/>
              <a:t> </a:t>
            </a:r>
            <a:r>
              <a:rPr lang="en-IN" dirty="0" err="1"/>
              <a:t>करते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</a:t>
            </a:r>
            <a:r>
              <a:rPr lang="en-IN" dirty="0" err="1"/>
              <a:t>जहां</a:t>
            </a:r>
            <a:r>
              <a:rPr lang="en-IN" dirty="0"/>
              <a:t> </a:t>
            </a:r>
            <a:r>
              <a:rPr lang="en-IN" dirty="0" err="1"/>
              <a:t>निवास</a:t>
            </a:r>
            <a:r>
              <a:rPr lang="en-IN" dirty="0"/>
              <a:t> </a:t>
            </a:r>
            <a:r>
              <a:rPr lang="en-IN" dirty="0" err="1"/>
              <a:t>करते</a:t>
            </a:r>
            <a:r>
              <a:rPr lang="en-IN" dirty="0"/>
              <a:t> </a:t>
            </a:r>
            <a:r>
              <a:rPr lang="en-IN" dirty="0" err="1"/>
              <a:t>हैं</a:t>
            </a:r>
            <a:r>
              <a:rPr lang="en-IN" dirty="0"/>
              <a:t> </a:t>
            </a:r>
            <a:r>
              <a:rPr lang="en-IN" dirty="0" err="1"/>
              <a:t>इन</a:t>
            </a:r>
            <a:r>
              <a:rPr lang="en-IN" dirty="0"/>
              <a:t> </a:t>
            </a:r>
            <a:r>
              <a:rPr lang="en-IN" dirty="0" err="1"/>
              <a:t>सबका</a:t>
            </a:r>
            <a:r>
              <a:rPr lang="en-IN" dirty="0"/>
              <a:t> </a:t>
            </a:r>
            <a:r>
              <a:rPr lang="en-IN" dirty="0" err="1"/>
              <a:t>असर</a:t>
            </a:r>
            <a:r>
              <a:rPr lang="en-IN" dirty="0"/>
              <a:t> </a:t>
            </a:r>
            <a:r>
              <a:rPr lang="en-IN" dirty="0" err="1"/>
              <a:t>व्यक्ति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दृष्टिकोण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पड़ता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xmlns="" val="55950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B710D9E-1E14-4D70-95E9-F89EFF18F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7994-DAFA-4E95-A973-4F42E5B1B49B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710F4FA-3901-4910-B569-296C2A7E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284C9AC-D6FB-46B5-BA1F-87DEEC5A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144F7D4-EFB1-495F-88B6-767D6728486B}"/>
              </a:ext>
            </a:extLst>
          </p:cNvPr>
          <p:cNvSpPr txBox="1"/>
          <p:nvPr/>
        </p:nvSpPr>
        <p:spPr>
          <a:xfrm>
            <a:off x="652007" y="56859"/>
            <a:ext cx="10853529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>
                <a:solidFill>
                  <a:srgbClr val="FF0000"/>
                </a:solidFill>
              </a:rPr>
              <a:t>                                </a:t>
            </a:r>
            <a:r>
              <a:rPr lang="en-IN" sz="2400" dirty="0" err="1">
                <a:solidFill>
                  <a:srgbClr val="FF0000"/>
                </a:solidFill>
              </a:rPr>
              <a:t>अच्छा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दृष्टिकोण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बनाने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के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  <a:r>
              <a:rPr lang="en-IN" sz="2400" dirty="0" err="1">
                <a:solidFill>
                  <a:srgbClr val="FF0000"/>
                </a:solidFill>
              </a:rPr>
              <a:t>साधन</a:t>
            </a:r>
            <a:r>
              <a:rPr lang="en-IN" sz="2400" dirty="0">
                <a:solidFill>
                  <a:srgbClr val="FF0000"/>
                </a:solidFill>
              </a:rPr>
              <a:t> </a:t>
            </a:r>
          </a:p>
          <a:p>
            <a:r>
              <a:rPr lang="en-IN" sz="2400" dirty="0">
                <a:solidFill>
                  <a:srgbClr val="FF0000"/>
                </a:solidFill>
              </a:rPr>
              <a:t>                       METHODS TO MAKE GOOD ATTITUDE</a:t>
            </a:r>
          </a:p>
          <a:p>
            <a:endParaRPr lang="en-IN" sz="2400" dirty="0">
              <a:solidFill>
                <a:srgbClr val="FF0000"/>
              </a:solidFill>
            </a:endParaRPr>
          </a:p>
          <a:p>
            <a:r>
              <a:rPr lang="en-IN" dirty="0"/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बचपन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में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दृष्टिकोण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प्रभाव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हमारे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ऊपर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पड़ता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वह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हमारी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पूरी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जिंदगी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साथ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रहता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। </a:t>
            </a:r>
            <a:r>
              <a:rPr lang="en-IN" sz="2000" dirty="0" err="1">
                <a:solidFill>
                  <a:srgbClr val="00B050"/>
                </a:solidFill>
              </a:rPr>
              <a:t>जिस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तरह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कुम्हार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अपनी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मिट्टी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स्वरूप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गढ़ते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वक्त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आकार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देता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 ,</a:t>
            </a:r>
            <a:r>
              <a:rPr lang="en-IN" sz="2000" dirty="0" err="1">
                <a:solidFill>
                  <a:srgbClr val="00B050"/>
                </a:solidFill>
              </a:rPr>
              <a:t>हमें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भी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अपना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अच्छा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दृष्टिकोण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बनाने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लिए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जन्म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प्रयत्न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करना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चाहिए</a:t>
            </a:r>
            <a:r>
              <a:rPr lang="en-IN" sz="2000" dirty="0">
                <a:solidFill>
                  <a:srgbClr val="00B050"/>
                </a:solidFill>
              </a:rPr>
              <a:t> ।</a:t>
            </a:r>
            <a:r>
              <a:rPr lang="en-IN" sz="2000" dirty="0" err="1">
                <a:solidFill>
                  <a:srgbClr val="00B050"/>
                </a:solidFill>
              </a:rPr>
              <a:t>उसके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लिए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हमें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चाहिए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इच्छाशक्ति</a:t>
            </a:r>
            <a:r>
              <a:rPr lang="en-IN" sz="2000" dirty="0">
                <a:solidFill>
                  <a:srgbClr val="00B050"/>
                </a:solidFill>
              </a:rPr>
              <a:t>, </a:t>
            </a:r>
            <a:r>
              <a:rPr lang="en-IN" sz="2000" dirty="0" err="1">
                <a:solidFill>
                  <a:srgbClr val="00B050"/>
                </a:solidFill>
              </a:rPr>
              <a:t>अच्छी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उसूलों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माहौल</a:t>
            </a:r>
            <a:r>
              <a:rPr lang="en-IN" sz="2000" dirty="0">
                <a:solidFill>
                  <a:srgbClr val="00B050"/>
                </a:solidFill>
              </a:rPr>
              <a:t> व </a:t>
            </a:r>
            <a:r>
              <a:rPr lang="en-IN" sz="2000" dirty="0" err="1">
                <a:solidFill>
                  <a:srgbClr val="00B050"/>
                </a:solidFill>
              </a:rPr>
              <a:t>संस्कार</a:t>
            </a:r>
            <a:r>
              <a:rPr lang="en-IN" sz="2000" dirty="0">
                <a:solidFill>
                  <a:srgbClr val="00B050"/>
                </a:solidFill>
              </a:rPr>
              <a:t>, </a:t>
            </a:r>
            <a:r>
              <a:rPr lang="en-IN" sz="2000" dirty="0" err="1">
                <a:solidFill>
                  <a:srgbClr val="00B050"/>
                </a:solidFill>
              </a:rPr>
              <a:t>अच्छी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शिक्षा</a:t>
            </a:r>
            <a:r>
              <a:rPr lang="en-IN" sz="2000" dirty="0">
                <a:solidFill>
                  <a:srgbClr val="00B050"/>
                </a:solidFill>
              </a:rPr>
              <a:t>। </a:t>
            </a:r>
            <a:r>
              <a:rPr lang="en-IN" sz="2000" dirty="0" err="1">
                <a:solidFill>
                  <a:srgbClr val="00B050"/>
                </a:solidFill>
              </a:rPr>
              <a:t>इसके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बाद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भी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अगर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गलती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नकारात्मक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या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बुरा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दृष्टिकोण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अपना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लेते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तो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क्या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हमेशा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लिए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वह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दृष्टिकोण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रहेगा</a:t>
            </a:r>
            <a:r>
              <a:rPr lang="en-IN" sz="2000" dirty="0">
                <a:solidFill>
                  <a:srgbClr val="00B050"/>
                </a:solidFill>
              </a:rPr>
              <a:t>? </a:t>
            </a:r>
            <a:r>
              <a:rPr lang="en-IN" sz="2000" dirty="0" err="1">
                <a:solidFill>
                  <a:srgbClr val="00B050"/>
                </a:solidFill>
              </a:rPr>
              <a:t>शायद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नहीं</a:t>
            </a:r>
            <a:r>
              <a:rPr lang="en-IN" sz="2000" dirty="0">
                <a:solidFill>
                  <a:srgbClr val="00B050"/>
                </a:solidFill>
              </a:rPr>
              <a:t>, व </a:t>
            </a:r>
            <a:r>
              <a:rPr lang="en-IN" sz="2000" dirty="0" err="1">
                <a:solidFill>
                  <a:srgbClr val="00B050"/>
                </a:solidFill>
              </a:rPr>
              <a:t>कभी-कभी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बिल्कुल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नहीं</a:t>
            </a:r>
            <a:r>
              <a:rPr lang="en-IN" sz="2000" dirty="0">
                <a:solidFill>
                  <a:srgbClr val="00B050"/>
                </a:solidFill>
              </a:rPr>
              <a:t>। </a:t>
            </a:r>
            <a:r>
              <a:rPr lang="en-IN" sz="2000" dirty="0" err="1">
                <a:solidFill>
                  <a:srgbClr val="00B050"/>
                </a:solidFill>
              </a:rPr>
              <a:t>उस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नकारात्मक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दृष्टिकोण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माहौल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शिक्षा</a:t>
            </a:r>
            <a:r>
              <a:rPr lang="en-IN" sz="2000" dirty="0">
                <a:solidFill>
                  <a:srgbClr val="00B050"/>
                </a:solidFill>
              </a:rPr>
              <a:t> व </a:t>
            </a:r>
            <a:r>
              <a:rPr lang="en-IN" sz="2000" dirty="0" err="1">
                <a:solidFill>
                  <a:srgbClr val="00B050"/>
                </a:solidFill>
              </a:rPr>
              <a:t>प्रेरणा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बदल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सकते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परंतु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बदलना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इतना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आसान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नहीं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होगा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जितना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सोचते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हैं</a:t>
            </a:r>
            <a:r>
              <a:rPr lang="en-IN" sz="2000" dirty="0">
                <a:solidFill>
                  <a:srgbClr val="00B050"/>
                </a:solidFill>
              </a:rPr>
              <a:t>। </a:t>
            </a:r>
            <a:r>
              <a:rPr lang="en-IN" sz="2000" dirty="0" err="1">
                <a:solidFill>
                  <a:srgbClr val="00B050"/>
                </a:solidFill>
              </a:rPr>
              <a:t>यह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सब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बातों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जिम्मेदारी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किसकी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? </a:t>
            </a:r>
            <a:r>
              <a:rPr lang="en-IN" sz="2000" dirty="0" err="1">
                <a:solidFill>
                  <a:srgbClr val="00B050"/>
                </a:solidFill>
              </a:rPr>
              <a:t>इसका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आसान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उत्तर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यही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कि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स्वंय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इसके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जिम्मेदार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पर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विडंबना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यह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कि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स्वयं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दोषी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मानने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बजाय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व्यक्ति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और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समाज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दोषी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ठहराते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हैं</a:t>
            </a:r>
            <a:r>
              <a:rPr lang="en-IN" sz="2000" dirty="0">
                <a:solidFill>
                  <a:srgbClr val="00B050"/>
                </a:solidFill>
              </a:rPr>
              <a:t> ।</a:t>
            </a:r>
            <a:r>
              <a:rPr lang="en-IN" sz="2000" dirty="0" err="1">
                <a:solidFill>
                  <a:srgbClr val="00B050"/>
                </a:solidFill>
              </a:rPr>
              <a:t>यह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हमारे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ऊपर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कि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अपना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दृष्टिकोण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स्वंय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निर्धारित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करें</a:t>
            </a:r>
            <a:r>
              <a:rPr lang="en-IN" sz="2000" dirty="0">
                <a:solidFill>
                  <a:srgbClr val="00B050"/>
                </a:solidFill>
              </a:rPr>
              <a:t> ।</a:t>
            </a:r>
            <a:r>
              <a:rPr lang="en-IN" sz="2000" dirty="0" err="1">
                <a:solidFill>
                  <a:srgbClr val="00B050"/>
                </a:solidFill>
              </a:rPr>
              <a:t>अगर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समझदार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तो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हमें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अपने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व्यवहार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और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कामों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जिम्मेदारी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स्वयं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मंजूर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करनी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होगी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किसी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और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नहीं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करनी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 ।</a:t>
            </a:r>
            <a:r>
              <a:rPr lang="en-IN" sz="2000" dirty="0" err="1">
                <a:solidFill>
                  <a:srgbClr val="00B050"/>
                </a:solidFill>
              </a:rPr>
              <a:t>बुरे</a:t>
            </a:r>
            <a:r>
              <a:rPr lang="en-IN" sz="2000" dirty="0">
                <a:solidFill>
                  <a:srgbClr val="00B050"/>
                </a:solidFill>
              </a:rPr>
              <a:t> ,</a:t>
            </a:r>
            <a:r>
              <a:rPr lang="en-IN" sz="2000" dirty="0" err="1">
                <a:solidFill>
                  <a:srgbClr val="00B050"/>
                </a:solidFill>
              </a:rPr>
              <a:t>गलत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अथवा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नकारात्मक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दृष्टिकोण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वाले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लोग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अपनी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जिंदगी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नाकामयाबी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लिए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देश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, </a:t>
            </a:r>
            <a:r>
              <a:rPr lang="en-IN" sz="2000" dirty="0" err="1">
                <a:solidFill>
                  <a:srgbClr val="00B050"/>
                </a:solidFill>
              </a:rPr>
              <a:t>अपने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मां-बाप</a:t>
            </a:r>
            <a:r>
              <a:rPr lang="en-IN" sz="2000" dirty="0">
                <a:solidFill>
                  <a:srgbClr val="00B050"/>
                </a:solidFill>
              </a:rPr>
              <a:t> ,</a:t>
            </a:r>
            <a:r>
              <a:rPr lang="en-IN" sz="2000" dirty="0" err="1">
                <a:solidFill>
                  <a:srgbClr val="00B050"/>
                </a:solidFill>
              </a:rPr>
              <a:t>समाज</a:t>
            </a:r>
            <a:r>
              <a:rPr lang="en-IN" sz="2000" dirty="0">
                <a:solidFill>
                  <a:srgbClr val="00B050"/>
                </a:solidFill>
              </a:rPr>
              <a:t>, </a:t>
            </a:r>
            <a:r>
              <a:rPr lang="en-IN" sz="2000" dirty="0" err="1">
                <a:solidFill>
                  <a:srgbClr val="00B050"/>
                </a:solidFill>
              </a:rPr>
              <a:t>गुरु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अथवा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साथियों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दोषी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ठहराते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स्वयं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दोषी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नहीं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मानते</a:t>
            </a:r>
            <a:r>
              <a:rPr lang="en-IN" sz="2000" dirty="0">
                <a:solidFill>
                  <a:srgbClr val="00B050"/>
                </a:solidFill>
              </a:rPr>
              <a:t> ।</a:t>
            </a:r>
            <a:r>
              <a:rPr lang="en-IN" sz="2000" dirty="0" err="1">
                <a:solidFill>
                  <a:srgbClr val="00B050"/>
                </a:solidFill>
              </a:rPr>
              <a:t>हमें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मानना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तो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ऐसा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चाहिए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कि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सारे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दोष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जिम्मेदारी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अपनी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स्वयं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किसी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और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की</a:t>
            </a:r>
            <a:r>
              <a:rPr lang="en-IN" sz="2000" dirty="0">
                <a:solidFill>
                  <a:srgbClr val="00B050"/>
                </a:solidFill>
              </a:rPr>
              <a:t>। </a:t>
            </a:r>
            <a:r>
              <a:rPr lang="en-IN" sz="2000" dirty="0" err="1">
                <a:solidFill>
                  <a:srgbClr val="00B050"/>
                </a:solidFill>
              </a:rPr>
              <a:t>बीते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हुए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कल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भूलकर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वर्तमान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में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झांकते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हुए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इमानदारी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मेहनत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और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अच्छाई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साथ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आगे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बढ़े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तो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हमारा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नजरिया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बदल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सकता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जो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अच्छा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दृष्टिकोण</a:t>
            </a:r>
            <a:r>
              <a:rPr lang="en-IN" sz="2000" dirty="0">
                <a:solidFill>
                  <a:srgbClr val="00B050"/>
                </a:solidFill>
              </a:rPr>
              <a:t>  </a:t>
            </a:r>
            <a:r>
              <a:rPr lang="en-IN" sz="2000" dirty="0" err="1">
                <a:solidFill>
                  <a:srgbClr val="00B050"/>
                </a:solidFill>
              </a:rPr>
              <a:t>बनाने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का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सरल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साधन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वा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उपाय</a:t>
            </a:r>
            <a:r>
              <a:rPr lang="en-IN" sz="2000" dirty="0">
                <a:solidFill>
                  <a:srgbClr val="00B050"/>
                </a:solidFill>
              </a:rPr>
              <a:t> </a:t>
            </a:r>
            <a:r>
              <a:rPr lang="en-IN" sz="2000" dirty="0" err="1">
                <a:solidFill>
                  <a:srgbClr val="00B050"/>
                </a:solidFill>
              </a:rPr>
              <a:t>है</a:t>
            </a:r>
            <a:r>
              <a:rPr lang="en-IN" sz="2000" dirty="0">
                <a:solidFill>
                  <a:srgbClr val="00B050"/>
                </a:solidFill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xmlns="" val="189089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310A423-295C-42EB-A935-0E1F57A64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7994-DAFA-4E95-A973-4F42E5B1B49B}" type="datetime1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AABC75F-94C4-4F0D-B57D-7AA22C2C4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ANIL PRATAP SINGH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0EC3D50-DA6A-4266-9BCD-350AA9F55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ABCFEA3-1E7C-48E2-ADA5-9997479847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72494" y="1136850"/>
            <a:ext cx="11052313" cy="47491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057490E-1377-4B89-BA67-165EF3C15ACF}"/>
              </a:ext>
            </a:extLst>
          </p:cNvPr>
          <p:cNvSpPr txBox="1"/>
          <p:nvPr/>
        </p:nvSpPr>
        <p:spPr>
          <a:xfrm>
            <a:off x="1646453" y="3771595"/>
            <a:ext cx="959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dirty="0">
                <a:hlinkClick r:id="rId4" tooltip="https://creativecommons.org/licenses/by/3.0/"/>
              </a:rPr>
              <a:t>CC BY</a:t>
            </a:r>
            <a:endParaRPr lang="en-IN" sz="9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0FFCC2C-DEDF-47AA-9121-E3D6E66BF08E}"/>
              </a:ext>
            </a:extLst>
          </p:cNvPr>
          <p:cNvSpPr txBox="1"/>
          <p:nvPr/>
        </p:nvSpPr>
        <p:spPr>
          <a:xfrm>
            <a:off x="5160397" y="1136850"/>
            <a:ext cx="1677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xmlns="" val="49645170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AnalogousFromLightSeedLeftStep">
      <a:dk1>
        <a:srgbClr val="000000"/>
      </a:dk1>
      <a:lt1>
        <a:srgbClr val="FFFFFF"/>
      </a:lt1>
      <a:dk2>
        <a:srgbClr val="303C22"/>
      </a:dk2>
      <a:lt2>
        <a:srgbClr val="E7E8E2"/>
      </a:lt2>
      <a:accent1>
        <a:srgbClr val="9D96C6"/>
      </a:accent1>
      <a:accent2>
        <a:srgbClr val="7F8FBA"/>
      </a:accent2>
      <a:accent3>
        <a:srgbClr val="82AABB"/>
      </a:accent3>
      <a:accent4>
        <a:srgbClr val="77AFA9"/>
      </a:accent4>
      <a:accent5>
        <a:srgbClr val="83AD97"/>
      </a:accent5>
      <a:accent6>
        <a:srgbClr val="78B07B"/>
      </a:accent6>
      <a:hlink>
        <a:srgbClr val="808752"/>
      </a:hlink>
      <a:folHlink>
        <a:srgbClr val="828282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unkyShapesDarkVTI" id="{84637DF0-7D2D-4F20-816C-4D6C45F3FAF2}" vid="{0EF594EE-C33F-480F-80E7-D4F74C1C30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2154</Words>
  <Application>Microsoft Office PowerPoint</Application>
  <PresentationFormat>Custom</PresentationFormat>
  <Paragraphs>93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FunkyShapesDarkVTI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BUSINESSCOMMUNICATION</dc:title>
  <dc:creator>ANIL PRATAP</dc:creator>
  <cp:lastModifiedBy>SUJIT SINGH</cp:lastModifiedBy>
  <cp:revision>12</cp:revision>
  <dcterms:created xsi:type="dcterms:W3CDTF">2020-08-22T01:46:42Z</dcterms:created>
  <dcterms:modified xsi:type="dcterms:W3CDTF">2020-08-25T14:44:28Z</dcterms:modified>
</cp:coreProperties>
</file>