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61217-4CC8-42F6-BFC7-3635E9681154}" type="doc">
      <dgm:prSet loTypeId="urn:microsoft.com/office/officeart/2005/8/layout/default#2" loCatId="list" qsTypeId="urn:microsoft.com/office/officeart/2005/8/quickstyle/3d7" qsCatId="3D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981782E2-5943-4B7D-B39B-42717ACDCBDB}">
      <dgm:prSet phldrT="[Text]"/>
      <dgm:spPr/>
      <dgm:t>
        <a:bodyPr/>
        <a:lstStyle/>
        <a:p>
          <a:r>
            <a:rPr lang="en-IN" dirty="0" err="1"/>
            <a:t>व्यक्तित्व</a:t>
          </a:r>
          <a:r>
            <a:rPr lang="en-IN" dirty="0"/>
            <a:t> </a:t>
          </a:r>
          <a:r>
            <a:rPr lang="en-IN" dirty="0" err="1"/>
            <a:t>संतुलन</a:t>
          </a:r>
          <a:r>
            <a:rPr lang="en-IN" dirty="0"/>
            <a:t> PERSONALITY BALANCE</a:t>
          </a:r>
        </a:p>
      </dgm:t>
    </dgm:pt>
    <dgm:pt modelId="{396D2BD0-CED7-47CF-95CD-2F9AA387B011}" type="parTrans" cxnId="{5F68E173-A80D-4D89-BEF0-0EF9D01E7200}">
      <dgm:prSet/>
      <dgm:spPr/>
      <dgm:t>
        <a:bodyPr/>
        <a:lstStyle/>
        <a:p>
          <a:endParaRPr lang="en-IN"/>
        </a:p>
      </dgm:t>
    </dgm:pt>
    <dgm:pt modelId="{BC8C6DE3-0CB1-4223-973B-EB867A4E7718}" type="sibTrans" cxnId="{5F68E173-A80D-4D89-BEF0-0EF9D01E7200}">
      <dgm:prSet/>
      <dgm:spPr/>
      <dgm:t>
        <a:bodyPr/>
        <a:lstStyle/>
        <a:p>
          <a:endParaRPr lang="en-IN"/>
        </a:p>
      </dgm:t>
    </dgm:pt>
    <dgm:pt modelId="{E2C4F330-D336-4B98-A581-8FE87939398B}">
      <dgm:prSet phldrT="[Text]"/>
      <dgm:spPr/>
      <dgm:t>
        <a:bodyPr/>
        <a:lstStyle/>
        <a:p>
          <a:r>
            <a:rPr lang="en-IN" dirty="0" err="1"/>
            <a:t>आत्म</a:t>
          </a:r>
          <a:r>
            <a:rPr lang="en-IN" dirty="0"/>
            <a:t> </a:t>
          </a:r>
          <a:r>
            <a:rPr lang="en-IN" dirty="0" err="1"/>
            <a:t>सम्मान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DEVELOPMENT OF SELF HONOUR </a:t>
          </a:r>
        </a:p>
      </dgm:t>
    </dgm:pt>
    <dgm:pt modelId="{EE1DA0E2-D8D8-4151-BFD6-488ADD687301}" type="parTrans" cxnId="{0091B23F-E26E-4271-92AB-C9D7F15AC959}">
      <dgm:prSet/>
      <dgm:spPr/>
      <dgm:t>
        <a:bodyPr/>
        <a:lstStyle/>
        <a:p>
          <a:endParaRPr lang="en-IN"/>
        </a:p>
      </dgm:t>
    </dgm:pt>
    <dgm:pt modelId="{7BC12649-4B03-45A5-8B7F-E0322CDC4A76}" type="sibTrans" cxnId="{0091B23F-E26E-4271-92AB-C9D7F15AC959}">
      <dgm:prSet/>
      <dgm:spPr/>
      <dgm:t>
        <a:bodyPr/>
        <a:lstStyle/>
        <a:p>
          <a:endParaRPr lang="en-IN"/>
        </a:p>
      </dgm:t>
    </dgm:pt>
    <dgm:pt modelId="{D2F03342-84D4-4480-B118-4D77BA2C9A94}">
      <dgm:prSet phldrT="[Text]"/>
      <dgm:spPr/>
      <dgm:t>
        <a:bodyPr/>
        <a:lstStyle/>
        <a:p>
          <a:r>
            <a:rPr lang="en-IN" dirty="0" err="1"/>
            <a:t>ज्ञान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DEVELOPMENT OF KNOWLEDGE</a:t>
          </a:r>
        </a:p>
      </dgm:t>
    </dgm:pt>
    <dgm:pt modelId="{D0049E3E-8C2A-46D8-BFF2-1252F6037B5F}" type="parTrans" cxnId="{71775B95-7C5E-4EB1-94A3-D965D03172B6}">
      <dgm:prSet/>
      <dgm:spPr/>
      <dgm:t>
        <a:bodyPr/>
        <a:lstStyle/>
        <a:p>
          <a:endParaRPr lang="en-IN"/>
        </a:p>
      </dgm:t>
    </dgm:pt>
    <dgm:pt modelId="{9827FD9C-A0C4-4FD4-9938-1601AD908DFC}" type="sibTrans" cxnId="{71775B95-7C5E-4EB1-94A3-D965D03172B6}">
      <dgm:prSet/>
      <dgm:spPr/>
      <dgm:t>
        <a:bodyPr/>
        <a:lstStyle/>
        <a:p>
          <a:endParaRPr lang="en-IN"/>
        </a:p>
      </dgm:t>
    </dgm:pt>
    <dgm:pt modelId="{8EFE6511-0F45-4043-9D7C-E79FF8286017}">
      <dgm:prSet phldrT="[Text]"/>
      <dgm:spPr/>
      <dgm:t>
        <a:bodyPr/>
        <a:lstStyle/>
        <a:p>
          <a:r>
            <a:rPr lang="en-IN" dirty="0" err="1"/>
            <a:t>सकारात्मक</a:t>
          </a:r>
          <a:r>
            <a:rPr lang="en-IN" dirty="0"/>
            <a:t> </a:t>
          </a:r>
          <a:r>
            <a:rPr lang="en-IN" dirty="0" err="1"/>
            <a:t>दृष्टिकोण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DEVELOPMENT OF POSITIVE ATTITUDE</a:t>
          </a:r>
        </a:p>
      </dgm:t>
    </dgm:pt>
    <dgm:pt modelId="{9110255E-1EE8-4703-94A4-5F450381047A}" type="parTrans" cxnId="{89308A17-8CEB-48A9-B4AE-4F7BC00A4807}">
      <dgm:prSet/>
      <dgm:spPr/>
      <dgm:t>
        <a:bodyPr/>
        <a:lstStyle/>
        <a:p>
          <a:endParaRPr lang="en-IN"/>
        </a:p>
      </dgm:t>
    </dgm:pt>
    <dgm:pt modelId="{112DDA39-6AD9-43A6-ACF2-5D9D5146084E}" type="sibTrans" cxnId="{89308A17-8CEB-48A9-B4AE-4F7BC00A4807}">
      <dgm:prSet/>
      <dgm:spPr/>
      <dgm:t>
        <a:bodyPr/>
        <a:lstStyle/>
        <a:p>
          <a:endParaRPr lang="en-IN"/>
        </a:p>
      </dgm:t>
    </dgm:pt>
    <dgm:pt modelId="{B897C4F3-11A7-4A4A-B20D-264734F6ED6F}">
      <dgm:prSet phldrT="[Text]"/>
      <dgm:spPr/>
      <dgm:t>
        <a:bodyPr/>
        <a:lstStyle/>
        <a:p>
          <a:r>
            <a:rPr lang="en-IN" dirty="0" err="1"/>
            <a:t>आत्मविश्वास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DEVELOPMENT OF SELF CONFIDENCE</a:t>
          </a:r>
        </a:p>
      </dgm:t>
    </dgm:pt>
    <dgm:pt modelId="{C82AF403-6F2E-45BE-8D19-D173CA69ECFE}" type="parTrans" cxnId="{40A40559-3C68-40E8-83CF-0A74E80D532A}">
      <dgm:prSet/>
      <dgm:spPr/>
      <dgm:t>
        <a:bodyPr/>
        <a:lstStyle/>
        <a:p>
          <a:endParaRPr lang="en-IN"/>
        </a:p>
      </dgm:t>
    </dgm:pt>
    <dgm:pt modelId="{3C28F4CF-B8B2-4600-B37B-17AE2A844D85}" type="sibTrans" cxnId="{40A40559-3C68-40E8-83CF-0A74E80D532A}">
      <dgm:prSet/>
      <dgm:spPr/>
      <dgm:t>
        <a:bodyPr/>
        <a:lstStyle/>
        <a:p>
          <a:endParaRPr lang="en-IN"/>
        </a:p>
      </dgm:t>
    </dgm:pt>
    <dgm:pt modelId="{CB6FBF10-CE56-4D36-ADDA-937701C167DA}">
      <dgm:prSet/>
      <dgm:spPr/>
      <dgm:t>
        <a:bodyPr/>
        <a:lstStyle/>
        <a:p>
          <a:r>
            <a:rPr lang="en-IN" dirty="0" err="1"/>
            <a:t>सांस्कृतिक</a:t>
          </a:r>
          <a:r>
            <a:rPr lang="en-IN" dirty="0"/>
            <a:t> </a:t>
          </a:r>
          <a:r>
            <a:rPr lang="en-IN" dirty="0" err="1"/>
            <a:t>समरसता</a:t>
          </a:r>
          <a:r>
            <a:rPr lang="en-IN" dirty="0"/>
            <a:t> </a:t>
          </a:r>
          <a:r>
            <a:rPr lang="en-IN" dirty="0" err="1"/>
            <a:t>को</a:t>
          </a:r>
          <a:r>
            <a:rPr lang="en-IN" dirty="0"/>
            <a:t> </a:t>
          </a:r>
          <a:r>
            <a:rPr lang="en-IN" dirty="0" err="1"/>
            <a:t>विकसित</a:t>
          </a:r>
          <a:r>
            <a:rPr lang="en-IN" dirty="0"/>
            <a:t> </a:t>
          </a:r>
          <a:r>
            <a:rPr lang="en-IN" dirty="0" err="1"/>
            <a:t>करना</a:t>
          </a:r>
          <a:r>
            <a:rPr lang="en-IN" dirty="0"/>
            <a:t> DEVELOPMENT OF CULTURAL HARMONY</a:t>
          </a:r>
        </a:p>
      </dgm:t>
    </dgm:pt>
    <dgm:pt modelId="{564CA6F2-66AF-4AC6-97C3-E76C25986AEA}" type="parTrans" cxnId="{C3822832-F709-4B40-B191-5A5D7C9AF1CB}">
      <dgm:prSet/>
      <dgm:spPr/>
      <dgm:t>
        <a:bodyPr/>
        <a:lstStyle/>
        <a:p>
          <a:endParaRPr lang="en-IN"/>
        </a:p>
      </dgm:t>
    </dgm:pt>
    <dgm:pt modelId="{66B236DF-67F2-480D-BA63-EB766C3D9472}" type="sibTrans" cxnId="{C3822832-F709-4B40-B191-5A5D7C9AF1CB}">
      <dgm:prSet/>
      <dgm:spPr/>
      <dgm:t>
        <a:bodyPr/>
        <a:lstStyle/>
        <a:p>
          <a:endParaRPr lang="en-IN"/>
        </a:p>
      </dgm:t>
    </dgm:pt>
    <dgm:pt modelId="{097EBF11-D0F4-4723-8DCA-CB1CD83C5BA4}">
      <dgm:prSet/>
      <dgm:spPr/>
      <dgm:t>
        <a:bodyPr/>
        <a:lstStyle/>
        <a:p>
          <a:r>
            <a:rPr lang="en-IN" dirty="0" err="1"/>
            <a:t>संगठन</a:t>
          </a:r>
          <a:r>
            <a:rPr lang="en-IN" dirty="0"/>
            <a:t> </a:t>
          </a:r>
          <a:r>
            <a:rPr lang="en-IN" dirty="0" err="1"/>
            <a:t>क्षमता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DEVELOPMENT OF ORGANISATIONAL EFFICIENCY</a:t>
          </a:r>
        </a:p>
      </dgm:t>
    </dgm:pt>
    <dgm:pt modelId="{2EDBF105-F8B9-44E0-8C1E-3BB375F54E7C}" type="parTrans" cxnId="{08D3A842-74A0-4B2A-A049-6382F3B2EDFE}">
      <dgm:prSet/>
      <dgm:spPr/>
      <dgm:t>
        <a:bodyPr/>
        <a:lstStyle/>
        <a:p>
          <a:endParaRPr lang="en-IN"/>
        </a:p>
      </dgm:t>
    </dgm:pt>
    <dgm:pt modelId="{D6EB56EF-1C1B-453A-866C-661C80CCBA54}" type="sibTrans" cxnId="{08D3A842-74A0-4B2A-A049-6382F3B2EDFE}">
      <dgm:prSet/>
      <dgm:spPr/>
      <dgm:t>
        <a:bodyPr/>
        <a:lstStyle/>
        <a:p>
          <a:endParaRPr lang="en-IN"/>
        </a:p>
      </dgm:t>
    </dgm:pt>
    <dgm:pt modelId="{BAB749EB-F9A0-4186-8F9E-15C254C9752A}">
      <dgm:prSet/>
      <dgm:spPr/>
      <dgm:t>
        <a:bodyPr/>
        <a:lstStyle/>
        <a:p>
          <a:r>
            <a:rPr lang="en-IN" dirty="0" err="1"/>
            <a:t>समग्र</a:t>
          </a:r>
          <a:r>
            <a:rPr lang="en-IN" dirty="0"/>
            <a:t> </a:t>
          </a:r>
          <a:r>
            <a:rPr lang="en-IN" dirty="0" err="1"/>
            <a:t>विकास</a:t>
          </a:r>
          <a:r>
            <a:rPr lang="en-IN" dirty="0"/>
            <a:t> </a:t>
          </a:r>
        </a:p>
        <a:p>
          <a:r>
            <a:rPr lang="en-IN" dirty="0"/>
            <a:t>WHOLE DEVELOPMENT</a:t>
          </a:r>
        </a:p>
      </dgm:t>
    </dgm:pt>
    <dgm:pt modelId="{8D53CD7A-DF3B-429C-A60C-F58991C16CA7}" type="parTrans" cxnId="{3498259E-C82B-486A-BF31-AC18517541F7}">
      <dgm:prSet/>
      <dgm:spPr/>
      <dgm:t>
        <a:bodyPr/>
        <a:lstStyle/>
        <a:p>
          <a:endParaRPr lang="en-IN"/>
        </a:p>
      </dgm:t>
    </dgm:pt>
    <dgm:pt modelId="{D6F7CB28-90E8-403F-BD03-F4D238881A31}" type="sibTrans" cxnId="{3498259E-C82B-486A-BF31-AC18517541F7}">
      <dgm:prSet/>
      <dgm:spPr/>
      <dgm:t>
        <a:bodyPr/>
        <a:lstStyle/>
        <a:p>
          <a:endParaRPr lang="en-IN"/>
        </a:p>
      </dgm:t>
    </dgm:pt>
    <dgm:pt modelId="{F302FA6B-347A-4B57-A265-577261BA47C1}" type="pres">
      <dgm:prSet presAssocID="{90161217-4CC8-42F6-BFC7-3635E96811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15642A-51CB-40C3-BC0A-34AEA7337F76}" type="pres">
      <dgm:prSet presAssocID="{981782E2-5943-4B7D-B39B-42717ACDCBD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43D38-8C45-4566-A934-EDF9D6783B2E}" type="pres">
      <dgm:prSet presAssocID="{BC8C6DE3-0CB1-4223-973B-EB867A4E7718}" presName="sibTrans" presStyleCnt="0"/>
      <dgm:spPr/>
    </dgm:pt>
    <dgm:pt modelId="{8649457F-056E-46DE-94A8-1C8641434B46}" type="pres">
      <dgm:prSet presAssocID="{E2C4F330-D336-4B98-A581-8FE87939398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E7D65-956A-4B58-8A31-56F263740086}" type="pres">
      <dgm:prSet presAssocID="{7BC12649-4B03-45A5-8B7F-E0322CDC4A76}" presName="sibTrans" presStyleCnt="0"/>
      <dgm:spPr/>
    </dgm:pt>
    <dgm:pt modelId="{AD794622-08AA-4B29-A4FF-FFB721BE7C57}" type="pres">
      <dgm:prSet presAssocID="{D2F03342-84D4-4480-B118-4D77BA2C9A9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F6893-C7FB-480C-9D98-7F5EAEE83B38}" type="pres">
      <dgm:prSet presAssocID="{9827FD9C-A0C4-4FD4-9938-1601AD908DFC}" presName="sibTrans" presStyleCnt="0"/>
      <dgm:spPr/>
    </dgm:pt>
    <dgm:pt modelId="{9BFB0858-D5EC-49E4-AA43-857FB4CE3DA1}" type="pres">
      <dgm:prSet presAssocID="{8EFE6511-0F45-4043-9D7C-E79FF828601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0FDDA-0E49-4682-BEEE-A13834A242DE}" type="pres">
      <dgm:prSet presAssocID="{112DDA39-6AD9-43A6-ACF2-5D9D5146084E}" presName="sibTrans" presStyleCnt="0"/>
      <dgm:spPr/>
    </dgm:pt>
    <dgm:pt modelId="{BB1D33F5-DBDD-4C1D-BCA5-3CD1853F741C}" type="pres">
      <dgm:prSet presAssocID="{B897C4F3-11A7-4A4A-B20D-264734F6ED6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3FD02-B391-4DAD-9F7F-DD058596C7EB}" type="pres">
      <dgm:prSet presAssocID="{3C28F4CF-B8B2-4600-B37B-17AE2A844D85}" presName="sibTrans" presStyleCnt="0"/>
      <dgm:spPr/>
    </dgm:pt>
    <dgm:pt modelId="{01CEA7E5-32CF-4F28-AB73-0C2A62D0FA03}" type="pres">
      <dgm:prSet presAssocID="{BAB749EB-F9A0-4186-8F9E-15C254C9752A}" presName="node" presStyleLbl="node1" presStyleIdx="5" presStyleCnt="8" custLinFactY="14761" custLinFactNeighborX="-4890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9A9DF-1974-4163-AF63-ACC58CAFAD76}" type="pres">
      <dgm:prSet presAssocID="{D6F7CB28-90E8-403F-BD03-F4D238881A31}" presName="sibTrans" presStyleCnt="0"/>
      <dgm:spPr/>
    </dgm:pt>
    <dgm:pt modelId="{022A80DA-91CC-4A60-9E42-99BCF371B674}" type="pres">
      <dgm:prSet presAssocID="{097EBF11-D0F4-4723-8DCA-CB1CD83C5BA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CAFE3-D125-438D-8779-C8726A31757F}" type="pres">
      <dgm:prSet presAssocID="{D6EB56EF-1C1B-453A-866C-661C80CCBA54}" presName="sibTrans" presStyleCnt="0"/>
      <dgm:spPr/>
    </dgm:pt>
    <dgm:pt modelId="{AE574E0B-8CDF-4071-9F6A-A272EE3153DB}" type="pres">
      <dgm:prSet presAssocID="{CB6FBF10-CE56-4D36-ADDA-937701C167DA}" presName="node" presStyleLbl="node1" presStyleIdx="7" presStyleCnt="8" custLinFactY="-17526" custLinFactNeighborX="5232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E766F8-E389-4C6D-95A1-ADD07E047ABF}" type="presOf" srcId="{097EBF11-D0F4-4723-8DCA-CB1CD83C5BA4}" destId="{022A80DA-91CC-4A60-9E42-99BCF371B674}" srcOrd="0" destOrd="0" presId="urn:microsoft.com/office/officeart/2005/8/layout/default#2"/>
    <dgm:cxn modelId="{C3822832-F709-4B40-B191-5A5D7C9AF1CB}" srcId="{90161217-4CC8-42F6-BFC7-3635E9681154}" destId="{CB6FBF10-CE56-4D36-ADDA-937701C167DA}" srcOrd="7" destOrd="0" parTransId="{564CA6F2-66AF-4AC6-97C3-E76C25986AEA}" sibTransId="{66B236DF-67F2-480D-BA63-EB766C3D9472}"/>
    <dgm:cxn modelId="{11DD57AF-02B1-4166-A89E-20354D929289}" type="presOf" srcId="{981782E2-5943-4B7D-B39B-42717ACDCBDB}" destId="{1515642A-51CB-40C3-BC0A-34AEA7337F76}" srcOrd="0" destOrd="0" presId="urn:microsoft.com/office/officeart/2005/8/layout/default#2"/>
    <dgm:cxn modelId="{71775B95-7C5E-4EB1-94A3-D965D03172B6}" srcId="{90161217-4CC8-42F6-BFC7-3635E9681154}" destId="{D2F03342-84D4-4480-B118-4D77BA2C9A94}" srcOrd="2" destOrd="0" parTransId="{D0049E3E-8C2A-46D8-BFF2-1252F6037B5F}" sibTransId="{9827FD9C-A0C4-4FD4-9938-1601AD908DFC}"/>
    <dgm:cxn modelId="{50EEE8CD-C224-40C5-9BAA-98CB3516FD38}" type="presOf" srcId="{8EFE6511-0F45-4043-9D7C-E79FF8286017}" destId="{9BFB0858-D5EC-49E4-AA43-857FB4CE3DA1}" srcOrd="0" destOrd="0" presId="urn:microsoft.com/office/officeart/2005/8/layout/default#2"/>
    <dgm:cxn modelId="{12A1D425-7BE9-4AD8-B31B-434F36F06114}" type="presOf" srcId="{B897C4F3-11A7-4A4A-B20D-264734F6ED6F}" destId="{BB1D33F5-DBDD-4C1D-BCA5-3CD1853F741C}" srcOrd="0" destOrd="0" presId="urn:microsoft.com/office/officeart/2005/8/layout/default#2"/>
    <dgm:cxn modelId="{08D3A842-74A0-4B2A-A049-6382F3B2EDFE}" srcId="{90161217-4CC8-42F6-BFC7-3635E9681154}" destId="{097EBF11-D0F4-4723-8DCA-CB1CD83C5BA4}" srcOrd="6" destOrd="0" parTransId="{2EDBF105-F8B9-44E0-8C1E-3BB375F54E7C}" sibTransId="{D6EB56EF-1C1B-453A-866C-661C80CCBA54}"/>
    <dgm:cxn modelId="{40A40559-3C68-40E8-83CF-0A74E80D532A}" srcId="{90161217-4CC8-42F6-BFC7-3635E9681154}" destId="{B897C4F3-11A7-4A4A-B20D-264734F6ED6F}" srcOrd="4" destOrd="0" parTransId="{C82AF403-6F2E-45BE-8D19-D173CA69ECFE}" sibTransId="{3C28F4CF-B8B2-4600-B37B-17AE2A844D85}"/>
    <dgm:cxn modelId="{5F68E173-A80D-4D89-BEF0-0EF9D01E7200}" srcId="{90161217-4CC8-42F6-BFC7-3635E9681154}" destId="{981782E2-5943-4B7D-B39B-42717ACDCBDB}" srcOrd="0" destOrd="0" parTransId="{396D2BD0-CED7-47CF-95CD-2F9AA387B011}" sibTransId="{BC8C6DE3-0CB1-4223-973B-EB867A4E7718}"/>
    <dgm:cxn modelId="{8FF0C1D5-175D-4208-B477-3DABA9B5473E}" type="presOf" srcId="{CB6FBF10-CE56-4D36-ADDA-937701C167DA}" destId="{AE574E0B-8CDF-4071-9F6A-A272EE3153DB}" srcOrd="0" destOrd="0" presId="urn:microsoft.com/office/officeart/2005/8/layout/default#2"/>
    <dgm:cxn modelId="{7A2BF188-0D91-44E5-93C4-99EC8440B0CE}" type="presOf" srcId="{90161217-4CC8-42F6-BFC7-3635E9681154}" destId="{F302FA6B-347A-4B57-A265-577261BA47C1}" srcOrd="0" destOrd="0" presId="urn:microsoft.com/office/officeart/2005/8/layout/default#2"/>
    <dgm:cxn modelId="{0091B23F-E26E-4271-92AB-C9D7F15AC959}" srcId="{90161217-4CC8-42F6-BFC7-3635E9681154}" destId="{E2C4F330-D336-4B98-A581-8FE87939398B}" srcOrd="1" destOrd="0" parTransId="{EE1DA0E2-D8D8-4151-BFD6-488ADD687301}" sibTransId="{7BC12649-4B03-45A5-8B7F-E0322CDC4A76}"/>
    <dgm:cxn modelId="{9508F27D-2BD6-4143-B302-1D0904626951}" type="presOf" srcId="{D2F03342-84D4-4480-B118-4D77BA2C9A94}" destId="{AD794622-08AA-4B29-A4FF-FFB721BE7C57}" srcOrd="0" destOrd="0" presId="urn:microsoft.com/office/officeart/2005/8/layout/default#2"/>
    <dgm:cxn modelId="{5CD7A346-7681-4A53-9167-B4A405FC192E}" type="presOf" srcId="{E2C4F330-D336-4B98-A581-8FE87939398B}" destId="{8649457F-056E-46DE-94A8-1C8641434B46}" srcOrd="0" destOrd="0" presId="urn:microsoft.com/office/officeart/2005/8/layout/default#2"/>
    <dgm:cxn modelId="{89308A17-8CEB-48A9-B4AE-4F7BC00A4807}" srcId="{90161217-4CC8-42F6-BFC7-3635E9681154}" destId="{8EFE6511-0F45-4043-9D7C-E79FF8286017}" srcOrd="3" destOrd="0" parTransId="{9110255E-1EE8-4703-94A4-5F450381047A}" sibTransId="{112DDA39-6AD9-43A6-ACF2-5D9D5146084E}"/>
    <dgm:cxn modelId="{3498259E-C82B-486A-BF31-AC18517541F7}" srcId="{90161217-4CC8-42F6-BFC7-3635E9681154}" destId="{BAB749EB-F9A0-4186-8F9E-15C254C9752A}" srcOrd="5" destOrd="0" parTransId="{8D53CD7A-DF3B-429C-A60C-F58991C16CA7}" sibTransId="{D6F7CB28-90E8-403F-BD03-F4D238881A31}"/>
    <dgm:cxn modelId="{905759F0-62DB-4746-94EA-CA2A356700B2}" type="presOf" srcId="{BAB749EB-F9A0-4186-8F9E-15C254C9752A}" destId="{01CEA7E5-32CF-4F28-AB73-0C2A62D0FA03}" srcOrd="0" destOrd="0" presId="urn:microsoft.com/office/officeart/2005/8/layout/default#2"/>
    <dgm:cxn modelId="{98F8B14C-A460-4D09-BD90-1515B1439ECF}" type="presParOf" srcId="{F302FA6B-347A-4B57-A265-577261BA47C1}" destId="{1515642A-51CB-40C3-BC0A-34AEA7337F76}" srcOrd="0" destOrd="0" presId="urn:microsoft.com/office/officeart/2005/8/layout/default#2"/>
    <dgm:cxn modelId="{039AA7B5-6E42-48C4-9336-D67351D969A6}" type="presParOf" srcId="{F302FA6B-347A-4B57-A265-577261BA47C1}" destId="{3E043D38-8C45-4566-A934-EDF9D6783B2E}" srcOrd="1" destOrd="0" presId="urn:microsoft.com/office/officeart/2005/8/layout/default#2"/>
    <dgm:cxn modelId="{62E517B4-6454-4FBF-B794-8E7F1B022B8E}" type="presParOf" srcId="{F302FA6B-347A-4B57-A265-577261BA47C1}" destId="{8649457F-056E-46DE-94A8-1C8641434B46}" srcOrd="2" destOrd="0" presId="urn:microsoft.com/office/officeart/2005/8/layout/default#2"/>
    <dgm:cxn modelId="{E80BBCE7-4C4F-45DF-8616-D7B4EB344C64}" type="presParOf" srcId="{F302FA6B-347A-4B57-A265-577261BA47C1}" destId="{A45E7D65-956A-4B58-8A31-56F263740086}" srcOrd="3" destOrd="0" presId="urn:microsoft.com/office/officeart/2005/8/layout/default#2"/>
    <dgm:cxn modelId="{C6BA3E5E-AEA9-43F9-8F34-DD3AE2FA0CBB}" type="presParOf" srcId="{F302FA6B-347A-4B57-A265-577261BA47C1}" destId="{AD794622-08AA-4B29-A4FF-FFB721BE7C57}" srcOrd="4" destOrd="0" presId="urn:microsoft.com/office/officeart/2005/8/layout/default#2"/>
    <dgm:cxn modelId="{9BDA632A-CC1E-4025-8D43-6F34D61C7BC1}" type="presParOf" srcId="{F302FA6B-347A-4B57-A265-577261BA47C1}" destId="{02CF6893-C7FB-480C-9D98-7F5EAEE83B38}" srcOrd="5" destOrd="0" presId="urn:microsoft.com/office/officeart/2005/8/layout/default#2"/>
    <dgm:cxn modelId="{CC2708D0-70B8-49DF-8221-35AC0919426C}" type="presParOf" srcId="{F302FA6B-347A-4B57-A265-577261BA47C1}" destId="{9BFB0858-D5EC-49E4-AA43-857FB4CE3DA1}" srcOrd="6" destOrd="0" presId="urn:microsoft.com/office/officeart/2005/8/layout/default#2"/>
    <dgm:cxn modelId="{04419432-1F73-4494-9992-B61CA54419C9}" type="presParOf" srcId="{F302FA6B-347A-4B57-A265-577261BA47C1}" destId="{6400FDDA-0E49-4682-BEEE-A13834A242DE}" srcOrd="7" destOrd="0" presId="urn:microsoft.com/office/officeart/2005/8/layout/default#2"/>
    <dgm:cxn modelId="{10490F7F-4725-44A7-8286-EE570CC4499C}" type="presParOf" srcId="{F302FA6B-347A-4B57-A265-577261BA47C1}" destId="{BB1D33F5-DBDD-4C1D-BCA5-3CD1853F741C}" srcOrd="8" destOrd="0" presId="urn:microsoft.com/office/officeart/2005/8/layout/default#2"/>
    <dgm:cxn modelId="{FEECBD42-91F7-4C31-94B5-8F4656E31995}" type="presParOf" srcId="{F302FA6B-347A-4B57-A265-577261BA47C1}" destId="{EFF3FD02-B391-4DAD-9F7F-DD058596C7EB}" srcOrd="9" destOrd="0" presId="urn:microsoft.com/office/officeart/2005/8/layout/default#2"/>
    <dgm:cxn modelId="{FB1DA3CF-5E0E-4254-8E17-F064642AF30F}" type="presParOf" srcId="{F302FA6B-347A-4B57-A265-577261BA47C1}" destId="{01CEA7E5-32CF-4F28-AB73-0C2A62D0FA03}" srcOrd="10" destOrd="0" presId="urn:microsoft.com/office/officeart/2005/8/layout/default#2"/>
    <dgm:cxn modelId="{DC629FA3-7998-4AF5-B051-EBA452865964}" type="presParOf" srcId="{F302FA6B-347A-4B57-A265-577261BA47C1}" destId="{7BB9A9DF-1974-4163-AF63-ACC58CAFAD76}" srcOrd="11" destOrd="0" presId="urn:microsoft.com/office/officeart/2005/8/layout/default#2"/>
    <dgm:cxn modelId="{A84F8EBC-D9D1-4BAB-8255-5E07A699400A}" type="presParOf" srcId="{F302FA6B-347A-4B57-A265-577261BA47C1}" destId="{022A80DA-91CC-4A60-9E42-99BCF371B674}" srcOrd="12" destOrd="0" presId="urn:microsoft.com/office/officeart/2005/8/layout/default#2"/>
    <dgm:cxn modelId="{6D89599E-19C4-444D-9C45-E9B4F2D8DF7D}" type="presParOf" srcId="{F302FA6B-347A-4B57-A265-577261BA47C1}" destId="{E82CAFE3-D125-438D-8779-C8726A31757F}" srcOrd="13" destOrd="0" presId="urn:microsoft.com/office/officeart/2005/8/layout/default#2"/>
    <dgm:cxn modelId="{90A0E58C-C714-4620-B0D0-EC790BF48DFD}" type="presParOf" srcId="{F302FA6B-347A-4B57-A265-577261BA47C1}" destId="{AE574E0B-8CDF-4071-9F6A-A272EE3153DB}" srcOrd="1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8863A-BE0D-4D9A-BCD6-B31BFEC6F382}" type="doc">
      <dgm:prSet loTypeId="urn:microsoft.com/office/officeart/2005/8/layout/default#3" loCatId="list" qsTypeId="urn:microsoft.com/office/officeart/2005/8/quickstyle/3d2" qsCatId="3D" csTypeId="urn:microsoft.com/office/officeart/2005/8/colors/colorful1#2" csCatId="colorful" phldr="1"/>
      <dgm:spPr/>
      <dgm:t>
        <a:bodyPr/>
        <a:lstStyle/>
        <a:p>
          <a:endParaRPr lang="en-IN"/>
        </a:p>
      </dgm:t>
    </dgm:pt>
    <dgm:pt modelId="{04D408A3-30B9-4646-9111-55AA0CFB5132}">
      <dgm:prSet phldrT="[Text]"/>
      <dgm:spPr/>
      <dgm:t>
        <a:bodyPr/>
        <a:lstStyle/>
        <a:p>
          <a:r>
            <a:rPr lang="en-IN" dirty="0" err="1"/>
            <a:t>योजना</a:t>
          </a:r>
          <a:r>
            <a:rPr lang="en-IN" dirty="0"/>
            <a:t> </a:t>
          </a:r>
          <a:r>
            <a:rPr lang="en-IN" dirty="0" err="1"/>
            <a:t>बनाओ</a:t>
          </a:r>
          <a:r>
            <a:rPr lang="en-IN" dirty="0"/>
            <a:t> </a:t>
          </a:r>
          <a:r>
            <a:rPr lang="en-IN" dirty="0" err="1"/>
            <a:t>और</a:t>
          </a:r>
          <a:r>
            <a:rPr lang="en-IN" dirty="0"/>
            <a:t> </a:t>
          </a:r>
          <a:r>
            <a:rPr lang="en-IN" dirty="0" err="1"/>
            <a:t>समय</a:t>
          </a:r>
          <a:r>
            <a:rPr lang="en-IN" dirty="0"/>
            <a:t> </a:t>
          </a:r>
          <a:r>
            <a:rPr lang="en-IN" dirty="0" err="1"/>
            <a:t>के</a:t>
          </a:r>
          <a:r>
            <a:rPr lang="en-IN" dirty="0"/>
            <a:t> </a:t>
          </a:r>
          <a:r>
            <a:rPr lang="en-IN" dirty="0" err="1"/>
            <a:t>प्रति</a:t>
          </a:r>
          <a:r>
            <a:rPr lang="en-IN" dirty="0"/>
            <a:t> </a:t>
          </a:r>
          <a:r>
            <a:rPr lang="en-IN" dirty="0" err="1"/>
            <a:t>प्रतिबद्ध</a:t>
          </a:r>
          <a:r>
            <a:rPr lang="en-IN" dirty="0"/>
            <a:t> </a:t>
          </a:r>
          <a:r>
            <a:rPr lang="en-IN" dirty="0" err="1"/>
            <a:t>रहो</a:t>
          </a:r>
          <a:r>
            <a:rPr lang="en-IN" dirty="0"/>
            <a:t> MAKE PLAN AND MANAGE TIME </a:t>
          </a:r>
        </a:p>
      </dgm:t>
    </dgm:pt>
    <dgm:pt modelId="{DCA61C4B-1543-4DBA-B0B3-39188C4682E0}" type="parTrans" cxnId="{FE3A0AE0-D3D9-418E-8681-DCC8A4C5A24E}">
      <dgm:prSet/>
      <dgm:spPr/>
      <dgm:t>
        <a:bodyPr/>
        <a:lstStyle/>
        <a:p>
          <a:endParaRPr lang="en-IN"/>
        </a:p>
      </dgm:t>
    </dgm:pt>
    <dgm:pt modelId="{938D862D-DA0F-45B7-8270-C8162FCFF91B}" type="sibTrans" cxnId="{FE3A0AE0-D3D9-418E-8681-DCC8A4C5A24E}">
      <dgm:prSet/>
      <dgm:spPr/>
      <dgm:t>
        <a:bodyPr/>
        <a:lstStyle/>
        <a:p>
          <a:endParaRPr lang="en-IN"/>
        </a:p>
      </dgm:t>
    </dgm:pt>
    <dgm:pt modelId="{B9B8A76A-69A3-4A87-B54F-F686C176B5E1}">
      <dgm:prSet phldrT="[Text]"/>
      <dgm:spPr/>
      <dgm:t>
        <a:bodyPr/>
        <a:lstStyle/>
        <a:p>
          <a:r>
            <a:rPr lang="en-IN" dirty="0" err="1"/>
            <a:t>दूसरे</a:t>
          </a:r>
          <a:r>
            <a:rPr lang="en-IN" dirty="0"/>
            <a:t> </a:t>
          </a:r>
          <a:r>
            <a:rPr lang="en-IN" dirty="0" err="1"/>
            <a:t>व्यक्तियों</a:t>
          </a:r>
          <a:r>
            <a:rPr lang="en-IN" dirty="0"/>
            <a:t> </a:t>
          </a:r>
          <a:r>
            <a:rPr lang="en-IN" dirty="0" err="1"/>
            <a:t>को</a:t>
          </a:r>
          <a:r>
            <a:rPr lang="en-IN" dirty="0"/>
            <a:t> </a:t>
          </a:r>
          <a:r>
            <a:rPr lang="en-IN" dirty="0" err="1"/>
            <a:t>सम्मान</a:t>
          </a:r>
          <a:r>
            <a:rPr lang="en-IN" dirty="0"/>
            <a:t> </a:t>
          </a:r>
          <a:r>
            <a:rPr lang="en-IN" dirty="0" err="1"/>
            <a:t>दें</a:t>
          </a:r>
          <a:r>
            <a:rPr lang="en-IN" dirty="0"/>
            <a:t> </a:t>
          </a:r>
          <a:r>
            <a:rPr lang="en-IN" dirty="0" err="1"/>
            <a:t>और</a:t>
          </a:r>
          <a:r>
            <a:rPr lang="en-IN" dirty="0"/>
            <a:t> </a:t>
          </a:r>
          <a:r>
            <a:rPr lang="en-IN" dirty="0" err="1"/>
            <a:t>स्वीकार</a:t>
          </a:r>
          <a:r>
            <a:rPr lang="en-IN" dirty="0"/>
            <a:t> </a:t>
          </a:r>
          <a:r>
            <a:rPr lang="en-IN" dirty="0" err="1"/>
            <a:t>करें</a:t>
          </a:r>
          <a:r>
            <a:rPr lang="en-IN" dirty="0"/>
            <a:t> ACCEPT AND RESPECT OTHER PERSONS</a:t>
          </a:r>
        </a:p>
      </dgm:t>
    </dgm:pt>
    <dgm:pt modelId="{FD778308-B30A-49E5-81CC-A5845FFBAE3B}" type="parTrans" cxnId="{CBC7EF9C-36DF-46EC-B9E2-74C7D7A9B460}">
      <dgm:prSet/>
      <dgm:spPr/>
      <dgm:t>
        <a:bodyPr/>
        <a:lstStyle/>
        <a:p>
          <a:endParaRPr lang="en-IN"/>
        </a:p>
      </dgm:t>
    </dgm:pt>
    <dgm:pt modelId="{ADBE3479-033E-4C8D-A6C9-6A4FFF0CCBB2}" type="sibTrans" cxnId="{CBC7EF9C-36DF-46EC-B9E2-74C7D7A9B460}">
      <dgm:prSet/>
      <dgm:spPr/>
      <dgm:t>
        <a:bodyPr/>
        <a:lstStyle/>
        <a:p>
          <a:endParaRPr lang="en-IN"/>
        </a:p>
      </dgm:t>
    </dgm:pt>
    <dgm:pt modelId="{C00546A8-B483-42BE-88B8-15241DA6E1AB}">
      <dgm:prSet phldrT="[Text]"/>
      <dgm:spPr/>
      <dgm:t>
        <a:bodyPr/>
        <a:lstStyle/>
        <a:p>
          <a:r>
            <a:rPr lang="en-IN" dirty="0" err="1"/>
            <a:t>जिम्मेदार</a:t>
          </a:r>
          <a:r>
            <a:rPr lang="en-IN" dirty="0"/>
            <a:t> </a:t>
          </a:r>
          <a:r>
            <a:rPr lang="en-IN" dirty="0" err="1"/>
            <a:t>तथा</a:t>
          </a:r>
          <a:r>
            <a:rPr lang="en-IN" dirty="0"/>
            <a:t> </a:t>
          </a:r>
          <a:r>
            <a:rPr lang="en-IN" dirty="0" err="1"/>
            <a:t>प्रतिक्रियात्मक</a:t>
          </a:r>
          <a:r>
            <a:rPr lang="en-IN" dirty="0"/>
            <a:t> </a:t>
          </a:r>
          <a:r>
            <a:rPr lang="en-IN" dirty="0" err="1"/>
            <a:t>रहें</a:t>
          </a:r>
          <a:r>
            <a:rPr lang="en-IN" dirty="0"/>
            <a:t> BE RESPONSIBLE AND PROACTIVE</a:t>
          </a:r>
        </a:p>
      </dgm:t>
    </dgm:pt>
    <dgm:pt modelId="{81D987EC-A0C6-4056-B093-B358249D0406}" type="parTrans" cxnId="{EC875FA9-281B-4A77-9812-A5C9196425E3}">
      <dgm:prSet/>
      <dgm:spPr/>
      <dgm:t>
        <a:bodyPr/>
        <a:lstStyle/>
        <a:p>
          <a:endParaRPr lang="en-IN"/>
        </a:p>
      </dgm:t>
    </dgm:pt>
    <dgm:pt modelId="{D990F6CE-23D6-46FC-A1B1-D721890FF9C6}" type="sibTrans" cxnId="{EC875FA9-281B-4A77-9812-A5C9196425E3}">
      <dgm:prSet/>
      <dgm:spPr/>
      <dgm:t>
        <a:bodyPr/>
        <a:lstStyle/>
        <a:p>
          <a:endParaRPr lang="en-IN"/>
        </a:p>
      </dgm:t>
    </dgm:pt>
    <dgm:pt modelId="{77A1925E-437B-41BB-98E5-930D804C4A7B}">
      <dgm:prSet phldrT="[Text]"/>
      <dgm:spPr/>
      <dgm:t>
        <a:bodyPr/>
        <a:lstStyle/>
        <a:p>
          <a:r>
            <a:rPr lang="en-IN" dirty="0" err="1"/>
            <a:t>मस्तिष्क</a:t>
          </a:r>
          <a:r>
            <a:rPr lang="en-IN" dirty="0"/>
            <a:t> </a:t>
          </a:r>
          <a:r>
            <a:rPr lang="en-IN" dirty="0" err="1"/>
            <a:t>का</a:t>
          </a:r>
          <a:r>
            <a:rPr lang="en-IN" dirty="0"/>
            <a:t> </a:t>
          </a:r>
          <a:r>
            <a:rPr lang="en-IN" dirty="0" err="1"/>
            <a:t>सही</a:t>
          </a:r>
          <a:r>
            <a:rPr lang="en-IN" dirty="0"/>
            <a:t> </a:t>
          </a:r>
          <a:r>
            <a:rPr lang="en-IN" dirty="0" err="1"/>
            <a:t>उपयोग</a:t>
          </a:r>
          <a:r>
            <a:rPr lang="en-IN" dirty="0"/>
            <a:t> </a:t>
          </a:r>
          <a:r>
            <a:rPr lang="en-IN" dirty="0" err="1"/>
            <a:t>करें</a:t>
          </a:r>
          <a:r>
            <a:rPr lang="en-IN" dirty="0"/>
            <a:t> MAKE BEST USE OF BRAIN</a:t>
          </a:r>
        </a:p>
      </dgm:t>
    </dgm:pt>
    <dgm:pt modelId="{889C20E9-4D94-4833-B3F7-37AB320660FA}" type="parTrans" cxnId="{A8912AF3-9411-4E08-9404-27D59891C5D6}">
      <dgm:prSet/>
      <dgm:spPr/>
      <dgm:t>
        <a:bodyPr/>
        <a:lstStyle/>
        <a:p>
          <a:endParaRPr lang="en-IN"/>
        </a:p>
      </dgm:t>
    </dgm:pt>
    <dgm:pt modelId="{E3834B4C-3666-4B28-A191-FFA536824236}" type="sibTrans" cxnId="{A8912AF3-9411-4E08-9404-27D59891C5D6}">
      <dgm:prSet/>
      <dgm:spPr/>
      <dgm:t>
        <a:bodyPr/>
        <a:lstStyle/>
        <a:p>
          <a:endParaRPr lang="en-IN"/>
        </a:p>
      </dgm:t>
    </dgm:pt>
    <dgm:pt modelId="{5D16A2A4-2E72-4D9E-82F7-FCEFC8B323F2}">
      <dgm:prSet phldrT="[Text]"/>
      <dgm:spPr/>
      <dgm:t>
        <a:bodyPr/>
        <a:lstStyle/>
        <a:p>
          <a:r>
            <a:rPr lang="en-IN" dirty="0" err="1"/>
            <a:t>सीखना</a:t>
          </a:r>
          <a:r>
            <a:rPr lang="en-IN" dirty="0"/>
            <a:t> </a:t>
          </a:r>
          <a:r>
            <a:rPr lang="en-IN" dirty="0" err="1"/>
            <a:t>कभी</a:t>
          </a:r>
          <a:r>
            <a:rPr lang="en-IN" dirty="0"/>
            <a:t> </a:t>
          </a:r>
          <a:r>
            <a:rPr lang="en-IN" dirty="0" err="1"/>
            <a:t>मत</a:t>
          </a:r>
          <a:r>
            <a:rPr lang="en-IN" dirty="0"/>
            <a:t> </a:t>
          </a:r>
          <a:r>
            <a:rPr lang="en-IN" dirty="0" err="1"/>
            <a:t>रोकिए</a:t>
          </a:r>
          <a:r>
            <a:rPr lang="en-IN" dirty="0"/>
            <a:t> NEVER STOP LEARNING</a:t>
          </a:r>
        </a:p>
      </dgm:t>
    </dgm:pt>
    <dgm:pt modelId="{137F653D-E4F0-4B7D-9B19-568F11B4BA10}" type="parTrans" cxnId="{68565836-77F3-4C46-943C-70FE87F53019}">
      <dgm:prSet/>
      <dgm:spPr/>
      <dgm:t>
        <a:bodyPr/>
        <a:lstStyle/>
        <a:p>
          <a:endParaRPr lang="en-IN"/>
        </a:p>
      </dgm:t>
    </dgm:pt>
    <dgm:pt modelId="{E68C72E7-19FD-44AC-9CE5-EED8F188671B}" type="sibTrans" cxnId="{68565836-77F3-4C46-943C-70FE87F53019}">
      <dgm:prSet/>
      <dgm:spPr/>
      <dgm:t>
        <a:bodyPr/>
        <a:lstStyle/>
        <a:p>
          <a:endParaRPr lang="en-IN"/>
        </a:p>
      </dgm:t>
    </dgm:pt>
    <dgm:pt modelId="{2FA97EDC-181B-42EE-9797-9868CB20FDF3}">
      <dgm:prSet/>
      <dgm:spPr/>
      <dgm:t>
        <a:bodyPr/>
        <a:lstStyle/>
        <a:p>
          <a:r>
            <a:rPr lang="en-IN" dirty="0" err="1"/>
            <a:t>अत्यंत</a:t>
          </a:r>
          <a:r>
            <a:rPr lang="en-IN" dirty="0"/>
            <a:t> </a:t>
          </a:r>
          <a:r>
            <a:rPr lang="en-IN" dirty="0" err="1"/>
            <a:t>उत्तम</a:t>
          </a:r>
          <a:r>
            <a:rPr lang="en-IN" dirty="0"/>
            <a:t> </a:t>
          </a:r>
          <a:r>
            <a:rPr lang="en-IN" dirty="0" err="1"/>
            <a:t>मूल्यों</a:t>
          </a:r>
          <a:r>
            <a:rPr lang="en-IN" dirty="0"/>
            <a:t> </a:t>
          </a:r>
          <a:r>
            <a:rPr lang="en-IN" dirty="0" err="1"/>
            <a:t>को</a:t>
          </a:r>
          <a:r>
            <a:rPr lang="en-IN" dirty="0"/>
            <a:t> </a:t>
          </a:r>
          <a:r>
            <a:rPr lang="en-IN" dirty="0" err="1"/>
            <a:t>अपनाइए</a:t>
          </a:r>
          <a:r>
            <a:rPr lang="en-IN" dirty="0"/>
            <a:t> ADOPT PROFOUND VALUES</a:t>
          </a:r>
        </a:p>
      </dgm:t>
    </dgm:pt>
    <dgm:pt modelId="{70150886-25EF-4161-9DBC-28CA5800F6C5}" type="parTrans" cxnId="{22B2CF7E-CA96-4C9E-8844-3B3B71753331}">
      <dgm:prSet/>
      <dgm:spPr/>
      <dgm:t>
        <a:bodyPr/>
        <a:lstStyle/>
        <a:p>
          <a:endParaRPr lang="en-IN"/>
        </a:p>
      </dgm:t>
    </dgm:pt>
    <dgm:pt modelId="{CFC41E58-9937-40A9-80ED-68DFD15FDA6D}" type="sibTrans" cxnId="{22B2CF7E-CA96-4C9E-8844-3B3B71753331}">
      <dgm:prSet/>
      <dgm:spPr/>
      <dgm:t>
        <a:bodyPr/>
        <a:lstStyle/>
        <a:p>
          <a:endParaRPr lang="en-IN"/>
        </a:p>
      </dgm:t>
    </dgm:pt>
    <dgm:pt modelId="{D8A75F24-6F62-43E0-950D-8902722ACDAE}">
      <dgm:prSet/>
      <dgm:spPr/>
      <dgm:t>
        <a:bodyPr/>
        <a:lstStyle/>
        <a:p>
          <a:r>
            <a:rPr lang="en-IN" dirty="0" err="1"/>
            <a:t>प्रत्यक्ष</a:t>
          </a:r>
          <a:r>
            <a:rPr lang="en-IN" dirty="0"/>
            <a:t> </a:t>
          </a:r>
          <a:r>
            <a:rPr lang="en-IN" dirty="0" err="1"/>
            <a:t>ज्ञान</a:t>
          </a:r>
          <a:r>
            <a:rPr lang="en-IN" dirty="0"/>
            <a:t> </a:t>
          </a:r>
          <a:r>
            <a:rPr lang="en-IN" dirty="0" err="1"/>
            <a:t>में</a:t>
          </a:r>
          <a:r>
            <a:rPr lang="en-IN" dirty="0"/>
            <a:t> </a:t>
          </a:r>
          <a:r>
            <a:rPr lang="en-IN" dirty="0" err="1"/>
            <a:t>परिवर्तन</a:t>
          </a:r>
          <a:r>
            <a:rPr lang="en-IN" dirty="0"/>
            <a:t> </a:t>
          </a:r>
          <a:r>
            <a:rPr lang="en-IN" dirty="0" err="1"/>
            <a:t>लाएं</a:t>
          </a:r>
          <a:r>
            <a:rPr lang="en-IN" dirty="0"/>
            <a:t> CHANGE IN PERCEPTION</a:t>
          </a:r>
        </a:p>
      </dgm:t>
    </dgm:pt>
    <dgm:pt modelId="{6B214E71-E423-4760-9902-E9A2AF91052A}" type="parTrans" cxnId="{CC7B6ECF-E66E-4977-B7B7-8A3F065F43C1}">
      <dgm:prSet/>
      <dgm:spPr/>
      <dgm:t>
        <a:bodyPr/>
        <a:lstStyle/>
        <a:p>
          <a:endParaRPr lang="en-IN"/>
        </a:p>
      </dgm:t>
    </dgm:pt>
    <dgm:pt modelId="{A9253DE3-E1A0-4F28-AF22-239398FFFDD2}" type="sibTrans" cxnId="{CC7B6ECF-E66E-4977-B7B7-8A3F065F43C1}">
      <dgm:prSet/>
      <dgm:spPr/>
      <dgm:t>
        <a:bodyPr/>
        <a:lstStyle/>
        <a:p>
          <a:endParaRPr lang="en-IN"/>
        </a:p>
      </dgm:t>
    </dgm:pt>
    <dgm:pt modelId="{D174E4A3-10F0-4D7A-84DB-6C1F56DDD641}">
      <dgm:prSet/>
      <dgm:spPr/>
      <dgm:t>
        <a:bodyPr/>
        <a:lstStyle/>
        <a:p>
          <a:r>
            <a:rPr lang="en-IN" dirty="0" err="1"/>
            <a:t>हमेशा</a:t>
          </a:r>
          <a:r>
            <a:rPr lang="en-IN" dirty="0"/>
            <a:t> </a:t>
          </a:r>
          <a:r>
            <a:rPr lang="en-IN" dirty="0" err="1"/>
            <a:t>सकारात्मक</a:t>
          </a:r>
          <a:r>
            <a:rPr lang="en-IN" dirty="0"/>
            <a:t> </a:t>
          </a:r>
          <a:r>
            <a:rPr lang="en-IN" dirty="0" err="1"/>
            <a:t>सोच</a:t>
          </a:r>
          <a:r>
            <a:rPr lang="en-IN" dirty="0"/>
            <a:t> </a:t>
          </a:r>
          <a:r>
            <a:rPr lang="en-IN" dirty="0" err="1"/>
            <a:t>रखें</a:t>
          </a:r>
          <a:r>
            <a:rPr lang="en-IN" dirty="0"/>
            <a:t> KEEP POSITIVE APPROACH</a:t>
          </a:r>
        </a:p>
      </dgm:t>
    </dgm:pt>
    <dgm:pt modelId="{F6E64749-429A-461A-A531-31CB50B70E35}" type="parTrans" cxnId="{17AA5BFD-0C0F-48CD-B1A9-4017DF5880F4}">
      <dgm:prSet/>
      <dgm:spPr/>
      <dgm:t>
        <a:bodyPr/>
        <a:lstStyle/>
        <a:p>
          <a:endParaRPr lang="en-IN"/>
        </a:p>
      </dgm:t>
    </dgm:pt>
    <dgm:pt modelId="{7D01AFB2-A6D6-4112-9CB0-B0F8FD6AA71A}" type="sibTrans" cxnId="{17AA5BFD-0C0F-48CD-B1A9-4017DF5880F4}">
      <dgm:prSet/>
      <dgm:spPr/>
      <dgm:t>
        <a:bodyPr/>
        <a:lstStyle/>
        <a:p>
          <a:endParaRPr lang="en-IN"/>
        </a:p>
      </dgm:t>
    </dgm:pt>
    <dgm:pt modelId="{442DCB76-A4E0-476C-8677-2E227EB62297}" type="pres">
      <dgm:prSet presAssocID="{7E18863A-BE0D-4D9A-BCD6-B31BFEC6F3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0027A5-C802-4E23-AC71-7DD5C1F70DE9}" type="pres">
      <dgm:prSet presAssocID="{04D408A3-30B9-4646-9111-55AA0CFB513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3CDDE-F107-4B2C-B3E6-87EB81C5D4B5}" type="pres">
      <dgm:prSet presAssocID="{938D862D-DA0F-45B7-8270-C8162FCFF91B}" presName="sibTrans" presStyleCnt="0"/>
      <dgm:spPr/>
    </dgm:pt>
    <dgm:pt modelId="{A1ED50DD-5BB0-44B2-816C-1455B8736894}" type="pres">
      <dgm:prSet presAssocID="{B9B8A76A-69A3-4A87-B54F-F686C176B5E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0CD-F747-4F4E-A659-91EF4FF09037}" type="pres">
      <dgm:prSet presAssocID="{ADBE3479-033E-4C8D-A6C9-6A4FFF0CCBB2}" presName="sibTrans" presStyleCnt="0"/>
      <dgm:spPr/>
    </dgm:pt>
    <dgm:pt modelId="{C72733F6-5538-4C32-A0E2-B6C57DCEEF7D}" type="pres">
      <dgm:prSet presAssocID="{C00546A8-B483-42BE-88B8-15241DA6E1A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D119-07EC-40A7-874A-2A4E729FCAA7}" type="pres">
      <dgm:prSet presAssocID="{D990F6CE-23D6-46FC-A1B1-D721890FF9C6}" presName="sibTrans" presStyleCnt="0"/>
      <dgm:spPr/>
    </dgm:pt>
    <dgm:pt modelId="{1794413E-D333-4BEB-AA4F-D3ED85E0A15B}" type="pres">
      <dgm:prSet presAssocID="{77A1925E-437B-41BB-98E5-930D804C4A7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128D5-0581-4CB0-A402-6DCB64002365}" type="pres">
      <dgm:prSet presAssocID="{E3834B4C-3666-4B28-A191-FFA536824236}" presName="sibTrans" presStyleCnt="0"/>
      <dgm:spPr/>
    </dgm:pt>
    <dgm:pt modelId="{291A6140-BA18-4A65-B51D-8C7DFD82D5DD}" type="pres">
      <dgm:prSet presAssocID="{5D16A2A4-2E72-4D9E-82F7-FCEFC8B323F2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89408-CEC8-44CF-84CE-AB09EF0B0A6E}" type="pres">
      <dgm:prSet presAssocID="{E68C72E7-19FD-44AC-9CE5-EED8F188671B}" presName="sibTrans" presStyleCnt="0"/>
      <dgm:spPr/>
    </dgm:pt>
    <dgm:pt modelId="{4BF20CB6-3C12-4CAF-AD4D-9762E7508E0E}" type="pres">
      <dgm:prSet presAssocID="{D174E4A3-10F0-4D7A-84DB-6C1F56DDD64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71483-0BB2-4C5A-ADD2-DB926119A653}" type="pres">
      <dgm:prSet presAssocID="{7D01AFB2-A6D6-4112-9CB0-B0F8FD6AA71A}" presName="sibTrans" presStyleCnt="0"/>
      <dgm:spPr/>
    </dgm:pt>
    <dgm:pt modelId="{34E7A40C-20EE-4D61-BCE8-B767B64C6778}" type="pres">
      <dgm:prSet presAssocID="{D8A75F24-6F62-43E0-950D-8902722ACDA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5BEFD-00ED-4AD7-BDFB-012D69826810}" type="pres">
      <dgm:prSet presAssocID="{A9253DE3-E1A0-4F28-AF22-239398FFFDD2}" presName="sibTrans" presStyleCnt="0"/>
      <dgm:spPr/>
    </dgm:pt>
    <dgm:pt modelId="{F8F97DD9-8D7B-44B4-AF64-B36257994D06}" type="pres">
      <dgm:prSet presAssocID="{2FA97EDC-181B-42EE-9797-9868CB20FDF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565836-77F3-4C46-943C-70FE87F53019}" srcId="{7E18863A-BE0D-4D9A-BCD6-B31BFEC6F382}" destId="{5D16A2A4-2E72-4D9E-82F7-FCEFC8B323F2}" srcOrd="4" destOrd="0" parTransId="{137F653D-E4F0-4B7D-9B19-568F11B4BA10}" sibTransId="{E68C72E7-19FD-44AC-9CE5-EED8F188671B}"/>
    <dgm:cxn modelId="{4A5AA4C5-761E-4376-9BCF-BB6E63D1DC58}" type="presOf" srcId="{5D16A2A4-2E72-4D9E-82F7-FCEFC8B323F2}" destId="{291A6140-BA18-4A65-B51D-8C7DFD82D5DD}" srcOrd="0" destOrd="0" presId="urn:microsoft.com/office/officeart/2005/8/layout/default#3"/>
    <dgm:cxn modelId="{E3ED54FA-9E27-4EBD-9321-E0AC2B92A231}" type="presOf" srcId="{C00546A8-B483-42BE-88B8-15241DA6E1AB}" destId="{C72733F6-5538-4C32-A0E2-B6C57DCEEF7D}" srcOrd="0" destOrd="0" presId="urn:microsoft.com/office/officeart/2005/8/layout/default#3"/>
    <dgm:cxn modelId="{26CFD876-3C38-425E-89C8-4E71EA1F27B7}" type="presOf" srcId="{2FA97EDC-181B-42EE-9797-9868CB20FDF3}" destId="{F8F97DD9-8D7B-44B4-AF64-B36257994D06}" srcOrd="0" destOrd="0" presId="urn:microsoft.com/office/officeart/2005/8/layout/default#3"/>
    <dgm:cxn modelId="{220005ED-0E34-43F1-9910-BF4002AB1CD2}" type="presOf" srcId="{04D408A3-30B9-4646-9111-55AA0CFB5132}" destId="{5C0027A5-C802-4E23-AC71-7DD5C1F70DE9}" srcOrd="0" destOrd="0" presId="urn:microsoft.com/office/officeart/2005/8/layout/default#3"/>
    <dgm:cxn modelId="{8484592F-338E-43C8-840E-E7633E3EDA46}" type="presOf" srcId="{7E18863A-BE0D-4D9A-BCD6-B31BFEC6F382}" destId="{442DCB76-A4E0-476C-8677-2E227EB62297}" srcOrd="0" destOrd="0" presId="urn:microsoft.com/office/officeart/2005/8/layout/default#3"/>
    <dgm:cxn modelId="{A8912AF3-9411-4E08-9404-27D59891C5D6}" srcId="{7E18863A-BE0D-4D9A-BCD6-B31BFEC6F382}" destId="{77A1925E-437B-41BB-98E5-930D804C4A7B}" srcOrd="3" destOrd="0" parTransId="{889C20E9-4D94-4833-B3F7-37AB320660FA}" sibTransId="{E3834B4C-3666-4B28-A191-FFA536824236}"/>
    <dgm:cxn modelId="{FE3A0AE0-D3D9-418E-8681-DCC8A4C5A24E}" srcId="{7E18863A-BE0D-4D9A-BCD6-B31BFEC6F382}" destId="{04D408A3-30B9-4646-9111-55AA0CFB5132}" srcOrd="0" destOrd="0" parTransId="{DCA61C4B-1543-4DBA-B0B3-39188C4682E0}" sibTransId="{938D862D-DA0F-45B7-8270-C8162FCFF91B}"/>
    <dgm:cxn modelId="{CC7B6ECF-E66E-4977-B7B7-8A3F065F43C1}" srcId="{7E18863A-BE0D-4D9A-BCD6-B31BFEC6F382}" destId="{D8A75F24-6F62-43E0-950D-8902722ACDAE}" srcOrd="6" destOrd="0" parTransId="{6B214E71-E423-4760-9902-E9A2AF91052A}" sibTransId="{A9253DE3-E1A0-4F28-AF22-239398FFFDD2}"/>
    <dgm:cxn modelId="{2DCF8C52-175F-4924-9DEF-2C2D4F4EC5A3}" type="presOf" srcId="{D8A75F24-6F62-43E0-950D-8902722ACDAE}" destId="{34E7A40C-20EE-4D61-BCE8-B767B64C6778}" srcOrd="0" destOrd="0" presId="urn:microsoft.com/office/officeart/2005/8/layout/default#3"/>
    <dgm:cxn modelId="{EC875FA9-281B-4A77-9812-A5C9196425E3}" srcId="{7E18863A-BE0D-4D9A-BCD6-B31BFEC6F382}" destId="{C00546A8-B483-42BE-88B8-15241DA6E1AB}" srcOrd="2" destOrd="0" parTransId="{81D987EC-A0C6-4056-B093-B358249D0406}" sibTransId="{D990F6CE-23D6-46FC-A1B1-D721890FF9C6}"/>
    <dgm:cxn modelId="{CBC7EF9C-36DF-46EC-B9E2-74C7D7A9B460}" srcId="{7E18863A-BE0D-4D9A-BCD6-B31BFEC6F382}" destId="{B9B8A76A-69A3-4A87-B54F-F686C176B5E1}" srcOrd="1" destOrd="0" parTransId="{FD778308-B30A-49E5-81CC-A5845FFBAE3B}" sibTransId="{ADBE3479-033E-4C8D-A6C9-6A4FFF0CCBB2}"/>
    <dgm:cxn modelId="{BC62ABE5-A9F4-42D2-A41D-962EB3B26BC4}" type="presOf" srcId="{D174E4A3-10F0-4D7A-84DB-6C1F56DDD641}" destId="{4BF20CB6-3C12-4CAF-AD4D-9762E7508E0E}" srcOrd="0" destOrd="0" presId="urn:microsoft.com/office/officeart/2005/8/layout/default#3"/>
    <dgm:cxn modelId="{4AB58AEF-6922-46D3-AD59-25FE20E25AE9}" type="presOf" srcId="{B9B8A76A-69A3-4A87-B54F-F686C176B5E1}" destId="{A1ED50DD-5BB0-44B2-816C-1455B8736894}" srcOrd="0" destOrd="0" presId="urn:microsoft.com/office/officeart/2005/8/layout/default#3"/>
    <dgm:cxn modelId="{168994F7-FF0F-4F30-AAAB-FAAA33073355}" type="presOf" srcId="{77A1925E-437B-41BB-98E5-930D804C4A7B}" destId="{1794413E-D333-4BEB-AA4F-D3ED85E0A15B}" srcOrd="0" destOrd="0" presId="urn:microsoft.com/office/officeart/2005/8/layout/default#3"/>
    <dgm:cxn modelId="{22B2CF7E-CA96-4C9E-8844-3B3B71753331}" srcId="{7E18863A-BE0D-4D9A-BCD6-B31BFEC6F382}" destId="{2FA97EDC-181B-42EE-9797-9868CB20FDF3}" srcOrd="7" destOrd="0" parTransId="{70150886-25EF-4161-9DBC-28CA5800F6C5}" sibTransId="{CFC41E58-9937-40A9-80ED-68DFD15FDA6D}"/>
    <dgm:cxn modelId="{17AA5BFD-0C0F-48CD-B1A9-4017DF5880F4}" srcId="{7E18863A-BE0D-4D9A-BCD6-B31BFEC6F382}" destId="{D174E4A3-10F0-4D7A-84DB-6C1F56DDD641}" srcOrd="5" destOrd="0" parTransId="{F6E64749-429A-461A-A531-31CB50B70E35}" sibTransId="{7D01AFB2-A6D6-4112-9CB0-B0F8FD6AA71A}"/>
    <dgm:cxn modelId="{A680BB14-897B-4A1E-8574-3897EA8CA5AB}" type="presParOf" srcId="{442DCB76-A4E0-476C-8677-2E227EB62297}" destId="{5C0027A5-C802-4E23-AC71-7DD5C1F70DE9}" srcOrd="0" destOrd="0" presId="urn:microsoft.com/office/officeart/2005/8/layout/default#3"/>
    <dgm:cxn modelId="{9E2286B3-4AAF-44EE-AD8D-E2ECCC324D38}" type="presParOf" srcId="{442DCB76-A4E0-476C-8677-2E227EB62297}" destId="{2403CDDE-F107-4B2C-B3E6-87EB81C5D4B5}" srcOrd="1" destOrd="0" presId="urn:microsoft.com/office/officeart/2005/8/layout/default#3"/>
    <dgm:cxn modelId="{D78233C3-09A5-429C-93B6-8D3977559672}" type="presParOf" srcId="{442DCB76-A4E0-476C-8677-2E227EB62297}" destId="{A1ED50DD-5BB0-44B2-816C-1455B8736894}" srcOrd="2" destOrd="0" presId="urn:microsoft.com/office/officeart/2005/8/layout/default#3"/>
    <dgm:cxn modelId="{7DF4BFEF-C2E8-4736-B48C-A5178A769036}" type="presParOf" srcId="{442DCB76-A4E0-476C-8677-2E227EB62297}" destId="{90AE20CD-F747-4F4E-A659-91EF4FF09037}" srcOrd="3" destOrd="0" presId="urn:microsoft.com/office/officeart/2005/8/layout/default#3"/>
    <dgm:cxn modelId="{8126455F-99CD-4227-BC36-C8FBD29D3D0C}" type="presParOf" srcId="{442DCB76-A4E0-476C-8677-2E227EB62297}" destId="{C72733F6-5538-4C32-A0E2-B6C57DCEEF7D}" srcOrd="4" destOrd="0" presId="urn:microsoft.com/office/officeart/2005/8/layout/default#3"/>
    <dgm:cxn modelId="{784790B8-9757-4A7A-BF70-CC80A52B8294}" type="presParOf" srcId="{442DCB76-A4E0-476C-8677-2E227EB62297}" destId="{206AD119-07EC-40A7-874A-2A4E729FCAA7}" srcOrd="5" destOrd="0" presId="urn:microsoft.com/office/officeart/2005/8/layout/default#3"/>
    <dgm:cxn modelId="{BD7FA9DE-4A30-4012-96A4-9F743F081D22}" type="presParOf" srcId="{442DCB76-A4E0-476C-8677-2E227EB62297}" destId="{1794413E-D333-4BEB-AA4F-D3ED85E0A15B}" srcOrd="6" destOrd="0" presId="urn:microsoft.com/office/officeart/2005/8/layout/default#3"/>
    <dgm:cxn modelId="{76EF46A5-ACC2-417F-816D-9FEEE49186BD}" type="presParOf" srcId="{442DCB76-A4E0-476C-8677-2E227EB62297}" destId="{064128D5-0581-4CB0-A402-6DCB64002365}" srcOrd="7" destOrd="0" presId="urn:microsoft.com/office/officeart/2005/8/layout/default#3"/>
    <dgm:cxn modelId="{32438859-CADC-431C-BE05-8F4FFA00B034}" type="presParOf" srcId="{442DCB76-A4E0-476C-8677-2E227EB62297}" destId="{291A6140-BA18-4A65-B51D-8C7DFD82D5DD}" srcOrd="8" destOrd="0" presId="urn:microsoft.com/office/officeart/2005/8/layout/default#3"/>
    <dgm:cxn modelId="{706CA879-3B9D-4C35-AAA0-4004532B35E5}" type="presParOf" srcId="{442DCB76-A4E0-476C-8677-2E227EB62297}" destId="{3FF89408-CEC8-44CF-84CE-AB09EF0B0A6E}" srcOrd="9" destOrd="0" presId="urn:microsoft.com/office/officeart/2005/8/layout/default#3"/>
    <dgm:cxn modelId="{BC8B5169-CFAA-4626-B0B2-3DC2C12D73F4}" type="presParOf" srcId="{442DCB76-A4E0-476C-8677-2E227EB62297}" destId="{4BF20CB6-3C12-4CAF-AD4D-9762E7508E0E}" srcOrd="10" destOrd="0" presId="urn:microsoft.com/office/officeart/2005/8/layout/default#3"/>
    <dgm:cxn modelId="{9B072201-0CE9-4386-9EDF-1E63B17F49BF}" type="presParOf" srcId="{442DCB76-A4E0-476C-8677-2E227EB62297}" destId="{E8B71483-0BB2-4C5A-ADD2-DB926119A653}" srcOrd="11" destOrd="0" presId="urn:microsoft.com/office/officeart/2005/8/layout/default#3"/>
    <dgm:cxn modelId="{C3E0730B-4EA2-4317-9AD5-684140700690}" type="presParOf" srcId="{442DCB76-A4E0-476C-8677-2E227EB62297}" destId="{34E7A40C-20EE-4D61-BCE8-B767B64C6778}" srcOrd="12" destOrd="0" presId="urn:microsoft.com/office/officeart/2005/8/layout/default#3"/>
    <dgm:cxn modelId="{663419F3-DC51-4721-9E23-477DF3136BCF}" type="presParOf" srcId="{442DCB76-A4E0-476C-8677-2E227EB62297}" destId="{5075BEFD-00ED-4AD7-BDFB-012D69826810}" srcOrd="13" destOrd="0" presId="urn:microsoft.com/office/officeart/2005/8/layout/default#3"/>
    <dgm:cxn modelId="{D3B4F762-30E6-4586-988E-E19E28496DC0}" type="presParOf" srcId="{442DCB76-A4E0-476C-8677-2E227EB62297}" destId="{F8F97DD9-8D7B-44B4-AF64-B36257994D06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15642A-51CB-40C3-BC0A-34AEA7337F76}">
      <dsp:nvSpPr>
        <dsp:cNvPr id="0" name=""/>
        <dsp:cNvSpPr/>
      </dsp:nvSpPr>
      <dsp:spPr>
        <a:xfrm>
          <a:off x="431799" y="743"/>
          <a:ext cx="2270124" cy="1362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व्यक्तित्व</a:t>
          </a:r>
          <a:r>
            <a:rPr lang="en-IN" sz="1800" kern="1200" dirty="0"/>
            <a:t> </a:t>
          </a:r>
          <a:r>
            <a:rPr lang="en-IN" sz="1800" kern="1200" dirty="0" err="1"/>
            <a:t>संतुलन</a:t>
          </a:r>
          <a:r>
            <a:rPr lang="en-IN" sz="1800" kern="1200" dirty="0"/>
            <a:t> PERSONALITY BALANCE</a:t>
          </a:r>
        </a:p>
      </dsp:txBody>
      <dsp:txXfrm>
        <a:off x="431799" y="743"/>
        <a:ext cx="2270124" cy="1362075"/>
      </dsp:txXfrm>
    </dsp:sp>
    <dsp:sp modelId="{8649457F-056E-46DE-94A8-1C8641434B46}">
      <dsp:nvSpPr>
        <dsp:cNvPr id="0" name=""/>
        <dsp:cNvSpPr/>
      </dsp:nvSpPr>
      <dsp:spPr>
        <a:xfrm>
          <a:off x="2928937" y="743"/>
          <a:ext cx="2270124" cy="13620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आत्म</a:t>
          </a:r>
          <a:r>
            <a:rPr lang="en-IN" sz="1800" kern="1200" dirty="0"/>
            <a:t> </a:t>
          </a:r>
          <a:r>
            <a:rPr lang="en-IN" sz="1800" kern="1200" dirty="0" err="1"/>
            <a:t>सम्मान</a:t>
          </a:r>
          <a:r>
            <a:rPr lang="en-IN" sz="1800" kern="1200" dirty="0"/>
            <a:t> </a:t>
          </a:r>
          <a:r>
            <a:rPr lang="en-IN" sz="1800" kern="1200" dirty="0" err="1"/>
            <a:t>का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DEVELOPMENT OF SELF HONOUR </a:t>
          </a:r>
        </a:p>
      </dsp:txBody>
      <dsp:txXfrm>
        <a:off x="2928937" y="743"/>
        <a:ext cx="2270124" cy="1362075"/>
      </dsp:txXfrm>
    </dsp:sp>
    <dsp:sp modelId="{AD794622-08AA-4B29-A4FF-FFB721BE7C57}">
      <dsp:nvSpPr>
        <dsp:cNvPr id="0" name=""/>
        <dsp:cNvSpPr/>
      </dsp:nvSpPr>
      <dsp:spPr>
        <a:xfrm>
          <a:off x="5426075" y="743"/>
          <a:ext cx="2270124" cy="13620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ज्ञान</a:t>
          </a:r>
          <a:r>
            <a:rPr lang="en-IN" sz="1800" kern="1200" dirty="0"/>
            <a:t> </a:t>
          </a:r>
          <a:r>
            <a:rPr lang="en-IN" sz="1800" kern="1200" dirty="0" err="1"/>
            <a:t>का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DEVELOPMENT OF KNOWLEDGE</a:t>
          </a:r>
        </a:p>
      </dsp:txBody>
      <dsp:txXfrm>
        <a:off x="5426075" y="743"/>
        <a:ext cx="2270124" cy="1362075"/>
      </dsp:txXfrm>
    </dsp:sp>
    <dsp:sp modelId="{9BFB0858-D5EC-49E4-AA43-857FB4CE3DA1}">
      <dsp:nvSpPr>
        <dsp:cNvPr id="0" name=""/>
        <dsp:cNvSpPr/>
      </dsp:nvSpPr>
      <dsp:spPr>
        <a:xfrm>
          <a:off x="431799" y="1589831"/>
          <a:ext cx="2270124" cy="13620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सकारात्मक</a:t>
          </a:r>
          <a:r>
            <a:rPr lang="en-IN" sz="1800" kern="1200" dirty="0"/>
            <a:t> </a:t>
          </a:r>
          <a:r>
            <a:rPr lang="en-IN" sz="1800" kern="1200" dirty="0" err="1"/>
            <a:t>दृष्टिकोण</a:t>
          </a:r>
          <a:r>
            <a:rPr lang="en-IN" sz="1800" kern="1200" dirty="0"/>
            <a:t> </a:t>
          </a:r>
          <a:r>
            <a:rPr lang="en-IN" sz="1800" kern="1200" dirty="0" err="1"/>
            <a:t>का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DEVELOPMENT OF POSITIVE ATTITUDE</a:t>
          </a:r>
        </a:p>
      </dsp:txBody>
      <dsp:txXfrm>
        <a:off x="431799" y="1589831"/>
        <a:ext cx="2270124" cy="1362075"/>
      </dsp:txXfrm>
    </dsp:sp>
    <dsp:sp modelId="{BB1D33F5-DBDD-4C1D-BCA5-3CD1853F741C}">
      <dsp:nvSpPr>
        <dsp:cNvPr id="0" name=""/>
        <dsp:cNvSpPr/>
      </dsp:nvSpPr>
      <dsp:spPr>
        <a:xfrm>
          <a:off x="2928937" y="1589831"/>
          <a:ext cx="2270124" cy="13620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आत्मविश्वास</a:t>
          </a:r>
          <a:r>
            <a:rPr lang="en-IN" sz="1800" kern="1200" dirty="0"/>
            <a:t> </a:t>
          </a:r>
          <a:r>
            <a:rPr lang="en-IN" sz="1800" kern="1200" dirty="0" err="1"/>
            <a:t>का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DEVELOPMENT OF SELF CONFIDENCE</a:t>
          </a:r>
        </a:p>
      </dsp:txBody>
      <dsp:txXfrm>
        <a:off x="2928937" y="1589831"/>
        <a:ext cx="2270124" cy="1362075"/>
      </dsp:txXfrm>
    </dsp:sp>
    <dsp:sp modelId="{01CEA7E5-32CF-4F28-AB73-0C2A62D0FA03}">
      <dsp:nvSpPr>
        <dsp:cNvPr id="0" name=""/>
        <dsp:cNvSpPr/>
      </dsp:nvSpPr>
      <dsp:spPr>
        <a:xfrm>
          <a:off x="4315893" y="3152961"/>
          <a:ext cx="2270124" cy="13620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समग्र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/>
            <a:t>WHOLE DEVELOPMENT</a:t>
          </a:r>
        </a:p>
      </dsp:txBody>
      <dsp:txXfrm>
        <a:off x="4315893" y="3152961"/>
        <a:ext cx="2270124" cy="1362075"/>
      </dsp:txXfrm>
    </dsp:sp>
    <dsp:sp modelId="{022A80DA-91CC-4A60-9E42-99BCF371B674}">
      <dsp:nvSpPr>
        <dsp:cNvPr id="0" name=""/>
        <dsp:cNvSpPr/>
      </dsp:nvSpPr>
      <dsp:spPr>
        <a:xfrm>
          <a:off x="1680368" y="3178918"/>
          <a:ext cx="2270124" cy="13620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संगठन</a:t>
          </a:r>
          <a:r>
            <a:rPr lang="en-IN" sz="1800" kern="1200" dirty="0"/>
            <a:t> </a:t>
          </a:r>
          <a:r>
            <a:rPr lang="en-IN" sz="1800" kern="1200" dirty="0" err="1"/>
            <a:t>क्षमता</a:t>
          </a:r>
          <a:r>
            <a:rPr lang="en-IN" sz="1800" kern="1200" dirty="0"/>
            <a:t> </a:t>
          </a:r>
          <a:r>
            <a:rPr lang="en-IN" sz="1800" kern="1200" dirty="0" err="1"/>
            <a:t>का</a:t>
          </a:r>
          <a:r>
            <a:rPr lang="en-IN" sz="1800" kern="1200" dirty="0"/>
            <a:t> </a:t>
          </a:r>
          <a:r>
            <a:rPr lang="en-IN" sz="1800" kern="1200" dirty="0" err="1"/>
            <a:t>विकास</a:t>
          </a:r>
          <a:r>
            <a:rPr lang="en-IN" sz="1800" kern="1200" dirty="0"/>
            <a:t> DEVELOPMENT OF ORGANISATIONAL EFFICIENCY</a:t>
          </a:r>
        </a:p>
      </dsp:txBody>
      <dsp:txXfrm>
        <a:off x="1680368" y="3178918"/>
        <a:ext cx="2270124" cy="1362075"/>
      </dsp:txXfrm>
    </dsp:sp>
    <dsp:sp modelId="{AE574E0B-8CDF-4071-9F6A-A272EE3153DB}">
      <dsp:nvSpPr>
        <dsp:cNvPr id="0" name=""/>
        <dsp:cNvSpPr/>
      </dsp:nvSpPr>
      <dsp:spPr>
        <a:xfrm>
          <a:off x="5365439" y="1578126"/>
          <a:ext cx="2270124" cy="13620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err="1"/>
            <a:t>सांस्कृतिक</a:t>
          </a:r>
          <a:r>
            <a:rPr lang="en-IN" sz="1800" kern="1200" dirty="0"/>
            <a:t> </a:t>
          </a:r>
          <a:r>
            <a:rPr lang="en-IN" sz="1800" kern="1200" dirty="0" err="1"/>
            <a:t>समरसता</a:t>
          </a:r>
          <a:r>
            <a:rPr lang="en-IN" sz="1800" kern="1200" dirty="0"/>
            <a:t> </a:t>
          </a:r>
          <a:r>
            <a:rPr lang="en-IN" sz="1800" kern="1200" dirty="0" err="1"/>
            <a:t>को</a:t>
          </a:r>
          <a:r>
            <a:rPr lang="en-IN" sz="1800" kern="1200" dirty="0"/>
            <a:t> </a:t>
          </a:r>
          <a:r>
            <a:rPr lang="en-IN" sz="1800" kern="1200" dirty="0" err="1"/>
            <a:t>विकसित</a:t>
          </a:r>
          <a:r>
            <a:rPr lang="en-IN" sz="1800" kern="1200" dirty="0"/>
            <a:t> </a:t>
          </a:r>
          <a:r>
            <a:rPr lang="en-IN" sz="1800" kern="1200" dirty="0" err="1"/>
            <a:t>करना</a:t>
          </a:r>
          <a:r>
            <a:rPr lang="en-IN" sz="1800" kern="1200" dirty="0"/>
            <a:t> DEVELOPMENT OF CULTURAL HARMONY</a:t>
          </a:r>
        </a:p>
      </dsp:txBody>
      <dsp:txXfrm>
        <a:off x="5365439" y="1578126"/>
        <a:ext cx="2270124" cy="13620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0027A5-C802-4E23-AC71-7DD5C1F70DE9}">
      <dsp:nvSpPr>
        <dsp:cNvPr id="0" name=""/>
        <dsp:cNvSpPr/>
      </dsp:nvSpPr>
      <dsp:spPr>
        <a:xfrm>
          <a:off x="44450" y="2170"/>
          <a:ext cx="2512218" cy="1507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योजना</a:t>
          </a:r>
          <a:r>
            <a:rPr lang="en-IN" sz="1900" kern="1200" dirty="0"/>
            <a:t> </a:t>
          </a:r>
          <a:r>
            <a:rPr lang="en-IN" sz="1900" kern="1200" dirty="0" err="1"/>
            <a:t>बनाओ</a:t>
          </a:r>
          <a:r>
            <a:rPr lang="en-IN" sz="1900" kern="1200" dirty="0"/>
            <a:t> </a:t>
          </a:r>
          <a:r>
            <a:rPr lang="en-IN" sz="1900" kern="1200" dirty="0" err="1"/>
            <a:t>और</a:t>
          </a:r>
          <a:r>
            <a:rPr lang="en-IN" sz="1900" kern="1200" dirty="0"/>
            <a:t> </a:t>
          </a:r>
          <a:r>
            <a:rPr lang="en-IN" sz="1900" kern="1200" dirty="0" err="1"/>
            <a:t>समय</a:t>
          </a:r>
          <a:r>
            <a:rPr lang="en-IN" sz="1900" kern="1200" dirty="0"/>
            <a:t> </a:t>
          </a:r>
          <a:r>
            <a:rPr lang="en-IN" sz="1900" kern="1200" dirty="0" err="1"/>
            <a:t>के</a:t>
          </a:r>
          <a:r>
            <a:rPr lang="en-IN" sz="1900" kern="1200" dirty="0"/>
            <a:t> </a:t>
          </a:r>
          <a:r>
            <a:rPr lang="en-IN" sz="1900" kern="1200" dirty="0" err="1"/>
            <a:t>प्रति</a:t>
          </a:r>
          <a:r>
            <a:rPr lang="en-IN" sz="1900" kern="1200" dirty="0"/>
            <a:t> </a:t>
          </a:r>
          <a:r>
            <a:rPr lang="en-IN" sz="1900" kern="1200" dirty="0" err="1"/>
            <a:t>प्रतिबद्ध</a:t>
          </a:r>
          <a:r>
            <a:rPr lang="en-IN" sz="1900" kern="1200" dirty="0"/>
            <a:t> </a:t>
          </a:r>
          <a:r>
            <a:rPr lang="en-IN" sz="1900" kern="1200" dirty="0" err="1"/>
            <a:t>रहो</a:t>
          </a:r>
          <a:r>
            <a:rPr lang="en-IN" sz="1900" kern="1200" dirty="0"/>
            <a:t> MAKE PLAN AND MANAGE TIME </a:t>
          </a:r>
        </a:p>
      </dsp:txBody>
      <dsp:txXfrm>
        <a:off x="44450" y="2170"/>
        <a:ext cx="2512218" cy="1507331"/>
      </dsp:txXfrm>
    </dsp:sp>
    <dsp:sp modelId="{A1ED50DD-5BB0-44B2-816C-1455B8736894}">
      <dsp:nvSpPr>
        <dsp:cNvPr id="0" name=""/>
        <dsp:cNvSpPr/>
      </dsp:nvSpPr>
      <dsp:spPr>
        <a:xfrm>
          <a:off x="2807890" y="2170"/>
          <a:ext cx="2512218" cy="15073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दूसरे</a:t>
          </a:r>
          <a:r>
            <a:rPr lang="en-IN" sz="1900" kern="1200" dirty="0"/>
            <a:t> </a:t>
          </a:r>
          <a:r>
            <a:rPr lang="en-IN" sz="1900" kern="1200" dirty="0" err="1"/>
            <a:t>व्यक्तियों</a:t>
          </a:r>
          <a:r>
            <a:rPr lang="en-IN" sz="1900" kern="1200" dirty="0"/>
            <a:t> </a:t>
          </a:r>
          <a:r>
            <a:rPr lang="en-IN" sz="1900" kern="1200" dirty="0" err="1"/>
            <a:t>को</a:t>
          </a:r>
          <a:r>
            <a:rPr lang="en-IN" sz="1900" kern="1200" dirty="0"/>
            <a:t> </a:t>
          </a:r>
          <a:r>
            <a:rPr lang="en-IN" sz="1900" kern="1200" dirty="0" err="1"/>
            <a:t>सम्मान</a:t>
          </a:r>
          <a:r>
            <a:rPr lang="en-IN" sz="1900" kern="1200" dirty="0"/>
            <a:t> </a:t>
          </a:r>
          <a:r>
            <a:rPr lang="en-IN" sz="1900" kern="1200" dirty="0" err="1"/>
            <a:t>दें</a:t>
          </a:r>
          <a:r>
            <a:rPr lang="en-IN" sz="1900" kern="1200" dirty="0"/>
            <a:t> </a:t>
          </a:r>
          <a:r>
            <a:rPr lang="en-IN" sz="1900" kern="1200" dirty="0" err="1"/>
            <a:t>और</a:t>
          </a:r>
          <a:r>
            <a:rPr lang="en-IN" sz="1900" kern="1200" dirty="0"/>
            <a:t> </a:t>
          </a:r>
          <a:r>
            <a:rPr lang="en-IN" sz="1900" kern="1200" dirty="0" err="1"/>
            <a:t>स्वीकार</a:t>
          </a:r>
          <a:r>
            <a:rPr lang="en-IN" sz="1900" kern="1200" dirty="0"/>
            <a:t> </a:t>
          </a:r>
          <a:r>
            <a:rPr lang="en-IN" sz="1900" kern="1200" dirty="0" err="1"/>
            <a:t>करें</a:t>
          </a:r>
          <a:r>
            <a:rPr lang="en-IN" sz="1900" kern="1200" dirty="0"/>
            <a:t> ACCEPT AND RESPECT OTHER PERSONS</a:t>
          </a:r>
        </a:p>
      </dsp:txBody>
      <dsp:txXfrm>
        <a:off x="2807890" y="2170"/>
        <a:ext cx="2512218" cy="1507331"/>
      </dsp:txXfrm>
    </dsp:sp>
    <dsp:sp modelId="{C72733F6-5538-4C32-A0E2-B6C57DCEEF7D}">
      <dsp:nvSpPr>
        <dsp:cNvPr id="0" name=""/>
        <dsp:cNvSpPr/>
      </dsp:nvSpPr>
      <dsp:spPr>
        <a:xfrm>
          <a:off x="5571331" y="2170"/>
          <a:ext cx="2512218" cy="15073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जिम्मेदार</a:t>
          </a:r>
          <a:r>
            <a:rPr lang="en-IN" sz="1900" kern="1200" dirty="0"/>
            <a:t> </a:t>
          </a:r>
          <a:r>
            <a:rPr lang="en-IN" sz="1900" kern="1200" dirty="0" err="1"/>
            <a:t>तथा</a:t>
          </a:r>
          <a:r>
            <a:rPr lang="en-IN" sz="1900" kern="1200" dirty="0"/>
            <a:t> </a:t>
          </a:r>
          <a:r>
            <a:rPr lang="en-IN" sz="1900" kern="1200" dirty="0" err="1"/>
            <a:t>प्रतिक्रियात्मक</a:t>
          </a:r>
          <a:r>
            <a:rPr lang="en-IN" sz="1900" kern="1200" dirty="0"/>
            <a:t> </a:t>
          </a:r>
          <a:r>
            <a:rPr lang="en-IN" sz="1900" kern="1200" dirty="0" err="1"/>
            <a:t>रहें</a:t>
          </a:r>
          <a:r>
            <a:rPr lang="en-IN" sz="1900" kern="1200" dirty="0"/>
            <a:t> BE RESPONSIBLE AND PROACTIVE</a:t>
          </a:r>
        </a:p>
      </dsp:txBody>
      <dsp:txXfrm>
        <a:off x="5571331" y="2170"/>
        <a:ext cx="2512218" cy="1507331"/>
      </dsp:txXfrm>
    </dsp:sp>
    <dsp:sp modelId="{1794413E-D333-4BEB-AA4F-D3ED85E0A15B}">
      <dsp:nvSpPr>
        <dsp:cNvPr id="0" name=""/>
        <dsp:cNvSpPr/>
      </dsp:nvSpPr>
      <dsp:spPr>
        <a:xfrm>
          <a:off x="44450" y="1760723"/>
          <a:ext cx="2512218" cy="15073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मस्तिष्क</a:t>
          </a:r>
          <a:r>
            <a:rPr lang="en-IN" sz="1900" kern="1200" dirty="0"/>
            <a:t> </a:t>
          </a:r>
          <a:r>
            <a:rPr lang="en-IN" sz="1900" kern="1200" dirty="0" err="1"/>
            <a:t>का</a:t>
          </a:r>
          <a:r>
            <a:rPr lang="en-IN" sz="1900" kern="1200" dirty="0"/>
            <a:t> </a:t>
          </a:r>
          <a:r>
            <a:rPr lang="en-IN" sz="1900" kern="1200" dirty="0" err="1"/>
            <a:t>सही</a:t>
          </a:r>
          <a:r>
            <a:rPr lang="en-IN" sz="1900" kern="1200" dirty="0"/>
            <a:t> </a:t>
          </a:r>
          <a:r>
            <a:rPr lang="en-IN" sz="1900" kern="1200" dirty="0" err="1"/>
            <a:t>उपयोग</a:t>
          </a:r>
          <a:r>
            <a:rPr lang="en-IN" sz="1900" kern="1200" dirty="0"/>
            <a:t> </a:t>
          </a:r>
          <a:r>
            <a:rPr lang="en-IN" sz="1900" kern="1200" dirty="0" err="1"/>
            <a:t>करें</a:t>
          </a:r>
          <a:r>
            <a:rPr lang="en-IN" sz="1900" kern="1200" dirty="0"/>
            <a:t> MAKE BEST USE OF BRAIN</a:t>
          </a:r>
        </a:p>
      </dsp:txBody>
      <dsp:txXfrm>
        <a:off x="44450" y="1760723"/>
        <a:ext cx="2512218" cy="1507331"/>
      </dsp:txXfrm>
    </dsp:sp>
    <dsp:sp modelId="{291A6140-BA18-4A65-B51D-8C7DFD82D5DD}">
      <dsp:nvSpPr>
        <dsp:cNvPr id="0" name=""/>
        <dsp:cNvSpPr/>
      </dsp:nvSpPr>
      <dsp:spPr>
        <a:xfrm>
          <a:off x="2807890" y="1760723"/>
          <a:ext cx="2512218" cy="15073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सीखना</a:t>
          </a:r>
          <a:r>
            <a:rPr lang="en-IN" sz="1900" kern="1200" dirty="0"/>
            <a:t> </a:t>
          </a:r>
          <a:r>
            <a:rPr lang="en-IN" sz="1900" kern="1200" dirty="0" err="1"/>
            <a:t>कभी</a:t>
          </a:r>
          <a:r>
            <a:rPr lang="en-IN" sz="1900" kern="1200" dirty="0"/>
            <a:t> </a:t>
          </a:r>
          <a:r>
            <a:rPr lang="en-IN" sz="1900" kern="1200" dirty="0" err="1"/>
            <a:t>मत</a:t>
          </a:r>
          <a:r>
            <a:rPr lang="en-IN" sz="1900" kern="1200" dirty="0"/>
            <a:t> </a:t>
          </a:r>
          <a:r>
            <a:rPr lang="en-IN" sz="1900" kern="1200" dirty="0" err="1"/>
            <a:t>रोकिए</a:t>
          </a:r>
          <a:r>
            <a:rPr lang="en-IN" sz="1900" kern="1200" dirty="0"/>
            <a:t> NEVER STOP LEARNING</a:t>
          </a:r>
        </a:p>
      </dsp:txBody>
      <dsp:txXfrm>
        <a:off x="2807890" y="1760723"/>
        <a:ext cx="2512218" cy="1507331"/>
      </dsp:txXfrm>
    </dsp:sp>
    <dsp:sp modelId="{4BF20CB6-3C12-4CAF-AD4D-9762E7508E0E}">
      <dsp:nvSpPr>
        <dsp:cNvPr id="0" name=""/>
        <dsp:cNvSpPr/>
      </dsp:nvSpPr>
      <dsp:spPr>
        <a:xfrm>
          <a:off x="5571331" y="1760723"/>
          <a:ext cx="2512218" cy="15073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हमेशा</a:t>
          </a:r>
          <a:r>
            <a:rPr lang="en-IN" sz="1900" kern="1200" dirty="0"/>
            <a:t> </a:t>
          </a:r>
          <a:r>
            <a:rPr lang="en-IN" sz="1900" kern="1200" dirty="0" err="1"/>
            <a:t>सकारात्मक</a:t>
          </a:r>
          <a:r>
            <a:rPr lang="en-IN" sz="1900" kern="1200" dirty="0"/>
            <a:t> </a:t>
          </a:r>
          <a:r>
            <a:rPr lang="en-IN" sz="1900" kern="1200" dirty="0" err="1"/>
            <a:t>सोच</a:t>
          </a:r>
          <a:r>
            <a:rPr lang="en-IN" sz="1900" kern="1200" dirty="0"/>
            <a:t> </a:t>
          </a:r>
          <a:r>
            <a:rPr lang="en-IN" sz="1900" kern="1200" dirty="0" err="1"/>
            <a:t>रखें</a:t>
          </a:r>
          <a:r>
            <a:rPr lang="en-IN" sz="1900" kern="1200" dirty="0"/>
            <a:t> KEEP POSITIVE APPROACH</a:t>
          </a:r>
        </a:p>
      </dsp:txBody>
      <dsp:txXfrm>
        <a:off x="5571331" y="1760723"/>
        <a:ext cx="2512218" cy="1507331"/>
      </dsp:txXfrm>
    </dsp:sp>
    <dsp:sp modelId="{34E7A40C-20EE-4D61-BCE8-B767B64C6778}">
      <dsp:nvSpPr>
        <dsp:cNvPr id="0" name=""/>
        <dsp:cNvSpPr/>
      </dsp:nvSpPr>
      <dsp:spPr>
        <a:xfrm>
          <a:off x="1426170" y="3519276"/>
          <a:ext cx="2512218" cy="150733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प्रत्यक्ष</a:t>
          </a:r>
          <a:r>
            <a:rPr lang="en-IN" sz="1900" kern="1200" dirty="0"/>
            <a:t> </a:t>
          </a:r>
          <a:r>
            <a:rPr lang="en-IN" sz="1900" kern="1200" dirty="0" err="1"/>
            <a:t>ज्ञान</a:t>
          </a:r>
          <a:r>
            <a:rPr lang="en-IN" sz="1900" kern="1200" dirty="0"/>
            <a:t> </a:t>
          </a:r>
          <a:r>
            <a:rPr lang="en-IN" sz="1900" kern="1200" dirty="0" err="1"/>
            <a:t>में</a:t>
          </a:r>
          <a:r>
            <a:rPr lang="en-IN" sz="1900" kern="1200" dirty="0"/>
            <a:t> </a:t>
          </a:r>
          <a:r>
            <a:rPr lang="en-IN" sz="1900" kern="1200" dirty="0" err="1"/>
            <a:t>परिवर्तन</a:t>
          </a:r>
          <a:r>
            <a:rPr lang="en-IN" sz="1900" kern="1200" dirty="0"/>
            <a:t> </a:t>
          </a:r>
          <a:r>
            <a:rPr lang="en-IN" sz="1900" kern="1200" dirty="0" err="1"/>
            <a:t>लाएं</a:t>
          </a:r>
          <a:r>
            <a:rPr lang="en-IN" sz="1900" kern="1200" dirty="0"/>
            <a:t> CHANGE IN PERCEPTION</a:t>
          </a:r>
        </a:p>
      </dsp:txBody>
      <dsp:txXfrm>
        <a:off x="1426170" y="3519276"/>
        <a:ext cx="2512218" cy="1507331"/>
      </dsp:txXfrm>
    </dsp:sp>
    <dsp:sp modelId="{F8F97DD9-8D7B-44B4-AF64-B36257994D06}">
      <dsp:nvSpPr>
        <dsp:cNvPr id="0" name=""/>
        <dsp:cNvSpPr/>
      </dsp:nvSpPr>
      <dsp:spPr>
        <a:xfrm>
          <a:off x="4189610" y="3519276"/>
          <a:ext cx="2512218" cy="15073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900" kern="1200" dirty="0" err="1"/>
            <a:t>अत्यंत</a:t>
          </a:r>
          <a:r>
            <a:rPr lang="en-IN" sz="1900" kern="1200" dirty="0"/>
            <a:t> </a:t>
          </a:r>
          <a:r>
            <a:rPr lang="en-IN" sz="1900" kern="1200" dirty="0" err="1"/>
            <a:t>उत्तम</a:t>
          </a:r>
          <a:r>
            <a:rPr lang="en-IN" sz="1900" kern="1200" dirty="0"/>
            <a:t> </a:t>
          </a:r>
          <a:r>
            <a:rPr lang="en-IN" sz="1900" kern="1200" dirty="0" err="1"/>
            <a:t>मूल्यों</a:t>
          </a:r>
          <a:r>
            <a:rPr lang="en-IN" sz="1900" kern="1200" dirty="0"/>
            <a:t> </a:t>
          </a:r>
          <a:r>
            <a:rPr lang="en-IN" sz="1900" kern="1200" dirty="0" err="1"/>
            <a:t>को</a:t>
          </a:r>
          <a:r>
            <a:rPr lang="en-IN" sz="1900" kern="1200" dirty="0"/>
            <a:t> </a:t>
          </a:r>
          <a:r>
            <a:rPr lang="en-IN" sz="1900" kern="1200" dirty="0" err="1"/>
            <a:t>अपनाइए</a:t>
          </a:r>
          <a:r>
            <a:rPr lang="en-IN" sz="1900" kern="1200" dirty="0"/>
            <a:t> ADOPT PROFOUND VALUES</a:t>
          </a:r>
        </a:p>
      </dsp:txBody>
      <dsp:txXfrm>
        <a:off x="4189610" y="3519276"/>
        <a:ext cx="2512218" cy="1507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18460-B5B9-4720-B7D8-A06F679E0D49}" type="datetimeFigureOut">
              <a:rPr lang="en-IN" smtClean="0"/>
              <a:pPr/>
              <a:t>23-08-2020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F3D2-D0D2-406D-8863-3B2A2B54A6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5000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DB48-A662-41FA-A1ED-2F0A5723FAFA}" type="datetime1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50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5EAEF-479F-4ABE-BDF9-55BBA4D3CA29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19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EE3B-9C11-49A8-9D8A-A94465B32EAE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4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694B-597F-4F73-82CA-BC8EB40795CE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976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444BE-0DD1-4434-A9F8-24EC4CF17B02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09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BA6B1-CA0A-48D2-9070-632474C82D11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61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1D2-EA37-4DBC-9166-5FA0554E027B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555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006C-620A-4FDE-92E2-2EBF8D39E2C2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19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62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536C-C562-4DF7-9C44-1CD6AF253B83}" type="datetime1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19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A6AC-0CE7-4B46-87E0-C8C51940C55A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22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F71D-697D-4555-B0DE-A7C1A7172B2D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ANIL PRATAP SINGH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535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guest-article/self-development-at-work-heres-how-243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3">
            <a:extLst>
              <a:ext uri="{FF2B5EF4-FFF2-40B4-BE49-F238E27FC236}">
                <a16:creationId xmlns:a16="http://schemas.microsoft.com/office/drawing/2014/main" xmlns="" id="{6FA28826-A696-4146-B98C-6AA1D12F40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10666" b="-1"/>
          <a:stretch/>
        </p:blipFill>
        <p:spPr>
          <a:xfrm>
            <a:off x="0" y="71561"/>
            <a:ext cx="121920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7E2C6E-03AA-45DD-A699-EDC16A3D6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552" y="524107"/>
            <a:ext cx="5733346" cy="1185353"/>
          </a:xfrm>
        </p:spPr>
        <p:txBody>
          <a:bodyPr anchor="ctr">
            <a:normAutofit fontScale="90000"/>
          </a:bodyPr>
          <a:lstStyle/>
          <a:p>
            <a:r>
              <a:rPr lang="en-IN" sz="4000" dirty="0">
                <a:solidFill>
                  <a:srgbClr val="FF0000"/>
                </a:solidFill>
              </a:rPr>
              <a:t>BUSINESS</a:t>
            </a:r>
            <a:r>
              <a:rPr lang="en-IN" sz="2600" dirty="0">
                <a:solidFill>
                  <a:srgbClr val="FF0000"/>
                </a:solidFill>
              </a:rPr>
              <a:t>  </a:t>
            </a:r>
            <a:r>
              <a:rPr lang="en-IN" sz="4000" dirty="0">
                <a:solidFill>
                  <a:srgbClr val="FF0000"/>
                </a:solidFill>
              </a:rPr>
              <a:t>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3D89DF-D80D-4399-908D-1F6F6BB3A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6693" y="1984110"/>
            <a:ext cx="4573754" cy="1185353"/>
          </a:xfrm>
        </p:spPr>
        <p:txBody>
          <a:bodyPr anchor="ctr">
            <a:normAutofit/>
          </a:bodyPr>
          <a:lstStyle/>
          <a:p>
            <a:r>
              <a:rPr lang="en-IN" sz="1700" dirty="0">
                <a:solidFill>
                  <a:schemeClr val="bg1"/>
                </a:solidFill>
              </a:rPr>
              <a:t>DR,DRANIL PRATAP SINGH</a:t>
            </a:r>
          </a:p>
          <a:p>
            <a:r>
              <a:rPr lang="en-IN" sz="1700" dirty="0">
                <a:solidFill>
                  <a:schemeClr val="bg1"/>
                </a:solidFill>
              </a:rPr>
              <a:t>VII </a:t>
            </a:r>
            <a:r>
              <a:rPr lang="en-IN" sz="2400" dirty="0">
                <a:solidFill>
                  <a:srgbClr val="FF0000"/>
                </a:solidFill>
              </a:rPr>
              <a:t>DR. ANIL PRATAP SINGH</a:t>
            </a:r>
          </a:p>
          <a:p>
            <a:r>
              <a:rPr lang="en-IN" sz="1700" dirty="0">
                <a:solidFill>
                  <a:srgbClr val="FF0000"/>
                </a:solidFill>
              </a:rPr>
              <a:t>                            VII  PART</a:t>
            </a:r>
          </a:p>
          <a:p>
            <a:endParaRPr lang="en-IN" sz="1700" dirty="0">
              <a:solidFill>
                <a:srgbClr val="FF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FA9529-7022-4971-8AC1-1BFC41AF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130E-A827-4746-802B-DFD642242D3E}" type="datetime1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D3A14C-4A1C-4A35-A6A0-64F3B528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3A1892-0379-41C1-B1D6-64DBC93F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97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196A88-2612-487A-806A-7061610A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AD4B-2257-4D2C-A8CE-161BB28C6E13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3C8FC8-2F40-49A0-A5AC-1F0F4AF8E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F0BAE59-17A6-4C24-99AB-C61DC7F2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BBDD6F5-0CF4-4252-B9D2-7A0BA6C0DE19}"/>
              </a:ext>
            </a:extLst>
          </p:cNvPr>
          <p:cNvSpPr txBox="1"/>
          <p:nvPr/>
        </p:nvSpPr>
        <p:spPr>
          <a:xfrm>
            <a:off x="413468" y="414105"/>
            <a:ext cx="1169636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dirty="0" err="1">
                <a:solidFill>
                  <a:srgbClr val="FF0000"/>
                </a:solidFill>
              </a:rPr>
              <a:t>आत्म-विकास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एवं</a:t>
            </a:r>
            <a:r>
              <a:rPr lang="en-IN" sz="2400" dirty="0">
                <a:solidFill>
                  <a:srgbClr val="FF0000"/>
                </a:solidFill>
              </a:rPr>
              <a:t> </a:t>
            </a:r>
            <a:r>
              <a:rPr lang="en-IN" sz="2400" dirty="0" err="1">
                <a:solidFill>
                  <a:srgbClr val="FF0000"/>
                </a:solidFill>
              </a:rPr>
              <a:t>संचार</a:t>
            </a:r>
            <a:r>
              <a:rPr lang="en-IN" sz="2400" dirty="0">
                <a:solidFill>
                  <a:srgbClr val="FF0000"/>
                </a:solidFill>
              </a:rPr>
              <a:t> SELF DEVELOPMENT AND COMMUNICATION</a:t>
            </a:r>
            <a:r>
              <a:rPr lang="en-IN" dirty="0"/>
              <a:t> </a:t>
            </a:r>
          </a:p>
          <a:p>
            <a:r>
              <a:rPr lang="en-IN" dirty="0"/>
              <a:t>                       </a:t>
            </a:r>
            <a:r>
              <a:rPr lang="en-IN" dirty="0">
                <a:solidFill>
                  <a:srgbClr val="00B050"/>
                </a:solidFill>
              </a:rPr>
              <a:t>“ </a:t>
            </a:r>
            <a:r>
              <a:rPr lang="en-IN" sz="2400" dirty="0" err="1">
                <a:solidFill>
                  <a:srgbClr val="00B050"/>
                </a:solidFill>
              </a:rPr>
              <a:t>यथार्थ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संचार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तभी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संभव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है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जब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आप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पूर्ण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रुप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से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उपस्थित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हैं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वहीं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पर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जहां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आप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हैं</a:t>
            </a:r>
            <a:r>
              <a:rPr lang="en-IN" sz="2400" dirty="0">
                <a:solidFill>
                  <a:srgbClr val="00B050"/>
                </a:solidFill>
              </a:rPr>
              <a:t>। “</a:t>
            </a:r>
          </a:p>
          <a:p>
            <a:r>
              <a:rPr lang="en-IN" sz="2400" dirty="0">
                <a:solidFill>
                  <a:srgbClr val="00B050"/>
                </a:solidFill>
              </a:rPr>
              <a:t>                                                                                                                                                                    </a:t>
            </a:r>
            <a:r>
              <a:rPr lang="en-IN" sz="2400" dirty="0" err="1">
                <a:solidFill>
                  <a:srgbClr val="00B050"/>
                </a:solidFill>
              </a:rPr>
              <a:t>गेहेंड्रिक्स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और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काटे</a:t>
            </a:r>
            <a:r>
              <a:rPr lang="en-IN" sz="2400" dirty="0">
                <a:solidFill>
                  <a:srgbClr val="00B050"/>
                </a:solidFill>
              </a:rPr>
              <a:t> </a:t>
            </a:r>
            <a:r>
              <a:rPr lang="en-IN" sz="2400" dirty="0" err="1">
                <a:solidFill>
                  <a:srgbClr val="00B050"/>
                </a:solidFill>
              </a:rPr>
              <a:t>लुडेमैन</a:t>
            </a:r>
            <a:endParaRPr lang="en-IN" sz="2400" dirty="0">
              <a:solidFill>
                <a:srgbClr val="00B050"/>
              </a:solidFill>
            </a:endParaRPr>
          </a:p>
          <a:p>
            <a:r>
              <a:rPr lang="en-IN" sz="2400" dirty="0">
                <a:solidFill>
                  <a:srgbClr val="FF0000"/>
                </a:solidFill>
              </a:rPr>
              <a:t>“GENUINE COMMUNICATION IS POSSIBLE ONLY WHEN YOU ARE FULLY PRESENT- BEING THERE WHERE EVER YOU ARE.”</a:t>
            </a:r>
          </a:p>
          <a:p>
            <a:r>
              <a:rPr lang="en-IN" sz="24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GAYHENDRICKS AND KETE LUDEMAN </a:t>
            </a:r>
          </a:p>
          <a:p>
            <a:r>
              <a:rPr lang="en-IN" sz="2400" dirty="0" err="1">
                <a:solidFill>
                  <a:srgbClr val="0070C0"/>
                </a:solidFill>
              </a:rPr>
              <a:t>आत्म-विकास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को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संचार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दक्षता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पायदान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कहा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जाता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ज्यों-ज्यों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व्यक्ति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आत्म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होता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जाएगा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त्यों-त्यों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वह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संचार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दक्षता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एक-एक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पायदान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ऊपर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बढ़ता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जाएगा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स्व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और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संचार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दक्षता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को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एक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दूसरे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अलग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नहीं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किया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सकता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ये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कारण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एवं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प्रभाव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तरह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एक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दूसरे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आपस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संबंधित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मनोविज्ञान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आत्म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अर्थ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अपने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व्यक्तित्व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तथा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योग्यताओं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बारे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जानना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एवं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उनका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उत्तरोत्तर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करना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यह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शिक्षा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प्राप्त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करने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एवं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उसके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सही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प्रयोग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होता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, </a:t>
            </a:r>
            <a:r>
              <a:rPr lang="en-IN" sz="2400" dirty="0" err="1">
                <a:solidFill>
                  <a:srgbClr val="0070C0"/>
                </a:solidFill>
              </a:rPr>
              <a:t>साथ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अनुभव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इस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चार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चांद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लगाता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ज्ञान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एवं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अनुभव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प्राप्त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करना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संप्रेषण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क्रिया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द्वारा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संभव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होता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और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यही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ज्ञान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एवं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अनुभव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व्यक्ति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आत्मविकास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करता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इसीलिए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आत्म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विकास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और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संप्रेषण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कुशलता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को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एक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दूसरे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संबंधित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कहा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गया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</a:t>
            </a:r>
            <a:r>
              <a:rPr lang="en-IN" sz="2400" dirty="0">
                <a:solidFill>
                  <a:srgbClr val="0070C0"/>
                </a:solidFill>
              </a:rPr>
              <a:t>। </a:t>
            </a:r>
            <a:r>
              <a:rPr lang="en-IN" sz="2400" dirty="0" err="1">
                <a:solidFill>
                  <a:srgbClr val="0070C0"/>
                </a:solidFill>
              </a:rPr>
              <a:t>यह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दोनों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क्रियाएं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मानव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जीवन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में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कभी</a:t>
            </a:r>
            <a:r>
              <a:rPr lang="en-IN" sz="2400" dirty="0">
                <a:solidFill>
                  <a:srgbClr val="0070C0"/>
                </a:solidFill>
              </a:rPr>
              <a:t> न </a:t>
            </a:r>
            <a:r>
              <a:rPr lang="en-IN" sz="2400" dirty="0" err="1">
                <a:solidFill>
                  <a:srgbClr val="0070C0"/>
                </a:solidFill>
              </a:rPr>
              <a:t>समाप्त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होने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वाली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क्रियाएं</a:t>
            </a:r>
            <a:r>
              <a:rPr lang="en-IN" sz="2400" dirty="0">
                <a:solidFill>
                  <a:srgbClr val="0070C0"/>
                </a:solidFill>
              </a:rPr>
              <a:t> </a:t>
            </a:r>
            <a:r>
              <a:rPr lang="en-IN" sz="2400" dirty="0" err="1">
                <a:solidFill>
                  <a:srgbClr val="0070C0"/>
                </a:solidFill>
              </a:rPr>
              <a:t>हैं</a:t>
            </a:r>
            <a:r>
              <a:rPr lang="en-IN" sz="2400" dirty="0">
                <a:solidFill>
                  <a:srgbClr val="0070C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81787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7357D8-7B0E-4D32-83D9-88B31E8D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DA43470-E60E-454C-8A76-DD3CCD661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1345CE-7D09-46FD-89B4-E82BC225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5E30990-7C67-4526-9872-27E727D91B54}"/>
              </a:ext>
            </a:extLst>
          </p:cNvPr>
          <p:cNvSpPr txBox="1"/>
          <p:nvPr/>
        </p:nvSpPr>
        <p:spPr>
          <a:xfrm>
            <a:off x="365760" y="404686"/>
            <a:ext cx="1195081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 err="1">
                <a:solidFill>
                  <a:srgbClr val="FF0000"/>
                </a:solidFill>
              </a:rPr>
              <a:t>स्व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विकास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क्या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है</a:t>
            </a:r>
            <a:r>
              <a:rPr lang="en-IN" sz="2000" dirty="0">
                <a:solidFill>
                  <a:srgbClr val="FF0000"/>
                </a:solidFill>
              </a:rPr>
              <a:t>? WHAT IS SELF DEVELOPMENT</a:t>
            </a:r>
          </a:p>
          <a:p>
            <a:r>
              <a:rPr lang="en-IN" dirty="0"/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अर्थ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व्यक्तिद्वारा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करना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आशय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यहां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व्यक्तित्व</a:t>
            </a:r>
            <a:r>
              <a:rPr lang="en-IN" sz="2000" dirty="0">
                <a:solidFill>
                  <a:srgbClr val="00B050"/>
                </a:solidFill>
              </a:rPr>
              <a:t> व </a:t>
            </a:r>
            <a:r>
              <a:rPr lang="en-IN" sz="2000" dirty="0" err="1">
                <a:solidFill>
                  <a:srgbClr val="00B050"/>
                </a:solidFill>
              </a:rPr>
              <a:t>ज्ञान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वृद्धि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यह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विभिन्न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व्यक्तियों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विभिन्न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अर्थ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रखता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जैसे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खिलाड़ी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आत्म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खेल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सुधार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क्षेत्र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आध्यात्मिक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उच्च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स्तर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चेतन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अवस्था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अनुभव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,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अध्यापक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अध्यापन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एवं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लेखन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कौशल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बढ़ाना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तथा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समाज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सम्मुख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प्रतिमान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स्थापित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अनुसंधानकर्ता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आत्म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आशय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खोज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प्रबंधक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संगठन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प्रभावशाली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बनाने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आत्म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बारे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सोचना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होता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अतः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प्रत्येक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सोच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एवं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कार्य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अनुसार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इसके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अर्थ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प्रयोग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विभिन्न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दिशाओं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। </a:t>
            </a:r>
            <a:r>
              <a:rPr lang="en-IN" sz="2000" dirty="0" err="1">
                <a:solidFill>
                  <a:srgbClr val="00B050"/>
                </a:solidFill>
              </a:rPr>
              <a:t>आत्म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बहुआयामी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प्रक्रिया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जिसमें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अपने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शारीरिक</a:t>
            </a:r>
            <a:r>
              <a:rPr lang="en-IN" sz="2000" dirty="0">
                <a:solidFill>
                  <a:srgbClr val="00B050"/>
                </a:solidFill>
              </a:rPr>
              <a:t> ,</a:t>
            </a:r>
            <a:r>
              <a:rPr lang="en-IN" sz="2000" dirty="0" err="1">
                <a:solidFill>
                  <a:srgbClr val="00B050"/>
                </a:solidFill>
              </a:rPr>
              <a:t>बौद्धिक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भौतिक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एवं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आध्यात्मिक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गुणों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को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विकसित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प्रयास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FF0000"/>
                </a:solidFill>
              </a:rPr>
              <a:t>आत्म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विकास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अंतर्गत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व्यक्ति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निम्न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प्रश्नों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उत्तर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स्वयं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चाहता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है</a:t>
            </a:r>
            <a:r>
              <a:rPr lang="en-IN" sz="2000" dirty="0">
                <a:solidFill>
                  <a:srgbClr val="FF0000"/>
                </a:solidFill>
              </a:rPr>
              <a:t>- </a:t>
            </a:r>
            <a:r>
              <a:rPr lang="en-IN" sz="2000" dirty="0" err="1">
                <a:solidFill>
                  <a:srgbClr val="FF0000"/>
                </a:solidFill>
              </a:rPr>
              <a:t>मैं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कौन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हूं</a:t>
            </a:r>
            <a:r>
              <a:rPr lang="en-IN" sz="2000" dirty="0">
                <a:solidFill>
                  <a:srgbClr val="FF0000"/>
                </a:solidFill>
              </a:rPr>
              <a:t>? </a:t>
            </a:r>
            <a:r>
              <a:rPr lang="en-IN" sz="2000" dirty="0" err="1">
                <a:solidFill>
                  <a:srgbClr val="FF0000"/>
                </a:solidFill>
              </a:rPr>
              <a:t>मैं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क्या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हूं</a:t>
            </a:r>
            <a:r>
              <a:rPr lang="en-IN" sz="2000" dirty="0">
                <a:solidFill>
                  <a:srgbClr val="FF0000"/>
                </a:solidFill>
              </a:rPr>
              <a:t> ?</a:t>
            </a:r>
            <a:r>
              <a:rPr lang="en-IN" sz="2000" dirty="0" err="1">
                <a:solidFill>
                  <a:srgbClr val="FF0000"/>
                </a:solidFill>
              </a:rPr>
              <a:t>और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मैं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क्या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कर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सकता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हूं</a:t>
            </a:r>
            <a:r>
              <a:rPr lang="en-IN" sz="2000" dirty="0">
                <a:solidFill>
                  <a:srgbClr val="FF0000"/>
                </a:solidFill>
              </a:rPr>
              <a:t>? </a:t>
            </a:r>
            <a:r>
              <a:rPr lang="en-IN" sz="2000" dirty="0" err="1">
                <a:solidFill>
                  <a:srgbClr val="00B050"/>
                </a:solidFill>
              </a:rPr>
              <a:t>उपर्युक्त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प्रश्नों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खोज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लेना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इन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प्रश्नों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स्वयं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खोजता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किंतु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कभी-कभी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दूसरों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आलोचना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प्रशंसा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इनके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जवाब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मिल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जाते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व्यक्ति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आत्म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विकास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होने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लगता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।</a:t>
            </a:r>
            <a:r>
              <a:rPr lang="en-IN" sz="2000" dirty="0" err="1">
                <a:solidFill>
                  <a:srgbClr val="00B050"/>
                </a:solidFill>
              </a:rPr>
              <a:t>इस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संदर्भ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रामचरितमानस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एक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दृष्टांत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समीचीन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है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जब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समुद्र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लिए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वानरों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सेना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समुद्र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किनारे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पहुंची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और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यह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पूछा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जाने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लगा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कि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हम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में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कौन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समुद्र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पार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करके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सीता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खोज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लेने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जाएगा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इस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पर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सभी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वानर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चुप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थे</a:t>
            </a:r>
            <a:r>
              <a:rPr lang="en-IN" sz="2000" dirty="0">
                <a:solidFill>
                  <a:srgbClr val="00B050"/>
                </a:solidFill>
              </a:rPr>
              <a:t>, </a:t>
            </a:r>
            <a:r>
              <a:rPr lang="en-IN" sz="2000" dirty="0" err="1">
                <a:solidFill>
                  <a:srgbClr val="00B050"/>
                </a:solidFill>
              </a:rPr>
              <a:t>तभी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जामवंत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ने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हनुमानजी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की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ओर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इशारा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करते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हुए</a:t>
            </a:r>
            <a:r>
              <a:rPr lang="en-IN" sz="2000" dirty="0">
                <a:solidFill>
                  <a:srgbClr val="00B050"/>
                </a:solidFill>
              </a:rPr>
              <a:t> </a:t>
            </a:r>
            <a:r>
              <a:rPr lang="en-IN" sz="2000" dirty="0" err="1">
                <a:solidFill>
                  <a:srgbClr val="00B050"/>
                </a:solidFill>
              </a:rPr>
              <a:t>कहा</a:t>
            </a:r>
            <a:r>
              <a:rPr lang="en-IN" sz="2000" dirty="0">
                <a:solidFill>
                  <a:srgbClr val="00B050"/>
                </a:solidFill>
              </a:rPr>
              <a:t>- </a:t>
            </a:r>
          </a:p>
          <a:p>
            <a:r>
              <a:rPr lang="en-IN" sz="2000" dirty="0">
                <a:solidFill>
                  <a:srgbClr val="00B050"/>
                </a:solidFill>
              </a:rPr>
              <a:t>                                            </a:t>
            </a:r>
            <a:r>
              <a:rPr lang="hi-IN" sz="2000" dirty="0">
                <a:solidFill>
                  <a:srgbClr val="FF0000"/>
                </a:solidFill>
              </a:rPr>
              <a:t>कहइ </a:t>
            </a:r>
            <a:r>
              <a:rPr lang="en-IN" sz="2000" dirty="0" err="1">
                <a:solidFill>
                  <a:srgbClr val="FF0000"/>
                </a:solidFill>
              </a:rPr>
              <a:t>रीछ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पति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सुनी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हनुमाना</a:t>
            </a:r>
            <a:r>
              <a:rPr lang="en-IN" sz="2000" dirty="0">
                <a:solidFill>
                  <a:srgbClr val="FF0000"/>
                </a:solidFill>
              </a:rPr>
              <a:t>। </a:t>
            </a:r>
            <a:r>
              <a:rPr lang="en-IN" sz="2000" dirty="0" err="1">
                <a:solidFill>
                  <a:srgbClr val="FF0000"/>
                </a:solidFill>
              </a:rPr>
              <a:t>का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चुप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साधि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रहा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बलवाना</a:t>
            </a:r>
            <a:r>
              <a:rPr lang="en-IN" sz="2000" dirty="0">
                <a:solidFill>
                  <a:srgbClr val="FF0000"/>
                </a:solidFill>
              </a:rPr>
              <a:t>।। </a:t>
            </a:r>
          </a:p>
          <a:p>
            <a:r>
              <a:rPr lang="en-IN" sz="2000" dirty="0">
                <a:solidFill>
                  <a:srgbClr val="FF0000"/>
                </a:solidFill>
              </a:rPr>
              <a:t>                                            </a:t>
            </a:r>
            <a:r>
              <a:rPr lang="en-IN" sz="2000" dirty="0" err="1">
                <a:solidFill>
                  <a:srgbClr val="FF0000"/>
                </a:solidFill>
              </a:rPr>
              <a:t>पवन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तनय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बल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पवन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समाना</a:t>
            </a:r>
            <a:r>
              <a:rPr lang="en-IN" sz="2000" dirty="0">
                <a:solidFill>
                  <a:srgbClr val="FF0000"/>
                </a:solidFill>
              </a:rPr>
              <a:t>। </a:t>
            </a:r>
            <a:r>
              <a:rPr lang="en-IN" sz="2000" dirty="0" err="1">
                <a:solidFill>
                  <a:srgbClr val="FF0000"/>
                </a:solidFill>
              </a:rPr>
              <a:t>बुद्धि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विवेक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विज्ञान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निधाना</a:t>
            </a:r>
            <a:r>
              <a:rPr lang="en-IN" sz="2000" dirty="0">
                <a:solidFill>
                  <a:srgbClr val="FF0000"/>
                </a:solidFill>
              </a:rPr>
              <a:t>।। </a:t>
            </a:r>
          </a:p>
          <a:p>
            <a:r>
              <a:rPr lang="en-IN" sz="2000" dirty="0">
                <a:solidFill>
                  <a:srgbClr val="FF0000"/>
                </a:solidFill>
              </a:rPr>
              <a:t>                                            </a:t>
            </a:r>
            <a:r>
              <a:rPr lang="en-IN" sz="2000" dirty="0" err="1">
                <a:solidFill>
                  <a:srgbClr val="FF0000"/>
                </a:solidFill>
              </a:rPr>
              <a:t>कवन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सो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काज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कठिन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जग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माहीं</a:t>
            </a:r>
            <a:r>
              <a:rPr lang="en-IN" sz="2000" dirty="0">
                <a:solidFill>
                  <a:srgbClr val="FF0000"/>
                </a:solidFill>
              </a:rPr>
              <a:t> ।</a:t>
            </a:r>
            <a:r>
              <a:rPr lang="en-IN" sz="2000" dirty="0" err="1">
                <a:solidFill>
                  <a:srgbClr val="FF0000"/>
                </a:solidFill>
              </a:rPr>
              <a:t>जो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नहीं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होय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तात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तुम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पाहीं</a:t>
            </a:r>
            <a:r>
              <a:rPr lang="en-IN" sz="2000" dirty="0">
                <a:solidFill>
                  <a:srgbClr val="FF0000"/>
                </a:solidFill>
              </a:rPr>
              <a:t>।।</a:t>
            </a:r>
          </a:p>
          <a:p>
            <a:r>
              <a:rPr lang="en-IN" sz="2000" dirty="0">
                <a:solidFill>
                  <a:srgbClr val="FF0000"/>
                </a:solidFill>
              </a:rPr>
              <a:t>                                            </a:t>
            </a:r>
            <a:r>
              <a:rPr lang="en-IN" sz="2000" dirty="0" err="1">
                <a:solidFill>
                  <a:srgbClr val="FF0000"/>
                </a:solidFill>
              </a:rPr>
              <a:t>राम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काज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लगि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तब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अवतारा</a:t>
            </a:r>
            <a:r>
              <a:rPr lang="en-IN" sz="2000" dirty="0">
                <a:solidFill>
                  <a:srgbClr val="FF0000"/>
                </a:solidFill>
              </a:rPr>
              <a:t> ।</a:t>
            </a:r>
            <a:r>
              <a:rPr lang="en-IN" sz="2000" dirty="0" err="1">
                <a:solidFill>
                  <a:srgbClr val="FF0000"/>
                </a:solidFill>
              </a:rPr>
              <a:t>सुनतहिं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भयउ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पर्वताकारा</a:t>
            </a:r>
            <a:r>
              <a:rPr lang="en-IN" sz="2000" dirty="0">
                <a:solidFill>
                  <a:srgbClr val="FF0000"/>
                </a:solidFill>
              </a:rPr>
              <a:t>।।</a:t>
            </a:r>
          </a:p>
        </p:txBody>
      </p:sp>
    </p:spTree>
    <p:extLst>
      <p:ext uri="{BB962C8B-B14F-4D97-AF65-F5344CB8AC3E}">
        <p14:creationId xmlns:p14="http://schemas.microsoft.com/office/powerpoint/2010/main" xmlns="" val="64827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6B7880-7E70-41B6-B0E1-17760E97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E3BABEF-3DED-4216-AD6D-ABC4B76E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D27D1B8-5728-423B-9D6B-6873926A2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3519A52-48D4-4184-84B3-8B54100D4960}"/>
              </a:ext>
            </a:extLst>
          </p:cNvPr>
          <p:cNvSpPr txBox="1"/>
          <p:nvPr/>
        </p:nvSpPr>
        <p:spPr>
          <a:xfrm>
            <a:off x="365760" y="273011"/>
            <a:ext cx="11577099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dirty="0" err="1">
                <a:solidFill>
                  <a:srgbClr val="FF0000"/>
                </a:solidFill>
              </a:rPr>
              <a:t>आत्म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विकास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उद्देश्य</a:t>
            </a:r>
            <a:r>
              <a:rPr lang="en-IN" sz="2000" dirty="0">
                <a:solidFill>
                  <a:srgbClr val="FF0000"/>
                </a:solidFill>
              </a:rPr>
              <a:t> OBJECTIVES OF SELF DEVELOPMENT</a:t>
            </a:r>
          </a:p>
          <a:p>
            <a:r>
              <a:rPr lang="en-IN" dirty="0" err="1">
                <a:solidFill>
                  <a:srgbClr val="00B050"/>
                </a:solidFill>
              </a:rPr>
              <a:t>आत्म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विकास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जिसे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कि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वंशानुक्रम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एवं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वातावरण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साझी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पैदावार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कह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गया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अर्थात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यदि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व्यक्ति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जीन</a:t>
            </a:r>
            <a:r>
              <a:rPr lang="en-IN" dirty="0">
                <a:solidFill>
                  <a:srgbClr val="00B050"/>
                </a:solidFill>
              </a:rPr>
              <a:t>(Gene) </a:t>
            </a:r>
            <a:r>
              <a:rPr lang="en-IN" dirty="0" err="1">
                <a:solidFill>
                  <a:srgbClr val="00B050"/>
                </a:solidFill>
              </a:rPr>
              <a:t>में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कोई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खूबी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तो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उपयुक्त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वातावरण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मिलने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पर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उसमें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निखार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आएगा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किंतु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आत्म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विकास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प्रत्येक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व्यक्ति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लिए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इतना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आवश्यक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कि</a:t>
            </a:r>
            <a:r>
              <a:rPr lang="en-IN" dirty="0">
                <a:solidFill>
                  <a:srgbClr val="00B050"/>
                </a:solidFill>
              </a:rPr>
              <a:t> gene </a:t>
            </a:r>
            <a:r>
              <a:rPr lang="en-IN" dirty="0" err="1">
                <a:solidFill>
                  <a:srgbClr val="00B050"/>
                </a:solidFill>
              </a:rPr>
              <a:t>में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होते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हुए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भी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व्यक्ति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अपना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आत्म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विकास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करने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प्रयास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करता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। </a:t>
            </a:r>
            <a:r>
              <a:rPr lang="en-IN" dirty="0" err="1">
                <a:solidFill>
                  <a:srgbClr val="00B050"/>
                </a:solidFill>
              </a:rPr>
              <a:t>इस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आशय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से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आत्म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विकास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निम्नलिखित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उद्देश्य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हो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सकते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हैं</a:t>
            </a:r>
            <a:endParaRPr lang="en-IN" dirty="0">
              <a:solidFill>
                <a:srgbClr val="00B050"/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EA7B8A74-714B-4BF5-8965-1BD99EB23A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754658795"/>
              </p:ext>
            </p:extLst>
          </p:nvPr>
        </p:nvGraphicFramePr>
        <p:xfrm>
          <a:off x="2032000" y="1660280"/>
          <a:ext cx="8128000" cy="454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9579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142C7F-1E7E-4A68-8EE1-BB44AE99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F194162-729A-4727-A25D-308A325D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9EA69-CBC3-4CB3-A4EF-1FD4B02D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F96B1EA-D0B5-4E43-8610-8FDA0E94F080}"/>
              </a:ext>
            </a:extLst>
          </p:cNvPr>
          <p:cNvSpPr txBox="1"/>
          <p:nvPr/>
        </p:nvSpPr>
        <p:spPr>
          <a:xfrm>
            <a:off x="136498" y="453225"/>
            <a:ext cx="11919004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 </a:t>
            </a:r>
            <a:r>
              <a:rPr lang="en-IN" sz="2000" dirty="0" err="1">
                <a:solidFill>
                  <a:srgbClr val="FF0000"/>
                </a:solidFill>
              </a:rPr>
              <a:t>अपने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आप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को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विकसित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कैसे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किया</a:t>
            </a:r>
            <a:r>
              <a:rPr lang="en-IN" sz="2000" dirty="0">
                <a:solidFill>
                  <a:srgbClr val="FF0000"/>
                </a:solidFill>
              </a:rPr>
              <a:t> </a:t>
            </a:r>
            <a:r>
              <a:rPr lang="en-IN" sz="2000" dirty="0" err="1">
                <a:solidFill>
                  <a:srgbClr val="FF0000"/>
                </a:solidFill>
              </a:rPr>
              <a:t>जा</a:t>
            </a:r>
            <a:r>
              <a:rPr lang="en-IN" sz="2000" dirty="0">
                <a:solidFill>
                  <a:srgbClr val="FF0000"/>
                </a:solidFill>
              </a:rPr>
              <a:t> HOW TO DEVELOP ONE SELF</a:t>
            </a:r>
          </a:p>
          <a:p>
            <a:r>
              <a:rPr lang="en-IN" dirty="0" err="1"/>
              <a:t>स्व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द्वारा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दक्षता</a:t>
            </a:r>
            <a:r>
              <a:rPr lang="en-IN" dirty="0"/>
              <a:t> </a:t>
            </a:r>
            <a:r>
              <a:rPr lang="en-IN" dirty="0" err="1"/>
              <a:t>बढ़ती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संचार</a:t>
            </a:r>
            <a:r>
              <a:rPr lang="en-IN" dirty="0"/>
              <a:t> </a:t>
            </a:r>
            <a:r>
              <a:rPr lang="en-IN" dirty="0" err="1"/>
              <a:t>दक्षता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होता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इन</a:t>
            </a:r>
            <a:r>
              <a:rPr lang="en-IN" dirty="0"/>
              <a:t> </a:t>
            </a:r>
            <a:r>
              <a:rPr lang="en-IN" dirty="0" err="1"/>
              <a:t>बातों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चर्चा</a:t>
            </a:r>
            <a:r>
              <a:rPr lang="en-IN" dirty="0"/>
              <a:t> </a:t>
            </a:r>
            <a:r>
              <a:rPr lang="en-IN" dirty="0" err="1"/>
              <a:t>पहले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जा</a:t>
            </a:r>
            <a:r>
              <a:rPr lang="en-IN" dirty="0"/>
              <a:t> </a:t>
            </a:r>
            <a:r>
              <a:rPr lang="en-IN" dirty="0" err="1"/>
              <a:t>चुकी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यहां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बताने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</a:t>
            </a:r>
            <a:r>
              <a:rPr lang="en-IN" dirty="0"/>
              <a:t> </a:t>
            </a:r>
            <a:r>
              <a:rPr lang="en-IN" dirty="0" err="1"/>
              <a:t>रहा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कि</a:t>
            </a:r>
            <a:r>
              <a:rPr lang="en-IN" dirty="0"/>
              <a:t> </a:t>
            </a:r>
            <a:r>
              <a:rPr lang="en-IN" dirty="0" err="1"/>
              <a:t>यदि</a:t>
            </a:r>
            <a:r>
              <a:rPr lang="en-IN" dirty="0"/>
              <a:t> </a:t>
            </a:r>
            <a:r>
              <a:rPr lang="en-IN" dirty="0" err="1"/>
              <a:t>किसी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कौन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तत्व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जिनके</a:t>
            </a:r>
            <a:r>
              <a:rPr lang="en-IN" dirty="0"/>
              <a:t> </a:t>
            </a:r>
            <a:r>
              <a:rPr lang="en-IN" dirty="0" err="1"/>
              <a:t>द्वारा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अपना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सकता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।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स्वयं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प्रबंध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 </a:t>
            </a:r>
            <a:r>
              <a:rPr lang="en-IN" dirty="0" err="1"/>
              <a:t>आवश्यक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अर्थात</a:t>
            </a:r>
            <a:r>
              <a:rPr lang="en-IN" dirty="0"/>
              <a:t> </a:t>
            </a:r>
            <a:r>
              <a:rPr lang="en-IN" dirty="0" err="1">
                <a:solidFill>
                  <a:srgbClr val="00B050"/>
                </a:solidFill>
              </a:rPr>
              <a:t>हमें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कब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क्या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करना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क्यों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करना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कैसे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करना</a:t>
            </a:r>
            <a:r>
              <a:rPr lang="en-IN" dirty="0">
                <a:solidFill>
                  <a:srgbClr val="00B050"/>
                </a:solidFill>
              </a:rPr>
              <a:t> </a:t>
            </a:r>
            <a:r>
              <a:rPr lang="en-IN" dirty="0" err="1">
                <a:solidFill>
                  <a:srgbClr val="00B050"/>
                </a:solidFill>
              </a:rPr>
              <a:t>है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इसका</a:t>
            </a:r>
            <a:r>
              <a:rPr lang="en-IN" dirty="0"/>
              <a:t> </a:t>
            </a:r>
            <a:r>
              <a:rPr lang="en-IN" dirty="0" err="1"/>
              <a:t>क्या</a:t>
            </a:r>
            <a:r>
              <a:rPr lang="en-IN" dirty="0"/>
              <a:t> </a:t>
            </a:r>
            <a:r>
              <a:rPr lang="en-IN" dirty="0" err="1"/>
              <a:t>परिणाम</a:t>
            </a:r>
            <a:r>
              <a:rPr lang="en-IN" dirty="0"/>
              <a:t> </a:t>
            </a:r>
            <a:r>
              <a:rPr lang="en-IN" dirty="0" err="1"/>
              <a:t>होगा</a:t>
            </a:r>
            <a:r>
              <a:rPr lang="en-IN" dirty="0"/>
              <a:t>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सब</a:t>
            </a:r>
            <a:r>
              <a:rPr lang="en-IN" dirty="0"/>
              <a:t> </a:t>
            </a:r>
            <a:r>
              <a:rPr lang="en-IN" dirty="0" err="1"/>
              <a:t>बातों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यदि</a:t>
            </a:r>
            <a:r>
              <a:rPr lang="en-IN" dirty="0"/>
              <a:t> </a:t>
            </a:r>
            <a:r>
              <a:rPr lang="en-IN" dirty="0" err="1"/>
              <a:t>विचार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जाए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तत्पश्चात</a:t>
            </a:r>
            <a:r>
              <a:rPr lang="en-IN" dirty="0"/>
              <a:t> </a:t>
            </a:r>
            <a:r>
              <a:rPr lang="en-IN" dirty="0" err="1"/>
              <a:t>कार्य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जाए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निश्चित</a:t>
            </a:r>
            <a:r>
              <a:rPr lang="en-IN" dirty="0"/>
              <a:t> </a:t>
            </a:r>
            <a:r>
              <a:rPr lang="en-IN" dirty="0" err="1"/>
              <a:t>रूप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सकारात्मक</a:t>
            </a:r>
            <a:r>
              <a:rPr lang="en-IN" dirty="0"/>
              <a:t> </a:t>
            </a:r>
            <a:r>
              <a:rPr lang="en-IN" dirty="0" err="1"/>
              <a:t>होगा</a:t>
            </a:r>
            <a:r>
              <a:rPr lang="en-IN" dirty="0"/>
              <a:t>। </a:t>
            </a:r>
            <a:r>
              <a:rPr lang="en-IN" dirty="0" err="1">
                <a:solidFill>
                  <a:srgbClr val="FF0000"/>
                </a:solidFill>
              </a:rPr>
              <a:t>पीटर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एफ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ड्रकर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आप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प्रबंध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करने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कहा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सबसे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पहले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शक्ति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ध्यान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आकर्षित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कीजिए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शक्ति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वहां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लगाइए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जहां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वह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नतीजे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दूसरे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शक्ति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सुधारने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कार्य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कीजिए</a:t>
            </a:r>
            <a:r>
              <a:rPr lang="en-IN" dirty="0">
                <a:solidFill>
                  <a:srgbClr val="FF0000"/>
                </a:solidFill>
              </a:rPr>
              <a:t> ।</a:t>
            </a:r>
            <a:r>
              <a:rPr lang="en-IN" dirty="0" err="1">
                <a:solidFill>
                  <a:srgbClr val="FF0000"/>
                </a:solidFill>
              </a:rPr>
              <a:t>विश्लेषण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तुरंत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यह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बताएगा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कहां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आपको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दक्षता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सुधार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लाना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अथवा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शक्ति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प्राप्त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करनी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तीसरे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इस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बात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लगाइए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आपकी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ज्ञानिक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अहंकार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अज्ञानता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कारण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रहा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और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फिर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उसपर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अंकुश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लगाइए</a:t>
            </a:r>
            <a:r>
              <a:rPr lang="en-IN" dirty="0">
                <a:solidFill>
                  <a:srgbClr val="FF0000"/>
                </a:solidFill>
              </a:rPr>
              <a:t>।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कभी</a:t>
            </a:r>
            <a:r>
              <a:rPr lang="en-IN" dirty="0"/>
              <a:t> न </a:t>
            </a:r>
            <a:r>
              <a:rPr lang="en-IN" dirty="0" err="1"/>
              <a:t>समाप्त</a:t>
            </a:r>
            <a:r>
              <a:rPr lang="en-IN" dirty="0"/>
              <a:t> </a:t>
            </a:r>
            <a:r>
              <a:rPr lang="en-IN" dirty="0" err="1"/>
              <a:t>होने</a:t>
            </a:r>
            <a:r>
              <a:rPr lang="en-IN" dirty="0"/>
              <a:t> </a:t>
            </a:r>
            <a:r>
              <a:rPr lang="en-IN" dirty="0" err="1"/>
              <a:t>वाली</a:t>
            </a:r>
            <a:r>
              <a:rPr lang="en-IN" dirty="0"/>
              <a:t> </a:t>
            </a:r>
            <a:r>
              <a:rPr lang="en-IN" dirty="0" err="1"/>
              <a:t>सीढ़ी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एक</a:t>
            </a:r>
            <a:r>
              <a:rPr lang="en-IN" dirty="0"/>
              <a:t> </a:t>
            </a:r>
            <a:r>
              <a:rPr lang="en-IN" dirty="0" err="1"/>
              <a:t>दृढ़</a:t>
            </a:r>
            <a:r>
              <a:rPr lang="en-IN" dirty="0"/>
              <a:t> </a:t>
            </a:r>
            <a:r>
              <a:rPr lang="en-IN" dirty="0" err="1"/>
              <a:t>इच्छाशक्ति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इस</a:t>
            </a:r>
            <a:r>
              <a:rPr lang="en-IN" dirty="0"/>
              <a:t> </a:t>
            </a:r>
            <a:r>
              <a:rPr lang="en-IN" dirty="0" err="1"/>
              <a:t>सीढ़ी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निरंतर</a:t>
            </a:r>
            <a:r>
              <a:rPr lang="en-IN" dirty="0"/>
              <a:t> </a:t>
            </a:r>
            <a:r>
              <a:rPr lang="en-IN" dirty="0" err="1"/>
              <a:t>बढ़ते</a:t>
            </a:r>
            <a:r>
              <a:rPr lang="en-IN" dirty="0"/>
              <a:t> </a:t>
            </a:r>
            <a:r>
              <a:rPr lang="en-IN" dirty="0" err="1"/>
              <a:t>रहने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जाना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 </a:t>
            </a:r>
            <a:r>
              <a:rPr lang="en-IN" dirty="0" err="1"/>
              <a:t>तभी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अपना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सकते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। </a:t>
            </a:r>
            <a:r>
              <a:rPr lang="en-IN" dirty="0" err="1"/>
              <a:t>प्रत्येक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स्व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आकांक्षा</a:t>
            </a:r>
            <a:r>
              <a:rPr lang="en-IN" dirty="0"/>
              <a:t> </a:t>
            </a:r>
            <a:r>
              <a:rPr lang="en-IN" dirty="0" err="1"/>
              <a:t>हमेशा</a:t>
            </a:r>
            <a:r>
              <a:rPr lang="en-IN" dirty="0"/>
              <a:t> </a:t>
            </a:r>
            <a:r>
              <a:rPr lang="en-IN" dirty="0" err="1"/>
              <a:t>सुलगती</a:t>
            </a:r>
            <a:r>
              <a:rPr lang="en-IN" dirty="0"/>
              <a:t> </a:t>
            </a:r>
            <a:r>
              <a:rPr lang="en-IN" dirty="0" err="1"/>
              <a:t>रहनी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 </a:t>
            </a:r>
            <a:r>
              <a:rPr lang="en-IN" dirty="0" err="1"/>
              <a:t>जो</a:t>
            </a:r>
            <a:r>
              <a:rPr lang="en-IN" dirty="0"/>
              <a:t> </a:t>
            </a:r>
            <a:r>
              <a:rPr lang="en-IN" dirty="0" err="1"/>
              <a:t>निरंतर</a:t>
            </a:r>
            <a:r>
              <a:rPr lang="en-IN" dirty="0"/>
              <a:t> </a:t>
            </a:r>
            <a:r>
              <a:rPr lang="en-IN" dirty="0" err="1"/>
              <a:t>मनुष्य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कोशिश</a:t>
            </a:r>
            <a:r>
              <a:rPr lang="en-IN" dirty="0"/>
              <a:t> </a:t>
            </a:r>
            <a:r>
              <a:rPr lang="en-IN" dirty="0" err="1"/>
              <a:t>कराती</a:t>
            </a:r>
            <a:r>
              <a:rPr lang="en-IN" dirty="0"/>
              <a:t> </a:t>
            </a:r>
            <a:r>
              <a:rPr lang="en-IN" dirty="0" err="1"/>
              <a:t>रहेगी</a:t>
            </a:r>
            <a:r>
              <a:rPr lang="en-IN" dirty="0"/>
              <a:t>। </a:t>
            </a:r>
            <a:r>
              <a:rPr lang="en-IN" dirty="0" err="1"/>
              <a:t>यह</a:t>
            </a:r>
            <a:r>
              <a:rPr lang="en-IN" dirty="0"/>
              <a:t> </a:t>
            </a:r>
            <a:r>
              <a:rPr lang="en-IN" dirty="0" err="1"/>
              <a:t>आत्मा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खोलने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एक</a:t>
            </a:r>
            <a:r>
              <a:rPr lang="en-IN" dirty="0"/>
              <a:t> </a:t>
            </a:r>
            <a:r>
              <a:rPr lang="en-IN" dirty="0" err="1"/>
              <a:t>सतत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जिस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हम</a:t>
            </a:r>
            <a:r>
              <a:rPr lang="en-IN" dirty="0"/>
              <a:t> 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दैनिक</a:t>
            </a:r>
            <a:r>
              <a:rPr lang="en-IN" dirty="0"/>
              <a:t> </a:t>
            </a:r>
            <a:r>
              <a:rPr lang="en-IN" dirty="0" err="1"/>
              <a:t>क्रियाओं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रोज</a:t>
            </a:r>
            <a:r>
              <a:rPr lang="en-IN" dirty="0"/>
              <a:t> </a:t>
            </a:r>
            <a:r>
              <a:rPr lang="en-IN" dirty="0" err="1"/>
              <a:t>करते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अगले</a:t>
            </a:r>
            <a:r>
              <a:rPr lang="en-IN" dirty="0"/>
              <a:t> </a:t>
            </a:r>
            <a:r>
              <a:rPr lang="en-IN" dirty="0" err="1"/>
              <a:t>दिन</a:t>
            </a:r>
            <a:r>
              <a:rPr lang="en-IN" dirty="0"/>
              <a:t> </a:t>
            </a:r>
            <a:r>
              <a:rPr lang="en-IN" dirty="0" err="1"/>
              <a:t>भूल</a:t>
            </a:r>
            <a:r>
              <a:rPr lang="en-IN" dirty="0"/>
              <a:t> </a:t>
            </a:r>
            <a:r>
              <a:rPr lang="en-IN" dirty="0" err="1"/>
              <a:t>जाते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/>
              <a:t>उसी</a:t>
            </a:r>
            <a:r>
              <a:rPr lang="en-IN" dirty="0"/>
              <a:t> </a:t>
            </a:r>
            <a:r>
              <a:rPr lang="en-IN" dirty="0" err="1"/>
              <a:t>प्रकार</a:t>
            </a:r>
            <a:r>
              <a:rPr lang="en-IN" dirty="0"/>
              <a:t> </a:t>
            </a:r>
            <a:r>
              <a:rPr lang="en-IN" dirty="0" err="1"/>
              <a:t>रोज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जाना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कितना</a:t>
            </a:r>
            <a:r>
              <a:rPr lang="en-IN" dirty="0"/>
              <a:t> </a:t>
            </a:r>
            <a:r>
              <a:rPr lang="en-IN" dirty="0" err="1"/>
              <a:t>हमने</a:t>
            </a:r>
            <a:r>
              <a:rPr lang="en-IN" dirty="0"/>
              <a:t> </a:t>
            </a:r>
            <a:r>
              <a:rPr lang="en-IN" dirty="0" err="1"/>
              <a:t>स्वविकास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लिया</a:t>
            </a:r>
            <a:r>
              <a:rPr lang="en-IN" dirty="0"/>
              <a:t> </a:t>
            </a:r>
            <a:r>
              <a:rPr lang="en-IN" dirty="0" err="1"/>
              <a:t>उसे</a:t>
            </a:r>
            <a:r>
              <a:rPr lang="en-IN" dirty="0"/>
              <a:t> </a:t>
            </a:r>
            <a:r>
              <a:rPr lang="en-IN" dirty="0" err="1"/>
              <a:t>पीछे</a:t>
            </a:r>
            <a:r>
              <a:rPr lang="en-IN" dirty="0"/>
              <a:t> </a:t>
            </a:r>
            <a:r>
              <a:rPr lang="en-IN" dirty="0" err="1"/>
              <a:t>छोड़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आगे</a:t>
            </a:r>
            <a:r>
              <a:rPr lang="en-IN" dirty="0"/>
              <a:t> </a:t>
            </a:r>
            <a:r>
              <a:rPr lang="en-IN" dirty="0" err="1"/>
              <a:t>बढ़</a:t>
            </a:r>
            <a:r>
              <a:rPr lang="en-IN" dirty="0"/>
              <a:t> </a:t>
            </a:r>
            <a:r>
              <a:rPr lang="en-IN" dirty="0" err="1"/>
              <a:t>जाना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। </a:t>
            </a:r>
            <a:r>
              <a:rPr lang="en-IN" dirty="0" err="1"/>
              <a:t>प्रत्येक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भीतर</a:t>
            </a:r>
            <a:r>
              <a:rPr lang="en-IN" dirty="0"/>
              <a:t> </a:t>
            </a:r>
            <a:r>
              <a:rPr lang="en-IN" dirty="0" err="1"/>
              <a:t>एक</a:t>
            </a:r>
            <a:r>
              <a:rPr lang="en-IN" dirty="0"/>
              <a:t> </a:t>
            </a:r>
            <a:r>
              <a:rPr lang="en-IN" dirty="0" err="1"/>
              <a:t>उर्जा</a:t>
            </a:r>
            <a:r>
              <a:rPr lang="en-IN" dirty="0"/>
              <a:t> </a:t>
            </a:r>
            <a:r>
              <a:rPr lang="en-IN" dirty="0" err="1"/>
              <a:t>होती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जिसे</a:t>
            </a:r>
            <a:r>
              <a:rPr lang="en-IN" dirty="0"/>
              <a:t> </a:t>
            </a:r>
            <a:r>
              <a:rPr lang="en-IN" dirty="0" err="1"/>
              <a:t>जगाने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आवश्यकता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हर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अपना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कर</a:t>
            </a:r>
            <a:r>
              <a:rPr lang="en-IN" dirty="0"/>
              <a:t> </a:t>
            </a:r>
            <a:r>
              <a:rPr lang="en-IN" dirty="0" err="1"/>
              <a:t>पाता</a:t>
            </a:r>
            <a:r>
              <a:rPr lang="en-IN" dirty="0"/>
              <a:t> </a:t>
            </a:r>
            <a:r>
              <a:rPr lang="en-IN" dirty="0" err="1"/>
              <a:t>क्योंकि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उसके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सच्ची</a:t>
            </a:r>
            <a:r>
              <a:rPr lang="en-IN" dirty="0"/>
              <a:t> </a:t>
            </a:r>
            <a:r>
              <a:rPr lang="en-IN" dirty="0" err="1"/>
              <a:t>लगन</a:t>
            </a:r>
            <a:r>
              <a:rPr lang="en-IN" dirty="0"/>
              <a:t> </a:t>
            </a:r>
            <a:r>
              <a:rPr lang="en-IN" dirty="0" err="1"/>
              <a:t>कठिन</a:t>
            </a:r>
            <a:r>
              <a:rPr lang="en-IN" dirty="0"/>
              <a:t> </a:t>
            </a:r>
            <a:r>
              <a:rPr lang="en-IN" dirty="0" err="1"/>
              <a:t>मेहनत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करता</a:t>
            </a:r>
            <a:r>
              <a:rPr lang="en-IN" dirty="0"/>
              <a:t> ।</a:t>
            </a:r>
            <a:r>
              <a:rPr lang="en-IN" dirty="0" err="1"/>
              <a:t>यदि</a:t>
            </a:r>
            <a:r>
              <a:rPr lang="en-IN" dirty="0"/>
              <a:t> </a:t>
            </a:r>
            <a:r>
              <a:rPr lang="en-IN" dirty="0" err="1"/>
              <a:t>सभी</a:t>
            </a:r>
            <a:r>
              <a:rPr lang="en-IN" dirty="0"/>
              <a:t> </a:t>
            </a:r>
            <a:r>
              <a:rPr lang="en-IN" dirty="0" err="1"/>
              <a:t>व्यक्ति</a:t>
            </a:r>
            <a:r>
              <a:rPr lang="en-IN" dirty="0"/>
              <a:t> </a:t>
            </a:r>
            <a:r>
              <a:rPr lang="en-IN" dirty="0" err="1"/>
              <a:t>अपने</a:t>
            </a:r>
            <a:r>
              <a:rPr lang="en-IN" dirty="0"/>
              <a:t> </a:t>
            </a:r>
            <a:r>
              <a:rPr lang="en-IN" dirty="0" err="1"/>
              <a:t>भीतर</a:t>
            </a:r>
            <a:r>
              <a:rPr lang="en-IN" dirty="0"/>
              <a:t> </a:t>
            </a:r>
            <a:r>
              <a:rPr lang="en-IN" dirty="0" err="1"/>
              <a:t>छिपी</a:t>
            </a:r>
            <a:r>
              <a:rPr lang="en-IN" dirty="0"/>
              <a:t> </a:t>
            </a:r>
            <a:r>
              <a:rPr lang="en-IN" dirty="0" err="1"/>
              <a:t>हुई</a:t>
            </a:r>
            <a:r>
              <a:rPr lang="en-IN" dirty="0"/>
              <a:t> </a:t>
            </a:r>
            <a:r>
              <a:rPr lang="en-IN" dirty="0" err="1"/>
              <a:t>उर्जा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विकसित</a:t>
            </a:r>
            <a:r>
              <a:rPr lang="en-IN" dirty="0"/>
              <a:t> </a:t>
            </a:r>
            <a:r>
              <a:rPr lang="en-IN" dirty="0" err="1"/>
              <a:t>करने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सतत</a:t>
            </a:r>
            <a:r>
              <a:rPr lang="en-IN" dirty="0"/>
              <a:t> </a:t>
            </a:r>
            <a:r>
              <a:rPr lang="en-IN" dirty="0" err="1"/>
              <a:t>प्रयास</a:t>
            </a:r>
            <a:r>
              <a:rPr lang="en-IN" dirty="0"/>
              <a:t> </a:t>
            </a:r>
            <a:r>
              <a:rPr lang="en-IN" dirty="0" err="1"/>
              <a:t>सच्चे</a:t>
            </a:r>
            <a:r>
              <a:rPr lang="en-IN" dirty="0"/>
              <a:t> </a:t>
            </a:r>
            <a:r>
              <a:rPr lang="en-IN" dirty="0" err="1"/>
              <a:t>मन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कठोर</a:t>
            </a:r>
            <a:r>
              <a:rPr lang="en-IN" dirty="0"/>
              <a:t> </a:t>
            </a:r>
            <a:r>
              <a:rPr lang="en-IN" dirty="0" err="1"/>
              <a:t>परिश्रम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साथ</a:t>
            </a:r>
            <a:r>
              <a:rPr lang="en-IN" dirty="0"/>
              <a:t> </a:t>
            </a:r>
            <a:r>
              <a:rPr lang="en-IN" dirty="0" err="1"/>
              <a:t>करें</a:t>
            </a:r>
            <a:r>
              <a:rPr lang="en-IN" dirty="0"/>
              <a:t> </a:t>
            </a:r>
            <a:r>
              <a:rPr lang="en-IN" dirty="0" err="1"/>
              <a:t>तो</a:t>
            </a:r>
            <a:r>
              <a:rPr lang="en-IN" dirty="0"/>
              <a:t> </a:t>
            </a:r>
            <a:r>
              <a:rPr lang="en-IN" dirty="0" err="1"/>
              <a:t>स्व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असंभव</a:t>
            </a:r>
            <a:r>
              <a:rPr lang="en-IN" dirty="0"/>
              <a:t> </a:t>
            </a:r>
            <a:r>
              <a:rPr lang="en-IN" dirty="0" err="1"/>
              <a:t>नहीं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 </a:t>
            </a:r>
            <a:r>
              <a:rPr lang="en-IN" dirty="0" err="1"/>
              <a:t>इस</a:t>
            </a:r>
            <a:r>
              <a:rPr lang="en-IN" dirty="0"/>
              <a:t> </a:t>
            </a:r>
            <a:r>
              <a:rPr lang="en-IN" dirty="0" err="1"/>
              <a:t>संदर्भ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एक</a:t>
            </a:r>
            <a:r>
              <a:rPr lang="en-IN" dirty="0"/>
              <a:t> </a:t>
            </a:r>
            <a:r>
              <a:rPr lang="en-IN" dirty="0" err="1"/>
              <a:t>विद्वान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विचार</a:t>
            </a:r>
            <a:r>
              <a:rPr lang="en-IN" dirty="0"/>
              <a:t> </a:t>
            </a:r>
            <a:r>
              <a:rPr lang="en-IN" dirty="0" err="1"/>
              <a:t>यहां</a:t>
            </a:r>
            <a:r>
              <a:rPr lang="en-IN" dirty="0"/>
              <a:t> </a:t>
            </a:r>
            <a:r>
              <a:rPr lang="en-IN" dirty="0" err="1"/>
              <a:t>समीचीन</a:t>
            </a:r>
            <a:r>
              <a:rPr lang="en-IN" dirty="0"/>
              <a:t> </a:t>
            </a:r>
            <a:r>
              <a:rPr lang="en-IN" dirty="0" err="1"/>
              <a:t>प्रतीत</a:t>
            </a:r>
            <a:r>
              <a:rPr lang="en-IN" dirty="0"/>
              <a:t> </a:t>
            </a:r>
            <a:r>
              <a:rPr lang="en-IN" dirty="0" err="1"/>
              <a:t>होते</a:t>
            </a:r>
            <a:r>
              <a:rPr lang="en-IN" dirty="0"/>
              <a:t> </a:t>
            </a:r>
            <a:r>
              <a:rPr lang="en-IN" dirty="0" err="1"/>
              <a:t>हैं</a:t>
            </a:r>
            <a:r>
              <a:rPr lang="en-IN" dirty="0"/>
              <a:t> </a:t>
            </a:r>
            <a:r>
              <a:rPr lang="en-IN" dirty="0" err="1">
                <a:solidFill>
                  <a:srgbClr val="FF0000"/>
                </a:solidFill>
              </a:rPr>
              <a:t>सभी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विकसित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क्यों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और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अलग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प्रकार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मनुष्य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क्यों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क्योंकि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चाहते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क्योंकि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इसके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बारे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जानते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और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अधिक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लंबी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तैयारी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बिना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इसे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समझ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भी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सकेंगे</a:t>
            </a:r>
            <a:r>
              <a:rPr lang="en-IN" dirty="0">
                <a:solidFill>
                  <a:srgbClr val="FF0000"/>
                </a:solidFill>
              </a:rPr>
              <a:t>। </a:t>
            </a:r>
            <a:r>
              <a:rPr lang="en-IN" dirty="0" err="1">
                <a:solidFill>
                  <a:srgbClr val="FF0000"/>
                </a:solidFill>
              </a:rPr>
              <a:t>इसका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क्या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अर्थ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उन्हे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बतलाया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भी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जाए</a:t>
            </a:r>
            <a:r>
              <a:rPr lang="en-IN" dirty="0">
                <a:solidFill>
                  <a:srgbClr val="FF0000"/>
                </a:solidFill>
              </a:rPr>
              <a:t> ,</a:t>
            </a:r>
            <a:r>
              <a:rPr lang="en-IN" dirty="0" err="1">
                <a:solidFill>
                  <a:srgbClr val="FF0000"/>
                </a:solidFill>
              </a:rPr>
              <a:t>एक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अलग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प्रकार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व्यक्ति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बनने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आप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मनुष्य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होनी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और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यदि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वह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पुरजोर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भी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और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आवश्यक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कोशिश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करता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वह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विकसित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नहीं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।</a:t>
            </a:r>
            <a:r>
              <a:rPr lang="en-IN" dirty="0" err="1">
                <a:solidFill>
                  <a:srgbClr val="FF0000"/>
                </a:solidFill>
              </a:rPr>
              <a:t>स्व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विकास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करने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के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लिए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निम्न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तथ्यों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पर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विशेष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ध्यान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देना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चाहिए</a:t>
            </a:r>
            <a:r>
              <a:rPr lang="en-IN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5776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5CC794D-F25A-4BB6-8C59-99EFB5C76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C5D74C3-CC98-4118-B350-E7D48427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562B3A-BEE5-49CE-8189-B726B12B5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8AB039-106B-466E-95E3-BA9B2C29E890}"/>
              </a:ext>
            </a:extLst>
          </p:cNvPr>
          <p:cNvSpPr txBox="1"/>
          <p:nvPr/>
        </p:nvSpPr>
        <p:spPr>
          <a:xfrm>
            <a:off x="463827" y="5428813"/>
            <a:ext cx="117281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 err="1">
                <a:solidFill>
                  <a:srgbClr val="FF0000"/>
                </a:solidFill>
              </a:rPr>
              <a:t>उपर्युक्त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तथ्यों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ध्यान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में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रखा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जाए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एक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व्यक्ति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अपना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स्वविकास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भली-भांति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कर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। </a:t>
            </a:r>
            <a:r>
              <a:rPr lang="en-IN" dirty="0" err="1">
                <a:solidFill>
                  <a:srgbClr val="FF0000"/>
                </a:solidFill>
              </a:rPr>
              <a:t>यदि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व्यक्ति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स्व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विकास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जाता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तो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वह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एक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अच्छा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इंसान</a:t>
            </a:r>
            <a:r>
              <a:rPr lang="en-IN" dirty="0">
                <a:solidFill>
                  <a:srgbClr val="FF0000"/>
                </a:solidFill>
              </a:rPr>
              <a:t> ,</a:t>
            </a:r>
            <a:r>
              <a:rPr lang="en-IN" dirty="0" err="1">
                <a:solidFill>
                  <a:srgbClr val="FF0000"/>
                </a:solidFill>
              </a:rPr>
              <a:t>नागरिक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dirty="0" err="1">
                <a:solidFill>
                  <a:srgbClr val="FF0000"/>
                </a:solidFill>
              </a:rPr>
              <a:t>व्यवसाई</a:t>
            </a:r>
            <a:r>
              <a:rPr lang="en-IN" dirty="0">
                <a:solidFill>
                  <a:srgbClr val="FF0000"/>
                </a:solidFill>
              </a:rPr>
              <a:t> ,</a:t>
            </a:r>
            <a:r>
              <a:rPr lang="en-IN" dirty="0" err="1">
                <a:solidFill>
                  <a:srgbClr val="FF0000"/>
                </a:solidFill>
              </a:rPr>
              <a:t>उद्योगपति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dirty="0" err="1">
                <a:solidFill>
                  <a:srgbClr val="FF0000"/>
                </a:solidFill>
              </a:rPr>
              <a:t>प्रबंधक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अथवा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नेता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कुछ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भी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बन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सकता</a:t>
            </a:r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err="1">
                <a:solidFill>
                  <a:srgbClr val="FF0000"/>
                </a:solidFill>
              </a:rPr>
              <a:t>है</a:t>
            </a:r>
            <a:r>
              <a:rPr lang="en-IN" dirty="0">
                <a:solidFill>
                  <a:srgbClr val="FF0000"/>
                </a:solidFill>
              </a:rPr>
              <a:t>।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xmlns="" id="{F38EDC9F-93DA-4921-ABA3-FD5BA61299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07572450"/>
              </p:ext>
            </p:extLst>
          </p:nvPr>
        </p:nvGraphicFramePr>
        <p:xfrm>
          <a:off x="2031999" y="310102"/>
          <a:ext cx="8128000" cy="5028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638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F6813F4-8CFE-41BE-8912-252EBA6C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F1081-6199-4933-8EA4-9AA08EED6115}" type="datetime1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58825A-640D-469A-AAE7-849B3DCD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ANIL PRATAP SINGH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93D86D1-1EE3-4E9A-B983-F6CE1CAA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696338E-6D9A-4481-9ABC-06A9885596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26A6D28-467B-4023-847F-195819DD7F31}"/>
              </a:ext>
            </a:extLst>
          </p:cNvPr>
          <p:cNvSpPr txBox="1"/>
          <p:nvPr/>
        </p:nvSpPr>
        <p:spPr>
          <a:xfrm>
            <a:off x="0" y="6858000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>
                <a:hlinkClick r:id="rId3" tooltip="https://www.peoplematters.in/article/guest-article/self-development-at-work-heres-how-24385"/>
              </a:rPr>
              <a:t>This Photo</a:t>
            </a:r>
            <a:r>
              <a:rPr lang="en-IN" sz="900"/>
              <a:t> by Unknown Author is licensed under </a:t>
            </a:r>
            <a:r>
              <a:rPr lang="en-IN" sz="900">
                <a:hlinkClick r:id="rId4" tooltip="https://creativecommons.org/licenses/by-nc-sa/3.0/"/>
              </a:rPr>
              <a:t>CC BY-SA-NC</a:t>
            </a:r>
            <a:endParaRPr lang="en-IN" sz="9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1C05A4-EC24-46D9-9BF9-7FBFC9F229C3}"/>
              </a:ext>
            </a:extLst>
          </p:cNvPr>
          <p:cNvSpPr txBox="1"/>
          <p:nvPr/>
        </p:nvSpPr>
        <p:spPr>
          <a:xfrm>
            <a:off x="1248355" y="787179"/>
            <a:ext cx="2050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>
                <a:solidFill>
                  <a:srgbClr val="FF000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xmlns="" val="131686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1358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BUSINESS  COMMUNICATION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 COMMUNICATION</dc:title>
  <dc:creator>ANIL PRATAP</dc:creator>
  <cp:lastModifiedBy>SUJIT SINGH</cp:lastModifiedBy>
  <cp:revision>10</cp:revision>
  <dcterms:created xsi:type="dcterms:W3CDTF">2020-08-21T02:54:55Z</dcterms:created>
  <dcterms:modified xsi:type="dcterms:W3CDTF">2020-08-23T15:53:30Z</dcterms:modified>
</cp:coreProperties>
</file>