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6E645B-80D0-4E0B-8DD4-84879BAB1941}" type="doc">
      <dgm:prSet loTypeId="urn:microsoft.com/office/officeart/2005/8/layout/default#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B0A9E9A7-6AF7-4D0C-B2E2-B7B3039D7384}">
      <dgm:prSet phldrT="[Text]"/>
      <dgm:spPr/>
      <dgm:t>
        <a:bodyPr/>
        <a:lstStyle/>
        <a:p>
          <a:r>
            <a:rPr lang="en-IN" dirty="0" err="1"/>
            <a:t>साम्यवादी</a:t>
          </a:r>
          <a:r>
            <a:rPr lang="en-IN" dirty="0"/>
            <a:t> </a:t>
          </a:r>
          <a:r>
            <a:rPr lang="en-IN" dirty="0" err="1"/>
            <a:t>संचार</a:t>
          </a:r>
          <a:r>
            <a:rPr lang="en-IN" dirty="0"/>
            <a:t> </a:t>
          </a:r>
          <a:r>
            <a:rPr lang="en-IN" dirty="0" err="1"/>
            <a:t>सिद्धांत</a:t>
          </a:r>
          <a:endParaRPr lang="en-IN" dirty="0"/>
        </a:p>
      </dgm:t>
    </dgm:pt>
    <dgm:pt modelId="{22FDC891-FB88-4FE9-B5BE-81A13E338AE1}" type="parTrans" cxnId="{D8AA016A-F0B7-425C-AB32-BE103D5EAA54}">
      <dgm:prSet/>
      <dgm:spPr/>
      <dgm:t>
        <a:bodyPr/>
        <a:lstStyle/>
        <a:p>
          <a:endParaRPr lang="en-IN"/>
        </a:p>
      </dgm:t>
    </dgm:pt>
    <dgm:pt modelId="{173A491D-56D6-496B-AE82-8F0D19DF94E0}" type="sibTrans" cxnId="{D8AA016A-F0B7-425C-AB32-BE103D5EAA54}">
      <dgm:prSet/>
      <dgm:spPr/>
      <dgm:t>
        <a:bodyPr/>
        <a:lstStyle/>
        <a:p>
          <a:endParaRPr lang="en-IN"/>
        </a:p>
      </dgm:t>
    </dgm:pt>
    <dgm:pt modelId="{EA12EA3A-654D-4CC8-B818-FC1DBDD6FC6F}">
      <dgm:prSet phldrT="[Text]"/>
      <dgm:spPr/>
      <dgm:t>
        <a:bodyPr/>
        <a:lstStyle/>
        <a:p>
          <a:r>
            <a:rPr lang="en-IN" dirty="0" err="1"/>
            <a:t>चाइनीज</a:t>
          </a:r>
          <a:r>
            <a:rPr lang="en-IN" dirty="0"/>
            <a:t> </a:t>
          </a:r>
          <a:r>
            <a:rPr lang="en-IN" dirty="0" err="1"/>
            <a:t>संचार</a:t>
          </a:r>
          <a:r>
            <a:rPr lang="en-IN" dirty="0"/>
            <a:t> </a:t>
          </a:r>
          <a:r>
            <a:rPr lang="en-IN" dirty="0" err="1"/>
            <a:t>सिद्धांत</a:t>
          </a:r>
          <a:endParaRPr lang="en-IN" dirty="0"/>
        </a:p>
      </dgm:t>
    </dgm:pt>
    <dgm:pt modelId="{820A0093-B2EE-46A2-B548-9B7158C6E110}" type="parTrans" cxnId="{C386E7C0-1337-48EC-AA8C-50F495C336A4}">
      <dgm:prSet/>
      <dgm:spPr/>
      <dgm:t>
        <a:bodyPr/>
        <a:lstStyle/>
        <a:p>
          <a:endParaRPr lang="en-IN"/>
        </a:p>
      </dgm:t>
    </dgm:pt>
    <dgm:pt modelId="{2DB00592-49CC-406B-A9B2-3C63E14E7E2D}" type="sibTrans" cxnId="{C386E7C0-1337-48EC-AA8C-50F495C336A4}">
      <dgm:prSet/>
      <dgm:spPr/>
      <dgm:t>
        <a:bodyPr/>
        <a:lstStyle/>
        <a:p>
          <a:endParaRPr lang="en-IN"/>
        </a:p>
      </dgm:t>
    </dgm:pt>
    <dgm:pt modelId="{1DA2948D-8383-4B55-A852-7D142E4485B0}">
      <dgm:prSet/>
      <dgm:spPr/>
      <dgm:t>
        <a:bodyPr/>
        <a:lstStyle/>
        <a:p>
          <a:r>
            <a:rPr lang="en-IN"/>
            <a:t>वैदिक संचार सिद्धांत</a:t>
          </a:r>
        </a:p>
      </dgm:t>
    </dgm:pt>
    <dgm:pt modelId="{CB98E476-0BAC-4286-89BC-0134925AC4B9}" type="parTrans" cxnId="{BFEA3883-6F11-408E-9575-4F4A1E683062}">
      <dgm:prSet/>
      <dgm:spPr/>
      <dgm:t>
        <a:bodyPr/>
        <a:lstStyle/>
        <a:p>
          <a:endParaRPr lang="en-IN"/>
        </a:p>
      </dgm:t>
    </dgm:pt>
    <dgm:pt modelId="{9B323965-A474-47F0-AF2B-B385EB27BC03}" type="sibTrans" cxnId="{BFEA3883-6F11-408E-9575-4F4A1E683062}">
      <dgm:prSet/>
      <dgm:spPr/>
      <dgm:t>
        <a:bodyPr/>
        <a:lstStyle/>
        <a:p>
          <a:endParaRPr lang="en-IN"/>
        </a:p>
      </dgm:t>
    </dgm:pt>
    <dgm:pt modelId="{A3FD3A71-AF3A-416D-9BDC-D8DAD5E67A56}">
      <dgm:prSet/>
      <dgm:spPr/>
      <dgm:t>
        <a:bodyPr/>
        <a:lstStyle/>
        <a:p>
          <a:r>
            <a:rPr lang="en-IN" dirty="0" err="1"/>
            <a:t>इस्लामिक</a:t>
          </a:r>
          <a:r>
            <a:rPr lang="en-IN" dirty="0"/>
            <a:t> </a:t>
          </a:r>
          <a:r>
            <a:rPr lang="en-IN" dirty="0" err="1"/>
            <a:t>संचार</a:t>
          </a:r>
          <a:r>
            <a:rPr lang="en-IN" dirty="0"/>
            <a:t> </a:t>
          </a:r>
          <a:r>
            <a:rPr lang="en-IN"/>
            <a:t>सिद्धांत</a:t>
          </a:r>
          <a:endParaRPr lang="en-IN" dirty="0"/>
        </a:p>
      </dgm:t>
    </dgm:pt>
    <dgm:pt modelId="{E30EA085-9557-48FF-A4F9-4A338C9BB4DE}" type="parTrans" cxnId="{C181871E-5C9E-417E-ACD2-6ECC86CDD186}">
      <dgm:prSet/>
      <dgm:spPr/>
      <dgm:t>
        <a:bodyPr/>
        <a:lstStyle/>
        <a:p>
          <a:endParaRPr lang="en-IN"/>
        </a:p>
      </dgm:t>
    </dgm:pt>
    <dgm:pt modelId="{E3113151-8EB8-436E-B8F5-E1F6CF7A6F62}" type="sibTrans" cxnId="{C181871E-5C9E-417E-ACD2-6ECC86CDD186}">
      <dgm:prSet/>
      <dgm:spPr/>
      <dgm:t>
        <a:bodyPr/>
        <a:lstStyle/>
        <a:p>
          <a:endParaRPr lang="en-IN"/>
        </a:p>
      </dgm:t>
    </dgm:pt>
    <dgm:pt modelId="{D151734C-CF07-416A-8873-3ACD2474EBD9}">
      <dgm:prSet/>
      <dgm:spPr/>
      <dgm:t>
        <a:bodyPr/>
        <a:lstStyle/>
        <a:p>
          <a:r>
            <a:rPr lang="en-IN"/>
            <a:t>क्रिस्चियन संचार सिद्धांत</a:t>
          </a:r>
        </a:p>
      </dgm:t>
    </dgm:pt>
    <dgm:pt modelId="{F9F81AAE-8B16-4DDA-8D8F-27EC360312AE}" type="parTrans" cxnId="{C9EA4E66-20AB-4E99-B33C-EBF0F02D6795}">
      <dgm:prSet/>
      <dgm:spPr/>
      <dgm:t>
        <a:bodyPr/>
        <a:lstStyle/>
        <a:p>
          <a:endParaRPr lang="en-IN"/>
        </a:p>
      </dgm:t>
    </dgm:pt>
    <dgm:pt modelId="{41079844-2DE1-432D-8855-6B13615733D5}" type="sibTrans" cxnId="{C9EA4E66-20AB-4E99-B33C-EBF0F02D6795}">
      <dgm:prSet/>
      <dgm:spPr/>
      <dgm:t>
        <a:bodyPr/>
        <a:lstStyle/>
        <a:p>
          <a:endParaRPr lang="en-IN"/>
        </a:p>
      </dgm:t>
    </dgm:pt>
    <dgm:pt modelId="{A748A4DA-4B9E-48C8-BF1C-6D6EBEAEC3FA}">
      <dgm:prSet/>
      <dgm:spPr/>
      <dgm:t>
        <a:bodyPr/>
        <a:lstStyle/>
        <a:p>
          <a:r>
            <a:rPr lang="en-IN"/>
            <a:t>रूढ़िवादी संचार सिद्धांत </a:t>
          </a:r>
          <a:endParaRPr lang="en-IN" dirty="0"/>
        </a:p>
      </dgm:t>
    </dgm:pt>
    <dgm:pt modelId="{744DBA9B-A585-473A-BFF3-04E55C7E03BD}" type="parTrans" cxnId="{01E5D432-DEDF-4A04-ACB9-55F3452A1C7C}">
      <dgm:prSet/>
      <dgm:spPr/>
      <dgm:t>
        <a:bodyPr/>
        <a:lstStyle/>
        <a:p>
          <a:endParaRPr lang="en-IN"/>
        </a:p>
      </dgm:t>
    </dgm:pt>
    <dgm:pt modelId="{CE1886E0-6E88-4317-B627-FC5D8AB65CB6}" type="sibTrans" cxnId="{01E5D432-DEDF-4A04-ACB9-55F3452A1C7C}">
      <dgm:prSet/>
      <dgm:spPr/>
      <dgm:t>
        <a:bodyPr/>
        <a:lstStyle/>
        <a:p>
          <a:endParaRPr lang="en-IN"/>
        </a:p>
      </dgm:t>
    </dgm:pt>
    <dgm:pt modelId="{43042431-19F7-4596-BB7D-42F340ED4D1C}">
      <dgm:prSet/>
      <dgm:spPr/>
      <dgm:t>
        <a:bodyPr/>
        <a:lstStyle/>
        <a:p>
          <a:r>
            <a:rPr lang="en-IN"/>
            <a:t>उदार संचार सिद्धांत</a:t>
          </a:r>
          <a:endParaRPr lang="en-IN" dirty="0"/>
        </a:p>
      </dgm:t>
    </dgm:pt>
    <dgm:pt modelId="{6FA1629F-CC83-4549-AD78-68829482A77F}" type="parTrans" cxnId="{8FFDD28B-EC77-49F0-BE61-AAC187A535D8}">
      <dgm:prSet/>
      <dgm:spPr/>
      <dgm:t>
        <a:bodyPr/>
        <a:lstStyle/>
        <a:p>
          <a:endParaRPr lang="en-IN"/>
        </a:p>
      </dgm:t>
    </dgm:pt>
    <dgm:pt modelId="{026B5AB1-081A-4994-985A-78B1B247C059}" type="sibTrans" cxnId="{8FFDD28B-EC77-49F0-BE61-AAC187A535D8}">
      <dgm:prSet/>
      <dgm:spPr/>
      <dgm:t>
        <a:bodyPr/>
        <a:lstStyle/>
        <a:p>
          <a:endParaRPr lang="en-IN"/>
        </a:p>
      </dgm:t>
    </dgm:pt>
    <dgm:pt modelId="{6F5E8F06-E3F9-46B1-A949-BF02761ECE01}" type="pres">
      <dgm:prSet presAssocID="{256E645B-80D0-4E0B-8DD4-84879BAB19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C11ABF-8A93-459A-9589-70E49C67150A}" type="pres">
      <dgm:prSet presAssocID="{A748A4DA-4B9E-48C8-BF1C-6D6EBEAEC3FA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6AD446-5FF3-4DF7-A6E6-35EE4BBD97B2}" type="pres">
      <dgm:prSet presAssocID="{CE1886E0-6E88-4317-B627-FC5D8AB65CB6}" presName="sibTrans" presStyleCnt="0"/>
      <dgm:spPr/>
    </dgm:pt>
    <dgm:pt modelId="{21FFD7D6-5F53-48B3-AF38-F24A4AAE6DD7}" type="pres">
      <dgm:prSet presAssocID="{A3FD3A71-AF3A-416D-9BDC-D8DAD5E67A56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48D189-D4FA-4432-8075-55FE58EB9CB8}" type="pres">
      <dgm:prSet presAssocID="{E3113151-8EB8-436E-B8F5-E1F6CF7A6F62}" presName="sibTrans" presStyleCnt="0"/>
      <dgm:spPr/>
    </dgm:pt>
    <dgm:pt modelId="{34BB11AC-278E-49FD-9249-CB8DE6AD9DDA}" type="pres">
      <dgm:prSet presAssocID="{1DA2948D-8383-4B55-A852-7D142E4485B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36E510-77DC-4A71-B996-720C51CF83CA}" type="pres">
      <dgm:prSet presAssocID="{9B323965-A474-47F0-AF2B-B385EB27BC03}" presName="sibTrans" presStyleCnt="0"/>
      <dgm:spPr/>
    </dgm:pt>
    <dgm:pt modelId="{48453F8C-CFE4-4F55-B509-B55F8F1C56EA}" type="pres">
      <dgm:prSet presAssocID="{43042431-19F7-4596-BB7D-42F340ED4D1C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A7DDFD-3498-4B38-80EE-42E0E323B115}" type="pres">
      <dgm:prSet presAssocID="{026B5AB1-081A-4994-985A-78B1B247C059}" presName="sibTrans" presStyleCnt="0"/>
      <dgm:spPr/>
    </dgm:pt>
    <dgm:pt modelId="{DE5E66E9-A1F0-451D-BD38-C22F4873D6AB}" type="pres">
      <dgm:prSet presAssocID="{B0A9E9A7-6AF7-4D0C-B2E2-B7B3039D738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E0C25-965A-48A3-A3D1-7A6A0ABDE1B0}" type="pres">
      <dgm:prSet presAssocID="{173A491D-56D6-496B-AE82-8F0D19DF94E0}" presName="sibTrans" presStyleCnt="0"/>
      <dgm:spPr/>
    </dgm:pt>
    <dgm:pt modelId="{26B1AC72-E36E-4E6A-B5AB-4D6049DD0205}" type="pres">
      <dgm:prSet presAssocID="{D151734C-CF07-416A-8873-3ACD2474EBD9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ED5D1F-09ED-4A26-A65E-4C3C6919C7E4}" type="pres">
      <dgm:prSet presAssocID="{41079844-2DE1-432D-8855-6B13615733D5}" presName="sibTrans" presStyleCnt="0"/>
      <dgm:spPr/>
    </dgm:pt>
    <dgm:pt modelId="{13271690-3D04-4D4F-9B9E-CC5427E21DD4}" type="pres">
      <dgm:prSet presAssocID="{EA12EA3A-654D-4CC8-B818-FC1DBDD6FC6F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1CC9CC-FE59-467E-8705-8303750E512D}" type="presOf" srcId="{A3FD3A71-AF3A-416D-9BDC-D8DAD5E67A56}" destId="{21FFD7D6-5F53-48B3-AF38-F24A4AAE6DD7}" srcOrd="0" destOrd="0" presId="urn:microsoft.com/office/officeart/2005/8/layout/default#1"/>
    <dgm:cxn modelId="{353E7BD2-A703-4A4F-9512-BCC945FF0109}" type="presOf" srcId="{43042431-19F7-4596-BB7D-42F340ED4D1C}" destId="{48453F8C-CFE4-4F55-B509-B55F8F1C56EA}" srcOrd="0" destOrd="0" presId="urn:microsoft.com/office/officeart/2005/8/layout/default#1"/>
    <dgm:cxn modelId="{B6E9F528-01C3-4B56-BCC4-D9B479DEA16F}" type="presOf" srcId="{EA12EA3A-654D-4CC8-B818-FC1DBDD6FC6F}" destId="{13271690-3D04-4D4F-9B9E-CC5427E21DD4}" srcOrd="0" destOrd="0" presId="urn:microsoft.com/office/officeart/2005/8/layout/default#1"/>
    <dgm:cxn modelId="{BFEA3883-6F11-408E-9575-4F4A1E683062}" srcId="{256E645B-80D0-4E0B-8DD4-84879BAB1941}" destId="{1DA2948D-8383-4B55-A852-7D142E4485B0}" srcOrd="2" destOrd="0" parTransId="{CB98E476-0BAC-4286-89BC-0134925AC4B9}" sibTransId="{9B323965-A474-47F0-AF2B-B385EB27BC03}"/>
    <dgm:cxn modelId="{B9FC589E-BC45-4698-A813-26FC2003829B}" type="presOf" srcId="{1DA2948D-8383-4B55-A852-7D142E4485B0}" destId="{34BB11AC-278E-49FD-9249-CB8DE6AD9DDA}" srcOrd="0" destOrd="0" presId="urn:microsoft.com/office/officeart/2005/8/layout/default#1"/>
    <dgm:cxn modelId="{12F468EA-4042-4603-81A6-6F9F5A4E11F8}" type="presOf" srcId="{A748A4DA-4B9E-48C8-BF1C-6D6EBEAEC3FA}" destId="{00C11ABF-8A93-459A-9589-70E49C67150A}" srcOrd="0" destOrd="0" presId="urn:microsoft.com/office/officeart/2005/8/layout/default#1"/>
    <dgm:cxn modelId="{4EFE0837-D2B1-4516-A96C-CB1FC97EBB3B}" type="presOf" srcId="{D151734C-CF07-416A-8873-3ACD2474EBD9}" destId="{26B1AC72-E36E-4E6A-B5AB-4D6049DD0205}" srcOrd="0" destOrd="0" presId="urn:microsoft.com/office/officeart/2005/8/layout/default#1"/>
    <dgm:cxn modelId="{8FFDD28B-EC77-49F0-BE61-AAC187A535D8}" srcId="{256E645B-80D0-4E0B-8DD4-84879BAB1941}" destId="{43042431-19F7-4596-BB7D-42F340ED4D1C}" srcOrd="3" destOrd="0" parTransId="{6FA1629F-CC83-4549-AD78-68829482A77F}" sibTransId="{026B5AB1-081A-4994-985A-78B1B247C059}"/>
    <dgm:cxn modelId="{C181871E-5C9E-417E-ACD2-6ECC86CDD186}" srcId="{256E645B-80D0-4E0B-8DD4-84879BAB1941}" destId="{A3FD3A71-AF3A-416D-9BDC-D8DAD5E67A56}" srcOrd="1" destOrd="0" parTransId="{E30EA085-9557-48FF-A4F9-4A338C9BB4DE}" sibTransId="{E3113151-8EB8-436E-B8F5-E1F6CF7A6F62}"/>
    <dgm:cxn modelId="{C9EA4E66-20AB-4E99-B33C-EBF0F02D6795}" srcId="{256E645B-80D0-4E0B-8DD4-84879BAB1941}" destId="{D151734C-CF07-416A-8873-3ACD2474EBD9}" srcOrd="5" destOrd="0" parTransId="{F9F81AAE-8B16-4DDA-8D8F-27EC360312AE}" sibTransId="{41079844-2DE1-432D-8855-6B13615733D5}"/>
    <dgm:cxn modelId="{D8AA016A-F0B7-425C-AB32-BE103D5EAA54}" srcId="{256E645B-80D0-4E0B-8DD4-84879BAB1941}" destId="{B0A9E9A7-6AF7-4D0C-B2E2-B7B3039D7384}" srcOrd="4" destOrd="0" parTransId="{22FDC891-FB88-4FE9-B5BE-81A13E338AE1}" sibTransId="{173A491D-56D6-496B-AE82-8F0D19DF94E0}"/>
    <dgm:cxn modelId="{F4CB9010-1235-462F-B361-507A512F4CB1}" type="presOf" srcId="{B0A9E9A7-6AF7-4D0C-B2E2-B7B3039D7384}" destId="{DE5E66E9-A1F0-451D-BD38-C22F4873D6AB}" srcOrd="0" destOrd="0" presId="urn:microsoft.com/office/officeart/2005/8/layout/default#1"/>
    <dgm:cxn modelId="{01E5D432-DEDF-4A04-ACB9-55F3452A1C7C}" srcId="{256E645B-80D0-4E0B-8DD4-84879BAB1941}" destId="{A748A4DA-4B9E-48C8-BF1C-6D6EBEAEC3FA}" srcOrd="0" destOrd="0" parTransId="{744DBA9B-A585-473A-BFF3-04E55C7E03BD}" sibTransId="{CE1886E0-6E88-4317-B627-FC5D8AB65CB6}"/>
    <dgm:cxn modelId="{A8387B9B-6368-4966-9F94-55AF70119053}" type="presOf" srcId="{256E645B-80D0-4E0B-8DD4-84879BAB1941}" destId="{6F5E8F06-E3F9-46B1-A949-BF02761ECE01}" srcOrd="0" destOrd="0" presId="urn:microsoft.com/office/officeart/2005/8/layout/default#1"/>
    <dgm:cxn modelId="{C386E7C0-1337-48EC-AA8C-50F495C336A4}" srcId="{256E645B-80D0-4E0B-8DD4-84879BAB1941}" destId="{EA12EA3A-654D-4CC8-B818-FC1DBDD6FC6F}" srcOrd="6" destOrd="0" parTransId="{820A0093-B2EE-46A2-B548-9B7158C6E110}" sibTransId="{2DB00592-49CC-406B-A9B2-3C63E14E7E2D}"/>
    <dgm:cxn modelId="{D12A6610-9B3A-4711-8516-AF8CEC0F436F}" type="presParOf" srcId="{6F5E8F06-E3F9-46B1-A949-BF02761ECE01}" destId="{00C11ABF-8A93-459A-9589-70E49C67150A}" srcOrd="0" destOrd="0" presId="urn:microsoft.com/office/officeart/2005/8/layout/default#1"/>
    <dgm:cxn modelId="{B65C2286-55DB-4F10-897B-BBA1EAAF7857}" type="presParOf" srcId="{6F5E8F06-E3F9-46B1-A949-BF02761ECE01}" destId="{356AD446-5FF3-4DF7-A6E6-35EE4BBD97B2}" srcOrd="1" destOrd="0" presId="urn:microsoft.com/office/officeart/2005/8/layout/default#1"/>
    <dgm:cxn modelId="{FEEEF027-50D4-45D9-B336-A82C397EB548}" type="presParOf" srcId="{6F5E8F06-E3F9-46B1-A949-BF02761ECE01}" destId="{21FFD7D6-5F53-48B3-AF38-F24A4AAE6DD7}" srcOrd="2" destOrd="0" presId="urn:microsoft.com/office/officeart/2005/8/layout/default#1"/>
    <dgm:cxn modelId="{DE099B46-0E20-4937-8358-050BDA566B4D}" type="presParOf" srcId="{6F5E8F06-E3F9-46B1-A949-BF02761ECE01}" destId="{DF48D189-D4FA-4432-8075-55FE58EB9CB8}" srcOrd="3" destOrd="0" presId="urn:microsoft.com/office/officeart/2005/8/layout/default#1"/>
    <dgm:cxn modelId="{40A0545C-FC24-4E93-9EE0-A56EB35B062D}" type="presParOf" srcId="{6F5E8F06-E3F9-46B1-A949-BF02761ECE01}" destId="{34BB11AC-278E-49FD-9249-CB8DE6AD9DDA}" srcOrd="4" destOrd="0" presId="urn:microsoft.com/office/officeart/2005/8/layout/default#1"/>
    <dgm:cxn modelId="{40D31783-8F12-4C4A-8AF5-28FFBB048B44}" type="presParOf" srcId="{6F5E8F06-E3F9-46B1-A949-BF02761ECE01}" destId="{E436E510-77DC-4A71-B996-720C51CF83CA}" srcOrd="5" destOrd="0" presId="urn:microsoft.com/office/officeart/2005/8/layout/default#1"/>
    <dgm:cxn modelId="{E54884F9-C161-4445-9D25-09324F925575}" type="presParOf" srcId="{6F5E8F06-E3F9-46B1-A949-BF02761ECE01}" destId="{48453F8C-CFE4-4F55-B509-B55F8F1C56EA}" srcOrd="6" destOrd="0" presId="urn:microsoft.com/office/officeart/2005/8/layout/default#1"/>
    <dgm:cxn modelId="{0214BFCC-F252-4E58-A37E-326B981B2138}" type="presParOf" srcId="{6F5E8F06-E3F9-46B1-A949-BF02761ECE01}" destId="{96A7DDFD-3498-4B38-80EE-42E0E323B115}" srcOrd="7" destOrd="0" presId="urn:microsoft.com/office/officeart/2005/8/layout/default#1"/>
    <dgm:cxn modelId="{BBD0E817-83BF-42EA-A40F-61BCEC1D8685}" type="presParOf" srcId="{6F5E8F06-E3F9-46B1-A949-BF02761ECE01}" destId="{DE5E66E9-A1F0-451D-BD38-C22F4873D6AB}" srcOrd="8" destOrd="0" presId="urn:microsoft.com/office/officeart/2005/8/layout/default#1"/>
    <dgm:cxn modelId="{C87907E9-8ADD-4413-88CA-99A6AB66BB0E}" type="presParOf" srcId="{6F5E8F06-E3F9-46B1-A949-BF02761ECE01}" destId="{F1CE0C25-965A-48A3-A3D1-7A6A0ABDE1B0}" srcOrd="9" destOrd="0" presId="urn:microsoft.com/office/officeart/2005/8/layout/default#1"/>
    <dgm:cxn modelId="{969D8A97-EAD2-4557-A7FE-A85B495067CB}" type="presParOf" srcId="{6F5E8F06-E3F9-46B1-A949-BF02761ECE01}" destId="{26B1AC72-E36E-4E6A-B5AB-4D6049DD0205}" srcOrd="10" destOrd="0" presId="urn:microsoft.com/office/officeart/2005/8/layout/default#1"/>
    <dgm:cxn modelId="{E9C3F253-03B0-40E2-80E1-0111AD9CA0EF}" type="presParOf" srcId="{6F5E8F06-E3F9-46B1-A949-BF02761ECE01}" destId="{00ED5D1F-09ED-4A26-A65E-4C3C6919C7E4}" srcOrd="11" destOrd="0" presId="urn:microsoft.com/office/officeart/2005/8/layout/default#1"/>
    <dgm:cxn modelId="{630BEB7E-6022-4DE3-B063-2B70AF95B9C9}" type="presParOf" srcId="{6F5E8F06-E3F9-46B1-A949-BF02761ECE01}" destId="{13271690-3D04-4D4F-9B9E-CC5427E21DD4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38883D-8CB2-46FD-A942-B62D52511042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41EADA0B-1E6A-4676-9E60-2B39BCE5566A}">
      <dgm:prSet phldrT="[Text]"/>
      <dgm:spPr/>
      <dgm:t>
        <a:bodyPr/>
        <a:lstStyle/>
        <a:p>
          <a:r>
            <a:rPr lang="en-IN" dirty="0" err="1"/>
            <a:t>संप्रेषण</a:t>
          </a:r>
          <a:r>
            <a:rPr lang="en-IN" dirty="0"/>
            <a:t> </a:t>
          </a:r>
          <a:r>
            <a:rPr lang="en-IN" dirty="0" err="1"/>
            <a:t>प्रभावCOMMUNICATION</a:t>
          </a:r>
          <a:r>
            <a:rPr lang="en-IN" dirty="0"/>
            <a:t> IMPACT</a:t>
          </a:r>
        </a:p>
      </dgm:t>
    </dgm:pt>
    <dgm:pt modelId="{08ACA635-5E4F-414E-AD04-95782BD36F4F}" type="parTrans" cxnId="{1460D10A-2C79-4DF7-8F9B-E989104F61AD}">
      <dgm:prSet/>
      <dgm:spPr/>
      <dgm:t>
        <a:bodyPr/>
        <a:lstStyle/>
        <a:p>
          <a:endParaRPr lang="en-IN"/>
        </a:p>
      </dgm:t>
    </dgm:pt>
    <dgm:pt modelId="{99019F31-AA6B-4C4D-A7E7-7DFA6A52D5FD}" type="sibTrans" cxnId="{1460D10A-2C79-4DF7-8F9B-E989104F61AD}">
      <dgm:prSet/>
      <dgm:spPr/>
      <dgm:t>
        <a:bodyPr/>
        <a:lstStyle/>
        <a:p>
          <a:endParaRPr lang="en-IN"/>
        </a:p>
      </dgm:t>
    </dgm:pt>
    <dgm:pt modelId="{C2376C24-D427-4A84-8D1B-29F9EAF969DC}">
      <dgm:prSet phldrT="[Text]"/>
      <dgm:spPr/>
      <dgm:t>
        <a:bodyPr/>
        <a:lstStyle/>
        <a:p>
          <a:r>
            <a:rPr lang="en-IN" dirty="0" err="1"/>
            <a:t>श्रोताओं</a:t>
          </a:r>
          <a:r>
            <a:rPr lang="en-IN" dirty="0"/>
            <a:t> </a:t>
          </a:r>
          <a:r>
            <a:rPr lang="en-IN" dirty="0" err="1"/>
            <a:t>का</a:t>
          </a:r>
          <a:r>
            <a:rPr lang="en-IN" dirty="0"/>
            <a:t> </a:t>
          </a:r>
          <a:r>
            <a:rPr lang="en-IN" dirty="0" err="1"/>
            <a:t>प्रतिउत्तर</a:t>
          </a:r>
          <a:r>
            <a:rPr lang="en-IN" dirty="0"/>
            <a:t> AUDIENCE RESPONS</a:t>
          </a:r>
        </a:p>
      </dgm:t>
    </dgm:pt>
    <dgm:pt modelId="{2548AF44-D1E1-4D57-B9BE-B16632B2395B}" type="parTrans" cxnId="{0826DF34-8689-492E-A5A8-B0C9E0FD8FD0}">
      <dgm:prSet/>
      <dgm:spPr/>
      <dgm:t>
        <a:bodyPr/>
        <a:lstStyle/>
        <a:p>
          <a:endParaRPr lang="en-IN"/>
        </a:p>
      </dgm:t>
    </dgm:pt>
    <dgm:pt modelId="{4BD14D64-56C8-4305-9C10-33A1A681ED5B}" type="sibTrans" cxnId="{0826DF34-8689-492E-A5A8-B0C9E0FD8FD0}">
      <dgm:prSet/>
      <dgm:spPr/>
      <dgm:t>
        <a:bodyPr/>
        <a:lstStyle/>
        <a:p>
          <a:endParaRPr lang="en-IN"/>
        </a:p>
      </dgm:t>
    </dgm:pt>
    <dgm:pt modelId="{BB034E15-1D0D-450D-A2BB-4DF77BB7E388}">
      <dgm:prSet phldrT="[Text]"/>
      <dgm:spPr/>
      <dgm:t>
        <a:bodyPr/>
        <a:lstStyle/>
        <a:p>
          <a:r>
            <a:rPr lang="en-IN" dirty="0" err="1"/>
            <a:t>श्रोताओं</a:t>
          </a:r>
          <a:r>
            <a:rPr lang="en-IN" dirty="0"/>
            <a:t> </a:t>
          </a:r>
          <a:r>
            <a:rPr lang="en-IN" dirty="0" err="1"/>
            <a:t>तक</a:t>
          </a:r>
          <a:r>
            <a:rPr lang="en-IN" dirty="0"/>
            <a:t> </a:t>
          </a:r>
          <a:r>
            <a:rPr lang="en-IN" dirty="0" err="1"/>
            <a:t>पहुंच</a:t>
          </a:r>
          <a:r>
            <a:rPr lang="en-IN" dirty="0"/>
            <a:t> AUDIENCE COVERAGE </a:t>
          </a:r>
        </a:p>
      </dgm:t>
    </dgm:pt>
    <dgm:pt modelId="{AF48DE01-6EB6-4367-A3C9-5A6D0FF10DD3}" type="parTrans" cxnId="{6385A5CF-18F9-4153-9EBF-2921B03084DC}">
      <dgm:prSet/>
      <dgm:spPr/>
      <dgm:t>
        <a:bodyPr/>
        <a:lstStyle/>
        <a:p>
          <a:endParaRPr lang="en-IN"/>
        </a:p>
      </dgm:t>
    </dgm:pt>
    <dgm:pt modelId="{2B009308-90B5-4E72-AF46-B76A63DFE885}" type="sibTrans" cxnId="{6385A5CF-18F9-4153-9EBF-2921B03084DC}">
      <dgm:prSet/>
      <dgm:spPr/>
      <dgm:t>
        <a:bodyPr/>
        <a:lstStyle/>
        <a:p>
          <a:endParaRPr lang="en-IN"/>
        </a:p>
      </dgm:t>
    </dgm:pt>
    <dgm:pt modelId="{63AF7067-37B4-4D32-AD10-D37BD8CB10EB}">
      <dgm:prSet/>
      <dgm:spPr/>
      <dgm:t>
        <a:bodyPr/>
        <a:lstStyle/>
        <a:p>
          <a:r>
            <a:rPr lang="en-IN"/>
            <a:t>प्रभाव की प्रक्रिया PROCESS OF INFLUENCE</a:t>
          </a:r>
          <a:endParaRPr lang="en-IN" dirty="0"/>
        </a:p>
      </dgm:t>
    </dgm:pt>
    <dgm:pt modelId="{7FC37583-A2B6-4AAF-A8F1-00481F66BE24}" type="parTrans" cxnId="{E1D99492-9817-40DE-8AF8-7665D88B2CD5}">
      <dgm:prSet/>
      <dgm:spPr/>
      <dgm:t>
        <a:bodyPr/>
        <a:lstStyle/>
        <a:p>
          <a:endParaRPr lang="en-IN"/>
        </a:p>
      </dgm:t>
    </dgm:pt>
    <dgm:pt modelId="{1CF919D0-63FF-4675-8344-64E6084FC265}" type="sibTrans" cxnId="{E1D99492-9817-40DE-8AF8-7665D88B2CD5}">
      <dgm:prSet/>
      <dgm:spPr/>
      <dgm:t>
        <a:bodyPr/>
        <a:lstStyle/>
        <a:p>
          <a:endParaRPr lang="en-IN"/>
        </a:p>
      </dgm:t>
    </dgm:pt>
    <dgm:pt modelId="{CD40989E-7227-49FC-A398-2311EEAE4604}" type="pres">
      <dgm:prSet presAssocID="{7638883D-8CB2-46FD-A942-B62D5251104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B8A89DD-D8D2-4A38-B3B2-6827C0F37F1D}" type="pres">
      <dgm:prSet presAssocID="{7638883D-8CB2-46FD-A942-B62D52511042}" presName="Name1" presStyleCnt="0"/>
      <dgm:spPr/>
    </dgm:pt>
    <dgm:pt modelId="{73812ED9-6688-40DA-87A3-1788137D1D74}" type="pres">
      <dgm:prSet presAssocID="{7638883D-8CB2-46FD-A942-B62D52511042}" presName="cycle" presStyleCnt="0"/>
      <dgm:spPr/>
    </dgm:pt>
    <dgm:pt modelId="{35B63F65-828A-45DD-9FDE-71CB3774EF23}" type="pres">
      <dgm:prSet presAssocID="{7638883D-8CB2-46FD-A942-B62D52511042}" presName="srcNode" presStyleLbl="node1" presStyleIdx="0" presStyleCnt="4"/>
      <dgm:spPr/>
    </dgm:pt>
    <dgm:pt modelId="{7DD31124-2FF5-45DE-A438-991750C8A246}" type="pres">
      <dgm:prSet presAssocID="{7638883D-8CB2-46FD-A942-B62D52511042}" presName="conn" presStyleLbl="parChTrans1D2" presStyleIdx="0" presStyleCnt="1"/>
      <dgm:spPr/>
      <dgm:t>
        <a:bodyPr/>
        <a:lstStyle/>
        <a:p>
          <a:endParaRPr lang="en-US"/>
        </a:p>
      </dgm:t>
    </dgm:pt>
    <dgm:pt modelId="{997B27F9-A6A1-4054-A6CC-ECE39F088FA7}" type="pres">
      <dgm:prSet presAssocID="{7638883D-8CB2-46FD-A942-B62D52511042}" presName="extraNode" presStyleLbl="node1" presStyleIdx="0" presStyleCnt="4"/>
      <dgm:spPr/>
    </dgm:pt>
    <dgm:pt modelId="{D8424A68-F448-4AB8-8340-6D64097AF831}" type="pres">
      <dgm:prSet presAssocID="{7638883D-8CB2-46FD-A942-B62D52511042}" presName="dstNode" presStyleLbl="node1" presStyleIdx="0" presStyleCnt="4"/>
      <dgm:spPr/>
    </dgm:pt>
    <dgm:pt modelId="{E28306D7-2708-4CFA-9016-90689B8F6E8F}" type="pres">
      <dgm:prSet presAssocID="{41EADA0B-1E6A-4676-9E60-2B39BCE5566A}" presName="text_1" presStyleLbl="node1" presStyleIdx="0" presStyleCnt="4" custScaleY="99309" custLinFactNeighborX="1416" custLinFactNeighborY="-74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F52D1B-42E6-4952-8AE3-2B2EC5FA2B66}" type="pres">
      <dgm:prSet presAssocID="{41EADA0B-1E6A-4676-9E60-2B39BCE5566A}" presName="accent_1" presStyleCnt="0"/>
      <dgm:spPr/>
    </dgm:pt>
    <dgm:pt modelId="{908BC2A2-8207-4771-B5D6-6079F0B54EC7}" type="pres">
      <dgm:prSet presAssocID="{41EADA0B-1E6A-4676-9E60-2B39BCE5566A}" presName="accentRepeatNode" presStyleLbl="solidFgAcc1" presStyleIdx="0" presStyleCnt="4"/>
      <dgm:spPr/>
    </dgm:pt>
    <dgm:pt modelId="{07FC438A-C1CA-4D8E-8379-AF6A0C9D00F4}" type="pres">
      <dgm:prSet presAssocID="{C2376C24-D427-4A84-8D1B-29F9EAF969DC}" presName="text_2" presStyleLbl="node1" presStyleIdx="1" presStyleCnt="4" custLinFactNeighborX="4144" custLinFactNeighborY="-4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7239BC-A8B1-4ADC-B80F-E7ACBD9DD9BF}" type="pres">
      <dgm:prSet presAssocID="{C2376C24-D427-4A84-8D1B-29F9EAF969DC}" presName="accent_2" presStyleCnt="0"/>
      <dgm:spPr/>
    </dgm:pt>
    <dgm:pt modelId="{0F4CEA4A-023C-4719-9393-4D64437FBCFC}" type="pres">
      <dgm:prSet presAssocID="{C2376C24-D427-4A84-8D1B-29F9EAF969DC}" presName="accentRepeatNode" presStyleLbl="solidFgAcc1" presStyleIdx="1" presStyleCnt="4"/>
      <dgm:spPr/>
    </dgm:pt>
    <dgm:pt modelId="{B3D4E07E-0BFC-45BD-A100-72F5103EFA2B}" type="pres">
      <dgm:prSet presAssocID="{BB034E15-1D0D-450D-A2BB-4DF77BB7E38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E49A8A-C629-4392-A33A-A77FB850AE79}" type="pres">
      <dgm:prSet presAssocID="{BB034E15-1D0D-450D-A2BB-4DF77BB7E388}" presName="accent_3" presStyleCnt="0"/>
      <dgm:spPr/>
    </dgm:pt>
    <dgm:pt modelId="{FFFEE0FD-30F9-4446-9D3B-B9BD96003264}" type="pres">
      <dgm:prSet presAssocID="{BB034E15-1D0D-450D-A2BB-4DF77BB7E388}" presName="accentRepeatNode" presStyleLbl="solidFgAcc1" presStyleIdx="2" presStyleCnt="4"/>
      <dgm:spPr/>
    </dgm:pt>
    <dgm:pt modelId="{E6FA24EF-7DDC-49DD-B15B-D8B554D7F6BF}" type="pres">
      <dgm:prSet presAssocID="{63AF7067-37B4-4D32-AD10-D37BD8CB10E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05423C-03A2-45DA-83CA-C6CECA4BB8B1}" type="pres">
      <dgm:prSet presAssocID="{63AF7067-37B4-4D32-AD10-D37BD8CB10EB}" presName="accent_4" presStyleCnt="0"/>
      <dgm:spPr/>
    </dgm:pt>
    <dgm:pt modelId="{FBA0537F-C613-474C-AB9D-EAE6184887ED}" type="pres">
      <dgm:prSet presAssocID="{63AF7067-37B4-4D32-AD10-D37BD8CB10EB}" presName="accentRepeatNode" presStyleLbl="solidFgAcc1" presStyleIdx="3" presStyleCnt="4"/>
      <dgm:spPr/>
    </dgm:pt>
  </dgm:ptLst>
  <dgm:cxnLst>
    <dgm:cxn modelId="{E687CAEF-3D4C-43B0-8E11-0C8BA31B95FD}" type="presOf" srcId="{BB034E15-1D0D-450D-A2BB-4DF77BB7E388}" destId="{B3D4E07E-0BFC-45BD-A100-72F5103EFA2B}" srcOrd="0" destOrd="0" presId="urn:microsoft.com/office/officeart/2008/layout/VerticalCurvedList"/>
    <dgm:cxn modelId="{1460D10A-2C79-4DF7-8F9B-E989104F61AD}" srcId="{7638883D-8CB2-46FD-A942-B62D52511042}" destId="{41EADA0B-1E6A-4676-9E60-2B39BCE5566A}" srcOrd="0" destOrd="0" parTransId="{08ACA635-5E4F-414E-AD04-95782BD36F4F}" sibTransId="{99019F31-AA6B-4C4D-A7E7-7DFA6A52D5FD}"/>
    <dgm:cxn modelId="{4C47E023-4F9C-4DE0-BD54-D2A8568282BC}" type="presOf" srcId="{99019F31-AA6B-4C4D-A7E7-7DFA6A52D5FD}" destId="{7DD31124-2FF5-45DE-A438-991750C8A246}" srcOrd="0" destOrd="0" presId="urn:microsoft.com/office/officeart/2008/layout/VerticalCurvedList"/>
    <dgm:cxn modelId="{6385A5CF-18F9-4153-9EBF-2921B03084DC}" srcId="{7638883D-8CB2-46FD-A942-B62D52511042}" destId="{BB034E15-1D0D-450D-A2BB-4DF77BB7E388}" srcOrd="2" destOrd="0" parTransId="{AF48DE01-6EB6-4367-A3C9-5A6D0FF10DD3}" sibTransId="{2B009308-90B5-4E72-AF46-B76A63DFE885}"/>
    <dgm:cxn modelId="{1805B476-8557-4F7A-A8AD-5D7E0EA7B17F}" type="presOf" srcId="{41EADA0B-1E6A-4676-9E60-2B39BCE5566A}" destId="{E28306D7-2708-4CFA-9016-90689B8F6E8F}" srcOrd="0" destOrd="0" presId="urn:microsoft.com/office/officeart/2008/layout/VerticalCurvedList"/>
    <dgm:cxn modelId="{82D735DC-4AD4-47E0-818C-B9DE6FB8902A}" type="presOf" srcId="{7638883D-8CB2-46FD-A942-B62D52511042}" destId="{CD40989E-7227-49FC-A398-2311EEAE4604}" srcOrd="0" destOrd="0" presId="urn:microsoft.com/office/officeart/2008/layout/VerticalCurvedList"/>
    <dgm:cxn modelId="{53A57C62-4A44-41BC-9C5A-2198CE45EE27}" type="presOf" srcId="{63AF7067-37B4-4D32-AD10-D37BD8CB10EB}" destId="{E6FA24EF-7DDC-49DD-B15B-D8B554D7F6BF}" srcOrd="0" destOrd="0" presId="urn:microsoft.com/office/officeart/2008/layout/VerticalCurvedList"/>
    <dgm:cxn modelId="{0826DF34-8689-492E-A5A8-B0C9E0FD8FD0}" srcId="{7638883D-8CB2-46FD-A942-B62D52511042}" destId="{C2376C24-D427-4A84-8D1B-29F9EAF969DC}" srcOrd="1" destOrd="0" parTransId="{2548AF44-D1E1-4D57-B9BE-B16632B2395B}" sibTransId="{4BD14D64-56C8-4305-9C10-33A1A681ED5B}"/>
    <dgm:cxn modelId="{7AE0055E-50DB-41A0-8443-82ADB69A3DD7}" type="presOf" srcId="{C2376C24-D427-4A84-8D1B-29F9EAF969DC}" destId="{07FC438A-C1CA-4D8E-8379-AF6A0C9D00F4}" srcOrd="0" destOrd="0" presId="urn:microsoft.com/office/officeart/2008/layout/VerticalCurvedList"/>
    <dgm:cxn modelId="{E1D99492-9817-40DE-8AF8-7665D88B2CD5}" srcId="{7638883D-8CB2-46FD-A942-B62D52511042}" destId="{63AF7067-37B4-4D32-AD10-D37BD8CB10EB}" srcOrd="3" destOrd="0" parTransId="{7FC37583-A2B6-4AAF-A8F1-00481F66BE24}" sibTransId="{1CF919D0-63FF-4675-8344-64E6084FC265}"/>
    <dgm:cxn modelId="{5A429642-8510-413C-9EBA-3AF87B21C409}" type="presParOf" srcId="{CD40989E-7227-49FC-A398-2311EEAE4604}" destId="{7B8A89DD-D8D2-4A38-B3B2-6827C0F37F1D}" srcOrd="0" destOrd="0" presId="urn:microsoft.com/office/officeart/2008/layout/VerticalCurvedList"/>
    <dgm:cxn modelId="{B08C8F6B-88F2-4FCA-B6F9-089EF7979D59}" type="presParOf" srcId="{7B8A89DD-D8D2-4A38-B3B2-6827C0F37F1D}" destId="{73812ED9-6688-40DA-87A3-1788137D1D74}" srcOrd="0" destOrd="0" presId="urn:microsoft.com/office/officeart/2008/layout/VerticalCurvedList"/>
    <dgm:cxn modelId="{5C92BCAF-19BD-4699-9F04-389EC1F976C8}" type="presParOf" srcId="{73812ED9-6688-40DA-87A3-1788137D1D74}" destId="{35B63F65-828A-45DD-9FDE-71CB3774EF23}" srcOrd="0" destOrd="0" presId="urn:microsoft.com/office/officeart/2008/layout/VerticalCurvedList"/>
    <dgm:cxn modelId="{A858247C-6405-447D-A964-31D9D5D8BDE6}" type="presParOf" srcId="{73812ED9-6688-40DA-87A3-1788137D1D74}" destId="{7DD31124-2FF5-45DE-A438-991750C8A246}" srcOrd="1" destOrd="0" presId="urn:microsoft.com/office/officeart/2008/layout/VerticalCurvedList"/>
    <dgm:cxn modelId="{494A0BCB-420F-4832-A52F-7841016336D4}" type="presParOf" srcId="{73812ED9-6688-40DA-87A3-1788137D1D74}" destId="{997B27F9-A6A1-4054-A6CC-ECE39F088FA7}" srcOrd="2" destOrd="0" presId="urn:microsoft.com/office/officeart/2008/layout/VerticalCurvedList"/>
    <dgm:cxn modelId="{92F35CA5-1FAB-483E-AA44-EF9E620B9CC6}" type="presParOf" srcId="{73812ED9-6688-40DA-87A3-1788137D1D74}" destId="{D8424A68-F448-4AB8-8340-6D64097AF831}" srcOrd="3" destOrd="0" presId="urn:microsoft.com/office/officeart/2008/layout/VerticalCurvedList"/>
    <dgm:cxn modelId="{A29930A8-FE7C-49EE-AF68-32FB947DAEEF}" type="presParOf" srcId="{7B8A89DD-D8D2-4A38-B3B2-6827C0F37F1D}" destId="{E28306D7-2708-4CFA-9016-90689B8F6E8F}" srcOrd="1" destOrd="0" presId="urn:microsoft.com/office/officeart/2008/layout/VerticalCurvedList"/>
    <dgm:cxn modelId="{47D2AFF9-558F-4A22-8AB3-5374F091DB72}" type="presParOf" srcId="{7B8A89DD-D8D2-4A38-B3B2-6827C0F37F1D}" destId="{92F52D1B-42E6-4952-8AE3-2B2EC5FA2B66}" srcOrd="2" destOrd="0" presId="urn:microsoft.com/office/officeart/2008/layout/VerticalCurvedList"/>
    <dgm:cxn modelId="{165A7EF9-BE1B-4D7F-A711-05D3D61F4BB3}" type="presParOf" srcId="{92F52D1B-42E6-4952-8AE3-2B2EC5FA2B66}" destId="{908BC2A2-8207-4771-B5D6-6079F0B54EC7}" srcOrd="0" destOrd="0" presId="urn:microsoft.com/office/officeart/2008/layout/VerticalCurvedList"/>
    <dgm:cxn modelId="{6B9BEE0E-31DC-42D8-8A8F-508B5DD47947}" type="presParOf" srcId="{7B8A89DD-D8D2-4A38-B3B2-6827C0F37F1D}" destId="{07FC438A-C1CA-4D8E-8379-AF6A0C9D00F4}" srcOrd="3" destOrd="0" presId="urn:microsoft.com/office/officeart/2008/layout/VerticalCurvedList"/>
    <dgm:cxn modelId="{E27B93E9-BFDE-4CF9-923E-6569D6E47087}" type="presParOf" srcId="{7B8A89DD-D8D2-4A38-B3B2-6827C0F37F1D}" destId="{FA7239BC-A8B1-4ADC-B80F-E7ACBD9DD9BF}" srcOrd="4" destOrd="0" presId="urn:microsoft.com/office/officeart/2008/layout/VerticalCurvedList"/>
    <dgm:cxn modelId="{970325C2-D0FA-43A0-93DA-4E14DF6EEA87}" type="presParOf" srcId="{FA7239BC-A8B1-4ADC-B80F-E7ACBD9DD9BF}" destId="{0F4CEA4A-023C-4719-9393-4D64437FBCFC}" srcOrd="0" destOrd="0" presId="urn:microsoft.com/office/officeart/2008/layout/VerticalCurvedList"/>
    <dgm:cxn modelId="{D133DB85-9706-4AB3-AC99-028E442E117F}" type="presParOf" srcId="{7B8A89DD-D8D2-4A38-B3B2-6827C0F37F1D}" destId="{B3D4E07E-0BFC-45BD-A100-72F5103EFA2B}" srcOrd="5" destOrd="0" presId="urn:microsoft.com/office/officeart/2008/layout/VerticalCurvedList"/>
    <dgm:cxn modelId="{3E48964F-780B-4EDE-91CF-BFB1B067975C}" type="presParOf" srcId="{7B8A89DD-D8D2-4A38-B3B2-6827C0F37F1D}" destId="{74E49A8A-C629-4392-A33A-A77FB850AE79}" srcOrd="6" destOrd="0" presId="urn:microsoft.com/office/officeart/2008/layout/VerticalCurvedList"/>
    <dgm:cxn modelId="{E865F476-E322-41BF-A474-21DD34875205}" type="presParOf" srcId="{74E49A8A-C629-4392-A33A-A77FB850AE79}" destId="{FFFEE0FD-30F9-4446-9D3B-B9BD96003264}" srcOrd="0" destOrd="0" presId="urn:microsoft.com/office/officeart/2008/layout/VerticalCurvedList"/>
    <dgm:cxn modelId="{C0162717-5877-4273-BD1F-950C42D5CC1C}" type="presParOf" srcId="{7B8A89DD-D8D2-4A38-B3B2-6827C0F37F1D}" destId="{E6FA24EF-7DDC-49DD-B15B-D8B554D7F6BF}" srcOrd="7" destOrd="0" presId="urn:microsoft.com/office/officeart/2008/layout/VerticalCurvedList"/>
    <dgm:cxn modelId="{625C8043-7364-47B5-BB8D-823D2E998DB6}" type="presParOf" srcId="{7B8A89DD-D8D2-4A38-B3B2-6827C0F37F1D}" destId="{D705423C-03A2-45DA-83CA-C6CECA4BB8B1}" srcOrd="8" destOrd="0" presId="urn:microsoft.com/office/officeart/2008/layout/VerticalCurvedList"/>
    <dgm:cxn modelId="{0687E987-E4B1-4054-8E9B-5C4B2D07447D}" type="presParOf" srcId="{D705423C-03A2-45DA-83CA-C6CECA4BB8B1}" destId="{FBA0537F-C613-474C-AB9D-EAE6184887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C11ABF-8A93-459A-9589-70E49C67150A}">
      <dsp:nvSpPr>
        <dsp:cNvPr id="0" name=""/>
        <dsp:cNvSpPr/>
      </dsp:nvSpPr>
      <dsp:spPr>
        <a:xfrm>
          <a:off x="2381" y="370243"/>
          <a:ext cx="1889124" cy="11334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600" kern="1200"/>
            <a:t>रूढ़िवादी संचार सिद्धांत </a:t>
          </a:r>
          <a:endParaRPr lang="en-IN" sz="2600" kern="1200" dirty="0"/>
        </a:p>
      </dsp:txBody>
      <dsp:txXfrm>
        <a:off x="2381" y="370243"/>
        <a:ext cx="1889124" cy="1133475"/>
      </dsp:txXfrm>
    </dsp:sp>
    <dsp:sp modelId="{21FFD7D6-5F53-48B3-AF38-F24A4AAE6DD7}">
      <dsp:nvSpPr>
        <dsp:cNvPr id="0" name=""/>
        <dsp:cNvSpPr/>
      </dsp:nvSpPr>
      <dsp:spPr>
        <a:xfrm>
          <a:off x="2080418" y="370243"/>
          <a:ext cx="1889124" cy="1133475"/>
        </a:xfrm>
        <a:prstGeom prst="rect">
          <a:avLst/>
        </a:prstGeom>
        <a:solidFill>
          <a:schemeClr val="accent5">
            <a:hueOff val="-247337"/>
            <a:satOff val="1110"/>
            <a:lumOff val="-62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600" kern="1200" dirty="0" err="1"/>
            <a:t>इस्लामिक</a:t>
          </a:r>
          <a:r>
            <a:rPr lang="en-IN" sz="2600" kern="1200" dirty="0"/>
            <a:t> </a:t>
          </a:r>
          <a:r>
            <a:rPr lang="en-IN" sz="2600" kern="1200" dirty="0" err="1"/>
            <a:t>संचार</a:t>
          </a:r>
          <a:r>
            <a:rPr lang="en-IN" sz="2600" kern="1200" dirty="0"/>
            <a:t> </a:t>
          </a:r>
          <a:r>
            <a:rPr lang="en-IN" sz="2600" kern="1200"/>
            <a:t>सिद्धांत</a:t>
          </a:r>
          <a:endParaRPr lang="en-IN" sz="2600" kern="1200" dirty="0"/>
        </a:p>
      </dsp:txBody>
      <dsp:txXfrm>
        <a:off x="2080418" y="370243"/>
        <a:ext cx="1889124" cy="1133475"/>
      </dsp:txXfrm>
    </dsp:sp>
    <dsp:sp modelId="{34BB11AC-278E-49FD-9249-CB8DE6AD9DDA}">
      <dsp:nvSpPr>
        <dsp:cNvPr id="0" name=""/>
        <dsp:cNvSpPr/>
      </dsp:nvSpPr>
      <dsp:spPr>
        <a:xfrm>
          <a:off x="4158456" y="370243"/>
          <a:ext cx="1889124" cy="1133475"/>
        </a:xfrm>
        <a:prstGeom prst="rect">
          <a:avLst/>
        </a:prstGeom>
        <a:solidFill>
          <a:schemeClr val="accent5">
            <a:hueOff val="-494674"/>
            <a:satOff val="2220"/>
            <a:lumOff val="-124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600" kern="1200"/>
            <a:t>वैदिक संचार सिद्धांत</a:t>
          </a:r>
        </a:p>
      </dsp:txBody>
      <dsp:txXfrm>
        <a:off x="4158456" y="370243"/>
        <a:ext cx="1889124" cy="1133475"/>
      </dsp:txXfrm>
    </dsp:sp>
    <dsp:sp modelId="{48453F8C-CFE4-4F55-B509-B55F8F1C56EA}">
      <dsp:nvSpPr>
        <dsp:cNvPr id="0" name=""/>
        <dsp:cNvSpPr/>
      </dsp:nvSpPr>
      <dsp:spPr>
        <a:xfrm>
          <a:off x="6236493" y="370243"/>
          <a:ext cx="1889124" cy="1133475"/>
        </a:xfrm>
        <a:prstGeom prst="rect">
          <a:avLst/>
        </a:prstGeom>
        <a:solidFill>
          <a:schemeClr val="accent5">
            <a:hueOff val="-742010"/>
            <a:satOff val="3329"/>
            <a:lumOff val="-186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600" kern="1200"/>
            <a:t>उदार संचार सिद्धांत</a:t>
          </a:r>
          <a:endParaRPr lang="en-IN" sz="2600" kern="1200" dirty="0"/>
        </a:p>
      </dsp:txBody>
      <dsp:txXfrm>
        <a:off x="6236493" y="370243"/>
        <a:ext cx="1889124" cy="1133475"/>
      </dsp:txXfrm>
    </dsp:sp>
    <dsp:sp modelId="{DE5E66E9-A1F0-451D-BD38-C22F4873D6AB}">
      <dsp:nvSpPr>
        <dsp:cNvPr id="0" name=""/>
        <dsp:cNvSpPr/>
      </dsp:nvSpPr>
      <dsp:spPr>
        <a:xfrm>
          <a:off x="1041400" y="1692631"/>
          <a:ext cx="1889124" cy="1133475"/>
        </a:xfrm>
        <a:prstGeom prst="rect">
          <a:avLst/>
        </a:prstGeom>
        <a:solidFill>
          <a:schemeClr val="accent5">
            <a:hueOff val="-989347"/>
            <a:satOff val="4439"/>
            <a:lumOff val="-24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600" kern="1200" dirty="0" err="1"/>
            <a:t>साम्यवादी</a:t>
          </a:r>
          <a:r>
            <a:rPr lang="en-IN" sz="2600" kern="1200" dirty="0"/>
            <a:t> </a:t>
          </a:r>
          <a:r>
            <a:rPr lang="en-IN" sz="2600" kern="1200" dirty="0" err="1"/>
            <a:t>संचार</a:t>
          </a:r>
          <a:r>
            <a:rPr lang="en-IN" sz="2600" kern="1200" dirty="0"/>
            <a:t> </a:t>
          </a:r>
          <a:r>
            <a:rPr lang="en-IN" sz="2600" kern="1200" dirty="0" err="1"/>
            <a:t>सिद्धांत</a:t>
          </a:r>
          <a:endParaRPr lang="en-IN" sz="2600" kern="1200" dirty="0"/>
        </a:p>
      </dsp:txBody>
      <dsp:txXfrm>
        <a:off x="1041400" y="1692631"/>
        <a:ext cx="1889124" cy="1133475"/>
      </dsp:txXfrm>
    </dsp:sp>
    <dsp:sp modelId="{26B1AC72-E36E-4E6A-B5AB-4D6049DD0205}">
      <dsp:nvSpPr>
        <dsp:cNvPr id="0" name=""/>
        <dsp:cNvSpPr/>
      </dsp:nvSpPr>
      <dsp:spPr>
        <a:xfrm>
          <a:off x="3119437" y="1692631"/>
          <a:ext cx="1889124" cy="1133475"/>
        </a:xfrm>
        <a:prstGeom prst="rect">
          <a:avLst/>
        </a:prstGeom>
        <a:solidFill>
          <a:schemeClr val="accent5">
            <a:hueOff val="-1236684"/>
            <a:satOff val="5549"/>
            <a:lumOff val="-31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600" kern="1200"/>
            <a:t>क्रिस्चियन संचार सिद्धांत</a:t>
          </a:r>
        </a:p>
      </dsp:txBody>
      <dsp:txXfrm>
        <a:off x="3119437" y="1692631"/>
        <a:ext cx="1889124" cy="1133475"/>
      </dsp:txXfrm>
    </dsp:sp>
    <dsp:sp modelId="{13271690-3D04-4D4F-9B9E-CC5427E21DD4}">
      <dsp:nvSpPr>
        <dsp:cNvPr id="0" name=""/>
        <dsp:cNvSpPr/>
      </dsp:nvSpPr>
      <dsp:spPr>
        <a:xfrm>
          <a:off x="5197475" y="1692631"/>
          <a:ext cx="1889124" cy="1133475"/>
        </a:xfrm>
        <a:prstGeom prst="rect">
          <a:avLst/>
        </a:prstGeom>
        <a:solidFill>
          <a:schemeClr val="accent5">
            <a:hueOff val="-1484021"/>
            <a:satOff val="6659"/>
            <a:lumOff val="-372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600" kern="1200" dirty="0" err="1"/>
            <a:t>चाइनीज</a:t>
          </a:r>
          <a:r>
            <a:rPr lang="en-IN" sz="2600" kern="1200" dirty="0"/>
            <a:t> </a:t>
          </a:r>
          <a:r>
            <a:rPr lang="en-IN" sz="2600" kern="1200" dirty="0" err="1"/>
            <a:t>संचार</a:t>
          </a:r>
          <a:r>
            <a:rPr lang="en-IN" sz="2600" kern="1200" dirty="0"/>
            <a:t> </a:t>
          </a:r>
          <a:r>
            <a:rPr lang="en-IN" sz="2600" kern="1200" dirty="0" err="1"/>
            <a:t>सिद्धांत</a:t>
          </a:r>
          <a:endParaRPr lang="en-IN" sz="2600" kern="1200" dirty="0"/>
        </a:p>
      </dsp:txBody>
      <dsp:txXfrm>
        <a:off x="5197475" y="1692631"/>
        <a:ext cx="1889124" cy="113347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D31124-2FF5-45DE-A438-991750C8A246}">
      <dsp:nvSpPr>
        <dsp:cNvPr id="0" name=""/>
        <dsp:cNvSpPr/>
      </dsp:nvSpPr>
      <dsp:spPr>
        <a:xfrm>
          <a:off x="-3996335" y="-613496"/>
          <a:ext cx="4762435" cy="4762435"/>
        </a:xfrm>
        <a:prstGeom prst="blockArc">
          <a:avLst>
            <a:gd name="adj1" fmla="val 18900000"/>
            <a:gd name="adj2" fmla="val 2700000"/>
            <a:gd name="adj3" fmla="val 454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8306D7-2708-4CFA-9016-90689B8F6E8F}">
      <dsp:nvSpPr>
        <dsp:cNvPr id="0" name=""/>
        <dsp:cNvSpPr/>
      </dsp:nvSpPr>
      <dsp:spPr>
        <a:xfrm>
          <a:off x="448294" y="233267"/>
          <a:ext cx="7679705" cy="54013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715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600" kern="1200" dirty="0" err="1"/>
            <a:t>संप्रेषण</a:t>
          </a:r>
          <a:r>
            <a:rPr lang="en-IN" sz="2600" kern="1200" dirty="0"/>
            <a:t> </a:t>
          </a:r>
          <a:r>
            <a:rPr lang="en-IN" sz="2600" kern="1200" dirty="0" err="1"/>
            <a:t>प्रभावCOMMUNICATION</a:t>
          </a:r>
          <a:r>
            <a:rPr lang="en-IN" sz="2600" kern="1200" dirty="0"/>
            <a:t> IMPACT</a:t>
          </a:r>
        </a:p>
      </dsp:txBody>
      <dsp:txXfrm>
        <a:off x="448294" y="233267"/>
        <a:ext cx="7679705" cy="540134"/>
      </dsp:txXfrm>
    </dsp:sp>
    <dsp:sp modelId="{908BC2A2-8207-4771-B5D6-6079F0B54EC7}">
      <dsp:nvSpPr>
        <dsp:cNvPr id="0" name=""/>
        <dsp:cNvSpPr/>
      </dsp:nvSpPr>
      <dsp:spPr>
        <a:xfrm>
          <a:off x="61522" y="203818"/>
          <a:ext cx="679865" cy="6798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C438A-C1CA-4D8E-8379-AF6A0C9D00F4}">
      <dsp:nvSpPr>
        <dsp:cNvPr id="0" name=""/>
        <dsp:cNvSpPr/>
      </dsp:nvSpPr>
      <dsp:spPr>
        <a:xfrm>
          <a:off x="760120" y="1085304"/>
          <a:ext cx="7367879" cy="543892"/>
        </a:xfrm>
        <a:prstGeom prst="rect">
          <a:avLst/>
        </a:prstGeom>
        <a:solidFill>
          <a:schemeClr val="accent5">
            <a:hueOff val="-494674"/>
            <a:satOff val="2220"/>
            <a:lumOff val="-124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715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600" kern="1200" dirty="0" err="1"/>
            <a:t>श्रोताओं</a:t>
          </a:r>
          <a:r>
            <a:rPr lang="en-IN" sz="2600" kern="1200" dirty="0"/>
            <a:t> </a:t>
          </a:r>
          <a:r>
            <a:rPr lang="en-IN" sz="2600" kern="1200" dirty="0" err="1"/>
            <a:t>का</a:t>
          </a:r>
          <a:r>
            <a:rPr lang="en-IN" sz="2600" kern="1200" dirty="0"/>
            <a:t> </a:t>
          </a:r>
          <a:r>
            <a:rPr lang="en-IN" sz="2600" kern="1200" dirty="0" err="1"/>
            <a:t>प्रतिउत्तर</a:t>
          </a:r>
          <a:r>
            <a:rPr lang="en-IN" sz="2600" kern="1200" dirty="0"/>
            <a:t> AUDIENCE RESPONS</a:t>
          </a:r>
        </a:p>
      </dsp:txBody>
      <dsp:txXfrm>
        <a:off x="760120" y="1085304"/>
        <a:ext cx="7367879" cy="543892"/>
      </dsp:txXfrm>
    </dsp:sp>
    <dsp:sp modelId="{0F4CEA4A-023C-4719-9393-4D64437FBCFC}">
      <dsp:nvSpPr>
        <dsp:cNvPr id="0" name=""/>
        <dsp:cNvSpPr/>
      </dsp:nvSpPr>
      <dsp:spPr>
        <a:xfrm>
          <a:off x="373348" y="1019798"/>
          <a:ext cx="679865" cy="6798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D4E07E-0BFC-45BD-A100-72F5103EFA2B}">
      <dsp:nvSpPr>
        <dsp:cNvPr id="0" name=""/>
        <dsp:cNvSpPr/>
      </dsp:nvSpPr>
      <dsp:spPr>
        <a:xfrm>
          <a:off x="713281" y="1903765"/>
          <a:ext cx="7367879" cy="543892"/>
        </a:xfrm>
        <a:prstGeom prst="rect">
          <a:avLst/>
        </a:prstGeom>
        <a:solidFill>
          <a:schemeClr val="accent5">
            <a:hueOff val="-989347"/>
            <a:satOff val="4439"/>
            <a:lumOff val="-24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715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600" kern="1200" dirty="0" err="1"/>
            <a:t>श्रोताओं</a:t>
          </a:r>
          <a:r>
            <a:rPr lang="en-IN" sz="2600" kern="1200" dirty="0"/>
            <a:t> </a:t>
          </a:r>
          <a:r>
            <a:rPr lang="en-IN" sz="2600" kern="1200" dirty="0" err="1"/>
            <a:t>तक</a:t>
          </a:r>
          <a:r>
            <a:rPr lang="en-IN" sz="2600" kern="1200" dirty="0"/>
            <a:t> </a:t>
          </a:r>
          <a:r>
            <a:rPr lang="en-IN" sz="2600" kern="1200" dirty="0" err="1"/>
            <a:t>पहुंच</a:t>
          </a:r>
          <a:r>
            <a:rPr lang="en-IN" sz="2600" kern="1200" dirty="0"/>
            <a:t> AUDIENCE COVERAGE </a:t>
          </a:r>
        </a:p>
      </dsp:txBody>
      <dsp:txXfrm>
        <a:off x="713281" y="1903765"/>
        <a:ext cx="7367879" cy="543892"/>
      </dsp:txXfrm>
    </dsp:sp>
    <dsp:sp modelId="{FFFEE0FD-30F9-4446-9D3B-B9BD96003264}">
      <dsp:nvSpPr>
        <dsp:cNvPr id="0" name=""/>
        <dsp:cNvSpPr/>
      </dsp:nvSpPr>
      <dsp:spPr>
        <a:xfrm>
          <a:off x="373348" y="1835778"/>
          <a:ext cx="679865" cy="6798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A24EF-7DDC-49DD-B15B-D8B554D7F6BF}">
      <dsp:nvSpPr>
        <dsp:cNvPr id="0" name=""/>
        <dsp:cNvSpPr/>
      </dsp:nvSpPr>
      <dsp:spPr>
        <a:xfrm>
          <a:off x="401455" y="2719745"/>
          <a:ext cx="7679705" cy="543892"/>
        </a:xfrm>
        <a:prstGeom prst="rect">
          <a:avLst/>
        </a:prstGeom>
        <a:solidFill>
          <a:schemeClr val="accent5">
            <a:hueOff val="-1484021"/>
            <a:satOff val="6659"/>
            <a:lumOff val="-372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715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600" kern="1200"/>
            <a:t>प्रभाव की प्रक्रिया PROCESS OF INFLUENCE</a:t>
          </a:r>
          <a:endParaRPr lang="en-IN" sz="2600" kern="1200" dirty="0"/>
        </a:p>
      </dsp:txBody>
      <dsp:txXfrm>
        <a:off x="401455" y="2719745"/>
        <a:ext cx="7679705" cy="543892"/>
      </dsp:txXfrm>
    </dsp:sp>
    <dsp:sp modelId="{FBA0537F-C613-474C-AB9D-EAE6184887ED}">
      <dsp:nvSpPr>
        <dsp:cNvPr id="0" name=""/>
        <dsp:cNvSpPr/>
      </dsp:nvSpPr>
      <dsp:spPr>
        <a:xfrm>
          <a:off x="61522" y="2651759"/>
          <a:ext cx="679865" cy="6798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9965B-DA67-493D-9BBF-D8B183681690}" type="datetimeFigureOut">
              <a:rPr lang="en-IN" smtClean="0"/>
              <a:pPr/>
              <a:t>23-08-2020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76C40-BB06-489A-8C51-8C486790553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6060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97BCCF69-E083-49C8-81A0-C7152574EFAE}" type="datetime1">
              <a:rPr lang="en-US" smtClean="0"/>
              <a:pPr/>
              <a:t>8/23/2020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06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8CE3F-8347-41B1-B313-77CA1F2B43AA}" type="datetime1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735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76EDC-C0EE-4E35-938A-1F344F1CEE15}" type="datetime1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0238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B93A2EA0-4884-4B0D-BBE7-8B6D58D64720}" type="datetime1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6533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FB33-C9F0-414C-A48D-319E67A45E28}" type="datetime1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4544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5B1DD2B2-F44B-429E-8E7B-21F7115B1A46}" type="datetime1">
              <a:rPr lang="en-US" smtClean="0"/>
              <a:pPr/>
              <a:t>8/23/2020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2997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F0BB5A5B-7D0E-49D6-8B20-2A9B8A710146}" type="datetime1">
              <a:rPr lang="en-US" smtClean="0"/>
              <a:pPr/>
              <a:t>8/23/2020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1744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F702-FB0A-4582-9AF6-4160D80B3399}" type="datetime1">
              <a:rPr lang="en-US" smtClean="0"/>
              <a:pPr/>
              <a:t>8/23/2020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4165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56C1-03DE-420A-8B32-D8217E537ECA}" type="datetime1">
              <a:rPr lang="en-US" smtClean="0"/>
              <a:pPr/>
              <a:t>8/23/2020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3314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2E67504-DC72-4B5E-A0CA-7364BCCC60DC}" type="datetime1">
              <a:rPr lang="en-US" smtClean="0"/>
              <a:pPr/>
              <a:t>8/23/2020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081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9A664660-B81A-4FE8-9D5C-9CA697ECA6EB}" type="datetime1">
              <a:rPr lang="en-US" smtClean="0"/>
              <a:pPr/>
              <a:t>8/23/2020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206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C0F1C-B42C-4547-83FC-49A8D36A2EAB}" type="datetime1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ANIL PRATAP SINGH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141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matrix.com/blog/advertising-for-small-business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FB82883-1DC0-4BE1-A607-009095F33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A171B8-65FF-46F4-ACCD-D3FA45911E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t="284" r="-1" b="-1"/>
          <a:stretch/>
        </p:blipFill>
        <p:spPr>
          <a:xfrm>
            <a:off x="63604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FA98EAA-A866-4C95-A2A8-44E46FBAD5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40000"/>
                </a:schemeClr>
              </a:gs>
              <a:gs pos="100000">
                <a:schemeClr val="tx1">
                  <a:alpha val="8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EF02FB-1249-46B7-BA69-41FBEA106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2349" y="441420"/>
            <a:ext cx="7985759" cy="868823"/>
          </a:xfrm>
        </p:spPr>
        <p:txBody>
          <a:bodyPr anchor="b">
            <a:normAutofit/>
          </a:bodyPr>
          <a:lstStyle/>
          <a:p>
            <a:pPr algn="ctr"/>
            <a:r>
              <a:rPr lang="en-IN" sz="4000" dirty="0">
                <a:solidFill>
                  <a:srgbClr val="FF0000"/>
                </a:solidFill>
              </a:rPr>
              <a:t>BUSINESS</a:t>
            </a:r>
            <a:r>
              <a:rPr lang="en-IN" sz="4000" dirty="0">
                <a:solidFill>
                  <a:schemeClr val="bg1"/>
                </a:solidFill>
              </a:rPr>
              <a:t> </a:t>
            </a:r>
            <a:r>
              <a:rPr lang="en-IN" sz="4000" dirty="0">
                <a:solidFill>
                  <a:srgbClr val="FF0000"/>
                </a:solidFill>
              </a:rPr>
              <a:t>COMMUNICATION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BC9777F-7EB2-40F2-96D3-4B93CB683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5060" y="1367262"/>
            <a:ext cx="6960524" cy="598516"/>
          </a:xfrm>
        </p:spPr>
        <p:txBody>
          <a:bodyPr anchor="t">
            <a:normAutofit/>
          </a:bodyPr>
          <a:lstStyle/>
          <a:p>
            <a:pPr algn="ctr"/>
            <a:r>
              <a:rPr lang="en-IN" dirty="0">
                <a:solidFill>
                  <a:srgbClr val="FF0000"/>
                </a:solidFill>
              </a:rPr>
              <a:t>DR. ANIL PRATAP SINGH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203995-F200-4EFE-A3BC-173F13E17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64F-EFA0-4659-BB08-194612E5748E}" type="datetime1">
              <a:rPr lang="en-US" smtClean="0"/>
              <a:pPr/>
              <a:t>8/23/2020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7065B8-FB6C-4944-9219-BFD22C4AD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307B-5BCA-456C-B284-DDAB5FF16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F1C5E5-A391-4B26-970A-AA0744DCB065}"/>
              </a:ext>
            </a:extLst>
          </p:cNvPr>
          <p:cNvSpPr txBox="1"/>
          <p:nvPr/>
        </p:nvSpPr>
        <p:spPr>
          <a:xfrm>
            <a:off x="9118820" y="2080370"/>
            <a:ext cx="105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VI  PART</a:t>
            </a:r>
          </a:p>
        </p:txBody>
      </p:sp>
    </p:spTree>
    <p:extLst>
      <p:ext uri="{BB962C8B-B14F-4D97-AF65-F5344CB8AC3E}">
        <p14:creationId xmlns:p14="http://schemas.microsoft.com/office/powerpoint/2010/main" xmlns="" val="405016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408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37B9A3-9FD2-4532-8D1C-6E8F01BD739A}"/>
              </a:ext>
            </a:extLst>
          </p:cNvPr>
          <p:cNvSpPr txBox="1"/>
          <p:nvPr/>
        </p:nvSpPr>
        <p:spPr>
          <a:xfrm>
            <a:off x="0" y="253781"/>
            <a:ext cx="12192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FF0000"/>
                </a:solidFill>
              </a:rPr>
              <a:t>                                                      </a:t>
            </a:r>
            <a:r>
              <a:rPr lang="en-IN" sz="2400" dirty="0" err="1">
                <a:solidFill>
                  <a:srgbClr val="FF0000"/>
                </a:solidFill>
              </a:rPr>
              <a:t>संचार</a:t>
            </a:r>
            <a:r>
              <a:rPr lang="en-IN" sz="2400" dirty="0">
                <a:solidFill>
                  <a:srgbClr val="FF0000"/>
                </a:solidFill>
              </a:rPr>
              <a:t> </a:t>
            </a:r>
            <a:r>
              <a:rPr lang="en-IN" sz="2400" dirty="0" err="1">
                <a:solidFill>
                  <a:srgbClr val="FF0000"/>
                </a:solidFill>
              </a:rPr>
              <a:t>के</a:t>
            </a:r>
            <a:r>
              <a:rPr lang="en-IN" sz="2400" dirty="0">
                <a:solidFill>
                  <a:srgbClr val="FF0000"/>
                </a:solidFill>
              </a:rPr>
              <a:t> </a:t>
            </a:r>
            <a:r>
              <a:rPr lang="en-IN" sz="2400" dirty="0" err="1">
                <a:solidFill>
                  <a:srgbClr val="FF0000"/>
                </a:solidFill>
              </a:rPr>
              <a:t>सिद्धांत</a:t>
            </a:r>
            <a:r>
              <a:rPr lang="en-IN" sz="2400" dirty="0">
                <a:solidFill>
                  <a:srgbClr val="FF0000"/>
                </a:solidFill>
              </a:rPr>
              <a:t> </a:t>
            </a:r>
          </a:p>
          <a:p>
            <a:r>
              <a:rPr lang="en-IN" sz="2400" dirty="0">
                <a:solidFill>
                  <a:srgbClr val="FF0000"/>
                </a:solidFill>
              </a:rPr>
              <a:t>                                     THEORIES OF COMMUNICATION</a:t>
            </a:r>
          </a:p>
          <a:p>
            <a:r>
              <a:rPr lang="en-IN" dirty="0"/>
              <a:t>                                       </a:t>
            </a:r>
            <a:r>
              <a:rPr lang="en-IN" dirty="0" err="1">
                <a:solidFill>
                  <a:srgbClr val="00B050"/>
                </a:solidFill>
              </a:rPr>
              <a:t>सिद्धांत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अथवा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मान्यता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आशय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है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कि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किसी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विद्वान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के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द्वारा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बताए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गए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नियम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जिनका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हमें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आवश्यकतानुरुप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पालन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करना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चाहिए</a:t>
            </a:r>
            <a:r>
              <a:rPr lang="en-IN" dirty="0">
                <a:solidFill>
                  <a:srgbClr val="00B050"/>
                </a:solidFill>
              </a:rPr>
              <a:t> ।</a:t>
            </a:r>
            <a:r>
              <a:rPr lang="en-IN" dirty="0" err="1">
                <a:solidFill>
                  <a:srgbClr val="00B050"/>
                </a:solidFill>
              </a:rPr>
              <a:t>यह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आवश्यक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नहीं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है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कि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नियम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विद्वान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द्वारा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ही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बनाए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गए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हो</a:t>
            </a:r>
            <a:r>
              <a:rPr lang="en-IN" dirty="0">
                <a:solidFill>
                  <a:srgbClr val="00B050"/>
                </a:solidFill>
              </a:rPr>
              <a:t>, </a:t>
            </a:r>
            <a:r>
              <a:rPr lang="en-IN" dirty="0" err="1">
                <a:solidFill>
                  <a:srgbClr val="00B050"/>
                </a:solidFill>
              </a:rPr>
              <a:t>कुछ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नियम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जाति</a:t>
            </a:r>
            <a:r>
              <a:rPr lang="en-IN" dirty="0">
                <a:solidFill>
                  <a:srgbClr val="00B050"/>
                </a:solidFill>
              </a:rPr>
              <a:t>, </a:t>
            </a:r>
            <a:r>
              <a:rPr lang="en-IN" dirty="0" err="1">
                <a:solidFill>
                  <a:srgbClr val="00B050"/>
                </a:solidFill>
              </a:rPr>
              <a:t>धर्म</a:t>
            </a:r>
            <a:r>
              <a:rPr lang="en-IN" dirty="0">
                <a:solidFill>
                  <a:srgbClr val="00B050"/>
                </a:solidFill>
              </a:rPr>
              <a:t>, </a:t>
            </a:r>
            <a:r>
              <a:rPr lang="en-IN" dirty="0" err="1">
                <a:solidFill>
                  <a:srgbClr val="00B050"/>
                </a:solidFill>
              </a:rPr>
              <a:t>संप्रदाय</a:t>
            </a:r>
            <a:r>
              <a:rPr lang="en-IN" dirty="0">
                <a:solidFill>
                  <a:srgbClr val="00B050"/>
                </a:solidFill>
              </a:rPr>
              <a:t> ,</a:t>
            </a:r>
            <a:r>
              <a:rPr lang="en-IN" dirty="0" err="1">
                <a:solidFill>
                  <a:srgbClr val="00B050"/>
                </a:solidFill>
              </a:rPr>
              <a:t>देश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एवं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समुदाय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के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द्वारा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बनाए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जाते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हैं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जिनका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पालन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कराने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प्रयास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किया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जाता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है</a:t>
            </a:r>
            <a:r>
              <a:rPr lang="en-IN" dirty="0">
                <a:solidFill>
                  <a:srgbClr val="00B050"/>
                </a:solidFill>
              </a:rPr>
              <a:t>। </a:t>
            </a:r>
            <a:r>
              <a:rPr lang="en-IN" dirty="0" err="1">
                <a:solidFill>
                  <a:srgbClr val="00B050"/>
                </a:solidFill>
              </a:rPr>
              <a:t>इसी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प्रकार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संचार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क्रिया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जो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कि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किसी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भी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व्यवसाय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अनिवार्य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अंग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है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के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बारे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में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कुछ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सिद्धांत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विकसित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हुए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हैं</a:t>
            </a:r>
            <a:r>
              <a:rPr lang="en-IN" dirty="0">
                <a:solidFill>
                  <a:srgbClr val="00B050"/>
                </a:solidFill>
              </a:rPr>
              <a:t> ।</a:t>
            </a:r>
            <a:r>
              <a:rPr lang="en-IN" dirty="0" err="1">
                <a:solidFill>
                  <a:srgbClr val="00B050"/>
                </a:solidFill>
              </a:rPr>
              <a:t>यद्यपि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की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संचार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क्षेत्र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इतना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व्यापक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है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कि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इसे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किसी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सीमा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के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अंदर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बांधना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काफी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दुरूह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कार्य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है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फिर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भी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संप्रेषण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के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कुछ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सिद्धांत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दिए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गए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हैं</a:t>
            </a:r>
            <a:r>
              <a:rPr lang="en-IN" dirty="0">
                <a:solidFill>
                  <a:srgbClr val="00B050"/>
                </a:solidFill>
              </a:rPr>
              <a:t>। </a:t>
            </a:r>
            <a:r>
              <a:rPr lang="en-IN" dirty="0" err="1">
                <a:solidFill>
                  <a:srgbClr val="00B050"/>
                </a:solidFill>
              </a:rPr>
              <a:t>सामाजिक</a:t>
            </a:r>
            <a:r>
              <a:rPr lang="en-IN" dirty="0">
                <a:solidFill>
                  <a:srgbClr val="00B050"/>
                </a:solidFill>
              </a:rPr>
              <a:t> व </a:t>
            </a:r>
            <a:r>
              <a:rPr lang="en-IN" dirty="0" err="1">
                <a:solidFill>
                  <a:srgbClr val="00B050"/>
                </a:solidFill>
              </a:rPr>
              <a:t>सांस्कृतिक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परिवेश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में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आदर्श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मूल्यों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की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रक्षा</a:t>
            </a:r>
            <a:r>
              <a:rPr lang="en-IN" dirty="0">
                <a:solidFill>
                  <a:srgbClr val="00B050"/>
                </a:solidFill>
              </a:rPr>
              <a:t> व </a:t>
            </a:r>
            <a:r>
              <a:rPr lang="en-IN" dirty="0" err="1">
                <a:solidFill>
                  <a:srgbClr val="00B050"/>
                </a:solidFill>
              </a:rPr>
              <a:t>स्थापना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हेतु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किसी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को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निर्धारित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सीमा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के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अंदर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किया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गया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संचार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ही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संचार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सिद्धांत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कहलाता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है</a:t>
            </a:r>
            <a:r>
              <a:rPr lang="en-IN" dirty="0">
                <a:solidFill>
                  <a:srgbClr val="00B050"/>
                </a:solidFill>
              </a:rPr>
              <a:t>। </a:t>
            </a:r>
            <a:r>
              <a:rPr lang="en-IN" dirty="0" err="1">
                <a:solidFill>
                  <a:srgbClr val="00B050"/>
                </a:solidFill>
              </a:rPr>
              <a:t>संचार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के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सिद्धांत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को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निम्नलिखित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रुप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में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स्पष्ट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किया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जा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सकता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है</a:t>
            </a:r>
            <a:r>
              <a:rPr lang="en-IN" dirty="0">
                <a:solidFill>
                  <a:srgbClr val="00B050"/>
                </a:solidFill>
              </a:rPr>
              <a:t> –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14D0B44A-2BDD-47D8-B75B-AAF630CE5B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733899102"/>
              </p:ext>
            </p:extLst>
          </p:nvPr>
        </p:nvGraphicFramePr>
        <p:xfrm>
          <a:off x="2032000" y="2941983"/>
          <a:ext cx="8128000" cy="3196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F667F0-CCB0-4782-9F7D-FC34AFA8D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6D50-C239-4D9D-912B-AD5B68151B60}" type="datetime1">
              <a:rPr lang="en-US" smtClean="0"/>
              <a:pPr/>
              <a:t>8/23/2020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C12497-99E5-446C-B0ED-9E85395A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7BAE6E-6685-4F48-8081-2C09CD51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2695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B70EC1-37FF-4D40-BD48-92AFD54EF0EC}"/>
              </a:ext>
            </a:extLst>
          </p:cNvPr>
          <p:cNvSpPr txBox="1"/>
          <p:nvPr/>
        </p:nvSpPr>
        <p:spPr>
          <a:xfrm>
            <a:off x="357809" y="887856"/>
            <a:ext cx="1152939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                                                    </a:t>
            </a:r>
            <a:r>
              <a:rPr lang="en-IN" sz="2400" dirty="0" err="1">
                <a:solidFill>
                  <a:srgbClr val="FF0000"/>
                </a:solidFill>
              </a:rPr>
              <a:t>श्रोता</a:t>
            </a:r>
            <a:r>
              <a:rPr lang="en-IN" sz="2400" dirty="0">
                <a:solidFill>
                  <a:srgbClr val="FF0000"/>
                </a:solidFill>
              </a:rPr>
              <a:t> </a:t>
            </a:r>
            <a:r>
              <a:rPr lang="en-IN" sz="2400" dirty="0" err="1">
                <a:solidFill>
                  <a:srgbClr val="FF0000"/>
                </a:solidFill>
              </a:rPr>
              <a:t>विश्लेषण</a:t>
            </a:r>
            <a:r>
              <a:rPr lang="en-IN" sz="2400" dirty="0">
                <a:solidFill>
                  <a:srgbClr val="FF0000"/>
                </a:solidFill>
              </a:rPr>
              <a:t> AUDIENCE ANALYSIS</a:t>
            </a:r>
            <a:r>
              <a:rPr lang="en-IN" dirty="0"/>
              <a:t> </a:t>
            </a:r>
          </a:p>
          <a:p>
            <a:r>
              <a:rPr lang="en-IN" dirty="0"/>
              <a:t>                      </a:t>
            </a:r>
            <a:r>
              <a:rPr lang="en-IN" dirty="0" err="1">
                <a:solidFill>
                  <a:srgbClr val="00B050"/>
                </a:solidFill>
              </a:rPr>
              <a:t>श्रोतागणों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की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और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उनकी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आवश्यकताओं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की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समझ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सफल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संचार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का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आधार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है</a:t>
            </a:r>
            <a:r>
              <a:rPr lang="en-IN" dirty="0">
                <a:solidFill>
                  <a:srgbClr val="00B050"/>
                </a:solidFill>
              </a:rPr>
              <a:t> ।</a:t>
            </a:r>
          </a:p>
          <a:p>
            <a:r>
              <a:rPr lang="en-IN" dirty="0">
                <a:solidFill>
                  <a:srgbClr val="00B050"/>
                </a:solidFill>
              </a:rPr>
              <a:t>                                                                                          </a:t>
            </a:r>
            <a:r>
              <a:rPr lang="en-IN" dirty="0" err="1">
                <a:solidFill>
                  <a:srgbClr val="00B050"/>
                </a:solidFill>
              </a:rPr>
              <a:t>आइलीन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>
                <a:solidFill>
                  <a:srgbClr val="00B050"/>
                </a:solidFill>
              </a:rPr>
              <a:t>शोलज</a:t>
            </a:r>
            <a:r>
              <a:rPr lang="en-IN" dirty="0">
                <a:solidFill>
                  <a:srgbClr val="00B050"/>
                </a:solidFill>
              </a:rPr>
              <a:t> </a:t>
            </a:r>
          </a:p>
          <a:p>
            <a:r>
              <a:rPr lang="en-IN" dirty="0">
                <a:solidFill>
                  <a:srgbClr val="00B050"/>
                </a:solidFill>
              </a:rPr>
              <a:t>  “ Successful Communication rests on having a class understanding of an audience and its needs.” </a:t>
            </a:r>
          </a:p>
          <a:p>
            <a:r>
              <a:rPr lang="en-IN" dirty="0">
                <a:solidFill>
                  <a:srgbClr val="00B050"/>
                </a:solidFill>
              </a:rPr>
              <a:t>                                                                                           Eileen Scholes</a:t>
            </a:r>
          </a:p>
          <a:p>
            <a:r>
              <a:rPr lang="en-IN" dirty="0" err="1">
                <a:solidFill>
                  <a:srgbClr val="0070C0"/>
                </a:solidFill>
              </a:rPr>
              <a:t>श्रोता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संचार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क्रिया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सबसे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महत्वपूर्ण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अंग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है</a:t>
            </a:r>
            <a:r>
              <a:rPr lang="en-IN" dirty="0">
                <a:solidFill>
                  <a:srgbClr val="0070C0"/>
                </a:solidFill>
              </a:rPr>
              <a:t> ।</a:t>
            </a:r>
            <a:r>
              <a:rPr lang="en-IN" dirty="0" err="1">
                <a:solidFill>
                  <a:srgbClr val="0070C0"/>
                </a:solidFill>
              </a:rPr>
              <a:t>कोई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भी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संचार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प्रभावशाली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तभी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हो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सकता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है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जब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समप्रेषक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और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श्रोता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दोनों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एक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विचारधारा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के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अनुसार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व्यवहार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करते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हैं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अर्थात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श्रोता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स्वभाव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विचार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एवं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समझ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संचार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क्रिया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को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पूरी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तरह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प्रभावित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करता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है</a:t>
            </a:r>
            <a:r>
              <a:rPr lang="en-IN" dirty="0">
                <a:solidFill>
                  <a:srgbClr val="0070C0"/>
                </a:solidFill>
              </a:rPr>
              <a:t>। </a:t>
            </a:r>
            <a:r>
              <a:rPr lang="en-IN" dirty="0" err="1">
                <a:solidFill>
                  <a:srgbClr val="0070C0"/>
                </a:solidFill>
              </a:rPr>
              <a:t>ऐसी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स्थिति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में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श्रोता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विश्लेषण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संचार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को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प्रभावी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बनाने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के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लिए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अनिवार्य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हो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जाता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है</a:t>
            </a:r>
            <a:r>
              <a:rPr lang="en-IN" dirty="0">
                <a:solidFill>
                  <a:srgbClr val="0070C0"/>
                </a:solidFill>
              </a:rPr>
              <a:t>। </a:t>
            </a:r>
            <a:r>
              <a:rPr lang="en-IN" dirty="0" err="1">
                <a:solidFill>
                  <a:srgbClr val="0070C0"/>
                </a:solidFill>
              </a:rPr>
              <a:t>जब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भी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हम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कोई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संदेश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किसी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को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देना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चाहते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हैं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तो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सर्वप्रथम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हमें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उसकी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ज्ञान</a:t>
            </a:r>
            <a:r>
              <a:rPr lang="en-IN" dirty="0">
                <a:solidFill>
                  <a:srgbClr val="0070C0"/>
                </a:solidFill>
              </a:rPr>
              <a:t> ,</a:t>
            </a:r>
            <a:r>
              <a:rPr lang="en-IN" dirty="0" err="1">
                <a:solidFill>
                  <a:srgbClr val="0070C0"/>
                </a:solidFill>
              </a:rPr>
              <a:t>उसके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समझ</a:t>
            </a:r>
            <a:r>
              <a:rPr lang="en-IN" dirty="0">
                <a:solidFill>
                  <a:srgbClr val="0070C0"/>
                </a:solidFill>
              </a:rPr>
              <a:t> ,</a:t>
            </a:r>
            <a:r>
              <a:rPr lang="en-IN" dirty="0" err="1">
                <a:solidFill>
                  <a:srgbClr val="0070C0"/>
                </a:solidFill>
              </a:rPr>
              <a:t>उसके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व्यवहार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और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चरित्र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अध्ययन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करना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चाहिए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तत्पश्चात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हम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उसके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पास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अपना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संदेश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संप्रेषित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करें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तभी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संप्रेषण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प्रभावशाली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हो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पाएगा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अन्यथा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स्थिति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में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संदेश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केवल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संदेश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बनकर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रह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जाएगा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उसकी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प्रभावशीलता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समाप्त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हो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जाएगी</a:t>
            </a:r>
            <a:r>
              <a:rPr lang="en-IN" dirty="0">
                <a:solidFill>
                  <a:srgbClr val="0070C0"/>
                </a:solidFill>
              </a:rPr>
              <a:t>। </a:t>
            </a:r>
            <a:r>
              <a:rPr lang="en-IN" dirty="0" err="1">
                <a:solidFill>
                  <a:srgbClr val="0070C0"/>
                </a:solidFill>
              </a:rPr>
              <a:t>अर्थात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एक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हिंदी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कहावत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कि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भैंस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के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आगे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बीन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बजाए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भैंस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बैठ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पगुराय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वाली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स्थिति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होगी</a:t>
            </a:r>
            <a:r>
              <a:rPr lang="en-IN" dirty="0">
                <a:solidFill>
                  <a:srgbClr val="0070C0"/>
                </a:solidFill>
              </a:rPr>
              <a:t>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36B323-D2F7-4D5F-8E43-0C34D26CF478}"/>
              </a:ext>
            </a:extLst>
          </p:cNvPr>
          <p:cNvSpPr txBox="1"/>
          <p:nvPr/>
        </p:nvSpPr>
        <p:spPr>
          <a:xfrm>
            <a:off x="477078" y="4119510"/>
            <a:ext cx="116327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 err="1">
                <a:solidFill>
                  <a:srgbClr val="0070C0"/>
                </a:solidFill>
              </a:rPr>
              <a:t>श्रोता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विश्लेषण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क्रिया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में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हमें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तीन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मूल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बातों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पर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ध्यान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देना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चाहिए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पहला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है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कि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श्रोता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कौन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है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दूसरा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वह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क्या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चाहता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है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तथा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तीसरा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कि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वह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कैसे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संतुष्ट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होगा</a:t>
            </a:r>
            <a:r>
              <a:rPr lang="en-IN" dirty="0">
                <a:solidFill>
                  <a:srgbClr val="0070C0"/>
                </a:solidFill>
              </a:rPr>
              <a:t> ।</a:t>
            </a:r>
            <a:r>
              <a:rPr lang="en-IN" dirty="0" err="1">
                <a:solidFill>
                  <a:srgbClr val="0070C0"/>
                </a:solidFill>
              </a:rPr>
              <a:t>इन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तीनों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बातों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पर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पूर्ण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विचार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करने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के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पश्चात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यदि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संप्रेषण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क्रिया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पूर्ण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जाती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है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तो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निश्चित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रूप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से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संप्रेषण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प्रभावी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होगा</a:t>
            </a:r>
            <a:r>
              <a:rPr lang="en-IN" dirty="0">
                <a:solidFill>
                  <a:srgbClr val="0070C0"/>
                </a:solidFill>
              </a:rPr>
              <a:t>। </a:t>
            </a:r>
            <a:r>
              <a:rPr lang="en-IN" dirty="0" err="1">
                <a:solidFill>
                  <a:srgbClr val="0070C0"/>
                </a:solidFill>
              </a:rPr>
              <a:t>श्रोता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कौन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है</a:t>
            </a:r>
            <a:r>
              <a:rPr lang="en-IN" dirty="0">
                <a:solidFill>
                  <a:srgbClr val="0070C0"/>
                </a:solidFill>
              </a:rPr>
              <a:t> who is audience </a:t>
            </a:r>
            <a:r>
              <a:rPr lang="en-IN" dirty="0" err="1">
                <a:solidFill>
                  <a:srgbClr val="0070C0"/>
                </a:solidFill>
              </a:rPr>
              <a:t>जब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भी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कोई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संदेश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किसी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व्यक्ति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या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समूह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को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प्रेषित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किया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जाना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हो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तो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सर्वप्रथम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यह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देखा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जाना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चाहिए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कि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श्रोता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कौन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है</a:t>
            </a:r>
            <a:r>
              <a:rPr lang="en-IN" dirty="0">
                <a:solidFill>
                  <a:srgbClr val="0070C0"/>
                </a:solidFill>
              </a:rPr>
              <a:t>? </a:t>
            </a:r>
            <a:r>
              <a:rPr lang="en-IN" dirty="0" err="1">
                <a:solidFill>
                  <a:srgbClr val="0070C0"/>
                </a:solidFill>
              </a:rPr>
              <a:t>अर्थात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उसकी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योग्यता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क्षमता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एवं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उम्र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क्या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है</a:t>
            </a:r>
            <a:r>
              <a:rPr lang="en-IN" dirty="0">
                <a:solidFill>
                  <a:srgbClr val="0070C0"/>
                </a:solidFill>
              </a:rPr>
              <a:t> ?</a:t>
            </a:r>
            <a:r>
              <a:rPr lang="en-IN" dirty="0" err="1">
                <a:solidFill>
                  <a:srgbClr val="0070C0"/>
                </a:solidFill>
              </a:rPr>
              <a:t>तथा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उसका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स्वभाव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कैसा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है</a:t>
            </a:r>
            <a:r>
              <a:rPr lang="en-IN" dirty="0">
                <a:solidFill>
                  <a:srgbClr val="0070C0"/>
                </a:solidFill>
              </a:rPr>
              <a:t>? </a:t>
            </a:r>
            <a:r>
              <a:rPr lang="en-IN" dirty="0" err="1">
                <a:solidFill>
                  <a:srgbClr val="0070C0"/>
                </a:solidFill>
              </a:rPr>
              <a:t>इन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बातों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अध्ययन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करके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ही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संदेश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संप्रेषित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किया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जाना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चाहिए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क्योंकि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श्रोता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स्थान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संचार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क्रम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में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केंद्रीय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होता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है</a:t>
            </a:r>
            <a:r>
              <a:rPr lang="en-IN" dirty="0">
                <a:solidFill>
                  <a:srgbClr val="0070C0"/>
                </a:solidFill>
              </a:rPr>
              <a:t> । </a:t>
            </a:r>
            <a:r>
              <a:rPr lang="en-IN" dirty="0" err="1">
                <a:solidFill>
                  <a:srgbClr val="0070C0"/>
                </a:solidFill>
              </a:rPr>
              <a:t>श्रोताओं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को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कई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श्रेणियों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में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विभाजित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किया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जा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सकता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 err="1">
                <a:solidFill>
                  <a:srgbClr val="0070C0"/>
                </a:solidFill>
              </a:rPr>
              <a:t>है</a:t>
            </a:r>
            <a:r>
              <a:rPr lang="en-IN" dirty="0">
                <a:solidFill>
                  <a:srgbClr val="0070C0"/>
                </a:solidFill>
              </a:rPr>
              <a:t>।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837FC7-7681-4ACE-BABD-1AE4960A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5CD5-9362-49F2-9393-9EEAB2FD5189}" type="datetime1">
              <a:rPr lang="en-US" smtClean="0"/>
              <a:pPr/>
              <a:t>8/23/2020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ECC5749-7EA0-4E82-82E8-28F6CDE6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5ADBD2-A9CA-46DD-9A44-03FF4EE78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0431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BA64D0-8326-4124-9574-94DDA4D56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7183" y="0"/>
            <a:ext cx="677763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3157E28-262F-443A-8F7A-BB7514E14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FF39B-560A-4F8E-A9AD-D3146F39C640}" type="datetime1">
              <a:rPr lang="en-US" smtClean="0"/>
              <a:pPr/>
              <a:t>8/23/2020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6EC9025-61B5-4299-9563-5CA44BAD6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284F0B-65B7-4F49-913B-AF0F0071C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620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55BD41-0A71-40FF-8AE0-F60529B0F72E}"/>
              </a:ext>
            </a:extLst>
          </p:cNvPr>
          <p:cNvSpPr txBox="1"/>
          <p:nvPr/>
        </p:nvSpPr>
        <p:spPr>
          <a:xfrm>
            <a:off x="359134" y="316830"/>
            <a:ext cx="1147373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 err="1">
                <a:solidFill>
                  <a:srgbClr val="FF0000"/>
                </a:solidFill>
              </a:rPr>
              <a:t>श्रोता</a:t>
            </a:r>
            <a:r>
              <a:rPr lang="en-IN" sz="2400" dirty="0">
                <a:solidFill>
                  <a:srgbClr val="FF0000"/>
                </a:solidFill>
              </a:rPr>
              <a:t> </a:t>
            </a:r>
            <a:r>
              <a:rPr lang="en-IN" sz="2400" dirty="0" err="1">
                <a:solidFill>
                  <a:srgbClr val="FF0000"/>
                </a:solidFill>
              </a:rPr>
              <a:t>क्या</a:t>
            </a:r>
            <a:r>
              <a:rPr lang="en-IN" sz="2400" dirty="0">
                <a:solidFill>
                  <a:srgbClr val="FF0000"/>
                </a:solidFill>
              </a:rPr>
              <a:t> </a:t>
            </a:r>
            <a:r>
              <a:rPr lang="en-IN" sz="2400" dirty="0" err="1">
                <a:solidFill>
                  <a:srgbClr val="FF0000"/>
                </a:solidFill>
              </a:rPr>
              <a:t>चाहता</a:t>
            </a:r>
            <a:r>
              <a:rPr lang="en-IN" sz="2400" dirty="0">
                <a:solidFill>
                  <a:srgbClr val="FF0000"/>
                </a:solidFill>
              </a:rPr>
              <a:t> </a:t>
            </a:r>
            <a:r>
              <a:rPr lang="en-IN" sz="2400" dirty="0" err="1">
                <a:solidFill>
                  <a:srgbClr val="FF0000"/>
                </a:solidFill>
              </a:rPr>
              <a:t>है</a:t>
            </a:r>
            <a:r>
              <a:rPr lang="en-IN" sz="2400" dirty="0">
                <a:solidFill>
                  <a:srgbClr val="FF0000"/>
                </a:solidFill>
              </a:rPr>
              <a:t>? WHAT AUDIENCE WANTS?</a:t>
            </a:r>
          </a:p>
          <a:p>
            <a:r>
              <a:rPr lang="en-IN" dirty="0"/>
              <a:t> </a:t>
            </a:r>
          </a:p>
          <a:p>
            <a:r>
              <a:rPr lang="en-IN" dirty="0"/>
              <a:t>"</a:t>
            </a:r>
            <a:r>
              <a:rPr lang="en-IN" dirty="0" err="1"/>
              <a:t>किसी</a:t>
            </a:r>
            <a:r>
              <a:rPr lang="en-IN" dirty="0"/>
              <a:t> </a:t>
            </a:r>
            <a:r>
              <a:rPr lang="en-IN" dirty="0" err="1"/>
              <a:t>भी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सफलता</a:t>
            </a:r>
            <a:r>
              <a:rPr lang="en-IN" dirty="0"/>
              <a:t> </a:t>
            </a:r>
            <a:r>
              <a:rPr lang="en-IN" dirty="0" err="1"/>
              <a:t>के</a:t>
            </a:r>
            <a:r>
              <a:rPr lang="en-IN" dirty="0"/>
              <a:t> </a:t>
            </a:r>
            <a:r>
              <a:rPr lang="en-IN" dirty="0" err="1"/>
              <a:t>लिए</a:t>
            </a:r>
            <a:r>
              <a:rPr lang="en-IN" dirty="0"/>
              <a:t> </a:t>
            </a:r>
            <a:r>
              <a:rPr lang="en-IN" dirty="0" err="1"/>
              <a:t>श्रोताओं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समझना</a:t>
            </a:r>
            <a:r>
              <a:rPr lang="en-IN" dirty="0"/>
              <a:t> </a:t>
            </a:r>
            <a:r>
              <a:rPr lang="en-IN" dirty="0" err="1"/>
              <a:t>मौलिक</a:t>
            </a:r>
            <a:r>
              <a:rPr lang="en-IN" dirty="0"/>
              <a:t> </a:t>
            </a:r>
            <a:r>
              <a:rPr lang="en-IN" dirty="0" err="1"/>
              <a:t>आवश्यकता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आपको</a:t>
            </a:r>
            <a:r>
              <a:rPr lang="en-IN" dirty="0"/>
              <a:t> </a:t>
            </a:r>
            <a:r>
              <a:rPr lang="en-IN" dirty="0" err="1"/>
              <a:t>अपना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श्रोताओं</a:t>
            </a:r>
            <a:r>
              <a:rPr lang="en-IN" dirty="0"/>
              <a:t> </a:t>
            </a:r>
            <a:r>
              <a:rPr lang="en-IN" dirty="0" err="1"/>
              <a:t>के</a:t>
            </a:r>
            <a:r>
              <a:rPr lang="en-IN" dirty="0"/>
              <a:t> </a:t>
            </a:r>
            <a:r>
              <a:rPr lang="en-IN" dirty="0" err="1"/>
              <a:t>लक्ष्य</a:t>
            </a:r>
            <a:r>
              <a:rPr lang="en-IN" dirty="0"/>
              <a:t> </a:t>
            </a:r>
            <a:r>
              <a:rPr lang="en-IN" dirty="0" err="1"/>
              <a:t>उनकी</a:t>
            </a:r>
            <a:r>
              <a:rPr lang="en-IN" dirty="0"/>
              <a:t> </a:t>
            </a:r>
            <a:r>
              <a:rPr lang="en-IN" dirty="0" err="1"/>
              <a:t>रचनाओं</a:t>
            </a:r>
            <a:r>
              <a:rPr lang="en-IN" dirty="0"/>
              <a:t>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उनकी</a:t>
            </a:r>
            <a:r>
              <a:rPr lang="en-IN" dirty="0"/>
              <a:t> </a:t>
            </a:r>
            <a:r>
              <a:rPr lang="en-IN" dirty="0" err="1"/>
              <a:t>आवश्यकताओं</a:t>
            </a:r>
            <a:r>
              <a:rPr lang="en-IN" dirty="0"/>
              <a:t> </a:t>
            </a:r>
            <a:r>
              <a:rPr lang="en-IN" dirty="0" err="1"/>
              <a:t>के</a:t>
            </a:r>
            <a:r>
              <a:rPr lang="en-IN" dirty="0"/>
              <a:t> </a:t>
            </a:r>
            <a:r>
              <a:rPr lang="en-IN" dirty="0" err="1"/>
              <a:t>अनुरूप</a:t>
            </a:r>
            <a:r>
              <a:rPr lang="en-IN" dirty="0"/>
              <a:t> </a:t>
            </a:r>
            <a:r>
              <a:rPr lang="en-IN" dirty="0" err="1"/>
              <a:t>ढालना</a:t>
            </a:r>
            <a:r>
              <a:rPr lang="en-IN" dirty="0"/>
              <a:t> </a:t>
            </a:r>
            <a:r>
              <a:rPr lang="en-IN" dirty="0" err="1"/>
              <a:t>होगा</a:t>
            </a:r>
            <a:r>
              <a:rPr lang="en-IN" dirty="0"/>
              <a:t>“</a:t>
            </a:r>
          </a:p>
          <a:p>
            <a:r>
              <a:rPr lang="en-IN" dirty="0"/>
              <a:t>                                                                                                  </a:t>
            </a:r>
            <a:r>
              <a:rPr lang="en-IN" dirty="0" err="1"/>
              <a:t>कैटी</a:t>
            </a:r>
            <a:r>
              <a:rPr lang="en-IN" dirty="0"/>
              <a:t> ओ </a:t>
            </a:r>
            <a:r>
              <a:rPr lang="en-IN" dirty="0" err="1"/>
              <a:t>लाकर</a:t>
            </a:r>
            <a:r>
              <a:rPr lang="en-IN" dirty="0"/>
              <a:t>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स्टीफेन</a:t>
            </a:r>
            <a:r>
              <a:rPr lang="en-IN" dirty="0"/>
              <a:t> </a:t>
            </a:r>
            <a:r>
              <a:rPr lang="en-IN" dirty="0" err="1"/>
              <a:t>काऊ</a:t>
            </a:r>
            <a:r>
              <a:rPr lang="en-IN" dirty="0"/>
              <a:t> </a:t>
            </a:r>
            <a:r>
              <a:rPr lang="en-IN" dirty="0" err="1"/>
              <a:t>कैजमार्क</a:t>
            </a:r>
            <a:r>
              <a:rPr lang="en-IN" dirty="0"/>
              <a:t> </a:t>
            </a:r>
          </a:p>
          <a:p>
            <a:r>
              <a:rPr lang="en-IN" dirty="0"/>
              <a:t>Understanding audience is fundamental to the success of any message you need to adopt your message to fit the audiences goals interest and needs.</a:t>
            </a:r>
          </a:p>
          <a:p>
            <a:r>
              <a:rPr lang="en-IN" dirty="0"/>
              <a:t>                                                                                          Kitty O. Locker and Stephen </a:t>
            </a:r>
            <a:r>
              <a:rPr lang="en-IN" dirty="0" err="1"/>
              <a:t>Kyo</a:t>
            </a:r>
            <a:r>
              <a:rPr lang="en-IN" dirty="0"/>
              <a:t> </a:t>
            </a:r>
            <a:r>
              <a:rPr lang="en-IN" dirty="0" err="1"/>
              <a:t>Kaizmark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523ED0-E4E7-423E-93CF-ECE963A1EA30}"/>
              </a:ext>
            </a:extLst>
          </p:cNvPr>
          <p:cNvSpPr txBox="1"/>
          <p:nvPr/>
        </p:nvSpPr>
        <p:spPr>
          <a:xfrm>
            <a:off x="359134" y="2717487"/>
            <a:ext cx="1157577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 err="1"/>
              <a:t>प्रत्येक</a:t>
            </a:r>
            <a:r>
              <a:rPr lang="en-IN" dirty="0"/>
              <a:t> </a:t>
            </a:r>
            <a:r>
              <a:rPr lang="en-IN" dirty="0" err="1"/>
              <a:t>संचार</a:t>
            </a:r>
            <a:r>
              <a:rPr lang="en-IN" dirty="0"/>
              <a:t> </a:t>
            </a:r>
            <a:r>
              <a:rPr lang="en-IN" dirty="0" err="1"/>
              <a:t>के</a:t>
            </a:r>
            <a:r>
              <a:rPr lang="en-IN" dirty="0"/>
              <a:t> </a:t>
            </a:r>
            <a:r>
              <a:rPr lang="en-IN" dirty="0" err="1"/>
              <a:t>लिए</a:t>
            </a:r>
            <a:r>
              <a:rPr lang="en-IN" dirty="0"/>
              <a:t> </a:t>
            </a:r>
            <a:r>
              <a:rPr lang="en-IN" dirty="0" err="1"/>
              <a:t>यह</a:t>
            </a:r>
            <a:r>
              <a:rPr lang="en-IN" dirty="0"/>
              <a:t> </a:t>
            </a:r>
            <a:r>
              <a:rPr lang="en-IN" dirty="0" err="1"/>
              <a:t>उतना</a:t>
            </a:r>
            <a:r>
              <a:rPr lang="en-IN" dirty="0"/>
              <a:t> </a:t>
            </a:r>
            <a:r>
              <a:rPr lang="en-IN" dirty="0" err="1"/>
              <a:t>महत्वपूर्ण</a:t>
            </a:r>
            <a:r>
              <a:rPr lang="en-IN" dirty="0"/>
              <a:t> </a:t>
            </a:r>
            <a:r>
              <a:rPr lang="en-IN" dirty="0" err="1"/>
              <a:t>नहीं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कि</a:t>
            </a:r>
            <a:r>
              <a:rPr lang="en-IN" dirty="0"/>
              <a:t> </a:t>
            </a:r>
            <a:r>
              <a:rPr lang="en-IN" dirty="0" err="1"/>
              <a:t>वह</a:t>
            </a:r>
            <a:r>
              <a:rPr lang="en-IN" dirty="0"/>
              <a:t> </a:t>
            </a:r>
            <a:r>
              <a:rPr lang="en-IN" dirty="0" err="1"/>
              <a:t>क्या</a:t>
            </a:r>
            <a:r>
              <a:rPr lang="en-IN" dirty="0"/>
              <a:t> </a:t>
            </a:r>
            <a:r>
              <a:rPr lang="en-IN" dirty="0" err="1"/>
              <a:t>बोल</a:t>
            </a:r>
            <a:r>
              <a:rPr lang="en-IN" dirty="0"/>
              <a:t> </a:t>
            </a:r>
            <a:r>
              <a:rPr lang="en-IN" dirty="0" err="1"/>
              <a:t>रहा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बल्कि</a:t>
            </a:r>
            <a:r>
              <a:rPr lang="en-IN" dirty="0"/>
              <a:t> </a:t>
            </a:r>
            <a:r>
              <a:rPr lang="en-IN" dirty="0" err="1"/>
              <a:t>यह</a:t>
            </a:r>
            <a:r>
              <a:rPr lang="en-IN" dirty="0"/>
              <a:t> </a:t>
            </a:r>
            <a:r>
              <a:rPr lang="en-IN" dirty="0" err="1"/>
              <a:t>महत्वपूर्ण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कि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प्राप्तकर्ता</a:t>
            </a:r>
            <a:r>
              <a:rPr lang="en-IN" dirty="0"/>
              <a:t> </a:t>
            </a:r>
            <a:r>
              <a:rPr lang="en-IN" dirty="0" err="1"/>
              <a:t>क्या</a:t>
            </a:r>
            <a:r>
              <a:rPr lang="en-IN" dirty="0"/>
              <a:t> </a:t>
            </a:r>
            <a:r>
              <a:rPr lang="en-IN" dirty="0" err="1"/>
              <a:t>सुनना</a:t>
            </a:r>
            <a:r>
              <a:rPr lang="en-IN" dirty="0"/>
              <a:t> </a:t>
            </a:r>
            <a:r>
              <a:rPr lang="en-IN" dirty="0" err="1"/>
              <a:t>चाहता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।</a:t>
            </a:r>
            <a:r>
              <a:rPr lang="en-IN" dirty="0" err="1"/>
              <a:t>प्राप्तकर्ता</a:t>
            </a:r>
            <a:r>
              <a:rPr lang="en-IN" dirty="0"/>
              <a:t> </a:t>
            </a:r>
            <a:r>
              <a:rPr lang="en-IN" dirty="0" err="1"/>
              <a:t>जो</a:t>
            </a:r>
            <a:r>
              <a:rPr lang="en-IN" dirty="0"/>
              <a:t> </a:t>
            </a:r>
            <a:r>
              <a:rPr lang="en-IN" dirty="0" err="1"/>
              <a:t>सुनना</a:t>
            </a:r>
            <a:r>
              <a:rPr lang="en-IN" dirty="0"/>
              <a:t> </a:t>
            </a:r>
            <a:r>
              <a:rPr lang="en-IN" dirty="0" err="1"/>
              <a:t>चाहता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वही</a:t>
            </a:r>
            <a:r>
              <a:rPr lang="en-IN" dirty="0"/>
              <a:t> </a:t>
            </a:r>
            <a:r>
              <a:rPr lang="en-IN" dirty="0" err="1"/>
              <a:t>उसे</a:t>
            </a:r>
            <a:r>
              <a:rPr lang="en-IN" dirty="0"/>
              <a:t>  </a:t>
            </a:r>
            <a:r>
              <a:rPr lang="en-IN" dirty="0" err="1"/>
              <a:t>सुनाया</a:t>
            </a:r>
            <a:r>
              <a:rPr lang="en-IN" dirty="0"/>
              <a:t> </a:t>
            </a:r>
            <a:r>
              <a:rPr lang="en-IN" dirty="0" err="1"/>
              <a:t>जाएगा</a:t>
            </a:r>
            <a:r>
              <a:rPr lang="en-IN" dirty="0"/>
              <a:t> </a:t>
            </a:r>
            <a:r>
              <a:rPr lang="en-IN" dirty="0" err="1"/>
              <a:t>तभी</a:t>
            </a:r>
            <a:r>
              <a:rPr lang="en-IN" dirty="0"/>
              <a:t> </a:t>
            </a:r>
            <a:r>
              <a:rPr lang="en-IN" dirty="0" err="1"/>
              <a:t>वह</a:t>
            </a:r>
            <a:r>
              <a:rPr lang="en-IN" dirty="0"/>
              <a:t> </a:t>
            </a:r>
            <a:r>
              <a:rPr lang="en-IN" dirty="0" err="1"/>
              <a:t>संतुष्ट</a:t>
            </a:r>
            <a:r>
              <a:rPr lang="en-IN" dirty="0"/>
              <a:t> </a:t>
            </a:r>
            <a:r>
              <a:rPr lang="en-IN" dirty="0" err="1"/>
              <a:t>होगा</a:t>
            </a:r>
            <a:r>
              <a:rPr lang="en-IN" dirty="0"/>
              <a:t>। </a:t>
            </a:r>
            <a:r>
              <a:rPr lang="en-IN" dirty="0" err="1"/>
              <a:t>यदि</a:t>
            </a:r>
            <a:r>
              <a:rPr lang="en-IN" dirty="0"/>
              <a:t> </a:t>
            </a:r>
            <a:r>
              <a:rPr lang="en-IN" dirty="0" err="1"/>
              <a:t>नास्तिक</a:t>
            </a:r>
            <a:r>
              <a:rPr lang="en-IN" dirty="0"/>
              <a:t> </a:t>
            </a:r>
            <a:r>
              <a:rPr lang="en-IN" dirty="0" err="1"/>
              <a:t>व्यक्ति</a:t>
            </a:r>
            <a:r>
              <a:rPr lang="en-IN" dirty="0"/>
              <a:t> </a:t>
            </a:r>
            <a:r>
              <a:rPr lang="en-IN" dirty="0" err="1"/>
              <a:t>के</a:t>
            </a:r>
            <a:r>
              <a:rPr lang="en-IN" dirty="0"/>
              <a:t> </a:t>
            </a:r>
            <a:r>
              <a:rPr lang="en-IN" dirty="0" err="1"/>
              <a:t>समक्ष</a:t>
            </a:r>
            <a:r>
              <a:rPr lang="en-IN" dirty="0"/>
              <a:t> </a:t>
            </a:r>
            <a:r>
              <a:rPr lang="en-IN" dirty="0" err="1"/>
              <a:t>भगवान</a:t>
            </a:r>
            <a:r>
              <a:rPr lang="en-IN" dirty="0"/>
              <a:t> </a:t>
            </a:r>
            <a:r>
              <a:rPr lang="en-IN" dirty="0" err="1"/>
              <a:t>का</a:t>
            </a:r>
            <a:r>
              <a:rPr lang="en-IN" dirty="0"/>
              <a:t> </a:t>
            </a:r>
            <a:r>
              <a:rPr lang="en-IN" dirty="0" err="1"/>
              <a:t>गुणगान</a:t>
            </a:r>
            <a:r>
              <a:rPr lang="en-IN" dirty="0"/>
              <a:t> </a:t>
            </a:r>
            <a:r>
              <a:rPr lang="en-IN" dirty="0" err="1"/>
              <a:t>किया</a:t>
            </a:r>
            <a:r>
              <a:rPr lang="en-IN" dirty="0"/>
              <a:t> </a:t>
            </a:r>
            <a:r>
              <a:rPr lang="en-IN" dirty="0" err="1"/>
              <a:t>जाए</a:t>
            </a:r>
            <a:r>
              <a:rPr lang="en-IN" dirty="0"/>
              <a:t> </a:t>
            </a:r>
            <a:r>
              <a:rPr lang="en-IN" dirty="0" err="1"/>
              <a:t>तो</a:t>
            </a:r>
            <a:r>
              <a:rPr lang="en-IN" dirty="0"/>
              <a:t> </a:t>
            </a:r>
            <a:r>
              <a:rPr lang="en-IN" dirty="0" err="1"/>
              <a:t>प्राप्तकर्ता</a:t>
            </a:r>
            <a:r>
              <a:rPr lang="en-IN" dirty="0"/>
              <a:t> </a:t>
            </a:r>
            <a:r>
              <a:rPr lang="en-IN" dirty="0" err="1"/>
              <a:t>उसे</a:t>
            </a:r>
            <a:r>
              <a:rPr lang="en-IN" dirty="0"/>
              <a:t> </a:t>
            </a:r>
            <a:r>
              <a:rPr lang="en-IN" dirty="0" err="1"/>
              <a:t>सुनना</a:t>
            </a:r>
            <a:r>
              <a:rPr lang="en-IN" dirty="0"/>
              <a:t> </a:t>
            </a:r>
            <a:r>
              <a:rPr lang="en-IN" dirty="0" err="1"/>
              <a:t>ही</a:t>
            </a:r>
            <a:r>
              <a:rPr lang="en-IN" dirty="0"/>
              <a:t> </a:t>
            </a:r>
            <a:r>
              <a:rPr lang="en-IN" dirty="0" err="1"/>
              <a:t>नहीं</a:t>
            </a:r>
            <a:r>
              <a:rPr lang="en-IN" dirty="0"/>
              <a:t> </a:t>
            </a:r>
            <a:r>
              <a:rPr lang="en-IN" dirty="0" err="1"/>
              <a:t>चाहेगा</a:t>
            </a:r>
            <a:r>
              <a:rPr lang="en-IN" dirty="0"/>
              <a:t>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संचार</a:t>
            </a:r>
            <a:r>
              <a:rPr lang="en-IN" dirty="0"/>
              <a:t>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क्रिया</a:t>
            </a:r>
            <a:r>
              <a:rPr lang="en-IN" dirty="0"/>
              <a:t> </a:t>
            </a:r>
            <a:r>
              <a:rPr lang="en-IN" dirty="0" err="1"/>
              <a:t>प्रभावी</a:t>
            </a:r>
            <a:r>
              <a:rPr lang="en-IN" dirty="0"/>
              <a:t> </a:t>
            </a:r>
            <a:r>
              <a:rPr lang="en-IN" dirty="0" err="1"/>
              <a:t>नहीं</a:t>
            </a:r>
            <a:r>
              <a:rPr lang="en-IN" dirty="0"/>
              <a:t> </a:t>
            </a:r>
            <a:r>
              <a:rPr lang="en-IN" dirty="0" err="1"/>
              <a:t>होगी</a:t>
            </a:r>
            <a:r>
              <a:rPr lang="en-IN" dirty="0"/>
              <a:t>। </a:t>
            </a:r>
            <a:r>
              <a:rPr lang="en-IN" dirty="0" err="1"/>
              <a:t>किंतु</a:t>
            </a:r>
            <a:r>
              <a:rPr lang="en-IN" dirty="0"/>
              <a:t> </a:t>
            </a:r>
            <a:r>
              <a:rPr lang="en-IN" dirty="0" err="1"/>
              <a:t>किसी</a:t>
            </a:r>
            <a:r>
              <a:rPr lang="en-IN" dirty="0"/>
              <a:t> </a:t>
            </a:r>
            <a:r>
              <a:rPr lang="en-IN" dirty="0" err="1"/>
              <a:t>व्यवसाय</a:t>
            </a:r>
            <a:r>
              <a:rPr lang="en-IN" dirty="0"/>
              <a:t> </a:t>
            </a:r>
            <a:r>
              <a:rPr lang="en-IN" dirty="0" err="1"/>
              <a:t>में</a:t>
            </a:r>
            <a:r>
              <a:rPr lang="en-IN" dirty="0"/>
              <a:t> </a:t>
            </a:r>
            <a:r>
              <a:rPr lang="en-IN" dirty="0" err="1"/>
              <a:t>यदि</a:t>
            </a:r>
            <a:r>
              <a:rPr lang="en-IN" dirty="0"/>
              <a:t> </a:t>
            </a:r>
            <a:r>
              <a:rPr lang="en-IN" dirty="0" err="1"/>
              <a:t>स्रोता</a:t>
            </a:r>
            <a:r>
              <a:rPr lang="en-IN" dirty="0"/>
              <a:t>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इच्छा</a:t>
            </a:r>
            <a:r>
              <a:rPr lang="en-IN" dirty="0"/>
              <a:t> </a:t>
            </a:r>
            <a:r>
              <a:rPr lang="en-IN" dirty="0" err="1"/>
              <a:t>अनुसार</a:t>
            </a:r>
            <a:r>
              <a:rPr lang="en-IN" dirty="0"/>
              <a:t> </a:t>
            </a:r>
            <a:r>
              <a:rPr lang="en-IN" dirty="0" err="1"/>
              <a:t>ही</a:t>
            </a:r>
            <a:r>
              <a:rPr lang="en-IN" dirty="0"/>
              <a:t> </a:t>
            </a:r>
            <a:r>
              <a:rPr lang="en-IN" dirty="0" err="1"/>
              <a:t>समप्रेषक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देगा</a:t>
            </a:r>
            <a:r>
              <a:rPr lang="en-IN" dirty="0"/>
              <a:t> </a:t>
            </a:r>
            <a:r>
              <a:rPr lang="en-IN" dirty="0" err="1"/>
              <a:t>तो</a:t>
            </a:r>
            <a:r>
              <a:rPr lang="en-IN" dirty="0"/>
              <a:t> </a:t>
            </a:r>
            <a:r>
              <a:rPr lang="en-IN" dirty="0" err="1"/>
              <a:t>व्यवसाय</a:t>
            </a:r>
            <a:r>
              <a:rPr lang="en-IN" dirty="0"/>
              <a:t>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सफलता</a:t>
            </a:r>
            <a:r>
              <a:rPr lang="en-IN" dirty="0"/>
              <a:t> </a:t>
            </a:r>
            <a:r>
              <a:rPr lang="en-IN" dirty="0" err="1"/>
              <a:t>में</a:t>
            </a:r>
            <a:r>
              <a:rPr lang="en-IN" dirty="0"/>
              <a:t> </a:t>
            </a:r>
            <a:r>
              <a:rPr lang="en-IN" dirty="0" err="1"/>
              <a:t>संदेह</a:t>
            </a:r>
            <a:r>
              <a:rPr lang="en-IN" dirty="0"/>
              <a:t>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स्थिति</a:t>
            </a:r>
            <a:r>
              <a:rPr lang="en-IN" dirty="0"/>
              <a:t> </a:t>
            </a:r>
            <a:r>
              <a:rPr lang="en-IN" dirty="0" err="1"/>
              <a:t>उत्पन्न</a:t>
            </a:r>
            <a:r>
              <a:rPr lang="en-IN" dirty="0"/>
              <a:t> </a:t>
            </a:r>
            <a:r>
              <a:rPr lang="en-IN" dirty="0" err="1"/>
              <a:t>होगी</a:t>
            </a:r>
            <a:r>
              <a:rPr lang="en-IN" dirty="0"/>
              <a:t>, </a:t>
            </a:r>
            <a:r>
              <a:rPr lang="en-IN" dirty="0" err="1"/>
              <a:t>वहां</a:t>
            </a:r>
            <a:r>
              <a:rPr lang="en-IN" dirty="0"/>
              <a:t> </a:t>
            </a:r>
            <a:r>
              <a:rPr lang="en-IN" dirty="0" err="1"/>
              <a:t>कर्मचारी</a:t>
            </a:r>
            <a:r>
              <a:rPr lang="en-IN" dirty="0"/>
              <a:t>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इच्छा</a:t>
            </a:r>
            <a:r>
              <a:rPr lang="en-IN" dirty="0"/>
              <a:t> </a:t>
            </a:r>
            <a:r>
              <a:rPr lang="en-IN" dirty="0" err="1"/>
              <a:t>के</a:t>
            </a:r>
            <a:r>
              <a:rPr lang="en-IN" dirty="0"/>
              <a:t> </a:t>
            </a:r>
            <a:r>
              <a:rPr lang="en-IN" dirty="0" err="1"/>
              <a:t>विरुद्ध</a:t>
            </a:r>
            <a:r>
              <a:rPr lang="en-IN" dirty="0"/>
              <a:t> </a:t>
            </a:r>
            <a:r>
              <a:rPr lang="en-IN" dirty="0" err="1"/>
              <a:t>भी</a:t>
            </a:r>
            <a:r>
              <a:rPr lang="en-IN" dirty="0"/>
              <a:t> </a:t>
            </a:r>
            <a:r>
              <a:rPr lang="en-IN" dirty="0" err="1"/>
              <a:t>उसे</a:t>
            </a:r>
            <a:r>
              <a:rPr lang="en-IN" dirty="0"/>
              <a:t> </a:t>
            </a:r>
            <a:r>
              <a:rPr lang="en-IN" dirty="0" err="1"/>
              <a:t>आदेश</a:t>
            </a:r>
            <a:r>
              <a:rPr lang="en-IN" dirty="0"/>
              <a:t> </a:t>
            </a:r>
            <a:r>
              <a:rPr lang="en-IN" dirty="0" err="1"/>
              <a:t>दिया</a:t>
            </a:r>
            <a:r>
              <a:rPr lang="en-IN" dirty="0"/>
              <a:t> </a:t>
            </a:r>
            <a:r>
              <a:rPr lang="en-IN" dirty="0" err="1"/>
              <a:t>जाएगा</a:t>
            </a:r>
            <a:r>
              <a:rPr lang="en-IN" dirty="0"/>
              <a:t> </a:t>
            </a:r>
            <a:r>
              <a:rPr lang="en-IN" dirty="0" err="1"/>
              <a:t>जिसका</a:t>
            </a:r>
            <a:r>
              <a:rPr lang="en-IN" dirty="0"/>
              <a:t> </a:t>
            </a:r>
            <a:r>
              <a:rPr lang="en-IN" dirty="0" err="1"/>
              <a:t>उसे</a:t>
            </a:r>
            <a:r>
              <a:rPr lang="en-IN" dirty="0"/>
              <a:t> </a:t>
            </a:r>
            <a:r>
              <a:rPr lang="en-IN" dirty="0" err="1"/>
              <a:t>पालन</a:t>
            </a:r>
            <a:r>
              <a:rPr lang="en-IN" dirty="0"/>
              <a:t> </a:t>
            </a:r>
            <a:r>
              <a:rPr lang="en-IN" dirty="0" err="1"/>
              <a:t>भी</a:t>
            </a:r>
            <a:r>
              <a:rPr lang="en-IN" dirty="0"/>
              <a:t> </a:t>
            </a:r>
            <a:r>
              <a:rPr lang="en-IN" dirty="0" err="1"/>
              <a:t>करना</a:t>
            </a:r>
            <a:r>
              <a:rPr lang="en-IN" dirty="0"/>
              <a:t> </a:t>
            </a:r>
            <a:r>
              <a:rPr lang="en-IN" dirty="0" err="1"/>
              <a:t>होगा</a:t>
            </a:r>
            <a:r>
              <a:rPr lang="en-IN" dirty="0"/>
              <a:t> </a:t>
            </a:r>
            <a:r>
              <a:rPr lang="en-IN" dirty="0" err="1"/>
              <a:t>तभी</a:t>
            </a:r>
            <a:r>
              <a:rPr lang="en-IN" dirty="0"/>
              <a:t> </a:t>
            </a:r>
            <a:r>
              <a:rPr lang="en-IN" dirty="0" err="1"/>
              <a:t>संस्था</a:t>
            </a:r>
            <a:r>
              <a:rPr lang="en-IN" dirty="0"/>
              <a:t> </a:t>
            </a:r>
            <a:r>
              <a:rPr lang="en-IN" dirty="0" err="1"/>
              <a:t>में</a:t>
            </a:r>
            <a:r>
              <a:rPr lang="en-IN" dirty="0"/>
              <a:t> </a:t>
            </a:r>
            <a:r>
              <a:rPr lang="en-IN" dirty="0" err="1"/>
              <a:t>अनुशासन</a:t>
            </a:r>
            <a:r>
              <a:rPr lang="en-IN" dirty="0"/>
              <a:t> </a:t>
            </a:r>
            <a:r>
              <a:rPr lang="en-IN" dirty="0" err="1"/>
              <a:t>कायम</a:t>
            </a:r>
            <a:r>
              <a:rPr lang="en-IN" dirty="0"/>
              <a:t> </a:t>
            </a:r>
            <a:r>
              <a:rPr lang="en-IN" dirty="0" err="1"/>
              <a:t>होगा</a:t>
            </a:r>
            <a:r>
              <a:rPr lang="en-IN" dirty="0"/>
              <a:t>। </a:t>
            </a:r>
            <a:r>
              <a:rPr lang="en-IN" dirty="0" err="1"/>
              <a:t>किंतु</a:t>
            </a:r>
            <a:r>
              <a:rPr lang="en-IN" dirty="0"/>
              <a:t> </a:t>
            </a:r>
            <a:r>
              <a:rPr lang="en-IN" dirty="0" err="1"/>
              <a:t>संस्था</a:t>
            </a:r>
            <a:r>
              <a:rPr lang="en-IN" dirty="0"/>
              <a:t> </a:t>
            </a:r>
            <a:r>
              <a:rPr lang="en-IN" dirty="0" err="1"/>
              <a:t>के</a:t>
            </a:r>
            <a:r>
              <a:rPr lang="en-IN" dirty="0"/>
              <a:t> </a:t>
            </a:r>
            <a:r>
              <a:rPr lang="en-IN" dirty="0" err="1"/>
              <a:t>प्रबंधक</a:t>
            </a:r>
            <a:r>
              <a:rPr lang="en-IN" dirty="0"/>
              <a:t> </a:t>
            </a:r>
            <a:r>
              <a:rPr lang="en-IN" dirty="0" err="1"/>
              <a:t>या</a:t>
            </a:r>
            <a:r>
              <a:rPr lang="en-IN" dirty="0"/>
              <a:t> </a:t>
            </a:r>
            <a:r>
              <a:rPr lang="en-IN" dirty="0" err="1"/>
              <a:t>अधिकारी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चाहिए</a:t>
            </a:r>
            <a:r>
              <a:rPr lang="en-IN" dirty="0"/>
              <a:t> </a:t>
            </a:r>
            <a:r>
              <a:rPr lang="en-IN" dirty="0" err="1"/>
              <a:t>कि</a:t>
            </a:r>
            <a:r>
              <a:rPr lang="en-IN" dirty="0"/>
              <a:t> </a:t>
            </a:r>
            <a:r>
              <a:rPr lang="en-IN" dirty="0" err="1"/>
              <a:t>वह</a:t>
            </a:r>
            <a:r>
              <a:rPr lang="en-IN" dirty="0"/>
              <a:t> </a:t>
            </a:r>
            <a:r>
              <a:rPr lang="en-IN" dirty="0" err="1"/>
              <a:t>अपने</a:t>
            </a:r>
            <a:r>
              <a:rPr lang="en-IN" dirty="0"/>
              <a:t> </a:t>
            </a:r>
            <a:r>
              <a:rPr lang="en-IN" dirty="0" err="1"/>
              <a:t>कर्मचारियों</a:t>
            </a:r>
            <a:r>
              <a:rPr lang="en-IN" dirty="0"/>
              <a:t>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मंशा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समझने</a:t>
            </a:r>
            <a:r>
              <a:rPr lang="en-IN" dirty="0"/>
              <a:t> </a:t>
            </a:r>
            <a:r>
              <a:rPr lang="en-IN" dirty="0" err="1"/>
              <a:t>का</a:t>
            </a:r>
            <a:r>
              <a:rPr lang="en-IN" dirty="0"/>
              <a:t> </a:t>
            </a:r>
            <a:r>
              <a:rPr lang="en-IN" dirty="0" err="1"/>
              <a:t>प्रयास</a:t>
            </a:r>
            <a:r>
              <a:rPr lang="en-IN" dirty="0"/>
              <a:t> </a:t>
            </a:r>
            <a:r>
              <a:rPr lang="en-IN" dirty="0" err="1"/>
              <a:t>करें</a:t>
            </a:r>
            <a:r>
              <a:rPr lang="en-IN" dirty="0"/>
              <a:t>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भरसक</a:t>
            </a:r>
            <a:r>
              <a:rPr lang="en-IN" dirty="0"/>
              <a:t> </a:t>
            </a:r>
            <a:r>
              <a:rPr lang="en-IN" dirty="0" err="1"/>
              <a:t>हो</a:t>
            </a:r>
            <a:r>
              <a:rPr lang="en-IN" dirty="0"/>
              <a:t> </a:t>
            </a:r>
            <a:r>
              <a:rPr lang="en-IN" dirty="0" err="1"/>
              <a:t>सके</a:t>
            </a:r>
            <a:r>
              <a:rPr lang="en-IN" dirty="0"/>
              <a:t> </a:t>
            </a:r>
            <a:r>
              <a:rPr lang="en-IN" dirty="0" err="1"/>
              <a:t>तो</a:t>
            </a:r>
            <a:r>
              <a:rPr lang="en-IN" dirty="0"/>
              <a:t> </a:t>
            </a:r>
            <a:r>
              <a:rPr lang="en-IN" dirty="0" err="1"/>
              <a:t>उनकी</a:t>
            </a:r>
            <a:r>
              <a:rPr lang="en-IN" dirty="0"/>
              <a:t> </a:t>
            </a:r>
            <a:r>
              <a:rPr lang="en-IN" dirty="0" err="1"/>
              <a:t>इच्छा</a:t>
            </a:r>
            <a:r>
              <a:rPr lang="en-IN" dirty="0"/>
              <a:t> </a:t>
            </a:r>
            <a:r>
              <a:rPr lang="en-IN" dirty="0" err="1"/>
              <a:t>अनुसार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प्रेषित</a:t>
            </a:r>
            <a:r>
              <a:rPr lang="en-IN" dirty="0"/>
              <a:t> </a:t>
            </a:r>
            <a:r>
              <a:rPr lang="en-IN" dirty="0" err="1"/>
              <a:t>करें</a:t>
            </a:r>
            <a:r>
              <a:rPr lang="en-IN" dirty="0"/>
              <a:t>। </a:t>
            </a:r>
            <a:r>
              <a:rPr lang="en-IN" dirty="0" err="1"/>
              <a:t>स्रोताओं</a:t>
            </a:r>
            <a:r>
              <a:rPr lang="en-IN" dirty="0"/>
              <a:t>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आवश्यकता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अग्र</a:t>
            </a:r>
            <a:r>
              <a:rPr lang="en-IN" dirty="0"/>
              <a:t> </a:t>
            </a:r>
            <a:r>
              <a:rPr lang="en-IN" dirty="0" err="1"/>
              <a:t>प्रकार</a:t>
            </a:r>
            <a:r>
              <a:rPr lang="en-IN" dirty="0"/>
              <a:t> </a:t>
            </a:r>
            <a:r>
              <a:rPr lang="en-IN" dirty="0" err="1"/>
              <a:t>स्पष्ट</a:t>
            </a:r>
            <a:r>
              <a:rPr lang="en-IN" dirty="0"/>
              <a:t> </a:t>
            </a:r>
            <a:r>
              <a:rPr lang="en-IN" dirty="0" err="1"/>
              <a:t>किया</a:t>
            </a:r>
            <a:r>
              <a:rPr lang="en-IN" dirty="0"/>
              <a:t> </a:t>
            </a:r>
            <a:r>
              <a:rPr lang="en-IN" dirty="0" err="1"/>
              <a:t>जा</a:t>
            </a:r>
            <a:r>
              <a:rPr lang="en-IN" dirty="0"/>
              <a:t> </a:t>
            </a:r>
            <a:r>
              <a:rPr lang="en-IN" dirty="0" err="1"/>
              <a:t>सकता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405210-6FB1-4B09-8822-A1A982B55E83}"/>
              </a:ext>
            </a:extLst>
          </p:cNvPr>
          <p:cNvSpPr txBox="1"/>
          <p:nvPr/>
        </p:nvSpPr>
        <p:spPr>
          <a:xfrm>
            <a:off x="477079" y="4878285"/>
            <a:ext cx="100265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 err="1"/>
              <a:t>श्रोताओं</a:t>
            </a:r>
            <a:r>
              <a:rPr lang="en-IN" dirty="0"/>
              <a:t>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व्यावहारिक</a:t>
            </a:r>
            <a:r>
              <a:rPr lang="en-IN" dirty="0"/>
              <a:t> </a:t>
            </a:r>
            <a:r>
              <a:rPr lang="en-IN" dirty="0" err="1"/>
              <a:t>आवश्यकता</a:t>
            </a:r>
            <a:r>
              <a:rPr lang="en-IN" dirty="0"/>
              <a:t> PRACTICAL NEED OF AUDIENCE </a:t>
            </a:r>
          </a:p>
          <a:p>
            <a:r>
              <a:rPr lang="en-IN" dirty="0" err="1"/>
              <a:t>सूचना</a:t>
            </a:r>
            <a:r>
              <a:rPr lang="en-IN" dirty="0"/>
              <a:t> </a:t>
            </a:r>
            <a:r>
              <a:rPr lang="en-IN" dirty="0" err="1"/>
              <a:t>संबंधी</a:t>
            </a:r>
            <a:r>
              <a:rPr lang="en-IN" dirty="0"/>
              <a:t> </a:t>
            </a:r>
            <a:r>
              <a:rPr lang="en-IN" dirty="0" err="1"/>
              <a:t>आवश्यकता</a:t>
            </a:r>
            <a:r>
              <a:rPr lang="en-IN" dirty="0"/>
              <a:t> INFORMATION NEEDS </a:t>
            </a:r>
          </a:p>
          <a:p>
            <a:r>
              <a:rPr lang="en-IN" dirty="0" err="1"/>
              <a:t>श्रोताओं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खुश</a:t>
            </a:r>
            <a:r>
              <a:rPr lang="en-IN" dirty="0"/>
              <a:t> </a:t>
            </a:r>
            <a:r>
              <a:rPr lang="en-IN" dirty="0" err="1"/>
              <a:t>करने</a:t>
            </a:r>
            <a:r>
              <a:rPr lang="en-IN" dirty="0"/>
              <a:t> </a:t>
            </a:r>
            <a:r>
              <a:rPr lang="en-IN" dirty="0" err="1"/>
              <a:t>संबंधी</a:t>
            </a:r>
            <a:r>
              <a:rPr lang="en-IN" dirty="0"/>
              <a:t> </a:t>
            </a:r>
            <a:r>
              <a:rPr lang="en-IN" dirty="0" err="1"/>
              <a:t>आवश्यकता</a:t>
            </a:r>
            <a:r>
              <a:rPr lang="en-IN" dirty="0"/>
              <a:t> NEEDS REGARDING HAPPINESS OF AUDIENCE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E862E1A-EA5B-4CC8-9805-FDCA6F4D7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5993-A7F4-445B-BA89-C38DCAE1F4AA}" type="datetime1">
              <a:rPr lang="en-US" smtClean="0"/>
              <a:pPr/>
              <a:t>8/23/2020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92E99B7-4BBE-460E-A97F-DD2561B25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957A9E6-67D2-4805-AEDA-D3108638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5316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33C90D7-EA42-4694-83D4-1B824F3E9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56C1-03DE-420A-8B32-D8217E537ECA}" type="datetime1">
              <a:rPr lang="en-US" smtClean="0"/>
              <a:pPr/>
              <a:t>8/23/2020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413BDC3-C3CA-4A6A-B7FB-D474A93A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3CA535-5A7C-483F-BE74-201C43B39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273CEB-2A2B-4F19-80F5-3CB1C34BDA2F}"/>
              </a:ext>
            </a:extLst>
          </p:cNvPr>
          <p:cNvSpPr txBox="1"/>
          <p:nvPr/>
        </p:nvSpPr>
        <p:spPr>
          <a:xfrm>
            <a:off x="294198" y="214759"/>
            <a:ext cx="1147373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 </a:t>
            </a:r>
            <a:r>
              <a:rPr lang="en-IN" sz="2000" dirty="0" err="1">
                <a:solidFill>
                  <a:srgbClr val="FF0000"/>
                </a:solidFill>
              </a:rPr>
              <a:t>श्रोता</a:t>
            </a:r>
            <a:r>
              <a:rPr lang="en-IN" sz="2000" dirty="0">
                <a:solidFill>
                  <a:srgbClr val="FF0000"/>
                </a:solidFill>
              </a:rPr>
              <a:t> </a:t>
            </a:r>
            <a:r>
              <a:rPr lang="en-IN" sz="2000" dirty="0" err="1">
                <a:solidFill>
                  <a:srgbClr val="FF0000"/>
                </a:solidFill>
              </a:rPr>
              <a:t>संतुष्टि</a:t>
            </a:r>
            <a:r>
              <a:rPr lang="en-IN" sz="2000" dirty="0">
                <a:solidFill>
                  <a:srgbClr val="FF0000"/>
                </a:solidFill>
              </a:rPr>
              <a:t> AUDIENCE SATISFACTION</a:t>
            </a:r>
          </a:p>
          <a:p>
            <a:r>
              <a:rPr lang="en-IN" dirty="0"/>
              <a:t> </a:t>
            </a:r>
            <a:r>
              <a:rPr lang="en-IN" dirty="0" err="1"/>
              <a:t>श्रोता</a:t>
            </a:r>
            <a:r>
              <a:rPr lang="en-IN" dirty="0"/>
              <a:t> </a:t>
            </a:r>
            <a:r>
              <a:rPr lang="en-IN" dirty="0" err="1"/>
              <a:t>जो</a:t>
            </a:r>
            <a:r>
              <a:rPr lang="en-IN" dirty="0"/>
              <a:t> </a:t>
            </a:r>
            <a:r>
              <a:rPr lang="en-IN" dirty="0" err="1"/>
              <a:t>सुनना</a:t>
            </a:r>
            <a:r>
              <a:rPr lang="en-IN" dirty="0"/>
              <a:t> </a:t>
            </a:r>
            <a:r>
              <a:rPr lang="en-IN" dirty="0" err="1"/>
              <a:t>चाहता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यदि</a:t>
            </a:r>
            <a:r>
              <a:rPr lang="en-IN" dirty="0"/>
              <a:t> </a:t>
            </a:r>
            <a:r>
              <a:rPr lang="en-IN" dirty="0" err="1"/>
              <a:t>समप्रेषक</a:t>
            </a:r>
            <a:r>
              <a:rPr lang="en-IN" dirty="0"/>
              <a:t> </a:t>
            </a:r>
            <a:r>
              <a:rPr lang="en-IN" dirty="0" err="1"/>
              <a:t>वही</a:t>
            </a:r>
            <a:r>
              <a:rPr lang="en-IN" dirty="0"/>
              <a:t> </a:t>
            </a:r>
            <a:r>
              <a:rPr lang="en-IN" dirty="0" err="1"/>
              <a:t>सुनाता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तो</a:t>
            </a:r>
            <a:r>
              <a:rPr lang="en-IN" dirty="0"/>
              <a:t> </a:t>
            </a:r>
            <a:r>
              <a:rPr lang="en-IN" dirty="0" err="1"/>
              <a:t>श्रोता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संतुष्टि</a:t>
            </a:r>
            <a:r>
              <a:rPr lang="en-IN" dirty="0"/>
              <a:t> </a:t>
            </a:r>
            <a:r>
              <a:rPr lang="en-IN" dirty="0" err="1"/>
              <a:t>प्राप्त</a:t>
            </a:r>
            <a:r>
              <a:rPr lang="en-IN" dirty="0"/>
              <a:t> </a:t>
            </a:r>
            <a:r>
              <a:rPr lang="en-IN" dirty="0" err="1"/>
              <a:t>होती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।</a:t>
            </a:r>
            <a:r>
              <a:rPr lang="en-IN" dirty="0" err="1"/>
              <a:t>श्रोता</a:t>
            </a:r>
            <a:r>
              <a:rPr lang="en-IN" dirty="0"/>
              <a:t>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व्यवहारिक</a:t>
            </a:r>
            <a:r>
              <a:rPr lang="en-IN" dirty="0"/>
              <a:t> </a:t>
            </a:r>
            <a:r>
              <a:rPr lang="en-IN" dirty="0" err="1"/>
              <a:t>आवश्यकता</a:t>
            </a:r>
            <a:r>
              <a:rPr lang="en-IN" dirty="0"/>
              <a:t>, </a:t>
            </a:r>
            <a:r>
              <a:rPr lang="en-IN" dirty="0" err="1"/>
              <a:t>सूचना</a:t>
            </a:r>
            <a:r>
              <a:rPr lang="en-IN" dirty="0"/>
              <a:t> </a:t>
            </a:r>
            <a:r>
              <a:rPr lang="en-IN" dirty="0" err="1"/>
              <a:t>संबंधी</a:t>
            </a:r>
            <a:r>
              <a:rPr lang="en-IN" dirty="0"/>
              <a:t> </a:t>
            </a:r>
            <a:r>
              <a:rPr lang="en-IN" dirty="0" err="1"/>
              <a:t>आवश्यकता</a:t>
            </a:r>
            <a:r>
              <a:rPr lang="en-IN" dirty="0"/>
              <a:t> </a:t>
            </a:r>
            <a:r>
              <a:rPr lang="en-IN" dirty="0" err="1"/>
              <a:t>एवं</a:t>
            </a:r>
            <a:r>
              <a:rPr lang="en-IN" dirty="0"/>
              <a:t> </a:t>
            </a:r>
            <a:r>
              <a:rPr lang="en-IN" dirty="0" err="1"/>
              <a:t>श्रोता</a:t>
            </a:r>
            <a:r>
              <a:rPr lang="en-IN" dirty="0"/>
              <a:t>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खुशी</a:t>
            </a:r>
            <a:r>
              <a:rPr lang="en-IN" dirty="0"/>
              <a:t> </a:t>
            </a:r>
            <a:r>
              <a:rPr lang="en-IN" dirty="0" err="1"/>
              <a:t>से</a:t>
            </a:r>
            <a:r>
              <a:rPr lang="en-IN" dirty="0"/>
              <a:t> </a:t>
            </a:r>
            <a:r>
              <a:rPr lang="en-IN" dirty="0" err="1"/>
              <a:t>संबंधित</a:t>
            </a:r>
            <a:r>
              <a:rPr lang="en-IN" dirty="0"/>
              <a:t> </a:t>
            </a:r>
            <a:r>
              <a:rPr lang="en-IN" dirty="0" err="1"/>
              <a:t>आवश्यकता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यदि</a:t>
            </a:r>
            <a:r>
              <a:rPr lang="en-IN" dirty="0"/>
              <a:t> </a:t>
            </a:r>
            <a:r>
              <a:rPr lang="en-IN" dirty="0" err="1"/>
              <a:t>समप्रेषक</a:t>
            </a:r>
            <a:r>
              <a:rPr lang="en-IN" dirty="0"/>
              <a:t> </a:t>
            </a:r>
            <a:r>
              <a:rPr lang="en-IN" dirty="0" err="1"/>
              <a:t>समझ</a:t>
            </a:r>
            <a:r>
              <a:rPr lang="en-IN" dirty="0"/>
              <a:t> </a:t>
            </a:r>
            <a:r>
              <a:rPr lang="en-IN" dirty="0" err="1"/>
              <a:t>जाता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उसके</a:t>
            </a:r>
            <a:r>
              <a:rPr lang="en-IN" dirty="0"/>
              <a:t> </a:t>
            </a:r>
            <a:r>
              <a:rPr lang="en-IN" dirty="0" err="1"/>
              <a:t>अनुरूप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का</a:t>
            </a:r>
            <a:r>
              <a:rPr lang="en-IN" dirty="0"/>
              <a:t> </a:t>
            </a:r>
            <a:r>
              <a:rPr lang="en-IN" dirty="0" err="1"/>
              <a:t>संप्रेषण</a:t>
            </a:r>
            <a:r>
              <a:rPr lang="en-IN" dirty="0"/>
              <a:t> </a:t>
            </a:r>
            <a:r>
              <a:rPr lang="en-IN" dirty="0" err="1"/>
              <a:t>करता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तो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प्रभावशाली</a:t>
            </a:r>
            <a:r>
              <a:rPr lang="en-IN" dirty="0"/>
              <a:t> </a:t>
            </a:r>
            <a:r>
              <a:rPr lang="en-IN" dirty="0" err="1"/>
              <a:t>साबित</a:t>
            </a:r>
            <a:r>
              <a:rPr lang="en-IN" dirty="0"/>
              <a:t> </a:t>
            </a:r>
            <a:r>
              <a:rPr lang="en-IN" dirty="0" err="1"/>
              <a:t>होता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। </a:t>
            </a:r>
            <a:r>
              <a:rPr lang="en-IN" dirty="0" err="1"/>
              <a:t>इसलिए</a:t>
            </a:r>
            <a:r>
              <a:rPr lang="en-IN" dirty="0"/>
              <a:t> </a:t>
            </a:r>
            <a:r>
              <a:rPr lang="en-IN" dirty="0" err="1"/>
              <a:t>जब</a:t>
            </a:r>
            <a:r>
              <a:rPr lang="en-IN" dirty="0"/>
              <a:t> </a:t>
            </a:r>
            <a:r>
              <a:rPr lang="en-IN" dirty="0" err="1"/>
              <a:t>भी</a:t>
            </a:r>
            <a:r>
              <a:rPr lang="en-IN" dirty="0"/>
              <a:t> </a:t>
            </a:r>
            <a:r>
              <a:rPr lang="en-IN" dirty="0" err="1"/>
              <a:t>कोई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हमें</a:t>
            </a:r>
            <a:r>
              <a:rPr lang="en-IN" dirty="0"/>
              <a:t> </a:t>
            </a:r>
            <a:r>
              <a:rPr lang="en-IN" dirty="0" err="1"/>
              <a:t>किसी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संप्रेषित</a:t>
            </a:r>
            <a:r>
              <a:rPr lang="en-IN" dirty="0"/>
              <a:t> </a:t>
            </a:r>
            <a:r>
              <a:rPr lang="en-IN" dirty="0" err="1"/>
              <a:t>करना</a:t>
            </a:r>
            <a:r>
              <a:rPr lang="en-IN" dirty="0"/>
              <a:t> </a:t>
            </a:r>
            <a:r>
              <a:rPr lang="en-IN" dirty="0" err="1"/>
              <a:t>हो</a:t>
            </a:r>
            <a:r>
              <a:rPr lang="en-IN" dirty="0"/>
              <a:t> </a:t>
            </a:r>
            <a:r>
              <a:rPr lang="en-IN" dirty="0" err="1"/>
              <a:t>तो</a:t>
            </a:r>
            <a:r>
              <a:rPr lang="en-IN" dirty="0"/>
              <a:t> </a:t>
            </a:r>
            <a:r>
              <a:rPr lang="en-IN" dirty="0" err="1"/>
              <a:t>हमें</a:t>
            </a:r>
            <a:r>
              <a:rPr lang="en-IN" dirty="0"/>
              <a:t> </a:t>
            </a:r>
            <a:r>
              <a:rPr lang="en-IN" dirty="0" err="1"/>
              <a:t>श्रोता</a:t>
            </a:r>
            <a:r>
              <a:rPr lang="en-IN" dirty="0"/>
              <a:t>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संतुष्टि</a:t>
            </a:r>
            <a:r>
              <a:rPr lang="en-IN" dirty="0"/>
              <a:t> </a:t>
            </a:r>
            <a:r>
              <a:rPr lang="en-IN" dirty="0" err="1"/>
              <a:t>का</a:t>
            </a:r>
            <a:r>
              <a:rPr lang="en-IN" dirty="0"/>
              <a:t> </a:t>
            </a:r>
            <a:r>
              <a:rPr lang="en-IN" dirty="0" err="1"/>
              <a:t>ध्यान</a:t>
            </a:r>
            <a:r>
              <a:rPr lang="en-IN" dirty="0"/>
              <a:t> </a:t>
            </a:r>
            <a:r>
              <a:rPr lang="en-IN" dirty="0" err="1"/>
              <a:t>अवश्य</a:t>
            </a:r>
            <a:r>
              <a:rPr lang="en-IN" dirty="0"/>
              <a:t> </a:t>
            </a:r>
            <a:r>
              <a:rPr lang="en-IN" dirty="0" err="1"/>
              <a:t>रखना</a:t>
            </a:r>
            <a:r>
              <a:rPr lang="en-IN" dirty="0"/>
              <a:t> </a:t>
            </a:r>
            <a:r>
              <a:rPr lang="en-IN" dirty="0" err="1"/>
              <a:t>चाहिए</a:t>
            </a:r>
            <a:r>
              <a:rPr lang="en-IN" dirty="0"/>
              <a:t> </a:t>
            </a:r>
            <a:r>
              <a:rPr lang="en-IN" dirty="0" err="1"/>
              <a:t>क्योंकि</a:t>
            </a:r>
            <a:r>
              <a:rPr lang="en-IN" dirty="0"/>
              <a:t> </a:t>
            </a:r>
            <a:r>
              <a:rPr lang="en-IN" dirty="0" err="1"/>
              <a:t>यदि</a:t>
            </a:r>
            <a:r>
              <a:rPr lang="en-IN" dirty="0"/>
              <a:t> </a:t>
            </a:r>
            <a:r>
              <a:rPr lang="en-IN" dirty="0" err="1"/>
              <a:t>श्रोता</a:t>
            </a:r>
            <a:r>
              <a:rPr lang="en-IN" dirty="0"/>
              <a:t> </a:t>
            </a:r>
            <a:r>
              <a:rPr lang="en-IN" dirty="0" err="1"/>
              <a:t>संतुष्ट</a:t>
            </a:r>
            <a:r>
              <a:rPr lang="en-IN" dirty="0"/>
              <a:t> </a:t>
            </a:r>
            <a:r>
              <a:rPr lang="en-IN" dirty="0" err="1"/>
              <a:t>नहीं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तो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कभी</a:t>
            </a:r>
            <a:r>
              <a:rPr lang="en-IN" dirty="0"/>
              <a:t> </a:t>
            </a:r>
            <a:r>
              <a:rPr lang="en-IN" dirty="0" err="1"/>
              <a:t>भी</a:t>
            </a:r>
            <a:r>
              <a:rPr lang="en-IN" dirty="0"/>
              <a:t> </a:t>
            </a:r>
            <a:r>
              <a:rPr lang="en-IN" dirty="0" err="1"/>
              <a:t>पूर्ण</a:t>
            </a:r>
            <a:r>
              <a:rPr lang="en-IN" dirty="0"/>
              <a:t> </a:t>
            </a:r>
            <a:r>
              <a:rPr lang="en-IN" dirty="0" err="1"/>
              <a:t>नहीं</a:t>
            </a:r>
            <a:r>
              <a:rPr lang="en-IN" dirty="0"/>
              <a:t> </a:t>
            </a:r>
            <a:r>
              <a:rPr lang="en-IN" dirty="0" err="1"/>
              <a:t>होगा</a:t>
            </a:r>
            <a:r>
              <a:rPr lang="en-IN" dirty="0"/>
              <a:t>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उसकी</a:t>
            </a:r>
            <a:r>
              <a:rPr lang="en-IN" dirty="0"/>
              <a:t> </a:t>
            </a:r>
            <a:r>
              <a:rPr lang="en-IN" dirty="0" err="1"/>
              <a:t>प्रभावशीलता</a:t>
            </a:r>
            <a:r>
              <a:rPr lang="en-IN" dirty="0"/>
              <a:t> </a:t>
            </a:r>
            <a:r>
              <a:rPr lang="en-IN" dirty="0" err="1"/>
              <a:t>कम</a:t>
            </a:r>
            <a:r>
              <a:rPr lang="en-IN" dirty="0"/>
              <a:t> </a:t>
            </a:r>
            <a:r>
              <a:rPr lang="en-IN" dirty="0" err="1"/>
              <a:t>हो</a:t>
            </a:r>
            <a:r>
              <a:rPr lang="en-IN" dirty="0"/>
              <a:t> </a:t>
            </a:r>
            <a:r>
              <a:rPr lang="en-IN" dirty="0" err="1"/>
              <a:t>जाएगी</a:t>
            </a:r>
            <a:r>
              <a:rPr lang="en-IN" dirty="0"/>
              <a:t>।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C175D67-9126-40F1-9765-68417BED8D07}"/>
              </a:ext>
            </a:extLst>
          </p:cNvPr>
          <p:cNvSpPr txBox="1"/>
          <p:nvPr/>
        </p:nvSpPr>
        <p:spPr>
          <a:xfrm>
            <a:off x="349858" y="2008281"/>
            <a:ext cx="118421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 err="1">
                <a:solidFill>
                  <a:srgbClr val="FF0000"/>
                </a:solidFill>
              </a:rPr>
              <a:t>श्रोता</a:t>
            </a:r>
            <a:r>
              <a:rPr lang="en-IN" sz="2000" dirty="0">
                <a:solidFill>
                  <a:srgbClr val="FF0000"/>
                </a:solidFill>
              </a:rPr>
              <a:t> </a:t>
            </a:r>
            <a:r>
              <a:rPr lang="en-IN" sz="2000" dirty="0" err="1">
                <a:solidFill>
                  <a:srgbClr val="FF0000"/>
                </a:solidFill>
              </a:rPr>
              <a:t>विश्लेषण</a:t>
            </a:r>
            <a:r>
              <a:rPr lang="en-IN" sz="2000" dirty="0">
                <a:solidFill>
                  <a:srgbClr val="FF0000"/>
                </a:solidFill>
              </a:rPr>
              <a:t> </a:t>
            </a:r>
            <a:r>
              <a:rPr lang="en-IN" sz="2000" dirty="0" err="1">
                <a:solidFill>
                  <a:srgbClr val="FF0000"/>
                </a:solidFill>
              </a:rPr>
              <a:t>का</a:t>
            </a:r>
            <a:r>
              <a:rPr lang="en-IN" sz="2000" dirty="0">
                <a:solidFill>
                  <a:srgbClr val="FF0000"/>
                </a:solidFill>
              </a:rPr>
              <a:t> </a:t>
            </a:r>
            <a:r>
              <a:rPr lang="en-IN" sz="2000" dirty="0" err="1">
                <a:solidFill>
                  <a:srgbClr val="FF0000"/>
                </a:solidFill>
              </a:rPr>
              <a:t>उद्देश्य</a:t>
            </a:r>
            <a:r>
              <a:rPr lang="en-IN" sz="2000" dirty="0">
                <a:solidFill>
                  <a:srgbClr val="FF0000"/>
                </a:solidFill>
              </a:rPr>
              <a:t> OBJECTIVE OF AUDIENCE ANALYSIS</a:t>
            </a:r>
          </a:p>
          <a:p>
            <a:r>
              <a:rPr lang="en-IN" sz="2000" dirty="0">
                <a:solidFill>
                  <a:srgbClr val="FF0000"/>
                </a:solidFill>
              </a:rPr>
              <a:t> </a:t>
            </a:r>
            <a:r>
              <a:rPr lang="en-IN" dirty="0" err="1"/>
              <a:t>श्रोता</a:t>
            </a:r>
            <a:r>
              <a:rPr lang="en-IN" dirty="0"/>
              <a:t> </a:t>
            </a:r>
            <a:r>
              <a:rPr lang="en-IN" dirty="0" err="1"/>
              <a:t>विश्लेषण</a:t>
            </a:r>
            <a:r>
              <a:rPr lang="en-IN" dirty="0"/>
              <a:t> </a:t>
            </a:r>
            <a:r>
              <a:rPr lang="en-IN" dirty="0" err="1"/>
              <a:t>का</a:t>
            </a:r>
            <a:r>
              <a:rPr lang="en-IN" dirty="0"/>
              <a:t> </a:t>
            </a:r>
            <a:r>
              <a:rPr lang="en-IN" dirty="0" err="1"/>
              <a:t>एकमात्र</a:t>
            </a:r>
            <a:r>
              <a:rPr lang="en-IN" dirty="0"/>
              <a:t> </a:t>
            </a:r>
            <a:r>
              <a:rPr lang="en-IN" dirty="0" err="1"/>
              <a:t>उद्देश्य</a:t>
            </a:r>
            <a:r>
              <a:rPr lang="en-IN" dirty="0"/>
              <a:t> </a:t>
            </a:r>
            <a:r>
              <a:rPr lang="en-IN" dirty="0" err="1"/>
              <a:t>होता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प्रभावशाली</a:t>
            </a:r>
            <a:r>
              <a:rPr lang="en-IN" dirty="0"/>
              <a:t> </a:t>
            </a:r>
            <a:r>
              <a:rPr lang="en-IN" dirty="0" err="1"/>
              <a:t>बनाना</a:t>
            </a:r>
            <a:r>
              <a:rPr lang="en-IN" dirty="0"/>
              <a:t>। </a:t>
            </a:r>
            <a:r>
              <a:rPr lang="en-IN" dirty="0" err="1"/>
              <a:t>श्वोता</a:t>
            </a:r>
            <a:r>
              <a:rPr lang="en-IN" dirty="0"/>
              <a:t> </a:t>
            </a:r>
            <a:r>
              <a:rPr lang="en-IN" dirty="0" err="1"/>
              <a:t>विश्लेषण</a:t>
            </a:r>
            <a:r>
              <a:rPr lang="en-IN" dirty="0"/>
              <a:t> </a:t>
            </a:r>
            <a:r>
              <a:rPr lang="en-IN" dirty="0" err="1"/>
              <a:t>के</a:t>
            </a:r>
            <a:r>
              <a:rPr lang="en-IN" dirty="0"/>
              <a:t> </a:t>
            </a:r>
            <a:r>
              <a:rPr lang="en-IN" dirty="0" err="1"/>
              <a:t>अंतर्गत</a:t>
            </a:r>
            <a:r>
              <a:rPr lang="en-IN" dirty="0"/>
              <a:t> </a:t>
            </a:r>
            <a:r>
              <a:rPr lang="en-IN" dirty="0" err="1"/>
              <a:t>जब</a:t>
            </a:r>
            <a:r>
              <a:rPr lang="en-IN" dirty="0"/>
              <a:t> </a:t>
            </a:r>
            <a:r>
              <a:rPr lang="en-IN" dirty="0" err="1"/>
              <a:t>हम</a:t>
            </a:r>
            <a:r>
              <a:rPr lang="en-IN" dirty="0"/>
              <a:t> </a:t>
            </a:r>
            <a:r>
              <a:rPr lang="en-IN" dirty="0" err="1"/>
              <a:t>श्रोता</a:t>
            </a:r>
            <a:r>
              <a:rPr lang="en-IN" dirty="0"/>
              <a:t>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शिक्षा</a:t>
            </a:r>
            <a:r>
              <a:rPr lang="en-IN" dirty="0"/>
              <a:t> ,</a:t>
            </a:r>
            <a:r>
              <a:rPr lang="en-IN" dirty="0" err="1"/>
              <a:t>ज्ञान</a:t>
            </a:r>
            <a:r>
              <a:rPr lang="en-IN" dirty="0"/>
              <a:t> ,</a:t>
            </a:r>
            <a:r>
              <a:rPr lang="en-IN" dirty="0" err="1"/>
              <a:t>समझ</a:t>
            </a:r>
            <a:r>
              <a:rPr lang="en-IN" dirty="0"/>
              <a:t> ,</a:t>
            </a:r>
            <a:r>
              <a:rPr lang="en-IN" dirty="0" err="1"/>
              <a:t>विवेक</a:t>
            </a:r>
            <a:r>
              <a:rPr lang="en-IN" dirty="0"/>
              <a:t>, </a:t>
            </a:r>
            <a:r>
              <a:rPr lang="en-IN" dirty="0" err="1"/>
              <a:t>विचार</a:t>
            </a:r>
            <a:r>
              <a:rPr lang="en-IN" dirty="0"/>
              <a:t> ,</a:t>
            </a:r>
            <a:r>
              <a:rPr lang="en-IN" dirty="0" err="1"/>
              <a:t>आवश्यकता</a:t>
            </a:r>
            <a:r>
              <a:rPr lang="en-IN" dirty="0"/>
              <a:t> </a:t>
            </a:r>
            <a:r>
              <a:rPr lang="en-IN" dirty="0" err="1"/>
              <a:t>आदि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जानने</a:t>
            </a:r>
            <a:r>
              <a:rPr lang="en-IN" dirty="0"/>
              <a:t> </a:t>
            </a:r>
            <a:r>
              <a:rPr lang="en-IN" dirty="0" err="1"/>
              <a:t>का</a:t>
            </a:r>
            <a:r>
              <a:rPr lang="en-IN" dirty="0"/>
              <a:t> </a:t>
            </a:r>
            <a:r>
              <a:rPr lang="en-IN" dirty="0" err="1"/>
              <a:t>प्रयास</a:t>
            </a:r>
            <a:r>
              <a:rPr lang="en-IN" dirty="0"/>
              <a:t> </a:t>
            </a:r>
            <a:r>
              <a:rPr lang="en-IN" dirty="0" err="1"/>
              <a:t>करते</a:t>
            </a:r>
            <a:r>
              <a:rPr lang="en-IN" dirty="0"/>
              <a:t> </a:t>
            </a:r>
            <a:r>
              <a:rPr lang="en-IN" dirty="0" err="1"/>
              <a:t>हैं</a:t>
            </a:r>
            <a:r>
              <a:rPr lang="en-IN" dirty="0"/>
              <a:t> </a:t>
            </a:r>
            <a:r>
              <a:rPr lang="en-IN" dirty="0" err="1"/>
              <a:t>तो</a:t>
            </a:r>
            <a:r>
              <a:rPr lang="en-IN" dirty="0"/>
              <a:t> </a:t>
            </a:r>
            <a:r>
              <a:rPr lang="en-IN" dirty="0" err="1"/>
              <a:t>उसका</a:t>
            </a:r>
            <a:r>
              <a:rPr lang="en-IN" dirty="0"/>
              <a:t> </a:t>
            </a:r>
            <a:r>
              <a:rPr lang="en-IN" dirty="0" err="1"/>
              <a:t>उद्देश्य</a:t>
            </a:r>
            <a:r>
              <a:rPr lang="en-IN" dirty="0"/>
              <a:t> </a:t>
            </a:r>
            <a:r>
              <a:rPr lang="en-IN" dirty="0" err="1"/>
              <a:t>होता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कि</a:t>
            </a:r>
            <a:r>
              <a:rPr lang="en-IN" dirty="0"/>
              <a:t> </a:t>
            </a:r>
            <a:r>
              <a:rPr lang="en-IN" dirty="0" err="1"/>
              <a:t>हम</a:t>
            </a:r>
            <a:r>
              <a:rPr lang="en-IN" dirty="0"/>
              <a:t> </a:t>
            </a:r>
            <a:r>
              <a:rPr lang="en-IN" dirty="0" err="1"/>
              <a:t>इन</a:t>
            </a:r>
            <a:r>
              <a:rPr lang="en-IN" dirty="0"/>
              <a:t> </a:t>
            </a:r>
            <a:r>
              <a:rPr lang="en-IN" dirty="0" err="1"/>
              <a:t>बातों</a:t>
            </a:r>
            <a:r>
              <a:rPr lang="en-IN" dirty="0"/>
              <a:t> </a:t>
            </a:r>
            <a:r>
              <a:rPr lang="en-IN" dirty="0" err="1"/>
              <a:t>का</a:t>
            </a:r>
            <a:r>
              <a:rPr lang="en-IN" dirty="0"/>
              <a:t> </a:t>
            </a:r>
            <a:r>
              <a:rPr lang="en-IN" dirty="0" err="1"/>
              <a:t>ध्यान</a:t>
            </a:r>
            <a:r>
              <a:rPr lang="en-IN" dirty="0"/>
              <a:t> </a:t>
            </a:r>
            <a:r>
              <a:rPr lang="en-IN" dirty="0" err="1"/>
              <a:t>रखते</a:t>
            </a:r>
            <a:r>
              <a:rPr lang="en-IN" dirty="0"/>
              <a:t> </a:t>
            </a:r>
            <a:r>
              <a:rPr lang="en-IN" dirty="0" err="1"/>
              <a:t>हुए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संप्रेषित</a:t>
            </a:r>
            <a:r>
              <a:rPr lang="en-IN" dirty="0"/>
              <a:t> </a:t>
            </a:r>
            <a:r>
              <a:rPr lang="en-IN" dirty="0" err="1"/>
              <a:t>करें</a:t>
            </a:r>
            <a:r>
              <a:rPr lang="en-IN" dirty="0"/>
              <a:t>। </a:t>
            </a:r>
            <a:r>
              <a:rPr lang="en-IN" dirty="0" err="1"/>
              <a:t>अतः</a:t>
            </a:r>
            <a:r>
              <a:rPr lang="en-IN" dirty="0"/>
              <a:t> </a:t>
            </a:r>
            <a:r>
              <a:rPr lang="en-IN" dirty="0" err="1"/>
              <a:t>श्रोता</a:t>
            </a:r>
            <a:r>
              <a:rPr lang="en-IN" dirty="0"/>
              <a:t> </a:t>
            </a:r>
            <a:r>
              <a:rPr lang="en-IN" dirty="0" err="1"/>
              <a:t>विश्लेषण</a:t>
            </a:r>
            <a:r>
              <a:rPr lang="en-IN" dirty="0"/>
              <a:t> </a:t>
            </a:r>
            <a:r>
              <a:rPr lang="en-IN" dirty="0" err="1"/>
              <a:t>का</a:t>
            </a:r>
            <a:r>
              <a:rPr lang="en-IN" dirty="0"/>
              <a:t> </a:t>
            </a:r>
            <a:r>
              <a:rPr lang="en-IN" dirty="0" err="1"/>
              <a:t>उद्देश्य</a:t>
            </a:r>
            <a:r>
              <a:rPr lang="en-IN" dirty="0"/>
              <a:t> </a:t>
            </a:r>
            <a:r>
              <a:rPr lang="en-IN" dirty="0" err="1"/>
              <a:t>श्रोता</a:t>
            </a:r>
            <a:r>
              <a:rPr lang="en-IN" dirty="0"/>
              <a:t>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इच्छा</a:t>
            </a:r>
            <a:r>
              <a:rPr lang="en-IN" dirty="0"/>
              <a:t> </a:t>
            </a:r>
            <a:r>
              <a:rPr lang="en-IN" dirty="0" err="1"/>
              <a:t>अनुसार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संचार</a:t>
            </a:r>
            <a:r>
              <a:rPr lang="en-IN" dirty="0"/>
              <a:t> </a:t>
            </a:r>
            <a:r>
              <a:rPr lang="en-IN" dirty="0" err="1"/>
              <a:t>कहा</a:t>
            </a:r>
            <a:r>
              <a:rPr lang="en-IN" dirty="0"/>
              <a:t> </a:t>
            </a:r>
            <a:r>
              <a:rPr lang="en-IN" dirty="0" err="1"/>
              <a:t>जा</a:t>
            </a:r>
            <a:r>
              <a:rPr lang="en-IN" dirty="0"/>
              <a:t> </a:t>
            </a:r>
            <a:r>
              <a:rPr lang="en-IN" dirty="0" err="1"/>
              <a:t>सकता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।</a:t>
            </a:r>
            <a:r>
              <a:rPr lang="en-IN" dirty="0" err="1"/>
              <a:t>इस</a:t>
            </a:r>
            <a:r>
              <a:rPr lang="en-IN" dirty="0"/>
              <a:t> </a:t>
            </a:r>
            <a:r>
              <a:rPr lang="en-IN" dirty="0" err="1"/>
              <a:t>संदर्भ</a:t>
            </a:r>
            <a:r>
              <a:rPr lang="en-IN" dirty="0"/>
              <a:t> </a:t>
            </a:r>
            <a:r>
              <a:rPr lang="en-IN" dirty="0" err="1"/>
              <a:t>में</a:t>
            </a:r>
            <a:r>
              <a:rPr lang="en-IN" dirty="0"/>
              <a:t> </a:t>
            </a:r>
            <a:r>
              <a:rPr lang="en-IN" dirty="0" err="1"/>
              <a:t>राइट</a:t>
            </a:r>
            <a:r>
              <a:rPr lang="en-IN" dirty="0"/>
              <a:t> </a:t>
            </a:r>
            <a:r>
              <a:rPr lang="en-IN" dirty="0" err="1"/>
              <a:t>ने</a:t>
            </a:r>
            <a:r>
              <a:rPr lang="en-IN" dirty="0"/>
              <a:t> </a:t>
            </a:r>
            <a:r>
              <a:rPr lang="en-IN" dirty="0" err="1"/>
              <a:t>प्रत्युत्तर</a:t>
            </a:r>
            <a:r>
              <a:rPr lang="en-IN" dirty="0"/>
              <a:t> </a:t>
            </a:r>
            <a:r>
              <a:rPr lang="en-IN" dirty="0" err="1"/>
              <a:t>प्रभाव</a:t>
            </a:r>
            <a:r>
              <a:rPr lang="en-IN" dirty="0"/>
              <a:t> </a:t>
            </a:r>
            <a:r>
              <a:rPr lang="en-IN" dirty="0" err="1"/>
              <a:t>का</a:t>
            </a:r>
            <a:r>
              <a:rPr lang="en-IN" dirty="0"/>
              <a:t> </a:t>
            </a:r>
            <a:r>
              <a:rPr lang="en-IN" dirty="0" err="1"/>
              <a:t>वर्णन</a:t>
            </a:r>
            <a:r>
              <a:rPr lang="en-IN" dirty="0"/>
              <a:t> </a:t>
            </a:r>
            <a:r>
              <a:rPr lang="en-IN" dirty="0" err="1"/>
              <a:t>किया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जो</a:t>
            </a:r>
            <a:r>
              <a:rPr lang="en-IN" dirty="0"/>
              <a:t> </a:t>
            </a:r>
            <a:r>
              <a:rPr lang="en-IN" dirty="0" err="1"/>
              <a:t>निम्नलिखित</a:t>
            </a:r>
            <a:r>
              <a:rPr lang="en-IN" dirty="0"/>
              <a:t> </a:t>
            </a:r>
            <a:r>
              <a:rPr lang="en-IN" dirty="0" err="1"/>
              <a:t>चार</a:t>
            </a:r>
            <a:r>
              <a:rPr lang="en-IN" dirty="0"/>
              <a:t> </a:t>
            </a:r>
            <a:r>
              <a:rPr lang="en-IN" dirty="0" err="1"/>
              <a:t>महत्वपूर्ण</a:t>
            </a:r>
            <a:r>
              <a:rPr lang="en-IN" dirty="0"/>
              <a:t> </a:t>
            </a:r>
            <a:r>
              <a:rPr lang="en-IN" dirty="0" err="1"/>
              <a:t>प्रश्नों</a:t>
            </a:r>
            <a:r>
              <a:rPr lang="en-IN" dirty="0"/>
              <a:t> </a:t>
            </a:r>
            <a:r>
              <a:rPr lang="en-IN" dirty="0" err="1"/>
              <a:t>पर</a:t>
            </a:r>
            <a:r>
              <a:rPr lang="en-IN" dirty="0"/>
              <a:t> </a:t>
            </a:r>
            <a:r>
              <a:rPr lang="en-IN" dirty="0" err="1"/>
              <a:t>निर्भर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जिनको</a:t>
            </a:r>
            <a:r>
              <a:rPr lang="en-IN" dirty="0"/>
              <a:t> </a:t>
            </a:r>
            <a:r>
              <a:rPr lang="en-IN" dirty="0" err="1"/>
              <a:t>श्रोता</a:t>
            </a:r>
            <a:r>
              <a:rPr lang="en-IN" dirty="0"/>
              <a:t> </a:t>
            </a:r>
            <a:r>
              <a:rPr lang="en-IN" dirty="0" err="1"/>
              <a:t>विश्लेषण</a:t>
            </a:r>
            <a:r>
              <a:rPr lang="en-IN" dirty="0"/>
              <a:t> </a:t>
            </a:r>
            <a:r>
              <a:rPr lang="en-IN" dirty="0" err="1"/>
              <a:t>के</a:t>
            </a:r>
            <a:r>
              <a:rPr lang="en-IN" dirty="0"/>
              <a:t> </a:t>
            </a:r>
            <a:r>
              <a:rPr lang="en-IN" dirty="0" err="1"/>
              <a:t>उद्देश्य</a:t>
            </a:r>
            <a:r>
              <a:rPr lang="en-IN" dirty="0"/>
              <a:t> </a:t>
            </a:r>
            <a:r>
              <a:rPr lang="en-IN" dirty="0" err="1"/>
              <a:t>कहा</a:t>
            </a:r>
            <a:r>
              <a:rPr lang="en-IN" dirty="0"/>
              <a:t> </a:t>
            </a:r>
            <a:r>
              <a:rPr lang="en-IN" dirty="0" err="1"/>
              <a:t>जा</a:t>
            </a:r>
            <a:r>
              <a:rPr lang="en-IN" dirty="0"/>
              <a:t> </a:t>
            </a:r>
            <a:r>
              <a:rPr lang="en-IN" dirty="0" err="1"/>
              <a:t>सकता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endParaRPr lang="en-IN" dirty="0"/>
          </a:p>
          <a:p>
            <a:r>
              <a:rPr lang="en-IN" dirty="0"/>
              <a:t> 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9555E20E-09C9-4AF6-B5AA-AFF6305E7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557308734"/>
              </p:ext>
            </p:extLst>
          </p:nvPr>
        </p:nvGraphicFramePr>
        <p:xfrm>
          <a:off x="2032000" y="3541221"/>
          <a:ext cx="8128000" cy="3535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31818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D19FD71-1998-4E15-90D2-143A313B7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56C1-03DE-420A-8B32-D8217E537ECA}" type="datetime1">
              <a:rPr lang="en-US" smtClean="0"/>
              <a:pPr/>
              <a:t>8/23/2020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4CA2E2B-8E59-4101-A65C-8EBA9073F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8B72C2B-0BAF-4653-9672-6B70E7E58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0C3729-9A65-46A7-986E-9A7E4B24456A}"/>
              </a:ext>
            </a:extLst>
          </p:cNvPr>
          <p:cNvSpPr txBox="1"/>
          <p:nvPr/>
        </p:nvSpPr>
        <p:spPr>
          <a:xfrm>
            <a:off x="397565" y="613451"/>
            <a:ext cx="1169636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 err="1">
                <a:solidFill>
                  <a:srgbClr val="FF0000"/>
                </a:solidFill>
              </a:rPr>
              <a:t>श्रोता</a:t>
            </a:r>
            <a:r>
              <a:rPr lang="en-IN" sz="2000" dirty="0">
                <a:solidFill>
                  <a:srgbClr val="FF0000"/>
                </a:solidFill>
              </a:rPr>
              <a:t> </a:t>
            </a:r>
            <a:r>
              <a:rPr lang="en-IN" sz="2000" dirty="0" err="1">
                <a:solidFill>
                  <a:srgbClr val="FF0000"/>
                </a:solidFill>
              </a:rPr>
              <a:t>विश्लेषण</a:t>
            </a:r>
            <a:r>
              <a:rPr lang="en-IN" sz="2000" dirty="0">
                <a:solidFill>
                  <a:srgbClr val="FF0000"/>
                </a:solidFill>
              </a:rPr>
              <a:t> </a:t>
            </a:r>
            <a:r>
              <a:rPr lang="en-IN" sz="2000" dirty="0" err="1">
                <a:solidFill>
                  <a:srgbClr val="FF0000"/>
                </a:solidFill>
              </a:rPr>
              <a:t>के</a:t>
            </a:r>
            <a:r>
              <a:rPr lang="en-IN" sz="2000" dirty="0">
                <a:solidFill>
                  <a:srgbClr val="FF0000"/>
                </a:solidFill>
              </a:rPr>
              <a:t> </a:t>
            </a:r>
            <a:r>
              <a:rPr lang="en-IN" sz="2000" dirty="0" err="1">
                <a:solidFill>
                  <a:srgbClr val="FF0000"/>
                </a:solidFill>
              </a:rPr>
              <a:t>विभिन्न</a:t>
            </a:r>
            <a:r>
              <a:rPr lang="en-IN" sz="2000" dirty="0">
                <a:solidFill>
                  <a:srgbClr val="FF0000"/>
                </a:solidFill>
              </a:rPr>
              <a:t> </a:t>
            </a:r>
            <a:r>
              <a:rPr lang="en-IN" sz="2000" dirty="0" err="1">
                <a:solidFill>
                  <a:srgbClr val="FF0000"/>
                </a:solidFill>
              </a:rPr>
              <a:t>चरण</a:t>
            </a:r>
            <a:r>
              <a:rPr lang="en-IN" sz="2000" dirty="0">
                <a:solidFill>
                  <a:srgbClr val="FF0000"/>
                </a:solidFill>
              </a:rPr>
              <a:t> VARIOUS STEPS OF AUDIENCE ANALYSIS</a:t>
            </a:r>
          </a:p>
          <a:p>
            <a:endParaRPr lang="en-IN" dirty="0"/>
          </a:p>
          <a:p>
            <a:r>
              <a:rPr lang="en-IN" dirty="0"/>
              <a:t>                        </a:t>
            </a:r>
            <a:r>
              <a:rPr lang="en-IN" dirty="0" err="1"/>
              <a:t>एक</a:t>
            </a:r>
            <a:r>
              <a:rPr lang="en-IN" dirty="0"/>
              <a:t> </a:t>
            </a:r>
            <a:r>
              <a:rPr lang="en-IN" dirty="0" err="1"/>
              <a:t>समप्रेषक</a:t>
            </a:r>
            <a:r>
              <a:rPr lang="en-IN" dirty="0"/>
              <a:t> </a:t>
            </a:r>
            <a:r>
              <a:rPr lang="en-IN" dirty="0" err="1"/>
              <a:t>जब</a:t>
            </a:r>
            <a:r>
              <a:rPr lang="en-IN" dirty="0"/>
              <a:t> </a:t>
            </a:r>
            <a:r>
              <a:rPr lang="en-IN" dirty="0" err="1"/>
              <a:t>श्रोता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संप्रेषित</a:t>
            </a:r>
            <a:r>
              <a:rPr lang="en-IN" dirty="0"/>
              <a:t> </a:t>
            </a:r>
            <a:r>
              <a:rPr lang="en-IN" dirty="0" err="1"/>
              <a:t>करना</a:t>
            </a:r>
            <a:r>
              <a:rPr lang="en-IN" dirty="0"/>
              <a:t> </a:t>
            </a:r>
            <a:r>
              <a:rPr lang="en-IN" dirty="0" err="1"/>
              <a:t>चाहता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तो</a:t>
            </a:r>
            <a:r>
              <a:rPr lang="en-IN" dirty="0"/>
              <a:t> </a:t>
            </a:r>
            <a:r>
              <a:rPr lang="en-IN" dirty="0" err="1"/>
              <a:t>वह</a:t>
            </a:r>
            <a:r>
              <a:rPr lang="en-IN" dirty="0"/>
              <a:t> </a:t>
            </a:r>
            <a:r>
              <a:rPr lang="en-IN" dirty="0" err="1"/>
              <a:t>श्रोता</a:t>
            </a:r>
            <a:r>
              <a:rPr lang="en-IN" dirty="0"/>
              <a:t> </a:t>
            </a:r>
            <a:r>
              <a:rPr lang="en-IN" dirty="0" err="1"/>
              <a:t>के</a:t>
            </a:r>
            <a:r>
              <a:rPr lang="en-IN" dirty="0"/>
              <a:t> </a:t>
            </a:r>
            <a:r>
              <a:rPr lang="en-IN" dirty="0" err="1"/>
              <a:t>बारे</a:t>
            </a:r>
            <a:r>
              <a:rPr lang="en-IN" dirty="0"/>
              <a:t> </a:t>
            </a:r>
            <a:r>
              <a:rPr lang="en-IN" dirty="0" err="1"/>
              <a:t>में</a:t>
            </a:r>
            <a:r>
              <a:rPr lang="en-IN" dirty="0"/>
              <a:t> </a:t>
            </a:r>
            <a:r>
              <a:rPr lang="en-IN" dirty="0" err="1"/>
              <a:t>जो</a:t>
            </a:r>
            <a:r>
              <a:rPr lang="en-IN" dirty="0"/>
              <a:t> </a:t>
            </a:r>
            <a:r>
              <a:rPr lang="en-IN" dirty="0" err="1"/>
              <a:t>जानकारी</a:t>
            </a:r>
            <a:r>
              <a:rPr lang="en-IN" dirty="0"/>
              <a:t> </a:t>
            </a:r>
            <a:r>
              <a:rPr lang="en-IN" dirty="0" err="1"/>
              <a:t>प्राप्त</a:t>
            </a:r>
            <a:r>
              <a:rPr lang="en-IN" dirty="0"/>
              <a:t> </a:t>
            </a:r>
            <a:r>
              <a:rPr lang="en-IN" dirty="0" err="1"/>
              <a:t>करता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उसे</a:t>
            </a:r>
            <a:r>
              <a:rPr lang="en-IN" dirty="0"/>
              <a:t> </a:t>
            </a:r>
            <a:r>
              <a:rPr lang="en-IN" dirty="0" err="1"/>
              <a:t>हम</a:t>
            </a:r>
            <a:r>
              <a:rPr lang="en-IN" dirty="0"/>
              <a:t> </a:t>
            </a:r>
            <a:r>
              <a:rPr lang="en-IN" dirty="0" err="1"/>
              <a:t>श्रोता</a:t>
            </a:r>
            <a:r>
              <a:rPr lang="en-IN" dirty="0"/>
              <a:t> </a:t>
            </a:r>
            <a:r>
              <a:rPr lang="en-IN" dirty="0" err="1"/>
              <a:t>विश्लेषण</a:t>
            </a:r>
            <a:r>
              <a:rPr lang="en-IN" dirty="0"/>
              <a:t> </a:t>
            </a:r>
            <a:r>
              <a:rPr lang="en-IN" dirty="0" err="1"/>
              <a:t>कहते</a:t>
            </a:r>
            <a:r>
              <a:rPr lang="en-IN" dirty="0"/>
              <a:t> </a:t>
            </a:r>
            <a:r>
              <a:rPr lang="en-IN" dirty="0" err="1"/>
              <a:t>हैं</a:t>
            </a:r>
            <a:r>
              <a:rPr lang="en-IN" dirty="0"/>
              <a:t>। </a:t>
            </a:r>
            <a:r>
              <a:rPr lang="en-IN" dirty="0" err="1"/>
              <a:t>यह</a:t>
            </a:r>
            <a:r>
              <a:rPr lang="en-IN" dirty="0"/>
              <a:t> </a:t>
            </a:r>
            <a:r>
              <a:rPr lang="en-IN" dirty="0" err="1"/>
              <a:t>जानकारी</a:t>
            </a:r>
            <a:r>
              <a:rPr lang="en-IN" dirty="0"/>
              <a:t> </a:t>
            </a:r>
            <a:r>
              <a:rPr lang="en-IN" dirty="0" err="1"/>
              <a:t>प्राप्त</a:t>
            </a:r>
            <a:r>
              <a:rPr lang="en-IN" dirty="0"/>
              <a:t> </a:t>
            </a:r>
            <a:r>
              <a:rPr lang="en-IN" dirty="0" err="1"/>
              <a:t>करने</a:t>
            </a:r>
            <a:r>
              <a:rPr lang="en-IN" dirty="0"/>
              <a:t> </a:t>
            </a:r>
            <a:r>
              <a:rPr lang="en-IN" dirty="0" err="1"/>
              <a:t>के</a:t>
            </a:r>
            <a:r>
              <a:rPr lang="en-IN" dirty="0"/>
              <a:t> </a:t>
            </a:r>
            <a:r>
              <a:rPr lang="en-IN" dirty="0" err="1"/>
              <a:t>लिए</a:t>
            </a:r>
            <a:r>
              <a:rPr lang="en-IN" dirty="0"/>
              <a:t> </a:t>
            </a:r>
            <a:r>
              <a:rPr lang="en-IN" dirty="0" err="1"/>
              <a:t>वह</a:t>
            </a:r>
            <a:r>
              <a:rPr lang="en-IN" dirty="0"/>
              <a:t> </a:t>
            </a:r>
            <a:r>
              <a:rPr lang="en-IN" dirty="0" err="1"/>
              <a:t>निम्न</a:t>
            </a:r>
            <a:r>
              <a:rPr lang="en-IN" dirty="0"/>
              <a:t> </a:t>
            </a:r>
            <a:r>
              <a:rPr lang="en-IN" dirty="0" err="1"/>
              <a:t>प्रक्रिया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अपनाता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जिन्हें</a:t>
            </a:r>
            <a:r>
              <a:rPr lang="en-IN" dirty="0"/>
              <a:t> </a:t>
            </a:r>
            <a:r>
              <a:rPr lang="en-IN" dirty="0" err="1"/>
              <a:t>श्रोता</a:t>
            </a:r>
            <a:r>
              <a:rPr lang="en-IN" dirty="0"/>
              <a:t> </a:t>
            </a:r>
            <a:r>
              <a:rPr lang="en-IN" dirty="0" err="1"/>
              <a:t>विश्लेषण</a:t>
            </a:r>
            <a:r>
              <a:rPr lang="en-IN" dirty="0"/>
              <a:t> </a:t>
            </a:r>
            <a:r>
              <a:rPr lang="en-IN" dirty="0" err="1"/>
              <a:t>के</a:t>
            </a:r>
            <a:r>
              <a:rPr lang="en-IN" dirty="0"/>
              <a:t> </a:t>
            </a:r>
            <a:r>
              <a:rPr lang="en-IN" dirty="0" err="1"/>
              <a:t>विभिन्न</a:t>
            </a:r>
            <a:r>
              <a:rPr lang="en-IN" dirty="0"/>
              <a:t> </a:t>
            </a:r>
            <a:r>
              <a:rPr lang="en-IN" dirty="0" err="1"/>
              <a:t>चरण</a:t>
            </a:r>
            <a:r>
              <a:rPr lang="en-IN" dirty="0"/>
              <a:t> </a:t>
            </a:r>
            <a:r>
              <a:rPr lang="en-IN" dirty="0" err="1"/>
              <a:t>कहा</a:t>
            </a:r>
            <a:r>
              <a:rPr lang="en-IN" dirty="0"/>
              <a:t> </a:t>
            </a:r>
            <a:r>
              <a:rPr lang="en-IN" dirty="0" err="1"/>
              <a:t>जा</a:t>
            </a:r>
            <a:r>
              <a:rPr lang="en-IN" dirty="0"/>
              <a:t> </a:t>
            </a:r>
            <a:r>
              <a:rPr lang="en-IN" dirty="0" err="1"/>
              <a:t>सकता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।</a:t>
            </a:r>
          </a:p>
          <a:p>
            <a:endParaRPr lang="en-IN" dirty="0"/>
          </a:p>
          <a:p>
            <a:r>
              <a:rPr lang="en-IN" sz="1600" dirty="0" err="1"/>
              <a:t>श्रोताओं</a:t>
            </a:r>
            <a:r>
              <a:rPr lang="en-IN" sz="1600" dirty="0"/>
              <a:t> </a:t>
            </a:r>
            <a:r>
              <a:rPr lang="en-IN" sz="1600" dirty="0" err="1"/>
              <a:t>से</a:t>
            </a:r>
            <a:r>
              <a:rPr lang="en-IN" sz="1600" dirty="0"/>
              <a:t> </a:t>
            </a:r>
            <a:r>
              <a:rPr lang="en-IN" sz="1600" dirty="0" err="1"/>
              <a:t>समप्रेषक</a:t>
            </a:r>
            <a:r>
              <a:rPr lang="en-IN" sz="1600" dirty="0"/>
              <a:t> </a:t>
            </a:r>
            <a:r>
              <a:rPr lang="en-IN" sz="1600" dirty="0" err="1"/>
              <a:t>का</a:t>
            </a:r>
            <a:r>
              <a:rPr lang="en-IN" sz="1600" dirty="0"/>
              <a:t> </a:t>
            </a:r>
            <a:r>
              <a:rPr lang="en-IN" sz="1600" dirty="0" err="1"/>
              <a:t>किस</a:t>
            </a:r>
            <a:r>
              <a:rPr lang="en-IN" sz="1600" dirty="0"/>
              <a:t> </a:t>
            </a:r>
            <a:r>
              <a:rPr lang="en-IN" sz="1600" dirty="0" err="1"/>
              <a:t>प्रकार</a:t>
            </a:r>
            <a:r>
              <a:rPr lang="en-IN" sz="1600" dirty="0"/>
              <a:t> </a:t>
            </a:r>
            <a:r>
              <a:rPr lang="en-IN" sz="1600" dirty="0" err="1"/>
              <a:t>का</a:t>
            </a:r>
            <a:r>
              <a:rPr lang="en-IN" sz="1600" dirty="0"/>
              <a:t> </a:t>
            </a:r>
            <a:r>
              <a:rPr lang="en-IN" sz="1600" dirty="0" err="1"/>
              <a:t>संबंध</a:t>
            </a:r>
            <a:r>
              <a:rPr lang="en-IN" sz="1600" dirty="0"/>
              <a:t> </a:t>
            </a:r>
            <a:r>
              <a:rPr lang="en-IN" sz="1600" dirty="0" err="1"/>
              <a:t>है</a:t>
            </a:r>
            <a:r>
              <a:rPr lang="en-IN" sz="1600" dirty="0"/>
              <a:t> WHAT TYPE OF RELATION IS THERE BETWEEN COMMUNICATOR AND AUDIENCE</a:t>
            </a:r>
            <a:r>
              <a:rPr lang="en-IN" dirty="0"/>
              <a:t> </a:t>
            </a:r>
          </a:p>
          <a:p>
            <a:endParaRPr lang="en-IN" dirty="0"/>
          </a:p>
          <a:p>
            <a:r>
              <a:rPr lang="en-IN" sz="1600" dirty="0" err="1"/>
              <a:t>श्रोताओं</a:t>
            </a:r>
            <a:r>
              <a:rPr lang="en-IN" sz="1600" dirty="0"/>
              <a:t> </a:t>
            </a:r>
            <a:r>
              <a:rPr lang="en-IN" sz="1600" dirty="0" err="1"/>
              <a:t>के</a:t>
            </a:r>
            <a:r>
              <a:rPr lang="en-IN" sz="1600" dirty="0"/>
              <a:t> </a:t>
            </a:r>
            <a:r>
              <a:rPr lang="en-IN" sz="1600" dirty="0" err="1"/>
              <a:t>विवेक</a:t>
            </a:r>
            <a:r>
              <a:rPr lang="en-IN" sz="1600" dirty="0"/>
              <a:t> </a:t>
            </a:r>
            <a:r>
              <a:rPr lang="en-IN" sz="1600" dirty="0" err="1"/>
              <a:t>स्तर</a:t>
            </a:r>
            <a:r>
              <a:rPr lang="en-IN" sz="1600" dirty="0"/>
              <a:t> </a:t>
            </a:r>
            <a:r>
              <a:rPr lang="en-IN" sz="1600" dirty="0" err="1"/>
              <a:t>एवं</a:t>
            </a:r>
            <a:r>
              <a:rPr lang="en-IN" sz="1600" dirty="0"/>
              <a:t> </a:t>
            </a:r>
            <a:r>
              <a:rPr lang="en-IN" sz="1600" dirty="0" err="1"/>
              <a:t>शिक्षा</a:t>
            </a:r>
            <a:r>
              <a:rPr lang="en-IN" sz="1600" dirty="0"/>
              <a:t> </a:t>
            </a:r>
            <a:r>
              <a:rPr lang="en-IN" sz="1600" dirty="0" err="1"/>
              <a:t>की</a:t>
            </a:r>
            <a:r>
              <a:rPr lang="en-IN" sz="1600" dirty="0"/>
              <a:t> </a:t>
            </a:r>
            <a:r>
              <a:rPr lang="en-IN" sz="1600" dirty="0" err="1"/>
              <a:t>जानकारी</a:t>
            </a:r>
            <a:r>
              <a:rPr lang="en-IN" sz="1600" dirty="0"/>
              <a:t> </a:t>
            </a:r>
            <a:r>
              <a:rPr lang="en-IN" sz="1600" dirty="0" err="1"/>
              <a:t>होना</a:t>
            </a:r>
            <a:r>
              <a:rPr lang="en-IN" sz="1600" dirty="0"/>
              <a:t> HAVING KNOWLEDGE ABOUT UNDERSTANDING LEVEL AND EDUCATION OF     AUDIENCE</a:t>
            </a:r>
            <a:r>
              <a:rPr lang="en-IN" dirty="0"/>
              <a:t> </a:t>
            </a:r>
          </a:p>
          <a:p>
            <a:r>
              <a:rPr lang="en-IN" sz="1600" dirty="0" err="1"/>
              <a:t>श्रोताओं</a:t>
            </a:r>
            <a:r>
              <a:rPr lang="en-IN" sz="1600" dirty="0"/>
              <a:t> </a:t>
            </a:r>
            <a:r>
              <a:rPr lang="en-IN" sz="1600" dirty="0" err="1"/>
              <a:t>के</a:t>
            </a:r>
            <a:r>
              <a:rPr lang="en-IN" sz="1600" dirty="0"/>
              <a:t> </a:t>
            </a:r>
            <a:r>
              <a:rPr lang="en-IN" sz="1600" dirty="0" err="1"/>
              <a:t>आकार</a:t>
            </a:r>
            <a:r>
              <a:rPr lang="en-IN" sz="1600" dirty="0"/>
              <a:t> व </a:t>
            </a:r>
            <a:r>
              <a:rPr lang="en-IN" sz="1600" dirty="0" err="1"/>
              <a:t>संरचना</a:t>
            </a:r>
            <a:r>
              <a:rPr lang="en-IN" sz="1600" dirty="0"/>
              <a:t> </a:t>
            </a:r>
            <a:r>
              <a:rPr lang="en-IN" sz="1600" dirty="0" err="1"/>
              <a:t>संबंधी</a:t>
            </a:r>
            <a:r>
              <a:rPr lang="en-IN" sz="1600" dirty="0"/>
              <a:t> </a:t>
            </a:r>
            <a:r>
              <a:rPr lang="en-IN" sz="1600" dirty="0" err="1"/>
              <a:t>जानकारी</a:t>
            </a:r>
            <a:r>
              <a:rPr lang="en-IN" sz="1600" dirty="0"/>
              <a:t> </a:t>
            </a:r>
            <a:r>
              <a:rPr lang="en-IN" sz="1600" dirty="0" err="1"/>
              <a:t>अर्जित</a:t>
            </a:r>
            <a:r>
              <a:rPr lang="en-IN" sz="1600" dirty="0"/>
              <a:t> </a:t>
            </a:r>
            <a:r>
              <a:rPr lang="en-IN" sz="1600" dirty="0" err="1"/>
              <a:t>करना</a:t>
            </a:r>
            <a:r>
              <a:rPr lang="en-IN" sz="1600" dirty="0"/>
              <a:t> ACQUIRE INFORMATION ABOUT SIZE AND STRUCTURE OF AUDIENCE</a:t>
            </a:r>
            <a:r>
              <a:rPr lang="en-IN" dirty="0"/>
              <a:t> </a:t>
            </a:r>
          </a:p>
          <a:p>
            <a:endParaRPr lang="en-IN" dirty="0"/>
          </a:p>
          <a:p>
            <a:r>
              <a:rPr lang="en-IN" sz="1600" dirty="0" err="1"/>
              <a:t>श्रोताओं</a:t>
            </a:r>
            <a:r>
              <a:rPr lang="en-IN" sz="1600" dirty="0"/>
              <a:t> </a:t>
            </a:r>
            <a:r>
              <a:rPr lang="en-IN" sz="1600" dirty="0" err="1"/>
              <a:t>की</a:t>
            </a:r>
            <a:r>
              <a:rPr lang="en-IN" sz="1600" dirty="0"/>
              <a:t> </a:t>
            </a:r>
            <a:r>
              <a:rPr lang="en-IN" sz="1600" dirty="0" err="1"/>
              <a:t>प्रतिक्रिया</a:t>
            </a:r>
            <a:r>
              <a:rPr lang="en-IN" sz="1600" dirty="0"/>
              <a:t> </a:t>
            </a:r>
            <a:r>
              <a:rPr lang="en-IN" sz="1600" dirty="0" err="1"/>
              <a:t>का</a:t>
            </a:r>
            <a:r>
              <a:rPr lang="en-IN" sz="1600" dirty="0"/>
              <a:t> </a:t>
            </a:r>
            <a:r>
              <a:rPr lang="en-IN" sz="1600" dirty="0" err="1"/>
              <a:t>ज्ञान</a:t>
            </a:r>
            <a:r>
              <a:rPr lang="en-IN" sz="1600" dirty="0"/>
              <a:t> </a:t>
            </a:r>
            <a:r>
              <a:rPr lang="en-IN" sz="1600" dirty="0" err="1"/>
              <a:t>होना</a:t>
            </a:r>
            <a:r>
              <a:rPr lang="en-IN" sz="1600" dirty="0"/>
              <a:t> HAVING KNOWLEDGE ABOUT REACTION OF AUDIENCE</a:t>
            </a:r>
          </a:p>
          <a:p>
            <a:endParaRPr lang="en-IN" dirty="0"/>
          </a:p>
          <a:p>
            <a:r>
              <a:rPr lang="en-IN" dirty="0" err="1"/>
              <a:t>श्रोता</a:t>
            </a:r>
            <a:r>
              <a:rPr lang="en-IN" dirty="0"/>
              <a:t> </a:t>
            </a:r>
            <a:r>
              <a:rPr lang="en-IN" dirty="0" err="1"/>
              <a:t>विश्लेषण</a:t>
            </a:r>
            <a:r>
              <a:rPr lang="en-IN" dirty="0"/>
              <a:t> </a:t>
            </a:r>
            <a:r>
              <a:rPr lang="en-IN" dirty="0" err="1"/>
              <a:t>के</a:t>
            </a:r>
            <a:r>
              <a:rPr lang="en-IN" dirty="0"/>
              <a:t> </a:t>
            </a:r>
            <a:r>
              <a:rPr lang="en-IN" dirty="0" err="1"/>
              <a:t>अंतर्गत</a:t>
            </a:r>
            <a:r>
              <a:rPr lang="en-IN" dirty="0"/>
              <a:t> </a:t>
            </a:r>
            <a:r>
              <a:rPr lang="en-IN" dirty="0" err="1"/>
              <a:t>उपर्युक्त</a:t>
            </a:r>
            <a:r>
              <a:rPr lang="en-IN" dirty="0"/>
              <a:t> </a:t>
            </a:r>
            <a:r>
              <a:rPr lang="en-IN" dirty="0" err="1"/>
              <a:t>चरणों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ध्यान</a:t>
            </a:r>
            <a:r>
              <a:rPr lang="en-IN" dirty="0"/>
              <a:t> </a:t>
            </a:r>
            <a:r>
              <a:rPr lang="en-IN" dirty="0" err="1"/>
              <a:t>में</a:t>
            </a:r>
            <a:r>
              <a:rPr lang="en-IN" dirty="0"/>
              <a:t> </a:t>
            </a:r>
            <a:r>
              <a:rPr lang="en-IN" dirty="0" err="1"/>
              <a:t>रखकर</a:t>
            </a:r>
            <a:r>
              <a:rPr lang="en-IN" dirty="0"/>
              <a:t> </a:t>
            </a:r>
            <a:r>
              <a:rPr lang="en-IN" dirty="0" err="1"/>
              <a:t>यदि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संचार</a:t>
            </a:r>
            <a:r>
              <a:rPr lang="en-IN" dirty="0"/>
              <a:t>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प्रक्रिया</a:t>
            </a:r>
            <a:r>
              <a:rPr lang="en-IN" dirty="0"/>
              <a:t> </a:t>
            </a:r>
            <a:r>
              <a:rPr lang="en-IN" dirty="0" err="1"/>
              <a:t>पूरी</a:t>
            </a:r>
            <a:r>
              <a:rPr lang="en-IN" dirty="0"/>
              <a:t> </a:t>
            </a:r>
            <a:r>
              <a:rPr lang="en-IN" dirty="0" err="1"/>
              <a:t>की</a:t>
            </a:r>
            <a:r>
              <a:rPr lang="en-IN" dirty="0"/>
              <a:t> </a:t>
            </a:r>
            <a:r>
              <a:rPr lang="en-IN" dirty="0" err="1"/>
              <a:t>जाती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तो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निश्चित</a:t>
            </a:r>
            <a:r>
              <a:rPr lang="en-IN" dirty="0"/>
              <a:t> </a:t>
            </a:r>
            <a:r>
              <a:rPr lang="en-IN" dirty="0" err="1"/>
              <a:t>रूप</a:t>
            </a:r>
            <a:r>
              <a:rPr lang="en-IN" dirty="0"/>
              <a:t> </a:t>
            </a:r>
            <a:r>
              <a:rPr lang="en-IN" dirty="0" err="1"/>
              <a:t>से</a:t>
            </a:r>
            <a:r>
              <a:rPr lang="en-IN" dirty="0"/>
              <a:t> </a:t>
            </a:r>
            <a:r>
              <a:rPr lang="en-IN" dirty="0" err="1"/>
              <a:t>प्रभावशाली</a:t>
            </a:r>
            <a:r>
              <a:rPr lang="en-IN" dirty="0"/>
              <a:t> </a:t>
            </a:r>
            <a:r>
              <a:rPr lang="en-IN" dirty="0" err="1"/>
              <a:t>साबित</a:t>
            </a:r>
            <a:r>
              <a:rPr lang="en-IN" dirty="0"/>
              <a:t> </a:t>
            </a:r>
            <a:r>
              <a:rPr lang="en-IN" dirty="0" err="1"/>
              <a:t>होगा</a:t>
            </a:r>
            <a:r>
              <a:rPr lang="en-IN" dirty="0"/>
              <a:t>। </a:t>
            </a:r>
            <a:r>
              <a:rPr lang="en-IN" dirty="0" err="1"/>
              <a:t>किसी</a:t>
            </a:r>
            <a:r>
              <a:rPr lang="en-IN" dirty="0"/>
              <a:t> </a:t>
            </a:r>
            <a:r>
              <a:rPr lang="en-IN" dirty="0" err="1"/>
              <a:t>संगठन</a:t>
            </a:r>
            <a:r>
              <a:rPr lang="en-IN" dirty="0"/>
              <a:t> </a:t>
            </a:r>
            <a:r>
              <a:rPr lang="en-IN" dirty="0" err="1"/>
              <a:t>या</a:t>
            </a:r>
            <a:r>
              <a:rPr lang="en-IN" dirty="0"/>
              <a:t> </a:t>
            </a:r>
            <a:r>
              <a:rPr lang="en-IN" dirty="0" err="1"/>
              <a:t>संस्था</a:t>
            </a:r>
            <a:r>
              <a:rPr lang="en-IN" dirty="0"/>
              <a:t> </a:t>
            </a:r>
            <a:r>
              <a:rPr lang="en-IN" dirty="0" err="1"/>
              <a:t>में</a:t>
            </a:r>
            <a:r>
              <a:rPr lang="en-IN" dirty="0"/>
              <a:t>  </a:t>
            </a:r>
            <a:r>
              <a:rPr lang="en-IN" dirty="0" err="1"/>
              <a:t>समप्रेषक</a:t>
            </a:r>
            <a:r>
              <a:rPr lang="en-IN" dirty="0"/>
              <a:t> </a:t>
            </a:r>
            <a:r>
              <a:rPr lang="en-IN" dirty="0" err="1"/>
              <a:t>का</a:t>
            </a:r>
            <a:r>
              <a:rPr lang="en-IN" dirty="0"/>
              <a:t> </a:t>
            </a:r>
            <a:r>
              <a:rPr lang="en-IN" dirty="0" err="1"/>
              <a:t>पद</a:t>
            </a:r>
            <a:r>
              <a:rPr lang="en-IN" dirty="0"/>
              <a:t>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श्रोताओं</a:t>
            </a:r>
            <a:r>
              <a:rPr lang="en-IN" dirty="0"/>
              <a:t> </a:t>
            </a:r>
            <a:r>
              <a:rPr lang="en-IN" dirty="0" err="1"/>
              <a:t>से</a:t>
            </a:r>
            <a:r>
              <a:rPr lang="en-IN" dirty="0"/>
              <a:t> </a:t>
            </a:r>
            <a:r>
              <a:rPr lang="en-IN" dirty="0" err="1"/>
              <a:t>उसका</a:t>
            </a:r>
            <a:r>
              <a:rPr lang="en-IN" dirty="0"/>
              <a:t> </a:t>
            </a:r>
            <a:r>
              <a:rPr lang="en-IN" dirty="0" err="1"/>
              <a:t>संबंध</a:t>
            </a:r>
            <a:r>
              <a:rPr lang="en-IN" dirty="0"/>
              <a:t> </a:t>
            </a:r>
            <a:r>
              <a:rPr lang="en-IN" dirty="0" err="1"/>
              <a:t>संचार</a:t>
            </a:r>
            <a:r>
              <a:rPr lang="en-IN" dirty="0"/>
              <a:t> </a:t>
            </a:r>
            <a:r>
              <a:rPr lang="en-IN" dirty="0" err="1"/>
              <a:t>क्रिया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बहुत</a:t>
            </a:r>
            <a:r>
              <a:rPr lang="en-IN" dirty="0"/>
              <a:t> </a:t>
            </a:r>
            <a:r>
              <a:rPr lang="en-IN" dirty="0" err="1"/>
              <a:t>अधिक</a:t>
            </a:r>
            <a:r>
              <a:rPr lang="en-IN" dirty="0"/>
              <a:t> </a:t>
            </a:r>
            <a:r>
              <a:rPr lang="en-IN" dirty="0" err="1"/>
              <a:t>प्रभावित</a:t>
            </a:r>
            <a:r>
              <a:rPr lang="en-IN" dirty="0"/>
              <a:t> </a:t>
            </a:r>
            <a:r>
              <a:rPr lang="en-IN" dirty="0" err="1"/>
              <a:t>करता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।</a:t>
            </a:r>
            <a:r>
              <a:rPr lang="en-IN" dirty="0" err="1"/>
              <a:t>संस्था</a:t>
            </a:r>
            <a:r>
              <a:rPr lang="en-IN" dirty="0"/>
              <a:t> </a:t>
            </a:r>
            <a:r>
              <a:rPr lang="en-IN" dirty="0" err="1"/>
              <a:t>के</a:t>
            </a:r>
            <a:r>
              <a:rPr lang="en-IN" dirty="0"/>
              <a:t> </a:t>
            </a:r>
            <a:r>
              <a:rPr lang="en-IN" dirty="0" err="1"/>
              <a:t>सर्वोच्च</a:t>
            </a:r>
            <a:r>
              <a:rPr lang="en-IN" dirty="0"/>
              <a:t> </a:t>
            </a:r>
            <a:r>
              <a:rPr lang="en-IN" dirty="0" err="1"/>
              <a:t>पद</a:t>
            </a:r>
            <a:r>
              <a:rPr lang="en-IN" dirty="0"/>
              <a:t> </a:t>
            </a:r>
            <a:r>
              <a:rPr lang="en-IN" dirty="0" err="1"/>
              <a:t>पर</a:t>
            </a:r>
            <a:r>
              <a:rPr lang="en-IN" dirty="0"/>
              <a:t> </a:t>
            </a:r>
            <a:r>
              <a:rPr lang="en-IN" dirty="0" err="1"/>
              <a:t>आसीन</a:t>
            </a:r>
            <a:r>
              <a:rPr lang="en-IN" dirty="0"/>
              <a:t> </a:t>
            </a:r>
            <a:r>
              <a:rPr lang="en-IN" dirty="0" err="1"/>
              <a:t>अधिकारी</a:t>
            </a:r>
            <a:r>
              <a:rPr lang="en-IN" dirty="0"/>
              <a:t> </a:t>
            </a:r>
            <a:r>
              <a:rPr lang="en-IN" dirty="0" err="1"/>
              <a:t>का</a:t>
            </a:r>
            <a:r>
              <a:rPr lang="en-IN" dirty="0"/>
              <a:t> </a:t>
            </a:r>
            <a:r>
              <a:rPr lang="en-IN" dirty="0" err="1"/>
              <a:t>संबंध</a:t>
            </a:r>
            <a:r>
              <a:rPr lang="en-IN" dirty="0"/>
              <a:t> </a:t>
            </a:r>
            <a:r>
              <a:rPr lang="en-IN" dirty="0" err="1"/>
              <a:t>अपने</a:t>
            </a:r>
            <a:r>
              <a:rPr lang="en-IN" dirty="0"/>
              <a:t> </a:t>
            </a:r>
            <a:r>
              <a:rPr lang="en-IN" dirty="0" err="1"/>
              <a:t>अधीनस्थों</a:t>
            </a:r>
            <a:r>
              <a:rPr lang="en-IN" dirty="0"/>
              <a:t> </a:t>
            </a:r>
            <a:r>
              <a:rPr lang="en-IN" dirty="0" err="1"/>
              <a:t>से</a:t>
            </a:r>
            <a:r>
              <a:rPr lang="en-IN" dirty="0"/>
              <a:t> </a:t>
            </a:r>
            <a:r>
              <a:rPr lang="en-IN" dirty="0" err="1"/>
              <a:t>यदि</a:t>
            </a:r>
            <a:r>
              <a:rPr lang="en-IN" dirty="0"/>
              <a:t> </a:t>
            </a:r>
            <a:r>
              <a:rPr lang="en-IN" dirty="0" err="1"/>
              <a:t>मधुर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</a:t>
            </a:r>
            <a:r>
              <a:rPr lang="en-IN" dirty="0" err="1"/>
              <a:t>तो</a:t>
            </a:r>
            <a:r>
              <a:rPr lang="en-IN" dirty="0"/>
              <a:t> </a:t>
            </a:r>
            <a:r>
              <a:rPr lang="en-IN" dirty="0" err="1"/>
              <a:t>संचार</a:t>
            </a:r>
            <a:r>
              <a:rPr lang="en-IN" dirty="0"/>
              <a:t> </a:t>
            </a:r>
            <a:r>
              <a:rPr lang="en-IN" dirty="0" err="1"/>
              <a:t>प्रक्रिया</a:t>
            </a:r>
            <a:r>
              <a:rPr lang="en-IN" dirty="0"/>
              <a:t> </a:t>
            </a:r>
            <a:r>
              <a:rPr lang="en-IN" dirty="0" err="1"/>
              <a:t>का</a:t>
            </a:r>
            <a:r>
              <a:rPr lang="en-IN" dirty="0"/>
              <a:t> </a:t>
            </a:r>
            <a:r>
              <a:rPr lang="en-IN" dirty="0" err="1"/>
              <a:t>प्रभावी</a:t>
            </a:r>
            <a:r>
              <a:rPr lang="en-IN" dirty="0"/>
              <a:t> </a:t>
            </a:r>
            <a:r>
              <a:rPr lang="en-IN" dirty="0" err="1"/>
              <a:t>होना</a:t>
            </a:r>
            <a:r>
              <a:rPr lang="en-IN" dirty="0"/>
              <a:t> </a:t>
            </a:r>
            <a:r>
              <a:rPr lang="en-IN" dirty="0" err="1"/>
              <a:t>निश्चित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,</a:t>
            </a:r>
            <a:r>
              <a:rPr lang="en-IN" dirty="0" err="1"/>
              <a:t>इसके</a:t>
            </a:r>
            <a:r>
              <a:rPr lang="en-IN" dirty="0"/>
              <a:t> </a:t>
            </a:r>
            <a:r>
              <a:rPr lang="en-IN" dirty="0" err="1"/>
              <a:t>विपरीत</a:t>
            </a:r>
            <a:r>
              <a:rPr lang="en-IN" dirty="0"/>
              <a:t> </a:t>
            </a:r>
            <a:r>
              <a:rPr lang="en-IN" dirty="0" err="1"/>
              <a:t>यदि</a:t>
            </a:r>
            <a:r>
              <a:rPr lang="en-IN" dirty="0"/>
              <a:t> </a:t>
            </a:r>
            <a:r>
              <a:rPr lang="en-IN" dirty="0" err="1"/>
              <a:t>संबंध</a:t>
            </a:r>
            <a:r>
              <a:rPr lang="en-IN" dirty="0"/>
              <a:t> </a:t>
            </a:r>
            <a:r>
              <a:rPr lang="en-IN" dirty="0" err="1"/>
              <a:t>अच्छे</a:t>
            </a:r>
            <a:r>
              <a:rPr lang="en-IN" dirty="0"/>
              <a:t> </a:t>
            </a:r>
            <a:r>
              <a:rPr lang="en-IN" dirty="0" err="1"/>
              <a:t>नहीं</a:t>
            </a:r>
            <a:r>
              <a:rPr lang="en-IN" dirty="0"/>
              <a:t> </a:t>
            </a:r>
            <a:r>
              <a:rPr lang="en-IN" dirty="0" err="1"/>
              <a:t>हैं</a:t>
            </a:r>
            <a:r>
              <a:rPr lang="en-IN" dirty="0"/>
              <a:t> </a:t>
            </a:r>
            <a:r>
              <a:rPr lang="en-IN" dirty="0" err="1"/>
              <a:t>तो</a:t>
            </a:r>
            <a:r>
              <a:rPr lang="en-IN" dirty="0"/>
              <a:t> </a:t>
            </a:r>
            <a:r>
              <a:rPr lang="en-IN" dirty="0" err="1"/>
              <a:t>अधीनस्थ</a:t>
            </a:r>
            <a:r>
              <a:rPr lang="en-IN" dirty="0"/>
              <a:t> </a:t>
            </a:r>
            <a:r>
              <a:rPr lang="en-IN" dirty="0" err="1"/>
              <a:t>भयवश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स्वीकार</a:t>
            </a:r>
            <a:r>
              <a:rPr lang="en-IN" dirty="0"/>
              <a:t> </a:t>
            </a:r>
            <a:r>
              <a:rPr lang="en-IN" dirty="0" err="1"/>
              <a:t>करेगा</a:t>
            </a:r>
            <a:r>
              <a:rPr lang="en-IN" dirty="0"/>
              <a:t>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भयवश</a:t>
            </a:r>
            <a:r>
              <a:rPr lang="en-IN" dirty="0"/>
              <a:t> </a:t>
            </a:r>
            <a:r>
              <a:rPr lang="en-IN" dirty="0" err="1"/>
              <a:t>स्वीकार</a:t>
            </a:r>
            <a:r>
              <a:rPr lang="en-IN" dirty="0"/>
              <a:t> </a:t>
            </a:r>
            <a:r>
              <a:rPr lang="en-IN" dirty="0" err="1"/>
              <a:t>किए</a:t>
            </a:r>
            <a:r>
              <a:rPr lang="en-IN" dirty="0"/>
              <a:t> </a:t>
            </a:r>
            <a:r>
              <a:rPr lang="en-IN" dirty="0" err="1"/>
              <a:t>गए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प्रेमवश</a:t>
            </a:r>
            <a:r>
              <a:rPr lang="en-IN" dirty="0"/>
              <a:t> </a:t>
            </a:r>
            <a:r>
              <a:rPr lang="en-IN" dirty="0" err="1"/>
              <a:t>स्वीकार</a:t>
            </a:r>
            <a:r>
              <a:rPr lang="en-IN" dirty="0"/>
              <a:t> </a:t>
            </a:r>
            <a:r>
              <a:rPr lang="en-IN" dirty="0" err="1"/>
              <a:t>किए</a:t>
            </a:r>
            <a:r>
              <a:rPr lang="en-IN" dirty="0"/>
              <a:t> </a:t>
            </a:r>
            <a:r>
              <a:rPr lang="en-IN" dirty="0" err="1"/>
              <a:t>गए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में</a:t>
            </a:r>
            <a:r>
              <a:rPr lang="en-IN" dirty="0"/>
              <a:t> </a:t>
            </a:r>
            <a:r>
              <a:rPr lang="en-IN" dirty="0" err="1"/>
              <a:t>जमीन</a:t>
            </a:r>
            <a:r>
              <a:rPr lang="en-IN" dirty="0"/>
              <a:t> </a:t>
            </a:r>
            <a:r>
              <a:rPr lang="en-IN" dirty="0" err="1"/>
              <a:t>आसमान</a:t>
            </a:r>
            <a:r>
              <a:rPr lang="en-IN" dirty="0"/>
              <a:t> </a:t>
            </a:r>
            <a:r>
              <a:rPr lang="en-IN" dirty="0" err="1"/>
              <a:t>का</a:t>
            </a:r>
            <a:r>
              <a:rPr lang="en-IN" dirty="0"/>
              <a:t> </a:t>
            </a:r>
            <a:r>
              <a:rPr lang="en-IN" dirty="0" err="1"/>
              <a:t>फर्क</a:t>
            </a:r>
            <a:r>
              <a:rPr lang="en-IN" dirty="0"/>
              <a:t> </a:t>
            </a:r>
            <a:r>
              <a:rPr lang="en-IN" dirty="0" err="1"/>
              <a:t>है</a:t>
            </a:r>
            <a:r>
              <a:rPr lang="en-IN" dirty="0"/>
              <a:t> ।</a:t>
            </a:r>
            <a:r>
              <a:rPr lang="en-IN" dirty="0" err="1"/>
              <a:t>अतः</a:t>
            </a:r>
            <a:r>
              <a:rPr lang="en-IN" dirty="0"/>
              <a:t> </a:t>
            </a:r>
            <a:r>
              <a:rPr lang="en-IN" dirty="0" err="1"/>
              <a:t>किसी</a:t>
            </a:r>
            <a:r>
              <a:rPr lang="en-IN" dirty="0"/>
              <a:t> </a:t>
            </a:r>
            <a:r>
              <a:rPr lang="en-IN" dirty="0" err="1"/>
              <a:t>भी</a:t>
            </a:r>
            <a:r>
              <a:rPr lang="en-IN" dirty="0"/>
              <a:t> </a:t>
            </a:r>
            <a:r>
              <a:rPr lang="en-IN" dirty="0" err="1"/>
              <a:t>संदेश</a:t>
            </a:r>
            <a:r>
              <a:rPr lang="en-IN" dirty="0"/>
              <a:t> </a:t>
            </a:r>
            <a:r>
              <a:rPr lang="en-IN" dirty="0" err="1"/>
              <a:t>समप्रेषक</a:t>
            </a:r>
            <a:r>
              <a:rPr lang="en-IN" dirty="0"/>
              <a:t> </a:t>
            </a:r>
            <a:r>
              <a:rPr lang="en-IN" dirty="0" err="1"/>
              <a:t>को</a:t>
            </a:r>
            <a:r>
              <a:rPr lang="en-IN" dirty="0"/>
              <a:t> </a:t>
            </a:r>
            <a:r>
              <a:rPr lang="en-IN" dirty="0" err="1"/>
              <a:t>चाहिए</a:t>
            </a:r>
            <a:r>
              <a:rPr lang="en-IN" dirty="0"/>
              <a:t> </a:t>
            </a:r>
            <a:r>
              <a:rPr lang="en-IN" dirty="0" err="1"/>
              <a:t>कि</a:t>
            </a:r>
            <a:r>
              <a:rPr lang="en-IN" dirty="0"/>
              <a:t> </a:t>
            </a:r>
            <a:r>
              <a:rPr lang="en-IN" dirty="0" err="1"/>
              <a:t>वह</a:t>
            </a:r>
            <a:r>
              <a:rPr lang="en-IN" dirty="0"/>
              <a:t> </a:t>
            </a:r>
            <a:r>
              <a:rPr lang="en-IN" dirty="0" err="1"/>
              <a:t>पूरी</a:t>
            </a:r>
            <a:r>
              <a:rPr lang="en-IN" dirty="0"/>
              <a:t> </a:t>
            </a:r>
            <a:r>
              <a:rPr lang="en-IN" dirty="0" err="1"/>
              <a:t>कोशिश</a:t>
            </a:r>
            <a:r>
              <a:rPr lang="en-IN" dirty="0"/>
              <a:t> </a:t>
            </a:r>
            <a:r>
              <a:rPr lang="en-IN" dirty="0" err="1"/>
              <a:t>करें</a:t>
            </a:r>
            <a:r>
              <a:rPr lang="en-IN" dirty="0"/>
              <a:t> </a:t>
            </a:r>
            <a:r>
              <a:rPr lang="en-IN" dirty="0" err="1"/>
              <a:t>कि</a:t>
            </a:r>
            <a:r>
              <a:rPr lang="en-IN" dirty="0"/>
              <a:t> </a:t>
            </a:r>
            <a:r>
              <a:rPr lang="en-IN" dirty="0" err="1"/>
              <a:t>उसके</a:t>
            </a:r>
            <a:r>
              <a:rPr lang="en-IN" dirty="0"/>
              <a:t> </a:t>
            </a:r>
            <a:r>
              <a:rPr lang="en-IN" dirty="0" err="1"/>
              <a:t>अधीनस्थों</a:t>
            </a:r>
            <a:r>
              <a:rPr lang="en-IN" dirty="0"/>
              <a:t> </a:t>
            </a:r>
            <a:r>
              <a:rPr lang="en-IN" dirty="0" err="1"/>
              <a:t>से</a:t>
            </a:r>
            <a:r>
              <a:rPr lang="en-IN" dirty="0"/>
              <a:t> </a:t>
            </a:r>
            <a:r>
              <a:rPr lang="en-IN" dirty="0" err="1"/>
              <a:t>उसका</a:t>
            </a:r>
            <a:r>
              <a:rPr lang="en-IN" dirty="0"/>
              <a:t> </a:t>
            </a:r>
            <a:r>
              <a:rPr lang="en-IN" dirty="0" err="1"/>
              <a:t>संबंध</a:t>
            </a:r>
            <a:r>
              <a:rPr lang="en-IN" dirty="0"/>
              <a:t> </a:t>
            </a:r>
            <a:r>
              <a:rPr lang="en-IN" dirty="0" err="1"/>
              <a:t>मधुर</a:t>
            </a:r>
            <a:r>
              <a:rPr lang="en-IN" dirty="0"/>
              <a:t> </a:t>
            </a:r>
            <a:r>
              <a:rPr lang="en-IN" dirty="0" err="1"/>
              <a:t>बना</a:t>
            </a:r>
            <a:r>
              <a:rPr lang="en-IN" dirty="0"/>
              <a:t> </a:t>
            </a:r>
            <a:r>
              <a:rPr lang="en-IN" dirty="0" err="1"/>
              <a:t>रहे</a:t>
            </a:r>
            <a:r>
              <a:rPr lang="en-IN" dirty="0"/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xmlns="" val="90560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F15146B-791B-4B67-8A23-0041A6FC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56C1-03DE-420A-8B32-D8217E537ECA}" type="datetime1">
              <a:rPr lang="en-US" smtClean="0"/>
              <a:pPr/>
              <a:t>8/23/2020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CC9D556-797A-4384-A4DC-5E0BA2A73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ANIL PRATAP SINGH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B181C8E-B196-4D3C-9486-E6703576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C63801-524E-46DA-9419-81669D09B878}"/>
              </a:ext>
            </a:extLst>
          </p:cNvPr>
          <p:cNvSpPr txBox="1"/>
          <p:nvPr/>
        </p:nvSpPr>
        <p:spPr>
          <a:xfrm>
            <a:off x="5072932" y="946205"/>
            <a:ext cx="2207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>
                <a:solidFill>
                  <a:srgbClr val="FF0000"/>
                </a:solidFill>
              </a:rPr>
              <a:t>THANKS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9C1E38-CBEE-4C90-9AD4-536D68AEF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572000" y="1905000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2957465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RegularSeedLeftStep">
      <a:dk1>
        <a:srgbClr val="000000"/>
      </a:dk1>
      <a:lt1>
        <a:srgbClr val="FFFFFF"/>
      </a:lt1>
      <a:dk2>
        <a:srgbClr val="374124"/>
      </a:dk2>
      <a:lt2>
        <a:srgbClr val="EFECEB"/>
      </a:lt2>
      <a:accent1>
        <a:srgbClr val="4D99C3"/>
      </a:accent1>
      <a:accent2>
        <a:srgbClr val="3BB1AA"/>
      </a:accent2>
      <a:accent3>
        <a:srgbClr val="46B37F"/>
      </a:accent3>
      <a:accent4>
        <a:srgbClr val="3BB147"/>
      </a:accent4>
      <a:accent5>
        <a:srgbClr val="68B346"/>
      </a:accent5>
      <a:accent6>
        <a:srgbClr val="8DAD39"/>
      </a:accent6>
      <a:hlink>
        <a:srgbClr val="C27449"/>
      </a:hlink>
      <a:folHlink>
        <a:srgbClr val="878787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1292</Words>
  <Application>Microsoft Office PowerPoint</Application>
  <PresentationFormat>Custom</PresentationFormat>
  <Paragraphs>76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AccentBoxVTI</vt:lpstr>
      <vt:lpstr>BUSINESS COMMUNICATION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COMMUNICATION</dc:title>
  <dc:creator>ANIL PRATAP</dc:creator>
  <cp:lastModifiedBy>SUJIT SINGH</cp:lastModifiedBy>
  <cp:revision>12</cp:revision>
  <dcterms:created xsi:type="dcterms:W3CDTF">2020-08-20T03:41:44Z</dcterms:created>
  <dcterms:modified xsi:type="dcterms:W3CDTF">2020-08-23T15:50:43Z</dcterms:modified>
</cp:coreProperties>
</file>