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4"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38FB8-2BE1-413F-9B16-C5857B6F3E41}" type="doc">
      <dgm:prSet loTypeId="urn:microsoft.com/office/officeart/2008/layout/VerticalCurvedList" loCatId="list" qsTypeId="urn:microsoft.com/office/officeart/2005/8/quickstyle/3d3" qsCatId="3D" csTypeId="urn:microsoft.com/office/officeart/2005/8/colors/colorful5" csCatId="colorful" phldr="1"/>
      <dgm:spPr/>
      <dgm:t>
        <a:bodyPr/>
        <a:lstStyle/>
        <a:p>
          <a:endParaRPr lang="en-IN"/>
        </a:p>
      </dgm:t>
    </dgm:pt>
    <dgm:pt modelId="{B9DF4594-802C-40E2-B6B2-A5B409F7B829}">
      <dgm:prSet phldrT="[Text]"/>
      <dgm:spPr/>
      <dgm:t>
        <a:bodyPr/>
        <a:lstStyle/>
        <a:p>
          <a:r>
            <a:rPr lang="en-IN" dirty="0" err="1"/>
            <a:t>CLEVERNESSबुद्धिमानी</a:t>
          </a:r>
          <a:endParaRPr lang="en-IN" dirty="0"/>
        </a:p>
      </dgm:t>
    </dgm:pt>
    <dgm:pt modelId="{67E82FDB-444C-4AC5-9AD8-E3F38574CAC5}" type="parTrans" cxnId="{7D62F59A-C222-48E6-AE84-C68FF7B52474}">
      <dgm:prSet/>
      <dgm:spPr/>
      <dgm:t>
        <a:bodyPr/>
        <a:lstStyle/>
        <a:p>
          <a:endParaRPr lang="en-IN"/>
        </a:p>
      </dgm:t>
    </dgm:pt>
    <dgm:pt modelId="{F1C8276A-9532-4416-9F91-C66A4C5FAC17}" type="sibTrans" cxnId="{7D62F59A-C222-48E6-AE84-C68FF7B52474}">
      <dgm:prSet/>
      <dgm:spPr/>
      <dgm:t>
        <a:bodyPr/>
        <a:lstStyle/>
        <a:p>
          <a:endParaRPr lang="en-IN"/>
        </a:p>
      </dgm:t>
    </dgm:pt>
    <dgm:pt modelId="{9C2C66D8-2C5E-4C94-9CBA-8F833B02674E}">
      <dgm:prSet phldrT="[Text]"/>
      <dgm:spPr/>
      <dgm:t>
        <a:bodyPr/>
        <a:lstStyle/>
        <a:p>
          <a:r>
            <a:rPr lang="en-IN" dirty="0" err="1"/>
            <a:t>COURTESYभद्रता</a:t>
          </a:r>
          <a:endParaRPr lang="en-IN" dirty="0"/>
        </a:p>
      </dgm:t>
    </dgm:pt>
    <dgm:pt modelId="{26813F37-8DF3-404C-AC15-7544FB717326}" type="parTrans" cxnId="{571E7BD9-7905-4D17-8AE0-3ABDB7DE8B1A}">
      <dgm:prSet/>
      <dgm:spPr/>
      <dgm:t>
        <a:bodyPr/>
        <a:lstStyle/>
        <a:p>
          <a:endParaRPr lang="en-IN"/>
        </a:p>
      </dgm:t>
    </dgm:pt>
    <dgm:pt modelId="{85AC7087-6342-4DD2-99D7-CB88DFCD3C38}" type="sibTrans" cxnId="{571E7BD9-7905-4D17-8AE0-3ABDB7DE8B1A}">
      <dgm:prSet/>
      <dgm:spPr/>
      <dgm:t>
        <a:bodyPr/>
        <a:lstStyle/>
        <a:p>
          <a:endParaRPr lang="en-IN"/>
        </a:p>
      </dgm:t>
    </dgm:pt>
    <dgm:pt modelId="{2B6E0E69-5529-494C-ACCF-AF825099ADF6}">
      <dgm:prSet phldrT="[Text]"/>
      <dgm:spPr/>
      <dgm:t>
        <a:bodyPr/>
        <a:lstStyle/>
        <a:p>
          <a:r>
            <a:rPr lang="en-IN" dirty="0" err="1"/>
            <a:t>CREDIBILITYविश्वसनीयता</a:t>
          </a:r>
          <a:endParaRPr lang="en-IN" dirty="0"/>
        </a:p>
      </dgm:t>
    </dgm:pt>
    <dgm:pt modelId="{C16B61DE-84FF-4535-9DA9-41402B21257E}" type="parTrans" cxnId="{B339B525-66D4-493E-B2A0-AE3A8B1179F4}">
      <dgm:prSet/>
      <dgm:spPr/>
      <dgm:t>
        <a:bodyPr/>
        <a:lstStyle/>
        <a:p>
          <a:endParaRPr lang="en-IN"/>
        </a:p>
      </dgm:t>
    </dgm:pt>
    <dgm:pt modelId="{9DA4027E-C547-4D95-BDEA-CBC8467A3613}" type="sibTrans" cxnId="{B339B525-66D4-493E-B2A0-AE3A8B1179F4}">
      <dgm:prSet/>
      <dgm:spPr/>
      <dgm:t>
        <a:bodyPr/>
        <a:lstStyle/>
        <a:p>
          <a:endParaRPr lang="en-IN"/>
        </a:p>
      </dgm:t>
    </dgm:pt>
    <dgm:pt modelId="{668E2F64-4749-47E7-AAF3-9CDF32E1590B}">
      <dgm:prSet/>
      <dgm:spPr/>
      <dgm:t>
        <a:bodyPr/>
        <a:lstStyle/>
        <a:p>
          <a:r>
            <a:rPr lang="en-IN" dirty="0" err="1"/>
            <a:t>CLEARITYस्पष्टता</a:t>
          </a:r>
          <a:endParaRPr lang="en-IN" dirty="0"/>
        </a:p>
      </dgm:t>
    </dgm:pt>
    <dgm:pt modelId="{6A4CF2EB-067D-4E5E-81EA-26BD49303D9A}" type="parTrans" cxnId="{D1B985E2-1C2A-4D36-A3D0-3F46D40BFBBA}">
      <dgm:prSet/>
      <dgm:spPr/>
      <dgm:t>
        <a:bodyPr/>
        <a:lstStyle/>
        <a:p>
          <a:endParaRPr lang="en-IN"/>
        </a:p>
      </dgm:t>
    </dgm:pt>
    <dgm:pt modelId="{4DDAA918-D62C-4106-B505-B902FBB96C51}" type="sibTrans" cxnId="{D1B985E2-1C2A-4D36-A3D0-3F46D40BFBBA}">
      <dgm:prSet/>
      <dgm:spPr/>
      <dgm:t>
        <a:bodyPr/>
        <a:lstStyle/>
        <a:p>
          <a:endParaRPr lang="en-IN"/>
        </a:p>
      </dgm:t>
    </dgm:pt>
    <dgm:pt modelId="{6A1AF9EB-D039-4E0C-881D-587368FC7A8A}">
      <dgm:prSet/>
      <dgm:spPr/>
      <dgm:t>
        <a:bodyPr/>
        <a:lstStyle/>
        <a:p>
          <a:r>
            <a:rPr lang="en-IN" dirty="0" err="1"/>
            <a:t>CONTENTसंतुष्टता</a:t>
          </a:r>
          <a:endParaRPr lang="en-IN" dirty="0"/>
        </a:p>
      </dgm:t>
    </dgm:pt>
    <dgm:pt modelId="{088F2D2F-BC05-430A-B5B5-34EA8E37F735}" type="parTrans" cxnId="{B51D9943-E767-4CE9-8FF3-542BFC1F9306}">
      <dgm:prSet/>
      <dgm:spPr/>
      <dgm:t>
        <a:bodyPr/>
        <a:lstStyle/>
        <a:p>
          <a:endParaRPr lang="en-IN"/>
        </a:p>
      </dgm:t>
    </dgm:pt>
    <dgm:pt modelId="{D0149B33-A5BF-48E9-A462-F36E2DED99A2}" type="sibTrans" cxnId="{B51D9943-E767-4CE9-8FF3-542BFC1F9306}">
      <dgm:prSet/>
      <dgm:spPr/>
      <dgm:t>
        <a:bodyPr/>
        <a:lstStyle/>
        <a:p>
          <a:endParaRPr lang="en-IN"/>
        </a:p>
      </dgm:t>
    </dgm:pt>
    <dgm:pt modelId="{AF4EE20E-5BCF-4EB9-9768-16B53B7D40AE}">
      <dgm:prSet/>
      <dgm:spPr/>
      <dgm:t>
        <a:bodyPr/>
        <a:lstStyle/>
        <a:p>
          <a:r>
            <a:rPr lang="en-IN" dirty="0" err="1"/>
            <a:t>CONSISTENCYअनुकूलता</a:t>
          </a:r>
          <a:endParaRPr lang="en-IN" dirty="0"/>
        </a:p>
      </dgm:t>
    </dgm:pt>
    <dgm:pt modelId="{C5C6441C-62A2-4EB4-B516-59C5056C5657}" type="parTrans" cxnId="{929CFF0D-36DF-45B2-B4E4-F7E9CEFD7058}">
      <dgm:prSet/>
      <dgm:spPr/>
      <dgm:t>
        <a:bodyPr/>
        <a:lstStyle/>
        <a:p>
          <a:endParaRPr lang="en-IN"/>
        </a:p>
      </dgm:t>
    </dgm:pt>
    <dgm:pt modelId="{D76612FA-BD5D-4BD1-85B8-DFDCA1732968}" type="sibTrans" cxnId="{929CFF0D-36DF-45B2-B4E4-F7E9CEFD7058}">
      <dgm:prSet/>
      <dgm:spPr/>
      <dgm:t>
        <a:bodyPr/>
        <a:lstStyle/>
        <a:p>
          <a:endParaRPr lang="en-IN"/>
        </a:p>
      </dgm:t>
    </dgm:pt>
    <dgm:pt modelId="{93331E69-B92E-4E9A-8E03-7F7FAE1D4D9A}" type="pres">
      <dgm:prSet presAssocID="{71638FB8-2BE1-413F-9B16-C5857B6F3E41}" presName="Name0" presStyleCnt="0">
        <dgm:presLayoutVars>
          <dgm:chMax val="7"/>
          <dgm:chPref val="7"/>
          <dgm:dir/>
        </dgm:presLayoutVars>
      </dgm:prSet>
      <dgm:spPr/>
      <dgm:t>
        <a:bodyPr/>
        <a:lstStyle/>
        <a:p>
          <a:endParaRPr lang="en-US"/>
        </a:p>
      </dgm:t>
    </dgm:pt>
    <dgm:pt modelId="{CC23E43D-8A4D-411C-BBF7-BD3B0F75534B}" type="pres">
      <dgm:prSet presAssocID="{71638FB8-2BE1-413F-9B16-C5857B6F3E41}" presName="Name1" presStyleCnt="0"/>
      <dgm:spPr/>
    </dgm:pt>
    <dgm:pt modelId="{C83ED28D-6A9F-415D-804C-873DC89BC162}" type="pres">
      <dgm:prSet presAssocID="{71638FB8-2BE1-413F-9B16-C5857B6F3E41}" presName="cycle" presStyleCnt="0"/>
      <dgm:spPr/>
    </dgm:pt>
    <dgm:pt modelId="{9699800A-CCD9-403A-91F0-BC5F31C5718F}" type="pres">
      <dgm:prSet presAssocID="{71638FB8-2BE1-413F-9B16-C5857B6F3E41}" presName="srcNode" presStyleLbl="node1" presStyleIdx="0" presStyleCnt="6"/>
      <dgm:spPr/>
    </dgm:pt>
    <dgm:pt modelId="{8B207438-E825-4900-8988-5A3390B6AF35}" type="pres">
      <dgm:prSet presAssocID="{71638FB8-2BE1-413F-9B16-C5857B6F3E41}" presName="conn" presStyleLbl="parChTrans1D2" presStyleIdx="0" presStyleCnt="1"/>
      <dgm:spPr/>
      <dgm:t>
        <a:bodyPr/>
        <a:lstStyle/>
        <a:p>
          <a:endParaRPr lang="en-US"/>
        </a:p>
      </dgm:t>
    </dgm:pt>
    <dgm:pt modelId="{CF96E045-A94F-488E-90C4-1547CF7B42F4}" type="pres">
      <dgm:prSet presAssocID="{71638FB8-2BE1-413F-9B16-C5857B6F3E41}" presName="extraNode" presStyleLbl="node1" presStyleIdx="0" presStyleCnt="6"/>
      <dgm:spPr/>
    </dgm:pt>
    <dgm:pt modelId="{E2EBCEEA-C3BD-462B-A20F-4D07FDD23FD6}" type="pres">
      <dgm:prSet presAssocID="{71638FB8-2BE1-413F-9B16-C5857B6F3E41}" presName="dstNode" presStyleLbl="node1" presStyleIdx="0" presStyleCnt="6"/>
      <dgm:spPr/>
    </dgm:pt>
    <dgm:pt modelId="{409F8085-2305-4D72-852B-7E9B166E3F95}" type="pres">
      <dgm:prSet presAssocID="{B9DF4594-802C-40E2-B6B2-A5B409F7B829}" presName="text_1" presStyleLbl="node1" presStyleIdx="0" presStyleCnt="6">
        <dgm:presLayoutVars>
          <dgm:bulletEnabled val="1"/>
        </dgm:presLayoutVars>
      </dgm:prSet>
      <dgm:spPr/>
      <dgm:t>
        <a:bodyPr/>
        <a:lstStyle/>
        <a:p>
          <a:endParaRPr lang="en-US"/>
        </a:p>
      </dgm:t>
    </dgm:pt>
    <dgm:pt modelId="{95DDDD75-7046-40D0-9D33-2390A613C9C0}" type="pres">
      <dgm:prSet presAssocID="{B9DF4594-802C-40E2-B6B2-A5B409F7B829}" presName="accent_1" presStyleCnt="0"/>
      <dgm:spPr/>
    </dgm:pt>
    <dgm:pt modelId="{8D5051BE-C808-4551-B039-D5FD038C5B71}" type="pres">
      <dgm:prSet presAssocID="{B9DF4594-802C-40E2-B6B2-A5B409F7B829}" presName="accentRepeatNode" presStyleLbl="solidFgAcc1" presStyleIdx="0" presStyleCnt="6" custLinFactNeighborX="-13289"/>
      <dgm:spPr/>
    </dgm:pt>
    <dgm:pt modelId="{6E31662D-BB40-4230-B42A-D8E9F4FC7AE0}" type="pres">
      <dgm:prSet presAssocID="{9C2C66D8-2C5E-4C94-9CBA-8F833B02674E}" presName="text_2" presStyleLbl="node1" presStyleIdx="1" presStyleCnt="6">
        <dgm:presLayoutVars>
          <dgm:bulletEnabled val="1"/>
        </dgm:presLayoutVars>
      </dgm:prSet>
      <dgm:spPr/>
      <dgm:t>
        <a:bodyPr/>
        <a:lstStyle/>
        <a:p>
          <a:endParaRPr lang="en-US"/>
        </a:p>
      </dgm:t>
    </dgm:pt>
    <dgm:pt modelId="{74A22E96-EA3C-4FE2-B1A7-EA36F9A6D127}" type="pres">
      <dgm:prSet presAssocID="{9C2C66D8-2C5E-4C94-9CBA-8F833B02674E}" presName="accent_2" presStyleCnt="0"/>
      <dgm:spPr/>
    </dgm:pt>
    <dgm:pt modelId="{20A33E26-F531-4FDF-91FD-11DEB1437CB5}" type="pres">
      <dgm:prSet presAssocID="{9C2C66D8-2C5E-4C94-9CBA-8F833B02674E}" presName="accentRepeatNode" presStyleLbl="solidFgAcc1" presStyleIdx="1" presStyleCnt="6"/>
      <dgm:spPr/>
    </dgm:pt>
    <dgm:pt modelId="{3B9A2214-B66C-4BF8-B247-2CA09E4D6CA7}" type="pres">
      <dgm:prSet presAssocID="{2B6E0E69-5529-494C-ACCF-AF825099ADF6}" presName="text_3" presStyleLbl="node1" presStyleIdx="2" presStyleCnt="6">
        <dgm:presLayoutVars>
          <dgm:bulletEnabled val="1"/>
        </dgm:presLayoutVars>
      </dgm:prSet>
      <dgm:spPr/>
      <dgm:t>
        <a:bodyPr/>
        <a:lstStyle/>
        <a:p>
          <a:endParaRPr lang="en-US"/>
        </a:p>
      </dgm:t>
    </dgm:pt>
    <dgm:pt modelId="{C93670E4-9C3D-4D5E-8CD7-EBD94F40476A}" type="pres">
      <dgm:prSet presAssocID="{2B6E0E69-5529-494C-ACCF-AF825099ADF6}" presName="accent_3" presStyleCnt="0"/>
      <dgm:spPr/>
    </dgm:pt>
    <dgm:pt modelId="{7F455EDA-5E5D-4944-8DC3-836902897A41}" type="pres">
      <dgm:prSet presAssocID="{2B6E0E69-5529-494C-ACCF-AF825099ADF6}" presName="accentRepeatNode" presStyleLbl="solidFgAcc1" presStyleIdx="2" presStyleCnt="6"/>
      <dgm:spPr/>
    </dgm:pt>
    <dgm:pt modelId="{45258A2F-81F5-4B91-9BB3-BDB6870802AE}" type="pres">
      <dgm:prSet presAssocID="{AF4EE20E-5BCF-4EB9-9768-16B53B7D40AE}" presName="text_4" presStyleLbl="node1" presStyleIdx="3" presStyleCnt="6">
        <dgm:presLayoutVars>
          <dgm:bulletEnabled val="1"/>
        </dgm:presLayoutVars>
      </dgm:prSet>
      <dgm:spPr/>
      <dgm:t>
        <a:bodyPr/>
        <a:lstStyle/>
        <a:p>
          <a:endParaRPr lang="en-US"/>
        </a:p>
      </dgm:t>
    </dgm:pt>
    <dgm:pt modelId="{A4BB731F-FA63-4095-82E4-ACF2D2676FA2}" type="pres">
      <dgm:prSet presAssocID="{AF4EE20E-5BCF-4EB9-9768-16B53B7D40AE}" presName="accent_4" presStyleCnt="0"/>
      <dgm:spPr/>
    </dgm:pt>
    <dgm:pt modelId="{AE925D6D-163C-42D3-92D9-155A411A7D96}" type="pres">
      <dgm:prSet presAssocID="{AF4EE20E-5BCF-4EB9-9768-16B53B7D40AE}" presName="accentRepeatNode" presStyleLbl="solidFgAcc1" presStyleIdx="3" presStyleCnt="6"/>
      <dgm:spPr/>
    </dgm:pt>
    <dgm:pt modelId="{ED69F65B-F994-48CE-B6D3-BCC0977731BA}" type="pres">
      <dgm:prSet presAssocID="{6A1AF9EB-D039-4E0C-881D-587368FC7A8A}" presName="text_5" presStyleLbl="node1" presStyleIdx="4" presStyleCnt="6">
        <dgm:presLayoutVars>
          <dgm:bulletEnabled val="1"/>
        </dgm:presLayoutVars>
      </dgm:prSet>
      <dgm:spPr/>
      <dgm:t>
        <a:bodyPr/>
        <a:lstStyle/>
        <a:p>
          <a:endParaRPr lang="en-US"/>
        </a:p>
      </dgm:t>
    </dgm:pt>
    <dgm:pt modelId="{1BA04215-67FD-43A7-847E-817FE7825F1A}" type="pres">
      <dgm:prSet presAssocID="{6A1AF9EB-D039-4E0C-881D-587368FC7A8A}" presName="accent_5" presStyleCnt="0"/>
      <dgm:spPr/>
    </dgm:pt>
    <dgm:pt modelId="{69AE5630-BD55-4102-938F-E4FE71EED283}" type="pres">
      <dgm:prSet presAssocID="{6A1AF9EB-D039-4E0C-881D-587368FC7A8A}" presName="accentRepeatNode" presStyleLbl="solidFgAcc1" presStyleIdx="4" presStyleCnt="6"/>
      <dgm:spPr/>
    </dgm:pt>
    <dgm:pt modelId="{E5738F62-CC67-4E74-82ED-4E334441822F}" type="pres">
      <dgm:prSet presAssocID="{668E2F64-4749-47E7-AAF3-9CDF32E1590B}" presName="text_6" presStyleLbl="node1" presStyleIdx="5" presStyleCnt="6">
        <dgm:presLayoutVars>
          <dgm:bulletEnabled val="1"/>
        </dgm:presLayoutVars>
      </dgm:prSet>
      <dgm:spPr/>
      <dgm:t>
        <a:bodyPr/>
        <a:lstStyle/>
        <a:p>
          <a:endParaRPr lang="en-US"/>
        </a:p>
      </dgm:t>
    </dgm:pt>
    <dgm:pt modelId="{34A83AED-10C7-4074-9B96-848B43DBA98C}" type="pres">
      <dgm:prSet presAssocID="{668E2F64-4749-47E7-AAF3-9CDF32E1590B}" presName="accent_6" presStyleCnt="0"/>
      <dgm:spPr/>
    </dgm:pt>
    <dgm:pt modelId="{1AF1750D-C5B7-4799-87E3-A31B42845F20}" type="pres">
      <dgm:prSet presAssocID="{668E2F64-4749-47E7-AAF3-9CDF32E1590B}" presName="accentRepeatNode" presStyleLbl="solidFgAcc1" presStyleIdx="5" presStyleCnt="6"/>
      <dgm:spPr/>
    </dgm:pt>
  </dgm:ptLst>
  <dgm:cxnLst>
    <dgm:cxn modelId="{4BC9050D-0470-4D22-AA07-EF1F84F976C0}" type="presOf" srcId="{AF4EE20E-5BCF-4EB9-9768-16B53B7D40AE}" destId="{45258A2F-81F5-4B91-9BB3-BDB6870802AE}" srcOrd="0" destOrd="0" presId="urn:microsoft.com/office/officeart/2008/layout/VerticalCurvedList"/>
    <dgm:cxn modelId="{00C7B0CA-DE16-4140-B3A7-48FB678BF126}" type="presOf" srcId="{6A1AF9EB-D039-4E0C-881D-587368FC7A8A}" destId="{ED69F65B-F994-48CE-B6D3-BCC0977731BA}" srcOrd="0" destOrd="0" presId="urn:microsoft.com/office/officeart/2008/layout/VerticalCurvedList"/>
    <dgm:cxn modelId="{B51D9943-E767-4CE9-8FF3-542BFC1F9306}" srcId="{71638FB8-2BE1-413F-9B16-C5857B6F3E41}" destId="{6A1AF9EB-D039-4E0C-881D-587368FC7A8A}" srcOrd="4" destOrd="0" parTransId="{088F2D2F-BC05-430A-B5B5-34EA8E37F735}" sibTransId="{D0149B33-A5BF-48E9-A462-F36E2DED99A2}"/>
    <dgm:cxn modelId="{7D62F59A-C222-48E6-AE84-C68FF7B52474}" srcId="{71638FB8-2BE1-413F-9B16-C5857B6F3E41}" destId="{B9DF4594-802C-40E2-B6B2-A5B409F7B829}" srcOrd="0" destOrd="0" parTransId="{67E82FDB-444C-4AC5-9AD8-E3F38574CAC5}" sibTransId="{F1C8276A-9532-4416-9F91-C66A4C5FAC17}"/>
    <dgm:cxn modelId="{571E7BD9-7905-4D17-8AE0-3ABDB7DE8B1A}" srcId="{71638FB8-2BE1-413F-9B16-C5857B6F3E41}" destId="{9C2C66D8-2C5E-4C94-9CBA-8F833B02674E}" srcOrd="1" destOrd="0" parTransId="{26813F37-8DF3-404C-AC15-7544FB717326}" sibTransId="{85AC7087-6342-4DD2-99D7-CB88DFCD3C38}"/>
    <dgm:cxn modelId="{AA676F24-314D-4E08-95D0-85A225DEBCB2}" type="presOf" srcId="{B9DF4594-802C-40E2-B6B2-A5B409F7B829}" destId="{409F8085-2305-4D72-852B-7E9B166E3F95}" srcOrd="0" destOrd="0" presId="urn:microsoft.com/office/officeart/2008/layout/VerticalCurvedList"/>
    <dgm:cxn modelId="{3BE1F179-EFB3-4DC8-8B52-5CE3FBE64BB2}" type="presOf" srcId="{71638FB8-2BE1-413F-9B16-C5857B6F3E41}" destId="{93331E69-B92E-4E9A-8E03-7F7FAE1D4D9A}" srcOrd="0" destOrd="0" presId="urn:microsoft.com/office/officeart/2008/layout/VerticalCurvedList"/>
    <dgm:cxn modelId="{D1B985E2-1C2A-4D36-A3D0-3F46D40BFBBA}" srcId="{71638FB8-2BE1-413F-9B16-C5857B6F3E41}" destId="{668E2F64-4749-47E7-AAF3-9CDF32E1590B}" srcOrd="5" destOrd="0" parTransId="{6A4CF2EB-067D-4E5E-81EA-26BD49303D9A}" sibTransId="{4DDAA918-D62C-4106-B505-B902FBB96C51}"/>
    <dgm:cxn modelId="{DF3931EB-B487-4E18-BF5F-4A61D0D4CC00}" type="presOf" srcId="{F1C8276A-9532-4416-9F91-C66A4C5FAC17}" destId="{8B207438-E825-4900-8988-5A3390B6AF35}" srcOrd="0" destOrd="0" presId="urn:microsoft.com/office/officeart/2008/layout/VerticalCurvedList"/>
    <dgm:cxn modelId="{48542BB0-C03F-4951-B982-F1E67DCAA55A}" type="presOf" srcId="{9C2C66D8-2C5E-4C94-9CBA-8F833B02674E}" destId="{6E31662D-BB40-4230-B42A-D8E9F4FC7AE0}" srcOrd="0" destOrd="0" presId="urn:microsoft.com/office/officeart/2008/layout/VerticalCurvedList"/>
    <dgm:cxn modelId="{C98EFE7C-CAFB-4DDB-8E24-99EB7BEA0727}" type="presOf" srcId="{668E2F64-4749-47E7-AAF3-9CDF32E1590B}" destId="{E5738F62-CC67-4E74-82ED-4E334441822F}" srcOrd="0" destOrd="0" presId="urn:microsoft.com/office/officeart/2008/layout/VerticalCurvedList"/>
    <dgm:cxn modelId="{B032F164-801F-417E-B15E-06915AD87D55}" type="presOf" srcId="{2B6E0E69-5529-494C-ACCF-AF825099ADF6}" destId="{3B9A2214-B66C-4BF8-B247-2CA09E4D6CA7}" srcOrd="0" destOrd="0" presId="urn:microsoft.com/office/officeart/2008/layout/VerticalCurvedList"/>
    <dgm:cxn modelId="{B339B525-66D4-493E-B2A0-AE3A8B1179F4}" srcId="{71638FB8-2BE1-413F-9B16-C5857B6F3E41}" destId="{2B6E0E69-5529-494C-ACCF-AF825099ADF6}" srcOrd="2" destOrd="0" parTransId="{C16B61DE-84FF-4535-9DA9-41402B21257E}" sibTransId="{9DA4027E-C547-4D95-BDEA-CBC8467A3613}"/>
    <dgm:cxn modelId="{929CFF0D-36DF-45B2-B4E4-F7E9CEFD7058}" srcId="{71638FB8-2BE1-413F-9B16-C5857B6F3E41}" destId="{AF4EE20E-5BCF-4EB9-9768-16B53B7D40AE}" srcOrd="3" destOrd="0" parTransId="{C5C6441C-62A2-4EB4-B516-59C5056C5657}" sibTransId="{D76612FA-BD5D-4BD1-85B8-DFDCA1732968}"/>
    <dgm:cxn modelId="{902BFDE1-02E3-45C9-8E31-3FFEB48D6F3C}" type="presParOf" srcId="{93331E69-B92E-4E9A-8E03-7F7FAE1D4D9A}" destId="{CC23E43D-8A4D-411C-BBF7-BD3B0F75534B}" srcOrd="0" destOrd="0" presId="urn:microsoft.com/office/officeart/2008/layout/VerticalCurvedList"/>
    <dgm:cxn modelId="{B2F75438-02FD-4D0E-BC26-01555AB23196}" type="presParOf" srcId="{CC23E43D-8A4D-411C-BBF7-BD3B0F75534B}" destId="{C83ED28D-6A9F-415D-804C-873DC89BC162}" srcOrd="0" destOrd="0" presId="urn:microsoft.com/office/officeart/2008/layout/VerticalCurvedList"/>
    <dgm:cxn modelId="{B7397EA5-EA6C-445A-B8D2-9D9393DDA8D0}" type="presParOf" srcId="{C83ED28D-6A9F-415D-804C-873DC89BC162}" destId="{9699800A-CCD9-403A-91F0-BC5F31C5718F}" srcOrd="0" destOrd="0" presId="urn:microsoft.com/office/officeart/2008/layout/VerticalCurvedList"/>
    <dgm:cxn modelId="{0F365E7C-FF4C-407E-9BD4-B398730D54A5}" type="presParOf" srcId="{C83ED28D-6A9F-415D-804C-873DC89BC162}" destId="{8B207438-E825-4900-8988-5A3390B6AF35}" srcOrd="1" destOrd="0" presId="urn:microsoft.com/office/officeart/2008/layout/VerticalCurvedList"/>
    <dgm:cxn modelId="{38D404F1-4E4C-4C80-9943-C013EAF8652B}" type="presParOf" srcId="{C83ED28D-6A9F-415D-804C-873DC89BC162}" destId="{CF96E045-A94F-488E-90C4-1547CF7B42F4}" srcOrd="2" destOrd="0" presId="urn:microsoft.com/office/officeart/2008/layout/VerticalCurvedList"/>
    <dgm:cxn modelId="{7DE4687D-9132-4751-9F6D-A36CF4C2BD2C}" type="presParOf" srcId="{C83ED28D-6A9F-415D-804C-873DC89BC162}" destId="{E2EBCEEA-C3BD-462B-A20F-4D07FDD23FD6}" srcOrd="3" destOrd="0" presId="urn:microsoft.com/office/officeart/2008/layout/VerticalCurvedList"/>
    <dgm:cxn modelId="{F3C54128-EEAC-45DB-B72B-EE2DB74AFA46}" type="presParOf" srcId="{CC23E43D-8A4D-411C-BBF7-BD3B0F75534B}" destId="{409F8085-2305-4D72-852B-7E9B166E3F95}" srcOrd="1" destOrd="0" presId="urn:microsoft.com/office/officeart/2008/layout/VerticalCurvedList"/>
    <dgm:cxn modelId="{69D04E4E-FE73-46F0-AEE0-65D472E9B028}" type="presParOf" srcId="{CC23E43D-8A4D-411C-BBF7-BD3B0F75534B}" destId="{95DDDD75-7046-40D0-9D33-2390A613C9C0}" srcOrd="2" destOrd="0" presId="urn:microsoft.com/office/officeart/2008/layout/VerticalCurvedList"/>
    <dgm:cxn modelId="{E21EDB2B-7898-4C77-914D-3A29EA6F538F}" type="presParOf" srcId="{95DDDD75-7046-40D0-9D33-2390A613C9C0}" destId="{8D5051BE-C808-4551-B039-D5FD038C5B71}" srcOrd="0" destOrd="0" presId="urn:microsoft.com/office/officeart/2008/layout/VerticalCurvedList"/>
    <dgm:cxn modelId="{A7B3DC36-D466-4B95-85C3-FB48B2817EE5}" type="presParOf" srcId="{CC23E43D-8A4D-411C-BBF7-BD3B0F75534B}" destId="{6E31662D-BB40-4230-B42A-D8E9F4FC7AE0}" srcOrd="3" destOrd="0" presId="urn:microsoft.com/office/officeart/2008/layout/VerticalCurvedList"/>
    <dgm:cxn modelId="{E64493D3-85A9-4136-8667-2B549AE3BD46}" type="presParOf" srcId="{CC23E43D-8A4D-411C-BBF7-BD3B0F75534B}" destId="{74A22E96-EA3C-4FE2-B1A7-EA36F9A6D127}" srcOrd="4" destOrd="0" presId="urn:microsoft.com/office/officeart/2008/layout/VerticalCurvedList"/>
    <dgm:cxn modelId="{685F1AC8-3C8D-4670-A277-F93A7E55C1AB}" type="presParOf" srcId="{74A22E96-EA3C-4FE2-B1A7-EA36F9A6D127}" destId="{20A33E26-F531-4FDF-91FD-11DEB1437CB5}" srcOrd="0" destOrd="0" presId="urn:microsoft.com/office/officeart/2008/layout/VerticalCurvedList"/>
    <dgm:cxn modelId="{1621889B-43F6-49CE-B32F-F31C74CC2BCE}" type="presParOf" srcId="{CC23E43D-8A4D-411C-BBF7-BD3B0F75534B}" destId="{3B9A2214-B66C-4BF8-B247-2CA09E4D6CA7}" srcOrd="5" destOrd="0" presId="urn:microsoft.com/office/officeart/2008/layout/VerticalCurvedList"/>
    <dgm:cxn modelId="{E20DD87A-F8BF-4D67-BAA1-7DF4F432EED6}" type="presParOf" srcId="{CC23E43D-8A4D-411C-BBF7-BD3B0F75534B}" destId="{C93670E4-9C3D-4D5E-8CD7-EBD94F40476A}" srcOrd="6" destOrd="0" presId="urn:microsoft.com/office/officeart/2008/layout/VerticalCurvedList"/>
    <dgm:cxn modelId="{8CD78588-D6D4-44CE-9059-F1CD70C361DE}" type="presParOf" srcId="{C93670E4-9C3D-4D5E-8CD7-EBD94F40476A}" destId="{7F455EDA-5E5D-4944-8DC3-836902897A41}" srcOrd="0" destOrd="0" presId="urn:microsoft.com/office/officeart/2008/layout/VerticalCurvedList"/>
    <dgm:cxn modelId="{9FCEAAF3-0F84-423E-AA95-F5C91F8C3959}" type="presParOf" srcId="{CC23E43D-8A4D-411C-BBF7-BD3B0F75534B}" destId="{45258A2F-81F5-4B91-9BB3-BDB6870802AE}" srcOrd="7" destOrd="0" presId="urn:microsoft.com/office/officeart/2008/layout/VerticalCurvedList"/>
    <dgm:cxn modelId="{A96A8C66-2707-4832-8217-BF59FF975786}" type="presParOf" srcId="{CC23E43D-8A4D-411C-BBF7-BD3B0F75534B}" destId="{A4BB731F-FA63-4095-82E4-ACF2D2676FA2}" srcOrd="8" destOrd="0" presId="urn:microsoft.com/office/officeart/2008/layout/VerticalCurvedList"/>
    <dgm:cxn modelId="{FED62A1D-886C-48D7-81AA-A03FAE4AEF66}" type="presParOf" srcId="{A4BB731F-FA63-4095-82E4-ACF2D2676FA2}" destId="{AE925D6D-163C-42D3-92D9-155A411A7D96}" srcOrd="0" destOrd="0" presId="urn:microsoft.com/office/officeart/2008/layout/VerticalCurvedList"/>
    <dgm:cxn modelId="{A6ADAD0B-46A3-4AF2-93E2-E2BB20515F09}" type="presParOf" srcId="{CC23E43D-8A4D-411C-BBF7-BD3B0F75534B}" destId="{ED69F65B-F994-48CE-B6D3-BCC0977731BA}" srcOrd="9" destOrd="0" presId="urn:microsoft.com/office/officeart/2008/layout/VerticalCurvedList"/>
    <dgm:cxn modelId="{C6461100-C586-48FF-A056-62488972EDD4}" type="presParOf" srcId="{CC23E43D-8A4D-411C-BBF7-BD3B0F75534B}" destId="{1BA04215-67FD-43A7-847E-817FE7825F1A}" srcOrd="10" destOrd="0" presId="urn:microsoft.com/office/officeart/2008/layout/VerticalCurvedList"/>
    <dgm:cxn modelId="{808E2F7C-829B-4962-A8B1-701E6688AE83}" type="presParOf" srcId="{1BA04215-67FD-43A7-847E-817FE7825F1A}" destId="{69AE5630-BD55-4102-938F-E4FE71EED283}" srcOrd="0" destOrd="0" presId="urn:microsoft.com/office/officeart/2008/layout/VerticalCurvedList"/>
    <dgm:cxn modelId="{4A461CBD-21E8-4BD1-8876-7A289C3E5D47}" type="presParOf" srcId="{CC23E43D-8A4D-411C-BBF7-BD3B0F75534B}" destId="{E5738F62-CC67-4E74-82ED-4E334441822F}" srcOrd="11" destOrd="0" presId="urn:microsoft.com/office/officeart/2008/layout/VerticalCurvedList"/>
    <dgm:cxn modelId="{A225AF03-59E5-4DA6-9AB6-359A30D2D596}" type="presParOf" srcId="{CC23E43D-8A4D-411C-BBF7-BD3B0F75534B}" destId="{34A83AED-10C7-4074-9B96-848B43DBA98C}" srcOrd="12" destOrd="0" presId="urn:microsoft.com/office/officeart/2008/layout/VerticalCurvedList"/>
    <dgm:cxn modelId="{33997DF1-B34C-44C2-8006-E1DC3564E639}" type="presParOf" srcId="{34A83AED-10C7-4074-9B96-848B43DBA98C}" destId="{1AF1750D-C5B7-4799-87E3-A31B42845F20}"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32CDA5-E748-4196-A4FA-6CC6744A4A32}" type="doc">
      <dgm:prSet loTypeId="urn:microsoft.com/office/officeart/2008/layout/VerticalCurvedList" loCatId="list" qsTypeId="urn:microsoft.com/office/officeart/2005/8/quickstyle/3d3" qsCatId="3D" csTypeId="urn:microsoft.com/office/officeart/2005/8/colors/colorful5" csCatId="colorful" phldr="1"/>
      <dgm:spPr/>
      <dgm:t>
        <a:bodyPr/>
        <a:lstStyle/>
        <a:p>
          <a:endParaRPr lang="en-IN"/>
        </a:p>
      </dgm:t>
    </dgm:pt>
    <dgm:pt modelId="{AB4F2B64-8397-46A4-95F2-201A97A2E2CA}">
      <dgm:prSet phldrT="[Text]"/>
      <dgm:spPr/>
      <dgm:t>
        <a:bodyPr/>
        <a:lstStyle/>
        <a:p>
          <a:r>
            <a:rPr lang="en-IN" dirty="0" err="1"/>
            <a:t>CHANNELमाध्यम</a:t>
          </a:r>
          <a:endParaRPr lang="en-IN" dirty="0"/>
        </a:p>
      </dgm:t>
    </dgm:pt>
    <dgm:pt modelId="{8FBACD74-F84A-4E96-BDC3-611C0303A2B1}" type="parTrans" cxnId="{AA92C9DC-A553-4F70-B895-B9FB1272EF9C}">
      <dgm:prSet/>
      <dgm:spPr/>
      <dgm:t>
        <a:bodyPr/>
        <a:lstStyle/>
        <a:p>
          <a:endParaRPr lang="en-IN"/>
        </a:p>
      </dgm:t>
    </dgm:pt>
    <dgm:pt modelId="{D5C0EFCD-400F-4F32-A0CB-42C0B564AEFD}" type="sibTrans" cxnId="{AA92C9DC-A553-4F70-B895-B9FB1272EF9C}">
      <dgm:prSet/>
      <dgm:spPr/>
      <dgm:t>
        <a:bodyPr/>
        <a:lstStyle/>
        <a:p>
          <a:endParaRPr lang="en-IN"/>
        </a:p>
      </dgm:t>
    </dgm:pt>
    <dgm:pt modelId="{239D1FD9-4373-47B7-B76F-F23CDA3161D0}">
      <dgm:prSet phldrT="[Text]"/>
      <dgm:spPr/>
      <dgm:t>
        <a:bodyPr/>
        <a:lstStyle/>
        <a:p>
          <a:r>
            <a:rPr lang="en-IN" dirty="0" err="1"/>
            <a:t>CONTEXTसंदर्भ</a:t>
          </a:r>
          <a:endParaRPr lang="en-IN" dirty="0"/>
        </a:p>
      </dgm:t>
    </dgm:pt>
    <dgm:pt modelId="{D9C28ED3-491F-4EC9-BE01-2A8A1ABF43E2}" type="parTrans" cxnId="{81437C49-28C1-420F-98EB-E2596B4CAE1D}">
      <dgm:prSet/>
      <dgm:spPr/>
      <dgm:t>
        <a:bodyPr/>
        <a:lstStyle/>
        <a:p>
          <a:endParaRPr lang="en-IN"/>
        </a:p>
      </dgm:t>
    </dgm:pt>
    <dgm:pt modelId="{70DF9065-2E9C-4477-A690-DBCCD29134F9}" type="sibTrans" cxnId="{81437C49-28C1-420F-98EB-E2596B4CAE1D}">
      <dgm:prSet/>
      <dgm:spPr/>
      <dgm:t>
        <a:bodyPr/>
        <a:lstStyle/>
        <a:p>
          <a:endParaRPr lang="en-IN"/>
        </a:p>
      </dgm:t>
    </dgm:pt>
    <dgm:pt modelId="{1B2272EC-A6FB-4F00-9BC7-625568FB9D40}">
      <dgm:prSet phldrT="[Text]"/>
      <dgm:spPr/>
      <dgm:t>
        <a:bodyPr/>
        <a:lstStyle/>
        <a:p>
          <a:r>
            <a:rPr lang="en-IN" dirty="0"/>
            <a:t>CAPABILITY OF </a:t>
          </a:r>
          <a:r>
            <a:rPr lang="en-IN" dirty="0" err="1"/>
            <a:t>AUDIENCEस्रोताओं</a:t>
          </a:r>
          <a:r>
            <a:rPr lang="en-IN" dirty="0"/>
            <a:t> </a:t>
          </a:r>
          <a:r>
            <a:rPr lang="en-IN" dirty="0" err="1"/>
            <a:t>की</a:t>
          </a:r>
          <a:r>
            <a:rPr lang="en-IN" dirty="0"/>
            <a:t> </a:t>
          </a:r>
          <a:r>
            <a:rPr lang="en-IN" dirty="0" err="1"/>
            <a:t>क्षमता</a:t>
          </a:r>
          <a:endParaRPr lang="en-IN" dirty="0"/>
        </a:p>
      </dgm:t>
    </dgm:pt>
    <dgm:pt modelId="{82FD23E8-9CBB-4DDD-845D-A8F579697C8A}" type="parTrans" cxnId="{47F4DD89-0F56-410D-9B20-B81A66D7D469}">
      <dgm:prSet/>
      <dgm:spPr/>
      <dgm:t>
        <a:bodyPr/>
        <a:lstStyle/>
        <a:p>
          <a:endParaRPr lang="en-IN"/>
        </a:p>
      </dgm:t>
    </dgm:pt>
    <dgm:pt modelId="{2F40BE50-D5C4-4210-B1FB-A7B363C9BB97}" type="sibTrans" cxnId="{47F4DD89-0F56-410D-9B20-B81A66D7D469}">
      <dgm:prSet/>
      <dgm:spPr/>
      <dgm:t>
        <a:bodyPr/>
        <a:lstStyle/>
        <a:p>
          <a:endParaRPr lang="en-IN"/>
        </a:p>
      </dgm:t>
    </dgm:pt>
    <dgm:pt modelId="{E7928361-1BCA-4D48-866F-E7AC810EA937}">
      <dgm:prSet/>
      <dgm:spPr/>
      <dgm:t>
        <a:bodyPr/>
        <a:lstStyle/>
        <a:p>
          <a:r>
            <a:rPr lang="en-IN" dirty="0" err="1"/>
            <a:t>CHARACTERआचरण</a:t>
          </a:r>
          <a:endParaRPr lang="en-IN" dirty="0"/>
        </a:p>
      </dgm:t>
    </dgm:pt>
    <dgm:pt modelId="{15A130D8-06C4-4F84-823B-6F05643D5DE9}" type="parTrans" cxnId="{D8CCF0F4-22D8-4F60-B51A-781CE0C6ABE2}">
      <dgm:prSet/>
      <dgm:spPr/>
      <dgm:t>
        <a:bodyPr/>
        <a:lstStyle/>
        <a:p>
          <a:endParaRPr lang="en-IN"/>
        </a:p>
      </dgm:t>
    </dgm:pt>
    <dgm:pt modelId="{1E1E0374-8990-4E08-B03E-54B984D19EA9}" type="sibTrans" cxnId="{D8CCF0F4-22D8-4F60-B51A-781CE0C6ABE2}">
      <dgm:prSet/>
      <dgm:spPr/>
      <dgm:t>
        <a:bodyPr/>
        <a:lstStyle/>
        <a:p>
          <a:endParaRPr lang="en-IN"/>
        </a:p>
      </dgm:t>
    </dgm:pt>
    <dgm:pt modelId="{D2644826-10B4-46A9-AE79-86D1A7719AA7}" type="pres">
      <dgm:prSet presAssocID="{EA32CDA5-E748-4196-A4FA-6CC6744A4A32}" presName="Name0" presStyleCnt="0">
        <dgm:presLayoutVars>
          <dgm:chMax val="7"/>
          <dgm:chPref val="7"/>
          <dgm:dir/>
        </dgm:presLayoutVars>
      </dgm:prSet>
      <dgm:spPr/>
      <dgm:t>
        <a:bodyPr/>
        <a:lstStyle/>
        <a:p>
          <a:endParaRPr lang="en-US"/>
        </a:p>
      </dgm:t>
    </dgm:pt>
    <dgm:pt modelId="{A07C985E-0817-4F68-85A6-6328B4525B18}" type="pres">
      <dgm:prSet presAssocID="{EA32CDA5-E748-4196-A4FA-6CC6744A4A32}" presName="Name1" presStyleCnt="0"/>
      <dgm:spPr/>
    </dgm:pt>
    <dgm:pt modelId="{0CB4B97C-E274-4CD2-8DA3-9583DB402BE9}" type="pres">
      <dgm:prSet presAssocID="{EA32CDA5-E748-4196-A4FA-6CC6744A4A32}" presName="cycle" presStyleCnt="0"/>
      <dgm:spPr/>
    </dgm:pt>
    <dgm:pt modelId="{06E85AFC-74F9-4BC7-8B32-2DF90A3A3412}" type="pres">
      <dgm:prSet presAssocID="{EA32CDA5-E748-4196-A4FA-6CC6744A4A32}" presName="srcNode" presStyleLbl="node1" presStyleIdx="0" presStyleCnt="4"/>
      <dgm:spPr/>
    </dgm:pt>
    <dgm:pt modelId="{5490B110-7E65-4322-B1AE-F71456BF47E3}" type="pres">
      <dgm:prSet presAssocID="{EA32CDA5-E748-4196-A4FA-6CC6744A4A32}" presName="conn" presStyleLbl="parChTrans1D2" presStyleIdx="0" presStyleCnt="1"/>
      <dgm:spPr/>
      <dgm:t>
        <a:bodyPr/>
        <a:lstStyle/>
        <a:p>
          <a:endParaRPr lang="en-US"/>
        </a:p>
      </dgm:t>
    </dgm:pt>
    <dgm:pt modelId="{3A8C596A-F233-4BCC-B0C8-EC0F0C91DDBC}" type="pres">
      <dgm:prSet presAssocID="{EA32CDA5-E748-4196-A4FA-6CC6744A4A32}" presName="extraNode" presStyleLbl="node1" presStyleIdx="0" presStyleCnt="4"/>
      <dgm:spPr/>
    </dgm:pt>
    <dgm:pt modelId="{1A4F2878-086C-49C3-8365-1D0EE0783A3C}" type="pres">
      <dgm:prSet presAssocID="{EA32CDA5-E748-4196-A4FA-6CC6744A4A32}" presName="dstNode" presStyleLbl="node1" presStyleIdx="0" presStyleCnt="4"/>
      <dgm:spPr/>
    </dgm:pt>
    <dgm:pt modelId="{E55825DA-F360-46DB-9314-89844187D27C}" type="pres">
      <dgm:prSet presAssocID="{AB4F2B64-8397-46A4-95F2-201A97A2E2CA}" presName="text_1" presStyleLbl="node1" presStyleIdx="0" presStyleCnt="4">
        <dgm:presLayoutVars>
          <dgm:bulletEnabled val="1"/>
        </dgm:presLayoutVars>
      </dgm:prSet>
      <dgm:spPr/>
      <dgm:t>
        <a:bodyPr/>
        <a:lstStyle/>
        <a:p>
          <a:endParaRPr lang="en-US"/>
        </a:p>
      </dgm:t>
    </dgm:pt>
    <dgm:pt modelId="{36EF47D5-A5AD-40B8-B3A7-AEDA456C4C40}" type="pres">
      <dgm:prSet presAssocID="{AB4F2B64-8397-46A4-95F2-201A97A2E2CA}" presName="accent_1" presStyleCnt="0"/>
      <dgm:spPr/>
    </dgm:pt>
    <dgm:pt modelId="{260165EC-E660-493A-9F60-C266E474667A}" type="pres">
      <dgm:prSet presAssocID="{AB4F2B64-8397-46A4-95F2-201A97A2E2CA}" presName="accentRepeatNode" presStyleLbl="solidFgAcc1" presStyleIdx="0" presStyleCnt="4"/>
      <dgm:spPr/>
    </dgm:pt>
    <dgm:pt modelId="{B76639E8-EFF4-45FD-BC6D-F37EE2C1B3D0}" type="pres">
      <dgm:prSet presAssocID="{239D1FD9-4373-47B7-B76F-F23CDA3161D0}" presName="text_2" presStyleLbl="node1" presStyleIdx="1" presStyleCnt="4">
        <dgm:presLayoutVars>
          <dgm:bulletEnabled val="1"/>
        </dgm:presLayoutVars>
      </dgm:prSet>
      <dgm:spPr/>
      <dgm:t>
        <a:bodyPr/>
        <a:lstStyle/>
        <a:p>
          <a:endParaRPr lang="en-US"/>
        </a:p>
      </dgm:t>
    </dgm:pt>
    <dgm:pt modelId="{EC8FB2C9-E041-47E6-ABBC-FEE0ACC35DD9}" type="pres">
      <dgm:prSet presAssocID="{239D1FD9-4373-47B7-B76F-F23CDA3161D0}" presName="accent_2" presStyleCnt="0"/>
      <dgm:spPr/>
    </dgm:pt>
    <dgm:pt modelId="{78B75DFA-DB70-4BEF-912E-393B5C85F515}" type="pres">
      <dgm:prSet presAssocID="{239D1FD9-4373-47B7-B76F-F23CDA3161D0}" presName="accentRepeatNode" presStyleLbl="solidFgAcc1" presStyleIdx="1" presStyleCnt="4"/>
      <dgm:spPr/>
    </dgm:pt>
    <dgm:pt modelId="{45761525-88AD-4115-97C1-C37BE1661775}" type="pres">
      <dgm:prSet presAssocID="{1B2272EC-A6FB-4F00-9BC7-625568FB9D40}" presName="text_3" presStyleLbl="node1" presStyleIdx="2" presStyleCnt="4">
        <dgm:presLayoutVars>
          <dgm:bulletEnabled val="1"/>
        </dgm:presLayoutVars>
      </dgm:prSet>
      <dgm:spPr/>
      <dgm:t>
        <a:bodyPr/>
        <a:lstStyle/>
        <a:p>
          <a:endParaRPr lang="en-US"/>
        </a:p>
      </dgm:t>
    </dgm:pt>
    <dgm:pt modelId="{3A849969-D38E-4994-A4DF-7C79E47E61D3}" type="pres">
      <dgm:prSet presAssocID="{1B2272EC-A6FB-4F00-9BC7-625568FB9D40}" presName="accent_3" presStyleCnt="0"/>
      <dgm:spPr/>
    </dgm:pt>
    <dgm:pt modelId="{D0A76B28-984E-4E64-85FF-8BFB4550D7F6}" type="pres">
      <dgm:prSet presAssocID="{1B2272EC-A6FB-4F00-9BC7-625568FB9D40}" presName="accentRepeatNode" presStyleLbl="solidFgAcc1" presStyleIdx="2" presStyleCnt="4"/>
      <dgm:spPr/>
    </dgm:pt>
    <dgm:pt modelId="{3ACA10C6-A709-49FB-B2D2-8E0448C86B70}" type="pres">
      <dgm:prSet presAssocID="{E7928361-1BCA-4D48-866F-E7AC810EA937}" presName="text_4" presStyleLbl="node1" presStyleIdx="3" presStyleCnt="4">
        <dgm:presLayoutVars>
          <dgm:bulletEnabled val="1"/>
        </dgm:presLayoutVars>
      </dgm:prSet>
      <dgm:spPr/>
      <dgm:t>
        <a:bodyPr/>
        <a:lstStyle/>
        <a:p>
          <a:endParaRPr lang="en-US"/>
        </a:p>
      </dgm:t>
    </dgm:pt>
    <dgm:pt modelId="{F9619B75-E186-4279-A935-D37EDF42BD45}" type="pres">
      <dgm:prSet presAssocID="{E7928361-1BCA-4D48-866F-E7AC810EA937}" presName="accent_4" presStyleCnt="0"/>
      <dgm:spPr/>
    </dgm:pt>
    <dgm:pt modelId="{10CF6A28-E417-4BC4-99B5-A70EE927E709}" type="pres">
      <dgm:prSet presAssocID="{E7928361-1BCA-4D48-866F-E7AC810EA937}" presName="accentRepeatNode" presStyleLbl="solidFgAcc1" presStyleIdx="3" presStyleCnt="4"/>
      <dgm:spPr/>
    </dgm:pt>
  </dgm:ptLst>
  <dgm:cxnLst>
    <dgm:cxn modelId="{C6F24212-90B4-42A5-8F71-9222F4F33698}" type="presOf" srcId="{E7928361-1BCA-4D48-866F-E7AC810EA937}" destId="{3ACA10C6-A709-49FB-B2D2-8E0448C86B70}" srcOrd="0" destOrd="0" presId="urn:microsoft.com/office/officeart/2008/layout/VerticalCurvedList"/>
    <dgm:cxn modelId="{47F4DD89-0F56-410D-9B20-B81A66D7D469}" srcId="{EA32CDA5-E748-4196-A4FA-6CC6744A4A32}" destId="{1B2272EC-A6FB-4F00-9BC7-625568FB9D40}" srcOrd="2" destOrd="0" parTransId="{82FD23E8-9CBB-4DDD-845D-A8F579697C8A}" sibTransId="{2F40BE50-D5C4-4210-B1FB-A7B363C9BB97}"/>
    <dgm:cxn modelId="{3C0DA242-C6DA-4744-BCBE-503A2C900606}" type="presOf" srcId="{D5C0EFCD-400F-4F32-A0CB-42C0B564AEFD}" destId="{5490B110-7E65-4322-B1AE-F71456BF47E3}" srcOrd="0" destOrd="0" presId="urn:microsoft.com/office/officeart/2008/layout/VerticalCurvedList"/>
    <dgm:cxn modelId="{D8CCF0F4-22D8-4F60-B51A-781CE0C6ABE2}" srcId="{EA32CDA5-E748-4196-A4FA-6CC6744A4A32}" destId="{E7928361-1BCA-4D48-866F-E7AC810EA937}" srcOrd="3" destOrd="0" parTransId="{15A130D8-06C4-4F84-823B-6F05643D5DE9}" sibTransId="{1E1E0374-8990-4E08-B03E-54B984D19EA9}"/>
    <dgm:cxn modelId="{76BB861E-F298-4BA9-97E8-1211746E4819}" type="presOf" srcId="{1B2272EC-A6FB-4F00-9BC7-625568FB9D40}" destId="{45761525-88AD-4115-97C1-C37BE1661775}" srcOrd="0" destOrd="0" presId="urn:microsoft.com/office/officeart/2008/layout/VerticalCurvedList"/>
    <dgm:cxn modelId="{498EE363-2B57-4F40-8E37-0C778DA147D6}" type="presOf" srcId="{239D1FD9-4373-47B7-B76F-F23CDA3161D0}" destId="{B76639E8-EFF4-45FD-BC6D-F37EE2C1B3D0}" srcOrd="0" destOrd="0" presId="urn:microsoft.com/office/officeart/2008/layout/VerticalCurvedList"/>
    <dgm:cxn modelId="{CCC059F8-9A7F-4BAB-9792-92D791BBB0BD}" type="presOf" srcId="{EA32CDA5-E748-4196-A4FA-6CC6744A4A32}" destId="{D2644826-10B4-46A9-AE79-86D1A7719AA7}" srcOrd="0" destOrd="0" presId="urn:microsoft.com/office/officeart/2008/layout/VerticalCurvedList"/>
    <dgm:cxn modelId="{81437C49-28C1-420F-98EB-E2596B4CAE1D}" srcId="{EA32CDA5-E748-4196-A4FA-6CC6744A4A32}" destId="{239D1FD9-4373-47B7-B76F-F23CDA3161D0}" srcOrd="1" destOrd="0" parTransId="{D9C28ED3-491F-4EC9-BE01-2A8A1ABF43E2}" sibTransId="{70DF9065-2E9C-4477-A690-DBCCD29134F9}"/>
    <dgm:cxn modelId="{3C347CB1-B97B-4BB6-B54F-42B6FACCA884}" type="presOf" srcId="{AB4F2B64-8397-46A4-95F2-201A97A2E2CA}" destId="{E55825DA-F360-46DB-9314-89844187D27C}" srcOrd="0" destOrd="0" presId="urn:microsoft.com/office/officeart/2008/layout/VerticalCurvedList"/>
    <dgm:cxn modelId="{AA92C9DC-A553-4F70-B895-B9FB1272EF9C}" srcId="{EA32CDA5-E748-4196-A4FA-6CC6744A4A32}" destId="{AB4F2B64-8397-46A4-95F2-201A97A2E2CA}" srcOrd="0" destOrd="0" parTransId="{8FBACD74-F84A-4E96-BDC3-611C0303A2B1}" sibTransId="{D5C0EFCD-400F-4F32-A0CB-42C0B564AEFD}"/>
    <dgm:cxn modelId="{0388334B-FD59-4759-9DA2-680F13A8BDE2}" type="presParOf" srcId="{D2644826-10B4-46A9-AE79-86D1A7719AA7}" destId="{A07C985E-0817-4F68-85A6-6328B4525B18}" srcOrd="0" destOrd="0" presId="urn:microsoft.com/office/officeart/2008/layout/VerticalCurvedList"/>
    <dgm:cxn modelId="{0CBE5094-90FF-40C7-9549-7D56045E02C5}" type="presParOf" srcId="{A07C985E-0817-4F68-85A6-6328B4525B18}" destId="{0CB4B97C-E274-4CD2-8DA3-9583DB402BE9}" srcOrd="0" destOrd="0" presId="urn:microsoft.com/office/officeart/2008/layout/VerticalCurvedList"/>
    <dgm:cxn modelId="{4212D43B-D529-4675-82B5-B51EFCAB42E2}" type="presParOf" srcId="{0CB4B97C-E274-4CD2-8DA3-9583DB402BE9}" destId="{06E85AFC-74F9-4BC7-8B32-2DF90A3A3412}" srcOrd="0" destOrd="0" presId="urn:microsoft.com/office/officeart/2008/layout/VerticalCurvedList"/>
    <dgm:cxn modelId="{9BF695A6-4D9F-4550-8147-7431415CACA6}" type="presParOf" srcId="{0CB4B97C-E274-4CD2-8DA3-9583DB402BE9}" destId="{5490B110-7E65-4322-B1AE-F71456BF47E3}" srcOrd="1" destOrd="0" presId="urn:microsoft.com/office/officeart/2008/layout/VerticalCurvedList"/>
    <dgm:cxn modelId="{192C0C31-36A7-4A82-A0D0-2446CF9F588E}" type="presParOf" srcId="{0CB4B97C-E274-4CD2-8DA3-9583DB402BE9}" destId="{3A8C596A-F233-4BCC-B0C8-EC0F0C91DDBC}" srcOrd="2" destOrd="0" presId="urn:microsoft.com/office/officeart/2008/layout/VerticalCurvedList"/>
    <dgm:cxn modelId="{6BCD28CB-F08B-4474-812E-191FDA209B06}" type="presParOf" srcId="{0CB4B97C-E274-4CD2-8DA3-9583DB402BE9}" destId="{1A4F2878-086C-49C3-8365-1D0EE0783A3C}" srcOrd="3" destOrd="0" presId="urn:microsoft.com/office/officeart/2008/layout/VerticalCurvedList"/>
    <dgm:cxn modelId="{5990CB51-B43A-4566-A6B1-883DBBE51DB7}" type="presParOf" srcId="{A07C985E-0817-4F68-85A6-6328B4525B18}" destId="{E55825DA-F360-46DB-9314-89844187D27C}" srcOrd="1" destOrd="0" presId="urn:microsoft.com/office/officeart/2008/layout/VerticalCurvedList"/>
    <dgm:cxn modelId="{F352E849-A3C3-49E5-B7F2-AC3E9CAA6F67}" type="presParOf" srcId="{A07C985E-0817-4F68-85A6-6328B4525B18}" destId="{36EF47D5-A5AD-40B8-B3A7-AEDA456C4C40}" srcOrd="2" destOrd="0" presId="urn:microsoft.com/office/officeart/2008/layout/VerticalCurvedList"/>
    <dgm:cxn modelId="{04BBF481-8A09-4F13-BC45-64323F5C7F5A}" type="presParOf" srcId="{36EF47D5-A5AD-40B8-B3A7-AEDA456C4C40}" destId="{260165EC-E660-493A-9F60-C266E474667A}" srcOrd="0" destOrd="0" presId="urn:microsoft.com/office/officeart/2008/layout/VerticalCurvedList"/>
    <dgm:cxn modelId="{BA8ACD27-0CFB-4467-9473-53B63A157F7D}" type="presParOf" srcId="{A07C985E-0817-4F68-85A6-6328B4525B18}" destId="{B76639E8-EFF4-45FD-BC6D-F37EE2C1B3D0}" srcOrd="3" destOrd="0" presId="urn:microsoft.com/office/officeart/2008/layout/VerticalCurvedList"/>
    <dgm:cxn modelId="{9EE3212C-4F95-420F-B805-0B67C8CF292E}" type="presParOf" srcId="{A07C985E-0817-4F68-85A6-6328B4525B18}" destId="{EC8FB2C9-E041-47E6-ABBC-FEE0ACC35DD9}" srcOrd="4" destOrd="0" presId="urn:microsoft.com/office/officeart/2008/layout/VerticalCurvedList"/>
    <dgm:cxn modelId="{2804A488-0B96-4CD3-B796-C5360945B44B}" type="presParOf" srcId="{EC8FB2C9-E041-47E6-ABBC-FEE0ACC35DD9}" destId="{78B75DFA-DB70-4BEF-912E-393B5C85F515}" srcOrd="0" destOrd="0" presId="urn:microsoft.com/office/officeart/2008/layout/VerticalCurvedList"/>
    <dgm:cxn modelId="{5AD30EB5-6505-4FB2-9490-54F7B638E604}" type="presParOf" srcId="{A07C985E-0817-4F68-85A6-6328B4525B18}" destId="{45761525-88AD-4115-97C1-C37BE1661775}" srcOrd="5" destOrd="0" presId="urn:microsoft.com/office/officeart/2008/layout/VerticalCurvedList"/>
    <dgm:cxn modelId="{57642917-A396-45F9-B6C7-BC1B352F702C}" type="presParOf" srcId="{A07C985E-0817-4F68-85A6-6328B4525B18}" destId="{3A849969-D38E-4994-A4DF-7C79E47E61D3}" srcOrd="6" destOrd="0" presId="urn:microsoft.com/office/officeart/2008/layout/VerticalCurvedList"/>
    <dgm:cxn modelId="{AED8545D-690F-473E-89ED-F46ABB5B8D95}" type="presParOf" srcId="{3A849969-D38E-4994-A4DF-7C79E47E61D3}" destId="{D0A76B28-984E-4E64-85FF-8BFB4550D7F6}" srcOrd="0" destOrd="0" presId="urn:microsoft.com/office/officeart/2008/layout/VerticalCurvedList"/>
    <dgm:cxn modelId="{B85D99B3-6018-4281-A6D9-4FD7EE6EBF1B}" type="presParOf" srcId="{A07C985E-0817-4F68-85A6-6328B4525B18}" destId="{3ACA10C6-A709-49FB-B2D2-8E0448C86B70}" srcOrd="7" destOrd="0" presId="urn:microsoft.com/office/officeart/2008/layout/VerticalCurvedList"/>
    <dgm:cxn modelId="{8F1ECB1F-FC5A-49BB-8600-0277D3630B58}" type="presParOf" srcId="{A07C985E-0817-4F68-85A6-6328B4525B18}" destId="{F9619B75-E186-4279-A935-D37EDF42BD45}" srcOrd="8" destOrd="0" presId="urn:microsoft.com/office/officeart/2008/layout/VerticalCurvedList"/>
    <dgm:cxn modelId="{E20D2CD5-1303-4E1D-82A7-639B8B6C8E81}" type="presParOf" srcId="{F9619B75-E186-4279-A935-D37EDF42BD45}" destId="{10CF6A28-E417-4BC4-99B5-A70EE927E709}"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FFC418-F044-47DD-B5B1-53E311683AEE}" type="doc">
      <dgm:prSet loTypeId="urn:microsoft.com/office/officeart/2005/8/layout/default#4" loCatId="list" qsTypeId="urn:microsoft.com/office/officeart/2005/8/quickstyle/3d7" qsCatId="3D" csTypeId="urn:microsoft.com/office/officeart/2005/8/colors/colorful5" csCatId="colorful" phldr="1"/>
      <dgm:spPr/>
      <dgm:t>
        <a:bodyPr/>
        <a:lstStyle/>
        <a:p>
          <a:endParaRPr lang="en-IN"/>
        </a:p>
      </dgm:t>
    </dgm:pt>
    <dgm:pt modelId="{89CA56CB-639B-4583-980C-BE390D48955F}">
      <dgm:prSet phldrT="[Text]"/>
      <dgm:spPr/>
      <dgm:t>
        <a:bodyPr/>
        <a:lstStyle/>
        <a:p>
          <a:r>
            <a:rPr lang="en-IN" dirty="0"/>
            <a:t>SIMPLICITY</a:t>
          </a:r>
        </a:p>
        <a:p>
          <a:r>
            <a:rPr lang="en-IN" dirty="0" err="1"/>
            <a:t>सरलता</a:t>
          </a:r>
          <a:endParaRPr lang="en-IN" dirty="0"/>
        </a:p>
      </dgm:t>
    </dgm:pt>
    <dgm:pt modelId="{8FACA5A3-46D1-45B0-B6E3-4FFE02D92FF1}" type="parTrans" cxnId="{E40C62E3-B24A-48F1-8760-6ED76E55F191}">
      <dgm:prSet/>
      <dgm:spPr/>
      <dgm:t>
        <a:bodyPr/>
        <a:lstStyle/>
        <a:p>
          <a:endParaRPr lang="en-IN"/>
        </a:p>
      </dgm:t>
    </dgm:pt>
    <dgm:pt modelId="{45E5E6D0-288A-4271-A25F-C61B855B55B7}" type="sibTrans" cxnId="{E40C62E3-B24A-48F1-8760-6ED76E55F191}">
      <dgm:prSet/>
      <dgm:spPr/>
      <dgm:t>
        <a:bodyPr/>
        <a:lstStyle/>
        <a:p>
          <a:endParaRPr lang="en-IN"/>
        </a:p>
      </dgm:t>
    </dgm:pt>
    <dgm:pt modelId="{F36AFD4B-5ABD-420B-9066-56718BA98D3A}">
      <dgm:prSet phldrT="[Text]"/>
      <dgm:spPr/>
      <dgm:t>
        <a:bodyPr/>
        <a:lstStyle/>
        <a:p>
          <a:r>
            <a:rPr lang="en-IN" dirty="0"/>
            <a:t>SHORTNESS</a:t>
          </a:r>
        </a:p>
        <a:p>
          <a:r>
            <a:rPr lang="en-IN" dirty="0" err="1"/>
            <a:t>संक्षिप्तता</a:t>
          </a:r>
          <a:endParaRPr lang="en-IN" dirty="0"/>
        </a:p>
      </dgm:t>
    </dgm:pt>
    <dgm:pt modelId="{46899D64-3358-432A-A32D-C8A5B905D87A}" type="parTrans" cxnId="{6375F26A-FB25-46F6-951A-D3E4581FD98F}">
      <dgm:prSet/>
      <dgm:spPr/>
      <dgm:t>
        <a:bodyPr/>
        <a:lstStyle/>
        <a:p>
          <a:endParaRPr lang="en-IN"/>
        </a:p>
      </dgm:t>
    </dgm:pt>
    <dgm:pt modelId="{D76F7FE1-C6D9-4B43-8F44-3182E90291DC}" type="sibTrans" cxnId="{6375F26A-FB25-46F6-951A-D3E4581FD98F}">
      <dgm:prSet/>
      <dgm:spPr/>
      <dgm:t>
        <a:bodyPr/>
        <a:lstStyle/>
        <a:p>
          <a:endParaRPr lang="en-IN"/>
        </a:p>
      </dgm:t>
    </dgm:pt>
    <dgm:pt modelId="{C5D6F030-53DC-48B3-801C-F4ED282CA771}">
      <dgm:prSet phldrT="[Text]"/>
      <dgm:spPr/>
      <dgm:t>
        <a:bodyPr/>
        <a:lstStyle/>
        <a:p>
          <a:r>
            <a:rPr lang="en-IN" dirty="0"/>
            <a:t>SECRECY</a:t>
          </a:r>
        </a:p>
        <a:p>
          <a:r>
            <a:rPr lang="en-IN" dirty="0" err="1"/>
            <a:t>गोपनीयता</a:t>
          </a:r>
          <a:endParaRPr lang="en-IN" dirty="0"/>
        </a:p>
      </dgm:t>
    </dgm:pt>
    <dgm:pt modelId="{AE24BA80-237C-4057-A8DC-7FDF359DE89B}" type="parTrans" cxnId="{30435BFD-B86E-49BA-A6A5-EF24A17B3CD1}">
      <dgm:prSet/>
      <dgm:spPr/>
      <dgm:t>
        <a:bodyPr/>
        <a:lstStyle/>
        <a:p>
          <a:endParaRPr lang="en-IN"/>
        </a:p>
      </dgm:t>
    </dgm:pt>
    <dgm:pt modelId="{833E3850-30ED-46D4-AA66-A375B472933F}" type="sibTrans" cxnId="{30435BFD-B86E-49BA-A6A5-EF24A17B3CD1}">
      <dgm:prSet/>
      <dgm:spPr/>
      <dgm:t>
        <a:bodyPr/>
        <a:lstStyle/>
        <a:p>
          <a:endParaRPr lang="en-IN"/>
        </a:p>
      </dgm:t>
    </dgm:pt>
    <dgm:pt modelId="{46C93898-A901-42B6-98C3-A1B78BC61C42}">
      <dgm:prSet phldrT="[Text]"/>
      <dgm:spPr/>
      <dgm:t>
        <a:bodyPr/>
        <a:lstStyle/>
        <a:p>
          <a:r>
            <a:rPr lang="en-IN" dirty="0"/>
            <a:t>SINCERITY</a:t>
          </a:r>
        </a:p>
        <a:p>
          <a:r>
            <a:rPr lang="en-IN" dirty="0" err="1"/>
            <a:t>निष्कपटता</a:t>
          </a:r>
          <a:endParaRPr lang="en-IN" dirty="0"/>
        </a:p>
      </dgm:t>
    </dgm:pt>
    <dgm:pt modelId="{CAA0794F-4E29-4890-A266-2EF05B811261}" type="parTrans" cxnId="{B8F8BA9B-555C-4965-B603-F77B60ADAD00}">
      <dgm:prSet/>
      <dgm:spPr/>
      <dgm:t>
        <a:bodyPr/>
        <a:lstStyle/>
        <a:p>
          <a:endParaRPr lang="en-IN"/>
        </a:p>
      </dgm:t>
    </dgm:pt>
    <dgm:pt modelId="{DFCAAD64-4551-429D-800C-799F48BD4A6A}" type="sibTrans" cxnId="{B8F8BA9B-555C-4965-B603-F77B60ADAD00}">
      <dgm:prSet/>
      <dgm:spPr/>
      <dgm:t>
        <a:bodyPr/>
        <a:lstStyle/>
        <a:p>
          <a:endParaRPr lang="en-IN"/>
        </a:p>
      </dgm:t>
    </dgm:pt>
    <dgm:pt modelId="{F22DFE92-993F-4047-9085-C9CEDBFC6A75}">
      <dgm:prSet phldrT="[Text]"/>
      <dgm:spPr/>
      <dgm:t>
        <a:bodyPr/>
        <a:lstStyle/>
        <a:p>
          <a:r>
            <a:rPr lang="en-IN" dirty="0"/>
            <a:t>SKILL</a:t>
          </a:r>
        </a:p>
        <a:p>
          <a:r>
            <a:rPr lang="en-IN" dirty="0" err="1"/>
            <a:t>निपुणता</a:t>
          </a:r>
          <a:endParaRPr lang="en-IN" dirty="0"/>
        </a:p>
        <a:p>
          <a:endParaRPr lang="en-IN" dirty="0"/>
        </a:p>
      </dgm:t>
    </dgm:pt>
    <dgm:pt modelId="{51389F79-6B4F-4F7A-9E87-C9DD8AB68B3E}" type="parTrans" cxnId="{0E619C1C-DA2C-4B4E-909D-6076F09EF523}">
      <dgm:prSet/>
      <dgm:spPr/>
      <dgm:t>
        <a:bodyPr/>
        <a:lstStyle/>
        <a:p>
          <a:endParaRPr lang="en-IN"/>
        </a:p>
      </dgm:t>
    </dgm:pt>
    <dgm:pt modelId="{A075EA84-7058-4AD1-8D2A-53D586BB4762}" type="sibTrans" cxnId="{0E619C1C-DA2C-4B4E-909D-6076F09EF523}">
      <dgm:prSet/>
      <dgm:spPr/>
      <dgm:t>
        <a:bodyPr/>
        <a:lstStyle/>
        <a:p>
          <a:endParaRPr lang="en-IN"/>
        </a:p>
      </dgm:t>
    </dgm:pt>
    <dgm:pt modelId="{A25034F7-1F2B-4298-A245-340EBBBB9B9C}" type="pres">
      <dgm:prSet presAssocID="{A1FFC418-F044-47DD-B5B1-53E311683AEE}" presName="diagram" presStyleCnt="0">
        <dgm:presLayoutVars>
          <dgm:dir/>
          <dgm:resizeHandles val="exact"/>
        </dgm:presLayoutVars>
      </dgm:prSet>
      <dgm:spPr/>
      <dgm:t>
        <a:bodyPr/>
        <a:lstStyle/>
        <a:p>
          <a:endParaRPr lang="en-US"/>
        </a:p>
      </dgm:t>
    </dgm:pt>
    <dgm:pt modelId="{02CB909A-4250-4AC2-9478-A0BAF68AEB76}" type="pres">
      <dgm:prSet presAssocID="{89CA56CB-639B-4583-980C-BE390D48955F}" presName="node" presStyleLbl="node1" presStyleIdx="0" presStyleCnt="5">
        <dgm:presLayoutVars>
          <dgm:bulletEnabled val="1"/>
        </dgm:presLayoutVars>
      </dgm:prSet>
      <dgm:spPr/>
      <dgm:t>
        <a:bodyPr/>
        <a:lstStyle/>
        <a:p>
          <a:endParaRPr lang="en-US"/>
        </a:p>
      </dgm:t>
    </dgm:pt>
    <dgm:pt modelId="{5E28E7A4-B46D-4F8D-8D2D-095E2C6A52CD}" type="pres">
      <dgm:prSet presAssocID="{45E5E6D0-288A-4271-A25F-C61B855B55B7}" presName="sibTrans" presStyleCnt="0"/>
      <dgm:spPr/>
    </dgm:pt>
    <dgm:pt modelId="{FE3DD774-D9F6-4249-ABBD-78700A56B39A}" type="pres">
      <dgm:prSet presAssocID="{F36AFD4B-5ABD-420B-9066-56718BA98D3A}" presName="node" presStyleLbl="node1" presStyleIdx="1" presStyleCnt="5">
        <dgm:presLayoutVars>
          <dgm:bulletEnabled val="1"/>
        </dgm:presLayoutVars>
      </dgm:prSet>
      <dgm:spPr/>
      <dgm:t>
        <a:bodyPr/>
        <a:lstStyle/>
        <a:p>
          <a:endParaRPr lang="en-US"/>
        </a:p>
      </dgm:t>
    </dgm:pt>
    <dgm:pt modelId="{39411B83-B1F1-46E4-B012-14C79CB46970}" type="pres">
      <dgm:prSet presAssocID="{D76F7FE1-C6D9-4B43-8F44-3182E90291DC}" presName="sibTrans" presStyleCnt="0"/>
      <dgm:spPr/>
    </dgm:pt>
    <dgm:pt modelId="{8893F662-7415-4897-8785-096C07417F38}" type="pres">
      <dgm:prSet presAssocID="{C5D6F030-53DC-48B3-801C-F4ED282CA771}" presName="node" presStyleLbl="node1" presStyleIdx="2" presStyleCnt="5">
        <dgm:presLayoutVars>
          <dgm:bulletEnabled val="1"/>
        </dgm:presLayoutVars>
      </dgm:prSet>
      <dgm:spPr/>
      <dgm:t>
        <a:bodyPr/>
        <a:lstStyle/>
        <a:p>
          <a:endParaRPr lang="en-US"/>
        </a:p>
      </dgm:t>
    </dgm:pt>
    <dgm:pt modelId="{56451962-65E8-4251-8734-E1C86CE0029D}" type="pres">
      <dgm:prSet presAssocID="{833E3850-30ED-46D4-AA66-A375B472933F}" presName="sibTrans" presStyleCnt="0"/>
      <dgm:spPr/>
    </dgm:pt>
    <dgm:pt modelId="{F62FF2ED-A3B3-4A7E-A18A-9B5D595E30AB}" type="pres">
      <dgm:prSet presAssocID="{46C93898-A901-42B6-98C3-A1B78BC61C42}" presName="node" presStyleLbl="node1" presStyleIdx="3" presStyleCnt="5">
        <dgm:presLayoutVars>
          <dgm:bulletEnabled val="1"/>
        </dgm:presLayoutVars>
      </dgm:prSet>
      <dgm:spPr/>
      <dgm:t>
        <a:bodyPr/>
        <a:lstStyle/>
        <a:p>
          <a:endParaRPr lang="en-US"/>
        </a:p>
      </dgm:t>
    </dgm:pt>
    <dgm:pt modelId="{332751F0-ADE8-420E-B295-BC16FBF87F94}" type="pres">
      <dgm:prSet presAssocID="{DFCAAD64-4551-429D-800C-799F48BD4A6A}" presName="sibTrans" presStyleCnt="0"/>
      <dgm:spPr/>
    </dgm:pt>
    <dgm:pt modelId="{D3F9018A-5059-484C-94B9-ACF98505F972}" type="pres">
      <dgm:prSet presAssocID="{F22DFE92-993F-4047-9085-C9CEDBFC6A75}" presName="node" presStyleLbl="node1" presStyleIdx="4" presStyleCnt="5">
        <dgm:presLayoutVars>
          <dgm:bulletEnabled val="1"/>
        </dgm:presLayoutVars>
      </dgm:prSet>
      <dgm:spPr/>
      <dgm:t>
        <a:bodyPr/>
        <a:lstStyle/>
        <a:p>
          <a:endParaRPr lang="en-US"/>
        </a:p>
      </dgm:t>
    </dgm:pt>
  </dgm:ptLst>
  <dgm:cxnLst>
    <dgm:cxn modelId="{E40C62E3-B24A-48F1-8760-6ED76E55F191}" srcId="{A1FFC418-F044-47DD-B5B1-53E311683AEE}" destId="{89CA56CB-639B-4583-980C-BE390D48955F}" srcOrd="0" destOrd="0" parTransId="{8FACA5A3-46D1-45B0-B6E3-4FFE02D92FF1}" sibTransId="{45E5E6D0-288A-4271-A25F-C61B855B55B7}"/>
    <dgm:cxn modelId="{B8F8BA9B-555C-4965-B603-F77B60ADAD00}" srcId="{A1FFC418-F044-47DD-B5B1-53E311683AEE}" destId="{46C93898-A901-42B6-98C3-A1B78BC61C42}" srcOrd="3" destOrd="0" parTransId="{CAA0794F-4E29-4890-A266-2EF05B811261}" sibTransId="{DFCAAD64-4551-429D-800C-799F48BD4A6A}"/>
    <dgm:cxn modelId="{6375F26A-FB25-46F6-951A-D3E4581FD98F}" srcId="{A1FFC418-F044-47DD-B5B1-53E311683AEE}" destId="{F36AFD4B-5ABD-420B-9066-56718BA98D3A}" srcOrd="1" destOrd="0" parTransId="{46899D64-3358-432A-A32D-C8A5B905D87A}" sibTransId="{D76F7FE1-C6D9-4B43-8F44-3182E90291DC}"/>
    <dgm:cxn modelId="{39BBE564-0ECC-43B5-8F25-7107F604AD31}" type="presOf" srcId="{C5D6F030-53DC-48B3-801C-F4ED282CA771}" destId="{8893F662-7415-4897-8785-096C07417F38}" srcOrd="0" destOrd="0" presId="urn:microsoft.com/office/officeart/2005/8/layout/default#4"/>
    <dgm:cxn modelId="{9F02EE58-4026-4BFE-9C6D-EAD7A87813E1}" type="presOf" srcId="{89CA56CB-639B-4583-980C-BE390D48955F}" destId="{02CB909A-4250-4AC2-9478-A0BAF68AEB76}" srcOrd="0" destOrd="0" presId="urn:microsoft.com/office/officeart/2005/8/layout/default#4"/>
    <dgm:cxn modelId="{0ECB5EA7-E3A2-49F1-AD49-F551BFB557FB}" type="presOf" srcId="{46C93898-A901-42B6-98C3-A1B78BC61C42}" destId="{F62FF2ED-A3B3-4A7E-A18A-9B5D595E30AB}" srcOrd="0" destOrd="0" presId="urn:microsoft.com/office/officeart/2005/8/layout/default#4"/>
    <dgm:cxn modelId="{30435BFD-B86E-49BA-A6A5-EF24A17B3CD1}" srcId="{A1FFC418-F044-47DD-B5B1-53E311683AEE}" destId="{C5D6F030-53DC-48B3-801C-F4ED282CA771}" srcOrd="2" destOrd="0" parTransId="{AE24BA80-237C-4057-A8DC-7FDF359DE89B}" sibTransId="{833E3850-30ED-46D4-AA66-A375B472933F}"/>
    <dgm:cxn modelId="{5B7026A0-9669-4ADB-9E07-88E0A1E25FC4}" type="presOf" srcId="{F36AFD4B-5ABD-420B-9066-56718BA98D3A}" destId="{FE3DD774-D9F6-4249-ABBD-78700A56B39A}" srcOrd="0" destOrd="0" presId="urn:microsoft.com/office/officeart/2005/8/layout/default#4"/>
    <dgm:cxn modelId="{76D9887F-292D-47BD-AB75-022CDDF8255D}" type="presOf" srcId="{F22DFE92-993F-4047-9085-C9CEDBFC6A75}" destId="{D3F9018A-5059-484C-94B9-ACF98505F972}" srcOrd="0" destOrd="0" presId="urn:microsoft.com/office/officeart/2005/8/layout/default#4"/>
    <dgm:cxn modelId="{127009B1-8125-41AD-8C2B-BDBC13F529DC}" type="presOf" srcId="{A1FFC418-F044-47DD-B5B1-53E311683AEE}" destId="{A25034F7-1F2B-4298-A245-340EBBBB9B9C}" srcOrd="0" destOrd="0" presId="urn:microsoft.com/office/officeart/2005/8/layout/default#4"/>
    <dgm:cxn modelId="{0E619C1C-DA2C-4B4E-909D-6076F09EF523}" srcId="{A1FFC418-F044-47DD-B5B1-53E311683AEE}" destId="{F22DFE92-993F-4047-9085-C9CEDBFC6A75}" srcOrd="4" destOrd="0" parTransId="{51389F79-6B4F-4F7A-9E87-C9DD8AB68B3E}" sibTransId="{A075EA84-7058-4AD1-8D2A-53D586BB4762}"/>
    <dgm:cxn modelId="{A2AB8078-544C-41F1-9584-FE2B301BEC68}" type="presParOf" srcId="{A25034F7-1F2B-4298-A245-340EBBBB9B9C}" destId="{02CB909A-4250-4AC2-9478-A0BAF68AEB76}" srcOrd="0" destOrd="0" presId="urn:microsoft.com/office/officeart/2005/8/layout/default#4"/>
    <dgm:cxn modelId="{81F0538D-A117-4811-84B5-14209CB9AC76}" type="presParOf" srcId="{A25034F7-1F2B-4298-A245-340EBBBB9B9C}" destId="{5E28E7A4-B46D-4F8D-8D2D-095E2C6A52CD}" srcOrd="1" destOrd="0" presId="urn:microsoft.com/office/officeart/2005/8/layout/default#4"/>
    <dgm:cxn modelId="{268A4DA8-47FF-464E-8BEB-092B3FEEBA98}" type="presParOf" srcId="{A25034F7-1F2B-4298-A245-340EBBBB9B9C}" destId="{FE3DD774-D9F6-4249-ABBD-78700A56B39A}" srcOrd="2" destOrd="0" presId="urn:microsoft.com/office/officeart/2005/8/layout/default#4"/>
    <dgm:cxn modelId="{2D4AF478-45A8-4683-9C10-AE4042C55E9F}" type="presParOf" srcId="{A25034F7-1F2B-4298-A245-340EBBBB9B9C}" destId="{39411B83-B1F1-46E4-B012-14C79CB46970}" srcOrd="3" destOrd="0" presId="urn:microsoft.com/office/officeart/2005/8/layout/default#4"/>
    <dgm:cxn modelId="{690158E2-11FD-4750-AE6D-010C793A0ACC}" type="presParOf" srcId="{A25034F7-1F2B-4298-A245-340EBBBB9B9C}" destId="{8893F662-7415-4897-8785-096C07417F38}" srcOrd="4" destOrd="0" presId="urn:microsoft.com/office/officeart/2005/8/layout/default#4"/>
    <dgm:cxn modelId="{50FBF26D-56D8-4935-8442-83B3C51965A0}" type="presParOf" srcId="{A25034F7-1F2B-4298-A245-340EBBBB9B9C}" destId="{56451962-65E8-4251-8734-E1C86CE0029D}" srcOrd="5" destOrd="0" presId="urn:microsoft.com/office/officeart/2005/8/layout/default#4"/>
    <dgm:cxn modelId="{B5EE1404-9ED3-4DB0-9209-1F409A50BA05}" type="presParOf" srcId="{A25034F7-1F2B-4298-A245-340EBBBB9B9C}" destId="{F62FF2ED-A3B3-4A7E-A18A-9B5D595E30AB}" srcOrd="6" destOrd="0" presId="urn:microsoft.com/office/officeart/2005/8/layout/default#4"/>
    <dgm:cxn modelId="{54246A70-C787-4909-9471-92910D3FDE99}" type="presParOf" srcId="{A25034F7-1F2B-4298-A245-340EBBBB9B9C}" destId="{332751F0-ADE8-420E-B295-BC16FBF87F94}" srcOrd="7" destOrd="0" presId="urn:microsoft.com/office/officeart/2005/8/layout/default#4"/>
    <dgm:cxn modelId="{55863D6F-2FB3-41AF-9668-1070A13F1D2B}" type="presParOf" srcId="{A25034F7-1F2B-4298-A245-340EBBBB9B9C}" destId="{D3F9018A-5059-484C-94B9-ACF98505F972}" srcOrd="8" destOrd="0" presId="urn:microsoft.com/office/officeart/2005/8/layout/defaul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CD9A9E-C5FD-4E04-B72F-16E2C61DE810}" type="doc">
      <dgm:prSet loTypeId="urn:microsoft.com/office/officeart/2005/8/layout/default#5" loCatId="list" qsTypeId="urn:microsoft.com/office/officeart/2005/8/quickstyle/3d4" qsCatId="3D" csTypeId="urn:microsoft.com/office/officeart/2005/8/colors/colorful5" csCatId="colorful" phldr="1"/>
      <dgm:spPr/>
      <dgm:t>
        <a:bodyPr/>
        <a:lstStyle/>
        <a:p>
          <a:endParaRPr lang="en-IN"/>
        </a:p>
      </dgm:t>
    </dgm:pt>
    <dgm:pt modelId="{FC53C4E5-FD48-4C9B-9ADC-D966B7A90FAA}">
      <dgm:prSet phldrT="[Text]"/>
      <dgm:spPr/>
      <dgm:t>
        <a:bodyPr/>
        <a:lstStyle/>
        <a:p>
          <a:r>
            <a:rPr lang="en-IN" dirty="0"/>
            <a:t>what</a:t>
          </a:r>
        </a:p>
      </dgm:t>
    </dgm:pt>
    <dgm:pt modelId="{905E7FEC-D680-40B3-8655-2A4C2B842F6E}" type="parTrans" cxnId="{CBF281F8-5FD5-421A-9603-DBC99F3E2A36}">
      <dgm:prSet/>
      <dgm:spPr/>
      <dgm:t>
        <a:bodyPr/>
        <a:lstStyle/>
        <a:p>
          <a:endParaRPr lang="en-IN"/>
        </a:p>
      </dgm:t>
    </dgm:pt>
    <dgm:pt modelId="{BB302185-5C4C-44BF-9369-84D9DBEB834A}" type="sibTrans" cxnId="{CBF281F8-5FD5-421A-9603-DBC99F3E2A36}">
      <dgm:prSet/>
      <dgm:spPr/>
      <dgm:t>
        <a:bodyPr/>
        <a:lstStyle/>
        <a:p>
          <a:endParaRPr lang="en-IN"/>
        </a:p>
      </dgm:t>
    </dgm:pt>
    <dgm:pt modelId="{8ED380FB-A24B-4D27-A2F9-78B16157D55F}">
      <dgm:prSet phldrT="[Text]"/>
      <dgm:spPr/>
      <dgm:t>
        <a:bodyPr/>
        <a:lstStyle/>
        <a:p>
          <a:r>
            <a:rPr lang="en-IN" dirty="0"/>
            <a:t>when</a:t>
          </a:r>
        </a:p>
      </dgm:t>
    </dgm:pt>
    <dgm:pt modelId="{8D8C9A66-58AC-44A8-A022-31CD5881D328}" type="parTrans" cxnId="{1AD3121F-14A2-41A9-8167-20C783B51B1F}">
      <dgm:prSet/>
      <dgm:spPr/>
      <dgm:t>
        <a:bodyPr/>
        <a:lstStyle/>
        <a:p>
          <a:endParaRPr lang="en-IN"/>
        </a:p>
      </dgm:t>
    </dgm:pt>
    <dgm:pt modelId="{E4461799-8006-496C-94F0-C2B4907B4F12}" type="sibTrans" cxnId="{1AD3121F-14A2-41A9-8167-20C783B51B1F}">
      <dgm:prSet/>
      <dgm:spPr/>
      <dgm:t>
        <a:bodyPr/>
        <a:lstStyle/>
        <a:p>
          <a:endParaRPr lang="en-IN"/>
        </a:p>
      </dgm:t>
    </dgm:pt>
    <dgm:pt modelId="{05CEAEA9-297F-4CA1-8BB1-F92871FF630F}">
      <dgm:prSet phldrT="[Text]"/>
      <dgm:spPr/>
      <dgm:t>
        <a:bodyPr/>
        <a:lstStyle/>
        <a:p>
          <a:r>
            <a:rPr lang="en-IN" dirty="0"/>
            <a:t>where</a:t>
          </a:r>
        </a:p>
      </dgm:t>
    </dgm:pt>
    <dgm:pt modelId="{8E44F1C5-29E7-4C21-B8B7-9D9CDC1A5CF2}" type="parTrans" cxnId="{B7A7A1F2-36AA-43D3-A268-7E8182F6A5FA}">
      <dgm:prSet/>
      <dgm:spPr/>
      <dgm:t>
        <a:bodyPr/>
        <a:lstStyle/>
        <a:p>
          <a:endParaRPr lang="en-IN"/>
        </a:p>
      </dgm:t>
    </dgm:pt>
    <dgm:pt modelId="{DDFED4ED-3C50-4B86-9986-C0CCD22DEA8D}" type="sibTrans" cxnId="{B7A7A1F2-36AA-43D3-A268-7E8182F6A5FA}">
      <dgm:prSet/>
      <dgm:spPr/>
      <dgm:t>
        <a:bodyPr/>
        <a:lstStyle/>
        <a:p>
          <a:endParaRPr lang="en-IN"/>
        </a:p>
      </dgm:t>
    </dgm:pt>
    <dgm:pt modelId="{0F159419-56CC-4C00-8C79-34F505667F5A}">
      <dgm:prSet phldrT="[Text]"/>
      <dgm:spPr/>
      <dgm:t>
        <a:bodyPr/>
        <a:lstStyle/>
        <a:p>
          <a:r>
            <a:rPr lang="en-IN" dirty="0"/>
            <a:t>why</a:t>
          </a:r>
        </a:p>
      </dgm:t>
    </dgm:pt>
    <dgm:pt modelId="{F7140003-2941-418E-A475-0FAE442A7AEB}" type="parTrans" cxnId="{940BAAA0-75FC-48A0-B283-C74B5368BEAE}">
      <dgm:prSet/>
      <dgm:spPr/>
      <dgm:t>
        <a:bodyPr/>
        <a:lstStyle/>
        <a:p>
          <a:endParaRPr lang="en-IN"/>
        </a:p>
      </dgm:t>
    </dgm:pt>
    <dgm:pt modelId="{AB8801CB-1E8C-4E33-9DD9-CB9E863645F7}" type="sibTrans" cxnId="{940BAAA0-75FC-48A0-B283-C74B5368BEAE}">
      <dgm:prSet/>
      <dgm:spPr/>
      <dgm:t>
        <a:bodyPr/>
        <a:lstStyle/>
        <a:p>
          <a:endParaRPr lang="en-IN"/>
        </a:p>
      </dgm:t>
    </dgm:pt>
    <dgm:pt modelId="{589E2E24-A545-4270-858E-3D0A9B24F34C}">
      <dgm:prSet phldrT="[Text]"/>
      <dgm:spPr/>
      <dgm:t>
        <a:bodyPr/>
        <a:lstStyle/>
        <a:p>
          <a:r>
            <a:rPr lang="en-IN" dirty="0"/>
            <a:t>who</a:t>
          </a:r>
        </a:p>
      </dgm:t>
    </dgm:pt>
    <dgm:pt modelId="{369FB464-2631-4FFD-AB2E-1D6CEDCDC368}" type="parTrans" cxnId="{AC7E3B4B-D505-4BE1-91A4-00748A948633}">
      <dgm:prSet/>
      <dgm:spPr/>
      <dgm:t>
        <a:bodyPr/>
        <a:lstStyle/>
        <a:p>
          <a:endParaRPr lang="en-IN"/>
        </a:p>
      </dgm:t>
    </dgm:pt>
    <dgm:pt modelId="{57A14650-3FA7-4377-AB3A-9B7ED66D82B3}" type="sibTrans" cxnId="{AC7E3B4B-D505-4BE1-91A4-00748A948633}">
      <dgm:prSet/>
      <dgm:spPr/>
      <dgm:t>
        <a:bodyPr/>
        <a:lstStyle/>
        <a:p>
          <a:endParaRPr lang="en-IN"/>
        </a:p>
      </dgm:t>
    </dgm:pt>
    <dgm:pt modelId="{F399134F-E858-4CD6-A726-0B7DF6AE2989}">
      <dgm:prSet/>
      <dgm:spPr/>
      <dgm:t>
        <a:bodyPr/>
        <a:lstStyle/>
        <a:p>
          <a:r>
            <a:rPr lang="en-IN" dirty="0"/>
            <a:t>whom</a:t>
          </a:r>
        </a:p>
      </dgm:t>
    </dgm:pt>
    <dgm:pt modelId="{2B18F989-E82E-474E-8DF0-EB4EE7A119E3}" type="parTrans" cxnId="{EFDFD5DF-78EC-428B-89AC-7B6F4FE87230}">
      <dgm:prSet/>
      <dgm:spPr/>
      <dgm:t>
        <a:bodyPr/>
        <a:lstStyle/>
        <a:p>
          <a:endParaRPr lang="en-IN"/>
        </a:p>
      </dgm:t>
    </dgm:pt>
    <dgm:pt modelId="{7BC5BACA-8126-45E1-B17C-D1E6049CDA04}" type="sibTrans" cxnId="{EFDFD5DF-78EC-428B-89AC-7B6F4FE87230}">
      <dgm:prSet/>
      <dgm:spPr/>
      <dgm:t>
        <a:bodyPr/>
        <a:lstStyle/>
        <a:p>
          <a:endParaRPr lang="en-IN"/>
        </a:p>
      </dgm:t>
    </dgm:pt>
    <dgm:pt modelId="{2F3727A8-20ED-45CE-82F6-34F028D885E9}">
      <dgm:prSet/>
      <dgm:spPr/>
      <dgm:t>
        <a:bodyPr/>
        <a:lstStyle/>
        <a:p>
          <a:r>
            <a:rPr lang="en-IN"/>
            <a:t>Way</a:t>
          </a:r>
        </a:p>
      </dgm:t>
    </dgm:pt>
    <dgm:pt modelId="{0B522AD1-F975-416F-B2E7-E601F18A0F08}" type="parTrans" cxnId="{D7942F47-AEB2-4AA6-A653-3FEAFA93C5A0}">
      <dgm:prSet/>
      <dgm:spPr/>
      <dgm:t>
        <a:bodyPr/>
        <a:lstStyle/>
        <a:p>
          <a:endParaRPr lang="en-IN"/>
        </a:p>
      </dgm:t>
    </dgm:pt>
    <dgm:pt modelId="{0DA0D0B1-E91D-48F0-85C8-191375F19D2E}" type="sibTrans" cxnId="{D7942F47-AEB2-4AA6-A653-3FEAFA93C5A0}">
      <dgm:prSet/>
      <dgm:spPr/>
      <dgm:t>
        <a:bodyPr/>
        <a:lstStyle/>
        <a:p>
          <a:endParaRPr lang="en-IN"/>
        </a:p>
      </dgm:t>
    </dgm:pt>
    <dgm:pt modelId="{41CB1C76-8C15-4E9F-BA09-E78866C43C62}" type="pres">
      <dgm:prSet presAssocID="{D1CD9A9E-C5FD-4E04-B72F-16E2C61DE810}" presName="diagram" presStyleCnt="0">
        <dgm:presLayoutVars>
          <dgm:dir/>
          <dgm:resizeHandles val="exact"/>
        </dgm:presLayoutVars>
      </dgm:prSet>
      <dgm:spPr/>
      <dgm:t>
        <a:bodyPr/>
        <a:lstStyle/>
        <a:p>
          <a:endParaRPr lang="en-US"/>
        </a:p>
      </dgm:t>
    </dgm:pt>
    <dgm:pt modelId="{0CF831C1-1814-4E0F-82A1-5731B8C0AF63}" type="pres">
      <dgm:prSet presAssocID="{FC53C4E5-FD48-4C9B-9ADC-D966B7A90FAA}" presName="node" presStyleLbl="node1" presStyleIdx="0" presStyleCnt="7">
        <dgm:presLayoutVars>
          <dgm:bulletEnabled val="1"/>
        </dgm:presLayoutVars>
      </dgm:prSet>
      <dgm:spPr/>
      <dgm:t>
        <a:bodyPr/>
        <a:lstStyle/>
        <a:p>
          <a:endParaRPr lang="en-US"/>
        </a:p>
      </dgm:t>
    </dgm:pt>
    <dgm:pt modelId="{E18EB87A-E2C4-421C-AE75-7B76643A81D3}" type="pres">
      <dgm:prSet presAssocID="{BB302185-5C4C-44BF-9369-84D9DBEB834A}" presName="sibTrans" presStyleCnt="0"/>
      <dgm:spPr/>
    </dgm:pt>
    <dgm:pt modelId="{4E6B3154-62FE-4065-8F0E-85001749AF2C}" type="pres">
      <dgm:prSet presAssocID="{8ED380FB-A24B-4D27-A2F9-78B16157D55F}" presName="node" presStyleLbl="node1" presStyleIdx="1" presStyleCnt="7">
        <dgm:presLayoutVars>
          <dgm:bulletEnabled val="1"/>
        </dgm:presLayoutVars>
      </dgm:prSet>
      <dgm:spPr/>
      <dgm:t>
        <a:bodyPr/>
        <a:lstStyle/>
        <a:p>
          <a:endParaRPr lang="en-US"/>
        </a:p>
      </dgm:t>
    </dgm:pt>
    <dgm:pt modelId="{25ADE0E2-A085-4DA2-97CF-3431CFCB8F9C}" type="pres">
      <dgm:prSet presAssocID="{E4461799-8006-496C-94F0-C2B4907B4F12}" presName="sibTrans" presStyleCnt="0"/>
      <dgm:spPr/>
    </dgm:pt>
    <dgm:pt modelId="{313B2729-9439-416F-A1DE-C5260384631E}" type="pres">
      <dgm:prSet presAssocID="{05CEAEA9-297F-4CA1-8BB1-F92871FF630F}" presName="node" presStyleLbl="node1" presStyleIdx="2" presStyleCnt="7">
        <dgm:presLayoutVars>
          <dgm:bulletEnabled val="1"/>
        </dgm:presLayoutVars>
      </dgm:prSet>
      <dgm:spPr/>
      <dgm:t>
        <a:bodyPr/>
        <a:lstStyle/>
        <a:p>
          <a:endParaRPr lang="en-US"/>
        </a:p>
      </dgm:t>
    </dgm:pt>
    <dgm:pt modelId="{F4958B08-D92D-489F-B61A-2068824B5081}" type="pres">
      <dgm:prSet presAssocID="{DDFED4ED-3C50-4B86-9986-C0CCD22DEA8D}" presName="sibTrans" presStyleCnt="0"/>
      <dgm:spPr/>
    </dgm:pt>
    <dgm:pt modelId="{3B907EE7-E701-4710-AD90-3C82FB5D8B53}" type="pres">
      <dgm:prSet presAssocID="{0F159419-56CC-4C00-8C79-34F505667F5A}" presName="node" presStyleLbl="node1" presStyleIdx="3" presStyleCnt="7">
        <dgm:presLayoutVars>
          <dgm:bulletEnabled val="1"/>
        </dgm:presLayoutVars>
      </dgm:prSet>
      <dgm:spPr/>
      <dgm:t>
        <a:bodyPr/>
        <a:lstStyle/>
        <a:p>
          <a:endParaRPr lang="en-US"/>
        </a:p>
      </dgm:t>
    </dgm:pt>
    <dgm:pt modelId="{0AE4FC0A-8D7D-4C61-8370-D01A48199C50}" type="pres">
      <dgm:prSet presAssocID="{AB8801CB-1E8C-4E33-9DD9-CB9E863645F7}" presName="sibTrans" presStyleCnt="0"/>
      <dgm:spPr/>
    </dgm:pt>
    <dgm:pt modelId="{EA4C997E-7611-4A98-BE53-2F76BF1E8A9D}" type="pres">
      <dgm:prSet presAssocID="{589E2E24-A545-4270-858E-3D0A9B24F34C}" presName="node" presStyleLbl="node1" presStyleIdx="4" presStyleCnt="7">
        <dgm:presLayoutVars>
          <dgm:bulletEnabled val="1"/>
        </dgm:presLayoutVars>
      </dgm:prSet>
      <dgm:spPr/>
      <dgm:t>
        <a:bodyPr/>
        <a:lstStyle/>
        <a:p>
          <a:endParaRPr lang="en-US"/>
        </a:p>
      </dgm:t>
    </dgm:pt>
    <dgm:pt modelId="{74DCF4EA-EB45-49BC-870D-65E99C06EA01}" type="pres">
      <dgm:prSet presAssocID="{57A14650-3FA7-4377-AB3A-9B7ED66D82B3}" presName="sibTrans" presStyleCnt="0"/>
      <dgm:spPr/>
    </dgm:pt>
    <dgm:pt modelId="{72825F38-8E20-44FD-A6DD-2CF1FDF960A2}" type="pres">
      <dgm:prSet presAssocID="{2F3727A8-20ED-45CE-82F6-34F028D885E9}" presName="node" presStyleLbl="node1" presStyleIdx="5" presStyleCnt="7" custLinFactX="-10000" custLinFactY="4534" custLinFactNeighborX="-100000" custLinFactNeighborY="100000">
        <dgm:presLayoutVars>
          <dgm:bulletEnabled val="1"/>
        </dgm:presLayoutVars>
      </dgm:prSet>
      <dgm:spPr/>
      <dgm:t>
        <a:bodyPr/>
        <a:lstStyle/>
        <a:p>
          <a:endParaRPr lang="en-US"/>
        </a:p>
      </dgm:t>
    </dgm:pt>
    <dgm:pt modelId="{320429FC-7784-4974-B207-1EC5A76881CE}" type="pres">
      <dgm:prSet presAssocID="{0DA0D0B1-E91D-48F0-85C8-191375F19D2E}" presName="sibTrans" presStyleCnt="0"/>
      <dgm:spPr/>
    </dgm:pt>
    <dgm:pt modelId="{ABAD4AE6-A132-432A-8C1D-726A326C3DA2}" type="pres">
      <dgm:prSet presAssocID="{F399134F-E858-4CD6-A726-0B7DF6AE2989}" presName="node" presStyleLbl="node1" presStyleIdx="6" presStyleCnt="7" custLinFactX="5302" custLinFactY="-15612" custLinFactNeighborX="100000" custLinFactNeighborY="-100000">
        <dgm:presLayoutVars>
          <dgm:bulletEnabled val="1"/>
        </dgm:presLayoutVars>
      </dgm:prSet>
      <dgm:spPr/>
      <dgm:t>
        <a:bodyPr/>
        <a:lstStyle/>
        <a:p>
          <a:endParaRPr lang="en-US"/>
        </a:p>
      </dgm:t>
    </dgm:pt>
  </dgm:ptLst>
  <dgm:cxnLst>
    <dgm:cxn modelId="{703D9039-7554-4F66-935B-7E5B68FAFFD5}" type="presOf" srcId="{0F159419-56CC-4C00-8C79-34F505667F5A}" destId="{3B907EE7-E701-4710-AD90-3C82FB5D8B53}" srcOrd="0" destOrd="0" presId="urn:microsoft.com/office/officeart/2005/8/layout/default#5"/>
    <dgm:cxn modelId="{D7942F47-AEB2-4AA6-A653-3FEAFA93C5A0}" srcId="{D1CD9A9E-C5FD-4E04-B72F-16E2C61DE810}" destId="{2F3727A8-20ED-45CE-82F6-34F028D885E9}" srcOrd="5" destOrd="0" parTransId="{0B522AD1-F975-416F-B2E7-E601F18A0F08}" sibTransId="{0DA0D0B1-E91D-48F0-85C8-191375F19D2E}"/>
    <dgm:cxn modelId="{050FDBB0-CC7A-4B24-94A0-ADDB9E3623CE}" type="presOf" srcId="{05CEAEA9-297F-4CA1-8BB1-F92871FF630F}" destId="{313B2729-9439-416F-A1DE-C5260384631E}" srcOrd="0" destOrd="0" presId="urn:microsoft.com/office/officeart/2005/8/layout/default#5"/>
    <dgm:cxn modelId="{ECC92F3F-8E54-45C1-9838-28FE80A9220B}" type="presOf" srcId="{F399134F-E858-4CD6-A726-0B7DF6AE2989}" destId="{ABAD4AE6-A132-432A-8C1D-726A326C3DA2}" srcOrd="0" destOrd="0" presId="urn:microsoft.com/office/officeart/2005/8/layout/default#5"/>
    <dgm:cxn modelId="{6477D255-45F2-4C15-A7E7-319771120602}" type="presOf" srcId="{D1CD9A9E-C5FD-4E04-B72F-16E2C61DE810}" destId="{41CB1C76-8C15-4E9F-BA09-E78866C43C62}" srcOrd="0" destOrd="0" presId="urn:microsoft.com/office/officeart/2005/8/layout/default#5"/>
    <dgm:cxn modelId="{EFDFD5DF-78EC-428B-89AC-7B6F4FE87230}" srcId="{D1CD9A9E-C5FD-4E04-B72F-16E2C61DE810}" destId="{F399134F-E858-4CD6-A726-0B7DF6AE2989}" srcOrd="6" destOrd="0" parTransId="{2B18F989-E82E-474E-8DF0-EB4EE7A119E3}" sibTransId="{7BC5BACA-8126-45E1-B17C-D1E6049CDA04}"/>
    <dgm:cxn modelId="{29E82382-6329-42F5-901D-FAADA7819657}" type="presOf" srcId="{FC53C4E5-FD48-4C9B-9ADC-D966B7A90FAA}" destId="{0CF831C1-1814-4E0F-82A1-5731B8C0AF63}" srcOrd="0" destOrd="0" presId="urn:microsoft.com/office/officeart/2005/8/layout/default#5"/>
    <dgm:cxn modelId="{AC7E3B4B-D505-4BE1-91A4-00748A948633}" srcId="{D1CD9A9E-C5FD-4E04-B72F-16E2C61DE810}" destId="{589E2E24-A545-4270-858E-3D0A9B24F34C}" srcOrd="4" destOrd="0" parTransId="{369FB464-2631-4FFD-AB2E-1D6CEDCDC368}" sibTransId="{57A14650-3FA7-4377-AB3A-9B7ED66D82B3}"/>
    <dgm:cxn modelId="{8414A584-19B6-4C54-B8B8-228B27CE734F}" type="presOf" srcId="{8ED380FB-A24B-4D27-A2F9-78B16157D55F}" destId="{4E6B3154-62FE-4065-8F0E-85001749AF2C}" srcOrd="0" destOrd="0" presId="urn:microsoft.com/office/officeart/2005/8/layout/default#5"/>
    <dgm:cxn modelId="{C8B64CDB-7FD8-4E8D-9ADE-4CE646345BCD}" type="presOf" srcId="{2F3727A8-20ED-45CE-82F6-34F028D885E9}" destId="{72825F38-8E20-44FD-A6DD-2CF1FDF960A2}" srcOrd="0" destOrd="0" presId="urn:microsoft.com/office/officeart/2005/8/layout/default#5"/>
    <dgm:cxn modelId="{B7A7A1F2-36AA-43D3-A268-7E8182F6A5FA}" srcId="{D1CD9A9E-C5FD-4E04-B72F-16E2C61DE810}" destId="{05CEAEA9-297F-4CA1-8BB1-F92871FF630F}" srcOrd="2" destOrd="0" parTransId="{8E44F1C5-29E7-4C21-B8B7-9D9CDC1A5CF2}" sibTransId="{DDFED4ED-3C50-4B86-9986-C0CCD22DEA8D}"/>
    <dgm:cxn modelId="{1AD3121F-14A2-41A9-8167-20C783B51B1F}" srcId="{D1CD9A9E-C5FD-4E04-B72F-16E2C61DE810}" destId="{8ED380FB-A24B-4D27-A2F9-78B16157D55F}" srcOrd="1" destOrd="0" parTransId="{8D8C9A66-58AC-44A8-A022-31CD5881D328}" sibTransId="{E4461799-8006-496C-94F0-C2B4907B4F12}"/>
    <dgm:cxn modelId="{940BAAA0-75FC-48A0-B283-C74B5368BEAE}" srcId="{D1CD9A9E-C5FD-4E04-B72F-16E2C61DE810}" destId="{0F159419-56CC-4C00-8C79-34F505667F5A}" srcOrd="3" destOrd="0" parTransId="{F7140003-2941-418E-A475-0FAE442A7AEB}" sibTransId="{AB8801CB-1E8C-4E33-9DD9-CB9E863645F7}"/>
    <dgm:cxn modelId="{CBF281F8-5FD5-421A-9603-DBC99F3E2A36}" srcId="{D1CD9A9E-C5FD-4E04-B72F-16E2C61DE810}" destId="{FC53C4E5-FD48-4C9B-9ADC-D966B7A90FAA}" srcOrd="0" destOrd="0" parTransId="{905E7FEC-D680-40B3-8655-2A4C2B842F6E}" sibTransId="{BB302185-5C4C-44BF-9369-84D9DBEB834A}"/>
    <dgm:cxn modelId="{2C0A5545-D063-4F42-AC1A-66DD00EF89FD}" type="presOf" srcId="{589E2E24-A545-4270-858E-3D0A9B24F34C}" destId="{EA4C997E-7611-4A98-BE53-2F76BF1E8A9D}" srcOrd="0" destOrd="0" presId="urn:microsoft.com/office/officeart/2005/8/layout/default#5"/>
    <dgm:cxn modelId="{B0AB7F74-E63A-421F-B8F1-CB871549E585}" type="presParOf" srcId="{41CB1C76-8C15-4E9F-BA09-E78866C43C62}" destId="{0CF831C1-1814-4E0F-82A1-5731B8C0AF63}" srcOrd="0" destOrd="0" presId="urn:microsoft.com/office/officeart/2005/8/layout/default#5"/>
    <dgm:cxn modelId="{FC293081-A895-43A6-8C3F-90CDCF9ED9D1}" type="presParOf" srcId="{41CB1C76-8C15-4E9F-BA09-E78866C43C62}" destId="{E18EB87A-E2C4-421C-AE75-7B76643A81D3}" srcOrd="1" destOrd="0" presId="urn:microsoft.com/office/officeart/2005/8/layout/default#5"/>
    <dgm:cxn modelId="{83511651-4873-477A-816E-86FC255A02B6}" type="presParOf" srcId="{41CB1C76-8C15-4E9F-BA09-E78866C43C62}" destId="{4E6B3154-62FE-4065-8F0E-85001749AF2C}" srcOrd="2" destOrd="0" presId="urn:microsoft.com/office/officeart/2005/8/layout/default#5"/>
    <dgm:cxn modelId="{3A60159F-A375-4FC6-97F3-B64FCF296139}" type="presParOf" srcId="{41CB1C76-8C15-4E9F-BA09-E78866C43C62}" destId="{25ADE0E2-A085-4DA2-97CF-3431CFCB8F9C}" srcOrd="3" destOrd="0" presId="urn:microsoft.com/office/officeart/2005/8/layout/default#5"/>
    <dgm:cxn modelId="{AA794CA3-DCCA-4F0E-BDE7-2E1B593A0053}" type="presParOf" srcId="{41CB1C76-8C15-4E9F-BA09-E78866C43C62}" destId="{313B2729-9439-416F-A1DE-C5260384631E}" srcOrd="4" destOrd="0" presId="urn:microsoft.com/office/officeart/2005/8/layout/default#5"/>
    <dgm:cxn modelId="{E47397AF-AA18-43B5-8B16-ECFCD52FF231}" type="presParOf" srcId="{41CB1C76-8C15-4E9F-BA09-E78866C43C62}" destId="{F4958B08-D92D-489F-B61A-2068824B5081}" srcOrd="5" destOrd="0" presId="urn:microsoft.com/office/officeart/2005/8/layout/default#5"/>
    <dgm:cxn modelId="{8593081F-D263-43C8-8C90-6B76715080A0}" type="presParOf" srcId="{41CB1C76-8C15-4E9F-BA09-E78866C43C62}" destId="{3B907EE7-E701-4710-AD90-3C82FB5D8B53}" srcOrd="6" destOrd="0" presId="urn:microsoft.com/office/officeart/2005/8/layout/default#5"/>
    <dgm:cxn modelId="{840C4DE1-A6B9-46D9-ACD5-0EFB6066231A}" type="presParOf" srcId="{41CB1C76-8C15-4E9F-BA09-E78866C43C62}" destId="{0AE4FC0A-8D7D-4C61-8370-D01A48199C50}" srcOrd="7" destOrd="0" presId="urn:microsoft.com/office/officeart/2005/8/layout/default#5"/>
    <dgm:cxn modelId="{0E994913-7D07-41E6-88A8-E4B0D9C9780A}" type="presParOf" srcId="{41CB1C76-8C15-4E9F-BA09-E78866C43C62}" destId="{EA4C997E-7611-4A98-BE53-2F76BF1E8A9D}" srcOrd="8" destOrd="0" presId="urn:microsoft.com/office/officeart/2005/8/layout/default#5"/>
    <dgm:cxn modelId="{E6715BC1-06E9-4CBA-9198-CFC9AEBBC49A}" type="presParOf" srcId="{41CB1C76-8C15-4E9F-BA09-E78866C43C62}" destId="{74DCF4EA-EB45-49BC-870D-65E99C06EA01}" srcOrd="9" destOrd="0" presId="urn:microsoft.com/office/officeart/2005/8/layout/default#5"/>
    <dgm:cxn modelId="{CCE76DA6-4547-462E-BE1E-7508891DBF17}" type="presParOf" srcId="{41CB1C76-8C15-4E9F-BA09-E78866C43C62}" destId="{72825F38-8E20-44FD-A6DD-2CF1FDF960A2}" srcOrd="10" destOrd="0" presId="urn:microsoft.com/office/officeart/2005/8/layout/default#5"/>
    <dgm:cxn modelId="{F6BB8757-9F5F-4CA6-97C0-4AD503FCC459}" type="presParOf" srcId="{41CB1C76-8C15-4E9F-BA09-E78866C43C62}" destId="{320429FC-7784-4974-B207-1EC5A76881CE}" srcOrd="11" destOrd="0" presId="urn:microsoft.com/office/officeart/2005/8/layout/default#5"/>
    <dgm:cxn modelId="{F3F110B1-30A7-477D-A2C4-45C9A4847B26}" type="presParOf" srcId="{41CB1C76-8C15-4E9F-BA09-E78866C43C62}" destId="{ABAD4AE6-A132-432A-8C1D-726A326C3DA2}" srcOrd="12" destOrd="0" presId="urn:microsoft.com/office/officeart/2005/8/layout/defaul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2E58BF-0053-4205-A179-89B85B616D85}" type="doc">
      <dgm:prSet loTypeId="urn:microsoft.com/office/officeart/2008/layout/VerticalCurvedList" loCatId="list" qsTypeId="urn:microsoft.com/office/officeart/2009/2/quickstyle/3d8" qsCatId="3D" csTypeId="urn:microsoft.com/office/officeart/2005/8/colors/colorful5" csCatId="colorful" phldr="1"/>
      <dgm:spPr/>
      <dgm:t>
        <a:bodyPr/>
        <a:lstStyle/>
        <a:p>
          <a:endParaRPr lang="en-IN"/>
        </a:p>
      </dgm:t>
    </dgm:pt>
    <dgm:pt modelId="{75B04D58-5052-4E1C-8C58-636787232F29}">
      <dgm:prSet phldrT="[Text]"/>
      <dgm:spPr/>
      <dgm:t>
        <a:bodyPr/>
        <a:lstStyle/>
        <a:p>
          <a:r>
            <a:rPr lang="en-IN" dirty="0" err="1"/>
            <a:t>माध्यम</a:t>
          </a:r>
          <a:r>
            <a:rPr lang="en-IN" dirty="0"/>
            <a:t>  MEDIUM</a:t>
          </a:r>
        </a:p>
      </dgm:t>
    </dgm:pt>
    <dgm:pt modelId="{7E8DB0D1-926C-4C95-AD6B-8437BA22095B}" type="parTrans" cxnId="{8D961754-207F-4DA5-B997-BED31239B349}">
      <dgm:prSet/>
      <dgm:spPr/>
      <dgm:t>
        <a:bodyPr/>
        <a:lstStyle/>
        <a:p>
          <a:endParaRPr lang="en-IN"/>
        </a:p>
      </dgm:t>
    </dgm:pt>
    <dgm:pt modelId="{53F9C240-218B-4C82-848E-D7CEE8586B0E}" type="sibTrans" cxnId="{8D961754-207F-4DA5-B997-BED31239B349}">
      <dgm:prSet/>
      <dgm:spPr/>
      <dgm:t>
        <a:bodyPr/>
        <a:lstStyle/>
        <a:p>
          <a:endParaRPr lang="en-IN"/>
        </a:p>
      </dgm:t>
    </dgm:pt>
    <dgm:pt modelId="{77FA1D8D-3F9A-4194-8EBB-C865E4115CBB}">
      <dgm:prSet phldrT="[Text]"/>
      <dgm:spPr/>
      <dgm:t>
        <a:bodyPr/>
        <a:lstStyle/>
        <a:p>
          <a:r>
            <a:rPr lang="en-IN" dirty="0" err="1"/>
            <a:t>शारीरिक</a:t>
          </a:r>
          <a:r>
            <a:rPr lang="en-IN" dirty="0"/>
            <a:t> </a:t>
          </a:r>
          <a:r>
            <a:rPr lang="en-IN" dirty="0" err="1"/>
            <a:t>संकेतों</a:t>
          </a:r>
          <a:r>
            <a:rPr lang="en-IN" dirty="0"/>
            <a:t> </a:t>
          </a:r>
          <a:r>
            <a:rPr lang="en-IN" dirty="0" err="1"/>
            <a:t>पर</a:t>
          </a:r>
          <a:r>
            <a:rPr lang="en-IN" dirty="0"/>
            <a:t> </a:t>
          </a:r>
          <a:r>
            <a:rPr lang="en-IN" dirty="0" err="1"/>
            <a:t>नियंत्रण</a:t>
          </a:r>
          <a:r>
            <a:rPr lang="en-IN" dirty="0"/>
            <a:t> CONTROL OVER THE BODY SIGNALS</a:t>
          </a:r>
        </a:p>
      </dgm:t>
    </dgm:pt>
    <dgm:pt modelId="{0337DC7B-4ACF-4FB7-BA3E-F1F4BA5E4078}" type="parTrans" cxnId="{E26BA736-C391-4656-B44E-3512BF473C22}">
      <dgm:prSet/>
      <dgm:spPr/>
      <dgm:t>
        <a:bodyPr/>
        <a:lstStyle/>
        <a:p>
          <a:endParaRPr lang="en-IN"/>
        </a:p>
      </dgm:t>
    </dgm:pt>
    <dgm:pt modelId="{DB8B553E-34AC-41FE-977C-695203DFF665}" type="sibTrans" cxnId="{E26BA736-C391-4656-B44E-3512BF473C22}">
      <dgm:prSet/>
      <dgm:spPr/>
      <dgm:t>
        <a:bodyPr/>
        <a:lstStyle/>
        <a:p>
          <a:endParaRPr lang="en-IN"/>
        </a:p>
      </dgm:t>
    </dgm:pt>
    <dgm:pt modelId="{6F88051E-FFED-4A8E-94EB-E3AE92CC7407}">
      <dgm:prSet phldrT="[Text]"/>
      <dgm:spPr/>
      <dgm:t>
        <a:bodyPr/>
        <a:lstStyle/>
        <a:p>
          <a:r>
            <a:rPr lang="en-IN" dirty="0" err="1"/>
            <a:t>सोच</a:t>
          </a:r>
          <a:r>
            <a:rPr lang="en-IN" dirty="0"/>
            <a:t> </a:t>
          </a:r>
          <a:r>
            <a:rPr lang="en-IN" dirty="0" err="1"/>
            <a:t>विचार</a:t>
          </a:r>
          <a:r>
            <a:rPr lang="en-IN" dirty="0"/>
            <a:t> CONSIDERATION </a:t>
          </a:r>
        </a:p>
      </dgm:t>
    </dgm:pt>
    <dgm:pt modelId="{C0D11EA5-9C82-4B02-ADCA-9BC4AE5EBAC8}" type="parTrans" cxnId="{66F2B095-1DB3-497D-B4DA-69B64277F845}">
      <dgm:prSet/>
      <dgm:spPr/>
      <dgm:t>
        <a:bodyPr/>
        <a:lstStyle/>
        <a:p>
          <a:endParaRPr lang="en-IN"/>
        </a:p>
      </dgm:t>
    </dgm:pt>
    <dgm:pt modelId="{3786816B-41EF-4D84-A496-5B9039867AE0}" type="sibTrans" cxnId="{66F2B095-1DB3-497D-B4DA-69B64277F845}">
      <dgm:prSet/>
      <dgm:spPr/>
      <dgm:t>
        <a:bodyPr/>
        <a:lstStyle/>
        <a:p>
          <a:endParaRPr lang="en-IN"/>
        </a:p>
      </dgm:t>
    </dgm:pt>
    <dgm:pt modelId="{407AE99C-48B0-448E-BE5C-5C3F3B4DB25C}">
      <dgm:prSet/>
      <dgm:spPr/>
      <dgm:t>
        <a:bodyPr/>
        <a:lstStyle/>
        <a:p>
          <a:r>
            <a:rPr lang="en-IN" dirty="0" err="1"/>
            <a:t>शांतिपूर्ण</a:t>
          </a:r>
          <a:r>
            <a:rPr lang="en-IN" dirty="0"/>
            <a:t> </a:t>
          </a:r>
          <a:r>
            <a:rPr lang="en-IN" dirty="0" err="1"/>
            <a:t>माहौल</a:t>
          </a:r>
          <a:r>
            <a:rPr lang="en-IN" dirty="0"/>
            <a:t> PEACEFUL ATMOSPHERE </a:t>
          </a:r>
        </a:p>
      </dgm:t>
    </dgm:pt>
    <dgm:pt modelId="{48DBBE94-51F4-44A7-807D-C3D8FBFBE125}" type="parTrans" cxnId="{0204FB7F-4F6E-4553-B89B-B08BB60352F4}">
      <dgm:prSet/>
      <dgm:spPr/>
      <dgm:t>
        <a:bodyPr/>
        <a:lstStyle/>
        <a:p>
          <a:endParaRPr lang="en-IN"/>
        </a:p>
      </dgm:t>
    </dgm:pt>
    <dgm:pt modelId="{310F6949-0E9B-4E53-8656-9D88C8F3DA7F}" type="sibTrans" cxnId="{0204FB7F-4F6E-4553-B89B-B08BB60352F4}">
      <dgm:prSet/>
      <dgm:spPr/>
      <dgm:t>
        <a:bodyPr/>
        <a:lstStyle/>
        <a:p>
          <a:endParaRPr lang="en-IN"/>
        </a:p>
      </dgm:t>
    </dgm:pt>
    <dgm:pt modelId="{A85CC01C-C490-42C5-9470-36F46D16BC0B}" type="pres">
      <dgm:prSet presAssocID="{822E58BF-0053-4205-A179-89B85B616D85}" presName="Name0" presStyleCnt="0">
        <dgm:presLayoutVars>
          <dgm:chMax val="7"/>
          <dgm:chPref val="7"/>
          <dgm:dir/>
        </dgm:presLayoutVars>
      </dgm:prSet>
      <dgm:spPr/>
      <dgm:t>
        <a:bodyPr/>
        <a:lstStyle/>
        <a:p>
          <a:endParaRPr lang="en-US"/>
        </a:p>
      </dgm:t>
    </dgm:pt>
    <dgm:pt modelId="{DD50253E-82A1-4CFF-B45B-1EC0CE58AC98}" type="pres">
      <dgm:prSet presAssocID="{822E58BF-0053-4205-A179-89B85B616D85}" presName="Name1" presStyleCnt="0"/>
      <dgm:spPr/>
    </dgm:pt>
    <dgm:pt modelId="{C0F5D5B9-06AB-49CF-8E8C-6EF91D951A50}" type="pres">
      <dgm:prSet presAssocID="{822E58BF-0053-4205-A179-89B85B616D85}" presName="cycle" presStyleCnt="0"/>
      <dgm:spPr/>
    </dgm:pt>
    <dgm:pt modelId="{63228123-17EB-4C62-9476-32438667169C}" type="pres">
      <dgm:prSet presAssocID="{822E58BF-0053-4205-A179-89B85B616D85}" presName="srcNode" presStyleLbl="node1" presStyleIdx="0" presStyleCnt="4"/>
      <dgm:spPr/>
    </dgm:pt>
    <dgm:pt modelId="{56641BC6-0F25-49D1-97C5-3A7E2BBA6AE4}" type="pres">
      <dgm:prSet presAssocID="{822E58BF-0053-4205-A179-89B85B616D85}" presName="conn" presStyleLbl="parChTrans1D2" presStyleIdx="0" presStyleCnt="1"/>
      <dgm:spPr/>
      <dgm:t>
        <a:bodyPr/>
        <a:lstStyle/>
        <a:p>
          <a:endParaRPr lang="en-US"/>
        </a:p>
      </dgm:t>
    </dgm:pt>
    <dgm:pt modelId="{ABFCB3A4-6D86-4576-AC15-5B8DA4B4BE60}" type="pres">
      <dgm:prSet presAssocID="{822E58BF-0053-4205-A179-89B85B616D85}" presName="extraNode" presStyleLbl="node1" presStyleIdx="0" presStyleCnt="4"/>
      <dgm:spPr/>
    </dgm:pt>
    <dgm:pt modelId="{1C5D3A0B-15A4-4B0E-B206-9A59D830B9BE}" type="pres">
      <dgm:prSet presAssocID="{822E58BF-0053-4205-A179-89B85B616D85}" presName="dstNode" presStyleLbl="node1" presStyleIdx="0" presStyleCnt="4"/>
      <dgm:spPr/>
    </dgm:pt>
    <dgm:pt modelId="{B525F97B-C46D-4D40-BAD7-DCA0E4572260}" type="pres">
      <dgm:prSet presAssocID="{75B04D58-5052-4E1C-8C58-636787232F29}" presName="text_1" presStyleLbl="node1" presStyleIdx="0" presStyleCnt="4">
        <dgm:presLayoutVars>
          <dgm:bulletEnabled val="1"/>
        </dgm:presLayoutVars>
      </dgm:prSet>
      <dgm:spPr/>
      <dgm:t>
        <a:bodyPr/>
        <a:lstStyle/>
        <a:p>
          <a:endParaRPr lang="en-US"/>
        </a:p>
      </dgm:t>
    </dgm:pt>
    <dgm:pt modelId="{034B1BC9-B12A-4285-9861-FC281773CEC1}" type="pres">
      <dgm:prSet presAssocID="{75B04D58-5052-4E1C-8C58-636787232F29}" presName="accent_1" presStyleCnt="0"/>
      <dgm:spPr/>
    </dgm:pt>
    <dgm:pt modelId="{8B205A22-0794-4C15-90AD-9BDA42E3EB43}" type="pres">
      <dgm:prSet presAssocID="{75B04D58-5052-4E1C-8C58-636787232F29}" presName="accentRepeatNode" presStyleLbl="solidFgAcc1" presStyleIdx="0" presStyleCnt="4"/>
      <dgm:spPr/>
    </dgm:pt>
    <dgm:pt modelId="{1A349CA8-9DFF-4B07-8380-EB103126F633}" type="pres">
      <dgm:prSet presAssocID="{77FA1D8D-3F9A-4194-8EBB-C865E4115CBB}" presName="text_2" presStyleLbl="node1" presStyleIdx="1" presStyleCnt="4">
        <dgm:presLayoutVars>
          <dgm:bulletEnabled val="1"/>
        </dgm:presLayoutVars>
      </dgm:prSet>
      <dgm:spPr/>
      <dgm:t>
        <a:bodyPr/>
        <a:lstStyle/>
        <a:p>
          <a:endParaRPr lang="en-US"/>
        </a:p>
      </dgm:t>
    </dgm:pt>
    <dgm:pt modelId="{B53E7EC4-EE57-4C86-9B39-F215AD0E2C04}" type="pres">
      <dgm:prSet presAssocID="{77FA1D8D-3F9A-4194-8EBB-C865E4115CBB}" presName="accent_2" presStyleCnt="0"/>
      <dgm:spPr/>
    </dgm:pt>
    <dgm:pt modelId="{8CC0A9A5-ACBA-4E36-A650-D1D9E52EE8DF}" type="pres">
      <dgm:prSet presAssocID="{77FA1D8D-3F9A-4194-8EBB-C865E4115CBB}" presName="accentRepeatNode" presStyleLbl="solidFgAcc1" presStyleIdx="1" presStyleCnt="4"/>
      <dgm:spPr/>
    </dgm:pt>
    <dgm:pt modelId="{9984B908-FCAD-41F8-B2E6-E87441866A40}" type="pres">
      <dgm:prSet presAssocID="{6F88051E-FFED-4A8E-94EB-E3AE92CC7407}" presName="text_3" presStyleLbl="node1" presStyleIdx="2" presStyleCnt="4">
        <dgm:presLayoutVars>
          <dgm:bulletEnabled val="1"/>
        </dgm:presLayoutVars>
      </dgm:prSet>
      <dgm:spPr/>
      <dgm:t>
        <a:bodyPr/>
        <a:lstStyle/>
        <a:p>
          <a:endParaRPr lang="en-US"/>
        </a:p>
      </dgm:t>
    </dgm:pt>
    <dgm:pt modelId="{7AF41F23-9A74-4A8E-8E65-626E3B28FBE1}" type="pres">
      <dgm:prSet presAssocID="{6F88051E-FFED-4A8E-94EB-E3AE92CC7407}" presName="accent_3" presStyleCnt="0"/>
      <dgm:spPr/>
    </dgm:pt>
    <dgm:pt modelId="{6209F9D6-0400-4865-BCDE-B65D22614443}" type="pres">
      <dgm:prSet presAssocID="{6F88051E-FFED-4A8E-94EB-E3AE92CC7407}" presName="accentRepeatNode" presStyleLbl="solidFgAcc1" presStyleIdx="2" presStyleCnt="4"/>
      <dgm:spPr/>
    </dgm:pt>
    <dgm:pt modelId="{8074DEEE-8B77-4CBB-875E-5FFF8297826D}" type="pres">
      <dgm:prSet presAssocID="{407AE99C-48B0-448E-BE5C-5C3F3B4DB25C}" presName="text_4" presStyleLbl="node1" presStyleIdx="3" presStyleCnt="4">
        <dgm:presLayoutVars>
          <dgm:bulletEnabled val="1"/>
        </dgm:presLayoutVars>
      </dgm:prSet>
      <dgm:spPr/>
      <dgm:t>
        <a:bodyPr/>
        <a:lstStyle/>
        <a:p>
          <a:endParaRPr lang="en-US"/>
        </a:p>
      </dgm:t>
    </dgm:pt>
    <dgm:pt modelId="{72F2B261-3420-46F8-A066-42B42537476D}" type="pres">
      <dgm:prSet presAssocID="{407AE99C-48B0-448E-BE5C-5C3F3B4DB25C}" presName="accent_4" presStyleCnt="0"/>
      <dgm:spPr/>
    </dgm:pt>
    <dgm:pt modelId="{AE3B8698-7169-40BF-8959-41984C12A515}" type="pres">
      <dgm:prSet presAssocID="{407AE99C-48B0-448E-BE5C-5C3F3B4DB25C}" presName="accentRepeatNode" presStyleLbl="solidFgAcc1" presStyleIdx="3" presStyleCnt="4"/>
      <dgm:spPr/>
    </dgm:pt>
  </dgm:ptLst>
  <dgm:cxnLst>
    <dgm:cxn modelId="{E26BA736-C391-4656-B44E-3512BF473C22}" srcId="{822E58BF-0053-4205-A179-89B85B616D85}" destId="{77FA1D8D-3F9A-4194-8EBB-C865E4115CBB}" srcOrd="1" destOrd="0" parTransId="{0337DC7B-4ACF-4FB7-BA3E-F1F4BA5E4078}" sibTransId="{DB8B553E-34AC-41FE-977C-695203DFF665}"/>
    <dgm:cxn modelId="{3960126B-95D5-4A3B-AC23-2E4F21156930}" type="presOf" srcId="{407AE99C-48B0-448E-BE5C-5C3F3B4DB25C}" destId="{8074DEEE-8B77-4CBB-875E-5FFF8297826D}" srcOrd="0" destOrd="0" presId="urn:microsoft.com/office/officeart/2008/layout/VerticalCurvedList"/>
    <dgm:cxn modelId="{64DF496D-D4A9-48DF-B3BD-5DBC318BFDA8}" type="presOf" srcId="{53F9C240-218B-4C82-848E-D7CEE8586B0E}" destId="{56641BC6-0F25-49D1-97C5-3A7E2BBA6AE4}" srcOrd="0" destOrd="0" presId="urn:microsoft.com/office/officeart/2008/layout/VerticalCurvedList"/>
    <dgm:cxn modelId="{EC9A40D2-7EAD-4F48-BE4D-725875041F4C}" type="presOf" srcId="{6F88051E-FFED-4A8E-94EB-E3AE92CC7407}" destId="{9984B908-FCAD-41F8-B2E6-E87441866A40}" srcOrd="0" destOrd="0" presId="urn:microsoft.com/office/officeart/2008/layout/VerticalCurvedList"/>
    <dgm:cxn modelId="{3E532619-DF5D-45F8-8679-6708177C398D}" type="presOf" srcId="{822E58BF-0053-4205-A179-89B85B616D85}" destId="{A85CC01C-C490-42C5-9470-36F46D16BC0B}" srcOrd="0" destOrd="0" presId="urn:microsoft.com/office/officeart/2008/layout/VerticalCurvedList"/>
    <dgm:cxn modelId="{8D961754-207F-4DA5-B997-BED31239B349}" srcId="{822E58BF-0053-4205-A179-89B85B616D85}" destId="{75B04D58-5052-4E1C-8C58-636787232F29}" srcOrd="0" destOrd="0" parTransId="{7E8DB0D1-926C-4C95-AD6B-8437BA22095B}" sibTransId="{53F9C240-218B-4C82-848E-D7CEE8586B0E}"/>
    <dgm:cxn modelId="{66F2B095-1DB3-497D-B4DA-69B64277F845}" srcId="{822E58BF-0053-4205-A179-89B85B616D85}" destId="{6F88051E-FFED-4A8E-94EB-E3AE92CC7407}" srcOrd="2" destOrd="0" parTransId="{C0D11EA5-9C82-4B02-ADCA-9BC4AE5EBAC8}" sibTransId="{3786816B-41EF-4D84-A496-5B9039867AE0}"/>
    <dgm:cxn modelId="{5A445579-CC1B-47E0-86C3-EDD86AEF6659}" type="presOf" srcId="{77FA1D8D-3F9A-4194-8EBB-C865E4115CBB}" destId="{1A349CA8-9DFF-4B07-8380-EB103126F633}" srcOrd="0" destOrd="0" presId="urn:microsoft.com/office/officeart/2008/layout/VerticalCurvedList"/>
    <dgm:cxn modelId="{D5B3BB61-7DBA-44DC-905B-5F1B3F1652AA}" type="presOf" srcId="{75B04D58-5052-4E1C-8C58-636787232F29}" destId="{B525F97B-C46D-4D40-BAD7-DCA0E4572260}" srcOrd="0" destOrd="0" presId="urn:microsoft.com/office/officeart/2008/layout/VerticalCurvedList"/>
    <dgm:cxn modelId="{0204FB7F-4F6E-4553-B89B-B08BB60352F4}" srcId="{822E58BF-0053-4205-A179-89B85B616D85}" destId="{407AE99C-48B0-448E-BE5C-5C3F3B4DB25C}" srcOrd="3" destOrd="0" parTransId="{48DBBE94-51F4-44A7-807D-C3D8FBFBE125}" sibTransId="{310F6949-0E9B-4E53-8656-9D88C8F3DA7F}"/>
    <dgm:cxn modelId="{348C0C2D-35BF-4CE8-87C3-30EC466BC742}" type="presParOf" srcId="{A85CC01C-C490-42C5-9470-36F46D16BC0B}" destId="{DD50253E-82A1-4CFF-B45B-1EC0CE58AC98}" srcOrd="0" destOrd="0" presId="urn:microsoft.com/office/officeart/2008/layout/VerticalCurvedList"/>
    <dgm:cxn modelId="{24305F01-80C9-4434-A31A-6EE15D5F71DA}" type="presParOf" srcId="{DD50253E-82A1-4CFF-B45B-1EC0CE58AC98}" destId="{C0F5D5B9-06AB-49CF-8E8C-6EF91D951A50}" srcOrd="0" destOrd="0" presId="urn:microsoft.com/office/officeart/2008/layout/VerticalCurvedList"/>
    <dgm:cxn modelId="{A2F0DF14-D3A1-456B-86AC-F4649A65DB9D}" type="presParOf" srcId="{C0F5D5B9-06AB-49CF-8E8C-6EF91D951A50}" destId="{63228123-17EB-4C62-9476-32438667169C}" srcOrd="0" destOrd="0" presId="urn:microsoft.com/office/officeart/2008/layout/VerticalCurvedList"/>
    <dgm:cxn modelId="{07211470-7A22-4A41-BB41-F28B263CC7D6}" type="presParOf" srcId="{C0F5D5B9-06AB-49CF-8E8C-6EF91D951A50}" destId="{56641BC6-0F25-49D1-97C5-3A7E2BBA6AE4}" srcOrd="1" destOrd="0" presId="urn:microsoft.com/office/officeart/2008/layout/VerticalCurvedList"/>
    <dgm:cxn modelId="{08CCF125-EEB9-4B18-B214-5F43162B8A27}" type="presParOf" srcId="{C0F5D5B9-06AB-49CF-8E8C-6EF91D951A50}" destId="{ABFCB3A4-6D86-4576-AC15-5B8DA4B4BE60}" srcOrd="2" destOrd="0" presId="urn:microsoft.com/office/officeart/2008/layout/VerticalCurvedList"/>
    <dgm:cxn modelId="{F84BDB11-7857-4BC1-BB10-4B67444ED1CD}" type="presParOf" srcId="{C0F5D5B9-06AB-49CF-8E8C-6EF91D951A50}" destId="{1C5D3A0B-15A4-4B0E-B206-9A59D830B9BE}" srcOrd="3" destOrd="0" presId="urn:microsoft.com/office/officeart/2008/layout/VerticalCurvedList"/>
    <dgm:cxn modelId="{6BDB8CD7-24E7-401B-837E-93BCCAE59244}" type="presParOf" srcId="{DD50253E-82A1-4CFF-B45B-1EC0CE58AC98}" destId="{B525F97B-C46D-4D40-BAD7-DCA0E4572260}" srcOrd="1" destOrd="0" presId="urn:microsoft.com/office/officeart/2008/layout/VerticalCurvedList"/>
    <dgm:cxn modelId="{756D6EBD-0EFA-45B3-8E64-77ADC47EEFF7}" type="presParOf" srcId="{DD50253E-82A1-4CFF-B45B-1EC0CE58AC98}" destId="{034B1BC9-B12A-4285-9861-FC281773CEC1}" srcOrd="2" destOrd="0" presId="urn:microsoft.com/office/officeart/2008/layout/VerticalCurvedList"/>
    <dgm:cxn modelId="{ABB8E211-977E-454D-A191-400C7E7A9DC3}" type="presParOf" srcId="{034B1BC9-B12A-4285-9861-FC281773CEC1}" destId="{8B205A22-0794-4C15-90AD-9BDA42E3EB43}" srcOrd="0" destOrd="0" presId="urn:microsoft.com/office/officeart/2008/layout/VerticalCurvedList"/>
    <dgm:cxn modelId="{90079DE2-7ACB-4E0E-8405-5C77FBCB9CB3}" type="presParOf" srcId="{DD50253E-82A1-4CFF-B45B-1EC0CE58AC98}" destId="{1A349CA8-9DFF-4B07-8380-EB103126F633}" srcOrd="3" destOrd="0" presId="urn:microsoft.com/office/officeart/2008/layout/VerticalCurvedList"/>
    <dgm:cxn modelId="{516CF75D-3B83-4D68-9D71-242B1ED2F721}" type="presParOf" srcId="{DD50253E-82A1-4CFF-B45B-1EC0CE58AC98}" destId="{B53E7EC4-EE57-4C86-9B39-F215AD0E2C04}" srcOrd="4" destOrd="0" presId="urn:microsoft.com/office/officeart/2008/layout/VerticalCurvedList"/>
    <dgm:cxn modelId="{E87C5E08-91DD-4053-B77B-00C99DAAA95F}" type="presParOf" srcId="{B53E7EC4-EE57-4C86-9B39-F215AD0E2C04}" destId="{8CC0A9A5-ACBA-4E36-A650-D1D9E52EE8DF}" srcOrd="0" destOrd="0" presId="urn:microsoft.com/office/officeart/2008/layout/VerticalCurvedList"/>
    <dgm:cxn modelId="{BF182E8C-4914-4C65-A2D8-2DAFC784F29A}" type="presParOf" srcId="{DD50253E-82A1-4CFF-B45B-1EC0CE58AC98}" destId="{9984B908-FCAD-41F8-B2E6-E87441866A40}" srcOrd="5" destOrd="0" presId="urn:microsoft.com/office/officeart/2008/layout/VerticalCurvedList"/>
    <dgm:cxn modelId="{4922A8DA-231F-44C1-B6A4-8A6725237A94}" type="presParOf" srcId="{DD50253E-82A1-4CFF-B45B-1EC0CE58AC98}" destId="{7AF41F23-9A74-4A8E-8E65-626E3B28FBE1}" srcOrd="6" destOrd="0" presId="urn:microsoft.com/office/officeart/2008/layout/VerticalCurvedList"/>
    <dgm:cxn modelId="{90628ADD-AA8A-4463-937C-37231EC41209}" type="presParOf" srcId="{7AF41F23-9A74-4A8E-8E65-626E3B28FBE1}" destId="{6209F9D6-0400-4865-BCDE-B65D22614443}" srcOrd="0" destOrd="0" presId="urn:microsoft.com/office/officeart/2008/layout/VerticalCurvedList"/>
    <dgm:cxn modelId="{84F8196F-46D4-4142-BD7A-C59E95C3F950}" type="presParOf" srcId="{DD50253E-82A1-4CFF-B45B-1EC0CE58AC98}" destId="{8074DEEE-8B77-4CBB-875E-5FFF8297826D}" srcOrd="7" destOrd="0" presId="urn:microsoft.com/office/officeart/2008/layout/VerticalCurvedList"/>
    <dgm:cxn modelId="{0D369599-914E-4BE8-812F-7DF3D57EAE74}" type="presParOf" srcId="{DD50253E-82A1-4CFF-B45B-1EC0CE58AC98}" destId="{72F2B261-3420-46F8-A066-42B42537476D}" srcOrd="8" destOrd="0" presId="urn:microsoft.com/office/officeart/2008/layout/VerticalCurvedList"/>
    <dgm:cxn modelId="{E8DC4045-00AC-4098-822E-E046C174F2A5}" type="presParOf" srcId="{72F2B261-3420-46F8-A066-42B42537476D}" destId="{AE3B8698-7169-40BF-8959-41984C12A51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C7FA61-2974-42CE-BD6E-A45A8A15BA57}" type="doc">
      <dgm:prSet loTypeId="urn:microsoft.com/office/officeart/2008/layout/VerticalCurvedList" loCatId="list" qsTypeId="urn:microsoft.com/office/officeart/2009/2/quickstyle/3d8" qsCatId="3D" csTypeId="urn:microsoft.com/office/officeart/2005/8/colors/colorful5" csCatId="colorful" phldr="1"/>
      <dgm:spPr/>
      <dgm:t>
        <a:bodyPr/>
        <a:lstStyle/>
        <a:p>
          <a:endParaRPr lang="en-IN"/>
        </a:p>
      </dgm:t>
    </dgm:pt>
    <dgm:pt modelId="{E8CE2465-611A-4ADE-9D47-9429423A0D5F}">
      <dgm:prSet phldrT="[Text]"/>
      <dgm:spPr/>
      <dgm:t>
        <a:bodyPr/>
        <a:lstStyle/>
        <a:p>
          <a:r>
            <a:rPr lang="en-IN" dirty="0" err="1"/>
            <a:t>संक्षिप्तता</a:t>
          </a:r>
          <a:r>
            <a:rPr lang="en-IN" dirty="0"/>
            <a:t> CONCISENESS</a:t>
          </a:r>
        </a:p>
      </dgm:t>
    </dgm:pt>
    <dgm:pt modelId="{7FD4EC20-1982-4261-B44E-97F9942E8BB3}" type="parTrans" cxnId="{EED83902-D1B9-4895-9AB3-C42FD7E5521F}">
      <dgm:prSet/>
      <dgm:spPr/>
      <dgm:t>
        <a:bodyPr/>
        <a:lstStyle/>
        <a:p>
          <a:endParaRPr lang="en-IN"/>
        </a:p>
      </dgm:t>
    </dgm:pt>
    <dgm:pt modelId="{CF037CC1-2CB0-4595-87BA-AB18373063CC}" type="sibTrans" cxnId="{EED83902-D1B9-4895-9AB3-C42FD7E5521F}">
      <dgm:prSet/>
      <dgm:spPr/>
      <dgm:t>
        <a:bodyPr/>
        <a:lstStyle/>
        <a:p>
          <a:endParaRPr lang="en-IN"/>
        </a:p>
      </dgm:t>
    </dgm:pt>
    <dgm:pt modelId="{5F17643B-FC82-4B85-A40D-366ACD8103AD}">
      <dgm:prSet phldrT="[Text]"/>
      <dgm:spPr/>
      <dgm:t>
        <a:bodyPr/>
        <a:lstStyle/>
        <a:p>
          <a:r>
            <a:rPr lang="en-IN" dirty="0" err="1"/>
            <a:t>स्पष्टता</a:t>
          </a:r>
          <a:r>
            <a:rPr lang="en-IN" dirty="0"/>
            <a:t>  CLEARITY</a:t>
          </a:r>
        </a:p>
      </dgm:t>
    </dgm:pt>
    <dgm:pt modelId="{5151BFAF-C3AE-4281-848D-6B704E8E2E95}" type="parTrans" cxnId="{B3091D2C-EE73-4C7F-8E38-9C5BCEE97E19}">
      <dgm:prSet/>
      <dgm:spPr/>
      <dgm:t>
        <a:bodyPr/>
        <a:lstStyle/>
        <a:p>
          <a:endParaRPr lang="en-IN"/>
        </a:p>
      </dgm:t>
    </dgm:pt>
    <dgm:pt modelId="{78911E3F-6B94-4690-9B72-09813D9200EE}" type="sibTrans" cxnId="{B3091D2C-EE73-4C7F-8E38-9C5BCEE97E19}">
      <dgm:prSet/>
      <dgm:spPr/>
      <dgm:t>
        <a:bodyPr/>
        <a:lstStyle/>
        <a:p>
          <a:endParaRPr lang="en-IN"/>
        </a:p>
      </dgm:t>
    </dgm:pt>
    <dgm:pt modelId="{99E75EEF-2120-433F-8D1F-A5FC39065821}">
      <dgm:prSet phldrT="[Text]"/>
      <dgm:spPr/>
      <dgm:t>
        <a:bodyPr/>
        <a:lstStyle/>
        <a:p>
          <a:r>
            <a:rPr lang="en-IN" dirty="0" err="1"/>
            <a:t>भाषा</a:t>
          </a:r>
          <a:r>
            <a:rPr lang="en-IN" dirty="0"/>
            <a:t>   LANGUAGE</a:t>
          </a:r>
        </a:p>
      </dgm:t>
    </dgm:pt>
    <dgm:pt modelId="{B773EEA8-3BD2-48DF-9938-7223B6785760}" type="parTrans" cxnId="{507D008C-1190-4466-9547-15FF4E0B76F9}">
      <dgm:prSet/>
      <dgm:spPr/>
      <dgm:t>
        <a:bodyPr/>
        <a:lstStyle/>
        <a:p>
          <a:endParaRPr lang="en-IN"/>
        </a:p>
      </dgm:t>
    </dgm:pt>
    <dgm:pt modelId="{9F5A508F-9D60-4E7B-A4BA-F7973C15D66B}" type="sibTrans" cxnId="{507D008C-1190-4466-9547-15FF4E0B76F9}">
      <dgm:prSet/>
      <dgm:spPr/>
      <dgm:t>
        <a:bodyPr/>
        <a:lstStyle/>
        <a:p>
          <a:endParaRPr lang="en-IN"/>
        </a:p>
      </dgm:t>
    </dgm:pt>
    <dgm:pt modelId="{EBDFC025-4A52-4EB8-BFCD-AC5CC7191C2B}">
      <dgm:prSet/>
      <dgm:spPr/>
      <dgm:t>
        <a:bodyPr/>
        <a:lstStyle/>
        <a:p>
          <a:r>
            <a:rPr lang="en-IN" dirty="0" err="1"/>
            <a:t>पूर्णता</a:t>
          </a:r>
          <a:r>
            <a:rPr lang="en-IN" dirty="0"/>
            <a:t>  COMPLETENESS</a:t>
          </a:r>
        </a:p>
      </dgm:t>
    </dgm:pt>
    <dgm:pt modelId="{577AC09F-16FE-4B81-99B7-51E3B18D0198}" type="parTrans" cxnId="{CB4F1FA0-4625-4F3F-BE44-A4BA672D147B}">
      <dgm:prSet/>
      <dgm:spPr/>
      <dgm:t>
        <a:bodyPr/>
        <a:lstStyle/>
        <a:p>
          <a:endParaRPr lang="en-IN"/>
        </a:p>
      </dgm:t>
    </dgm:pt>
    <dgm:pt modelId="{3BD6B297-304F-4AAC-81F4-7B8906FA31CB}" type="sibTrans" cxnId="{CB4F1FA0-4625-4F3F-BE44-A4BA672D147B}">
      <dgm:prSet/>
      <dgm:spPr/>
      <dgm:t>
        <a:bodyPr/>
        <a:lstStyle/>
        <a:p>
          <a:endParaRPr lang="en-IN"/>
        </a:p>
      </dgm:t>
    </dgm:pt>
    <dgm:pt modelId="{D200B47B-D8D7-4568-8935-6DAFE6065D5B}">
      <dgm:prSet/>
      <dgm:spPr/>
      <dgm:t>
        <a:bodyPr/>
        <a:lstStyle/>
        <a:p>
          <a:r>
            <a:rPr lang="en-IN" dirty="0" err="1"/>
            <a:t>शुद्धता</a:t>
          </a:r>
          <a:r>
            <a:rPr lang="en-IN" dirty="0"/>
            <a:t>  CORRECTNESS</a:t>
          </a:r>
        </a:p>
      </dgm:t>
    </dgm:pt>
    <dgm:pt modelId="{8A28E001-D0A3-482B-9090-69C21AC71ADF}" type="parTrans" cxnId="{39EF6459-4235-4085-BF90-DD0D17291A35}">
      <dgm:prSet/>
      <dgm:spPr/>
      <dgm:t>
        <a:bodyPr/>
        <a:lstStyle/>
        <a:p>
          <a:endParaRPr lang="en-IN"/>
        </a:p>
      </dgm:t>
    </dgm:pt>
    <dgm:pt modelId="{48073C1B-AF67-4398-8FF8-5C588C8D1EB8}" type="sibTrans" cxnId="{39EF6459-4235-4085-BF90-DD0D17291A35}">
      <dgm:prSet/>
      <dgm:spPr/>
      <dgm:t>
        <a:bodyPr/>
        <a:lstStyle/>
        <a:p>
          <a:endParaRPr lang="en-IN"/>
        </a:p>
      </dgm:t>
    </dgm:pt>
    <dgm:pt modelId="{9DEE097A-C4CC-4021-AEC5-089EA821078A}">
      <dgm:prSet/>
      <dgm:spPr/>
      <dgm:t>
        <a:bodyPr/>
        <a:lstStyle/>
        <a:p>
          <a:r>
            <a:rPr lang="en-IN" dirty="0" err="1"/>
            <a:t>भद्रता</a:t>
          </a:r>
          <a:r>
            <a:rPr lang="en-IN" dirty="0"/>
            <a:t>  COURTESY</a:t>
          </a:r>
        </a:p>
      </dgm:t>
    </dgm:pt>
    <dgm:pt modelId="{90A83C64-E08E-4200-AE8C-0433A47E0F8C}" type="parTrans" cxnId="{A26EF7B1-C1DE-45BF-B4F7-E7BEBC99DDCC}">
      <dgm:prSet/>
      <dgm:spPr/>
      <dgm:t>
        <a:bodyPr/>
        <a:lstStyle/>
        <a:p>
          <a:endParaRPr lang="en-IN"/>
        </a:p>
      </dgm:t>
    </dgm:pt>
    <dgm:pt modelId="{62E6AC28-44EF-4A97-BEDD-E29641A62BBC}" type="sibTrans" cxnId="{A26EF7B1-C1DE-45BF-B4F7-E7BEBC99DDCC}">
      <dgm:prSet/>
      <dgm:spPr/>
      <dgm:t>
        <a:bodyPr/>
        <a:lstStyle/>
        <a:p>
          <a:endParaRPr lang="en-IN"/>
        </a:p>
      </dgm:t>
    </dgm:pt>
    <dgm:pt modelId="{A6F0C2A1-0A8C-49CE-A3CD-D43773D31C69}" type="pres">
      <dgm:prSet presAssocID="{FEC7FA61-2974-42CE-BD6E-A45A8A15BA57}" presName="Name0" presStyleCnt="0">
        <dgm:presLayoutVars>
          <dgm:chMax val="7"/>
          <dgm:chPref val="7"/>
          <dgm:dir/>
        </dgm:presLayoutVars>
      </dgm:prSet>
      <dgm:spPr/>
      <dgm:t>
        <a:bodyPr/>
        <a:lstStyle/>
        <a:p>
          <a:endParaRPr lang="en-US"/>
        </a:p>
      </dgm:t>
    </dgm:pt>
    <dgm:pt modelId="{A48527B1-90AA-44D0-BC6A-E3A1781058AF}" type="pres">
      <dgm:prSet presAssocID="{FEC7FA61-2974-42CE-BD6E-A45A8A15BA57}" presName="Name1" presStyleCnt="0"/>
      <dgm:spPr/>
    </dgm:pt>
    <dgm:pt modelId="{57C9B927-FAF7-45D1-A304-238DB6123F87}" type="pres">
      <dgm:prSet presAssocID="{FEC7FA61-2974-42CE-BD6E-A45A8A15BA57}" presName="cycle" presStyleCnt="0"/>
      <dgm:spPr/>
    </dgm:pt>
    <dgm:pt modelId="{8CDD47FB-7330-4D76-83D4-660B49C85BE4}" type="pres">
      <dgm:prSet presAssocID="{FEC7FA61-2974-42CE-BD6E-A45A8A15BA57}" presName="srcNode" presStyleLbl="node1" presStyleIdx="0" presStyleCnt="6"/>
      <dgm:spPr/>
    </dgm:pt>
    <dgm:pt modelId="{A7340C4A-7571-49DB-B020-BD3D725997F1}" type="pres">
      <dgm:prSet presAssocID="{FEC7FA61-2974-42CE-BD6E-A45A8A15BA57}" presName="conn" presStyleLbl="parChTrans1D2" presStyleIdx="0" presStyleCnt="1"/>
      <dgm:spPr/>
      <dgm:t>
        <a:bodyPr/>
        <a:lstStyle/>
        <a:p>
          <a:endParaRPr lang="en-US"/>
        </a:p>
      </dgm:t>
    </dgm:pt>
    <dgm:pt modelId="{56FA27EF-8A33-407F-A52F-7B8757696C73}" type="pres">
      <dgm:prSet presAssocID="{FEC7FA61-2974-42CE-BD6E-A45A8A15BA57}" presName="extraNode" presStyleLbl="node1" presStyleIdx="0" presStyleCnt="6"/>
      <dgm:spPr/>
    </dgm:pt>
    <dgm:pt modelId="{AD14DE8B-12FE-459B-83F1-A8D426585603}" type="pres">
      <dgm:prSet presAssocID="{FEC7FA61-2974-42CE-BD6E-A45A8A15BA57}" presName="dstNode" presStyleLbl="node1" presStyleIdx="0" presStyleCnt="6"/>
      <dgm:spPr/>
    </dgm:pt>
    <dgm:pt modelId="{7B6D0186-3022-4024-AA25-DCCCCF2DB222}" type="pres">
      <dgm:prSet presAssocID="{E8CE2465-611A-4ADE-9D47-9429423A0D5F}" presName="text_1" presStyleLbl="node1" presStyleIdx="0" presStyleCnt="6">
        <dgm:presLayoutVars>
          <dgm:bulletEnabled val="1"/>
        </dgm:presLayoutVars>
      </dgm:prSet>
      <dgm:spPr/>
      <dgm:t>
        <a:bodyPr/>
        <a:lstStyle/>
        <a:p>
          <a:endParaRPr lang="en-US"/>
        </a:p>
      </dgm:t>
    </dgm:pt>
    <dgm:pt modelId="{3D814B72-D591-4DCA-8175-62169925900E}" type="pres">
      <dgm:prSet presAssocID="{E8CE2465-611A-4ADE-9D47-9429423A0D5F}" presName="accent_1" presStyleCnt="0"/>
      <dgm:spPr/>
    </dgm:pt>
    <dgm:pt modelId="{C4D93D33-469A-4E61-BAFB-CD7A5294E56C}" type="pres">
      <dgm:prSet presAssocID="{E8CE2465-611A-4ADE-9D47-9429423A0D5F}" presName="accentRepeatNode" presStyleLbl="solidFgAcc1" presStyleIdx="0" presStyleCnt="6"/>
      <dgm:spPr/>
    </dgm:pt>
    <dgm:pt modelId="{32F4E0CB-1647-4C4B-A8C6-28A06021195C}" type="pres">
      <dgm:prSet presAssocID="{5F17643B-FC82-4B85-A40D-366ACD8103AD}" presName="text_2" presStyleLbl="node1" presStyleIdx="1" presStyleCnt="6">
        <dgm:presLayoutVars>
          <dgm:bulletEnabled val="1"/>
        </dgm:presLayoutVars>
      </dgm:prSet>
      <dgm:spPr/>
      <dgm:t>
        <a:bodyPr/>
        <a:lstStyle/>
        <a:p>
          <a:endParaRPr lang="en-US"/>
        </a:p>
      </dgm:t>
    </dgm:pt>
    <dgm:pt modelId="{0481161C-29BE-4065-B09E-BC803CE82D17}" type="pres">
      <dgm:prSet presAssocID="{5F17643B-FC82-4B85-A40D-366ACD8103AD}" presName="accent_2" presStyleCnt="0"/>
      <dgm:spPr/>
    </dgm:pt>
    <dgm:pt modelId="{A61ADED2-FA1A-4BF6-94AF-1066FB07B8B3}" type="pres">
      <dgm:prSet presAssocID="{5F17643B-FC82-4B85-A40D-366ACD8103AD}" presName="accentRepeatNode" presStyleLbl="solidFgAcc1" presStyleIdx="1" presStyleCnt="6"/>
      <dgm:spPr/>
    </dgm:pt>
    <dgm:pt modelId="{0D674622-DB52-42DF-ADFD-4BBB854653BB}" type="pres">
      <dgm:prSet presAssocID="{99E75EEF-2120-433F-8D1F-A5FC39065821}" presName="text_3" presStyleLbl="node1" presStyleIdx="2" presStyleCnt="6">
        <dgm:presLayoutVars>
          <dgm:bulletEnabled val="1"/>
        </dgm:presLayoutVars>
      </dgm:prSet>
      <dgm:spPr/>
      <dgm:t>
        <a:bodyPr/>
        <a:lstStyle/>
        <a:p>
          <a:endParaRPr lang="en-US"/>
        </a:p>
      </dgm:t>
    </dgm:pt>
    <dgm:pt modelId="{44071C79-BF6F-4996-915F-122F7FC8F7B1}" type="pres">
      <dgm:prSet presAssocID="{99E75EEF-2120-433F-8D1F-A5FC39065821}" presName="accent_3" presStyleCnt="0"/>
      <dgm:spPr/>
    </dgm:pt>
    <dgm:pt modelId="{A80857D5-BA93-44C5-A4D3-DE60657A5CE0}" type="pres">
      <dgm:prSet presAssocID="{99E75EEF-2120-433F-8D1F-A5FC39065821}" presName="accentRepeatNode" presStyleLbl="solidFgAcc1" presStyleIdx="2" presStyleCnt="6"/>
      <dgm:spPr/>
    </dgm:pt>
    <dgm:pt modelId="{7E692BD9-BDB4-488E-B8D1-135185FAB3E3}" type="pres">
      <dgm:prSet presAssocID="{9DEE097A-C4CC-4021-AEC5-089EA821078A}" presName="text_4" presStyleLbl="node1" presStyleIdx="3" presStyleCnt="6">
        <dgm:presLayoutVars>
          <dgm:bulletEnabled val="1"/>
        </dgm:presLayoutVars>
      </dgm:prSet>
      <dgm:spPr/>
      <dgm:t>
        <a:bodyPr/>
        <a:lstStyle/>
        <a:p>
          <a:endParaRPr lang="en-US"/>
        </a:p>
      </dgm:t>
    </dgm:pt>
    <dgm:pt modelId="{439AD616-CE9E-4580-90C7-651ED18E7F56}" type="pres">
      <dgm:prSet presAssocID="{9DEE097A-C4CC-4021-AEC5-089EA821078A}" presName="accent_4" presStyleCnt="0"/>
      <dgm:spPr/>
    </dgm:pt>
    <dgm:pt modelId="{67B3BDA0-DD83-4176-95BA-70C1C988C19E}" type="pres">
      <dgm:prSet presAssocID="{9DEE097A-C4CC-4021-AEC5-089EA821078A}" presName="accentRepeatNode" presStyleLbl="solidFgAcc1" presStyleIdx="3" presStyleCnt="6"/>
      <dgm:spPr/>
    </dgm:pt>
    <dgm:pt modelId="{FEAA40A4-533E-4999-9DAF-70DBCF96499D}" type="pres">
      <dgm:prSet presAssocID="{D200B47B-D8D7-4568-8935-6DAFE6065D5B}" presName="text_5" presStyleLbl="node1" presStyleIdx="4" presStyleCnt="6">
        <dgm:presLayoutVars>
          <dgm:bulletEnabled val="1"/>
        </dgm:presLayoutVars>
      </dgm:prSet>
      <dgm:spPr/>
      <dgm:t>
        <a:bodyPr/>
        <a:lstStyle/>
        <a:p>
          <a:endParaRPr lang="en-US"/>
        </a:p>
      </dgm:t>
    </dgm:pt>
    <dgm:pt modelId="{D67643C8-DCA9-4ABE-A399-5821A469AAF6}" type="pres">
      <dgm:prSet presAssocID="{D200B47B-D8D7-4568-8935-6DAFE6065D5B}" presName="accent_5" presStyleCnt="0"/>
      <dgm:spPr/>
    </dgm:pt>
    <dgm:pt modelId="{3A761FBD-55DC-4EEC-9A10-43D40BC1073A}" type="pres">
      <dgm:prSet presAssocID="{D200B47B-D8D7-4568-8935-6DAFE6065D5B}" presName="accentRepeatNode" presStyleLbl="solidFgAcc1" presStyleIdx="4" presStyleCnt="6"/>
      <dgm:spPr/>
    </dgm:pt>
    <dgm:pt modelId="{DFDACA3E-80E1-4F06-8045-7BFFF3F7C584}" type="pres">
      <dgm:prSet presAssocID="{EBDFC025-4A52-4EB8-BFCD-AC5CC7191C2B}" presName="text_6" presStyleLbl="node1" presStyleIdx="5" presStyleCnt="6">
        <dgm:presLayoutVars>
          <dgm:bulletEnabled val="1"/>
        </dgm:presLayoutVars>
      </dgm:prSet>
      <dgm:spPr/>
      <dgm:t>
        <a:bodyPr/>
        <a:lstStyle/>
        <a:p>
          <a:endParaRPr lang="en-US"/>
        </a:p>
      </dgm:t>
    </dgm:pt>
    <dgm:pt modelId="{3A042AFA-40E1-420D-9C8F-5215E14AB24C}" type="pres">
      <dgm:prSet presAssocID="{EBDFC025-4A52-4EB8-BFCD-AC5CC7191C2B}" presName="accent_6" presStyleCnt="0"/>
      <dgm:spPr/>
    </dgm:pt>
    <dgm:pt modelId="{E9B44BDF-54F7-444A-B5D5-EB081D9A30BF}" type="pres">
      <dgm:prSet presAssocID="{EBDFC025-4A52-4EB8-BFCD-AC5CC7191C2B}" presName="accentRepeatNode" presStyleLbl="solidFgAcc1" presStyleIdx="5" presStyleCnt="6"/>
      <dgm:spPr/>
    </dgm:pt>
  </dgm:ptLst>
  <dgm:cxnLst>
    <dgm:cxn modelId="{3FE98DC3-8315-40E7-8146-6B870A5DCF32}" type="presOf" srcId="{99E75EEF-2120-433F-8D1F-A5FC39065821}" destId="{0D674622-DB52-42DF-ADFD-4BBB854653BB}" srcOrd="0" destOrd="0" presId="urn:microsoft.com/office/officeart/2008/layout/VerticalCurvedList"/>
    <dgm:cxn modelId="{A26EF7B1-C1DE-45BF-B4F7-E7BEBC99DDCC}" srcId="{FEC7FA61-2974-42CE-BD6E-A45A8A15BA57}" destId="{9DEE097A-C4CC-4021-AEC5-089EA821078A}" srcOrd="3" destOrd="0" parTransId="{90A83C64-E08E-4200-AE8C-0433A47E0F8C}" sibTransId="{62E6AC28-44EF-4A97-BEDD-E29641A62BBC}"/>
    <dgm:cxn modelId="{17CC5790-9908-40B3-8860-B89138533DB3}" type="presOf" srcId="{E8CE2465-611A-4ADE-9D47-9429423A0D5F}" destId="{7B6D0186-3022-4024-AA25-DCCCCF2DB222}" srcOrd="0" destOrd="0" presId="urn:microsoft.com/office/officeart/2008/layout/VerticalCurvedList"/>
    <dgm:cxn modelId="{CB4F1FA0-4625-4F3F-BE44-A4BA672D147B}" srcId="{FEC7FA61-2974-42CE-BD6E-A45A8A15BA57}" destId="{EBDFC025-4A52-4EB8-BFCD-AC5CC7191C2B}" srcOrd="5" destOrd="0" parTransId="{577AC09F-16FE-4B81-99B7-51E3B18D0198}" sibTransId="{3BD6B297-304F-4AAC-81F4-7B8906FA31CB}"/>
    <dgm:cxn modelId="{59DB8D56-EF25-4EC5-B478-956419F95357}" type="presOf" srcId="{9DEE097A-C4CC-4021-AEC5-089EA821078A}" destId="{7E692BD9-BDB4-488E-B8D1-135185FAB3E3}" srcOrd="0" destOrd="0" presId="urn:microsoft.com/office/officeart/2008/layout/VerticalCurvedList"/>
    <dgm:cxn modelId="{AB04E6C6-2F4D-4AC9-BF22-BA0BA2262ACC}" type="presOf" srcId="{D200B47B-D8D7-4568-8935-6DAFE6065D5B}" destId="{FEAA40A4-533E-4999-9DAF-70DBCF96499D}" srcOrd="0" destOrd="0" presId="urn:microsoft.com/office/officeart/2008/layout/VerticalCurvedList"/>
    <dgm:cxn modelId="{0A91CE46-413A-4BC4-94E1-B93AB31EAD70}" type="presOf" srcId="{FEC7FA61-2974-42CE-BD6E-A45A8A15BA57}" destId="{A6F0C2A1-0A8C-49CE-A3CD-D43773D31C69}" srcOrd="0" destOrd="0" presId="urn:microsoft.com/office/officeart/2008/layout/VerticalCurvedList"/>
    <dgm:cxn modelId="{507D008C-1190-4466-9547-15FF4E0B76F9}" srcId="{FEC7FA61-2974-42CE-BD6E-A45A8A15BA57}" destId="{99E75EEF-2120-433F-8D1F-A5FC39065821}" srcOrd="2" destOrd="0" parTransId="{B773EEA8-3BD2-48DF-9938-7223B6785760}" sibTransId="{9F5A508F-9D60-4E7B-A4BA-F7973C15D66B}"/>
    <dgm:cxn modelId="{8EA34E15-5F55-4B4C-873B-6F40F328EBF1}" type="presOf" srcId="{EBDFC025-4A52-4EB8-BFCD-AC5CC7191C2B}" destId="{DFDACA3E-80E1-4F06-8045-7BFFF3F7C584}" srcOrd="0" destOrd="0" presId="urn:microsoft.com/office/officeart/2008/layout/VerticalCurvedList"/>
    <dgm:cxn modelId="{EED83902-D1B9-4895-9AB3-C42FD7E5521F}" srcId="{FEC7FA61-2974-42CE-BD6E-A45A8A15BA57}" destId="{E8CE2465-611A-4ADE-9D47-9429423A0D5F}" srcOrd="0" destOrd="0" parTransId="{7FD4EC20-1982-4261-B44E-97F9942E8BB3}" sibTransId="{CF037CC1-2CB0-4595-87BA-AB18373063CC}"/>
    <dgm:cxn modelId="{39EF6459-4235-4085-BF90-DD0D17291A35}" srcId="{FEC7FA61-2974-42CE-BD6E-A45A8A15BA57}" destId="{D200B47B-D8D7-4568-8935-6DAFE6065D5B}" srcOrd="4" destOrd="0" parTransId="{8A28E001-D0A3-482B-9090-69C21AC71ADF}" sibTransId="{48073C1B-AF67-4398-8FF8-5C588C8D1EB8}"/>
    <dgm:cxn modelId="{4E4F2F5D-2AD9-4604-AF58-A3E1E025ABC2}" type="presOf" srcId="{CF037CC1-2CB0-4595-87BA-AB18373063CC}" destId="{A7340C4A-7571-49DB-B020-BD3D725997F1}" srcOrd="0" destOrd="0" presId="urn:microsoft.com/office/officeart/2008/layout/VerticalCurvedList"/>
    <dgm:cxn modelId="{F0388986-CF7B-473F-8AFE-FB69A14FA65A}" type="presOf" srcId="{5F17643B-FC82-4B85-A40D-366ACD8103AD}" destId="{32F4E0CB-1647-4C4B-A8C6-28A06021195C}" srcOrd="0" destOrd="0" presId="urn:microsoft.com/office/officeart/2008/layout/VerticalCurvedList"/>
    <dgm:cxn modelId="{B3091D2C-EE73-4C7F-8E38-9C5BCEE97E19}" srcId="{FEC7FA61-2974-42CE-BD6E-A45A8A15BA57}" destId="{5F17643B-FC82-4B85-A40D-366ACD8103AD}" srcOrd="1" destOrd="0" parTransId="{5151BFAF-C3AE-4281-848D-6B704E8E2E95}" sibTransId="{78911E3F-6B94-4690-9B72-09813D9200EE}"/>
    <dgm:cxn modelId="{27675643-9BF0-47B9-95FA-DC873E107456}" type="presParOf" srcId="{A6F0C2A1-0A8C-49CE-A3CD-D43773D31C69}" destId="{A48527B1-90AA-44D0-BC6A-E3A1781058AF}" srcOrd="0" destOrd="0" presId="urn:microsoft.com/office/officeart/2008/layout/VerticalCurvedList"/>
    <dgm:cxn modelId="{50D298B4-E6EA-469F-A0FB-BE980A6DDE87}" type="presParOf" srcId="{A48527B1-90AA-44D0-BC6A-E3A1781058AF}" destId="{57C9B927-FAF7-45D1-A304-238DB6123F87}" srcOrd="0" destOrd="0" presId="urn:microsoft.com/office/officeart/2008/layout/VerticalCurvedList"/>
    <dgm:cxn modelId="{C74877FB-8AAF-4779-BE0A-BCB6521F3A0B}" type="presParOf" srcId="{57C9B927-FAF7-45D1-A304-238DB6123F87}" destId="{8CDD47FB-7330-4D76-83D4-660B49C85BE4}" srcOrd="0" destOrd="0" presId="urn:microsoft.com/office/officeart/2008/layout/VerticalCurvedList"/>
    <dgm:cxn modelId="{6C63CA89-D597-492C-A43C-AF2FC13965A2}" type="presParOf" srcId="{57C9B927-FAF7-45D1-A304-238DB6123F87}" destId="{A7340C4A-7571-49DB-B020-BD3D725997F1}" srcOrd="1" destOrd="0" presId="urn:microsoft.com/office/officeart/2008/layout/VerticalCurvedList"/>
    <dgm:cxn modelId="{9A31A424-3CA4-4756-B7F1-E5A978847619}" type="presParOf" srcId="{57C9B927-FAF7-45D1-A304-238DB6123F87}" destId="{56FA27EF-8A33-407F-A52F-7B8757696C73}" srcOrd="2" destOrd="0" presId="urn:microsoft.com/office/officeart/2008/layout/VerticalCurvedList"/>
    <dgm:cxn modelId="{C4F4A621-63B8-4151-9107-5CE9FCEF860F}" type="presParOf" srcId="{57C9B927-FAF7-45D1-A304-238DB6123F87}" destId="{AD14DE8B-12FE-459B-83F1-A8D426585603}" srcOrd="3" destOrd="0" presId="urn:microsoft.com/office/officeart/2008/layout/VerticalCurvedList"/>
    <dgm:cxn modelId="{72DA3554-4CE4-49F9-8030-57477FF1CAE8}" type="presParOf" srcId="{A48527B1-90AA-44D0-BC6A-E3A1781058AF}" destId="{7B6D0186-3022-4024-AA25-DCCCCF2DB222}" srcOrd="1" destOrd="0" presId="urn:microsoft.com/office/officeart/2008/layout/VerticalCurvedList"/>
    <dgm:cxn modelId="{E2FFD25C-32A1-413C-B92A-0E1EA63C26CA}" type="presParOf" srcId="{A48527B1-90AA-44D0-BC6A-E3A1781058AF}" destId="{3D814B72-D591-4DCA-8175-62169925900E}" srcOrd="2" destOrd="0" presId="urn:microsoft.com/office/officeart/2008/layout/VerticalCurvedList"/>
    <dgm:cxn modelId="{9AA7B9A1-0ECA-46DF-A3F7-1F7120341682}" type="presParOf" srcId="{3D814B72-D591-4DCA-8175-62169925900E}" destId="{C4D93D33-469A-4E61-BAFB-CD7A5294E56C}" srcOrd="0" destOrd="0" presId="urn:microsoft.com/office/officeart/2008/layout/VerticalCurvedList"/>
    <dgm:cxn modelId="{1C7F8781-CF39-4F94-B946-6B1BDF441BB5}" type="presParOf" srcId="{A48527B1-90AA-44D0-BC6A-E3A1781058AF}" destId="{32F4E0CB-1647-4C4B-A8C6-28A06021195C}" srcOrd="3" destOrd="0" presId="urn:microsoft.com/office/officeart/2008/layout/VerticalCurvedList"/>
    <dgm:cxn modelId="{EC0E6EDD-B6E7-4E30-82BC-C74F6524F42B}" type="presParOf" srcId="{A48527B1-90AA-44D0-BC6A-E3A1781058AF}" destId="{0481161C-29BE-4065-B09E-BC803CE82D17}" srcOrd="4" destOrd="0" presId="urn:microsoft.com/office/officeart/2008/layout/VerticalCurvedList"/>
    <dgm:cxn modelId="{FD4A2B2E-09C4-4649-8D00-5C513932FFB2}" type="presParOf" srcId="{0481161C-29BE-4065-B09E-BC803CE82D17}" destId="{A61ADED2-FA1A-4BF6-94AF-1066FB07B8B3}" srcOrd="0" destOrd="0" presId="urn:microsoft.com/office/officeart/2008/layout/VerticalCurvedList"/>
    <dgm:cxn modelId="{62B3139E-901F-4480-BF78-A042801FCCA7}" type="presParOf" srcId="{A48527B1-90AA-44D0-BC6A-E3A1781058AF}" destId="{0D674622-DB52-42DF-ADFD-4BBB854653BB}" srcOrd="5" destOrd="0" presId="urn:microsoft.com/office/officeart/2008/layout/VerticalCurvedList"/>
    <dgm:cxn modelId="{C842ABBD-543A-4812-80B9-4EE79E4ACE64}" type="presParOf" srcId="{A48527B1-90AA-44D0-BC6A-E3A1781058AF}" destId="{44071C79-BF6F-4996-915F-122F7FC8F7B1}" srcOrd="6" destOrd="0" presId="urn:microsoft.com/office/officeart/2008/layout/VerticalCurvedList"/>
    <dgm:cxn modelId="{28F8C8FC-DC8B-435B-85DA-2CCE2F712E45}" type="presParOf" srcId="{44071C79-BF6F-4996-915F-122F7FC8F7B1}" destId="{A80857D5-BA93-44C5-A4D3-DE60657A5CE0}" srcOrd="0" destOrd="0" presId="urn:microsoft.com/office/officeart/2008/layout/VerticalCurvedList"/>
    <dgm:cxn modelId="{920A6DD8-4E0E-4DB8-B8F8-65FF0F1D793E}" type="presParOf" srcId="{A48527B1-90AA-44D0-BC6A-E3A1781058AF}" destId="{7E692BD9-BDB4-488E-B8D1-135185FAB3E3}" srcOrd="7" destOrd="0" presId="urn:microsoft.com/office/officeart/2008/layout/VerticalCurvedList"/>
    <dgm:cxn modelId="{CEF675DF-7EDB-4F67-836F-935A3EAB15EC}" type="presParOf" srcId="{A48527B1-90AA-44D0-BC6A-E3A1781058AF}" destId="{439AD616-CE9E-4580-90C7-651ED18E7F56}" srcOrd="8" destOrd="0" presId="urn:microsoft.com/office/officeart/2008/layout/VerticalCurvedList"/>
    <dgm:cxn modelId="{5B56EC05-3AB9-4CE9-8B01-9005DB9EA47F}" type="presParOf" srcId="{439AD616-CE9E-4580-90C7-651ED18E7F56}" destId="{67B3BDA0-DD83-4176-95BA-70C1C988C19E}" srcOrd="0" destOrd="0" presId="urn:microsoft.com/office/officeart/2008/layout/VerticalCurvedList"/>
    <dgm:cxn modelId="{C72AD94A-C293-4139-A334-A32A9EA1EF87}" type="presParOf" srcId="{A48527B1-90AA-44D0-BC6A-E3A1781058AF}" destId="{FEAA40A4-533E-4999-9DAF-70DBCF96499D}" srcOrd="9" destOrd="0" presId="urn:microsoft.com/office/officeart/2008/layout/VerticalCurvedList"/>
    <dgm:cxn modelId="{8EDCD81D-B9DA-4753-84DE-98F7A6CB2E42}" type="presParOf" srcId="{A48527B1-90AA-44D0-BC6A-E3A1781058AF}" destId="{D67643C8-DCA9-4ABE-A399-5821A469AAF6}" srcOrd="10" destOrd="0" presId="urn:microsoft.com/office/officeart/2008/layout/VerticalCurvedList"/>
    <dgm:cxn modelId="{4004EEDF-9BD7-4A23-A2AD-2B4CC3EE57ED}" type="presParOf" srcId="{D67643C8-DCA9-4ABE-A399-5821A469AAF6}" destId="{3A761FBD-55DC-4EEC-9A10-43D40BC1073A}" srcOrd="0" destOrd="0" presId="urn:microsoft.com/office/officeart/2008/layout/VerticalCurvedList"/>
    <dgm:cxn modelId="{0E86ED9F-A6BB-4497-8754-24E0D671867B}" type="presParOf" srcId="{A48527B1-90AA-44D0-BC6A-E3A1781058AF}" destId="{DFDACA3E-80E1-4F06-8045-7BFFF3F7C584}" srcOrd="11" destOrd="0" presId="urn:microsoft.com/office/officeart/2008/layout/VerticalCurvedList"/>
    <dgm:cxn modelId="{F4EFE951-8EF9-4CFE-8430-DDE29E2D68FD}" type="presParOf" srcId="{A48527B1-90AA-44D0-BC6A-E3A1781058AF}" destId="{3A042AFA-40E1-420D-9C8F-5215E14AB24C}" srcOrd="12" destOrd="0" presId="urn:microsoft.com/office/officeart/2008/layout/VerticalCurvedList"/>
    <dgm:cxn modelId="{6B0CEF48-156E-4C8F-AD7D-A5C74FA453C6}" type="presParOf" srcId="{3A042AFA-40E1-420D-9C8F-5215E14AB24C}" destId="{E9B44BDF-54F7-444A-B5D5-EB081D9A30B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207438-E825-4900-8988-5A3390B6AF35}">
      <dsp:nvSpPr>
        <dsp:cNvPr id="0" name=""/>
        <dsp:cNvSpPr/>
      </dsp:nvSpPr>
      <dsp:spPr>
        <a:xfrm>
          <a:off x="-5654775" y="-865622"/>
          <a:ext cx="6732541" cy="6732541"/>
        </a:xfrm>
        <a:prstGeom prst="blockArc">
          <a:avLst>
            <a:gd name="adj1" fmla="val 18900000"/>
            <a:gd name="adj2" fmla="val 2700000"/>
            <a:gd name="adj3" fmla="val 321"/>
          </a:avLst>
        </a:pr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09F8085-2305-4D72-852B-7E9B166E3F95}">
      <dsp:nvSpPr>
        <dsp:cNvPr id="0" name=""/>
        <dsp:cNvSpPr/>
      </dsp:nvSpPr>
      <dsp:spPr>
        <a:xfrm>
          <a:off x="401632" y="263368"/>
          <a:ext cx="7656377" cy="526536"/>
        </a:xfrm>
        <a:prstGeom prst="rect">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7938" tIns="63500" rIns="63500" bIns="63500" numCol="1" spcCol="1270" anchor="ctr" anchorCtr="0">
          <a:noAutofit/>
        </a:bodyPr>
        <a:lstStyle/>
        <a:p>
          <a:pPr lvl="0" algn="l" defTabSz="1111250">
            <a:lnSpc>
              <a:spcPct val="90000"/>
            </a:lnSpc>
            <a:spcBef>
              <a:spcPct val="0"/>
            </a:spcBef>
            <a:spcAft>
              <a:spcPct val="35000"/>
            </a:spcAft>
          </a:pPr>
          <a:r>
            <a:rPr lang="en-IN" sz="2500" kern="1200" dirty="0" err="1"/>
            <a:t>CLEVERNESSबुद्धिमानी</a:t>
          </a:r>
          <a:endParaRPr lang="en-IN" sz="2500" kern="1200" dirty="0"/>
        </a:p>
      </dsp:txBody>
      <dsp:txXfrm>
        <a:off x="401632" y="263368"/>
        <a:ext cx="7656377" cy="526536"/>
      </dsp:txXfrm>
    </dsp:sp>
    <dsp:sp modelId="{8D5051BE-C808-4551-B039-D5FD038C5B71}">
      <dsp:nvSpPr>
        <dsp:cNvPr id="0" name=""/>
        <dsp:cNvSpPr/>
      </dsp:nvSpPr>
      <dsp:spPr>
        <a:xfrm>
          <a:off x="0" y="197551"/>
          <a:ext cx="658170" cy="65817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E31662D-BB40-4230-B42A-D8E9F4FC7AE0}">
      <dsp:nvSpPr>
        <dsp:cNvPr id="0" name=""/>
        <dsp:cNvSpPr/>
      </dsp:nvSpPr>
      <dsp:spPr>
        <a:xfrm>
          <a:off x="834744" y="1053072"/>
          <a:ext cx="7223265" cy="526536"/>
        </a:xfrm>
        <a:prstGeom prst="rect">
          <a:avLst/>
        </a:prstGeom>
        <a:solidFill>
          <a:schemeClr val="accent5">
            <a:hueOff val="3595626"/>
            <a:satOff val="-1444"/>
            <a:lumOff val="-4785"/>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7938" tIns="63500" rIns="63500" bIns="63500" numCol="1" spcCol="1270" anchor="ctr" anchorCtr="0">
          <a:noAutofit/>
        </a:bodyPr>
        <a:lstStyle/>
        <a:p>
          <a:pPr lvl="0" algn="l" defTabSz="1111250">
            <a:lnSpc>
              <a:spcPct val="90000"/>
            </a:lnSpc>
            <a:spcBef>
              <a:spcPct val="0"/>
            </a:spcBef>
            <a:spcAft>
              <a:spcPct val="35000"/>
            </a:spcAft>
          </a:pPr>
          <a:r>
            <a:rPr lang="en-IN" sz="2500" kern="1200" dirty="0" err="1"/>
            <a:t>COURTESYभद्रता</a:t>
          </a:r>
          <a:endParaRPr lang="en-IN" sz="2500" kern="1200" dirty="0"/>
        </a:p>
      </dsp:txBody>
      <dsp:txXfrm>
        <a:off x="834744" y="1053072"/>
        <a:ext cx="7223265" cy="526536"/>
      </dsp:txXfrm>
    </dsp:sp>
    <dsp:sp modelId="{20A33E26-F531-4FDF-91FD-11DEB1437CB5}">
      <dsp:nvSpPr>
        <dsp:cNvPr id="0" name=""/>
        <dsp:cNvSpPr/>
      </dsp:nvSpPr>
      <dsp:spPr>
        <a:xfrm>
          <a:off x="505659" y="987255"/>
          <a:ext cx="658170" cy="65817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9A2214-B66C-4BF8-B247-2CA09E4D6CA7}">
      <dsp:nvSpPr>
        <dsp:cNvPr id="0" name=""/>
        <dsp:cNvSpPr/>
      </dsp:nvSpPr>
      <dsp:spPr>
        <a:xfrm>
          <a:off x="1032795" y="1842777"/>
          <a:ext cx="7025214" cy="526536"/>
        </a:xfrm>
        <a:prstGeom prst="rect">
          <a:avLst/>
        </a:prstGeom>
        <a:solidFill>
          <a:schemeClr val="accent5">
            <a:hueOff val="7191253"/>
            <a:satOff val="-2888"/>
            <a:lumOff val="-9569"/>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7938" tIns="63500" rIns="63500" bIns="63500" numCol="1" spcCol="1270" anchor="ctr" anchorCtr="0">
          <a:noAutofit/>
        </a:bodyPr>
        <a:lstStyle/>
        <a:p>
          <a:pPr lvl="0" algn="l" defTabSz="1111250">
            <a:lnSpc>
              <a:spcPct val="90000"/>
            </a:lnSpc>
            <a:spcBef>
              <a:spcPct val="0"/>
            </a:spcBef>
            <a:spcAft>
              <a:spcPct val="35000"/>
            </a:spcAft>
          </a:pPr>
          <a:r>
            <a:rPr lang="en-IN" sz="2500" kern="1200" dirty="0" err="1"/>
            <a:t>CREDIBILITYविश्वसनीयता</a:t>
          </a:r>
          <a:endParaRPr lang="en-IN" sz="2500" kern="1200" dirty="0"/>
        </a:p>
      </dsp:txBody>
      <dsp:txXfrm>
        <a:off x="1032795" y="1842777"/>
        <a:ext cx="7025214" cy="526536"/>
      </dsp:txXfrm>
    </dsp:sp>
    <dsp:sp modelId="{7F455EDA-5E5D-4944-8DC3-836902897A41}">
      <dsp:nvSpPr>
        <dsp:cNvPr id="0" name=""/>
        <dsp:cNvSpPr/>
      </dsp:nvSpPr>
      <dsp:spPr>
        <a:xfrm>
          <a:off x="703710" y="1776960"/>
          <a:ext cx="658170" cy="65817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5258A2F-81F5-4B91-9BB3-BDB6870802AE}">
      <dsp:nvSpPr>
        <dsp:cNvPr id="0" name=""/>
        <dsp:cNvSpPr/>
      </dsp:nvSpPr>
      <dsp:spPr>
        <a:xfrm>
          <a:off x="1032795" y="2631982"/>
          <a:ext cx="7025214" cy="526536"/>
        </a:xfrm>
        <a:prstGeom prst="rect">
          <a:avLst/>
        </a:prstGeom>
        <a:solidFill>
          <a:schemeClr val="accent5">
            <a:hueOff val="10786880"/>
            <a:satOff val="-4331"/>
            <a:lumOff val="-14354"/>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7938" tIns="63500" rIns="63500" bIns="63500" numCol="1" spcCol="1270" anchor="ctr" anchorCtr="0">
          <a:noAutofit/>
        </a:bodyPr>
        <a:lstStyle/>
        <a:p>
          <a:pPr lvl="0" algn="l" defTabSz="1111250">
            <a:lnSpc>
              <a:spcPct val="90000"/>
            </a:lnSpc>
            <a:spcBef>
              <a:spcPct val="0"/>
            </a:spcBef>
            <a:spcAft>
              <a:spcPct val="35000"/>
            </a:spcAft>
          </a:pPr>
          <a:r>
            <a:rPr lang="en-IN" sz="2500" kern="1200" dirty="0" err="1"/>
            <a:t>CONSISTENCYअनुकूलता</a:t>
          </a:r>
          <a:endParaRPr lang="en-IN" sz="2500" kern="1200" dirty="0"/>
        </a:p>
      </dsp:txBody>
      <dsp:txXfrm>
        <a:off x="1032795" y="2631982"/>
        <a:ext cx="7025214" cy="526536"/>
      </dsp:txXfrm>
    </dsp:sp>
    <dsp:sp modelId="{AE925D6D-163C-42D3-92D9-155A411A7D96}">
      <dsp:nvSpPr>
        <dsp:cNvPr id="0" name=""/>
        <dsp:cNvSpPr/>
      </dsp:nvSpPr>
      <dsp:spPr>
        <a:xfrm>
          <a:off x="703710" y="2566164"/>
          <a:ext cx="658170" cy="65817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D69F65B-F994-48CE-B6D3-BCC0977731BA}">
      <dsp:nvSpPr>
        <dsp:cNvPr id="0" name=""/>
        <dsp:cNvSpPr/>
      </dsp:nvSpPr>
      <dsp:spPr>
        <a:xfrm>
          <a:off x="834744" y="3421686"/>
          <a:ext cx="7223265" cy="526536"/>
        </a:xfrm>
        <a:prstGeom prst="rect">
          <a:avLst/>
        </a:prstGeom>
        <a:solidFill>
          <a:schemeClr val="accent5">
            <a:hueOff val="14382505"/>
            <a:satOff val="-5775"/>
            <a:lumOff val="-19138"/>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7938" tIns="63500" rIns="63500" bIns="63500" numCol="1" spcCol="1270" anchor="ctr" anchorCtr="0">
          <a:noAutofit/>
        </a:bodyPr>
        <a:lstStyle/>
        <a:p>
          <a:pPr lvl="0" algn="l" defTabSz="1111250">
            <a:lnSpc>
              <a:spcPct val="90000"/>
            </a:lnSpc>
            <a:spcBef>
              <a:spcPct val="0"/>
            </a:spcBef>
            <a:spcAft>
              <a:spcPct val="35000"/>
            </a:spcAft>
          </a:pPr>
          <a:r>
            <a:rPr lang="en-IN" sz="2500" kern="1200" dirty="0" err="1"/>
            <a:t>CONTENTसंतुष्टता</a:t>
          </a:r>
          <a:endParaRPr lang="en-IN" sz="2500" kern="1200" dirty="0"/>
        </a:p>
      </dsp:txBody>
      <dsp:txXfrm>
        <a:off x="834744" y="3421686"/>
        <a:ext cx="7223265" cy="526536"/>
      </dsp:txXfrm>
    </dsp:sp>
    <dsp:sp modelId="{69AE5630-BD55-4102-938F-E4FE71EED283}">
      <dsp:nvSpPr>
        <dsp:cNvPr id="0" name=""/>
        <dsp:cNvSpPr/>
      </dsp:nvSpPr>
      <dsp:spPr>
        <a:xfrm>
          <a:off x="505659" y="3355869"/>
          <a:ext cx="658170" cy="65817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5738F62-CC67-4E74-82ED-4E334441822F}">
      <dsp:nvSpPr>
        <dsp:cNvPr id="0" name=""/>
        <dsp:cNvSpPr/>
      </dsp:nvSpPr>
      <dsp:spPr>
        <a:xfrm>
          <a:off x="401632" y="4211391"/>
          <a:ext cx="7656377" cy="526536"/>
        </a:xfrm>
        <a:prstGeom prst="rect">
          <a:avLst/>
        </a:prstGeom>
        <a:solidFill>
          <a:schemeClr val="accent5">
            <a:hueOff val="17978132"/>
            <a:satOff val="-7219"/>
            <a:lumOff val="-23923"/>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7938" tIns="63500" rIns="63500" bIns="63500" numCol="1" spcCol="1270" anchor="ctr" anchorCtr="0">
          <a:noAutofit/>
        </a:bodyPr>
        <a:lstStyle/>
        <a:p>
          <a:pPr lvl="0" algn="l" defTabSz="1111250">
            <a:lnSpc>
              <a:spcPct val="90000"/>
            </a:lnSpc>
            <a:spcBef>
              <a:spcPct val="0"/>
            </a:spcBef>
            <a:spcAft>
              <a:spcPct val="35000"/>
            </a:spcAft>
          </a:pPr>
          <a:r>
            <a:rPr lang="en-IN" sz="2500" kern="1200" dirty="0" err="1"/>
            <a:t>CLEARITYस्पष्टता</a:t>
          </a:r>
          <a:endParaRPr lang="en-IN" sz="2500" kern="1200" dirty="0"/>
        </a:p>
      </dsp:txBody>
      <dsp:txXfrm>
        <a:off x="401632" y="4211391"/>
        <a:ext cx="7656377" cy="526536"/>
      </dsp:txXfrm>
    </dsp:sp>
    <dsp:sp modelId="{1AF1750D-C5B7-4799-87E3-A31B42845F20}">
      <dsp:nvSpPr>
        <dsp:cNvPr id="0" name=""/>
        <dsp:cNvSpPr/>
      </dsp:nvSpPr>
      <dsp:spPr>
        <a:xfrm>
          <a:off x="72546" y="4145574"/>
          <a:ext cx="658170" cy="65817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90B110-7E65-4322-B1AE-F71456BF47E3}">
      <dsp:nvSpPr>
        <dsp:cNvPr id="0" name=""/>
        <dsp:cNvSpPr/>
      </dsp:nvSpPr>
      <dsp:spPr>
        <a:xfrm>
          <a:off x="-6126981" y="-937410"/>
          <a:ext cx="7293488" cy="7293488"/>
        </a:xfrm>
        <a:prstGeom prst="blockArc">
          <a:avLst>
            <a:gd name="adj1" fmla="val 18900000"/>
            <a:gd name="adj2" fmla="val 2700000"/>
            <a:gd name="adj3" fmla="val 296"/>
          </a:avLst>
        </a:pr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55825DA-F360-46DB-9314-89844187D27C}">
      <dsp:nvSpPr>
        <dsp:cNvPr id="0" name=""/>
        <dsp:cNvSpPr/>
      </dsp:nvSpPr>
      <dsp:spPr>
        <a:xfrm>
          <a:off x="610504" y="416587"/>
          <a:ext cx="7440913" cy="833607"/>
        </a:xfrm>
        <a:prstGeom prst="rect">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IN" sz="2500" kern="1200" dirty="0" err="1"/>
            <a:t>CHANNELमाध्यम</a:t>
          </a:r>
          <a:endParaRPr lang="en-IN" sz="2500" kern="1200" dirty="0"/>
        </a:p>
      </dsp:txBody>
      <dsp:txXfrm>
        <a:off x="610504" y="416587"/>
        <a:ext cx="7440913" cy="833607"/>
      </dsp:txXfrm>
    </dsp:sp>
    <dsp:sp modelId="{260165EC-E660-493A-9F60-C266E474667A}">
      <dsp:nvSpPr>
        <dsp:cNvPr id="0" name=""/>
        <dsp:cNvSpPr/>
      </dsp:nvSpPr>
      <dsp:spPr>
        <a:xfrm>
          <a:off x="89500" y="312386"/>
          <a:ext cx="1042009" cy="104200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76639E8-EFF4-45FD-BC6D-F37EE2C1B3D0}">
      <dsp:nvSpPr>
        <dsp:cNvPr id="0" name=""/>
        <dsp:cNvSpPr/>
      </dsp:nvSpPr>
      <dsp:spPr>
        <a:xfrm>
          <a:off x="1088431" y="1667215"/>
          <a:ext cx="6962986" cy="833607"/>
        </a:xfrm>
        <a:prstGeom prst="rect">
          <a:avLst/>
        </a:prstGeom>
        <a:solidFill>
          <a:schemeClr val="accent5">
            <a:hueOff val="5992711"/>
            <a:satOff val="-2406"/>
            <a:lumOff val="-7974"/>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IN" sz="2500" kern="1200" dirty="0" err="1"/>
            <a:t>CONTEXTसंदर्भ</a:t>
          </a:r>
          <a:endParaRPr lang="en-IN" sz="2500" kern="1200" dirty="0"/>
        </a:p>
      </dsp:txBody>
      <dsp:txXfrm>
        <a:off x="1088431" y="1667215"/>
        <a:ext cx="6962986" cy="833607"/>
      </dsp:txXfrm>
    </dsp:sp>
    <dsp:sp modelId="{78B75DFA-DB70-4BEF-912E-393B5C85F515}">
      <dsp:nvSpPr>
        <dsp:cNvPr id="0" name=""/>
        <dsp:cNvSpPr/>
      </dsp:nvSpPr>
      <dsp:spPr>
        <a:xfrm>
          <a:off x="567426" y="1563014"/>
          <a:ext cx="1042009" cy="104200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5761525-88AD-4115-97C1-C37BE1661775}">
      <dsp:nvSpPr>
        <dsp:cNvPr id="0" name=""/>
        <dsp:cNvSpPr/>
      </dsp:nvSpPr>
      <dsp:spPr>
        <a:xfrm>
          <a:off x="1088431" y="2917843"/>
          <a:ext cx="6962986" cy="833607"/>
        </a:xfrm>
        <a:prstGeom prst="rect">
          <a:avLst/>
        </a:prstGeom>
        <a:solidFill>
          <a:schemeClr val="accent5">
            <a:hueOff val="11985421"/>
            <a:satOff val="-4813"/>
            <a:lumOff val="-15949"/>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IN" sz="2500" kern="1200" dirty="0"/>
            <a:t>CAPABILITY OF </a:t>
          </a:r>
          <a:r>
            <a:rPr lang="en-IN" sz="2500" kern="1200" dirty="0" err="1"/>
            <a:t>AUDIENCEस्रोताओं</a:t>
          </a:r>
          <a:r>
            <a:rPr lang="en-IN" sz="2500" kern="1200" dirty="0"/>
            <a:t> </a:t>
          </a:r>
          <a:r>
            <a:rPr lang="en-IN" sz="2500" kern="1200" dirty="0" err="1"/>
            <a:t>की</a:t>
          </a:r>
          <a:r>
            <a:rPr lang="en-IN" sz="2500" kern="1200" dirty="0"/>
            <a:t> </a:t>
          </a:r>
          <a:r>
            <a:rPr lang="en-IN" sz="2500" kern="1200" dirty="0" err="1"/>
            <a:t>क्षमता</a:t>
          </a:r>
          <a:endParaRPr lang="en-IN" sz="2500" kern="1200" dirty="0"/>
        </a:p>
      </dsp:txBody>
      <dsp:txXfrm>
        <a:off x="1088431" y="2917843"/>
        <a:ext cx="6962986" cy="833607"/>
      </dsp:txXfrm>
    </dsp:sp>
    <dsp:sp modelId="{D0A76B28-984E-4E64-85FF-8BFB4550D7F6}">
      <dsp:nvSpPr>
        <dsp:cNvPr id="0" name=""/>
        <dsp:cNvSpPr/>
      </dsp:nvSpPr>
      <dsp:spPr>
        <a:xfrm>
          <a:off x="567426" y="2813642"/>
          <a:ext cx="1042009" cy="104200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ACA10C6-A709-49FB-B2D2-8E0448C86B70}">
      <dsp:nvSpPr>
        <dsp:cNvPr id="0" name=""/>
        <dsp:cNvSpPr/>
      </dsp:nvSpPr>
      <dsp:spPr>
        <a:xfrm>
          <a:off x="610504" y="4168472"/>
          <a:ext cx="7440913" cy="833607"/>
        </a:xfrm>
        <a:prstGeom prst="rect">
          <a:avLst/>
        </a:prstGeom>
        <a:solidFill>
          <a:schemeClr val="accent5">
            <a:hueOff val="17978132"/>
            <a:satOff val="-7219"/>
            <a:lumOff val="-23923"/>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n-IN" sz="2500" kern="1200" dirty="0" err="1"/>
            <a:t>CHARACTERआचरण</a:t>
          </a:r>
          <a:endParaRPr lang="en-IN" sz="2500" kern="1200" dirty="0"/>
        </a:p>
      </dsp:txBody>
      <dsp:txXfrm>
        <a:off x="610504" y="4168472"/>
        <a:ext cx="7440913" cy="833607"/>
      </dsp:txXfrm>
    </dsp:sp>
    <dsp:sp modelId="{10CF6A28-E417-4BC4-99B5-A70EE927E709}">
      <dsp:nvSpPr>
        <dsp:cNvPr id="0" name=""/>
        <dsp:cNvSpPr/>
      </dsp:nvSpPr>
      <dsp:spPr>
        <a:xfrm>
          <a:off x="89500" y="4064271"/>
          <a:ext cx="1042009" cy="104200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CB909A-4250-4AC2-9478-A0BAF68AEB76}">
      <dsp:nvSpPr>
        <dsp:cNvPr id="0" name=""/>
        <dsp:cNvSpPr/>
      </dsp:nvSpPr>
      <dsp:spPr>
        <a:xfrm>
          <a:off x="0" y="444131"/>
          <a:ext cx="2539999" cy="1524000"/>
        </a:xfrm>
        <a:prstGeom prst="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N" sz="2500" kern="1200" dirty="0"/>
            <a:t>SIMPLICITY</a:t>
          </a:r>
        </a:p>
        <a:p>
          <a:pPr lvl="0" algn="ctr" defTabSz="1111250">
            <a:lnSpc>
              <a:spcPct val="90000"/>
            </a:lnSpc>
            <a:spcBef>
              <a:spcPct val="0"/>
            </a:spcBef>
            <a:spcAft>
              <a:spcPct val="35000"/>
            </a:spcAft>
          </a:pPr>
          <a:r>
            <a:rPr lang="en-IN" sz="2500" kern="1200" dirty="0" err="1"/>
            <a:t>सरलता</a:t>
          </a:r>
          <a:endParaRPr lang="en-IN" sz="2500" kern="1200" dirty="0"/>
        </a:p>
      </dsp:txBody>
      <dsp:txXfrm>
        <a:off x="0" y="444131"/>
        <a:ext cx="2539999" cy="1524000"/>
      </dsp:txXfrm>
    </dsp:sp>
    <dsp:sp modelId="{FE3DD774-D9F6-4249-ABBD-78700A56B39A}">
      <dsp:nvSpPr>
        <dsp:cNvPr id="0" name=""/>
        <dsp:cNvSpPr/>
      </dsp:nvSpPr>
      <dsp:spPr>
        <a:xfrm>
          <a:off x="2794000" y="444131"/>
          <a:ext cx="2539999" cy="1524000"/>
        </a:xfrm>
        <a:prstGeom prst="rect">
          <a:avLst/>
        </a:prstGeom>
        <a:solidFill>
          <a:schemeClr val="accent5">
            <a:hueOff val="4494533"/>
            <a:satOff val="-1805"/>
            <a:lumOff val="-598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N" sz="2500" kern="1200" dirty="0"/>
            <a:t>SHORTNESS</a:t>
          </a:r>
        </a:p>
        <a:p>
          <a:pPr lvl="0" algn="ctr" defTabSz="1111250">
            <a:lnSpc>
              <a:spcPct val="90000"/>
            </a:lnSpc>
            <a:spcBef>
              <a:spcPct val="0"/>
            </a:spcBef>
            <a:spcAft>
              <a:spcPct val="35000"/>
            </a:spcAft>
          </a:pPr>
          <a:r>
            <a:rPr lang="en-IN" sz="2500" kern="1200" dirty="0" err="1"/>
            <a:t>संक्षिप्तता</a:t>
          </a:r>
          <a:endParaRPr lang="en-IN" sz="2500" kern="1200" dirty="0"/>
        </a:p>
      </dsp:txBody>
      <dsp:txXfrm>
        <a:off x="2794000" y="444131"/>
        <a:ext cx="2539999" cy="1524000"/>
      </dsp:txXfrm>
    </dsp:sp>
    <dsp:sp modelId="{8893F662-7415-4897-8785-096C07417F38}">
      <dsp:nvSpPr>
        <dsp:cNvPr id="0" name=""/>
        <dsp:cNvSpPr/>
      </dsp:nvSpPr>
      <dsp:spPr>
        <a:xfrm>
          <a:off x="5587999" y="444131"/>
          <a:ext cx="2539999" cy="1524000"/>
        </a:xfrm>
        <a:prstGeom prst="rect">
          <a:avLst/>
        </a:prstGeom>
        <a:solidFill>
          <a:schemeClr val="accent5">
            <a:hueOff val="8989066"/>
            <a:satOff val="-3610"/>
            <a:lumOff val="-1196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N" sz="2500" kern="1200" dirty="0"/>
            <a:t>SECRECY</a:t>
          </a:r>
        </a:p>
        <a:p>
          <a:pPr lvl="0" algn="ctr" defTabSz="1111250">
            <a:lnSpc>
              <a:spcPct val="90000"/>
            </a:lnSpc>
            <a:spcBef>
              <a:spcPct val="0"/>
            </a:spcBef>
            <a:spcAft>
              <a:spcPct val="35000"/>
            </a:spcAft>
          </a:pPr>
          <a:r>
            <a:rPr lang="en-IN" sz="2500" kern="1200" dirty="0" err="1"/>
            <a:t>गोपनीयता</a:t>
          </a:r>
          <a:endParaRPr lang="en-IN" sz="2500" kern="1200" dirty="0"/>
        </a:p>
      </dsp:txBody>
      <dsp:txXfrm>
        <a:off x="5587999" y="444131"/>
        <a:ext cx="2539999" cy="1524000"/>
      </dsp:txXfrm>
    </dsp:sp>
    <dsp:sp modelId="{F62FF2ED-A3B3-4A7E-A18A-9B5D595E30AB}">
      <dsp:nvSpPr>
        <dsp:cNvPr id="0" name=""/>
        <dsp:cNvSpPr/>
      </dsp:nvSpPr>
      <dsp:spPr>
        <a:xfrm>
          <a:off x="1397000" y="2222131"/>
          <a:ext cx="2539999" cy="1524000"/>
        </a:xfrm>
        <a:prstGeom prst="rect">
          <a:avLst/>
        </a:prstGeom>
        <a:solidFill>
          <a:schemeClr val="accent5">
            <a:hueOff val="13483599"/>
            <a:satOff val="-5414"/>
            <a:lumOff val="-1794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N" sz="2500" kern="1200" dirty="0"/>
            <a:t>SINCERITY</a:t>
          </a:r>
        </a:p>
        <a:p>
          <a:pPr lvl="0" algn="ctr" defTabSz="1111250">
            <a:lnSpc>
              <a:spcPct val="90000"/>
            </a:lnSpc>
            <a:spcBef>
              <a:spcPct val="0"/>
            </a:spcBef>
            <a:spcAft>
              <a:spcPct val="35000"/>
            </a:spcAft>
          </a:pPr>
          <a:r>
            <a:rPr lang="en-IN" sz="2500" kern="1200" dirty="0" err="1"/>
            <a:t>निष्कपटता</a:t>
          </a:r>
          <a:endParaRPr lang="en-IN" sz="2500" kern="1200" dirty="0"/>
        </a:p>
      </dsp:txBody>
      <dsp:txXfrm>
        <a:off x="1397000" y="2222131"/>
        <a:ext cx="2539999" cy="1524000"/>
      </dsp:txXfrm>
    </dsp:sp>
    <dsp:sp modelId="{D3F9018A-5059-484C-94B9-ACF98505F972}">
      <dsp:nvSpPr>
        <dsp:cNvPr id="0" name=""/>
        <dsp:cNvSpPr/>
      </dsp:nvSpPr>
      <dsp:spPr>
        <a:xfrm>
          <a:off x="4191000" y="2222131"/>
          <a:ext cx="2539999" cy="1524000"/>
        </a:xfrm>
        <a:prstGeom prst="rect">
          <a:avLst/>
        </a:prstGeom>
        <a:solidFill>
          <a:schemeClr val="accent5">
            <a:hueOff val="17978132"/>
            <a:satOff val="-7219"/>
            <a:lumOff val="-2392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IN" sz="2500" kern="1200" dirty="0"/>
            <a:t>SKILL</a:t>
          </a:r>
        </a:p>
        <a:p>
          <a:pPr lvl="0" algn="ctr" defTabSz="1111250">
            <a:lnSpc>
              <a:spcPct val="90000"/>
            </a:lnSpc>
            <a:spcBef>
              <a:spcPct val="0"/>
            </a:spcBef>
            <a:spcAft>
              <a:spcPct val="35000"/>
            </a:spcAft>
          </a:pPr>
          <a:r>
            <a:rPr lang="en-IN" sz="2500" kern="1200" dirty="0" err="1"/>
            <a:t>निपुणता</a:t>
          </a:r>
          <a:endParaRPr lang="en-IN" sz="2500" kern="1200" dirty="0"/>
        </a:p>
        <a:p>
          <a:pPr lvl="0" algn="ctr" defTabSz="1111250">
            <a:lnSpc>
              <a:spcPct val="90000"/>
            </a:lnSpc>
            <a:spcBef>
              <a:spcPct val="0"/>
            </a:spcBef>
            <a:spcAft>
              <a:spcPct val="35000"/>
            </a:spcAft>
          </a:pPr>
          <a:endParaRPr lang="en-IN" sz="2500" kern="1200" dirty="0"/>
        </a:p>
      </dsp:txBody>
      <dsp:txXfrm>
        <a:off x="4191000" y="2222131"/>
        <a:ext cx="2539999" cy="1524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F831C1-1814-4E0F-82A1-5731B8C0AF63}">
      <dsp:nvSpPr>
        <dsp:cNvPr id="0" name=""/>
        <dsp:cNvSpPr/>
      </dsp:nvSpPr>
      <dsp:spPr>
        <a:xfrm>
          <a:off x="342900" y="31"/>
          <a:ext cx="2325687" cy="1395412"/>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IN" sz="5900" kern="1200" dirty="0"/>
            <a:t>what</a:t>
          </a:r>
        </a:p>
      </dsp:txBody>
      <dsp:txXfrm>
        <a:off x="342900" y="31"/>
        <a:ext cx="2325687" cy="1395412"/>
      </dsp:txXfrm>
    </dsp:sp>
    <dsp:sp modelId="{4E6B3154-62FE-4065-8F0E-85001749AF2C}">
      <dsp:nvSpPr>
        <dsp:cNvPr id="0" name=""/>
        <dsp:cNvSpPr/>
      </dsp:nvSpPr>
      <dsp:spPr>
        <a:xfrm>
          <a:off x="2901156" y="31"/>
          <a:ext cx="2325687" cy="1395412"/>
        </a:xfrm>
        <a:prstGeom prst="rect">
          <a:avLst/>
        </a:prstGeom>
        <a:solidFill>
          <a:schemeClr val="accent5">
            <a:hueOff val="2996355"/>
            <a:satOff val="-1203"/>
            <a:lumOff val="-398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IN" sz="5900" kern="1200" dirty="0"/>
            <a:t>when</a:t>
          </a:r>
        </a:p>
      </dsp:txBody>
      <dsp:txXfrm>
        <a:off x="2901156" y="31"/>
        <a:ext cx="2325687" cy="1395412"/>
      </dsp:txXfrm>
    </dsp:sp>
    <dsp:sp modelId="{313B2729-9439-416F-A1DE-C5260384631E}">
      <dsp:nvSpPr>
        <dsp:cNvPr id="0" name=""/>
        <dsp:cNvSpPr/>
      </dsp:nvSpPr>
      <dsp:spPr>
        <a:xfrm>
          <a:off x="5459412" y="31"/>
          <a:ext cx="2325687" cy="1395412"/>
        </a:xfrm>
        <a:prstGeom prst="rect">
          <a:avLst/>
        </a:prstGeom>
        <a:solidFill>
          <a:schemeClr val="accent5">
            <a:hueOff val="5992711"/>
            <a:satOff val="-2406"/>
            <a:lumOff val="-797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IN" sz="5900" kern="1200" dirty="0"/>
            <a:t>where</a:t>
          </a:r>
        </a:p>
      </dsp:txBody>
      <dsp:txXfrm>
        <a:off x="5459412" y="31"/>
        <a:ext cx="2325687" cy="1395412"/>
      </dsp:txXfrm>
    </dsp:sp>
    <dsp:sp modelId="{3B907EE7-E701-4710-AD90-3C82FB5D8B53}">
      <dsp:nvSpPr>
        <dsp:cNvPr id="0" name=""/>
        <dsp:cNvSpPr/>
      </dsp:nvSpPr>
      <dsp:spPr>
        <a:xfrm>
          <a:off x="342900" y="1628013"/>
          <a:ext cx="2325687" cy="1395412"/>
        </a:xfrm>
        <a:prstGeom prst="rect">
          <a:avLst/>
        </a:prstGeom>
        <a:solidFill>
          <a:schemeClr val="accent5">
            <a:hueOff val="8989066"/>
            <a:satOff val="-3610"/>
            <a:lumOff val="-1196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IN" sz="5900" kern="1200" dirty="0"/>
            <a:t>why</a:t>
          </a:r>
        </a:p>
      </dsp:txBody>
      <dsp:txXfrm>
        <a:off x="342900" y="1628013"/>
        <a:ext cx="2325687" cy="1395412"/>
      </dsp:txXfrm>
    </dsp:sp>
    <dsp:sp modelId="{EA4C997E-7611-4A98-BE53-2F76BF1E8A9D}">
      <dsp:nvSpPr>
        <dsp:cNvPr id="0" name=""/>
        <dsp:cNvSpPr/>
      </dsp:nvSpPr>
      <dsp:spPr>
        <a:xfrm>
          <a:off x="2901156" y="1628013"/>
          <a:ext cx="2325687" cy="1395412"/>
        </a:xfrm>
        <a:prstGeom prst="rect">
          <a:avLst/>
        </a:prstGeom>
        <a:solidFill>
          <a:schemeClr val="accent5">
            <a:hueOff val="11985421"/>
            <a:satOff val="-4813"/>
            <a:lumOff val="-1594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IN" sz="5900" kern="1200" dirty="0"/>
            <a:t>who</a:t>
          </a:r>
        </a:p>
      </dsp:txBody>
      <dsp:txXfrm>
        <a:off x="2901156" y="1628013"/>
        <a:ext cx="2325687" cy="1395412"/>
      </dsp:txXfrm>
    </dsp:sp>
    <dsp:sp modelId="{72825F38-8E20-44FD-A6DD-2CF1FDF960A2}">
      <dsp:nvSpPr>
        <dsp:cNvPr id="0" name=""/>
        <dsp:cNvSpPr/>
      </dsp:nvSpPr>
      <dsp:spPr>
        <a:xfrm>
          <a:off x="2901156" y="3086693"/>
          <a:ext cx="2325687" cy="1395412"/>
        </a:xfrm>
        <a:prstGeom prst="rect">
          <a:avLst/>
        </a:prstGeom>
        <a:solidFill>
          <a:schemeClr val="accent5">
            <a:hueOff val="14981776"/>
            <a:satOff val="-6016"/>
            <a:lumOff val="-1993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IN" sz="5900" kern="1200"/>
            <a:t>Way</a:t>
          </a:r>
        </a:p>
      </dsp:txBody>
      <dsp:txXfrm>
        <a:off x="2901156" y="3086693"/>
        <a:ext cx="2325687" cy="1395412"/>
      </dsp:txXfrm>
    </dsp:sp>
    <dsp:sp modelId="{ABAD4AE6-A132-432A-8C1D-726A326C3DA2}">
      <dsp:nvSpPr>
        <dsp:cNvPr id="0" name=""/>
        <dsp:cNvSpPr/>
      </dsp:nvSpPr>
      <dsp:spPr>
        <a:xfrm>
          <a:off x="5350151" y="1642730"/>
          <a:ext cx="2325687" cy="1395412"/>
        </a:xfrm>
        <a:prstGeom prst="rect">
          <a:avLst/>
        </a:prstGeom>
        <a:solidFill>
          <a:schemeClr val="accent5">
            <a:hueOff val="17978132"/>
            <a:satOff val="-7219"/>
            <a:lumOff val="-2392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r>
            <a:rPr lang="en-IN" sz="5900" kern="1200" dirty="0"/>
            <a:t>whom</a:t>
          </a:r>
        </a:p>
      </dsp:txBody>
      <dsp:txXfrm>
        <a:off x="5350151" y="1642730"/>
        <a:ext cx="2325687" cy="139541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641BC6-0F25-49D1-97C5-3A7E2BBA6AE4}">
      <dsp:nvSpPr>
        <dsp:cNvPr id="0" name=""/>
        <dsp:cNvSpPr/>
      </dsp:nvSpPr>
      <dsp:spPr>
        <a:xfrm>
          <a:off x="-6126981" y="-937410"/>
          <a:ext cx="7293488" cy="7293488"/>
        </a:xfrm>
        <a:prstGeom prst="blockArc">
          <a:avLst>
            <a:gd name="adj1" fmla="val 18900000"/>
            <a:gd name="adj2" fmla="val 2700000"/>
            <a:gd name="adj3" fmla="val 296"/>
          </a:avLst>
        </a:prstGeom>
        <a:noFill/>
        <a:ln w="15875" cap="flat"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525F97B-C46D-4D40-BAD7-DCA0E4572260}">
      <dsp:nvSpPr>
        <dsp:cNvPr id="0" name=""/>
        <dsp:cNvSpPr/>
      </dsp:nvSpPr>
      <dsp:spPr>
        <a:xfrm>
          <a:off x="610504" y="416587"/>
          <a:ext cx="7440913" cy="833607"/>
        </a:xfrm>
        <a:prstGeom prst="rect">
          <a:avLst/>
        </a:prstGeom>
        <a:solidFill>
          <a:schemeClr val="accent5">
            <a:hueOff val="0"/>
            <a:satOff val="0"/>
            <a:lumOff val="0"/>
            <a:alphaOff val="0"/>
          </a:schemeClr>
        </a:solidFill>
        <a:ln>
          <a:noFill/>
        </a:ln>
        <a:effectLst>
          <a:innerShdw blurRad="25400" dist="12700" dir="13500000">
            <a:srgbClr val="000000">
              <a:alpha val="45000"/>
            </a:srgbClr>
          </a:inn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61676" tIns="60960" rIns="60960" bIns="60960" numCol="1" spcCol="1270" anchor="ctr" anchorCtr="0">
          <a:noAutofit/>
        </a:bodyPr>
        <a:lstStyle/>
        <a:p>
          <a:pPr lvl="0" algn="l" defTabSz="1066800">
            <a:lnSpc>
              <a:spcPct val="90000"/>
            </a:lnSpc>
            <a:spcBef>
              <a:spcPct val="0"/>
            </a:spcBef>
            <a:spcAft>
              <a:spcPct val="35000"/>
            </a:spcAft>
          </a:pPr>
          <a:r>
            <a:rPr lang="en-IN" sz="2400" kern="1200" dirty="0" err="1"/>
            <a:t>माध्यम</a:t>
          </a:r>
          <a:r>
            <a:rPr lang="en-IN" sz="2400" kern="1200" dirty="0"/>
            <a:t>  MEDIUM</a:t>
          </a:r>
        </a:p>
      </dsp:txBody>
      <dsp:txXfrm>
        <a:off x="610504" y="416587"/>
        <a:ext cx="7440913" cy="833607"/>
      </dsp:txXfrm>
    </dsp:sp>
    <dsp:sp modelId="{8B205A22-0794-4C15-90AD-9BDA42E3EB43}">
      <dsp:nvSpPr>
        <dsp:cNvPr id="0" name=""/>
        <dsp:cNvSpPr/>
      </dsp:nvSpPr>
      <dsp:spPr>
        <a:xfrm>
          <a:off x="89500" y="312386"/>
          <a:ext cx="1042009" cy="1042009"/>
        </a:xfrm>
        <a:prstGeom prst="ellipse">
          <a:avLst/>
        </a:prstGeom>
        <a:solidFill>
          <a:schemeClr val="lt1">
            <a:hueOff val="0"/>
            <a:satOff val="0"/>
            <a:lumOff val="0"/>
            <a:alphaOff val="0"/>
          </a:schemeClr>
        </a:solidFill>
        <a:ln>
          <a:noFill/>
        </a:ln>
        <a:effectLst>
          <a:innerShdw blurRad="25400" dist="12700" dir="13500000">
            <a:srgbClr val="000000">
              <a:alpha val="45000"/>
            </a:srgbClr>
          </a:inn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1A349CA8-9DFF-4B07-8380-EB103126F633}">
      <dsp:nvSpPr>
        <dsp:cNvPr id="0" name=""/>
        <dsp:cNvSpPr/>
      </dsp:nvSpPr>
      <dsp:spPr>
        <a:xfrm>
          <a:off x="1088431" y="1667215"/>
          <a:ext cx="6962986" cy="833607"/>
        </a:xfrm>
        <a:prstGeom prst="rect">
          <a:avLst/>
        </a:prstGeom>
        <a:solidFill>
          <a:schemeClr val="accent5">
            <a:hueOff val="5992711"/>
            <a:satOff val="-2406"/>
            <a:lumOff val="-7974"/>
            <a:alphaOff val="0"/>
          </a:schemeClr>
        </a:solidFill>
        <a:ln>
          <a:noFill/>
        </a:ln>
        <a:effectLst>
          <a:innerShdw blurRad="25400" dist="12700" dir="13500000">
            <a:srgbClr val="000000">
              <a:alpha val="45000"/>
            </a:srgbClr>
          </a:inn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61676" tIns="60960" rIns="60960" bIns="60960" numCol="1" spcCol="1270" anchor="ctr" anchorCtr="0">
          <a:noAutofit/>
        </a:bodyPr>
        <a:lstStyle/>
        <a:p>
          <a:pPr lvl="0" algn="l" defTabSz="1066800">
            <a:lnSpc>
              <a:spcPct val="90000"/>
            </a:lnSpc>
            <a:spcBef>
              <a:spcPct val="0"/>
            </a:spcBef>
            <a:spcAft>
              <a:spcPct val="35000"/>
            </a:spcAft>
          </a:pPr>
          <a:r>
            <a:rPr lang="en-IN" sz="2400" kern="1200" dirty="0" err="1"/>
            <a:t>शारीरिक</a:t>
          </a:r>
          <a:r>
            <a:rPr lang="en-IN" sz="2400" kern="1200" dirty="0"/>
            <a:t> </a:t>
          </a:r>
          <a:r>
            <a:rPr lang="en-IN" sz="2400" kern="1200" dirty="0" err="1"/>
            <a:t>संकेतों</a:t>
          </a:r>
          <a:r>
            <a:rPr lang="en-IN" sz="2400" kern="1200" dirty="0"/>
            <a:t> </a:t>
          </a:r>
          <a:r>
            <a:rPr lang="en-IN" sz="2400" kern="1200" dirty="0" err="1"/>
            <a:t>पर</a:t>
          </a:r>
          <a:r>
            <a:rPr lang="en-IN" sz="2400" kern="1200" dirty="0"/>
            <a:t> </a:t>
          </a:r>
          <a:r>
            <a:rPr lang="en-IN" sz="2400" kern="1200" dirty="0" err="1"/>
            <a:t>नियंत्रण</a:t>
          </a:r>
          <a:r>
            <a:rPr lang="en-IN" sz="2400" kern="1200" dirty="0"/>
            <a:t> CONTROL OVER THE BODY SIGNALS</a:t>
          </a:r>
        </a:p>
      </dsp:txBody>
      <dsp:txXfrm>
        <a:off x="1088431" y="1667215"/>
        <a:ext cx="6962986" cy="833607"/>
      </dsp:txXfrm>
    </dsp:sp>
    <dsp:sp modelId="{8CC0A9A5-ACBA-4E36-A650-D1D9E52EE8DF}">
      <dsp:nvSpPr>
        <dsp:cNvPr id="0" name=""/>
        <dsp:cNvSpPr/>
      </dsp:nvSpPr>
      <dsp:spPr>
        <a:xfrm>
          <a:off x="567426" y="1563014"/>
          <a:ext cx="1042009" cy="1042009"/>
        </a:xfrm>
        <a:prstGeom prst="ellipse">
          <a:avLst/>
        </a:prstGeom>
        <a:solidFill>
          <a:schemeClr val="lt1">
            <a:hueOff val="0"/>
            <a:satOff val="0"/>
            <a:lumOff val="0"/>
            <a:alphaOff val="0"/>
          </a:schemeClr>
        </a:solidFill>
        <a:ln>
          <a:noFill/>
        </a:ln>
        <a:effectLst>
          <a:innerShdw blurRad="25400" dist="12700" dir="13500000">
            <a:srgbClr val="000000">
              <a:alpha val="45000"/>
            </a:srgbClr>
          </a:inn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9984B908-FCAD-41F8-B2E6-E87441866A40}">
      <dsp:nvSpPr>
        <dsp:cNvPr id="0" name=""/>
        <dsp:cNvSpPr/>
      </dsp:nvSpPr>
      <dsp:spPr>
        <a:xfrm>
          <a:off x="1088431" y="2917843"/>
          <a:ext cx="6962986" cy="833607"/>
        </a:xfrm>
        <a:prstGeom prst="rect">
          <a:avLst/>
        </a:prstGeom>
        <a:solidFill>
          <a:schemeClr val="accent5">
            <a:hueOff val="11985421"/>
            <a:satOff val="-4813"/>
            <a:lumOff val="-15949"/>
            <a:alphaOff val="0"/>
          </a:schemeClr>
        </a:solidFill>
        <a:ln>
          <a:noFill/>
        </a:ln>
        <a:effectLst>
          <a:innerShdw blurRad="25400" dist="12700" dir="13500000">
            <a:srgbClr val="000000">
              <a:alpha val="45000"/>
            </a:srgbClr>
          </a:inn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61676" tIns="60960" rIns="60960" bIns="60960" numCol="1" spcCol="1270" anchor="ctr" anchorCtr="0">
          <a:noAutofit/>
        </a:bodyPr>
        <a:lstStyle/>
        <a:p>
          <a:pPr lvl="0" algn="l" defTabSz="1066800">
            <a:lnSpc>
              <a:spcPct val="90000"/>
            </a:lnSpc>
            <a:spcBef>
              <a:spcPct val="0"/>
            </a:spcBef>
            <a:spcAft>
              <a:spcPct val="35000"/>
            </a:spcAft>
          </a:pPr>
          <a:r>
            <a:rPr lang="en-IN" sz="2400" kern="1200" dirty="0" err="1"/>
            <a:t>सोच</a:t>
          </a:r>
          <a:r>
            <a:rPr lang="en-IN" sz="2400" kern="1200" dirty="0"/>
            <a:t> </a:t>
          </a:r>
          <a:r>
            <a:rPr lang="en-IN" sz="2400" kern="1200" dirty="0" err="1"/>
            <a:t>विचार</a:t>
          </a:r>
          <a:r>
            <a:rPr lang="en-IN" sz="2400" kern="1200" dirty="0"/>
            <a:t> CONSIDERATION </a:t>
          </a:r>
        </a:p>
      </dsp:txBody>
      <dsp:txXfrm>
        <a:off x="1088431" y="2917843"/>
        <a:ext cx="6962986" cy="833607"/>
      </dsp:txXfrm>
    </dsp:sp>
    <dsp:sp modelId="{6209F9D6-0400-4865-BCDE-B65D22614443}">
      <dsp:nvSpPr>
        <dsp:cNvPr id="0" name=""/>
        <dsp:cNvSpPr/>
      </dsp:nvSpPr>
      <dsp:spPr>
        <a:xfrm>
          <a:off x="567426" y="2813642"/>
          <a:ext cx="1042009" cy="1042009"/>
        </a:xfrm>
        <a:prstGeom prst="ellipse">
          <a:avLst/>
        </a:prstGeom>
        <a:solidFill>
          <a:schemeClr val="lt1">
            <a:hueOff val="0"/>
            <a:satOff val="0"/>
            <a:lumOff val="0"/>
            <a:alphaOff val="0"/>
          </a:schemeClr>
        </a:solidFill>
        <a:ln>
          <a:noFill/>
        </a:ln>
        <a:effectLst>
          <a:innerShdw blurRad="25400" dist="12700" dir="13500000">
            <a:srgbClr val="000000">
              <a:alpha val="45000"/>
            </a:srgbClr>
          </a:inn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 modelId="{8074DEEE-8B77-4CBB-875E-5FFF8297826D}">
      <dsp:nvSpPr>
        <dsp:cNvPr id="0" name=""/>
        <dsp:cNvSpPr/>
      </dsp:nvSpPr>
      <dsp:spPr>
        <a:xfrm>
          <a:off x="610504" y="4168472"/>
          <a:ext cx="7440913" cy="833607"/>
        </a:xfrm>
        <a:prstGeom prst="rect">
          <a:avLst/>
        </a:prstGeom>
        <a:solidFill>
          <a:schemeClr val="accent5">
            <a:hueOff val="17978132"/>
            <a:satOff val="-7219"/>
            <a:lumOff val="-23923"/>
            <a:alphaOff val="0"/>
          </a:schemeClr>
        </a:solidFill>
        <a:ln>
          <a:noFill/>
        </a:ln>
        <a:effectLst>
          <a:innerShdw blurRad="25400" dist="12700" dir="13500000">
            <a:srgbClr val="000000">
              <a:alpha val="45000"/>
            </a:srgbClr>
          </a:inn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61676" tIns="60960" rIns="60960" bIns="60960" numCol="1" spcCol="1270" anchor="ctr" anchorCtr="0">
          <a:noAutofit/>
        </a:bodyPr>
        <a:lstStyle/>
        <a:p>
          <a:pPr lvl="0" algn="l" defTabSz="1066800">
            <a:lnSpc>
              <a:spcPct val="90000"/>
            </a:lnSpc>
            <a:spcBef>
              <a:spcPct val="0"/>
            </a:spcBef>
            <a:spcAft>
              <a:spcPct val="35000"/>
            </a:spcAft>
          </a:pPr>
          <a:r>
            <a:rPr lang="en-IN" sz="2400" kern="1200" dirty="0" err="1"/>
            <a:t>शांतिपूर्ण</a:t>
          </a:r>
          <a:r>
            <a:rPr lang="en-IN" sz="2400" kern="1200" dirty="0"/>
            <a:t> </a:t>
          </a:r>
          <a:r>
            <a:rPr lang="en-IN" sz="2400" kern="1200" dirty="0" err="1"/>
            <a:t>माहौल</a:t>
          </a:r>
          <a:r>
            <a:rPr lang="en-IN" sz="2400" kern="1200" dirty="0"/>
            <a:t> PEACEFUL ATMOSPHERE </a:t>
          </a:r>
        </a:p>
      </dsp:txBody>
      <dsp:txXfrm>
        <a:off x="610504" y="4168472"/>
        <a:ext cx="7440913" cy="833607"/>
      </dsp:txXfrm>
    </dsp:sp>
    <dsp:sp modelId="{AE3B8698-7169-40BF-8959-41984C12A515}">
      <dsp:nvSpPr>
        <dsp:cNvPr id="0" name=""/>
        <dsp:cNvSpPr/>
      </dsp:nvSpPr>
      <dsp:spPr>
        <a:xfrm>
          <a:off x="89500" y="4064271"/>
          <a:ext cx="1042009" cy="1042009"/>
        </a:xfrm>
        <a:prstGeom prst="ellipse">
          <a:avLst/>
        </a:prstGeom>
        <a:solidFill>
          <a:schemeClr val="lt1">
            <a:hueOff val="0"/>
            <a:satOff val="0"/>
            <a:lumOff val="0"/>
            <a:alphaOff val="0"/>
          </a:schemeClr>
        </a:solidFill>
        <a:ln>
          <a:noFill/>
        </a:ln>
        <a:effectLst>
          <a:innerShdw blurRad="25400" dist="12700" dir="13500000">
            <a:srgbClr val="000000">
              <a:alpha val="45000"/>
            </a:srgbClr>
          </a:inn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2B72E-454C-4037-BFD8-E61142066772}" type="datetimeFigureOut">
              <a:rPr lang="en-IN" smtClean="0"/>
              <a:pPr/>
              <a:t>21-08-2020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5B640-808F-40F0-B974-9CF4C1A84B13}" type="slidenum">
              <a:rPr lang="en-IN" smtClean="0"/>
              <a:pPr/>
              <a:t>‹#›</a:t>
            </a:fld>
            <a:endParaRPr lang="en-IN"/>
          </a:p>
        </p:txBody>
      </p:sp>
    </p:spTree>
    <p:extLst>
      <p:ext uri="{BB962C8B-B14F-4D97-AF65-F5344CB8AC3E}">
        <p14:creationId xmlns:p14="http://schemas.microsoft.com/office/powerpoint/2010/main" xmlns="" val="5906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24A4C47-97E0-492F-AC65-F28F39DEECDD}" type="datetime1">
              <a:rPr lang="en-US" smtClean="0"/>
              <a:pPr/>
              <a:t>8/21/2020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ANIL PRATAP SINGH</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9D6E53-DE11-4086-BC3C-3B10EB118661}"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496D-F180-4E1F-9CF6-0A5643079560}"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D0D185-ED42-45B6-BAB7-4E7DB70106D1}"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3BD399-188C-460D-9B8A-5FA6C4E10DC0}"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6EBF05-359E-43BF-BF6C-8DF9943C87E6}"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A7FD1E-4463-4AC6-B4BB-F14CC3BD7745}"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47E0FD-6B58-4534-8A13-AD862BD8695F}"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96A142-97A1-4A8E-B84A-34C4D4F2B1D9}"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F8341B-CEE1-46CF-962A-E78033299C18}"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5B14CB-F435-4735-9FAB-2061DA4BF305}"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1B717D-D689-45D2-A6F5-17C03C8E3AD7}"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FFDB72-7CFB-4297-A200-A9797B0DC941}" type="datetime1">
              <a:rPr lang="en-US" smtClean="0"/>
              <a:pPr/>
              <a:t>8/21/2020</a:t>
            </a:fld>
            <a:endParaRPr lang="en-US" dirty="0"/>
          </a:p>
        </p:txBody>
      </p:sp>
      <p:sp>
        <p:nvSpPr>
          <p:cNvPr id="8" name="Footer Placeholder 7"/>
          <p:cNvSpPr>
            <a:spLocks noGrp="1"/>
          </p:cNvSpPr>
          <p:nvPr>
            <p:ph type="ftr" sz="quarter" idx="11"/>
          </p:nvPr>
        </p:nvSpPr>
        <p:spPr/>
        <p:txBody>
          <a:bodyPr/>
          <a:lstStyle/>
          <a:p>
            <a:r>
              <a:rPr lang="en-US"/>
              <a:t>ANIL PRATAP SINGH</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C6DF80-94B5-4CE2-9A93-B7103E7BBC82}" type="datetime1">
              <a:rPr lang="en-US" smtClean="0"/>
              <a:pPr/>
              <a:t>8/21/2020</a:t>
            </a:fld>
            <a:endParaRPr lang="en-US" dirty="0"/>
          </a:p>
        </p:txBody>
      </p:sp>
      <p:sp>
        <p:nvSpPr>
          <p:cNvPr id="4" name="Footer Placeholder 3"/>
          <p:cNvSpPr>
            <a:spLocks noGrp="1"/>
          </p:cNvSpPr>
          <p:nvPr>
            <p:ph type="ftr" sz="quarter" idx="11"/>
          </p:nvPr>
        </p:nvSpPr>
        <p:spPr/>
        <p:txBody>
          <a:bodyPr/>
          <a:lstStyle/>
          <a:p>
            <a:r>
              <a:rPr lang="en-US"/>
              <a:t>ANIL PRATAP SINGH</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65A57-F545-434E-8628-6A9942E8381E}" type="datetime1">
              <a:rPr lang="en-US" smtClean="0"/>
              <a:pPr/>
              <a:t>8/21/2020</a:t>
            </a:fld>
            <a:endParaRPr lang="en-US" dirty="0"/>
          </a:p>
        </p:txBody>
      </p:sp>
      <p:sp>
        <p:nvSpPr>
          <p:cNvPr id="3" name="Footer Placeholder 2"/>
          <p:cNvSpPr>
            <a:spLocks noGrp="1"/>
          </p:cNvSpPr>
          <p:nvPr>
            <p:ph type="ftr" sz="quarter" idx="11"/>
          </p:nvPr>
        </p:nvSpPr>
        <p:spPr/>
        <p:txBody>
          <a:bodyPr/>
          <a:lstStyle/>
          <a:p>
            <a:r>
              <a:rPr lang="en-US"/>
              <a:t>ANIL PRATAP SINGH</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FF6493-21D5-492D-8712-C7F47D8DD204}"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0E81C-EBFB-4B0C-9ECA-B659A798E841}"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DE8080-9FDA-4CBB-97D2-2593A28B47FC}" type="datetime1">
              <a:rPr lang="en-US" smtClean="0"/>
              <a:pPr/>
              <a:t>8/21/2020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ANIL PRATAP SINGH</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hoolsanmiguel.blogspot.com/2015/06/competencia-digital-y-bilinguismo-el.html?spref=pi"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67318B-9D08-4776-AD1A-52606C71B9CE}"/>
              </a:ext>
            </a:extLst>
          </p:cNvPr>
          <p:cNvSpPr>
            <a:spLocks noGrp="1"/>
          </p:cNvSpPr>
          <p:nvPr>
            <p:ph type="ctrTitle"/>
          </p:nvPr>
        </p:nvSpPr>
        <p:spPr/>
        <p:txBody>
          <a:bodyPr/>
          <a:lstStyle/>
          <a:p>
            <a:r>
              <a:rPr lang="en-IN" dirty="0">
                <a:solidFill>
                  <a:srgbClr val="FF0000"/>
                </a:solidFill>
              </a:rPr>
              <a:t>BUSINESS</a:t>
            </a:r>
            <a:r>
              <a:rPr lang="en-IN" dirty="0"/>
              <a:t> </a:t>
            </a:r>
            <a:r>
              <a:rPr lang="en-IN" dirty="0">
                <a:solidFill>
                  <a:srgbClr val="FF0000"/>
                </a:solidFill>
              </a:rPr>
              <a:t>COMMUNICATION</a:t>
            </a:r>
          </a:p>
        </p:txBody>
      </p:sp>
      <p:sp>
        <p:nvSpPr>
          <p:cNvPr id="3" name="Subtitle 2">
            <a:extLst>
              <a:ext uri="{FF2B5EF4-FFF2-40B4-BE49-F238E27FC236}">
                <a16:creationId xmlns:a16="http://schemas.microsoft.com/office/drawing/2014/main" xmlns="" id="{22CE0A95-AB72-4073-AF56-3C2ACA662BAB}"/>
              </a:ext>
            </a:extLst>
          </p:cNvPr>
          <p:cNvSpPr>
            <a:spLocks noGrp="1"/>
          </p:cNvSpPr>
          <p:nvPr>
            <p:ph type="subTitle" idx="1"/>
          </p:nvPr>
        </p:nvSpPr>
        <p:spPr/>
        <p:txBody>
          <a:bodyPr>
            <a:normAutofit lnSpcReduction="10000"/>
          </a:bodyPr>
          <a:lstStyle/>
          <a:p>
            <a:r>
              <a:rPr lang="en-IN" dirty="0">
                <a:solidFill>
                  <a:srgbClr val="00B050"/>
                </a:solidFill>
              </a:rPr>
              <a:t>BY</a:t>
            </a:r>
          </a:p>
          <a:p>
            <a:r>
              <a:rPr lang="en-IN" dirty="0">
                <a:solidFill>
                  <a:srgbClr val="00B050"/>
                </a:solidFill>
              </a:rPr>
              <a:t>DR. ANIL PRATAP SINGH</a:t>
            </a:r>
          </a:p>
          <a:p>
            <a:r>
              <a:rPr lang="en-IN" dirty="0">
                <a:solidFill>
                  <a:srgbClr val="00B050"/>
                </a:solidFill>
              </a:rPr>
              <a:t>V PART</a:t>
            </a:r>
          </a:p>
        </p:txBody>
      </p:sp>
      <p:sp>
        <p:nvSpPr>
          <p:cNvPr id="4" name="Date Placeholder 3">
            <a:extLst>
              <a:ext uri="{FF2B5EF4-FFF2-40B4-BE49-F238E27FC236}">
                <a16:creationId xmlns:a16="http://schemas.microsoft.com/office/drawing/2014/main" xmlns="" id="{A1FC7E30-A94C-44FF-8CBA-C506C66944F9}"/>
              </a:ext>
            </a:extLst>
          </p:cNvPr>
          <p:cNvSpPr>
            <a:spLocks noGrp="1"/>
          </p:cNvSpPr>
          <p:nvPr>
            <p:ph type="dt" sz="half" idx="10"/>
          </p:nvPr>
        </p:nvSpPr>
        <p:spPr/>
        <p:txBody>
          <a:bodyPr/>
          <a:lstStyle/>
          <a:p>
            <a:fld id="{745E528F-07AE-4F08-A18B-A7C10A5A5969}" type="datetime1">
              <a:rPr lang="en-US" smtClean="0"/>
              <a:pPr/>
              <a:t>8/21/2020</a:t>
            </a:fld>
            <a:endParaRPr lang="en-US" dirty="0"/>
          </a:p>
        </p:txBody>
      </p:sp>
      <p:sp>
        <p:nvSpPr>
          <p:cNvPr id="5" name="Footer Placeholder 4">
            <a:extLst>
              <a:ext uri="{FF2B5EF4-FFF2-40B4-BE49-F238E27FC236}">
                <a16:creationId xmlns:a16="http://schemas.microsoft.com/office/drawing/2014/main" xmlns="" id="{A3E62947-FF7B-49EC-BD1F-3488A4C27D5B}"/>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C3C60169-DC0E-49CD-8838-1BD2A59EFB45}"/>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xmlns="" val="2347974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8D55B64-71FC-4822-9948-1FAE7A09F042}"/>
              </a:ext>
            </a:extLst>
          </p:cNvPr>
          <p:cNvSpPr>
            <a:spLocks noGrp="1"/>
          </p:cNvSpPr>
          <p:nvPr>
            <p:ph type="dt" sz="half" idx="10"/>
          </p:nvPr>
        </p:nvSpPr>
        <p:spPr/>
        <p:txBody>
          <a:bodyPr/>
          <a:lstStyle/>
          <a:p>
            <a:fld id="{01365A57-F545-434E-8628-6A9942E8381E}" type="datetime1">
              <a:rPr lang="en-US" smtClean="0"/>
              <a:pPr/>
              <a:t>8/21/2020</a:t>
            </a:fld>
            <a:endParaRPr lang="en-US" dirty="0"/>
          </a:p>
        </p:txBody>
      </p:sp>
      <p:sp>
        <p:nvSpPr>
          <p:cNvPr id="3" name="Footer Placeholder 2">
            <a:extLst>
              <a:ext uri="{FF2B5EF4-FFF2-40B4-BE49-F238E27FC236}">
                <a16:creationId xmlns:a16="http://schemas.microsoft.com/office/drawing/2014/main" xmlns="" id="{387284DB-7C55-4259-8773-5292BAB29372}"/>
              </a:ext>
            </a:extLst>
          </p:cNvPr>
          <p:cNvSpPr>
            <a:spLocks noGrp="1"/>
          </p:cNvSpPr>
          <p:nvPr>
            <p:ph type="ftr" sz="quarter" idx="11"/>
          </p:nvPr>
        </p:nvSpPr>
        <p:spPr/>
        <p:txBody>
          <a:bodyPr/>
          <a:lstStyle/>
          <a:p>
            <a:r>
              <a:rPr lang="en-US"/>
              <a:t>ANIL PRATAP SINGH</a:t>
            </a:r>
            <a:endParaRPr lang="en-US" dirty="0"/>
          </a:p>
        </p:txBody>
      </p:sp>
      <p:sp>
        <p:nvSpPr>
          <p:cNvPr id="4" name="Slide Number Placeholder 3">
            <a:extLst>
              <a:ext uri="{FF2B5EF4-FFF2-40B4-BE49-F238E27FC236}">
                <a16:creationId xmlns:a16="http://schemas.microsoft.com/office/drawing/2014/main" xmlns="" id="{535570E4-9120-4382-98E2-D4531493645A}"/>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TextBox 4">
            <a:extLst>
              <a:ext uri="{FF2B5EF4-FFF2-40B4-BE49-F238E27FC236}">
                <a16:creationId xmlns:a16="http://schemas.microsoft.com/office/drawing/2014/main" xmlns="" id="{3843C05D-514B-4D27-9646-8B6B6522E621}"/>
              </a:ext>
            </a:extLst>
          </p:cNvPr>
          <p:cNvSpPr txBox="1"/>
          <p:nvPr/>
        </p:nvSpPr>
        <p:spPr>
          <a:xfrm>
            <a:off x="4651513" y="1015003"/>
            <a:ext cx="1842171" cy="584775"/>
          </a:xfrm>
          <a:prstGeom prst="rect">
            <a:avLst/>
          </a:prstGeom>
          <a:noFill/>
        </p:spPr>
        <p:txBody>
          <a:bodyPr wrap="none" rtlCol="0">
            <a:spAutoFit/>
          </a:bodyPr>
          <a:lstStyle/>
          <a:p>
            <a:r>
              <a:rPr lang="en-IN" sz="3200" dirty="0">
                <a:solidFill>
                  <a:srgbClr val="FF0000"/>
                </a:solidFill>
              </a:rPr>
              <a:t>THANKS</a:t>
            </a:r>
          </a:p>
        </p:txBody>
      </p:sp>
      <p:pic>
        <p:nvPicPr>
          <p:cNvPr id="7" name="Picture 6">
            <a:extLst>
              <a:ext uri="{FF2B5EF4-FFF2-40B4-BE49-F238E27FC236}">
                <a16:creationId xmlns:a16="http://schemas.microsoft.com/office/drawing/2014/main" xmlns="" id="{215C9CC5-25C5-4D38-A983-BA634769028B}"/>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1550504" y="2345634"/>
            <a:ext cx="9348129" cy="3114095"/>
          </a:xfrm>
          <a:prstGeom prst="rect">
            <a:avLst/>
          </a:prstGeom>
        </p:spPr>
      </p:pic>
    </p:spTree>
    <p:extLst>
      <p:ext uri="{BB962C8B-B14F-4D97-AF65-F5344CB8AC3E}">
        <p14:creationId xmlns:p14="http://schemas.microsoft.com/office/powerpoint/2010/main" xmlns="" val="149579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EB11A-5200-4C2E-A131-F87E8AEE3D38}"/>
              </a:ext>
            </a:extLst>
          </p:cNvPr>
          <p:cNvSpPr>
            <a:spLocks noGrp="1"/>
          </p:cNvSpPr>
          <p:nvPr>
            <p:ph type="title"/>
          </p:nvPr>
        </p:nvSpPr>
        <p:spPr>
          <a:xfrm>
            <a:off x="1295401" y="757471"/>
            <a:ext cx="9601196" cy="1303867"/>
          </a:xfrm>
        </p:spPr>
        <p:txBody>
          <a:bodyPr>
            <a:normAutofit fontScale="90000"/>
          </a:bodyPr>
          <a:lstStyle/>
          <a:p>
            <a:r>
              <a:rPr lang="hi-IN" dirty="0">
                <a:solidFill>
                  <a:srgbClr val="FF0000"/>
                </a:solidFill>
              </a:rPr>
              <a:t>प्रभावपूर्ण संचार </a:t>
            </a:r>
            <a:r>
              <a:rPr lang="en-IN" dirty="0">
                <a:solidFill>
                  <a:srgbClr val="FF0000"/>
                </a:solidFill>
              </a:rPr>
              <a:t/>
            </a:r>
            <a:br>
              <a:rPr lang="en-IN" dirty="0">
                <a:solidFill>
                  <a:srgbClr val="FF0000"/>
                </a:solidFill>
              </a:rPr>
            </a:br>
            <a:r>
              <a:rPr lang="en-IN" dirty="0">
                <a:solidFill>
                  <a:srgbClr val="FF0000"/>
                </a:solidFill>
              </a:rPr>
              <a:t>EFFECTIVE COMMUNICATION</a:t>
            </a:r>
          </a:p>
        </p:txBody>
      </p:sp>
      <p:sp>
        <p:nvSpPr>
          <p:cNvPr id="3" name="Content Placeholder 2">
            <a:extLst>
              <a:ext uri="{FF2B5EF4-FFF2-40B4-BE49-F238E27FC236}">
                <a16:creationId xmlns:a16="http://schemas.microsoft.com/office/drawing/2014/main" xmlns="" id="{8733EBCC-8218-4650-8679-93908177DDC1}"/>
              </a:ext>
            </a:extLst>
          </p:cNvPr>
          <p:cNvSpPr>
            <a:spLocks noGrp="1"/>
          </p:cNvSpPr>
          <p:nvPr>
            <p:ph idx="1"/>
          </p:nvPr>
        </p:nvSpPr>
        <p:spPr>
          <a:xfrm>
            <a:off x="1295401" y="2405857"/>
            <a:ext cx="9601196" cy="3318936"/>
          </a:xfrm>
        </p:spPr>
        <p:txBody>
          <a:bodyPr>
            <a:noAutofit/>
          </a:bodyPr>
          <a:lstStyle/>
          <a:p>
            <a:r>
              <a:rPr lang="hi-IN" sz="1400" dirty="0">
                <a:solidFill>
                  <a:srgbClr val="0070C0"/>
                </a:solidFill>
              </a:rPr>
              <a:t> कोई भी व्यवस्था संचार प्रक्रिया से तभी लाभान्वित हो सकती है जब संप्रेषण प्रभावपूर्ण हो। प्रभावी संचार किसी व्यवसाय या व्यवस्था के लिए जीवन रक्त की समान है, जिस प्रकार मानव रक्त शरीर में स्फूर्ति पैदा करता है और जीवन को चलाएं मान बनाता है उसी प्रकार प्रभावी संचार व्यवसाय को समृद्धि के शिखर पर पहुंचाता है। जिस प्रकार रक्त अल्पता मानव के शरीर को दुर्बल और निष्प्रभावी बना देती है उसी प्रकार प्रभावहीन संचार व्यवसाय को अवनति के पथ पर अग्रसर कर देता है। अतः यदि व्यवसाय को आगे बढ़ाना है अर्थात उन्नति के शिखर पर अग्रसर करना है तो समप्रेषक को अपने संचार को प्रभावी बनाने का प्रयास करना चाहिए। किसी भी संप्रेषक का संचार प्रभावी है या नहीं यह संचार के उद्देश्य की प्राप्ति से जाना जा सकता है। यदि संचार का उद्देश्य प्राप्त हो जाता है तो यह माना जाता है कि समप्रेषक का संचार प्रभावी रहा है, इसके विपरीत यदि संचार का उद्देश्य प्राप्त नहीं होता है तो यह स्पष्ट करता है कि संचार प्रभावशाली नहीं है। एक प्रभावपूर्ण संचार से आशय होता है कि संप्रेषक अपने संदेश को प्राप्तकर्ता तक इस प्रकार पहुंचाएं कि प्राप्तकर्ता उस संदेश को उसके उद्देश्यों के अनुरूप लागू करने के लिए उत्सुक रहे। इसके लिए संप्रेषिक को चाहिए कि वह संचार क्रिया को संक्षिप्त, विनयशील, मनोरंजक, प्रतिष्ठापरक,अर्थपूर्ण ,स्पष्ट और प्रोत्साहित करने वाला बनाएं। </a:t>
            </a:r>
            <a:r>
              <a:rPr lang="hi-IN" sz="1400" dirty="0">
                <a:solidFill>
                  <a:srgbClr val="FF0000"/>
                </a:solidFill>
              </a:rPr>
              <a:t>प्रोफेसर लोकर ने इसे अपने शब्दों में इस प्रकार कहा है</a:t>
            </a:r>
            <a:r>
              <a:rPr lang="hi-IN" sz="1400" dirty="0">
                <a:solidFill>
                  <a:srgbClr val="0070C0"/>
                </a:solidFill>
              </a:rPr>
              <a:t> </a:t>
            </a:r>
            <a:r>
              <a:rPr lang="hi-IN" sz="1400" dirty="0">
                <a:solidFill>
                  <a:srgbClr val="00B050"/>
                </a:solidFill>
              </a:rPr>
              <a:t>"प्रभावी संचार वह प्रक्रिया है जिसमें व्यक्तियों समूहों तथा संगठनों के बीच में सूचना को सूचित करने, निवेदन करने, प्रोत्साहित करने तथा ख्याति प्राप्त करने के उद्देश्य से प्रेषित किया जाता है ।यह स्पष्ट, पूर्ण तथा सही होता है तथा पढ़ने वाले का समय बचाता है, तथा उद्देश्यों को प्राप्त करने में सहायक होता है।</a:t>
            </a:r>
            <a:r>
              <a:rPr lang="en-IN" sz="1400" dirty="0">
                <a:solidFill>
                  <a:srgbClr val="FF0000"/>
                </a:solidFill>
              </a:rPr>
              <a:t>communication is a process by which information is transmitted between individual and organisation with the purpose to inform, to request or persuade and to build goodwill. It is clear, complete, correct and saves the reader's time and help in achieving its goals" Professor Locker</a:t>
            </a:r>
          </a:p>
        </p:txBody>
      </p:sp>
      <p:sp>
        <p:nvSpPr>
          <p:cNvPr id="4" name="Date Placeholder 3">
            <a:extLst>
              <a:ext uri="{FF2B5EF4-FFF2-40B4-BE49-F238E27FC236}">
                <a16:creationId xmlns:a16="http://schemas.microsoft.com/office/drawing/2014/main" xmlns="" id="{7CA38FEB-775D-4BB8-9608-5D7D7811F484}"/>
              </a:ext>
            </a:extLst>
          </p:cNvPr>
          <p:cNvSpPr>
            <a:spLocks noGrp="1"/>
          </p:cNvSpPr>
          <p:nvPr>
            <p:ph type="dt" sz="half" idx="10"/>
          </p:nvPr>
        </p:nvSpPr>
        <p:spPr/>
        <p:txBody>
          <a:bodyPr/>
          <a:lstStyle/>
          <a:p>
            <a:fld id="{7FF8341B-CEE1-46CF-962A-E78033299C18}" type="datetime1">
              <a:rPr lang="en-US" smtClean="0"/>
              <a:pPr/>
              <a:t>8/21/2020</a:t>
            </a:fld>
            <a:endParaRPr lang="en-US" dirty="0"/>
          </a:p>
        </p:txBody>
      </p:sp>
      <p:sp>
        <p:nvSpPr>
          <p:cNvPr id="5" name="Footer Placeholder 4">
            <a:extLst>
              <a:ext uri="{FF2B5EF4-FFF2-40B4-BE49-F238E27FC236}">
                <a16:creationId xmlns:a16="http://schemas.microsoft.com/office/drawing/2014/main" xmlns="" id="{041CFC20-CF8E-46B8-9575-5814F28330FA}"/>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11243024-628F-45DB-9D83-67485BCA39E6}"/>
              </a:ext>
            </a:extLst>
          </p:cNvPr>
          <p:cNvSpPr>
            <a:spLocks noGrp="1"/>
          </p:cNvSpPr>
          <p:nvPr>
            <p:ph type="sldNum" sz="quarter" idx="12"/>
          </p:nvPr>
        </p:nvSpPr>
        <p:spPr/>
        <p:txBody>
          <a:bodyPr/>
          <a:lstStyle/>
          <a:p>
            <a:fld id="{5D84065D-F351-4B03-BD91-D8A6B8D4B362}" type="slidenum">
              <a:rPr lang="en-US" smtClean="0"/>
              <a:pPr/>
              <a:t>2</a:t>
            </a:fld>
            <a:endParaRPr lang="en-US" dirty="0"/>
          </a:p>
        </p:txBody>
      </p:sp>
    </p:spTree>
    <p:extLst>
      <p:ext uri="{BB962C8B-B14F-4D97-AF65-F5344CB8AC3E}">
        <p14:creationId xmlns:p14="http://schemas.microsoft.com/office/powerpoint/2010/main" xmlns="" val="269436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664600A-E50C-419F-96CC-BB2113E93FE5}"/>
              </a:ext>
            </a:extLst>
          </p:cNvPr>
          <p:cNvSpPr>
            <a:spLocks noGrp="1"/>
          </p:cNvSpPr>
          <p:nvPr>
            <p:ph type="dt" sz="half" idx="10"/>
          </p:nvPr>
        </p:nvSpPr>
        <p:spPr/>
        <p:txBody>
          <a:bodyPr/>
          <a:lstStyle/>
          <a:p>
            <a:fld id="{01365A57-F545-434E-8628-6A9942E8381E}" type="datetime1">
              <a:rPr lang="en-US" smtClean="0"/>
              <a:pPr/>
              <a:t>8/21/2020</a:t>
            </a:fld>
            <a:endParaRPr lang="en-US" dirty="0"/>
          </a:p>
        </p:txBody>
      </p:sp>
      <p:sp>
        <p:nvSpPr>
          <p:cNvPr id="3" name="Footer Placeholder 2">
            <a:extLst>
              <a:ext uri="{FF2B5EF4-FFF2-40B4-BE49-F238E27FC236}">
                <a16:creationId xmlns:a16="http://schemas.microsoft.com/office/drawing/2014/main" xmlns="" id="{96D010F8-642B-43A7-A05B-9869829D0765}"/>
              </a:ext>
            </a:extLst>
          </p:cNvPr>
          <p:cNvSpPr>
            <a:spLocks noGrp="1"/>
          </p:cNvSpPr>
          <p:nvPr>
            <p:ph type="ftr" sz="quarter" idx="11"/>
          </p:nvPr>
        </p:nvSpPr>
        <p:spPr/>
        <p:txBody>
          <a:bodyPr/>
          <a:lstStyle/>
          <a:p>
            <a:r>
              <a:rPr lang="en-US"/>
              <a:t>ANIL PRATAP SINGH</a:t>
            </a:r>
            <a:endParaRPr lang="en-US" dirty="0"/>
          </a:p>
        </p:txBody>
      </p:sp>
      <p:sp>
        <p:nvSpPr>
          <p:cNvPr id="4" name="Slide Number Placeholder 3">
            <a:extLst>
              <a:ext uri="{FF2B5EF4-FFF2-40B4-BE49-F238E27FC236}">
                <a16:creationId xmlns:a16="http://schemas.microsoft.com/office/drawing/2014/main" xmlns="" id="{8BA56349-68BC-4C09-9C72-EF59B6ACB813}"/>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6" name="TextBox 5">
            <a:extLst>
              <a:ext uri="{FF2B5EF4-FFF2-40B4-BE49-F238E27FC236}">
                <a16:creationId xmlns:a16="http://schemas.microsoft.com/office/drawing/2014/main" xmlns="" id="{9D73E047-B6E0-4987-A178-F7E82A5FC750}"/>
              </a:ext>
            </a:extLst>
          </p:cNvPr>
          <p:cNvSpPr txBox="1"/>
          <p:nvPr/>
        </p:nvSpPr>
        <p:spPr>
          <a:xfrm>
            <a:off x="3238170" y="735655"/>
            <a:ext cx="6094674" cy="461665"/>
          </a:xfrm>
          <a:prstGeom prst="rect">
            <a:avLst/>
          </a:prstGeom>
          <a:noFill/>
        </p:spPr>
        <p:txBody>
          <a:bodyPr wrap="square">
            <a:spAutoFit/>
          </a:bodyPr>
          <a:lstStyle/>
          <a:p>
            <a:r>
              <a:rPr lang="en-IN" sz="2400" dirty="0" err="1">
                <a:solidFill>
                  <a:srgbClr val="FF0000"/>
                </a:solidFill>
              </a:rPr>
              <a:t>संचार</a:t>
            </a:r>
            <a:r>
              <a:rPr lang="en-IN" sz="2400" dirty="0">
                <a:solidFill>
                  <a:srgbClr val="FF0000"/>
                </a:solidFill>
              </a:rPr>
              <a:t> </a:t>
            </a:r>
            <a:r>
              <a:rPr lang="en-IN" sz="2400" dirty="0" err="1">
                <a:solidFill>
                  <a:srgbClr val="FF0000"/>
                </a:solidFill>
              </a:rPr>
              <a:t>को</a:t>
            </a:r>
            <a:r>
              <a:rPr lang="en-IN" sz="2400" dirty="0">
                <a:solidFill>
                  <a:srgbClr val="FF0000"/>
                </a:solidFill>
              </a:rPr>
              <a:t> </a:t>
            </a:r>
            <a:r>
              <a:rPr lang="en-IN" sz="2400" dirty="0" err="1">
                <a:solidFill>
                  <a:srgbClr val="FF0000"/>
                </a:solidFill>
              </a:rPr>
              <a:t>प्रभावी</a:t>
            </a:r>
            <a:r>
              <a:rPr lang="en-IN" sz="2400" dirty="0">
                <a:solidFill>
                  <a:srgbClr val="FF0000"/>
                </a:solidFill>
              </a:rPr>
              <a:t> </a:t>
            </a:r>
            <a:r>
              <a:rPr lang="en-IN" sz="2400" dirty="0" err="1">
                <a:solidFill>
                  <a:srgbClr val="FF0000"/>
                </a:solidFill>
              </a:rPr>
              <a:t>बनाने</a:t>
            </a:r>
            <a:r>
              <a:rPr lang="en-IN" sz="2400" dirty="0">
                <a:solidFill>
                  <a:srgbClr val="FF0000"/>
                </a:solidFill>
              </a:rPr>
              <a:t> </a:t>
            </a:r>
            <a:r>
              <a:rPr lang="en-IN" sz="2400" dirty="0" err="1">
                <a:solidFill>
                  <a:srgbClr val="FF0000"/>
                </a:solidFill>
              </a:rPr>
              <a:t>के</a:t>
            </a:r>
            <a:r>
              <a:rPr lang="en-IN" sz="2400" dirty="0">
                <a:solidFill>
                  <a:srgbClr val="FF0000"/>
                </a:solidFill>
              </a:rPr>
              <a:t> 10 ' C ‘</a:t>
            </a:r>
          </a:p>
        </p:txBody>
      </p:sp>
      <p:graphicFrame>
        <p:nvGraphicFramePr>
          <p:cNvPr id="8" name="Diagram 7">
            <a:extLst>
              <a:ext uri="{FF2B5EF4-FFF2-40B4-BE49-F238E27FC236}">
                <a16:creationId xmlns:a16="http://schemas.microsoft.com/office/drawing/2014/main" xmlns="" id="{E74B1DEB-1249-4FA7-BA7B-632E1628D420}"/>
              </a:ext>
            </a:extLst>
          </p:cNvPr>
          <p:cNvGraphicFramePr/>
          <p:nvPr>
            <p:extLst>
              <p:ext uri="{D42A27DB-BD31-4B8C-83A1-F6EECF244321}">
                <p14:modId xmlns:p14="http://schemas.microsoft.com/office/powerpoint/2010/main" xmlns="" val="453591832"/>
              </p:ext>
            </p:extLst>
          </p:nvPr>
        </p:nvGraphicFramePr>
        <p:xfrm>
          <a:off x="2032000" y="1137037"/>
          <a:ext cx="8128000" cy="5001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2830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1115CB-90EF-4B6D-B7FF-FBA27A2A68B3}"/>
              </a:ext>
            </a:extLst>
          </p:cNvPr>
          <p:cNvSpPr>
            <a:spLocks noGrp="1"/>
          </p:cNvSpPr>
          <p:nvPr>
            <p:ph type="dt" sz="half" idx="10"/>
          </p:nvPr>
        </p:nvSpPr>
        <p:spPr/>
        <p:txBody>
          <a:bodyPr/>
          <a:lstStyle/>
          <a:p>
            <a:fld id="{01365A57-F545-434E-8628-6A9942E8381E}" type="datetime1">
              <a:rPr lang="en-US" smtClean="0"/>
              <a:pPr/>
              <a:t>8/21/2020</a:t>
            </a:fld>
            <a:endParaRPr lang="en-US" dirty="0"/>
          </a:p>
        </p:txBody>
      </p:sp>
      <p:sp>
        <p:nvSpPr>
          <p:cNvPr id="3" name="Footer Placeholder 2">
            <a:extLst>
              <a:ext uri="{FF2B5EF4-FFF2-40B4-BE49-F238E27FC236}">
                <a16:creationId xmlns:a16="http://schemas.microsoft.com/office/drawing/2014/main" xmlns="" id="{83A35B94-BAE3-4E87-8651-AA2BF89D9ABC}"/>
              </a:ext>
            </a:extLst>
          </p:cNvPr>
          <p:cNvSpPr>
            <a:spLocks noGrp="1"/>
          </p:cNvSpPr>
          <p:nvPr>
            <p:ph type="ftr" sz="quarter" idx="11"/>
          </p:nvPr>
        </p:nvSpPr>
        <p:spPr/>
        <p:txBody>
          <a:bodyPr/>
          <a:lstStyle/>
          <a:p>
            <a:r>
              <a:rPr lang="en-US"/>
              <a:t>ANIL PRATAP SINGH</a:t>
            </a:r>
            <a:endParaRPr lang="en-US" dirty="0"/>
          </a:p>
        </p:txBody>
      </p:sp>
      <p:sp>
        <p:nvSpPr>
          <p:cNvPr id="4" name="Slide Number Placeholder 3">
            <a:extLst>
              <a:ext uri="{FF2B5EF4-FFF2-40B4-BE49-F238E27FC236}">
                <a16:creationId xmlns:a16="http://schemas.microsoft.com/office/drawing/2014/main" xmlns="" id="{655B3174-873A-4CB9-954F-AE47C6CF5F2A}"/>
              </a:ext>
            </a:extLst>
          </p:cNvPr>
          <p:cNvSpPr>
            <a:spLocks noGrp="1"/>
          </p:cNvSpPr>
          <p:nvPr>
            <p:ph type="sldNum" sz="quarter" idx="12"/>
          </p:nvPr>
        </p:nvSpPr>
        <p:spPr/>
        <p:txBody>
          <a:bodyPr/>
          <a:lstStyle/>
          <a:p>
            <a:fld id="{D57F1E4F-1CFF-5643-939E-217C01CDF565}" type="slidenum">
              <a:rPr lang="en-US" smtClean="0"/>
              <a:pPr/>
              <a:t>4</a:t>
            </a:fld>
            <a:endParaRPr lang="en-US" dirty="0"/>
          </a:p>
        </p:txBody>
      </p:sp>
      <p:graphicFrame>
        <p:nvGraphicFramePr>
          <p:cNvPr id="5" name="Diagram 4">
            <a:extLst>
              <a:ext uri="{FF2B5EF4-FFF2-40B4-BE49-F238E27FC236}">
                <a16:creationId xmlns:a16="http://schemas.microsoft.com/office/drawing/2014/main" xmlns="" id="{A7A11581-E231-45B6-80EF-83170CDCE7F0}"/>
              </a:ext>
            </a:extLst>
          </p:cNvPr>
          <p:cNvGraphicFramePr/>
          <p:nvPr>
            <p:extLst>
              <p:ext uri="{D42A27DB-BD31-4B8C-83A1-F6EECF244321}">
                <p14:modId xmlns:p14="http://schemas.microsoft.com/office/powerpoint/2010/main" xmlns="" val="448969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1073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956966B-3EEF-424A-8140-AD3AFE387B19}"/>
              </a:ext>
            </a:extLst>
          </p:cNvPr>
          <p:cNvSpPr>
            <a:spLocks noGrp="1"/>
          </p:cNvSpPr>
          <p:nvPr>
            <p:ph type="dt" sz="half" idx="10"/>
          </p:nvPr>
        </p:nvSpPr>
        <p:spPr/>
        <p:txBody>
          <a:bodyPr/>
          <a:lstStyle/>
          <a:p>
            <a:fld id="{01365A57-F545-434E-8628-6A9942E8381E}" type="datetime1">
              <a:rPr lang="en-US" smtClean="0"/>
              <a:pPr/>
              <a:t>8/21/2020</a:t>
            </a:fld>
            <a:endParaRPr lang="en-US" dirty="0"/>
          </a:p>
        </p:txBody>
      </p:sp>
      <p:sp>
        <p:nvSpPr>
          <p:cNvPr id="3" name="Footer Placeholder 2">
            <a:extLst>
              <a:ext uri="{FF2B5EF4-FFF2-40B4-BE49-F238E27FC236}">
                <a16:creationId xmlns:a16="http://schemas.microsoft.com/office/drawing/2014/main" xmlns="" id="{D805A7D4-63CD-43CD-848E-621878714A3D}"/>
              </a:ext>
            </a:extLst>
          </p:cNvPr>
          <p:cNvSpPr>
            <a:spLocks noGrp="1"/>
          </p:cNvSpPr>
          <p:nvPr>
            <p:ph type="ftr" sz="quarter" idx="11"/>
          </p:nvPr>
        </p:nvSpPr>
        <p:spPr/>
        <p:txBody>
          <a:bodyPr/>
          <a:lstStyle/>
          <a:p>
            <a:r>
              <a:rPr lang="en-US"/>
              <a:t>ANIL PRATAP SINGH</a:t>
            </a:r>
            <a:endParaRPr lang="en-US" dirty="0"/>
          </a:p>
        </p:txBody>
      </p:sp>
      <p:sp>
        <p:nvSpPr>
          <p:cNvPr id="4" name="Slide Number Placeholder 3">
            <a:extLst>
              <a:ext uri="{FF2B5EF4-FFF2-40B4-BE49-F238E27FC236}">
                <a16:creationId xmlns:a16="http://schemas.microsoft.com/office/drawing/2014/main" xmlns="" id="{C6EDA1F2-EDD9-495D-A89C-B0896FE587E8}"/>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TextBox 5">
            <a:extLst>
              <a:ext uri="{FF2B5EF4-FFF2-40B4-BE49-F238E27FC236}">
                <a16:creationId xmlns:a16="http://schemas.microsoft.com/office/drawing/2014/main" xmlns="" id="{85822B9E-2863-4B48-8F68-50787D8CAE8B}"/>
              </a:ext>
            </a:extLst>
          </p:cNvPr>
          <p:cNvSpPr txBox="1"/>
          <p:nvPr/>
        </p:nvSpPr>
        <p:spPr>
          <a:xfrm>
            <a:off x="2959873" y="1020606"/>
            <a:ext cx="6094674" cy="1107996"/>
          </a:xfrm>
          <a:prstGeom prst="rect">
            <a:avLst/>
          </a:prstGeom>
          <a:noFill/>
        </p:spPr>
        <p:txBody>
          <a:bodyPr wrap="square">
            <a:spAutoFit/>
          </a:bodyPr>
          <a:lstStyle/>
          <a:p>
            <a:r>
              <a:rPr lang="en-IN" sz="2400" dirty="0" err="1">
                <a:solidFill>
                  <a:srgbClr val="FF0000"/>
                </a:solidFill>
              </a:rPr>
              <a:t>संचार</a:t>
            </a:r>
            <a:r>
              <a:rPr lang="en-IN" sz="2400" dirty="0">
                <a:solidFill>
                  <a:srgbClr val="FF0000"/>
                </a:solidFill>
              </a:rPr>
              <a:t> </a:t>
            </a:r>
            <a:r>
              <a:rPr lang="en-IN" sz="2400" dirty="0" err="1">
                <a:solidFill>
                  <a:srgbClr val="FF0000"/>
                </a:solidFill>
              </a:rPr>
              <a:t>को</a:t>
            </a:r>
            <a:r>
              <a:rPr lang="en-IN" sz="2400" dirty="0">
                <a:solidFill>
                  <a:srgbClr val="FF0000"/>
                </a:solidFill>
              </a:rPr>
              <a:t> </a:t>
            </a:r>
            <a:r>
              <a:rPr lang="en-IN" sz="2400" dirty="0" err="1">
                <a:solidFill>
                  <a:srgbClr val="FF0000"/>
                </a:solidFill>
              </a:rPr>
              <a:t>प्रभावी</a:t>
            </a:r>
            <a:r>
              <a:rPr lang="en-IN" sz="2400" dirty="0">
                <a:solidFill>
                  <a:srgbClr val="FF0000"/>
                </a:solidFill>
              </a:rPr>
              <a:t> </a:t>
            </a:r>
            <a:r>
              <a:rPr lang="en-IN" sz="2400" dirty="0" err="1">
                <a:solidFill>
                  <a:srgbClr val="FF0000"/>
                </a:solidFill>
              </a:rPr>
              <a:t>बनाने</a:t>
            </a:r>
            <a:r>
              <a:rPr lang="en-IN" sz="2400" dirty="0">
                <a:solidFill>
                  <a:srgbClr val="FF0000"/>
                </a:solidFill>
              </a:rPr>
              <a:t> </a:t>
            </a:r>
            <a:r>
              <a:rPr lang="en-IN" sz="2400" dirty="0" err="1">
                <a:solidFill>
                  <a:srgbClr val="FF0000"/>
                </a:solidFill>
              </a:rPr>
              <a:t>के</a:t>
            </a:r>
            <a:r>
              <a:rPr lang="en-IN" sz="2400" dirty="0">
                <a:solidFill>
                  <a:srgbClr val="FF0000"/>
                </a:solidFill>
              </a:rPr>
              <a:t> </a:t>
            </a:r>
            <a:r>
              <a:rPr lang="en-IN" sz="2400" dirty="0" err="1">
                <a:solidFill>
                  <a:srgbClr val="FF0000"/>
                </a:solidFill>
              </a:rPr>
              <a:t>पांच</a:t>
            </a:r>
            <a:r>
              <a:rPr lang="en-IN" sz="2400" dirty="0">
                <a:solidFill>
                  <a:srgbClr val="FF0000"/>
                </a:solidFill>
              </a:rPr>
              <a:t> ‘S’</a:t>
            </a:r>
            <a:r>
              <a:rPr lang="en-IN" sz="2400" dirty="0"/>
              <a:t> </a:t>
            </a:r>
          </a:p>
          <a:p>
            <a:endParaRPr lang="en-IN" sz="2400" dirty="0">
              <a:solidFill>
                <a:srgbClr val="FF0000"/>
              </a:solidFill>
            </a:endParaRPr>
          </a:p>
          <a:p>
            <a:endParaRPr lang="en-IN" dirty="0"/>
          </a:p>
        </p:txBody>
      </p:sp>
      <p:graphicFrame>
        <p:nvGraphicFramePr>
          <p:cNvPr id="7" name="Diagram 6">
            <a:extLst>
              <a:ext uri="{FF2B5EF4-FFF2-40B4-BE49-F238E27FC236}">
                <a16:creationId xmlns:a16="http://schemas.microsoft.com/office/drawing/2014/main" xmlns="" id="{184F9278-1326-46CD-A962-DE2429DF65F9}"/>
              </a:ext>
            </a:extLst>
          </p:cNvPr>
          <p:cNvGraphicFramePr/>
          <p:nvPr>
            <p:extLst>
              <p:ext uri="{D42A27DB-BD31-4B8C-83A1-F6EECF244321}">
                <p14:modId xmlns:p14="http://schemas.microsoft.com/office/powerpoint/2010/main" xmlns="" val="379904193"/>
              </p:ext>
            </p:extLst>
          </p:nvPr>
        </p:nvGraphicFramePr>
        <p:xfrm>
          <a:off x="2032000" y="1647131"/>
          <a:ext cx="8128000" cy="4190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4866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A84355-C11D-4A04-9EFE-F625FE0F2DD8}"/>
              </a:ext>
            </a:extLst>
          </p:cNvPr>
          <p:cNvSpPr>
            <a:spLocks noGrp="1"/>
          </p:cNvSpPr>
          <p:nvPr>
            <p:ph type="dt" sz="half" idx="10"/>
          </p:nvPr>
        </p:nvSpPr>
        <p:spPr/>
        <p:txBody>
          <a:bodyPr/>
          <a:lstStyle/>
          <a:p>
            <a:fld id="{01365A57-F545-434E-8628-6A9942E8381E}" type="datetime1">
              <a:rPr lang="en-US" smtClean="0"/>
              <a:pPr/>
              <a:t>8/21/2020</a:t>
            </a:fld>
            <a:endParaRPr lang="en-US" dirty="0"/>
          </a:p>
        </p:txBody>
      </p:sp>
      <p:sp>
        <p:nvSpPr>
          <p:cNvPr id="3" name="Footer Placeholder 2">
            <a:extLst>
              <a:ext uri="{FF2B5EF4-FFF2-40B4-BE49-F238E27FC236}">
                <a16:creationId xmlns:a16="http://schemas.microsoft.com/office/drawing/2014/main" xmlns="" id="{E1C84874-2D71-4499-86BB-3091D063A7F2}"/>
              </a:ext>
            </a:extLst>
          </p:cNvPr>
          <p:cNvSpPr>
            <a:spLocks noGrp="1"/>
          </p:cNvSpPr>
          <p:nvPr>
            <p:ph type="ftr" sz="quarter" idx="11"/>
          </p:nvPr>
        </p:nvSpPr>
        <p:spPr/>
        <p:txBody>
          <a:bodyPr/>
          <a:lstStyle/>
          <a:p>
            <a:r>
              <a:rPr lang="en-US"/>
              <a:t>ANIL PRATAP SINGH</a:t>
            </a:r>
            <a:endParaRPr lang="en-US" dirty="0"/>
          </a:p>
        </p:txBody>
      </p:sp>
      <p:sp>
        <p:nvSpPr>
          <p:cNvPr id="4" name="Slide Number Placeholder 3">
            <a:extLst>
              <a:ext uri="{FF2B5EF4-FFF2-40B4-BE49-F238E27FC236}">
                <a16:creationId xmlns:a16="http://schemas.microsoft.com/office/drawing/2014/main" xmlns="" id="{651ED89C-4107-4520-8571-05DEFB798ACB}"/>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TextBox 5">
            <a:extLst>
              <a:ext uri="{FF2B5EF4-FFF2-40B4-BE49-F238E27FC236}">
                <a16:creationId xmlns:a16="http://schemas.microsoft.com/office/drawing/2014/main" xmlns="" id="{C092E2B4-64F7-4F01-98E9-EDE4D0F0FCE7}"/>
              </a:ext>
            </a:extLst>
          </p:cNvPr>
          <p:cNvSpPr txBox="1"/>
          <p:nvPr/>
        </p:nvSpPr>
        <p:spPr>
          <a:xfrm>
            <a:off x="3048663" y="758213"/>
            <a:ext cx="6094674" cy="523220"/>
          </a:xfrm>
          <a:prstGeom prst="rect">
            <a:avLst/>
          </a:prstGeom>
          <a:noFill/>
        </p:spPr>
        <p:txBody>
          <a:bodyPr wrap="square">
            <a:spAutoFit/>
          </a:bodyPr>
          <a:lstStyle/>
          <a:p>
            <a:r>
              <a:rPr lang="en-IN" sz="2800" dirty="0" err="1">
                <a:solidFill>
                  <a:srgbClr val="FF0000"/>
                </a:solidFill>
              </a:rPr>
              <a:t>संचार</a:t>
            </a:r>
            <a:r>
              <a:rPr lang="en-IN" sz="2800" dirty="0">
                <a:solidFill>
                  <a:srgbClr val="FF0000"/>
                </a:solidFill>
              </a:rPr>
              <a:t> </a:t>
            </a:r>
            <a:r>
              <a:rPr lang="en-IN" sz="2800" dirty="0" err="1">
                <a:solidFill>
                  <a:srgbClr val="FF0000"/>
                </a:solidFill>
              </a:rPr>
              <a:t>को</a:t>
            </a:r>
            <a:r>
              <a:rPr lang="en-IN" sz="2800" dirty="0">
                <a:solidFill>
                  <a:srgbClr val="FF0000"/>
                </a:solidFill>
              </a:rPr>
              <a:t> </a:t>
            </a:r>
            <a:r>
              <a:rPr lang="en-IN" sz="2800" dirty="0" err="1">
                <a:solidFill>
                  <a:srgbClr val="FF0000"/>
                </a:solidFill>
              </a:rPr>
              <a:t>प्रभावी</a:t>
            </a:r>
            <a:r>
              <a:rPr lang="en-IN" sz="2800" dirty="0">
                <a:solidFill>
                  <a:srgbClr val="FF0000"/>
                </a:solidFill>
              </a:rPr>
              <a:t> </a:t>
            </a:r>
            <a:r>
              <a:rPr lang="en-IN" sz="2800" dirty="0" err="1">
                <a:solidFill>
                  <a:srgbClr val="FF0000"/>
                </a:solidFill>
              </a:rPr>
              <a:t>बनाने</a:t>
            </a:r>
            <a:r>
              <a:rPr lang="en-IN" sz="2800" dirty="0">
                <a:solidFill>
                  <a:srgbClr val="FF0000"/>
                </a:solidFill>
              </a:rPr>
              <a:t> </a:t>
            </a:r>
            <a:r>
              <a:rPr lang="en-IN" sz="2800" dirty="0" err="1">
                <a:solidFill>
                  <a:srgbClr val="FF0000"/>
                </a:solidFill>
              </a:rPr>
              <a:t>के</a:t>
            </a:r>
            <a:r>
              <a:rPr lang="en-IN" sz="2800" dirty="0">
                <a:solidFill>
                  <a:srgbClr val="FF0000"/>
                </a:solidFill>
              </a:rPr>
              <a:t> 7 'W’</a:t>
            </a:r>
            <a:endParaRPr lang="en-IN" dirty="0"/>
          </a:p>
        </p:txBody>
      </p:sp>
      <p:graphicFrame>
        <p:nvGraphicFramePr>
          <p:cNvPr id="7" name="Diagram 6">
            <a:extLst>
              <a:ext uri="{FF2B5EF4-FFF2-40B4-BE49-F238E27FC236}">
                <a16:creationId xmlns:a16="http://schemas.microsoft.com/office/drawing/2014/main" xmlns="" id="{EB13D170-1E71-499C-B295-851C3C3C2FE2}"/>
              </a:ext>
            </a:extLst>
          </p:cNvPr>
          <p:cNvGraphicFramePr/>
          <p:nvPr>
            <p:extLst>
              <p:ext uri="{D42A27DB-BD31-4B8C-83A1-F6EECF244321}">
                <p14:modId xmlns:p14="http://schemas.microsoft.com/office/powerpoint/2010/main" xmlns="" val="3068034421"/>
              </p:ext>
            </p:extLst>
          </p:nvPr>
        </p:nvGraphicFramePr>
        <p:xfrm>
          <a:off x="2032000" y="1486894"/>
          <a:ext cx="8128000" cy="4651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6165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869DEA9-4CE6-4197-8FA9-0BAED6B29BC2}"/>
              </a:ext>
            </a:extLst>
          </p:cNvPr>
          <p:cNvSpPr>
            <a:spLocks noGrp="1"/>
          </p:cNvSpPr>
          <p:nvPr>
            <p:ph type="dt" sz="half" idx="10"/>
          </p:nvPr>
        </p:nvSpPr>
        <p:spPr/>
        <p:txBody>
          <a:bodyPr/>
          <a:lstStyle/>
          <a:p>
            <a:fld id="{01365A57-F545-434E-8628-6A9942E8381E}" type="datetime1">
              <a:rPr lang="en-US" smtClean="0"/>
              <a:pPr/>
              <a:t>8/21/2020</a:t>
            </a:fld>
            <a:endParaRPr lang="en-US" dirty="0"/>
          </a:p>
        </p:txBody>
      </p:sp>
      <p:sp>
        <p:nvSpPr>
          <p:cNvPr id="3" name="Footer Placeholder 2">
            <a:extLst>
              <a:ext uri="{FF2B5EF4-FFF2-40B4-BE49-F238E27FC236}">
                <a16:creationId xmlns:a16="http://schemas.microsoft.com/office/drawing/2014/main" xmlns="" id="{EAA5CAA5-71D7-4C02-B8CE-C1DA066EB6EE}"/>
              </a:ext>
            </a:extLst>
          </p:cNvPr>
          <p:cNvSpPr>
            <a:spLocks noGrp="1"/>
          </p:cNvSpPr>
          <p:nvPr>
            <p:ph type="ftr" sz="quarter" idx="11"/>
          </p:nvPr>
        </p:nvSpPr>
        <p:spPr/>
        <p:txBody>
          <a:bodyPr/>
          <a:lstStyle/>
          <a:p>
            <a:r>
              <a:rPr lang="en-US"/>
              <a:t>ANIL PRATAP SINGH</a:t>
            </a:r>
            <a:endParaRPr lang="en-US" dirty="0"/>
          </a:p>
        </p:txBody>
      </p:sp>
      <p:sp>
        <p:nvSpPr>
          <p:cNvPr id="4" name="Slide Number Placeholder 3">
            <a:extLst>
              <a:ext uri="{FF2B5EF4-FFF2-40B4-BE49-F238E27FC236}">
                <a16:creationId xmlns:a16="http://schemas.microsoft.com/office/drawing/2014/main" xmlns="" id="{094A80C6-6A8E-42A8-988A-8490CC517A00}"/>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TextBox 5">
            <a:extLst>
              <a:ext uri="{FF2B5EF4-FFF2-40B4-BE49-F238E27FC236}">
                <a16:creationId xmlns:a16="http://schemas.microsoft.com/office/drawing/2014/main" xmlns="" id="{055BD81C-2A05-4054-9C75-CD66B571C3FD}"/>
              </a:ext>
            </a:extLst>
          </p:cNvPr>
          <p:cNvSpPr txBox="1"/>
          <p:nvPr/>
        </p:nvSpPr>
        <p:spPr>
          <a:xfrm>
            <a:off x="842838" y="710333"/>
            <a:ext cx="10885336" cy="5878532"/>
          </a:xfrm>
          <a:prstGeom prst="rect">
            <a:avLst/>
          </a:prstGeom>
          <a:noFill/>
        </p:spPr>
        <p:txBody>
          <a:bodyPr wrap="square">
            <a:spAutoFit/>
          </a:bodyPr>
          <a:lstStyle/>
          <a:p>
            <a:r>
              <a:rPr lang="en-IN" sz="2000" dirty="0">
                <a:solidFill>
                  <a:srgbClr val="FF0000"/>
                </a:solidFill>
              </a:rPr>
              <a:t>                                                             </a:t>
            </a:r>
            <a:r>
              <a:rPr lang="en-IN" sz="3200" dirty="0" err="1">
                <a:solidFill>
                  <a:srgbClr val="FF0000"/>
                </a:solidFill>
              </a:rPr>
              <a:t>प्रभावपूर्ण</a:t>
            </a:r>
            <a:r>
              <a:rPr lang="en-IN" sz="3200" dirty="0">
                <a:solidFill>
                  <a:srgbClr val="FF0000"/>
                </a:solidFill>
              </a:rPr>
              <a:t> </a:t>
            </a:r>
            <a:r>
              <a:rPr lang="en-IN" sz="3200" dirty="0" err="1">
                <a:solidFill>
                  <a:srgbClr val="FF0000"/>
                </a:solidFill>
              </a:rPr>
              <a:t>संचार</a:t>
            </a:r>
            <a:r>
              <a:rPr lang="en-IN" sz="3200" dirty="0">
                <a:solidFill>
                  <a:srgbClr val="FF0000"/>
                </a:solidFill>
              </a:rPr>
              <a:t> </a:t>
            </a:r>
            <a:r>
              <a:rPr lang="en-IN" sz="3200" dirty="0" err="1">
                <a:solidFill>
                  <a:srgbClr val="FF0000"/>
                </a:solidFill>
              </a:rPr>
              <a:t>के</a:t>
            </a:r>
            <a:r>
              <a:rPr lang="en-IN" sz="3200" dirty="0">
                <a:solidFill>
                  <a:srgbClr val="FF0000"/>
                </a:solidFill>
              </a:rPr>
              <a:t> </a:t>
            </a:r>
            <a:r>
              <a:rPr lang="en-IN" sz="3200" dirty="0" err="1">
                <a:solidFill>
                  <a:srgbClr val="FF0000"/>
                </a:solidFill>
              </a:rPr>
              <a:t>सिद्धांत</a:t>
            </a:r>
            <a:r>
              <a:rPr lang="en-IN" sz="3200" dirty="0">
                <a:solidFill>
                  <a:srgbClr val="FF0000"/>
                </a:solidFill>
              </a:rPr>
              <a:t> </a:t>
            </a:r>
          </a:p>
          <a:p>
            <a:r>
              <a:rPr lang="en-IN" sz="3200" dirty="0">
                <a:solidFill>
                  <a:srgbClr val="FF0000"/>
                </a:solidFill>
              </a:rPr>
              <a:t>            PRINCIPLES OF EFFECTIVE COMMUNICATION </a:t>
            </a:r>
          </a:p>
          <a:p>
            <a:r>
              <a:rPr lang="en-IN" sz="3200" dirty="0">
                <a:solidFill>
                  <a:srgbClr val="0070C0"/>
                </a:solidFill>
              </a:rPr>
              <a:t>               </a:t>
            </a:r>
          </a:p>
          <a:p>
            <a:endParaRPr lang="en-IN" sz="2800" dirty="0">
              <a:solidFill>
                <a:srgbClr val="0070C0"/>
              </a:solidFill>
            </a:endParaRPr>
          </a:p>
          <a:p>
            <a:r>
              <a:rPr lang="en-IN" sz="2800" dirty="0">
                <a:solidFill>
                  <a:srgbClr val="0070C0"/>
                </a:solidFill>
              </a:rPr>
              <a:t>                     </a:t>
            </a:r>
            <a:r>
              <a:rPr lang="en-IN" sz="2800" dirty="0" err="1">
                <a:solidFill>
                  <a:srgbClr val="0070C0"/>
                </a:solidFill>
              </a:rPr>
              <a:t>प्रभावशाली</a:t>
            </a:r>
            <a:r>
              <a:rPr lang="en-IN" sz="2800" dirty="0">
                <a:solidFill>
                  <a:srgbClr val="0070C0"/>
                </a:solidFill>
              </a:rPr>
              <a:t> </a:t>
            </a:r>
            <a:r>
              <a:rPr lang="en-IN" sz="2800" dirty="0" err="1">
                <a:solidFill>
                  <a:srgbClr val="0070C0"/>
                </a:solidFill>
              </a:rPr>
              <a:t>संचार</a:t>
            </a:r>
            <a:r>
              <a:rPr lang="en-IN" sz="2800" dirty="0">
                <a:solidFill>
                  <a:srgbClr val="0070C0"/>
                </a:solidFill>
              </a:rPr>
              <a:t> </a:t>
            </a:r>
            <a:r>
              <a:rPr lang="en-IN" sz="2800" dirty="0" err="1">
                <a:solidFill>
                  <a:srgbClr val="0070C0"/>
                </a:solidFill>
              </a:rPr>
              <a:t>किसी</a:t>
            </a:r>
            <a:r>
              <a:rPr lang="en-IN" sz="2800" dirty="0">
                <a:solidFill>
                  <a:srgbClr val="0070C0"/>
                </a:solidFill>
              </a:rPr>
              <a:t> </a:t>
            </a:r>
            <a:r>
              <a:rPr lang="en-IN" sz="2800" dirty="0" err="1">
                <a:solidFill>
                  <a:srgbClr val="0070C0"/>
                </a:solidFill>
              </a:rPr>
              <a:t>भी</a:t>
            </a:r>
            <a:r>
              <a:rPr lang="en-IN" sz="2800" dirty="0">
                <a:solidFill>
                  <a:srgbClr val="0070C0"/>
                </a:solidFill>
              </a:rPr>
              <a:t> </a:t>
            </a:r>
            <a:r>
              <a:rPr lang="en-IN" sz="2800" dirty="0" err="1">
                <a:solidFill>
                  <a:srgbClr val="0070C0"/>
                </a:solidFill>
              </a:rPr>
              <a:t>व्यवसाय</a:t>
            </a:r>
            <a:r>
              <a:rPr lang="en-IN" sz="2800" dirty="0">
                <a:solidFill>
                  <a:srgbClr val="0070C0"/>
                </a:solidFill>
              </a:rPr>
              <a:t> </a:t>
            </a:r>
            <a:r>
              <a:rPr lang="en-IN" sz="2800" dirty="0" err="1">
                <a:solidFill>
                  <a:srgbClr val="0070C0"/>
                </a:solidFill>
              </a:rPr>
              <a:t>के</a:t>
            </a:r>
            <a:r>
              <a:rPr lang="en-IN" sz="2800" dirty="0">
                <a:solidFill>
                  <a:srgbClr val="0070C0"/>
                </a:solidFill>
              </a:rPr>
              <a:t> </a:t>
            </a:r>
            <a:r>
              <a:rPr lang="en-IN" sz="2800" dirty="0" err="1">
                <a:solidFill>
                  <a:srgbClr val="0070C0"/>
                </a:solidFill>
              </a:rPr>
              <a:t>लिए</a:t>
            </a:r>
            <a:r>
              <a:rPr lang="en-IN" sz="2800" dirty="0">
                <a:solidFill>
                  <a:srgbClr val="0070C0"/>
                </a:solidFill>
              </a:rPr>
              <a:t> </a:t>
            </a:r>
            <a:r>
              <a:rPr lang="en-IN" sz="2800" dirty="0" err="1">
                <a:solidFill>
                  <a:srgbClr val="0070C0"/>
                </a:solidFill>
              </a:rPr>
              <a:t>अत्यंत</a:t>
            </a:r>
            <a:r>
              <a:rPr lang="en-IN" sz="2800" dirty="0">
                <a:solidFill>
                  <a:srgbClr val="0070C0"/>
                </a:solidFill>
              </a:rPr>
              <a:t> </a:t>
            </a:r>
            <a:r>
              <a:rPr lang="en-IN" sz="2800" dirty="0" err="1">
                <a:solidFill>
                  <a:srgbClr val="0070C0"/>
                </a:solidFill>
              </a:rPr>
              <a:t>आवश्यक</a:t>
            </a:r>
            <a:r>
              <a:rPr lang="en-IN" sz="2800" dirty="0">
                <a:solidFill>
                  <a:srgbClr val="0070C0"/>
                </a:solidFill>
              </a:rPr>
              <a:t> </a:t>
            </a:r>
            <a:r>
              <a:rPr lang="en-IN" sz="2800" dirty="0" err="1">
                <a:solidFill>
                  <a:srgbClr val="0070C0"/>
                </a:solidFill>
              </a:rPr>
              <a:t>है</a:t>
            </a:r>
            <a:r>
              <a:rPr lang="en-IN" sz="2800" dirty="0">
                <a:solidFill>
                  <a:srgbClr val="0070C0"/>
                </a:solidFill>
              </a:rPr>
              <a:t> </a:t>
            </a:r>
            <a:r>
              <a:rPr lang="en-IN" sz="2800" dirty="0" err="1">
                <a:solidFill>
                  <a:srgbClr val="0070C0"/>
                </a:solidFill>
              </a:rPr>
              <a:t>इसके</a:t>
            </a:r>
            <a:r>
              <a:rPr lang="en-IN" sz="2800" dirty="0">
                <a:solidFill>
                  <a:srgbClr val="0070C0"/>
                </a:solidFill>
              </a:rPr>
              <a:t> </a:t>
            </a:r>
            <a:r>
              <a:rPr lang="en-IN" sz="2800" dirty="0" err="1">
                <a:solidFill>
                  <a:srgbClr val="0070C0"/>
                </a:solidFill>
              </a:rPr>
              <a:t>लिए</a:t>
            </a:r>
            <a:r>
              <a:rPr lang="en-IN" sz="2800" dirty="0">
                <a:solidFill>
                  <a:srgbClr val="0070C0"/>
                </a:solidFill>
              </a:rPr>
              <a:t> C .S .W. </a:t>
            </a:r>
            <a:r>
              <a:rPr lang="en-IN" sz="2800" dirty="0" err="1">
                <a:solidFill>
                  <a:srgbClr val="0070C0"/>
                </a:solidFill>
              </a:rPr>
              <a:t>की</a:t>
            </a:r>
            <a:r>
              <a:rPr lang="en-IN" sz="2800" dirty="0">
                <a:solidFill>
                  <a:srgbClr val="0070C0"/>
                </a:solidFill>
              </a:rPr>
              <a:t> </a:t>
            </a:r>
            <a:r>
              <a:rPr lang="en-IN" sz="2800" dirty="0" err="1">
                <a:solidFill>
                  <a:srgbClr val="0070C0"/>
                </a:solidFill>
              </a:rPr>
              <a:t>व्याख्या</a:t>
            </a:r>
            <a:r>
              <a:rPr lang="en-IN" sz="2800" dirty="0">
                <a:solidFill>
                  <a:srgbClr val="0070C0"/>
                </a:solidFill>
              </a:rPr>
              <a:t> </a:t>
            </a:r>
            <a:r>
              <a:rPr lang="en-IN" sz="2800" dirty="0" err="1">
                <a:solidFill>
                  <a:srgbClr val="0070C0"/>
                </a:solidFill>
              </a:rPr>
              <a:t>पूर्व</a:t>
            </a:r>
            <a:r>
              <a:rPr lang="en-IN" sz="2800" dirty="0">
                <a:solidFill>
                  <a:srgbClr val="0070C0"/>
                </a:solidFill>
              </a:rPr>
              <a:t> </a:t>
            </a:r>
            <a:r>
              <a:rPr lang="en-IN" sz="2800" dirty="0" err="1">
                <a:solidFill>
                  <a:srgbClr val="0070C0"/>
                </a:solidFill>
              </a:rPr>
              <a:t>में</a:t>
            </a:r>
            <a:r>
              <a:rPr lang="en-IN" sz="2800" dirty="0">
                <a:solidFill>
                  <a:srgbClr val="0070C0"/>
                </a:solidFill>
              </a:rPr>
              <a:t> </a:t>
            </a:r>
            <a:r>
              <a:rPr lang="en-IN" sz="2800" dirty="0" err="1">
                <a:solidFill>
                  <a:srgbClr val="0070C0"/>
                </a:solidFill>
              </a:rPr>
              <a:t>की</a:t>
            </a:r>
            <a:r>
              <a:rPr lang="en-IN" sz="2800" dirty="0">
                <a:solidFill>
                  <a:srgbClr val="0070C0"/>
                </a:solidFill>
              </a:rPr>
              <a:t> </a:t>
            </a:r>
            <a:r>
              <a:rPr lang="en-IN" sz="2800" dirty="0" err="1">
                <a:solidFill>
                  <a:srgbClr val="0070C0"/>
                </a:solidFill>
              </a:rPr>
              <a:t>गई</a:t>
            </a:r>
            <a:r>
              <a:rPr lang="en-IN" sz="2800" dirty="0">
                <a:solidFill>
                  <a:srgbClr val="0070C0"/>
                </a:solidFill>
              </a:rPr>
              <a:t> </a:t>
            </a:r>
            <a:r>
              <a:rPr lang="en-IN" sz="2800" dirty="0" err="1">
                <a:solidFill>
                  <a:srgbClr val="0070C0"/>
                </a:solidFill>
              </a:rPr>
              <a:t>है</a:t>
            </a:r>
            <a:r>
              <a:rPr lang="en-IN" sz="2800" dirty="0">
                <a:solidFill>
                  <a:srgbClr val="0070C0"/>
                </a:solidFill>
              </a:rPr>
              <a:t> </a:t>
            </a:r>
            <a:r>
              <a:rPr lang="en-IN" sz="2800" dirty="0" err="1">
                <a:solidFill>
                  <a:srgbClr val="0070C0"/>
                </a:solidFill>
              </a:rPr>
              <a:t>जिससे</a:t>
            </a:r>
            <a:r>
              <a:rPr lang="en-IN" sz="2800" dirty="0">
                <a:solidFill>
                  <a:srgbClr val="0070C0"/>
                </a:solidFill>
              </a:rPr>
              <a:t> </a:t>
            </a:r>
            <a:r>
              <a:rPr lang="en-IN" sz="2800" dirty="0" err="1">
                <a:solidFill>
                  <a:srgbClr val="0070C0"/>
                </a:solidFill>
              </a:rPr>
              <a:t>स्पष्ट</a:t>
            </a:r>
            <a:r>
              <a:rPr lang="en-IN" sz="2800" dirty="0">
                <a:solidFill>
                  <a:srgbClr val="0070C0"/>
                </a:solidFill>
              </a:rPr>
              <a:t> </a:t>
            </a:r>
            <a:r>
              <a:rPr lang="en-IN" sz="2800" dirty="0" err="1">
                <a:solidFill>
                  <a:srgbClr val="0070C0"/>
                </a:solidFill>
              </a:rPr>
              <a:t>होता</a:t>
            </a:r>
            <a:r>
              <a:rPr lang="en-IN" sz="2800" dirty="0">
                <a:solidFill>
                  <a:srgbClr val="0070C0"/>
                </a:solidFill>
              </a:rPr>
              <a:t> </a:t>
            </a:r>
            <a:r>
              <a:rPr lang="en-IN" sz="2800" dirty="0" err="1">
                <a:solidFill>
                  <a:srgbClr val="0070C0"/>
                </a:solidFill>
              </a:rPr>
              <a:t>है</a:t>
            </a:r>
            <a:r>
              <a:rPr lang="en-IN" sz="2800" dirty="0">
                <a:solidFill>
                  <a:srgbClr val="0070C0"/>
                </a:solidFill>
              </a:rPr>
              <a:t> </a:t>
            </a:r>
            <a:r>
              <a:rPr lang="en-IN" sz="2800" dirty="0" err="1">
                <a:solidFill>
                  <a:srgbClr val="0070C0"/>
                </a:solidFill>
              </a:rPr>
              <a:t>कि</a:t>
            </a:r>
            <a:r>
              <a:rPr lang="en-IN" sz="2800" dirty="0">
                <a:solidFill>
                  <a:srgbClr val="0070C0"/>
                </a:solidFill>
              </a:rPr>
              <a:t> </a:t>
            </a:r>
            <a:r>
              <a:rPr lang="en-IN" sz="2800" dirty="0" err="1">
                <a:solidFill>
                  <a:srgbClr val="0070C0"/>
                </a:solidFill>
              </a:rPr>
              <a:t>संचार</a:t>
            </a:r>
            <a:r>
              <a:rPr lang="en-IN" sz="2800" dirty="0">
                <a:solidFill>
                  <a:srgbClr val="0070C0"/>
                </a:solidFill>
              </a:rPr>
              <a:t> </a:t>
            </a:r>
            <a:r>
              <a:rPr lang="en-IN" sz="2800" dirty="0" err="1">
                <a:solidFill>
                  <a:srgbClr val="0070C0"/>
                </a:solidFill>
              </a:rPr>
              <a:t>क्रिया</a:t>
            </a:r>
            <a:r>
              <a:rPr lang="en-IN" sz="2800" dirty="0">
                <a:solidFill>
                  <a:srgbClr val="0070C0"/>
                </a:solidFill>
              </a:rPr>
              <a:t> </a:t>
            </a:r>
            <a:r>
              <a:rPr lang="en-IN" sz="2800" dirty="0" err="1">
                <a:solidFill>
                  <a:srgbClr val="0070C0"/>
                </a:solidFill>
              </a:rPr>
              <a:t>को</a:t>
            </a:r>
            <a:r>
              <a:rPr lang="en-IN" sz="2800" dirty="0">
                <a:solidFill>
                  <a:srgbClr val="0070C0"/>
                </a:solidFill>
              </a:rPr>
              <a:t> </a:t>
            </a:r>
            <a:r>
              <a:rPr lang="en-IN" sz="2800" dirty="0" err="1">
                <a:solidFill>
                  <a:srgbClr val="0070C0"/>
                </a:solidFill>
              </a:rPr>
              <a:t>कैसे</a:t>
            </a:r>
            <a:r>
              <a:rPr lang="en-IN" sz="2800" dirty="0">
                <a:solidFill>
                  <a:srgbClr val="0070C0"/>
                </a:solidFill>
              </a:rPr>
              <a:t> </a:t>
            </a:r>
            <a:r>
              <a:rPr lang="en-IN" sz="2800" dirty="0" err="1">
                <a:solidFill>
                  <a:srgbClr val="0070C0"/>
                </a:solidFill>
              </a:rPr>
              <a:t>प्रभावशाली</a:t>
            </a:r>
            <a:r>
              <a:rPr lang="en-IN" sz="2800" dirty="0">
                <a:solidFill>
                  <a:srgbClr val="0070C0"/>
                </a:solidFill>
              </a:rPr>
              <a:t> </a:t>
            </a:r>
            <a:r>
              <a:rPr lang="en-IN" sz="2800" dirty="0" err="1">
                <a:solidFill>
                  <a:srgbClr val="0070C0"/>
                </a:solidFill>
              </a:rPr>
              <a:t>बनाया</a:t>
            </a:r>
            <a:r>
              <a:rPr lang="en-IN" sz="2800" dirty="0">
                <a:solidFill>
                  <a:srgbClr val="0070C0"/>
                </a:solidFill>
              </a:rPr>
              <a:t> </a:t>
            </a:r>
            <a:r>
              <a:rPr lang="en-IN" sz="2800" dirty="0" err="1">
                <a:solidFill>
                  <a:srgbClr val="0070C0"/>
                </a:solidFill>
              </a:rPr>
              <a:t>जा</a:t>
            </a:r>
            <a:r>
              <a:rPr lang="en-IN" sz="2800" dirty="0">
                <a:solidFill>
                  <a:srgbClr val="0070C0"/>
                </a:solidFill>
              </a:rPr>
              <a:t> </a:t>
            </a:r>
            <a:r>
              <a:rPr lang="en-IN" sz="2800" dirty="0" err="1">
                <a:solidFill>
                  <a:srgbClr val="0070C0"/>
                </a:solidFill>
              </a:rPr>
              <a:t>सकता</a:t>
            </a:r>
            <a:r>
              <a:rPr lang="en-IN" sz="2800" dirty="0">
                <a:solidFill>
                  <a:srgbClr val="0070C0"/>
                </a:solidFill>
              </a:rPr>
              <a:t> </a:t>
            </a:r>
            <a:r>
              <a:rPr lang="en-IN" sz="2800" dirty="0" err="1">
                <a:solidFill>
                  <a:srgbClr val="0070C0"/>
                </a:solidFill>
              </a:rPr>
              <a:t>है</a:t>
            </a:r>
            <a:r>
              <a:rPr lang="en-IN" sz="2800" dirty="0">
                <a:solidFill>
                  <a:srgbClr val="0070C0"/>
                </a:solidFill>
              </a:rPr>
              <a:t> </a:t>
            </a:r>
            <a:r>
              <a:rPr lang="en-IN" sz="2800" dirty="0" err="1">
                <a:solidFill>
                  <a:srgbClr val="0070C0"/>
                </a:solidFill>
              </a:rPr>
              <a:t>अर्थात</a:t>
            </a:r>
            <a:r>
              <a:rPr lang="en-IN" sz="2800" dirty="0">
                <a:solidFill>
                  <a:srgbClr val="0070C0"/>
                </a:solidFill>
              </a:rPr>
              <a:t> </a:t>
            </a:r>
            <a:r>
              <a:rPr lang="en-IN" sz="2800" dirty="0" err="1">
                <a:solidFill>
                  <a:srgbClr val="0070C0"/>
                </a:solidFill>
              </a:rPr>
              <a:t>प्रभावी</a:t>
            </a:r>
            <a:r>
              <a:rPr lang="en-IN" sz="2800" dirty="0">
                <a:solidFill>
                  <a:srgbClr val="0070C0"/>
                </a:solidFill>
              </a:rPr>
              <a:t> </a:t>
            </a:r>
            <a:r>
              <a:rPr lang="en-IN" sz="2800" dirty="0" err="1">
                <a:solidFill>
                  <a:srgbClr val="0070C0"/>
                </a:solidFill>
              </a:rPr>
              <a:t>संचार</a:t>
            </a:r>
            <a:r>
              <a:rPr lang="en-IN" sz="2800" dirty="0">
                <a:solidFill>
                  <a:srgbClr val="0070C0"/>
                </a:solidFill>
              </a:rPr>
              <a:t> </a:t>
            </a:r>
            <a:r>
              <a:rPr lang="en-IN" sz="2800" dirty="0" err="1">
                <a:solidFill>
                  <a:srgbClr val="0070C0"/>
                </a:solidFill>
              </a:rPr>
              <a:t>में</a:t>
            </a:r>
            <a:r>
              <a:rPr lang="en-IN" sz="2800" dirty="0">
                <a:solidFill>
                  <a:srgbClr val="0070C0"/>
                </a:solidFill>
              </a:rPr>
              <a:t> </a:t>
            </a:r>
            <a:r>
              <a:rPr lang="en-IN" sz="2800" dirty="0" err="1">
                <a:solidFill>
                  <a:srgbClr val="0070C0"/>
                </a:solidFill>
              </a:rPr>
              <a:t>किन-किन</a:t>
            </a:r>
            <a:r>
              <a:rPr lang="en-IN" sz="2800" dirty="0">
                <a:solidFill>
                  <a:srgbClr val="0070C0"/>
                </a:solidFill>
              </a:rPr>
              <a:t> </a:t>
            </a:r>
            <a:r>
              <a:rPr lang="en-IN" sz="2800" dirty="0" err="1">
                <a:solidFill>
                  <a:srgbClr val="0070C0"/>
                </a:solidFill>
              </a:rPr>
              <a:t>बातों</a:t>
            </a:r>
            <a:r>
              <a:rPr lang="en-IN" sz="2800" dirty="0">
                <a:solidFill>
                  <a:srgbClr val="0070C0"/>
                </a:solidFill>
              </a:rPr>
              <a:t> </a:t>
            </a:r>
            <a:r>
              <a:rPr lang="en-IN" sz="2800" dirty="0" err="1">
                <a:solidFill>
                  <a:srgbClr val="0070C0"/>
                </a:solidFill>
              </a:rPr>
              <a:t>का</a:t>
            </a:r>
            <a:r>
              <a:rPr lang="en-IN" sz="2800" dirty="0">
                <a:solidFill>
                  <a:srgbClr val="0070C0"/>
                </a:solidFill>
              </a:rPr>
              <a:t> </a:t>
            </a:r>
            <a:r>
              <a:rPr lang="en-IN" sz="2800" dirty="0" err="1">
                <a:solidFill>
                  <a:srgbClr val="0070C0"/>
                </a:solidFill>
              </a:rPr>
              <a:t>समावेश</a:t>
            </a:r>
            <a:r>
              <a:rPr lang="en-IN" sz="2800" dirty="0">
                <a:solidFill>
                  <a:srgbClr val="0070C0"/>
                </a:solidFill>
              </a:rPr>
              <a:t> </a:t>
            </a:r>
            <a:r>
              <a:rPr lang="en-IN" sz="2800" dirty="0" err="1">
                <a:solidFill>
                  <a:srgbClr val="0070C0"/>
                </a:solidFill>
              </a:rPr>
              <a:t>होना</a:t>
            </a:r>
            <a:r>
              <a:rPr lang="en-IN" sz="2800" dirty="0">
                <a:solidFill>
                  <a:srgbClr val="0070C0"/>
                </a:solidFill>
              </a:rPr>
              <a:t> </a:t>
            </a:r>
            <a:r>
              <a:rPr lang="en-IN" sz="2800" dirty="0" err="1">
                <a:solidFill>
                  <a:srgbClr val="0070C0"/>
                </a:solidFill>
              </a:rPr>
              <a:t>चाहिए</a:t>
            </a:r>
            <a:r>
              <a:rPr lang="en-IN" sz="2800" dirty="0">
                <a:solidFill>
                  <a:srgbClr val="0070C0"/>
                </a:solidFill>
              </a:rPr>
              <a:t>। </a:t>
            </a:r>
            <a:r>
              <a:rPr lang="en-IN" sz="2800" dirty="0" err="1">
                <a:solidFill>
                  <a:srgbClr val="0070C0"/>
                </a:solidFill>
              </a:rPr>
              <a:t>वैश्वीकरण</a:t>
            </a:r>
            <a:r>
              <a:rPr lang="en-IN" sz="2800" dirty="0">
                <a:solidFill>
                  <a:srgbClr val="0070C0"/>
                </a:solidFill>
              </a:rPr>
              <a:t> </a:t>
            </a:r>
            <a:r>
              <a:rPr lang="en-IN" sz="2800" dirty="0" err="1">
                <a:solidFill>
                  <a:srgbClr val="0070C0"/>
                </a:solidFill>
              </a:rPr>
              <a:t>के</a:t>
            </a:r>
            <a:r>
              <a:rPr lang="en-IN" sz="2800" dirty="0">
                <a:solidFill>
                  <a:srgbClr val="0070C0"/>
                </a:solidFill>
              </a:rPr>
              <a:t> </a:t>
            </a:r>
            <a:r>
              <a:rPr lang="en-IN" sz="2800" dirty="0" err="1">
                <a:solidFill>
                  <a:srgbClr val="0070C0"/>
                </a:solidFill>
              </a:rPr>
              <a:t>इस</a:t>
            </a:r>
            <a:r>
              <a:rPr lang="en-IN" sz="2800" dirty="0">
                <a:solidFill>
                  <a:srgbClr val="0070C0"/>
                </a:solidFill>
              </a:rPr>
              <a:t> </a:t>
            </a:r>
            <a:r>
              <a:rPr lang="en-IN" sz="2800" dirty="0" err="1">
                <a:solidFill>
                  <a:srgbClr val="0070C0"/>
                </a:solidFill>
              </a:rPr>
              <a:t>दौर</a:t>
            </a:r>
            <a:r>
              <a:rPr lang="en-IN" sz="2800" dirty="0">
                <a:solidFill>
                  <a:srgbClr val="0070C0"/>
                </a:solidFill>
              </a:rPr>
              <a:t> </a:t>
            </a:r>
            <a:r>
              <a:rPr lang="en-IN" sz="2800" dirty="0" err="1">
                <a:solidFill>
                  <a:srgbClr val="0070C0"/>
                </a:solidFill>
              </a:rPr>
              <a:t>में</a:t>
            </a:r>
            <a:r>
              <a:rPr lang="en-IN" sz="2800" dirty="0">
                <a:solidFill>
                  <a:srgbClr val="0070C0"/>
                </a:solidFill>
              </a:rPr>
              <a:t> </a:t>
            </a:r>
            <a:r>
              <a:rPr lang="en-IN" sz="2800" dirty="0" err="1">
                <a:solidFill>
                  <a:srgbClr val="0070C0"/>
                </a:solidFill>
              </a:rPr>
              <a:t>गला</a:t>
            </a:r>
            <a:r>
              <a:rPr lang="en-IN" sz="2800" dirty="0">
                <a:solidFill>
                  <a:srgbClr val="0070C0"/>
                </a:solidFill>
              </a:rPr>
              <a:t> </a:t>
            </a:r>
            <a:r>
              <a:rPr lang="en-IN" sz="2800" dirty="0" err="1">
                <a:solidFill>
                  <a:srgbClr val="0070C0"/>
                </a:solidFill>
              </a:rPr>
              <a:t>काट</a:t>
            </a:r>
            <a:r>
              <a:rPr lang="en-IN" sz="2800" dirty="0">
                <a:solidFill>
                  <a:srgbClr val="0070C0"/>
                </a:solidFill>
              </a:rPr>
              <a:t> </a:t>
            </a:r>
            <a:r>
              <a:rPr lang="en-IN" sz="2800" dirty="0" err="1">
                <a:solidFill>
                  <a:srgbClr val="0070C0"/>
                </a:solidFill>
              </a:rPr>
              <a:t>प्रतियोगिता</a:t>
            </a:r>
            <a:r>
              <a:rPr lang="en-IN" sz="2800" dirty="0">
                <a:solidFill>
                  <a:srgbClr val="0070C0"/>
                </a:solidFill>
              </a:rPr>
              <a:t> </a:t>
            </a:r>
            <a:r>
              <a:rPr lang="en-IN" sz="2800" dirty="0" err="1">
                <a:solidFill>
                  <a:srgbClr val="0070C0"/>
                </a:solidFill>
              </a:rPr>
              <a:t>उत्पन्न</a:t>
            </a:r>
            <a:r>
              <a:rPr lang="en-IN" sz="2800" dirty="0">
                <a:solidFill>
                  <a:srgbClr val="0070C0"/>
                </a:solidFill>
              </a:rPr>
              <a:t> </a:t>
            </a:r>
            <a:r>
              <a:rPr lang="en-IN" sz="2800" dirty="0" err="1">
                <a:solidFill>
                  <a:srgbClr val="0070C0"/>
                </a:solidFill>
              </a:rPr>
              <a:t>हो</a:t>
            </a:r>
            <a:r>
              <a:rPr lang="en-IN" sz="2800" dirty="0">
                <a:solidFill>
                  <a:srgbClr val="0070C0"/>
                </a:solidFill>
              </a:rPr>
              <a:t> </a:t>
            </a:r>
            <a:r>
              <a:rPr lang="en-IN" sz="2800" dirty="0" err="1">
                <a:solidFill>
                  <a:srgbClr val="0070C0"/>
                </a:solidFill>
              </a:rPr>
              <a:t>गई</a:t>
            </a:r>
            <a:r>
              <a:rPr lang="en-IN" sz="2800" dirty="0">
                <a:solidFill>
                  <a:srgbClr val="0070C0"/>
                </a:solidFill>
              </a:rPr>
              <a:t> </a:t>
            </a:r>
            <a:r>
              <a:rPr lang="en-IN" sz="2800" dirty="0" err="1">
                <a:solidFill>
                  <a:srgbClr val="0070C0"/>
                </a:solidFill>
              </a:rPr>
              <a:t>है</a:t>
            </a:r>
            <a:r>
              <a:rPr lang="en-IN" sz="2800" dirty="0">
                <a:solidFill>
                  <a:srgbClr val="0070C0"/>
                </a:solidFill>
              </a:rPr>
              <a:t> </a:t>
            </a:r>
            <a:r>
              <a:rPr lang="en-IN" sz="2800" dirty="0" err="1">
                <a:solidFill>
                  <a:srgbClr val="0070C0"/>
                </a:solidFill>
              </a:rPr>
              <a:t>ऐसे</a:t>
            </a:r>
            <a:r>
              <a:rPr lang="en-IN" sz="2800" dirty="0">
                <a:solidFill>
                  <a:srgbClr val="0070C0"/>
                </a:solidFill>
              </a:rPr>
              <a:t> </a:t>
            </a:r>
            <a:r>
              <a:rPr lang="en-IN" sz="2800" dirty="0" err="1">
                <a:solidFill>
                  <a:srgbClr val="0070C0"/>
                </a:solidFill>
              </a:rPr>
              <a:t>में</a:t>
            </a:r>
            <a:r>
              <a:rPr lang="en-IN" sz="2800" dirty="0">
                <a:solidFill>
                  <a:srgbClr val="0070C0"/>
                </a:solidFill>
              </a:rPr>
              <a:t> </a:t>
            </a:r>
            <a:r>
              <a:rPr lang="en-IN" sz="2800" dirty="0" err="1">
                <a:solidFill>
                  <a:srgbClr val="0070C0"/>
                </a:solidFill>
              </a:rPr>
              <a:t>व्यवसाई</a:t>
            </a:r>
            <a:r>
              <a:rPr lang="en-IN" sz="2800" dirty="0">
                <a:solidFill>
                  <a:srgbClr val="0070C0"/>
                </a:solidFill>
              </a:rPr>
              <a:t> </a:t>
            </a:r>
            <a:r>
              <a:rPr lang="en-IN" sz="2800" dirty="0" err="1">
                <a:solidFill>
                  <a:srgbClr val="0070C0"/>
                </a:solidFill>
              </a:rPr>
              <a:t>को</a:t>
            </a:r>
            <a:r>
              <a:rPr lang="en-IN" sz="2800" dirty="0">
                <a:solidFill>
                  <a:srgbClr val="0070C0"/>
                </a:solidFill>
              </a:rPr>
              <a:t> </a:t>
            </a:r>
            <a:r>
              <a:rPr lang="en-IN" sz="2800" dirty="0" err="1">
                <a:solidFill>
                  <a:srgbClr val="0070C0"/>
                </a:solidFill>
              </a:rPr>
              <a:t>अपना</a:t>
            </a:r>
            <a:r>
              <a:rPr lang="en-IN" sz="2800" dirty="0">
                <a:solidFill>
                  <a:srgbClr val="0070C0"/>
                </a:solidFill>
              </a:rPr>
              <a:t> </a:t>
            </a:r>
            <a:r>
              <a:rPr lang="en-IN" sz="2800" dirty="0" err="1">
                <a:solidFill>
                  <a:srgbClr val="0070C0"/>
                </a:solidFill>
              </a:rPr>
              <a:t>अस्तित्व</a:t>
            </a:r>
            <a:r>
              <a:rPr lang="en-IN" sz="2800" dirty="0">
                <a:solidFill>
                  <a:srgbClr val="0070C0"/>
                </a:solidFill>
              </a:rPr>
              <a:t> </a:t>
            </a:r>
            <a:r>
              <a:rPr lang="en-IN" sz="2800" dirty="0" err="1">
                <a:solidFill>
                  <a:srgbClr val="0070C0"/>
                </a:solidFill>
              </a:rPr>
              <a:t>बचाना</a:t>
            </a:r>
            <a:r>
              <a:rPr lang="en-IN" sz="2800" dirty="0">
                <a:solidFill>
                  <a:srgbClr val="0070C0"/>
                </a:solidFill>
              </a:rPr>
              <a:t> </a:t>
            </a:r>
            <a:r>
              <a:rPr lang="en-IN" sz="2800" dirty="0" err="1">
                <a:solidFill>
                  <a:srgbClr val="0070C0"/>
                </a:solidFill>
              </a:rPr>
              <a:t>है</a:t>
            </a:r>
            <a:r>
              <a:rPr lang="en-IN" sz="2800" dirty="0">
                <a:solidFill>
                  <a:srgbClr val="0070C0"/>
                </a:solidFill>
              </a:rPr>
              <a:t> </a:t>
            </a:r>
            <a:r>
              <a:rPr lang="en-IN" sz="2800" dirty="0" err="1">
                <a:solidFill>
                  <a:srgbClr val="0070C0"/>
                </a:solidFill>
              </a:rPr>
              <a:t>तो</a:t>
            </a:r>
            <a:r>
              <a:rPr lang="en-IN" sz="2800" dirty="0">
                <a:solidFill>
                  <a:srgbClr val="0070C0"/>
                </a:solidFill>
              </a:rPr>
              <a:t> </a:t>
            </a:r>
            <a:r>
              <a:rPr lang="en-IN" sz="2800" dirty="0" err="1">
                <a:solidFill>
                  <a:srgbClr val="0070C0"/>
                </a:solidFill>
              </a:rPr>
              <a:t>अन्य</a:t>
            </a:r>
            <a:r>
              <a:rPr lang="en-IN" sz="2800" dirty="0">
                <a:solidFill>
                  <a:srgbClr val="0070C0"/>
                </a:solidFill>
              </a:rPr>
              <a:t> </a:t>
            </a:r>
            <a:r>
              <a:rPr lang="en-IN" sz="2800" dirty="0" err="1">
                <a:solidFill>
                  <a:srgbClr val="0070C0"/>
                </a:solidFill>
              </a:rPr>
              <a:t>क्रियाओं</a:t>
            </a:r>
            <a:r>
              <a:rPr lang="en-IN" sz="2800" dirty="0">
                <a:solidFill>
                  <a:srgbClr val="0070C0"/>
                </a:solidFill>
              </a:rPr>
              <a:t> </a:t>
            </a:r>
            <a:r>
              <a:rPr lang="en-IN" sz="2800" dirty="0" err="1">
                <a:solidFill>
                  <a:srgbClr val="0070C0"/>
                </a:solidFill>
              </a:rPr>
              <a:t>के</a:t>
            </a:r>
            <a:r>
              <a:rPr lang="en-IN" sz="2800" dirty="0">
                <a:solidFill>
                  <a:srgbClr val="0070C0"/>
                </a:solidFill>
              </a:rPr>
              <a:t> </a:t>
            </a:r>
            <a:r>
              <a:rPr lang="en-IN" sz="2800" dirty="0" err="1">
                <a:solidFill>
                  <a:srgbClr val="0070C0"/>
                </a:solidFill>
              </a:rPr>
              <a:t>साथ-साथ</a:t>
            </a:r>
            <a:r>
              <a:rPr lang="en-IN" sz="2800" dirty="0">
                <a:solidFill>
                  <a:srgbClr val="0070C0"/>
                </a:solidFill>
              </a:rPr>
              <a:t> </a:t>
            </a:r>
            <a:r>
              <a:rPr lang="en-IN" sz="2800" dirty="0" err="1">
                <a:solidFill>
                  <a:srgbClr val="0070C0"/>
                </a:solidFill>
              </a:rPr>
              <a:t>प्रभावपूर्ण</a:t>
            </a:r>
            <a:r>
              <a:rPr lang="en-IN" sz="2800" dirty="0">
                <a:solidFill>
                  <a:srgbClr val="0070C0"/>
                </a:solidFill>
              </a:rPr>
              <a:t> </a:t>
            </a:r>
            <a:r>
              <a:rPr lang="en-IN" sz="2800" dirty="0" err="1">
                <a:solidFill>
                  <a:srgbClr val="0070C0"/>
                </a:solidFill>
              </a:rPr>
              <a:t>संचार</a:t>
            </a:r>
            <a:r>
              <a:rPr lang="en-IN" sz="2800" dirty="0">
                <a:solidFill>
                  <a:srgbClr val="0070C0"/>
                </a:solidFill>
              </a:rPr>
              <a:t> </a:t>
            </a:r>
            <a:r>
              <a:rPr lang="en-IN" sz="2800" dirty="0" err="1">
                <a:solidFill>
                  <a:srgbClr val="0070C0"/>
                </a:solidFill>
              </a:rPr>
              <a:t>की</a:t>
            </a:r>
            <a:r>
              <a:rPr lang="en-IN" sz="2800" dirty="0">
                <a:solidFill>
                  <a:srgbClr val="0070C0"/>
                </a:solidFill>
              </a:rPr>
              <a:t> </a:t>
            </a:r>
            <a:r>
              <a:rPr lang="en-IN" sz="2800" dirty="0" err="1">
                <a:solidFill>
                  <a:srgbClr val="0070C0"/>
                </a:solidFill>
              </a:rPr>
              <a:t>व्यवस्था</a:t>
            </a:r>
            <a:r>
              <a:rPr lang="en-IN" sz="2800" dirty="0">
                <a:solidFill>
                  <a:srgbClr val="0070C0"/>
                </a:solidFill>
              </a:rPr>
              <a:t> </a:t>
            </a:r>
            <a:r>
              <a:rPr lang="en-IN" sz="2800" dirty="0" err="1">
                <a:solidFill>
                  <a:srgbClr val="0070C0"/>
                </a:solidFill>
              </a:rPr>
              <a:t>को</a:t>
            </a:r>
            <a:r>
              <a:rPr lang="en-IN" sz="2800" dirty="0">
                <a:solidFill>
                  <a:srgbClr val="0070C0"/>
                </a:solidFill>
              </a:rPr>
              <a:t> </a:t>
            </a:r>
            <a:r>
              <a:rPr lang="en-IN" sz="2800" dirty="0" err="1">
                <a:solidFill>
                  <a:srgbClr val="0070C0"/>
                </a:solidFill>
              </a:rPr>
              <a:t>बनाना</a:t>
            </a:r>
            <a:r>
              <a:rPr lang="en-IN" sz="2800" dirty="0">
                <a:solidFill>
                  <a:srgbClr val="0070C0"/>
                </a:solidFill>
              </a:rPr>
              <a:t> </a:t>
            </a:r>
            <a:r>
              <a:rPr lang="en-IN" sz="2800" dirty="0" err="1">
                <a:solidFill>
                  <a:srgbClr val="0070C0"/>
                </a:solidFill>
              </a:rPr>
              <a:t>नितांत</a:t>
            </a:r>
            <a:r>
              <a:rPr lang="en-IN" sz="2800" dirty="0">
                <a:solidFill>
                  <a:srgbClr val="0070C0"/>
                </a:solidFill>
              </a:rPr>
              <a:t> </a:t>
            </a:r>
            <a:r>
              <a:rPr lang="en-IN" sz="2800" dirty="0" err="1">
                <a:solidFill>
                  <a:srgbClr val="0070C0"/>
                </a:solidFill>
              </a:rPr>
              <a:t>आवश्यक</a:t>
            </a:r>
            <a:r>
              <a:rPr lang="en-IN" sz="2800" dirty="0">
                <a:solidFill>
                  <a:srgbClr val="0070C0"/>
                </a:solidFill>
              </a:rPr>
              <a:t> </a:t>
            </a:r>
            <a:r>
              <a:rPr lang="en-IN" sz="2800" dirty="0" err="1">
                <a:solidFill>
                  <a:srgbClr val="0070C0"/>
                </a:solidFill>
              </a:rPr>
              <a:t>है</a:t>
            </a:r>
            <a:r>
              <a:rPr lang="en-IN" sz="2800" dirty="0">
                <a:solidFill>
                  <a:srgbClr val="0070C0"/>
                </a:solidFill>
              </a:rPr>
              <a:t> </a:t>
            </a:r>
            <a:r>
              <a:rPr lang="en-IN" sz="2800" dirty="0" err="1">
                <a:solidFill>
                  <a:srgbClr val="0070C0"/>
                </a:solidFill>
              </a:rPr>
              <a:t>पूर्व</a:t>
            </a:r>
            <a:r>
              <a:rPr lang="en-IN" sz="2800" dirty="0">
                <a:solidFill>
                  <a:srgbClr val="0070C0"/>
                </a:solidFill>
              </a:rPr>
              <a:t> </a:t>
            </a:r>
            <a:r>
              <a:rPr lang="en-IN" sz="2800" dirty="0" err="1">
                <a:solidFill>
                  <a:srgbClr val="0070C0"/>
                </a:solidFill>
              </a:rPr>
              <a:t>लिखित</a:t>
            </a:r>
            <a:r>
              <a:rPr lang="en-IN" sz="2800" dirty="0">
                <a:solidFill>
                  <a:srgbClr val="0070C0"/>
                </a:solidFill>
              </a:rPr>
              <a:t> </a:t>
            </a:r>
            <a:r>
              <a:rPr lang="en-IN" sz="2800" dirty="0" err="1">
                <a:solidFill>
                  <a:srgbClr val="0070C0"/>
                </a:solidFill>
              </a:rPr>
              <a:t>समस्त</a:t>
            </a:r>
            <a:r>
              <a:rPr lang="en-IN" sz="2800" dirty="0">
                <a:solidFill>
                  <a:srgbClr val="0070C0"/>
                </a:solidFill>
              </a:rPr>
              <a:t> </a:t>
            </a:r>
            <a:r>
              <a:rPr lang="en-IN" sz="2800" dirty="0" err="1">
                <a:solidFill>
                  <a:srgbClr val="0070C0"/>
                </a:solidFill>
              </a:rPr>
              <a:t>CSWके</a:t>
            </a:r>
            <a:r>
              <a:rPr lang="en-IN" sz="2800" dirty="0">
                <a:solidFill>
                  <a:srgbClr val="0070C0"/>
                </a:solidFill>
              </a:rPr>
              <a:t> </a:t>
            </a:r>
            <a:r>
              <a:rPr lang="en-IN" sz="2800" dirty="0" err="1">
                <a:solidFill>
                  <a:srgbClr val="0070C0"/>
                </a:solidFill>
              </a:rPr>
              <a:t>अध्ययन</a:t>
            </a:r>
            <a:r>
              <a:rPr lang="en-IN" sz="2800" dirty="0">
                <a:solidFill>
                  <a:srgbClr val="0070C0"/>
                </a:solidFill>
              </a:rPr>
              <a:t> </a:t>
            </a:r>
            <a:r>
              <a:rPr lang="en-IN" sz="2800" dirty="0" err="1">
                <a:solidFill>
                  <a:srgbClr val="0070C0"/>
                </a:solidFill>
              </a:rPr>
              <a:t>के</a:t>
            </a:r>
            <a:r>
              <a:rPr lang="en-IN" sz="2800" dirty="0">
                <a:solidFill>
                  <a:srgbClr val="0070C0"/>
                </a:solidFill>
              </a:rPr>
              <a:t> </a:t>
            </a:r>
            <a:r>
              <a:rPr lang="en-IN" sz="2800" dirty="0" err="1">
                <a:solidFill>
                  <a:srgbClr val="0070C0"/>
                </a:solidFill>
              </a:rPr>
              <a:t>आधार</a:t>
            </a:r>
            <a:r>
              <a:rPr lang="en-IN" sz="2800" dirty="0">
                <a:solidFill>
                  <a:srgbClr val="0070C0"/>
                </a:solidFill>
              </a:rPr>
              <a:t> </a:t>
            </a:r>
            <a:r>
              <a:rPr lang="en-IN" sz="2800" dirty="0" err="1">
                <a:solidFill>
                  <a:srgbClr val="0070C0"/>
                </a:solidFill>
              </a:rPr>
              <a:t>पर</a:t>
            </a:r>
            <a:r>
              <a:rPr lang="en-IN" sz="2800" dirty="0">
                <a:solidFill>
                  <a:srgbClr val="0070C0"/>
                </a:solidFill>
              </a:rPr>
              <a:t> </a:t>
            </a:r>
            <a:r>
              <a:rPr lang="en-IN" sz="2800" dirty="0" err="1">
                <a:solidFill>
                  <a:srgbClr val="0070C0"/>
                </a:solidFill>
              </a:rPr>
              <a:t>प्रभावी</a:t>
            </a:r>
            <a:r>
              <a:rPr lang="en-IN" sz="2800" dirty="0">
                <a:solidFill>
                  <a:srgbClr val="0070C0"/>
                </a:solidFill>
              </a:rPr>
              <a:t> </a:t>
            </a:r>
            <a:r>
              <a:rPr lang="en-IN" sz="2800" dirty="0" err="1">
                <a:solidFill>
                  <a:srgbClr val="0070C0"/>
                </a:solidFill>
              </a:rPr>
              <a:t>संचार</a:t>
            </a:r>
            <a:r>
              <a:rPr lang="en-IN" sz="2800" dirty="0">
                <a:solidFill>
                  <a:srgbClr val="0070C0"/>
                </a:solidFill>
              </a:rPr>
              <a:t> </a:t>
            </a:r>
            <a:r>
              <a:rPr lang="en-IN" sz="2800" dirty="0" err="1">
                <a:solidFill>
                  <a:srgbClr val="0070C0"/>
                </a:solidFill>
              </a:rPr>
              <a:t>के</a:t>
            </a:r>
            <a:r>
              <a:rPr lang="en-IN" sz="2800" dirty="0">
                <a:solidFill>
                  <a:srgbClr val="0070C0"/>
                </a:solidFill>
              </a:rPr>
              <a:t> </a:t>
            </a:r>
            <a:r>
              <a:rPr lang="en-IN" sz="2800" dirty="0" err="1">
                <a:solidFill>
                  <a:srgbClr val="0070C0"/>
                </a:solidFill>
              </a:rPr>
              <a:t>सिद्धांत</a:t>
            </a:r>
            <a:r>
              <a:rPr lang="en-IN" sz="2800" dirty="0">
                <a:solidFill>
                  <a:srgbClr val="0070C0"/>
                </a:solidFill>
              </a:rPr>
              <a:t> </a:t>
            </a:r>
            <a:r>
              <a:rPr lang="en-IN" sz="2800" dirty="0" err="1">
                <a:solidFill>
                  <a:srgbClr val="0070C0"/>
                </a:solidFill>
              </a:rPr>
              <a:t>को</a:t>
            </a:r>
            <a:r>
              <a:rPr lang="en-IN" sz="2800" dirty="0">
                <a:solidFill>
                  <a:srgbClr val="0070C0"/>
                </a:solidFill>
              </a:rPr>
              <a:t> </a:t>
            </a:r>
            <a:r>
              <a:rPr lang="en-IN" sz="2800" dirty="0" err="1">
                <a:solidFill>
                  <a:srgbClr val="0070C0"/>
                </a:solidFill>
              </a:rPr>
              <a:t>निम्न</a:t>
            </a:r>
            <a:r>
              <a:rPr lang="en-IN" sz="2800" dirty="0">
                <a:solidFill>
                  <a:srgbClr val="0070C0"/>
                </a:solidFill>
              </a:rPr>
              <a:t> </a:t>
            </a:r>
            <a:r>
              <a:rPr lang="en-IN" sz="2800" dirty="0" err="1">
                <a:solidFill>
                  <a:srgbClr val="0070C0"/>
                </a:solidFill>
              </a:rPr>
              <a:t>प्रकार</a:t>
            </a:r>
            <a:r>
              <a:rPr lang="en-IN" sz="2800" dirty="0">
                <a:solidFill>
                  <a:srgbClr val="0070C0"/>
                </a:solidFill>
              </a:rPr>
              <a:t> </a:t>
            </a:r>
            <a:r>
              <a:rPr lang="en-IN" sz="2800" dirty="0" err="1">
                <a:solidFill>
                  <a:srgbClr val="0070C0"/>
                </a:solidFill>
              </a:rPr>
              <a:t>स्पष्ट</a:t>
            </a:r>
            <a:r>
              <a:rPr lang="en-IN" sz="2800" dirty="0">
                <a:solidFill>
                  <a:srgbClr val="0070C0"/>
                </a:solidFill>
              </a:rPr>
              <a:t> </a:t>
            </a:r>
            <a:r>
              <a:rPr lang="en-IN" sz="2800" dirty="0" err="1">
                <a:solidFill>
                  <a:srgbClr val="0070C0"/>
                </a:solidFill>
              </a:rPr>
              <a:t>किया</a:t>
            </a:r>
            <a:r>
              <a:rPr lang="en-IN" sz="2800" dirty="0">
                <a:solidFill>
                  <a:srgbClr val="0070C0"/>
                </a:solidFill>
              </a:rPr>
              <a:t> </a:t>
            </a:r>
            <a:r>
              <a:rPr lang="en-IN" sz="2800" dirty="0" err="1">
                <a:solidFill>
                  <a:srgbClr val="0070C0"/>
                </a:solidFill>
              </a:rPr>
              <a:t>जा</a:t>
            </a:r>
            <a:r>
              <a:rPr lang="en-IN" sz="2800" dirty="0">
                <a:solidFill>
                  <a:srgbClr val="0070C0"/>
                </a:solidFill>
              </a:rPr>
              <a:t> </a:t>
            </a:r>
            <a:r>
              <a:rPr lang="en-IN" sz="2800" dirty="0" err="1">
                <a:solidFill>
                  <a:srgbClr val="0070C0"/>
                </a:solidFill>
              </a:rPr>
              <a:t>सकता</a:t>
            </a:r>
            <a:r>
              <a:rPr lang="en-IN" sz="2800" dirty="0">
                <a:solidFill>
                  <a:srgbClr val="0070C0"/>
                </a:solidFill>
              </a:rPr>
              <a:t> </a:t>
            </a:r>
            <a:r>
              <a:rPr lang="en-IN" sz="2800" dirty="0" err="1">
                <a:solidFill>
                  <a:srgbClr val="0070C0"/>
                </a:solidFill>
              </a:rPr>
              <a:t>है</a:t>
            </a:r>
            <a:r>
              <a:rPr lang="en-IN" sz="2800" dirty="0">
                <a:solidFill>
                  <a:srgbClr val="0070C0"/>
                </a:solidFill>
              </a:rPr>
              <a:t> </a:t>
            </a:r>
          </a:p>
          <a:p>
            <a:endParaRPr lang="en-IN" sz="2800" dirty="0">
              <a:solidFill>
                <a:srgbClr val="0070C0"/>
              </a:solidFill>
            </a:endParaRPr>
          </a:p>
        </p:txBody>
      </p:sp>
    </p:spTree>
    <p:extLst>
      <p:ext uri="{BB962C8B-B14F-4D97-AF65-F5344CB8AC3E}">
        <p14:creationId xmlns:p14="http://schemas.microsoft.com/office/powerpoint/2010/main" xmlns="" val="971336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4FD654E-6A25-4977-8890-DEC3884F0F27}"/>
              </a:ext>
            </a:extLst>
          </p:cNvPr>
          <p:cNvSpPr>
            <a:spLocks noGrp="1"/>
          </p:cNvSpPr>
          <p:nvPr>
            <p:ph type="dt" sz="half" idx="10"/>
          </p:nvPr>
        </p:nvSpPr>
        <p:spPr/>
        <p:txBody>
          <a:bodyPr/>
          <a:lstStyle/>
          <a:p>
            <a:fld id="{01365A57-F545-434E-8628-6A9942E8381E}" type="datetime1">
              <a:rPr lang="en-US" smtClean="0"/>
              <a:pPr/>
              <a:t>8/21/2020</a:t>
            </a:fld>
            <a:endParaRPr lang="en-US" dirty="0"/>
          </a:p>
        </p:txBody>
      </p:sp>
      <p:sp>
        <p:nvSpPr>
          <p:cNvPr id="3" name="Footer Placeholder 2">
            <a:extLst>
              <a:ext uri="{FF2B5EF4-FFF2-40B4-BE49-F238E27FC236}">
                <a16:creationId xmlns:a16="http://schemas.microsoft.com/office/drawing/2014/main" xmlns="" id="{61FC6708-DE0F-42C8-AA59-7104EED4D7C6}"/>
              </a:ext>
            </a:extLst>
          </p:cNvPr>
          <p:cNvSpPr>
            <a:spLocks noGrp="1"/>
          </p:cNvSpPr>
          <p:nvPr>
            <p:ph type="ftr" sz="quarter" idx="11"/>
          </p:nvPr>
        </p:nvSpPr>
        <p:spPr/>
        <p:txBody>
          <a:bodyPr/>
          <a:lstStyle/>
          <a:p>
            <a:r>
              <a:rPr lang="en-US"/>
              <a:t>ANIL PRATAP SINGH</a:t>
            </a:r>
            <a:endParaRPr lang="en-US" dirty="0"/>
          </a:p>
        </p:txBody>
      </p:sp>
      <p:sp>
        <p:nvSpPr>
          <p:cNvPr id="4" name="Slide Number Placeholder 3">
            <a:extLst>
              <a:ext uri="{FF2B5EF4-FFF2-40B4-BE49-F238E27FC236}">
                <a16:creationId xmlns:a16="http://schemas.microsoft.com/office/drawing/2014/main" xmlns="" id="{CF65AFC3-5F84-4F8C-B437-DB95620467A3}"/>
              </a:ext>
            </a:extLst>
          </p:cNvPr>
          <p:cNvSpPr>
            <a:spLocks noGrp="1"/>
          </p:cNvSpPr>
          <p:nvPr>
            <p:ph type="sldNum" sz="quarter" idx="12"/>
          </p:nvPr>
        </p:nvSpPr>
        <p:spPr/>
        <p:txBody>
          <a:bodyPr/>
          <a:lstStyle/>
          <a:p>
            <a:fld id="{D57F1E4F-1CFF-5643-939E-217C01CDF565}" type="slidenum">
              <a:rPr lang="en-US" smtClean="0"/>
              <a:pPr/>
              <a:t>8</a:t>
            </a:fld>
            <a:endParaRPr lang="en-US" dirty="0"/>
          </a:p>
        </p:txBody>
      </p:sp>
      <p:graphicFrame>
        <p:nvGraphicFramePr>
          <p:cNvPr id="5" name="Diagram 4">
            <a:extLst>
              <a:ext uri="{FF2B5EF4-FFF2-40B4-BE49-F238E27FC236}">
                <a16:creationId xmlns:a16="http://schemas.microsoft.com/office/drawing/2014/main" xmlns="" id="{5C14621B-1C02-435C-A8A6-C1C56E877C45}"/>
              </a:ext>
            </a:extLst>
          </p:cNvPr>
          <p:cNvGraphicFramePr/>
          <p:nvPr>
            <p:extLst>
              <p:ext uri="{D42A27DB-BD31-4B8C-83A1-F6EECF244321}">
                <p14:modId xmlns:p14="http://schemas.microsoft.com/office/powerpoint/2010/main" xmlns="" val="42137410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5031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C1ABB84-7216-415F-82BA-7598B335976C}"/>
              </a:ext>
            </a:extLst>
          </p:cNvPr>
          <p:cNvSpPr>
            <a:spLocks noGrp="1"/>
          </p:cNvSpPr>
          <p:nvPr>
            <p:ph type="dt" sz="half" idx="10"/>
          </p:nvPr>
        </p:nvSpPr>
        <p:spPr/>
        <p:txBody>
          <a:bodyPr/>
          <a:lstStyle/>
          <a:p>
            <a:fld id="{01365A57-F545-434E-8628-6A9942E8381E}" type="datetime1">
              <a:rPr lang="en-US" smtClean="0"/>
              <a:pPr/>
              <a:t>8/21/2020</a:t>
            </a:fld>
            <a:endParaRPr lang="en-US" dirty="0"/>
          </a:p>
        </p:txBody>
      </p:sp>
      <p:sp>
        <p:nvSpPr>
          <p:cNvPr id="3" name="Footer Placeholder 2">
            <a:extLst>
              <a:ext uri="{FF2B5EF4-FFF2-40B4-BE49-F238E27FC236}">
                <a16:creationId xmlns:a16="http://schemas.microsoft.com/office/drawing/2014/main" xmlns="" id="{D6816ADE-866E-49F6-B54D-77EEA9BCD290}"/>
              </a:ext>
            </a:extLst>
          </p:cNvPr>
          <p:cNvSpPr>
            <a:spLocks noGrp="1"/>
          </p:cNvSpPr>
          <p:nvPr>
            <p:ph type="ftr" sz="quarter" idx="11"/>
          </p:nvPr>
        </p:nvSpPr>
        <p:spPr/>
        <p:txBody>
          <a:bodyPr/>
          <a:lstStyle/>
          <a:p>
            <a:r>
              <a:rPr lang="en-US"/>
              <a:t>ANIL PRATAP SINGH</a:t>
            </a:r>
            <a:endParaRPr lang="en-US" dirty="0"/>
          </a:p>
        </p:txBody>
      </p:sp>
      <p:sp>
        <p:nvSpPr>
          <p:cNvPr id="4" name="Slide Number Placeholder 3">
            <a:extLst>
              <a:ext uri="{FF2B5EF4-FFF2-40B4-BE49-F238E27FC236}">
                <a16:creationId xmlns:a16="http://schemas.microsoft.com/office/drawing/2014/main" xmlns="" id="{DC093B08-EB10-4253-80C2-9E34E187AEFE}"/>
              </a:ext>
            </a:extLst>
          </p:cNvPr>
          <p:cNvSpPr>
            <a:spLocks noGrp="1"/>
          </p:cNvSpPr>
          <p:nvPr>
            <p:ph type="sldNum" sz="quarter" idx="12"/>
          </p:nvPr>
        </p:nvSpPr>
        <p:spPr/>
        <p:txBody>
          <a:bodyPr/>
          <a:lstStyle/>
          <a:p>
            <a:fld id="{D57F1E4F-1CFF-5643-939E-217C01CDF565}" type="slidenum">
              <a:rPr lang="en-US" smtClean="0"/>
              <a:pPr/>
              <a:t>9</a:t>
            </a:fld>
            <a:endParaRPr lang="en-US" dirty="0"/>
          </a:p>
        </p:txBody>
      </p:sp>
      <p:graphicFrame>
        <p:nvGraphicFramePr>
          <p:cNvPr id="5" name="Diagram 4">
            <a:extLst>
              <a:ext uri="{FF2B5EF4-FFF2-40B4-BE49-F238E27FC236}">
                <a16:creationId xmlns:a16="http://schemas.microsoft.com/office/drawing/2014/main" xmlns="" id="{4D905E4B-C3F7-40D2-B01D-1FC03C437C9B}"/>
              </a:ext>
            </a:extLst>
          </p:cNvPr>
          <p:cNvGraphicFramePr/>
          <p:nvPr>
            <p:extLst>
              <p:ext uri="{D42A27DB-BD31-4B8C-83A1-F6EECF244321}">
                <p14:modId xmlns:p14="http://schemas.microsoft.com/office/powerpoint/2010/main" xmlns="" val="151133791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439220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87</TotalTime>
  <Words>627</Words>
  <Application>Microsoft Office PowerPoint</Application>
  <PresentationFormat>Custom</PresentationFormat>
  <Paragraphs>82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Organic</vt:lpstr>
      <vt:lpstr>BUSINESS COMMUNICATION</vt:lpstr>
      <vt:lpstr>प्रभावपूर्ण संचार  EFFECTIVE COMMUNICATION</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dc:title>
  <dc:creator>ANIL PRATAP</dc:creator>
  <cp:lastModifiedBy>SUJIT SINGH</cp:lastModifiedBy>
  <cp:revision>12</cp:revision>
  <dcterms:created xsi:type="dcterms:W3CDTF">2020-08-20T02:13:00Z</dcterms:created>
  <dcterms:modified xsi:type="dcterms:W3CDTF">2020-08-21T02:26:05Z</dcterms:modified>
</cp:coreProperties>
</file>