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diagrams/quickStyle8.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6"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977" autoAdjust="0"/>
  </p:normalViewPr>
  <p:slideViewPr>
    <p:cSldViewPr snapToGrid="0">
      <p:cViewPr varScale="1">
        <p:scale>
          <a:sx n="67" d="100"/>
          <a:sy n="67"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73872-34D4-41B5-AAF8-99BE27F3FEBA}" type="doc">
      <dgm:prSet loTypeId="urn:microsoft.com/office/officeart/2005/8/layout/equation1" loCatId="process" qsTypeId="urn:microsoft.com/office/officeart/2005/8/quickstyle/3d5" qsCatId="3D" csTypeId="urn:microsoft.com/office/officeart/2005/8/colors/colorful5" csCatId="colorful" phldr="1"/>
      <dgm:spPr/>
    </dgm:pt>
    <dgm:pt modelId="{09FB30D8-D59D-4D5B-B083-093FC6B7AC10}">
      <dgm:prSet phldrT="[Text]" custT="1"/>
      <dgm:spPr/>
      <dgm:t>
        <a:bodyPr/>
        <a:lstStyle/>
        <a:p>
          <a:r>
            <a:rPr lang="en-IN" sz="2000" dirty="0"/>
            <a:t>Speake</a:t>
          </a:r>
        </a:p>
        <a:p>
          <a:r>
            <a:rPr lang="en-IN" sz="2000" dirty="0" err="1"/>
            <a:t>वक्ता</a:t>
          </a:r>
          <a:endParaRPr lang="en-IN" sz="2000" dirty="0"/>
        </a:p>
      </dgm:t>
    </dgm:pt>
    <dgm:pt modelId="{D0A26F19-212D-4FEC-BC86-6AAB7F5B11B3}" type="parTrans" cxnId="{48802DBE-9DCC-4BAA-9AA6-37A8F5BE2BA3}">
      <dgm:prSet/>
      <dgm:spPr/>
      <dgm:t>
        <a:bodyPr/>
        <a:lstStyle/>
        <a:p>
          <a:endParaRPr lang="en-IN"/>
        </a:p>
      </dgm:t>
    </dgm:pt>
    <dgm:pt modelId="{F7984A1C-B945-4BE0-8697-3215EBEDB05C}" type="sibTrans" cxnId="{48802DBE-9DCC-4BAA-9AA6-37A8F5BE2BA3}">
      <dgm:prSet/>
      <dgm:spPr/>
      <dgm:t>
        <a:bodyPr/>
        <a:lstStyle/>
        <a:p>
          <a:endParaRPr lang="en-IN"/>
        </a:p>
      </dgm:t>
    </dgm:pt>
    <dgm:pt modelId="{2422A6A0-449D-4B84-AD84-831EA1683909}">
      <dgm:prSet phldrT="[Text]" custT="1"/>
      <dgm:spPr/>
      <dgm:t>
        <a:bodyPr/>
        <a:lstStyle/>
        <a:p>
          <a:r>
            <a:rPr lang="en-IN" sz="2000" dirty="0"/>
            <a:t>Speech</a:t>
          </a:r>
        </a:p>
        <a:p>
          <a:r>
            <a:rPr lang="en-IN" sz="2000" dirty="0" err="1"/>
            <a:t>वक्तव्य</a:t>
          </a:r>
          <a:endParaRPr lang="en-IN" sz="2000" dirty="0"/>
        </a:p>
      </dgm:t>
    </dgm:pt>
    <dgm:pt modelId="{DAAFC43E-E16D-4D9C-9D5F-AADC290AEACE}" type="parTrans" cxnId="{13525C0D-90F9-4A87-B331-1A6FCE5C58E8}">
      <dgm:prSet/>
      <dgm:spPr/>
      <dgm:t>
        <a:bodyPr/>
        <a:lstStyle/>
        <a:p>
          <a:endParaRPr lang="en-IN"/>
        </a:p>
      </dgm:t>
    </dgm:pt>
    <dgm:pt modelId="{5A69DE19-125D-4C47-B764-94C43322B129}" type="sibTrans" cxnId="{13525C0D-90F9-4A87-B331-1A6FCE5C58E8}">
      <dgm:prSet/>
      <dgm:spPr/>
      <dgm:t>
        <a:bodyPr/>
        <a:lstStyle/>
        <a:p>
          <a:endParaRPr lang="en-IN"/>
        </a:p>
      </dgm:t>
    </dgm:pt>
    <dgm:pt modelId="{5580D0F6-E413-41A7-8D41-3EFB8A047E3F}">
      <dgm:prSet phldrT="[Text]" custT="1"/>
      <dgm:spPr/>
      <dgm:t>
        <a:bodyPr/>
        <a:lstStyle/>
        <a:p>
          <a:r>
            <a:rPr lang="en-IN" sz="1800" dirty="0"/>
            <a:t>Communication</a:t>
          </a:r>
        </a:p>
        <a:p>
          <a:r>
            <a:rPr lang="en-IN" sz="2000" dirty="0" err="1"/>
            <a:t>संचार</a:t>
          </a:r>
          <a:endParaRPr lang="en-IN" sz="2000" dirty="0"/>
        </a:p>
      </dgm:t>
    </dgm:pt>
    <dgm:pt modelId="{16093F55-0E2A-4A58-B117-653AA8C839D4}" type="parTrans" cxnId="{5960AD83-8E0D-4EE9-AB1D-65BC6F52094E}">
      <dgm:prSet/>
      <dgm:spPr/>
      <dgm:t>
        <a:bodyPr/>
        <a:lstStyle/>
        <a:p>
          <a:endParaRPr lang="en-IN"/>
        </a:p>
      </dgm:t>
    </dgm:pt>
    <dgm:pt modelId="{3C3BFD72-AF4F-4B8D-A9AD-FB3A5C28C684}" type="sibTrans" cxnId="{5960AD83-8E0D-4EE9-AB1D-65BC6F52094E}">
      <dgm:prSet/>
      <dgm:spPr/>
      <dgm:t>
        <a:bodyPr/>
        <a:lstStyle/>
        <a:p>
          <a:endParaRPr lang="en-IN"/>
        </a:p>
      </dgm:t>
    </dgm:pt>
    <dgm:pt modelId="{23A0B5F0-0BF9-4F4E-956D-2BF5081F1BDA}">
      <dgm:prSet custT="1"/>
      <dgm:spPr/>
      <dgm:t>
        <a:bodyPr/>
        <a:lstStyle/>
        <a:p>
          <a:r>
            <a:rPr lang="en-IN" sz="1600" dirty="0"/>
            <a:t>Audience</a:t>
          </a:r>
        </a:p>
        <a:p>
          <a:r>
            <a:rPr lang="en-IN" sz="2000" dirty="0" err="1"/>
            <a:t>श्रोता</a:t>
          </a:r>
          <a:endParaRPr lang="en-IN" sz="2000" dirty="0"/>
        </a:p>
      </dgm:t>
    </dgm:pt>
    <dgm:pt modelId="{1E429739-7E15-4793-9D1F-198874CAA48C}" type="parTrans" cxnId="{CC89500B-A450-4205-8635-DD42E270F4E3}">
      <dgm:prSet/>
      <dgm:spPr/>
      <dgm:t>
        <a:bodyPr/>
        <a:lstStyle/>
        <a:p>
          <a:endParaRPr lang="en-IN"/>
        </a:p>
      </dgm:t>
    </dgm:pt>
    <dgm:pt modelId="{2A38A047-AF6B-4101-82D5-D6CE809FBC5B}" type="sibTrans" cxnId="{CC89500B-A450-4205-8635-DD42E270F4E3}">
      <dgm:prSet/>
      <dgm:spPr/>
      <dgm:t>
        <a:bodyPr/>
        <a:lstStyle/>
        <a:p>
          <a:endParaRPr lang="en-IN"/>
        </a:p>
      </dgm:t>
    </dgm:pt>
    <dgm:pt modelId="{430E9EB1-2C96-4DE2-BADC-751EEB940C4F}">
      <dgm:prSet custT="1"/>
      <dgm:spPr/>
      <dgm:t>
        <a:bodyPr/>
        <a:lstStyle/>
        <a:p>
          <a:r>
            <a:rPr lang="en-IN" sz="2000" dirty="0"/>
            <a:t>Effect</a:t>
          </a:r>
        </a:p>
        <a:p>
          <a:r>
            <a:rPr lang="en-IN" sz="2000" dirty="0" err="1"/>
            <a:t>प्रभाव</a:t>
          </a:r>
          <a:endParaRPr lang="en-IN" sz="2000" dirty="0"/>
        </a:p>
      </dgm:t>
    </dgm:pt>
    <dgm:pt modelId="{ABE2DBF0-348D-465D-B6A9-A4A282C057C9}" type="parTrans" cxnId="{6CF950BF-1A94-429B-8E73-23F46A3547CB}">
      <dgm:prSet/>
      <dgm:spPr/>
      <dgm:t>
        <a:bodyPr/>
        <a:lstStyle/>
        <a:p>
          <a:endParaRPr lang="en-IN"/>
        </a:p>
      </dgm:t>
    </dgm:pt>
    <dgm:pt modelId="{EA84F430-895F-400F-AB45-7F26A02E0E48}" type="sibTrans" cxnId="{6CF950BF-1A94-429B-8E73-23F46A3547CB}">
      <dgm:prSet/>
      <dgm:spPr/>
      <dgm:t>
        <a:bodyPr/>
        <a:lstStyle/>
        <a:p>
          <a:endParaRPr lang="en-IN"/>
        </a:p>
      </dgm:t>
    </dgm:pt>
    <dgm:pt modelId="{798D198F-10A2-4996-9714-9654E8EA497A}" type="pres">
      <dgm:prSet presAssocID="{D8473872-34D4-41B5-AAF8-99BE27F3FEBA}" presName="linearFlow" presStyleCnt="0">
        <dgm:presLayoutVars>
          <dgm:dir/>
          <dgm:resizeHandles val="exact"/>
        </dgm:presLayoutVars>
      </dgm:prSet>
      <dgm:spPr/>
    </dgm:pt>
    <dgm:pt modelId="{981159A6-8625-4B33-9798-7806808C1FA6}" type="pres">
      <dgm:prSet presAssocID="{09FB30D8-D59D-4D5B-B083-093FC6B7AC10}" presName="node" presStyleLbl="node1" presStyleIdx="0" presStyleCnt="5">
        <dgm:presLayoutVars>
          <dgm:bulletEnabled val="1"/>
        </dgm:presLayoutVars>
      </dgm:prSet>
      <dgm:spPr/>
      <dgm:t>
        <a:bodyPr/>
        <a:lstStyle/>
        <a:p>
          <a:endParaRPr lang="en-US"/>
        </a:p>
      </dgm:t>
    </dgm:pt>
    <dgm:pt modelId="{F9F1A433-8756-4F3D-AE5C-9AAE9C85F34B}" type="pres">
      <dgm:prSet presAssocID="{F7984A1C-B945-4BE0-8697-3215EBEDB05C}" presName="spacerL" presStyleCnt="0"/>
      <dgm:spPr/>
    </dgm:pt>
    <dgm:pt modelId="{223D5AE1-3F13-477E-A4C9-E0146C19565F}" type="pres">
      <dgm:prSet presAssocID="{F7984A1C-B945-4BE0-8697-3215EBEDB05C}" presName="sibTrans" presStyleLbl="sibTrans2D1" presStyleIdx="0" presStyleCnt="4"/>
      <dgm:spPr/>
      <dgm:t>
        <a:bodyPr/>
        <a:lstStyle/>
        <a:p>
          <a:endParaRPr lang="en-US"/>
        </a:p>
      </dgm:t>
    </dgm:pt>
    <dgm:pt modelId="{3B2F2451-60B7-4D1B-83C7-FA16735D2575}" type="pres">
      <dgm:prSet presAssocID="{F7984A1C-B945-4BE0-8697-3215EBEDB05C}" presName="spacerR" presStyleCnt="0"/>
      <dgm:spPr/>
    </dgm:pt>
    <dgm:pt modelId="{90B618DF-87A8-499E-9BBB-56A978C2B846}" type="pres">
      <dgm:prSet presAssocID="{2422A6A0-449D-4B84-AD84-831EA1683909}" presName="node" presStyleLbl="node1" presStyleIdx="1" presStyleCnt="5">
        <dgm:presLayoutVars>
          <dgm:bulletEnabled val="1"/>
        </dgm:presLayoutVars>
      </dgm:prSet>
      <dgm:spPr/>
      <dgm:t>
        <a:bodyPr/>
        <a:lstStyle/>
        <a:p>
          <a:endParaRPr lang="en-US"/>
        </a:p>
      </dgm:t>
    </dgm:pt>
    <dgm:pt modelId="{BEE2ABA4-A972-41EE-AC4B-056B3E0B699A}" type="pres">
      <dgm:prSet presAssocID="{5A69DE19-125D-4C47-B764-94C43322B129}" presName="spacerL" presStyleCnt="0"/>
      <dgm:spPr/>
    </dgm:pt>
    <dgm:pt modelId="{6E7B3528-F969-48B9-9939-745F569CB3FB}" type="pres">
      <dgm:prSet presAssocID="{5A69DE19-125D-4C47-B764-94C43322B129}" presName="sibTrans" presStyleLbl="sibTrans2D1" presStyleIdx="1" presStyleCnt="4"/>
      <dgm:spPr/>
      <dgm:t>
        <a:bodyPr/>
        <a:lstStyle/>
        <a:p>
          <a:endParaRPr lang="en-US"/>
        </a:p>
      </dgm:t>
    </dgm:pt>
    <dgm:pt modelId="{9AFF5645-8777-4D39-88E8-36D650BDFBC2}" type="pres">
      <dgm:prSet presAssocID="{5A69DE19-125D-4C47-B764-94C43322B129}" presName="spacerR" presStyleCnt="0"/>
      <dgm:spPr/>
    </dgm:pt>
    <dgm:pt modelId="{9FBD7B8E-E8FA-4351-9A97-EE02B1C2676E}" type="pres">
      <dgm:prSet presAssocID="{23A0B5F0-0BF9-4F4E-956D-2BF5081F1BDA}" presName="node" presStyleLbl="node1" presStyleIdx="2" presStyleCnt="5">
        <dgm:presLayoutVars>
          <dgm:bulletEnabled val="1"/>
        </dgm:presLayoutVars>
      </dgm:prSet>
      <dgm:spPr/>
      <dgm:t>
        <a:bodyPr/>
        <a:lstStyle/>
        <a:p>
          <a:endParaRPr lang="en-US"/>
        </a:p>
      </dgm:t>
    </dgm:pt>
    <dgm:pt modelId="{A4DEEAFE-DFE9-45B4-8E10-305FEF9B5824}" type="pres">
      <dgm:prSet presAssocID="{2A38A047-AF6B-4101-82D5-D6CE809FBC5B}" presName="spacerL" presStyleCnt="0"/>
      <dgm:spPr/>
    </dgm:pt>
    <dgm:pt modelId="{B2D2D056-BFF4-4B83-928C-010FB15CAFC9}" type="pres">
      <dgm:prSet presAssocID="{2A38A047-AF6B-4101-82D5-D6CE809FBC5B}" presName="sibTrans" presStyleLbl="sibTrans2D1" presStyleIdx="2" presStyleCnt="4"/>
      <dgm:spPr/>
      <dgm:t>
        <a:bodyPr/>
        <a:lstStyle/>
        <a:p>
          <a:endParaRPr lang="en-US"/>
        </a:p>
      </dgm:t>
    </dgm:pt>
    <dgm:pt modelId="{615F5AC5-CEA7-4E4D-AC61-CD5114C1E679}" type="pres">
      <dgm:prSet presAssocID="{2A38A047-AF6B-4101-82D5-D6CE809FBC5B}" presName="spacerR" presStyleCnt="0"/>
      <dgm:spPr/>
    </dgm:pt>
    <dgm:pt modelId="{2A42E9C7-4412-4A28-AE04-C8413BC20ABE}" type="pres">
      <dgm:prSet presAssocID="{430E9EB1-2C96-4DE2-BADC-751EEB940C4F}" presName="node" presStyleLbl="node1" presStyleIdx="3" presStyleCnt="5">
        <dgm:presLayoutVars>
          <dgm:bulletEnabled val="1"/>
        </dgm:presLayoutVars>
      </dgm:prSet>
      <dgm:spPr/>
      <dgm:t>
        <a:bodyPr/>
        <a:lstStyle/>
        <a:p>
          <a:endParaRPr lang="en-US"/>
        </a:p>
      </dgm:t>
    </dgm:pt>
    <dgm:pt modelId="{6EECD4CF-08FB-4928-8759-59D399258DD7}" type="pres">
      <dgm:prSet presAssocID="{EA84F430-895F-400F-AB45-7F26A02E0E48}" presName="spacerL" presStyleCnt="0"/>
      <dgm:spPr/>
    </dgm:pt>
    <dgm:pt modelId="{99F239F9-270D-4120-BD24-BE9BAB468615}" type="pres">
      <dgm:prSet presAssocID="{EA84F430-895F-400F-AB45-7F26A02E0E48}" presName="sibTrans" presStyleLbl="sibTrans2D1" presStyleIdx="3" presStyleCnt="4"/>
      <dgm:spPr/>
      <dgm:t>
        <a:bodyPr/>
        <a:lstStyle/>
        <a:p>
          <a:endParaRPr lang="en-US"/>
        </a:p>
      </dgm:t>
    </dgm:pt>
    <dgm:pt modelId="{D2A9E768-C342-445D-9013-1EEBD51EAB73}" type="pres">
      <dgm:prSet presAssocID="{EA84F430-895F-400F-AB45-7F26A02E0E48}" presName="spacerR" presStyleCnt="0"/>
      <dgm:spPr/>
    </dgm:pt>
    <dgm:pt modelId="{49B629D8-5142-4F52-A599-7C1BD04989FB}" type="pres">
      <dgm:prSet presAssocID="{5580D0F6-E413-41A7-8D41-3EFB8A047E3F}" presName="node" presStyleLbl="node1" presStyleIdx="4" presStyleCnt="5">
        <dgm:presLayoutVars>
          <dgm:bulletEnabled val="1"/>
        </dgm:presLayoutVars>
      </dgm:prSet>
      <dgm:spPr/>
      <dgm:t>
        <a:bodyPr/>
        <a:lstStyle/>
        <a:p>
          <a:endParaRPr lang="en-US"/>
        </a:p>
      </dgm:t>
    </dgm:pt>
  </dgm:ptLst>
  <dgm:cxnLst>
    <dgm:cxn modelId="{00CEEE15-C399-4978-ABAC-B7F58ACFDF3F}" type="presOf" srcId="{430E9EB1-2C96-4DE2-BADC-751EEB940C4F}" destId="{2A42E9C7-4412-4A28-AE04-C8413BC20ABE}" srcOrd="0" destOrd="0" presId="urn:microsoft.com/office/officeart/2005/8/layout/equation1"/>
    <dgm:cxn modelId="{44FC8C46-6239-4C42-A983-D6C0D4E3AB0D}" type="presOf" srcId="{23A0B5F0-0BF9-4F4E-956D-2BF5081F1BDA}" destId="{9FBD7B8E-E8FA-4351-9A97-EE02B1C2676E}" srcOrd="0" destOrd="0" presId="urn:microsoft.com/office/officeart/2005/8/layout/equation1"/>
    <dgm:cxn modelId="{13525C0D-90F9-4A87-B331-1A6FCE5C58E8}" srcId="{D8473872-34D4-41B5-AAF8-99BE27F3FEBA}" destId="{2422A6A0-449D-4B84-AD84-831EA1683909}" srcOrd="1" destOrd="0" parTransId="{DAAFC43E-E16D-4D9C-9D5F-AADC290AEACE}" sibTransId="{5A69DE19-125D-4C47-B764-94C43322B129}"/>
    <dgm:cxn modelId="{5960AD83-8E0D-4EE9-AB1D-65BC6F52094E}" srcId="{D8473872-34D4-41B5-AAF8-99BE27F3FEBA}" destId="{5580D0F6-E413-41A7-8D41-3EFB8A047E3F}" srcOrd="4" destOrd="0" parTransId="{16093F55-0E2A-4A58-B117-653AA8C839D4}" sibTransId="{3C3BFD72-AF4F-4B8D-A9AD-FB3A5C28C684}"/>
    <dgm:cxn modelId="{B1390527-6C3F-4613-B32F-91D8A46E0736}" type="presOf" srcId="{2422A6A0-449D-4B84-AD84-831EA1683909}" destId="{90B618DF-87A8-499E-9BBB-56A978C2B846}" srcOrd="0" destOrd="0" presId="urn:microsoft.com/office/officeart/2005/8/layout/equation1"/>
    <dgm:cxn modelId="{C7C7D440-E4B0-404C-87AF-462EDB0C4C0C}" type="presOf" srcId="{D8473872-34D4-41B5-AAF8-99BE27F3FEBA}" destId="{798D198F-10A2-4996-9714-9654E8EA497A}" srcOrd="0" destOrd="0" presId="urn:microsoft.com/office/officeart/2005/8/layout/equation1"/>
    <dgm:cxn modelId="{0022AF49-1AD3-49A4-B8D1-C9F1935EE593}" type="presOf" srcId="{5A69DE19-125D-4C47-B764-94C43322B129}" destId="{6E7B3528-F969-48B9-9939-745F569CB3FB}" srcOrd="0" destOrd="0" presId="urn:microsoft.com/office/officeart/2005/8/layout/equation1"/>
    <dgm:cxn modelId="{2BCF8AF9-8B68-450D-8417-84838E2BDB52}" type="presOf" srcId="{5580D0F6-E413-41A7-8D41-3EFB8A047E3F}" destId="{49B629D8-5142-4F52-A599-7C1BD04989FB}" srcOrd="0" destOrd="0" presId="urn:microsoft.com/office/officeart/2005/8/layout/equation1"/>
    <dgm:cxn modelId="{241AF412-DE5A-4066-BF21-F6C82D6FE485}" type="presOf" srcId="{EA84F430-895F-400F-AB45-7F26A02E0E48}" destId="{99F239F9-270D-4120-BD24-BE9BAB468615}" srcOrd="0" destOrd="0" presId="urn:microsoft.com/office/officeart/2005/8/layout/equation1"/>
    <dgm:cxn modelId="{CC89500B-A450-4205-8635-DD42E270F4E3}" srcId="{D8473872-34D4-41B5-AAF8-99BE27F3FEBA}" destId="{23A0B5F0-0BF9-4F4E-956D-2BF5081F1BDA}" srcOrd="2" destOrd="0" parTransId="{1E429739-7E15-4793-9D1F-198874CAA48C}" sibTransId="{2A38A047-AF6B-4101-82D5-D6CE809FBC5B}"/>
    <dgm:cxn modelId="{2D2507F7-12B4-4D23-8E01-6BC687C9B1E1}" type="presOf" srcId="{F7984A1C-B945-4BE0-8697-3215EBEDB05C}" destId="{223D5AE1-3F13-477E-A4C9-E0146C19565F}" srcOrd="0" destOrd="0" presId="urn:microsoft.com/office/officeart/2005/8/layout/equation1"/>
    <dgm:cxn modelId="{6CF950BF-1A94-429B-8E73-23F46A3547CB}" srcId="{D8473872-34D4-41B5-AAF8-99BE27F3FEBA}" destId="{430E9EB1-2C96-4DE2-BADC-751EEB940C4F}" srcOrd="3" destOrd="0" parTransId="{ABE2DBF0-348D-465D-B6A9-A4A282C057C9}" sibTransId="{EA84F430-895F-400F-AB45-7F26A02E0E48}"/>
    <dgm:cxn modelId="{1EAB956D-730C-4845-BDAF-58F2C7204049}" type="presOf" srcId="{2A38A047-AF6B-4101-82D5-D6CE809FBC5B}" destId="{B2D2D056-BFF4-4B83-928C-010FB15CAFC9}" srcOrd="0" destOrd="0" presId="urn:microsoft.com/office/officeart/2005/8/layout/equation1"/>
    <dgm:cxn modelId="{2F441117-98E4-4611-9B44-698E2A021B51}" type="presOf" srcId="{09FB30D8-D59D-4D5B-B083-093FC6B7AC10}" destId="{981159A6-8625-4B33-9798-7806808C1FA6}" srcOrd="0" destOrd="0" presId="urn:microsoft.com/office/officeart/2005/8/layout/equation1"/>
    <dgm:cxn modelId="{48802DBE-9DCC-4BAA-9AA6-37A8F5BE2BA3}" srcId="{D8473872-34D4-41B5-AAF8-99BE27F3FEBA}" destId="{09FB30D8-D59D-4D5B-B083-093FC6B7AC10}" srcOrd="0" destOrd="0" parTransId="{D0A26F19-212D-4FEC-BC86-6AAB7F5B11B3}" sibTransId="{F7984A1C-B945-4BE0-8697-3215EBEDB05C}"/>
    <dgm:cxn modelId="{C14EBB42-783C-4B2F-8B1E-8B3E55D48242}" type="presParOf" srcId="{798D198F-10A2-4996-9714-9654E8EA497A}" destId="{981159A6-8625-4B33-9798-7806808C1FA6}" srcOrd="0" destOrd="0" presId="urn:microsoft.com/office/officeart/2005/8/layout/equation1"/>
    <dgm:cxn modelId="{E166A89B-DB70-4EA3-B76A-F3225D8E1D05}" type="presParOf" srcId="{798D198F-10A2-4996-9714-9654E8EA497A}" destId="{F9F1A433-8756-4F3D-AE5C-9AAE9C85F34B}" srcOrd="1" destOrd="0" presId="urn:microsoft.com/office/officeart/2005/8/layout/equation1"/>
    <dgm:cxn modelId="{658B1D99-11FA-40C3-BD24-3B562A59DA32}" type="presParOf" srcId="{798D198F-10A2-4996-9714-9654E8EA497A}" destId="{223D5AE1-3F13-477E-A4C9-E0146C19565F}" srcOrd="2" destOrd="0" presId="urn:microsoft.com/office/officeart/2005/8/layout/equation1"/>
    <dgm:cxn modelId="{F26CCB29-26A9-4209-8DA2-99872218B21A}" type="presParOf" srcId="{798D198F-10A2-4996-9714-9654E8EA497A}" destId="{3B2F2451-60B7-4D1B-83C7-FA16735D2575}" srcOrd="3" destOrd="0" presId="urn:microsoft.com/office/officeart/2005/8/layout/equation1"/>
    <dgm:cxn modelId="{F9014E5F-7B54-494F-947D-BD7B67F5E267}" type="presParOf" srcId="{798D198F-10A2-4996-9714-9654E8EA497A}" destId="{90B618DF-87A8-499E-9BBB-56A978C2B846}" srcOrd="4" destOrd="0" presId="urn:microsoft.com/office/officeart/2005/8/layout/equation1"/>
    <dgm:cxn modelId="{E96EEAE3-BE7C-49AC-BD00-281E0F2182A0}" type="presParOf" srcId="{798D198F-10A2-4996-9714-9654E8EA497A}" destId="{BEE2ABA4-A972-41EE-AC4B-056B3E0B699A}" srcOrd="5" destOrd="0" presId="urn:microsoft.com/office/officeart/2005/8/layout/equation1"/>
    <dgm:cxn modelId="{7C8B7DDC-EA05-4204-89EC-FCB9B8F7D64F}" type="presParOf" srcId="{798D198F-10A2-4996-9714-9654E8EA497A}" destId="{6E7B3528-F969-48B9-9939-745F569CB3FB}" srcOrd="6" destOrd="0" presId="urn:microsoft.com/office/officeart/2005/8/layout/equation1"/>
    <dgm:cxn modelId="{78C6EA04-DE94-476D-8307-EC0F4C199E8C}" type="presParOf" srcId="{798D198F-10A2-4996-9714-9654E8EA497A}" destId="{9AFF5645-8777-4D39-88E8-36D650BDFBC2}" srcOrd="7" destOrd="0" presId="urn:microsoft.com/office/officeart/2005/8/layout/equation1"/>
    <dgm:cxn modelId="{8141435E-7B0C-4A13-BC97-F3CB2FD7FAAC}" type="presParOf" srcId="{798D198F-10A2-4996-9714-9654E8EA497A}" destId="{9FBD7B8E-E8FA-4351-9A97-EE02B1C2676E}" srcOrd="8" destOrd="0" presId="urn:microsoft.com/office/officeart/2005/8/layout/equation1"/>
    <dgm:cxn modelId="{C5531DCD-7798-49C1-AD8B-0694D95435D2}" type="presParOf" srcId="{798D198F-10A2-4996-9714-9654E8EA497A}" destId="{A4DEEAFE-DFE9-45B4-8E10-305FEF9B5824}" srcOrd="9" destOrd="0" presId="urn:microsoft.com/office/officeart/2005/8/layout/equation1"/>
    <dgm:cxn modelId="{64639498-21FD-4048-97A1-1238A0804664}" type="presParOf" srcId="{798D198F-10A2-4996-9714-9654E8EA497A}" destId="{B2D2D056-BFF4-4B83-928C-010FB15CAFC9}" srcOrd="10" destOrd="0" presId="urn:microsoft.com/office/officeart/2005/8/layout/equation1"/>
    <dgm:cxn modelId="{63A4CCE5-94BA-4F88-AB46-0D70A4FF9793}" type="presParOf" srcId="{798D198F-10A2-4996-9714-9654E8EA497A}" destId="{615F5AC5-CEA7-4E4D-AC61-CD5114C1E679}" srcOrd="11" destOrd="0" presId="urn:microsoft.com/office/officeart/2005/8/layout/equation1"/>
    <dgm:cxn modelId="{7A15632C-CEDA-4DD1-8F3B-60373B7646EC}" type="presParOf" srcId="{798D198F-10A2-4996-9714-9654E8EA497A}" destId="{2A42E9C7-4412-4A28-AE04-C8413BC20ABE}" srcOrd="12" destOrd="0" presId="urn:microsoft.com/office/officeart/2005/8/layout/equation1"/>
    <dgm:cxn modelId="{00AC92CE-BDEF-4DA6-AFC8-E7E01CEF66B8}" type="presParOf" srcId="{798D198F-10A2-4996-9714-9654E8EA497A}" destId="{6EECD4CF-08FB-4928-8759-59D399258DD7}" srcOrd="13" destOrd="0" presId="urn:microsoft.com/office/officeart/2005/8/layout/equation1"/>
    <dgm:cxn modelId="{5C300A1E-5D7F-4DCE-90D2-D48F6975362F}" type="presParOf" srcId="{798D198F-10A2-4996-9714-9654E8EA497A}" destId="{99F239F9-270D-4120-BD24-BE9BAB468615}" srcOrd="14" destOrd="0" presId="urn:microsoft.com/office/officeart/2005/8/layout/equation1"/>
    <dgm:cxn modelId="{2569637E-7C72-41B2-A807-D7F7A2AD69D7}" type="presParOf" srcId="{798D198F-10A2-4996-9714-9654E8EA497A}" destId="{D2A9E768-C342-445D-9013-1EEBD51EAB73}" srcOrd="15" destOrd="0" presId="urn:microsoft.com/office/officeart/2005/8/layout/equation1"/>
    <dgm:cxn modelId="{64C6CD4F-650E-4D03-A7E2-7968ACD4F4BF}" type="presParOf" srcId="{798D198F-10A2-4996-9714-9654E8EA497A}" destId="{49B629D8-5142-4F52-A599-7C1BD04989FB}" srcOrd="16"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CEE52-629B-4111-8D31-0665306A845B}" type="doc">
      <dgm:prSet loTypeId="urn:microsoft.com/office/officeart/2005/8/layout/bProcess3" loCatId="process" qsTypeId="urn:microsoft.com/office/officeart/2005/8/quickstyle/3d7" qsCatId="3D" csTypeId="urn:microsoft.com/office/officeart/2005/8/colors/colorful5" csCatId="colorful" phldr="1"/>
      <dgm:spPr/>
      <dgm:t>
        <a:bodyPr/>
        <a:lstStyle/>
        <a:p>
          <a:endParaRPr lang="en-IN"/>
        </a:p>
      </dgm:t>
    </dgm:pt>
    <dgm:pt modelId="{2F810350-20A9-4F92-91C8-0D20D30AEA2B}">
      <dgm:prSet phldrT="[Text]"/>
      <dgm:spPr/>
      <dgm:t>
        <a:bodyPr/>
        <a:lstStyle/>
        <a:p>
          <a:r>
            <a:rPr lang="en-IN" dirty="0" err="1"/>
            <a:t>कौन</a:t>
          </a:r>
          <a:r>
            <a:rPr lang="en-IN" dirty="0"/>
            <a:t> </a:t>
          </a:r>
        </a:p>
        <a:p>
          <a:r>
            <a:rPr lang="en-IN" dirty="0"/>
            <a:t>Who</a:t>
          </a:r>
        </a:p>
      </dgm:t>
    </dgm:pt>
    <dgm:pt modelId="{F54A9F9D-EB8B-4307-BFA0-140F082F70FD}" type="parTrans" cxnId="{F8024C87-7ED2-4BD1-972A-43A9B8C51F0A}">
      <dgm:prSet/>
      <dgm:spPr/>
      <dgm:t>
        <a:bodyPr/>
        <a:lstStyle/>
        <a:p>
          <a:endParaRPr lang="en-IN"/>
        </a:p>
      </dgm:t>
    </dgm:pt>
    <dgm:pt modelId="{AD9C8948-48AF-403E-B16B-68519A8AC207}" type="sibTrans" cxnId="{F8024C87-7ED2-4BD1-972A-43A9B8C51F0A}">
      <dgm:prSet/>
      <dgm:spPr/>
      <dgm:t>
        <a:bodyPr/>
        <a:lstStyle/>
        <a:p>
          <a:endParaRPr lang="en-IN"/>
        </a:p>
      </dgm:t>
    </dgm:pt>
    <dgm:pt modelId="{90BE35D5-2354-4594-B98A-E5F19FB76D59}">
      <dgm:prSet phldrT="[Text]"/>
      <dgm:spPr/>
      <dgm:t>
        <a:bodyPr/>
        <a:lstStyle/>
        <a:p>
          <a:r>
            <a:rPr lang="en-IN" dirty="0" err="1"/>
            <a:t>क्या</a:t>
          </a:r>
          <a:endParaRPr lang="en-IN" dirty="0"/>
        </a:p>
        <a:p>
          <a:r>
            <a:rPr lang="en-IN" dirty="0"/>
            <a:t>What</a:t>
          </a:r>
        </a:p>
      </dgm:t>
    </dgm:pt>
    <dgm:pt modelId="{86B50F74-8E60-4AB3-9EAF-C54FB62A4EDF}" type="parTrans" cxnId="{D7F4DE0B-2ED0-48C8-B1F7-00A33645C28D}">
      <dgm:prSet/>
      <dgm:spPr/>
      <dgm:t>
        <a:bodyPr/>
        <a:lstStyle/>
        <a:p>
          <a:endParaRPr lang="en-IN"/>
        </a:p>
      </dgm:t>
    </dgm:pt>
    <dgm:pt modelId="{F361FC5E-329D-4A8A-B02C-659858EF9EED}" type="sibTrans" cxnId="{D7F4DE0B-2ED0-48C8-B1F7-00A33645C28D}">
      <dgm:prSet/>
      <dgm:spPr/>
      <dgm:t>
        <a:bodyPr/>
        <a:lstStyle/>
        <a:p>
          <a:endParaRPr lang="en-IN"/>
        </a:p>
      </dgm:t>
    </dgm:pt>
    <dgm:pt modelId="{776BB9B7-D25A-467E-BC0D-715F2D8DFD6D}">
      <dgm:prSet phldrT="[Text]"/>
      <dgm:spPr/>
      <dgm:t>
        <a:bodyPr/>
        <a:lstStyle/>
        <a:p>
          <a:r>
            <a:rPr lang="en-IN" dirty="0" err="1"/>
            <a:t>किस</a:t>
          </a:r>
          <a:r>
            <a:rPr lang="en-IN" dirty="0"/>
            <a:t> </a:t>
          </a:r>
          <a:r>
            <a:rPr lang="en-IN" dirty="0" err="1"/>
            <a:t>माध्यम</a:t>
          </a:r>
          <a:endParaRPr lang="en-IN" dirty="0"/>
        </a:p>
        <a:p>
          <a:r>
            <a:rPr lang="en-IN" dirty="0"/>
            <a:t>Which Channel</a:t>
          </a:r>
        </a:p>
      </dgm:t>
    </dgm:pt>
    <dgm:pt modelId="{E13DA570-2FE1-4FE3-9A7B-D7AE6C3A1022}" type="parTrans" cxnId="{A7C253E0-7016-440C-BFE3-103D2E05D177}">
      <dgm:prSet/>
      <dgm:spPr/>
      <dgm:t>
        <a:bodyPr/>
        <a:lstStyle/>
        <a:p>
          <a:endParaRPr lang="en-IN"/>
        </a:p>
      </dgm:t>
    </dgm:pt>
    <dgm:pt modelId="{BD60C290-544C-4CB1-B93F-CDF2EDCB46FD}" type="sibTrans" cxnId="{A7C253E0-7016-440C-BFE3-103D2E05D177}">
      <dgm:prSet/>
      <dgm:spPr/>
      <dgm:t>
        <a:bodyPr/>
        <a:lstStyle/>
        <a:p>
          <a:endParaRPr lang="en-IN"/>
        </a:p>
      </dgm:t>
    </dgm:pt>
    <dgm:pt modelId="{D54C5C5B-96D6-4282-B7EE-5874D6288DDF}">
      <dgm:prSet phldrT="[Text]"/>
      <dgm:spPr/>
      <dgm:t>
        <a:bodyPr/>
        <a:lstStyle/>
        <a:p>
          <a:r>
            <a:rPr lang="en-IN" dirty="0" err="1"/>
            <a:t>किसको</a:t>
          </a:r>
          <a:endParaRPr lang="en-IN" dirty="0"/>
        </a:p>
        <a:p>
          <a:r>
            <a:rPr lang="en-IN" dirty="0"/>
            <a:t>To Whom</a:t>
          </a:r>
        </a:p>
      </dgm:t>
    </dgm:pt>
    <dgm:pt modelId="{82A13FDC-CA5E-43C3-8B23-8261BBA96BCF}" type="parTrans" cxnId="{E219FD74-D801-40E5-972F-A9A8FB490350}">
      <dgm:prSet/>
      <dgm:spPr/>
      <dgm:t>
        <a:bodyPr/>
        <a:lstStyle/>
        <a:p>
          <a:endParaRPr lang="en-IN"/>
        </a:p>
      </dgm:t>
    </dgm:pt>
    <dgm:pt modelId="{F1F4BBB8-6E4A-415D-A9DE-486A17D3A7B1}" type="sibTrans" cxnId="{E219FD74-D801-40E5-972F-A9A8FB490350}">
      <dgm:prSet/>
      <dgm:spPr/>
      <dgm:t>
        <a:bodyPr/>
        <a:lstStyle/>
        <a:p>
          <a:endParaRPr lang="en-IN"/>
        </a:p>
      </dgm:t>
    </dgm:pt>
    <dgm:pt modelId="{5AB29F0E-5242-4C67-B6A0-474AA38401D8}">
      <dgm:prSet phldrT="[Text]"/>
      <dgm:spPr/>
      <dgm:t>
        <a:bodyPr/>
        <a:lstStyle/>
        <a:p>
          <a:r>
            <a:rPr lang="en-IN" dirty="0" err="1"/>
            <a:t>किसलिए</a:t>
          </a:r>
          <a:r>
            <a:rPr lang="en-IN" dirty="0"/>
            <a:t> </a:t>
          </a:r>
        </a:p>
        <a:p>
          <a:r>
            <a:rPr lang="en-IN" dirty="0"/>
            <a:t>What Effect or Why</a:t>
          </a:r>
        </a:p>
      </dgm:t>
    </dgm:pt>
    <dgm:pt modelId="{F5C81C35-2B1D-4D67-B364-291ED6E8FC87}" type="parTrans" cxnId="{5B761C0F-449D-48E8-8EF6-D7C4298A78CA}">
      <dgm:prSet/>
      <dgm:spPr/>
      <dgm:t>
        <a:bodyPr/>
        <a:lstStyle/>
        <a:p>
          <a:endParaRPr lang="en-IN"/>
        </a:p>
      </dgm:t>
    </dgm:pt>
    <dgm:pt modelId="{D6D604A9-DF2C-4B0C-902A-967857BDC5B2}" type="sibTrans" cxnId="{5B761C0F-449D-48E8-8EF6-D7C4298A78CA}">
      <dgm:prSet/>
      <dgm:spPr/>
      <dgm:t>
        <a:bodyPr/>
        <a:lstStyle/>
        <a:p>
          <a:endParaRPr lang="en-IN"/>
        </a:p>
      </dgm:t>
    </dgm:pt>
    <dgm:pt modelId="{77A60C34-A436-4473-8BEC-27F5396BF31C}" type="pres">
      <dgm:prSet presAssocID="{9EACEE52-629B-4111-8D31-0665306A845B}" presName="Name0" presStyleCnt="0">
        <dgm:presLayoutVars>
          <dgm:dir/>
          <dgm:resizeHandles val="exact"/>
        </dgm:presLayoutVars>
      </dgm:prSet>
      <dgm:spPr/>
      <dgm:t>
        <a:bodyPr/>
        <a:lstStyle/>
        <a:p>
          <a:endParaRPr lang="en-US"/>
        </a:p>
      </dgm:t>
    </dgm:pt>
    <dgm:pt modelId="{623059B3-D9E9-494E-BAD7-4C95359DA717}" type="pres">
      <dgm:prSet presAssocID="{2F810350-20A9-4F92-91C8-0D20D30AEA2B}" presName="node" presStyleLbl="node1" presStyleIdx="0" presStyleCnt="5">
        <dgm:presLayoutVars>
          <dgm:bulletEnabled val="1"/>
        </dgm:presLayoutVars>
      </dgm:prSet>
      <dgm:spPr/>
      <dgm:t>
        <a:bodyPr/>
        <a:lstStyle/>
        <a:p>
          <a:endParaRPr lang="en-US"/>
        </a:p>
      </dgm:t>
    </dgm:pt>
    <dgm:pt modelId="{ECE97075-C0C8-4E2C-846F-9F4458ABF87F}" type="pres">
      <dgm:prSet presAssocID="{AD9C8948-48AF-403E-B16B-68519A8AC207}" presName="sibTrans" presStyleLbl="sibTrans1D1" presStyleIdx="0" presStyleCnt="4"/>
      <dgm:spPr/>
      <dgm:t>
        <a:bodyPr/>
        <a:lstStyle/>
        <a:p>
          <a:endParaRPr lang="en-US"/>
        </a:p>
      </dgm:t>
    </dgm:pt>
    <dgm:pt modelId="{8050E8DF-2553-4A54-98EE-C885D413329B}" type="pres">
      <dgm:prSet presAssocID="{AD9C8948-48AF-403E-B16B-68519A8AC207}" presName="connectorText" presStyleLbl="sibTrans1D1" presStyleIdx="0" presStyleCnt="4"/>
      <dgm:spPr/>
      <dgm:t>
        <a:bodyPr/>
        <a:lstStyle/>
        <a:p>
          <a:endParaRPr lang="en-US"/>
        </a:p>
      </dgm:t>
    </dgm:pt>
    <dgm:pt modelId="{90CE3FA7-0F71-4EAD-B6E6-CA2BA92651BC}" type="pres">
      <dgm:prSet presAssocID="{90BE35D5-2354-4594-B98A-E5F19FB76D59}" presName="node" presStyleLbl="node1" presStyleIdx="1" presStyleCnt="5">
        <dgm:presLayoutVars>
          <dgm:bulletEnabled val="1"/>
        </dgm:presLayoutVars>
      </dgm:prSet>
      <dgm:spPr/>
      <dgm:t>
        <a:bodyPr/>
        <a:lstStyle/>
        <a:p>
          <a:endParaRPr lang="en-US"/>
        </a:p>
      </dgm:t>
    </dgm:pt>
    <dgm:pt modelId="{D32BE52A-DEBC-4291-B9FB-559556E21E74}" type="pres">
      <dgm:prSet presAssocID="{F361FC5E-329D-4A8A-B02C-659858EF9EED}" presName="sibTrans" presStyleLbl="sibTrans1D1" presStyleIdx="1" presStyleCnt="4"/>
      <dgm:spPr/>
      <dgm:t>
        <a:bodyPr/>
        <a:lstStyle/>
        <a:p>
          <a:endParaRPr lang="en-US"/>
        </a:p>
      </dgm:t>
    </dgm:pt>
    <dgm:pt modelId="{A0D10FAD-9E70-4C54-984C-3610B2CCA385}" type="pres">
      <dgm:prSet presAssocID="{F361FC5E-329D-4A8A-B02C-659858EF9EED}" presName="connectorText" presStyleLbl="sibTrans1D1" presStyleIdx="1" presStyleCnt="4"/>
      <dgm:spPr/>
      <dgm:t>
        <a:bodyPr/>
        <a:lstStyle/>
        <a:p>
          <a:endParaRPr lang="en-US"/>
        </a:p>
      </dgm:t>
    </dgm:pt>
    <dgm:pt modelId="{3A6B37EB-13A8-4980-872D-FC7EC5CBFF59}" type="pres">
      <dgm:prSet presAssocID="{776BB9B7-D25A-467E-BC0D-715F2D8DFD6D}" presName="node" presStyleLbl="node1" presStyleIdx="2" presStyleCnt="5">
        <dgm:presLayoutVars>
          <dgm:bulletEnabled val="1"/>
        </dgm:presLayoutVars>
      </dgm:prSet>
      <dgm:spPr/>
      <dgm:t>
        <a:bodyPr/>
        <a:lstStyle/>
        <a:p>
          <a:endParaRPr lang="en-US"/>
        </a:p>
      </dgm:t>
    </dgm:pt>
    <dgm:pt modelId="{79639655-F383-47AF-B960-483C04E38367}" type="pres">
      <dgm:prSet presAssocID="{BD60C290-544C-4CB1-B93F-CDF2EDCB46FD}" presName="sibTrans" presStyleLbl="sibTrans1D1" presStyleIdx="2" presStyleCnt="4"/>
      <dgm:spPr/>
      <dgm:t>
        <a:bodyPr/>
        <a:lstStyle/>
        <a:p>
          <a:endParaRPr lang="en-US"/>
        </a:p>
      </dgm:t>
    </dgm:pt>
    <dgm:pt modelId="{C1722F1A-BC8B-4252-BDA8-E3D80FDCBAAF}" type="pres">
      <dgm:prSet presAssocID="{BD60C290-544C-4CB1-B93F-CDF2EDCB46FD}" presName="connectorText" presStyleLbl="sibTrans1D1" presStyleIdx="2" presStyleCnt="4"/>
      <dgm:spPr/>
      <dgm:t>
        <a:bodyPr/>
        <a:lstStyle/>
        <a:p>
          <a:endParaRPr lang="en-US"/>
        </a:p>
      </dgm:t>
    </dgm:pt>
    <dgm:pt modelId="{B084555C-6C9F-46DF-A058-64AF21461D46}" type="pres">
      <dgm:prSet presAssocID="{D54C5C5B-96D6-4282-B7EE-5874D6288DDF}" presName="node" presStyleLbl="node1" presStyleIdx="3" presStyleCnt="5">
        <dgm:presLayoutVars>
          <dgm:bulletEnabled val="1"/>
        </dgm:presLayoutVars>
      </dgm:prSet>
      <dgm:spPr/>
      <dgm:t>
        <a:bodyPr/>
        <a:lstStyle/>
        <a:p>
          <a:endParaRPr lang="en-US"/>
        </a:p>
      </dgm:t>
    </dgm:pt>
    <dgm:pt modelId="{FB577D69-F510-45AF-8104-FD83AB1A35FC}" type="pres">
      <dgm:prSet presAssocID="{F1F4BBB8-6E4A-415D-A9DE-486A17D3A7B1}" presName="sibTrans" presStyleLbl="sibTrans1D1" presStyleIdx="3" presStyleCnt="4"/>
      <dgm:spPr/>
      <dgm:t>
        <a:bodyPr/>
        <a:lstStyle/>
        <a:p>
          <a:endParaRPr lang="en-US"/>
        </a:p>
      </dgm:t>
    </dgm:pt>
    <dgm:pt modelId="{1F4F9D95-8C80-4DE2-A61A-E29CF7A56FA7}" type="pres">
      <dgm:prSet presAssocID="{F1F4BBB8-6E4A-415D-A9DE-486A17D3A7B1}" presName="connectorText" presStyleLbl="sibTrans1D1" presStyleIdx="3" presStyleCnt="4"/>
      <dgm:spPr/>
      <dgm:t>
        <a:bodyPr/>
        <a:lstStyle/>
        <a:p>
          <a:endParaRPr lang="en-US"/>
        </a:p>
      </dgm:t>
    </dgm:pt>
    <dgm:pt modelId="{3573DD62-4A57-4BA5-9DF6-9B110348B962}" type="pres">
      <dgm:prSet presAssocID="{5AB29F0E-5242-4C67-B6A0-474AA38401D8}" presName="node" presStyleLbl="node1" presStyleIdx="4" presStyleCnt="5">
        <dgm:presLayoutVars>
          <dgm:bulletEnabled val="1"/>
        </dgm:presLayoutVars>
      </dgm:prSet>
      <dgm:spPr/>
      <dgm:t>
        <a:bodyPr/>
        <a:lstStyle/>
        <a:p>
          <a:endParaRPr lang="en-US"/>
        </a:p>
      </dgm:t>
    </dgm:pt>
  </dgm:ptLst>
  <dgm:cxnLst>
    <dgm:cxn modelId="{A7C253E0-7016-440C-BFE3-103D2E05D177}" srcId="{9EACEE52-629B-4111-8D31-0665306A845B}" destId="{776BB9B7-D25A-467E-BC0D-715F2D8DFD6D}" srcOrd="2" destOrd="0" parTransId="{E13DA570-2FE1-4FE3-9A7B-D7AE6C3A1022}" sibTransId="{BD60C290-544C-4CB1-B93F-CDF2EDCB46FD}"/>
    <dgm:cxn modelId="{D7A4537A-F37A-442A-8C15-A9A4F9353F5A}" type="presOf" srcId="{F1F4BBB8-6E4A-415D-A9DE-486A17D3A7B1}" destId="{1F4F9D95-8C80-4DE2-A61A-E29CF7A56FA7}" srcOrd="1" destOrd="0" presId="urn:microsoft.com/office/officeart/2005/8/layout/bProcess3"/>
    <dgm:cxn modelId="{255AC344-CA9F-4D34-9AC1-53C7CE463ED6}" type="presOf" srcId="{F361FC5E-329D-4A8A-B02C-659858EF9EED}" destId="{D32BE52A-DEBC-4291-B9FB-559556E21E74}" srcOrd="0" destOrd="0" presId="urn:microsoft.com/office/officeart/2005/8/layout/bProcess3"/>
    <dgm:cxn modelId="{EBD6FA69-EB2C-4F91-82E6-F5540751302F}" type="presOf" srcId="{AD9C8948-48AF-403E-B16B-68519A8AC207}" destId="{8050E8DF-2553-4A54-98EE-C885D413329B}" srcOrd="1" destOrd="0" presId="urn:microsoft.com/office/officeart/2005/8/layout/bProcess3"/>
    <dgm:cxn modelId="{D1E4E3D5-4C63-4466-9C7C-FE6A1AA470BF}" type="presOf" srcId="{776BB9B7-D25A-467E-BC0D-715F2D8DFD6D}" destId="{3A6B37EB-13A8-4980-872D-FC7EC5CBFF59}" srcOrd="0" destOrd="0" presId="urn:microsoft.com/office/officeart/2005/8/layout/bProcess3"/>
    <dgm:cxn modelId="{CC5EF2E0-34E3-48CA-B581-4B166D7B3486}" type="presOf" srcId="{D54C5C5B-96D6-4282-B7EE-5874D6288DDF}" destId="{B084555C-6C9F-46DF-A058-64AF21461D46}" srcOrd="0" destOrd="0" presId="urn:microsoft.com/office/officeart/2005/8/layout/bProcess3"/>
    <dgm:cxn modelId="{D7F4DE0B-2ED0-48C8-B1F7-00A33645C28D}" srcId="{9EACEE52-629B-4111-8D31-0665306A845B}" destId="{90BE35D5-2354-4594-B98A-E5F19FB76D59}" srcOrd="1" destOrd="0" parTransId="{86B50F74-8E60-4AB3-9EAF-C54FB62A4EDF}" sibTransId="{F361FC5E-329D-4A8A-B02C-659858EF9EED}"/>
    <dgm:cxn modelId="{C2C2D758-4023-4682-9544-C68CBD5CB1E2}" type="presOf" srcId="{BD60C290-544C-4CB1-B93F-CDF2EDCB46FD}" destId="{79639655-F383-47AF-B960-483C04E38367}" srcOrd="0" destOrd="0" presId="urn:microsoft.com/office/officeart/2005/8/layout/bProcess3"/>
    <dgm:cxn modelId="{F8024C87-7ED2-4BD1-972A-43A9B8C51F0A}" srcId="{9EACEE52-629B-4111-8D31-0665306A845B}" destId="{2F810350-20A9-4F92-91C8-0D20D30AEA2B}" srcOrd="0" destOrd="0" parTransId="{F54A9F9D-EB8B-4307-BFA0-140F082F70FD}" sibTransId="{AD9C8948-48AF-403E-B16B-68519A8AC207}"/>
    <dgm:cxn modelId="{5B761C0F-449D-48E8-8EF6-D7C4298A78CA}" srcId="{9EACEE52-629B-4111-8D31-0665306A845B}" destId="{5AB29F0E-5242-4C67-B6A0-474AA38401D8}" srcOrd="4" destOrd="0" parTransId="{F5C81C35-2B1D-4D67-B364-291ED6E8FC87}" sibTransId="{D6D604A9-DF2C-4B0C-902A-967857BDC5B2}"/>
    <dgm:cxn modelId="{8FAE63DA-9FC7-4871-AE2F-964523BF2463}" type="presOf" srcId="{BD60C290-544C-4CB1-B93F-CDF2EDCB46FD}" destId="{C1722F1A-BC8B-4252-BDA8-E3D80FDCBAAF}" srcOrd="1" destOrd="0" presId="urn:microsoft.com/office/officeart/2005/8/layout/bProcess3"/>
    <dgm:cxn modelId="{E219FD74-D801-40E5-972F-A9A8FB490350}" srcId="{9EACEE52-629B-4111-8D31-0665306A845B}" destId="{D54C5C5B-96D6-4282-B7EE-5874D6288DDF}" srcOrd="3" destOrd="0" parTransId="{82A13FDC-CA5E-43C3-8B23-8261BBA96BCF}" sibTransId="{F1F4BBB8-6E4A-415D-A9DE-486A17D3A7B1}"/>
    <dgm:cxn modelId="{2031BA3A-6C31-4171-9FDB-41B4E077B7E2}" type="presOf" srcId="{F1F4BBB8-6E4A-415D-A9DE-486A17D3A7B1}" destId="{FB577D69-F510-45AF-8104-FD83AB1A35FC}" srcOrd="0" destOrd="0" presId="urn:microsoft.com/office/officeart/2005/8/layout/bProcess3"/>
    <dgm:cxn modelId="{2C57CBA1-7015-4B12-84E2-3A7768E72B0C}" type="presOf" srcId="{2F810350-20A9-4F92-91C8-0D20D30AEA2B}" destId="{623059B3-D9E9-494E-BAD7-4C95359DA717}" srcOrd="0" destOrd="0" presId="urn:microsoft.com/office/officeart/2005/8/layout/bProcess3"/>
    <dgm:cxn modelId="{AD201F6F-B9CE-4D01-8A06-3640DDF88D1A}" type="presOf" srcId="{9EACEE52-629B-4111-8D31-0665306A845B}" destId="{77A60C34-A436-4473-8BEC-27F5396BF31C}" srcOrd="0" destOrd="0" presId="urn:microsoft.com/office/officeart/2005/8/layout/bProcess3"/>
    <dgm:cxn modelId="{71F6A449-2662-4AF6-B5A9-0809EF92E2DC}" type="presOf" srcId="{5AB29F0E-5242-4C67-B6A0-474AA38401D8}" destId="{3573DD62-4A57-4BA5-9DF6-9B110348B962}" srcOrd="0" destOrd="0" presId="urn:microsoft.com/office/officeart/2005/8/layout/bProcess3"/>
    <dgm:cxn modelId="{DA85B841-B315-42AD-ADBD-9105FBA0709D}" type="presOf" srcId="{F361FC5E-329D-4A8A-B02C-659858EF9EED}" destId="{A0D10FAD-9E70-4C54-984C-3610B2CCA385}" srcOrd="1" destOrd="0" presId="urn:microsoft.com/office/officeart/2005/8/layout/bProcess3"/>
    <dgm:cxn modelId="{835B2F62-A2A6-4716-BE0E-8FA10CC8350D}" type="presOf" srcId="{90BE35D5-2354-4594-B98A-E5F19FB76D59}" destId="{90CE3FA7-0F71-4EAD-B6E6-CA2BA92651BC}" srcOrd="0" destOrd="0" presId="urn:microsoft.com/office/officeart/2005/8/layout/bProcess3"/>
    <dgm:cxn modelId="{B3F8FA85-17FD-49B1-826F-71A5067F2967}" type="presOf" srcId="{AD9C8948-48AF-403E-B16B-68519A8AC207}" destId="{ECE97075-C0C8-4E2C-846F-9F4458ABF87F}" srcOrd="0" destOrd="0" presId="urn:microsoft.com/office/officeart/2005/8/layout/bProcess3"/>
    <dgm:cxn modelId="{1737E35A-426F-4DE9-8686-5DA4A83B47A1}" type="presParOf" srcId="{77A60C34-A436-4473-8BEC-27F5396BF31C}" destId="{623059B3-D9E9-494E-BAD7-4C95359DA717}" srcOrd="0" destOrd="0" presId="urn:microsoft.com/office/officeart/2005/8/layout/bProcess3"/>
    <dgm:cxn modelId="{2DC5CCA6-C429-4D3E-A0AC-86A58AF3D813}" type="presParOf" srcId="{77A60C34-A436-4473-8BEC-27F5396BF31C}" destId="{ECE97075-C0C8-4E2C-846F-9F4458ABF87F}" srcOrd="1" destOrd="0" presId="urn:microsoft.com/office/officeart/2005/8/layout/bProcess3"/>
    <dgm:cxn modelId="{093F415D-68AE-442E-BA49-CB3B6BA48516}" type="presParOf" srcId="{ECE97075-C0C8-4E2C-846F-9F4458ABF87F}" destId="{8050E8DF-2553-4A54-98EE-C885D413329B}" srcOrd="0" destOrd="0" presId="urn:microsoft.com/office/officeart/2005/8/layout/bProcess3"/>
    <dgm:cxn modelId="{D519596F-89E7-4159-9AB9-88A9827CA22A}" type="presParOf" srcId="{77A60C34-A436-4473-8BEC-27F5396BF31C}" destId="{90CE3FA7-0F71-4EAD-B6E6-CA2BA92651BC}" srcOrd="2" destOrd="0" presId="urn:microsoft.com/office/officeart/2005/8/layout/bProcess3"/>
    <dgm:cxn modelId="{FBF68D94-9650-49DC-B107-50DCCFAFC963}" type="presParOf" srcId="{77A60C34-A436-4473-8BEC-27F5396BF31C}" destId="{D32BE52A-DEBC-4291-B9FB-559556E21E74}" srcOrd="3" destOrd="0" presId="urn:microsoft.com/office/officeart/2005/8/layout/bProcess3"/>
    <dgm:cxn modelId="{EE6D2F55-29E4-42C9-BAC7-DF5FE461EF96}" type="presParOf" srcId="{D32BE52A-DEBC-4291-B9FB-559556E21E74}" destId="{A0D10FAD-9E70-4C54-984C-3610B2CCA385}" srcOrd="0" destOrd="0" presId="urn:microsoft.com/office/officeart/2005/8/layout/bProcess3"/>
    <dgm:cxn modelId="{03164E45-5196-44A6-A972-6A9E230D1AF8}" type="presParOf" srcId="{77A60C34-A436-4473-8BEC-27F5396BF31C}" destId="{3A6B37EB-13A8-4980-872D-FC7EC5CBFF59}" srcOrd="4" destOrd="0" presId="urn:microsoft.com/office/officeart/2005/8/layout/bProcess3"/>
    <dgm:cxn modelId="{EF176E8B-9574-46C5-B487-F6F3BF91FF07}" type="presParOf" srcId="{77A60C34-A436-4473-8BEC-27F5396BF31C}" destId="{79639655-F383-47AF-B960-483C04E38367}" srcOrd="5" destOrd="0" presId="urn:microsoft.com/office/officeart/2005/8/layout/bProcess3"/>
    <dgm:cxn modelId="{EA6CD937-51D9-4605-BC8A-347CFE97FFB0}" type="presParOf" srcId="{79639655-F383-47AF-B960-483C04E38367}" destId="{C1722F1A-BC8B-4252-BDA8-E3D80FDCBAAF}" srcOrd="0" destOrd="0" presId="urn:microsoft.com/office/officeart/2005/8/layout/bProcess3"/>
    <dgm:cxn modelId="{253D3A95-8BCB-4C7C-B166-80A5135CD649}" type="presParOf" srcId="{77A60C34-A436-4473-8BEC-27F5396BF31C}" destId="{B084555C-6C9F-46DF-A058-64AF21461D46}" srcOrd="6" destOrd="0" presId="urn:microsoft.com/office/officeart/2005/8/layout/bProcess3"/>
    <dgm:cxn modelId="{41F5CECB-CE80-4353-A485-E48CFC3F8F28}" type="presParOf" srcId="{77A60C34-A436-4473-8BEC-27F5396BF31C}" destId="{FB577D69-F510-45AF-8104-FD83AB1A35FC}" srcOrd="7" destOrd="0" presId="urn:microsoft.com/office/officeart/2005/8/layout/bProcess3"/>
    <dgm:cxn modelId="{6F1B3006-E988-4EDD-BD8A-FD5CFB33DC15}" type="presParOf" srcId="{FB577D69-F510-45AF-8104-FD83AB1A35FC}" destId="{1F4F9D95-8C80-4DE2-A61A-E29CF7A56FA7}" srcOrd="0" destOrd="0" presId="urn:microsoft.com/office/officeart/2005/8/layout/bProcess3"/>
    <dgm:cxn modelId="{082343FF-6CB6-4966-AF63-4844D269852B}" type="presParOf" srcId="{77A60C34-A436-4473-8BEC-27F5396BF31C}" destId="{3573DD62-4A57-4BA5-9DF6-9B110348B962}"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A7178-0527-4562-BA5E-8E95FC610DAC}" type="doc">
      <dgm:prSet loTypeId="urn:microsoft.com/office/officeart/2005/8/layout/hProcess4" loCatId="process" qsTypeId="urn:microsoft.com/office/officeart/2005/8/quickstyle/3d3" qsCatId="3D" csTypeId="urn:microsoft.com/office/officeart/2005/8/colors/colorful5" csCatId="colorful" phldr="1"/>
      <dgm:spPr/>
      <dgm:t>
        <a:bodyPr/>
        <a:lstStyle/>
        <a:p>
          <a:endParaRPr lang="en-IN"/>
        </a:p>
      </dgm:t>
    </dgm:pt>
    <dgm:pt modelId="{4C69E9E9-2894-466D-B637-AA1F5CFFBD18}">
      <dgm:prSet phldrT="[Text]"/>
      <dgm:spPr/>
      <dgm:t>
        <a:bodyPr/>
        <a:lstStyle/>
        <a:p>
          <a:r>
            <a:rPr lang="en-IN" dirty="0"/>
            <a:t>SOURCE</a:t>
          </a:r>
        </a:p>
      </dgm:t>
    </dgm:pt>
    <dgm:pt modelId="{8A4B2346-C957-4ED7-8B9B-102C168F5939}" type="parTrans" cxnId="{2B12ED9F-E085-4919-85B6-1AC01E7242C0}">
      <dgm:prSet/>
      <dgm:spPr/>
      <dgm:t>
        <a:bodyPr/>
        <a:lstStyle/>
        <a:p>
          <a:endParaRPr lang="en-IN"/>
        </a:p>
      </dgm:t>
    </dgm:pt>
    <dgm:pt modelId="{E22AFB6B-0991-4900-BBE0-2F6783EF0BFD}" type="sibTrans" cxnId="{2B12ED9F-E085-4919-85B6-1AC01E7242C0}">
      <dgm:prSet/>
      <dgm:spPr/>
      <dgm:t>
        <a:bodyPr/>
        <a:lstStyle/>
        <a:p>
          <a:endParaRPr lang="en-IN"/>
        </a:p>
      </dgm:t>
    </dgm:pt>
    <dgm:pt modelId="{35394587-3785-41C0-B86F-5C0A106A56AF}">
      <dgm:prSet phldrT="[Text]" custT="1"/>
      <dgm:spPr/>
      <dgm:t>
        <a:bodyPr/>
        <a:lstStyle/>
        <a:p>
          <a:r>
            <a:rPr lang="en-IN" sz="1200" dirty="0">
              <a:solidFill>
                <a:srgbClr val="FF0000"/>
              </a:solidFill>
            </a:rPr>
            <a:t>FEEDBACK</a:t>
          </a:r>
        </a:p>
      </dgm:t>
    </dgm:pt>
    <dgm:pt modelId="{26D0B3AB-271C-4E99-9DAF-E0B40B15267A}" type="parTrans" cxnId="{74A6E426-C082-4308-9C9B-9A08F067D716}">
      <dgm:prSet/>
      <dgm:spPr/>
      <dgm:t>
        <a:bodyPr/>
        <a:lstStyle/>
        <a:p>
          <a:endParaRPr lang="en-IN"/>
        </a:p>
      </dgm:t>
    </dgm:pt>
    <dgm:pt modelId="{C9439CB5-25B5-46D5-84FE-ACF78C89BD65}" type="sibTrans" cxnId="{74A6E426-C082-4308-9C9B-9A08F067D716}">
      <dgm:prSet/>
      <dgm:spPr/>
      <dgm:t>
        <a:bodyPr/>
        <a:lstStyle/>
        <a:p>
          <a:endParaRPr lang="en-IN"/>
        </a:p>
      </dgm:t>
    </dgm:pt>
    <dgm:pt modelId="{89D3A9DD-CC7A-411F-8E39-AE64B8576663}">
      <dgm:prSet phldrT="[Text]" phldr="1"/>
      <dgm:spPr/>
      <dgm:t>
        <a:bodyPr/>
        <a:lstStyle/>
        <a:p>
          <a:endParaRPr lang="en-IN" sz="500"/>
        </a:p>
      </dgm:t>
    </dgm:pt>
    <dgm:pt modelId="{85F3D657-3F86-4FEE-BF74-1C4F5788D4E2}" type="parTrans" cxnId="{09419466-13F8-462E-B54C-1C7320DE6725}">
      <dgm:prSet/>
      <dgm:spPr/>
      <dgm:t>
        <a:bodyPr/>
        <a:lstStyle/>
        <a:p>
          <a:endParaRPr lang="en-IN"/>
        </a:p>
      </dgm:t>
    </dgm:pt>
    <dgm:pt modelId="{B5CB2A6D-094F-4616-AC06-B68DFF99D3A3}" type="sibTrans" cxnId="{09419466-13F8-462E-B54C-1C7320DE6725}">
      <dgm:prSet/>
      <dgm:spPr/>
      <dgm:t>
        <a:bodyPr/>
        <a:lstStyle/>
        <a:p>
          <a:endParaRPr lang="en-IN"/>
        </a:p>
      </dgm:t>
    </dgm:pt>
    <dgm:pt modelId="{BBEB6667-3C44-40E2-8CE2-885011E1554F}">
      <dgm:prSet phldrT="[Text]"/>
      <dgm:spPr/>
      <dgm:t>
        <a:bodyPr/>
        <a:lstStyle/>
        <a:p>
          <a:r>
            <a:rPr lang="en-IN" dirty="0"/>
            <a:t>ADVISOR</a:t>
          </a:r>
        </a:p>
      </dgm:t>
    </dgm:pt>
    <dgm:pt modelId="{960516B9-A427-4B81-8FB4-15C7745AFC4C}" type="parTrans" cxnId="{DDD69BFF-17B0-4DD4-989C-D06AFD4B3F03}">
      <dgm:prSet/>
      <dgm:spPr/>
      <dgm:t>
        <a:bodyPr/>
        <a:lstStyle/>
        <a:p>
          <a:endParaRPr lang="en-IN"/>
        </a:p>
      </dgm:t>
    </dgm:pt>
    <dgm:pt modelId="{98DD97D1-28E6-4AFC-BA5F-D2D12C616A0A}" type="sibTrans" cxnId="{DDD69BFF-17B0-4DD4-989C-D06AFD4B3F03}">
      <dgm:prSet/>
      <dgm:spPr/>
      <dgm:t>
        <a:bodyPr/>
        <a:lstStyle/>
        <a:p>
          <a:endParaRPr lang="en-IN"/>
        </a:p>
      </dgm:t>
    </dgm:pt>
    <dgm:pt modelId="{E57F6F50-2630-4696-A001-EFC53C68DBAF}">
      <dgm:prSet phldrT="[Text]"/>
      <dgm:spPr/>
      <dgm:t>
        <a:bodyPr/>
        <a:lstStyle/>
        <a:p>
          <a:r>
            <a:rPr lang="en-IN" dirty="0"/>
            <a:t>COMMUNICATOR</a:t>
          </a:r>
        </a:p>
      </dgm:t>
    </dgm:pt>
    <dgm:pt modelId="{3D6D413B-A6AD-4435-95B8-089E1161D5FF}" type="parTrans" cxnId="{673FCCC8-5868-4216-B125-92BEC8A82F5F}">
      <dgm:prSet/>
      <dgm:spPr/>
      <dgm:t>
        <a:bodyPr/>
        <a:lstStyle/>
        <a:p>
          <a:endParaRPr lang="en-IN"/>
        </a:p>
      </dgm:t>
    </dgm:pt>
    <dgm:pt modelId="{63E17E74-B12A-48FC-9AFA-09DE20DAFE13}" type="sibTrans" cxnId="{673FCCC8-5868-4216-B125-92BEC8A82F5F}">
      <dgm:prSet/>
      <dgm:spPr/>
      <dgm:t>
        <a:bodyPr/>
        <a:lstStyle/>
        <a:p>
          <a:endParaRPr lang="en-IN"/>
        </a:p>
      </dgm:t>
    </dgm:pt>
    <dgm:pt modelId="{66F19578-69A0-45B9-A9AB-FAC459636B28}">
      <dgm:prSet phldrT="[Text]"/>
      <dgm:spPr/>
      <dgm:t>
        <a:bodyPr/>
        <a:lstStyle/>
        <a:p>
          <a:r>
            <a:rPr lang="en-IN" dirty="0">
              <a:solidFill>
                <a:srgbClr val="FF0000"/>
              </a:solidFill>
            </a:rPr>
            <a:t>FEEDBACK</a:t>
          </a:r>
        </a:p>
      </dgm:t>
    </dgm:pt>
    <dgm:pt modelId="{C051C62C-53BA-42A3-95FF-172AACA039A9}" type="parTrans" cxnId="{0327B365-EA3E-4B7B-A94C-1817C1C736C5}">
      <dgm:prSet/>
      <dgm:spPr/>
      <dgm:t>
        <a:bodyPr/>
        <a:lstStyle/>
        <a:p>
          <a:endParaRPr lang="en-IN"/>
        </a:p>
      </dgm:t>
    </dgm:pt>
    <dgm:pt modelId="{69598480-5683-4E31-B5EA-56C2DD7D777D}" type="sibTrans" cxnId="{0327B365-EA3E-4B7B-A94C-1817C1C736C5}">
      <dgm:prSet/>
      <dgm:spPr/>
      <dgm:t>
        <a:bodyPr/>
        <a:lstStyle/>
        <a:p>
          <a:endParaRPr lang="en-IN"/>
        </a:p>
      </dgm:t>
    </dgm:pt>
    <dgm:pt modelId="{873896D8-E3F8-4D9F-A42D-A28061DC7B86}">
      <dgm:prSet/>
      <dgm:spPr/>
      <dgm:t>
        <a:bodyPr/>
        <a:lstStyle/>
        <a:p>
          <a:r>
            <a:rPr lang="en-IN" dirty="0"/>
            <a:t>AUDIENCE</a:t>
          </a:r>
        </a:p>
      </dgm:t>
    </dgm:pt>
    <dgm:pt modelId="{0F7DE6B3-A862-41B1-9B19-DEB7DF020C45}" type="parTrans" cxnId="{21F6C5A2-2819-45E0-9105-BD728745B7D2}">
      <dgm:prSet/>
      <dgm:spPr/>
      <dgm:t>
        <a:bodyPr/>
        <a:lstStyle/>
        <a:p>
          <a:endParaRPr lang="en-IN"/>
        </a:p>
      </dgm:t>
    </dgm:pt>
    <dgm:pt modelId="{96C6C1C9-5626-4EEC-9F2A-0685D64AF2B9}" type="sibTrans" cxnId="{21F6C5A2-2819-45E0-9105-BD728745B7D2}">
      <dgm:prSet/>
      <dgm:spPr/>
      <dgm:t>
        <a:bodyPr/>
        <a:lstStyle/>
        <a:p>
          <a:endParaRPr lang="en-IN"/>
        </a:p>
      </dgm:t>
    </dgm:pt>
    <dgm:pt modelId="{E4432E8A-EA6E-43E6-9292-E3792CFD9697}">
      <dgm:prSet custT="1"/>
      <dgm:spPr/>
      <dgm:t>
        <a:bodyPr/>
        <a:lstStyle/>
        <a:p>
          <a:r>
            <a:rPr lang="en-IN" sz="1200" dirty="0">
              <a:solidFill>
                <a:srgbClr val="FF0000"/>
              </a:solidFill>
            </a:rPr>
            <a:t>FEEDBACK</a:t>
          </a:r>
        </a:p>
      </dgm:t>
    </dgm:pt>
    <dgm:pt modelId="{20505CAB-2920-4448-9D34-1CAAADC85E0F}" type="parTrans" cxnId="{E7BF5826-76CB-4011-B467-F56F88E39083}">
      <dgm:prSet/>
      <dgm:spPr/>
      <dgm:t>
        <a:bodyPr/>
        <a:lstStyle/>
        <a:p>
          <a:endParaRPr lang="en-IN"/>
        </a:p>
      </dgm:t>
    </dgm:pt>
    <dgm:pt modelId="{861D466C-5D1B-4B5C-A28A-618039F09DA8}" type="sibTrans" cxnId="{E7BF5826-76CB-4011-B467-F56F88E39083}">
      <dgm:prSet/>
      <dgm:spPr/>
      <dgm:t>
        <a:bodyPr/>
        <a:lstStyle/>
        <a:p>
          <a:endParaRPr lang="en-IN"/>
        </a:p>
      </dgm:t>
    </dgm:pt>
    <dgm:pt modelId="{73D0E4BD-49EF-4A29-97F6-D3FBAA7A780C}">
      <dgm:prSet/>
      <dgm:spPr/>
      <dgm:t>
        <a:bodyPr/>
        <a:lstStyle/>
        <a:p>
          <a:r>
            <a:rPr lang="en-IN" dirty="0">
              <a:solidFill>
                <a:srgbClr val="FF0000"/>
              </a:solidFill>
            </a:rPr>
            <a:t>FEEDBACK</a:t>
          </a:r>
        </a:p>
      </dgm:t>
    </dgm:pt>
    <dgm:pt modelId="{2737DEA8-13EB-4114-BC42-CDA247C6AFD2}" type="parTrans" cxnId="{755F9329-BE63-416D-BCB1-B8D30F87565C}">
      <dgm:prSet/>
      <dgm:spPr/>
      <dgm:t>
        <a:bodyPr/>
        <a:lstStyle/>
        <a:p>
          <a:endParaRPr lang="en-IN"/>
        </a:p>
      </dgm:t>
    </dgm:pt>
    <dgm:pt modelId="{754A0227-544A-46FC-AEAA-D7B226B8965E}" type="sibTrans" cxnId="{755F9329-BE63-416D-BCB1-B8D30F87565C}">
      <dgm:prSet/>
      <dgm:spPr/>
      <dgm:t>
        <a:bodyPr/>
        <a:lstStyle/>
        <a:p>
          <a:endParaRPr lang="en-IN"/>
        </a:p>
      </dgm:t>
    </dgm:pt>
    <dgm:pt modelId="{3985798C-8F98-4F56-942A-203889D357AA}" type="pres">
      <dgm:prSet presAssocID="{738A7178-0527-4562-BA5E-8E95FC610DAC}" presName="Name0" presStyleCnt="0">
        <dgm:presLayoutVars>
          <dgm:dir/>
          <dgm:animLvl val="lvl"/>
          <dgm:resizeHandles val="exact"/>
        </dgm:presLayoutVars>
      </dgm:prSet>
      <dgm:spPr/>
      <dgm:t>
        <a:bodyPr/>
        <a:lstStyle/>
        <a:p>
          <a:endParaRPr lang="en-US"/>
        </a:p>
      </dgm:t>
    </dgm:pt>
    <dgm:pt modelId="{03F1B35C-2EF2-49B4-BF43-D481C74FA13A}" type="pres">
      <dgm:prSet presAssocID="{738A7178-0527-4562-BA5E-8E95FC610DAC}" presName="tSp" presStyleCnt="0"/>
      <dgm:spPr/>
    </dgm:pt>
    <dgm:pt modelId="{928A5A8C-1245-4481-911C-4489C948F918}" type="pres">
      <dgm:prSet presAssocID="{738A7178-0527-4562-BA5E-8E95FC610DAC}" presName="bSp" presStyleCnt="0"/>
      <dgm:spPr/>
    </dgm:pt>
    <dgm:pt modelId="{C0176E4F-9640-4DFA-B28C-CF907E25BFFD}" type="pres">
      <dgm:prSet presAssocID="{738A7178-0527-4562-BA5E-8E95FC610DAC}" presName="process" presStyleCnt="0"/>
      <dgm:spPr/>
    </dgm:pt>
    <dgm:pt modelId="{47C93E8C-02C3-47A2-B1C4-D0BF9671364C}" type="pres">
      <dgm:prSet presAssocID="{4C69E9E9-2894-466D-B637-AA1F5CFFBD18}" presName="composite1" presStyleCnt="0"/>
      <dgm:spPr/>
    </dgm:pt>
    <dgm:pt modelId="{E7E547D2-F7C6-4B2F-95FA-B2538AB451F7}" type="pres">
      <dgm:prSet presAssocID="{4C69E9E9-2894-466D-B637-AA1F5CFFBD18}" presName="dummyNode1" presStyleLbl="node1" presStyleIdx="0" presStyleCnt="4"/>
      <dgm:spPr/>
    </dgm:pt>
    <dgm:pt modelId="{C347A646-FEEA-4A37-BC2C-D7ED0589BF85}" type="pres">
      <dgm:prSet presAssocID="{4C69E9E9-2894-466D-B637-AA1F5CFFBD18}" presName="childNode1" presStyleLbl="bgAcc1" presStyleIdx="0" presStyleCnt="4" custScaleY="30886">
        <dgm:presLayoutVars>
          <dgm:bulletEnabled val="1"/>
        </dgm:presLayoutVars>
      </dgm:prSet>
      <dgm:spPr/>
      <dgm:t>
        <a:bodyPr/>
        <a:lstStyle/>
        <a:p>
          <a:endParaRPr lang="en-US"/>
        </a:p>
      </dgm:t>
    </dgm:pt>
    <dgm:pt modelId="{8F838202-5290-4036-BEA3-4935C254A30B}" type="pres">
      <dgm:prSet presAssocID="{4C69E9E9-2894-466D-B637-AA1F5CFFBD18}" presName="childNode1tx" presStyleLbl="bgAcc1" presStyleIdx="0" presStyleCnt="4">
        <dgm:presLayoutVars>
          <dgm:bulletEnabled val="1"/>
        </dgm:presLayoutVars>
      </dgm:prSet>
      <dgm:spPr/>
      <dgm:t>
        <a:bodyPr/>
        <a:lstStyle/>
        <a:p>
          <a:endParaRPr lang="en-US"/>
        </a:p>
      </dgm:t>
    </dgm:pt>
    <dgm:pt modelId="{644A2E2F-F52C-425C-BD1A-1F41776E1889}" type="pres">
      <dgm:prSet presAssocID="{4C69E9E9-2894-466D-B637-AA1F5CFFBD18}" presName="parentNode1" presStyleLbl="node1" presStyleIdx="0" presStyleCnt="4">
        <dgm:presLayoutVars>
          <dgm:chMax val="1"/>
          <dgm:bulletEnabled val="1"/>
        </dgm:presLayoutVars>
      </dgm:prSet>
      <dgm:spPr/>
      <dgm:t>
        <a:bodyPr/>
        <a:lstStyle/>
        <a:p>
          <a:endParaRPr lang="en-US"/>
        </a:p>
      </dgm:t>
    </dgm:pt>
    <dgm:pt modelId="{C4AA8A37-B0D1-418C-82A4-98F5B4DB7387}" type="pres">
      <dgm:prSet presAssocID="{4C69E9E9-2894-466D-B637-AA1F5CFFBD18}" presName="connSite1" presStyleCnt="0"/>
      <dgm:spPr/>
    </dgm:pt>
    <dgm:pt modelId="{1AD45B5D-860E-4840-9FE5-F4A279C32C59}" type="pres">
      <dgm:prSet presAssocID="{E22AFB6B-0991-4900-BBE0-2F6783EF0BFD}" presName="Name9" presStyleLbl="sibTrans2D1" presStyleIdx="0" presStyleCnt="3"/>
      <dgm:spPr/>
      <dgm:t>
        <a:bodyPr/>
        <a:lstStyle/>
        <a:p>
          <a:endParaRPr lang="en-US"/>
        </a:p>
      </dgm:t>
    </dgm:pt>
    <dgm:pt modelId="{CCFC1E69-85D1-4911-A89B-C5811E2D6A50}" type="pres">
      <dgm:prSet presAssocID="{BBEB6667-3C44-40E2-8CE2-885011E1554F}" presName="composite2" presStyleCnt="0"/>
      <dgm:spPr/>
    </dgm:pt>
    <dgm:pt modelId="{93CA852A-54DE-465C-AD97-5B67C183C8A1}" type="pres">
      <dgm:prSet presAssocID="{BBEB6667-3C44-40E2-8CE2-885011E1554F}" presName="dummyNode2" presStyleLbl="node1" presStyleIdx="0" presStyleCnt="4"/>
      <dgm:spPr/>
    </dgm:pt>
    <dgm:pt modelId="{A415D1F9-0BAA-4FFA-B9AE-2ECC638B1594}" type="pres">
      <dgm:prSet presAssocID="{BBEB6667-3C44-40E2-8CE2-885011E1554F}" presName="childNode2" presStyleLbl="bgAcc1" presStyleIdx="1" presStyleCnt="4" custScaleY="30886">
        <dgm:presLayoutVars>
          <dgm:bulletEnabled val="1"/>
        </dgm:presLayoutVars>
      </dgm:prSet>
      <dgm:spPr/>
      <dgm:t>
        <a:bodyPr/>
        <a:lstStyle/>
        <a:p>
          <a:endParaRPr lang="en-US"/>
        </a:p>
      </dgm:t>
    </dgm:pt>
    <dgm:pt modelId="{BC54735B-B70F-4D7F-B019-76E006BD35F8}" type="pres">
      <dgm:prSet presAssocID="{BBEB6667-3C44-40E2-8CE2-885011E1554F}" presName="childNode2tx" presStyleLbl="bgAcc1" presStyleIdx="1" presStyleCnt="4">
        <dgm:presLayoutVars>
          <dgm:bulletEnabled val="1"/>
        </dgm:presLayoutVars>
      </dgm:prSet>
      <dgm:spPr/>
      <dgm:t>
        <a:bodyPr/>
        <a:lstStyle/>
        <a:p>
          <a:endParaRPr lang="en-US"/>
        </a:p>
      </dgm:t>
    </dgm:pt>
    <dgm:pt modelId="{465C14C6-78FC-4157-B76D-24A6788EF20B}" type="pres">
      <dgm:prSet presAssocID="{BBEB6667-3C44-40E2-8CE2-885011E1554F}" presName="parentNode2" presStyleLbl="node1" presStyleIdx="1" presStyleCnt="4">
        <dgm:presLayoutVars>
          <dgm:chMax val="0"/>
          <dgm:bulletEnabled val="1"/>
        </dgm:presLayoutVars>
      </dgm:prSet>
      <dgm:spPr/>
      <dgm:t>
        <a:bodyPr/>
        <a:lstStyle/>
        <a:p>
          <a:endParaRPr lang="en-US"/>
        </a:p>
      </dgm:t>
    </dgm:pt>
    <dgm:pt modelId="{A30A2EBA-ED88-493D-9B8C-2FD0971D8C8A}" type="pres">
      <dgm:prSet presAssocID="{BBEB6667-3C44-40E2-8CE2-885011E1554F}" presName="connSite2" presStyleCnt="0"/>
      <dgm:spPr/>
    </dgm:pt>
    <dgm:pt modelId="{73D3FB4B-E6C6-4C44-BF0B-2E9711CAEA8D}" type="pres">
      <dgm:prSet presAssocID="{98DD97D1-28E6-4AFC-BA5F-D2D12C616A0A}" presName="Name18" presStyleLbl="sibTrans2D1" presStyleIdx="1" presStyleCnt="3"/>
      <dgm:spPr/>
      <dgm:t>
        <a:bodyPr/>
        <a:lstStyle/>
        <a:p>
          <a:endParaRPr lang="en-US"/>
        </a:p>
      </dgm:t>
    </dgm:pt>
    <dgm:pt modelId="{D0872575-34E3-4D51-B87D-7E7FE3812C68}" type="pres">
      <dgm:prSet presAssocID="{E57F6F50-2630-4696-A001-EFC53C68DBAF}" presName="composite1" presStyleCnt="0"/>
      <dgm:spPr/>
    </dgm:pt>
    <dgm:pt modelId="{C3789583-C3DB-4EB0-BA9C-018B8BEDE2A5}" type="pres">
      <dgm:prSet presAssocID="{E57F6F50-2630-4696-A001-EFC53C68DBAF}" presName="dummyNode1" presStyleLbl="node1" presStyleIdx="1" presStyleCnt="4"/>
      <dgm:spPr/>
    </dgm:pt>
    <dgm:pt modelId="{CBFB03A1-069F-41D9-87E6-8B6099729368}" type="pres">
      <dgm:prSet presAssocID="{E57F6F50-2630-4696-A001-EFC53C68DBAF}" presName="childNode1" presStyleLbl="bgAcc1" presStyleIdx="2" presStyleCnt="4" custAng="10800000" custFlipVert="1" custScaleY="37443">
        <dgm:presLayoutVars>
          <dgm:bulletEnabled val="1"/>
        </dgm:presLayoutVars>
      </dgm:prSet>
      <dgm:spPr/>
      <dgm:t>
        <a:bodyPr/>
        <a:lstStyle/>
        <a:p>
          <a:endParaRPr lang="en-US"/>
        </a:p>
      </dgm:t>
    </dgm:pt>
    <dgm:pt modelId="{0F03E4C7-5A60-4898-897B-F26867A6A1C4}" type="pres">
      <dgm:prSet presAssocID="{E57F6F50-2630-4696-A001-EFC53C68DBAF}" presName="childNode1tx" presStyleLbl="bgAcc1" presStyleIdx="2" presStyleCnt="4">
        <dgm:presLayoutVars>
          <dgm:bulletEnabled val="1"/>
        </dgm:presLayoutVars>
      </dgm:prSet>
      <dgm:spPr/>
      <dgm:t>
        <a:bodyPr/>
        <a:lstStyle/>
        <a:p>
          <a:endParaRPr lang="en-US"/>
        </a:p>
      </dgm:t>
    </dgm:pt>
    <dgm:pt modelId="{2472A49D-A8F1-4375-927B-44CAE23EE487}" type="pres">
      <dgm:prSet presAssocID="{E57F6F50-2630-4696-A001-EFC53C68DBAF}" presName="parentNode1" presStyleLbl="node1" presStyleIdx="2" presStyleCnt="4">
        <dgm:presLayoutVars>
          <dgm:chMax val="1"/>
          <dgm:bulletEnabled val="1"/>
        </dgm:presLayoutVars>
      </dgm:prSet>
      <dgm:spPr/>
      <dgm:t>
        <a:bodyPr/>
        <a:lstStyle/>
        <a:p>
          <a:endParaRPr lang="en-US"/>
        </a:p>
      </dgm:t>
    </dgm:pt>
    <dgm:pt modelId="{A25B6676-516D-4A40-B30B-A45CCAD892DC}" type="pres">
      <dgm:prSet presAssocID="{E57F6F50-2630-4696-A001-EFC53C68DBAF}" presName="connSite1" presStyleCnt="0"/>
      <dgm:spPr/>
    </dgm:pt>
    <dgm:pt modelId="{C8184C37-6E6F-4413-86E6-501C0C490BAC}" type="pres">
      <dgm:prSet presAssocID="{63E17E74-B12A-48FC-9AFA-09DE20DAFE13}" presName="Name9" presStyleLbl="sibTrans2D1" presStyleIdx="2" presStyleCnt="3"/>
      <dgm:spPr/>
      <dgm:t>
        <a:bodyPr/>
        <a:lstStyle/>
        <a:p>
          <a:endParaRPr lang="en-US"/>
        </a:p>
      </dgm:t>
    </dgm:pt>
    <dgm:pt modelId="{32CB6EF9-70D3-4D72-8FF4-1E533882CEA5}" type="pres">
      <dgm:prSet presAssocID="{873896D8-E3F8-4D9F-A42D-A28061DC7B86}" presName="composite2" presStyleCnt="0"/>
      <dgm:spPr/>
    </dgm:pt>
    <dgm:pt modelId="{9332F546-A472-4BA0-96E9-F4BA54B9F002}" type="pres">
      <dgm:prSet presAssocID="{873896D8-E3F8-4D9F-A42D-A28061DC7B86}" presName="dummyNode2" presStyleLbl="node1" presStyleIdx="2" presStyleCnt="4"/>
      <dgm:spPr/>
    </dgm:pt>
    <dgm:pt modelId="{345D39B2-6036-4AB4-A1FD-7898BEC5960D}" type="pres">
      <dgm:prSet presAssocID="{873896D8-E3F8-4D9F-A42D-A28061DC7B86}" presName="childNode2" presStyleLbl="bgAcc1" presStyleIdx="3" presStyleCnt="4" custScaleY="38273">
        <dgm:presLayoutVars>
          <dgm:bulletEnabled val="1"/>
        </dgm:presLayoutVars>
      </dgm:prSet>
      <dgm:spPr/>
      <dgm:t>
        <a:bodyPr/>
        <a:lstStyle/>
        <a:p>
          <a:endParaRPr lang="en-US"/>
        </a:p>
      </dgm:t>
    </dgm:pt>
    <dgm:pt modelId="{62F03B9E-A5FE-4108-8F21-C2E9934A419B}" type="pres">
      <dgm:prSet presAssocID="{873896D8-E3F8-4D9F-A42D-A28061DC7B86}" presName="childNode2tx" presStyleLbl="bgAcc1" presStyleIdx="3" presStyleCnt="4">
        <dgm:presLayoutVars>
          <dgm:bulletEnabled val="1"/>
        </dgm:presLayoutVars>
      </dgm:prSet>
      <dgm:spPr/>
      <dgm:t>
        <a:bodyPr/>
        <a:lstStyle/>
        <a:p>
          <a:endParaRPr lang="en-US"/>
        </a:p>
      </dgm:t>
    </dgm:pt>
    <dgm:pt modelId="{C78F3967-5A45-4B47-8EB8-33C732DC3886}" type="pres">
      <dgm:prSet presAssocID="{873896D8-E3F8-4D9F-A42D-A28061DC7B86}" presName="parentNode2" presStyleLbl="node1" presStyleIdx="3" presStyleCnt="4">
        <dgm:presLayoutVars>
          <dgm:chMax val="0"/>
          <dgm:bulletEnabled val="1"/>
        </dgm:presLayoutVars>
      </dgm:prSet>
      <dgm:spPr/>
      <dgm:t>
        <a:bodyPr/>
        <a:lstStyle/>
        <a:p>
          <a:endParaRPr lang="en-US"/>
        </a:p>
      </dgm:t>
    </dgm:pt>
    <dgm:pt modelId="{DCED18B5-D24D-46AA-88E2-57FEE03F6910}" type="pres">
      <dgm:prSet presAssocID="{873896D8-E3F8-4D9F-A42D-A28061DC7B86}" presName="connSite2" presStyleCnt="0"/>
      <dgm:spPr/>
    </dgm:pt>
  </dgm:ptLst>
  <dgm:cxnLst>
    <dgm:cxn modelId="{755F9329-BE63-416D-BCB1-B8D30F87565C}" srcId="{873896D8-E3F8-4D9F-A42D-A28061DC7B86}" destId="{73D0E4BD-49EF-4A29-97F6-D3FBAA7A780C}" srcOrd="0" destOrd="0" parTransId="{2737DEA8-13EB-4114-BC42-CDA247C6AFD2}" sibTransId="{754A0227-544A-46FC-AEAA-D7B226B8965E}"/>
    <dgm:cxn modelId="{8993D09B-B036-46F6-8137-D18BA4F86F0E}" type="presOf" srcId="{E4432E8A-EA6E-43E6-9292-E3792CFD9697}" destId="{A415D1F9-0BAA-4FFA-B9AE-2ECC638B1594}" srcOrd="0" destOrd="0" presId="urn:microsoft.com/office/officeart/2005/8/layout/hProcess4"/>
    <dgm:cxn modelId="{7039887A-1A7C-4BA0-B719-827031173177}" type="presOf" srcId="{73D0E4BD-49EF-4A29-97F6-D3FBAA7A780C}" destId="{62F03B9E-A5FE-4108-8F21-C2E9934A419B}" srcOrd="1" destOrd="0" presId="urn:microsoft.com/office/officeart/2005/8/layout/hProcess4"/>
    <dgm:cxn modelId="{72D65109-440C-4423-B016-601656428995}" type="presOf" srcId="{66F19578-69A0-45B9-A9AB-FAC459636B28}" destId="{CBFB03A1-069F-41D9-87E6-8B6099729368}" srcOrd="0" destOrd="0" presId="urn:microsoft.com/office/officeart/2005/8/layout/hProcess4"/>
    <dgm:cxn modelId="{567579E4-6D3D-4EAA-970C-1C0FAA4A594C}" type="presOf" srcId="{73D0E4BD-49EF-4A29-97F6-D3FBAA7A780C}" destId="{345D39B2-6036-4AB4-A1FD-7898BEC5960D}" srcOrd="0" destOrd="0" presId="urn:microsoft.com/office/officeart/2005/8/layout/hProcess4"/>
    <dgm:cxn modelId="{52BFB497-E4A5-47AE-920E-601D35D3871F}" type="presOf" srcId="{873896D8-E3F8-4D9F-A42D-A28061DC7B86}" destId="{C78F3967-5A45-4B47-8EB8-33C732DC3886}" srcOrd="0" destOrd="0" presId="urn:microsoft.com/office/officeart/2005/8/layout/hProcess4"/>
    <dgm:cxn modelId="{47FB277D-4297-4F03-818D-44BD9FB45B47}" type="presOf" srcId="{E4432E8A-EA6E-43E6-9292-E3792CFD9697}" destId="{BC54735B-B70F-4D7F-B019-76E006BD35F8}" srcOrd="1" destOrd="0" presId="urn:microsoft.com/office/officeart/2005/8/layout/hProcess4"/>
    <dgm:cxn modelId="{C80AD382-FDAC-46F9-9B21-533A3B9C8ACC}" type="presOf" srcId="{738A7178-0527-4562-BA5E-8E95FC610DAC}" destId="{3985798C-8F98-4F56-942A-203889D357AA}" srcOrd="0" destOrd="0" presId="urn:microsoft.com/office/officeart/2005/8/layout/hProcess4"/>
    <dgm:cxn modelId="{74A6E426-C082-4308-9C9B-9A08F067D716}" srcId="{4C69E9E9-2894-466D-B637-AA1F5CFFBD18}" destId="{35394587-3785-41C0-B86F-5C0A106A56AF}" srcOrd="0" destOrd="0" parTransId="{26D0B3AB-271C-4E99-9DAF-E0B40B15267A}" sibTransId="{C9439CB5-25B5-46D5-84FE-ACF78C89BD65}"/>
    <dgm:cxn modelId="{26BEB92E-C4B3-4536-80F2-67DEE47E2C13}" type="presOf" srcId="{4C69E9E9-2894-466D-B637-AA1F5CFFBD18}" destId="{644A2E2F-F52C-425C-BD1A-1F41776E1889}" srcOrd="0" destOrd="0" presId="urn:microsoft.com/office/officeart/2005/8/layout/hProcess4"/>
    <dgm:cxn modelId="{7B994ECE-B075-4FD2-849B-C3AFEFCC3D11}" type="presOf" srcId="{E22AFB6B-0991-4900-BBE0-2F6783EF0BFD}" destId="{1AD45B5D-860E-4840-9FE5-F4A279C32C59}" srcOrd="0" destOrd="0" presId="urn:microsoft.com/office/officeart/2005/8/layout/hProcess4"/>
    <dgm:cxn modelId="{F68B8ABD-9190-4D79-8FC2-9011E0FA132E}" type="presOf" srcId="{98DD97D1-28E6-4AFC-BA5F-D2D12C616A0A}" destId="{73D3FB4B-E6C6-4C44-BF0B-2E9711CAEA8D}" srcOrd="0" destOrd="0" presId="urn:microsoft.com/office/officeart/2005/8/layout/hProcess4"/>
    <dgm:cxn modelId="{E7BF5826-76CB-4011-B467-F56F88E39083}" srcId="{BBEB6667-3C44-40E2-8CE2-885011E1554F}" destId="{E4432E8A-EA6E-43E6-9292-E3792CFD9697}" srcOrd="0" destOrd="0" parTransId="{20505CAB-2920-4448-9D34-1CAAADC85E0F}" sibTransId="{861D466C-5D1B-4B5C-A28A-618039F09DA8}"/>
    <dgm:cxn modelId="{A419A866-7E6A-463D-B3AF-533D24F66D53}" type="presOf" srcId="{BBEB6667-3C44-40E2-8CE2-885011E1554F}" destId="{465C14C6-78FC-4157-B76D-24A6788EF20B}" srcOrd="0" destOrd="0" presId="urn:microsoft.com/office/officeart/2005/8/layout/hProcess4"/>
    <dgm:cxn modelId="{709EF144-87E6-4FB1-B647-F7E7274B5620}" type="presOf" srcId="{63E17E74-B12A-48FC-9AFA-09DE20DAFE13}" destId="{C8184C37-6E6F-4413-86E6-501C0C490BAC}" srcOrd="0" destOrd="0" presId="urn:microsoft.com/office/officeart/2005/8/layout/hProcess4"/>
    <dgm:cxn modelId="{A5AFC519-3E21-4834-BEDF-5F91C7D5B942}" type="presOf" srcId="{89D3A9DD-CC7A-411F-8E39-AE64B8576663}" destId="{8F838202-5290-4036-BEA3-4935C254A30B}" srcOrd="1" destOrd="1" presId="urn:microsoft.com/office/officeart/2005/8/layout/hProcess4"/>
    <dgm:cxn modelId="{B25C9F4E-9F55-412F-BCE7-37226E19581B}" type="presOf" srcId="{E57F6F50-2630-4696-A001-EFC53C68DBAF}" destId="{2472A49D-A8F1-4375-927B-44CAE23EE487}" srcOrd="0" destOrd="0" presId="urn:microsoft.com/office/officeart/2005/8/layout/hProcess4"/>
    <dgm:cxn modelId="{2B12ED9F-E085-4919-85B6-1AC01E7242C0}" srcId="{738A7178-0527-4562-BA5E-8E95FC610DAC}" destId="{4C69E9E9-2894-466D-B637-AA1F5CFFBD18}" srcOrd="0" destOrd="0" parTransId="{8A4B2346-C957-4ED7-8B9B-102C168F5939}" sibTransId="{E22AFB6B-0991-4900-BBE0-2F6783EF0BFD}"/>
    <dgm:cxn modelId="{0327B365-EA3E-4B7B-A94C-1817C1C736C5}" srcId="{E57F6F50-2630-4696-A001-EFC53C68DBAF}" destId="{66F19578-69A0-45B9-A9AB-FAC459636B28}" srcOrd="0" destOrd="0" parTransId="{C051C62C-53BA-42A3-95FF-172AACA039A9}" sibTransId="{69598480-5683-4E31-B5EA-56C2DD7D777D}"/>
    <dgm:cxn modelId="{773312F8-823C-4233-AC18-027A678AA573}" type="presOf" srcId="{35394587-3785-41C0-B86F-5C0A106A56AF}" destId="{C347A646-FEEA-4A37-BC2C-D7ED0589BF85}" srcOrd="0" destOrd="0" presId="urn:microsoft.com/office/officeart/2005/8/layout/hProcess4"/>
    <dgm:cxn modelId="{C1DDF993-F570-4B58-AE9E-E08179C79FA8}" type="presOf" srcId="{66F19578-69A0-45B9-A9AB-FAC459636B28}" destId="{0F03E4C7-5A60-4898-897B-F26867A6A1C4}" srcOrd="1" destOrd="0" presId="urn:microsoft.com/office/officeart/2005/8/layout/hProcess4"/>
    <dgm:cxn modelId="{673FCCC8-5868-4216-B125-92BEC8A82F5F}" srcId="{738A7178-0527-4562-BA5E-8E95FC610DAC}" destId="{E57F6F50-2630-4696-A001-EFC53C68DBAF}" srcOrd="2" destOrd="0" parTransId="{3D6D413B-A6AD-4435-95B8-089E1161D5FF}" sibTransId="{63E17E74-B12A-48FC-9AFA-09DE20DAFE13}"/>
    <dgm:cxn modelId="{DDD69BFF-17B0-4DD4-989C-D06AFD4B3F03}" srcId="{738A7178-0527-4562-BA5E-8E95FC610DAC}" destId="{BBEB6667-3C44-40E2-8CE2-885011E1554F}" srcOrd="1" destOrd="0" parTransId="{960516B9-A427-4B81-8FB4-15C7745AFC4C}" sibTransId="{98DD97D1-28E6-4AFC-BA5F-D2D12C616A0A}"/>
    <dgm:cxn modelId="{6B7CCC5A-21FD-48A9-8CE7-F9146354FEE8}" type="presOf" srcId="{89D3A9DD-CC7A-411F-8E39-AE64B8576663}" destId="{C347A646-FEEA-4A37-BC2C-D7ED0589BF85}" srcOrd="0" destOrd="1" presId="urn:microsoft.com/office/officeart/2005/8/layout/hProcess4"/>
    <dgm:cxn modelId="{21F6C5A2-2819-45E0-9105-BD728745B7D2}" srcId="{738A7178-0527-4562-BA5E-8E95FC610DAC}" destId="{873896D8-E3F8-4D9F-A42D-A28061DC7B86}" srcOrd="3" destOrd="0" parTransId="{0F7DE6B3-A862-41B1-9B19-DEB7DF020C45}" sibTransId="{96C6C1C9-5626-4EEC-9F2A-0685D64AF2B9}"/>
    <dgm:cxn modelId="{09419466-13F8-462E-B54C-1C7320DE6725}" srcId="{4C69E9E9-2894-466D-B637-AA1F5CFFBD18}" destId="{89D3A9DD-CC7A-411F-8E39-AE64B8576663}" srcOrd="1" destOrd="0" parTransId="{85F3D657-3F86-4FEE-BF74-1C4F5788D4E2}" sibTransId="{B5CB2A6D-094F-4616-AC06-B68DFF99D3A3}"/>
    <dgm:cxn modelId="{7A14E5C7-E7F4-4205-A5F1-B3805D7A21AD}" type="presOf" srcId="{35394587-3785-41C0-B86F-5C0A106A56AF}" destId="{8F838202-5290-4036-BEA3-4935C254A30B}" srcOrd="1" destOrd="0" presId="urn:microsoft.com/office/officeart/2005/8/layout/hProcess4"/>
    <dgm:cxn modelId="{7F1201B6-9D96-439C-8C5F-A7A3E63C797E}" type="presParOf" srcId="{3985798C-8F98-4F56-942A-203889D357AA}" destId="{03F1B35C-2EF2-49B4-BF43-D481C74FA13A}" srcOrd="0" destOrd="0" presId="urn:microsoft.com/office/officeart/2005/8/layout/hProcess4"/>
    <dgm:cxn modelId="{B439B889-FD46-4F5A-B367-E56F933DF342}" type="presParOf" srcId="{3985798C-8F98-4F56-942A-203889D357AA}" destId="{928A5A8C-1245-4481-911C-4489C948F918}" srcOrd="1" destOrd="0" presId="urn:microsoft.com/office/officeart/2005/8/layout/hProcess4"/>
    <dgm:cxn modelId="{6E6C744A-BA97-464B-9206-E3F3ABAE9AA0}" type="presParOf" srcId="{3985798C-8F98-4F56-942A-203889D357AA}" destId="{C0176E4F-9640-4DFA-B28C-CF907E25BFFD}" srcOrd="2" destOrd="0" presId="urn:microsoft.com/office/officeart/2005/8/layout/hProcess4"/>
    <dgm:cxn modelId="{C5D83C6F-9124-4D8A-8AD3-771940EFF56E}" type="presParOf" srcId="{C0176E4F-9640-4DFA-B28C-CF907E25BFFD}" destId="{47C93E8C-02C3-47A2-B1C4-D0BF9671364C}" srcOrd="0" destOrd="0" presId="urn:microsoft.com/office/officeart/2005/8/layout/hProcess4"/>
    <dgm:cxn modelId="{77B995CB-10A3-4D1E-A471-3E163DF2B25B}" type="presParOf" srcId="{47C93E8C-02C3-47A2-B1C4-D0BF9671364C}" destId="{E7E547D2-F7C6-4B2F-95FA-B2538AB451F7}" srcOrd="0" destOrd="0" presId="urn:microsoft.com/office/officeart/2005/8/layout/hProcess4"/>
    <dgm:cxn modelId="{094D53CD-B86D-46BC-8977-4B5F6E937C99}" type="presParOf" srcId="{47C93E8C-02C3-47A2-B1C4-D0BF9671364C}" destId="{C347A646-FEEA-4A37-BC2C-D7ED0589BF85}" srcOrd="1" destOrd="0" presId="urn:microsoft.com/office/officeart/2005/8/layout/hProcess4"/>
    <dgm:cxn modelId="{98976C50-0B6C-4BFD-BFC5-3E67C6AAC609}" type="presParOf" srcId="{47C93E8C-02C3-47A2-B1C4-D0BF9671364C}" destId="{8F838202-5290-4036-BEA3-4935C254A30B}" srcOrd="2" destOrd="0" presId="urn:microsoft.com/office/officeart/2005/8/layout/hProcess4"/>
    <dgm:cxn modelId="{AFC73A65-0989-4A45-A1BC-B90CC0AAFAE2}" type="presParOf" srcId="{47C93E8C-02C3-47A2-B1C4-D0BF9671364C}" destId="{644A2E2F-F52C-425C-BD1A-1F41776E1889}" srcOrd="3" destOrd="0" presId="urn:microsoft.com/office/officeart/2005/8/layout/hProcess4"/>
    <dgm:cxn modelId="{CDA5D96F-4EC4-4DD3-BC14-3A51AE04FA43}" type="presParOf" srcId="{47C93E8C-02C3-47A2-B1C4-D0BF9671364C}" destId="{C4AA8A37-B0D1-418C-82A4-98F5B4DB7387}" srcOrd="4" destOrd="0" presId="urn:microsoft.com/office/officeart/2005/8/layout/hProcess4"/>
    <dgm:cxn modelId="{A67EAE0B-2786-49E2-AED5-DF35BA42E11D}" type="presParOf" srcId="{C0176E4F-9640-4DFA-B28C-CF907E25BFFD}" destId="{1AD45B5D-860E-4840-9FE5-F4A279C32C59}" srcOrd="1" destOrd="0" presId="urn:microsoft.com/office/officeart/2005/8/layout/hProcess4"/>
    <dgm:cxn modelId="{22044A45-DDBF-4194-8B9A-FC22709C306E}" type="presParOf" srcId="{C0176E4F-9640-4DFA-B28C-CF907E25BFFD}" destId="{CCFC1E69-85D1-4911-A89B-C5811E2D6A50}" srcOrd="2" destOrd="0" presId="urn:microsoft.com/office/officeart/2005/8/layout/hProcess4"/>
    <dgm:cxn modelId="{4642C032-0E13-4E0C-8E53-2329BA28C666}" type="presParOf" srcId="{CCFC1E69-85D1-4911-A89B-C5811E2D6A50}" destId="{93CA852A-54DE-465C-AD97-5B67C183C8A1}" srcOrd="0" destOrd="0" presId="urn:microsoft.com/office/officeart/2005/8/layout/hProcess4"/>
    <dgm:cxn modelId="{78A92EEA-FE2F-4CE4-A08D-036E6708543A}" type="presParOf" srcId="{CCFC1E69-85D1-4911-A89B-C5811E2D6A50}" destId="{A415D1F9-0BAA-4FFA-B9AE-2ECC638B1594}" srcOrd="1" destOrd="0" presId="urn:microsoft.com/office/officeart/2005/8/layout/hProcess4"/>
    <dgm:cxn modelId="{1ED4AB48-974E-40EB-9263-CAD8DF5E3DDE}" type="presParOf" srcId="{CCFC1E69-85D1-4911-A89B-C5811E2D6A50}" destId="{BC54735B-B70F-4D7F-B019-76E006BD35F8}" srcOrd="2" destOrd="0" presId="urn:microsoft.com/office/officeart/2005/8/layout/hProcess4"/>
    <dgm:cxn modelId="{86D84E04-635F-4EC7-9D82-E47D51A13249}" type="presParOf" srcId="{CCFC1E69-85D1-4911-A89B-C5811E2D6A50}" destId="{465C14C6-78FC-4157-B76D-24A6788EF20B}" srcOrd="3" destOrd="0" presId="urn:microsoft.com/office/officeart/2005/8/layout/hProcess4"/>
    <dgm:cxn modelId="{059D8CEE-7B68-445B-A517-608478A6B66A}" type="presParOf" srcId="{CCFC1E69-85D1-4911-A89B-C5811E2D6A50}" destId="{A30A2EBA-ED88-493D-9B8C-2FD0971D8C8A}" srcOrd="4" destOrd="0" presId="urn:microsoft.com/office/officeart/2005/8/layout/hProcess4"/>
    <dgm:cxn modelId="{1DB59CA8-A441-4D7A-962C-7B2E5420E47F}" type="presParOf" srcId="{C0176E4F-9640-4DFA-B28C-CF907E25BFFD}" destId="{73D3FB4B-E6C6-4C44-BF0B-2E9711CAEA8D}" srcOrd="3" destOrd="0" presId="urn:microsoft.com/office/officeart/2005/8/layout/hProcess4"/>
    <dgm:cxn modelId="{C7414733-731C-4821-94BF-41C6CEFBF5F6}" type="presParOf" srcId="{C0176E4F-9640-4DFA-B28C-CF907E25BFFD}" destId="{D0872575-34E3-4D51-B87D-7E7FE3812C68}" srcOrd="4" destOrd="0" presId="urn:microsoft.com/office/officeart/2005/8/layout/hProcess4"/>
    <dgm:cxn modelId="{DA005EEA-2AC1-49F3-8032-FE648C5370AE}" type="presParOf" srcId="{D0872575-34E3-4D51-B87D-7E7FE3812C68}" destId="{C3789583-C3DB-4EB0-BA9C-018B8BEDE2A5}" srcOrd="0" destOrd="0" presId="urn:microsoft.com/office/officeart/2005/8/layout/hProcess4"/>
    <dgm:cxn modelId="{F5339FEC-E58D-4004-A6B4-4842192FBBC9}" type="presParOf" srcId="{D0872575-34E3-4D51-B87D-7E7FE3812C68}" destId="{CBFB03A1-069F-41D9-87E6-8B6099729368}" srcOrd="1" destOrd="0" presId="urn:microsoft.com/office/officeart/2005/8/layout/hProcess4"/>
    <dgm:cxn modelId="{1004A2F1-D958-44C0-8424-05A33BC38BA6}" type="presParOf" srcId="{D0872575-34E3-4D51-B87D-7E7FE3812C68}" destId="{0F03E4C7-5A60-4898-897B-F26867A6A1C4}" srcOrd="2" destOrd="0" presId="urn:microsoft.com/office/officeart/2005/8/layout/hProcess4"/>
    <dgm:cxn modelId="{617AC2F5-7E3D-4844-BE4B-B04E79CED3E6}" type="presParOf" srcId="{D0872575-34E3-4D51-B87D-7E7FE3812C68}" destId="{2472A49D-A8F1-4375-927B-44CAE23EE487}" srcOrd="3" destOrd="0" presId="urn:microsoft.com/office/officeart/2005/8/layout/hProcess4"/>
    <dgm:cxn modelId="{FF0B5184-920D-4BD2-A599-A5BF26AB4537}" type="presParOf" srcId="{D0872575-34E3-4D51-B87D-7E7FE3812C68}" destId="{A25B6676-516D-4A40-B30B-A45CCAD892DC}" srcOrd="4" destOrd="0" presId="urn:microsoft.com/office/officeart/2005/8/layout/hProcess4"/>
    <dgm:cxn modelId="{BFCA6298-34DC-4A76-8C3B-F5B6AD04534A}" type="presParOf" srcId="{C0176E4F-9640-4DFA-B28C-CF907E25BFFD}" destId="{C8184C37-6E6F-4413-86E6-501C0C490BAC}" srcOrd="5" destOrd="0" presId="urn:microsoft.com/office/officeart/2005/8/layout/hProcess4"/>
    <dgm:cxn modelId="{C09D4833-F642-4647-9D24-23F639B1ED9D}" type="presParOf" srcId="{C0176E4F-9640-4DFA-B28C-CF907E25BFFD}" destId="{32CB6EF9-70D3-4D72-8FF4-1E533882CEA5}" srcOrd="6" destOrd="0" presId="urn:microsoft.com/office/officeart/2005/8/layout/hProcess4"/>
    <dgm:cxn modelId="{0C350752-3441-4135-AC13-C1763F2078FE}" type="presParOf" srcId="{32CB6EF9-70D3-4D72-8FF4-1E533882CEA5}" destId="{9332F546-A472-4BA0-96E9-F4BA54B9F002}" srcOrd="0" destOrd="0" presId="urn:microsoft.com/office/officeart/2005/8/layout/hProcess4"/>
    <dgm:cxn modelId="{22C378B3-13A8-4FB9-B5AC-63747831C617}" type="presParOf" srcId="{32CB6EF9-70D3-4D72-8FF4-1E533882CEA5}" destId="{345D39B2-6036-4AB4-A1FD-7898BEC5960D}" srcOrd="1" destOrd="0" presId="urn:microsoft.com/office/officeart/2005/8/layout/hProcess4"/>
    <dgm:cxn modelId="{C9176AA4-222C-4185-B361-82E1EE9D80A4}" type="presParOf" srcId="{32CB6EF9-70D3-4D72-8FF4-1E533882CEA5}" destId="{62F03B9E-A5FE-4108-8F21-C2E9934A419B}" srcOrd="2" destOrd="0" presId="urn:microsoft.com/office/officeart/2005/8/layout/hProcess4"/>
    <dgm:cxn modelId="{F6BE7B67-99E4-4FF5-BA51-11637CEB2F06}" type="presParOf" srcId="{32CB6EF9-70D3-4D72-8FF4-1E533882CEA5}" destId="{C78F3967-5A45-4B47-8EB8-33C732DC3886}" srcOrd="3" destOrd="0" presId="urn:microsoft.com/office/officeart/2005/8/layout/hProcess4"/>
    <dgm:cxn modelId="{ED41107E-DBA8-4657-80B1-EF2746E2D63D}" type="presParOf" srcId="{32CB6EF9-70D3-4D72-8FF4-1E533882CEA5}" destId="{DCED18B5-D24D-46AA-88E2-57FEE03F6910}"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F9663-7ACF-46ED-8FE8-06C1AC90E867}" type="doc">
      <dgm:prSet loTypeId="urn:microsoft.com/office/officeart/2005/8/layout/cycle2" loCatId="cycle" qsTypeId="urn:microsoft.com/office/officeart/2005/8/quickstyle/3d7" qsCatId="3D" csTypeId="urn:microsoft.com/office/officeart/2005/8/colors/colorful5" csCatId="colorful" phldr="1"/>
      <dgm:spPr/>
      <dgm:t>
        <a:bodyPr/>
        <a:lstStyle/>
        <a:p>
          <a:endParaRPr lang="en-IN"/>
        </a:p>
      </dgm:t>
    </dgm:pt>
    <dgm:pt modelId="{A4340F83-A357-44E8-A4ED-1F384CB5A96B}">
      <dgm:prSet phldrT="[Text]" custT="1"/>
      <dgm:spPr/>
      <dgm:t>
        <a:bodyPr/>
        <a:lstStyle/>
        <a:p>
          <a:r>
            <a:rPr lang="en-IN" sz="1600" dirty="0"/>
            <a:t>communicator</a:t>
          </a:r>
        </a:p>
      </dgm:t>
    </dgm:pt>
    <dgm:pt modelId="{704AF3E6-7860-4A13-A933-B3A5C76750B4}" type="parTrans" cxnId="{7D3A7139-BE73-4AE7-B1E3-A1B8C00B75D0}">
      <dgm:prSet/>
      <dgm:spPr/>
      <dgm:t>
        <a:bodyPr/>
        <a:lstStyle/>
        <a:p>
          <a:endParaRPr lang="en-IN"/>
        </a:p>
      </dgm:t>
    </dgm:pt>
    <dgm:pt modelId="{FCD9F718-AD42-4DAD-8617-C112851754FF}" type="sibTrans" cxnId="{7D3A7139-BE73-4AE7-B1E3-A1B8C00B75D0}">
      <dgm:prSet/>
      <dgm:spPr/>
      <dgm:t>
        <a:bodyPr/>
        <a:lstStyle/>
        <a:p>
          <a:endParaRPr lang="en-IN"/>
        </a:p>
      </dgm:t>
    </dgm:pt>
    <dgm:pt modelId="{319BE823-79C6-4734-B3EE-59FE6393C290}">
      <dgm:prSet phldrT="[Text]"/>
      <dgm:spPr/>
      <dgm:t>
        <a:bodyPr/>
        <a:lstStyle/>
        <a:p>
          <a:r>
            <a:rPr lang="en-IN" dirty="0"/>
            <a:t>message</a:t>
          </a:r>
        </a:p>
      </dgm:t>
    </dgm:pt>
    <dgm:pt modelId="{C6882463-8757-401C-96E3-4936BDBCF104}" type="parTrans" cxnId="{A12D0340-5A41-4A18-A283-A6E9A67D1262}">
      <dgm:prSet/>
      <dgm:spPr/>
      <dgm:t>
        <a:bodyPr/>
        <a:lstStyle/>
        <a:p>
          <a:endParaRPr lang="en-IN"/>
        </a:p>
      </dgm:t>
    </dgm:pt>
    <dgm:pt modelId="{80AC922C-4E44-4D7A-931E-395047FEB566}" type="sibTrans" cxnId="{A12D0340-5A41-4A18-A283-A6E9A67D1262}">
      <dgm:prSet/>
      <dgm:spPr/>
      <dgm:t>
        <a:bodyPr/>
        <a:lstStyle/>
        <a:p>
          <a:endParaRPr lang="en-IN"/>
        </a:p>
      </dgm:t>
    </dgm:pt>
    <dgm:pt modelId="{738BDC90-E7A3-4921-870C-9E2B1246AC06}">
      <dgm:prSet phldrT="[Text]"/>
      <dgm:spPr/>
      <dgm:t>
        <a:bodyPr/>
        <a:lstStyle/>
        <a:p>
          <a:r>
            <a:rPr lang="en-IN" dirty="0"/>
            <a:t>channel</a:t>
          </a:r>
        </a:p>
      </dgm:t>
    </dgm:pt>
    <dgm:pt modelId="{218D0D54-7991-48E1-A142-AC0CBF52846A}" type="parTrans" cxnId="{A75E94D5-0780-4120-8FF8-A8166417485D}">
      <dgm:prSet/>
      <dgm:spPr/>
      <dgm:t>
        <a:bodyPr/>
        <a:lstStyle/>
        <a:p>
          <a:endParaRPr lang="en-IN"/>
        </a:p>
      </dgm:t>
    </dgm:pt>
    <dgm:pt modelId="{00D349A1-0BAA-44AB-BEC1-2E248EB32CDD}" type="sibTrans" cxnId="{A75E94D5-0780-4120-8FF8-A8166417485D}">
      <dgm:prSet/>
      <dgm:spPr/>
      <dgm:t>
        <a:bodyPr/>
        <a:lstStyle/>
        <a:p>
          <a:endParaRPr lang="en-IN"/>
        </a:p>
      </dgm:t>
    </dgm:pt>
    <dgm:pt modelId="{F2D29CF4-AAB5-4271-8778-4360F3B3A968}">
      <dgm:prSet phldrT="[Text]"/>
      <dgm:spPr/>
      <dgm:t>
        <a:bodyPr/>
        <a:lstStyle/>
        <a:p>
          <a:r>
            <a:rPr lang="en-IN" dirty="0"/>
            <a:t>treatment</a:t>
          </a:r>
        </a:p>
      </dgm:t>
    </dgm:pt>
    <dgm:pt modelId="{49009F41-75BD-4485-A9DE-BA81AA91430C}" type="parTrans" cxnId="{CF524425-1EF6-46D0-A8D4-7DEA5A5D9CA8}">
      <dgm:prSet/>
      <dgm:spPr/>
      <dgm:t>
        <a:bodyPr/>
        <a:lstStyle/>
        <a:p>
          <a:endParaRPr lang="en-IN"/>
        </a:p>
      </dgm:t>
    </dgm:pt>
    <dgm:pt modelId="{E690F60C-7B50-45F5-9740-83B07816774D}" type="sibTrans" cxnId="{CF524425-1EF6-46D0-A8D4-7DEA5A5D9CA8}">
      <dgm:prSet/>
      <dgm:spPr/>
      <dgm:t>
        <a:bodyPr/>
        <a:lstStyle/>
        <a:p>
          <a:endParaRPr lang="en-IN"/>
        </a:p>
      </dgm:t>
    </dgm:pt>
    <dgm:pt modelId="{AA839156-3CFB-4698-9008-0B955AACD00F}">
      <dgm:prSet phldrT="[Text]"/>
      <dgm:spPr/>
      <dgm:t>
        <a:bodyPr/>
        <a:lstStyle/>
        <a:p>
          <a:r>
            <a:rPr lang="en-IN" dirty="0"/>
            <a:t>feedback</a:t>
          </a:r>
        </a:p>
      </dgm:t>
    </dgm:pt>
    <dgm:pt modelId="{BCCDF1FF-D5E2-4067-A86F-3905008F9DF4}" type="parTrans" cxnId="{A438D1CA-47C8-41C4-8DD0-CAA4C26C62A0}">
      <dgm:prSet/>
      <dgm:spPr/>
      <dgm:t>
        <a:bodyPr/>
        <a:lstStyle/>
        <a:p>
          <a:endParaRPr lang="en-IN"/>
        </a:p>
      </dgm:t>
    </dgm:pt>
    <dgm:pt modelId="{029FA003-9B22-43F4-A65A-37FE740E120C}" type="sibTrans" cxnId="{A438D1CA-47C8-41C4-8DD0-CAA4C26C62A0}">
      <dgm:prSet/>
      <dgm:spPr/>
      <dgm:t>
        <a:bodyPr/>
        <a:lstStyle/>
        <a:p>
          <a:endParaRPr lang="en-IN"/>
        </a:p>
      </dgm:t>
    </dgm:pt>
    <dgm:pt modelId="{68E8035E-A0DC-4A5F-BCDD-850B2AF24360}">
      <dgm:prSet/>
      <dgm:spPr/>
      <dgm:t>
        <a:bodyPr/>
        <a:lstStyle/>
        <a:p>
          <a:r>
            <a:rPr lang="en-IN"/>
            <a:t>encoding</a:t>
          </a:r>
        </a:p>
      </dgm:t>
    </dgm:pt>
    <dgm:pt modelId="{EFA08150-C43C-4164-BB4B-FDD246131256}" type="parTrans" cxnId="{1D326157-D801-41E0-9143-6004D2D64D4C}">
      <dgm:prSet/>
      <dgm:spPr/>
      <dgm:t>
        <a:bodyPr/>
        <a:lstStyle/>
        <a:p>
          <a:endParaRPr lang="en-IN"/>
        </a:p>
      </dgm:t>
    </dgm:pt>
    <dgm:pt modelId="{E072B2AF-3696-4C77-81D6-8D75F3E1D0FE}" type="sibTrans" cxnId="{1D326157-D801-41E0-9143-6004D2D64D4C}">
      <dgm:prSet/>
      <dgm:spPr/>
      <dgm:t>
        <a:bodyPr/>
        <a:lstStyle/>
        <a:p>
          <a:endParaRPr lang="en-IN"/>
        </a:p>
      </dgm:t>
    </dgm:pt>
    <dgm:pt modelId="{877FA3C6-C384-496D-A51F-72FD0290F94C}" type="pres">
      <dgm:prSet presAssocID="{F2AF9663-7ACF-46ED-8FE8-06C1AC90E867}" presName="cycle" presStyleCnt="0">
        <dgm:presLayoutVars>
          <dgm:dir/>
          <dgm:resizeHandles val="exact"/>
        </dgm:presLayoutVars>
      </dgm:prSet>
      <dgm:spPr/>
      <dgm:t>
        <a:bodyPr/>
        <a:lstStyle/>
        <a:p>
          <a:endParaRPr lang="en-US"/>
        </a:p>
      </dgm:t>
    </dgm:pt>
    <dgm:pt modelId="{72472F1E-E0DE-4180-BC3D-05610D9521AC}" type="pres">
      <dgm:prSet presAssocID="{A4340F83-A357-44E8-A4ED-1F384CB5A96B}" presName="node" presStyleLbl="node1" presStyleIdx="0" presStyleCnt="6">
        <dgm:presLayoutVars>
          <dgm:bulletEnabled val="1"/>
        </dgm:presLayoutVars>
      </dgm:prSet>
      <dgm:spPr/>
      <dgm:t>
        <a:bodyPr/>
        <a:lstStyle/>
        <a:p>
          <a:endParaRPr lang="en-US"/>
        </a:p>
      </dgm:t>
    </dgm:pt>
    <dgm:pt modelId="{DA626A59-02E9-4DB3-8972-F9FD88DCDB98}" type="pres">
      <dgm:prSet presAssocID="{FCD9F718-AD42-4DAD-8617-C112851754FF}" presName="sibTrans" presStyleLbl="sibTrans2D1" presStyleIdx="0" presStyleCnt="6"/>
      <dgm:spPr/>
      <dgm:t>
        <a:bodyPr/>
        <a:lstStyle/>
        <a:p>
          <a:endParaRPr lang="en-US"/>
        </a:p>
      </dgm:t>
    </dgm:pt>
    <dgm:pt modelId="{FC9FDC65-D620-490C-9294-3037BC84BB0A}" type="pres">
      <dgm:prSet presAssocID="{FCD9F718-AD42-4DAD-8617-C112851754FF}" presName="connectorText" presStyleLbl="sibTrans2D1" presStyleIdx="0" presStyleCnt="6"/>
      <dgm:spPr/>
      <dgm:t>
        <a:bodyPr/>
        <a:lstStyle/>
        <a:p>
          <a:endParaRPr lang="en-US"/>
        </a:p>
      </dgm:t>
    </dgm:pt>
    <dgm:pt modelId="{6B41FEF3-1195-4636-AD68-E258D73DF9E6}" type="pres">
      <dgm:prSet presAssocID="{319BE823-79C6-4734-B3EE-59FE6393C290}" presName="node" presStyleLbl="node1" presStyleIdx="1" presStyleCnt="6">
        <dgm:presLayoutVars>
          <dgm:bulletEnabled val="1"/>
        </dgm:presLayoutVars>
      </dgm:prSet>
      <dgm:spPr/>
      <dgm:t>
        <a:bodyPr/>
        <a:lstStyle/>
        <a:p>
          <a:endParaRPr lang="en-US"/>
        </a:p>
      </dgm:t>
    </dgm:pt>
    <dgm:pt modelId="{9EEEA45D-D0E9-4100-97DF-E9D990170F89}" type="pres">
      <dgm:prSet presAssocID="{80AC922C-4E44-4D7A-931E-395047FEB566}" presName="sibTrans" presStyleLbl="sibTrans2D1" presStyleIdx="1" presStyleCnt="6"/>
      <dgm:spPr/>
      <dgm:t>
        <a:bodyPr/>
        <a:lstStyle/>
        <a:p>
          <a:endParaRPr lang="en-US"/>
        </a:p>
      </dgm:t>
    </dgm:pt>
    <dgm:pt modelId="{3ECB493B-FD21-4117-BC35-D587873BA3D8}" type="pres">
      <dgm:prSet presAssocID="{80AC922C-4E44-4D7A-931E-395047FEB566}" presName="connectorText" presStyleLbl="sibTrans2D1" presStyleIdx="1" presStyleCnt="6"/>
      <dgm:spPr/>
      <dgm:t>
        <a:bodyPr/>
        <a:lstStyle/>
        <a:p>
          <a:endParaRPr lang="en-US"/>
        </a:p>
      </dgm:t>
    </dgm:pt>
    <dgm:pt modelId="{4D5C582F-EBCD-4AFA-83EA-EDBE4457777D}" type="pres">
      <dgm:prSet presAssocID="{68E8035E-A0DC-4A5F-BCDD-850B2AF24360}" presName="node" presStyleLbl="node1" presStyleIdx="2" presStyleCnt="6">
        <dgm:presLayoutVars>
          <dgm:bulletEnabled val="1"/>
        </dgm:presLayoutVars>
      </dgm:prSet>
      <dgm:spPr/>
      <dgm:t>
        <a:bodyPr/>
        <a:lstStyle/>
        <a:p>
          <a:endParaRPr lang="en-US"/>
        </a:p>
      </dgm:t>
    </dgm:pt>
    <dgm:pt modelId="{4AF3DDBD-25B9-4D1A-8E5C-3246E2770094}" type="pres">
      <dgm:prSet presAssocID="{E072B2AF-3696-4C77-81D6-8D75F3E1D0FE}" presName="sibTrans" presStyleLbl="sibTrans2D1" presStyleIdx="2" presStyleCnt="6"/>
      <dgm:spPr/>
      <dgm:t>
        <a:bodyPr/>
        <a:lstStyle/>
        <a:p>
          <a:endParaRPr lang="en-US"/>
        </a:p>
      </dgm:t>
    </dgm:pt>
    <dgm:pt modelId="{C500B2D2-2455-4E70-87C3-05F4896FCF57}" type="pres">
      <dgm:prSet presAssocID="{E072B2AF-3696-4C77-81D6-8D75F3E1D0FE}" presName="connectorText" presStyleLbl="sibTrans2D1" presStyleIdx="2" presStyleCnt="6"/>
      <dgm:spPr/>
      <dgm:t>
        <a:bodyPr/>
        <a:lstStyle/>
        <a:p>
          <a:endParaRPr lang="en-US"/>
        </a:p>
      </dgm:t>
    </dgm:pt>
    <dgm:pt modelId="{0726B862-0FCD-43E1-95D3-54D787639032}" type="pres">
      <dgm:prSet presAssocID="{738BDC90-E7A3-4921-870C-9E2B1246AC06}" presName="node" presStyleLbl="node1" presStyleIdx="3" presStyleCnt="6">
        <dgm:presLayoutVars>
          <dgm:bulletEnabled val="1"/>
        </dgm:presLayoutVars>
      </dgm:prSet>
      <dgm:spPr/>
      <dgm:t>
        <a:bodyPr/>
        <a:lstStyle/>
        <a:p>
          <a:endParaRPr lang="en-US"/>
        </a:p>
      </dgm:t>
    </dgm:pt>
    <dgm:pt modelId="{8274443D-F31B-43F3-9093-F4035CE40AAC}" type="pres">
      <dgm:prSet presAssocID="{00D349A1-0BAA-44AB-BEC1-2E248EB32CDD}" presName="sibTrans" presStyleLbl="sibTrans2D1" presStyleIdx="3" presStyleCnt="6"/>
      <dgm:spPr/>
      <dgm:t>
        <a:bodyPr/>
        <a:lstStyle/>
        <a:p>
          <a:endParaRPr lang="en-US"/>
        </a:p>
      </dgm:t>
    </dgm:pt>
    <dgm:pt modelId="{3FC6690E-1E2F-42C6-873E-370BC5F9BDCD}" type="pres">
      <dgm:prSet presAssocID="{00D349A1-0BAA-44AB-BEC1-2E248EB32CDD}" presName="connectorText" presStyleLbl="sibTrans2D1" presStyleIdx="3" presStyleCnt="6"/>
      <dgm:spPr/>
      <dgm:t>
        <a:bodyPr/>
        <a:lstStyle/>
        <a:p>
          <a:endParaRPr lang="en-US"/>
        </a:p>
      </dgm:t>
    </dgm:pt>
    <dgm:pt modelId="{F07ACE07-C8C9-43CE-8566-2EF08A6515C9}" type="pres">
      <dgm:prSet presAssocID="{F2D29CF4-AAB5-4271-8778-4360F3B3A968}" presName="node" presStyleLbl="node1" presStyleIdx="4" presStyleCnt="6">
        <dgm:presLayoutVars>
          <dgm:bulletEnabled val="1"/>
        </dgm:presLayoutVars>
      </dgm:prSet>
      <dgm:spPr/>
      <dgm:t>
        <a:bodyPr/>
        <a:lstStyle/>
        <a:p>
          <a:endParaRPr lang="en-US"/>
        </a:p>
      </dgm:t>
    </dgm:pt>
    <dgm:pt modelId="{503003F8-9D16-4751-B9C5-0966D8CA3C8F}" type="pres">
      <dgm:prSet presAssocID="{E690F60C-7B50-45F5-9740-83B07816774D}" presName="sibTrans" presStyleLbl="sibTrans2D1" presStyleIdx="4" presStyleCnt="6"/>
      <dgm:spPr/>
      <dgm:t>
        <a:bodyPr/>
        <a:lstStyle/>
        <a:p>
          <a:endParaRPr lang="en-US"/>
        </a:p>
      </dgm:t>
    </dgm:pt>
    <dgm:pt modelId="{052870EC-A906-44E2-AFA7-6C133A679009}" type="pres">
      <dgm:prSet presAssocID="{E690F60C-7B50-45F5-9740-83B07816774D}" presName="connectorText" presStyleLbl="sibTrans2D1" presStyleIdx="4" presStyleCnt="6"/>
      <dgm:spPr/>
      <dgm:t>
        <a:bodyPr/>
        <a:lstStyle/>
        <a:p>
          <a:endParaRPr lang="en-US"/>
        </a:p>
      </dgm:t>
    </dgm:pt>
    <dgm:pt modelId="{3DBF5E3A-36C6-4684-B3D8-E7F45B50A1E4}" type="pres">
      <dgm:prSet presAssocID="{AA839156-3CFB-4698-9008-0B955AACD00F}" presName="node" presStyleLbl="node1" presStyleIdx="5" presStyleCnt="6">
        <dgm:presLayoutVars>
          <dgm:bulletEnabled val="1"/>
        </dgm:presLayoutVars>
      </dgm:prSet>
      <dgm:spPr/>
      <dgm:t>
        <a:bodyPr/>
        <a:lstStyle/>
        <a:p>
          <a:endParaRPr lang="en-US"/>
        </a:p>
      </dgm:t>
    </dgm:pt>
    <dgm:pt modelId="{594E30CF-5053-4E59-BD98-508862258071}" type="pres">
      <dgm:prSet presAssocID="{029FA003-9B22-43F4-A65A-37FE740E120C}" presName="sibTrans" presStyleLbl="sibTrans2D1" presStyleIdx="5" presStyleCnt="6"/>
      <dgm:spPr/>
      <dgm:t>
        <a:bodyPr/>
        <a:lstStyle/>
        <a:p>
          <a:endParaRPr lang="en-US"/>
        </a:p>
      </dgm:t>
    </dgm:pt>
    <dgm:pt modelId="{0FC1C438-7A0A-4BD1-95D6-DF418F812A49}" type="pres">
      <dgm:prSet presAssocID="{029FA003-9B22-43F4-A65A-37FE740E120C}" presName="connectorText" presStyleLbl="sibTrans2D1" presStyleIdx="5" presStyleCnt="6"/>
      <dgm:spPr/>
      <dgm:t>
        <a:bodyPr/>
        <a:lstStyle/>
        <a:p>
          <a:endParaRPr lang="en-US"/>
        </a:p>
      </dgm:t>
    </dgm:pt>
  </dgm:ptLst>
  <dgm:cxnLst>
    <dgm:cxn modelId="{1D326157-D801-41E0-9143-6004D2D64D4C}" srcId="{F2AF9663-7ACF-46ED-8FE8-06C1AC90E867}" destId="{68E8035E-A0DC-4A5F-BCDD-850B2AF24360}" srcOrd="2" destOrd="0" parTransId="{EFA08150-C43C-4164-BB4B-FDD246131256}" sibTransId="{E072B2AF-3696-4C77-81D6-8D75F3E1D0FE}"/>
    <dgm:cxn modelId="{FA50B2F4-96BB-4412-BCC5-82BA5F84C36D}" type="presOf" srcId="{80AC922C-4E44-4D7A-931E-395047FEB566}" destId="{9EEEA45D-D0E9-4100-97DF-E9D990170F89}" srcOrd="0" destOrd="0" presId="urn:microsoft.com/office/officeart/2005/8/layout/cycle2"/>
    <dgm:cxn modelId="{16D64D47-9D64-4100-93BB-1A7501DCFCEA}" type="presOf" srcId="{E690F60C-7B50-45F5-9740-83B07816774D}" destId="{052870EC-A906-44E2-AFA7-6C133A679009}" srcOrd="1" destOrd="0" presId="urn:microsoft.com/office/officeart/2005/8/layout/cycle2"/>
    <dgm:cxn modelId="{8BB0C60A-D2CB-4D87-9E8C-6B8204142B4B}" type="presOf" srcId="{E690F60C-7B50-45F5-9740-83B07816774D}" destId="{503003F8-9D16-4751-B9C5-0966D8CA3C8F}" srcOrd="0" destOrd="0" presId="urn:microsoft.com/office/officeart/2005/8/layout/cycle2"/>
    <dgm:cxn modelId="{ECDA6B59-079B-4EE4-B948-196F752FEE20}" type="presOf" srcId="{FCD9F718-AD42-4DAD-8617-C112851754FF}" destId="{FC9FDC65-D620-490C-9294-3037BC84BB0A}" srcOrd="1" destOrd="0" presId="urn:microsoft.com/office/officeart/2005/8/layout/cycle2"/>
    <dgm:cxn modelId="{B839DA06-E13D-4D02-A58D-394C9CDA33AF}" type="presOf" srcId="{E072B2AF-3696-4C77-81D6-8D75F3E1D0FE}" destId="{C500B2D2-2455-4E70-87C3-05F4896FCF57}" srcOrd="1" destOrd="0" presId="urn:microsoft.com/office/officeart/2005/8/layout/cycle2"/>
    <dgm:cxn modelId="{CCA68399-52FF-43FC-9139-73D0E75A943D}" type="presOf" srcId="{E072B2AF-3696-4C77-81D6-8D75F3E1D0FE}" destId="{4AF3DDBD-25B9-4D1A-8E5C-3246E2770094}" srcOrd="0" destOrd="0" presId="urn:microsoft.com/office/officeart/2005/8/layout/cycle2"/>
    <dgm:cxn modelId="{7D3A7139-BE73-4AE7-B1E3-A1B8C00B75D0}" srcId="{F2AF9663-7ACF-46ED-8FE8-06C1AC90E867}" destId="{A4340F83-A357-44E8-A4ED-1F384CB5A96B}" srcOrd="0" destOrd="0" parTransId="{704AF3E6-7860-4A13-A933-B3A5C76750B4}" sibTransId="{FCD9F718-AD42-4DAD-8617-C112851754FF}"/>
    <dgm:cxn modelId="{CF524425-1EF6-46D0-A8D4-7DEA5A5D9CA8}" srcId="{F2AF9663-7ACF-46ED-8FE8-06C1AC90E867}" destId="{F2D29CF4-AAB5-4271-8778-4360F3B3A968}" srcOrd="4" destOrd="0" parTransId="{49009F41-75BD-4485-A9DE-BA81AA91430C}" sibTransId="{E690F60C-7B50-45F5-9740-83B07816774D}"/>
    <dgm:cxn modelId="{326FC2EB-BE0F-4B68-971F-E55704EF43E8}" type="presOf" srcId="{80AC922C-4E44-4D7A-931E-395047FEB566}" destId="{3ECB493B-FD21-4117-BC35-D587873BA3D8}" srcOrd="1" destOrd="0" presId="urn:microsoft.com/office/officeart/2005/8/layout/cycle2"/>
    <dgm:cxn modelId="{579E6E59-E3D6-4F37-A581-873A63183C80}" type="presOf" srcId="{00D349A1-0BAA-44AB-BEC1-2E248EB32CDD}" destId="{8274443D-F31B-43F3-9093-F4035CE40AAC}" srcOrd="0" destOrd="0" presId="urn:microsoft.com/office/officeart/2005/8/layout/cycle2"/>
    <dgm:cxn modelId="{7EB4FED7-B0EA-46D1-BA5A-2CFC671D4659}" type="presOf" srcId="{F2AF9663-7ACF-46ED-8FE8-06C1AC90E867}" destId="{877FA3C6-C384-496D-A51F-72FD0290F94C}" srcOrd="0" destOrd="0" presId="urn:microsoft.com/office/officeart/2005/8/layout/cycle2"/>
    <dgm:cxn modelId="{A438D1CA-47C8-41C4-8DD0-CAA4C26C62A0}" srcId="{F2AF9663-7ACF-46ED-8FE8-06C1AC90E867}" destId="{AA839156-3CFB-4698-9008-0B955AACD00F}" srcOrd="5" destOrd="0" parTransId="{BCCDF1FF-D5E2-4067-A86F-3905008F9DF4}" sibTransId="{029FA003-9B22-43F4-A65A-37FE740E120C}"/>
    <dgm:cxn modelId="{0C8FFC17-9AD4-40DC-A118-ADC24EEDA308}" type="presOf" srcId="{68E8035E-A0DC-4A5F-BCDD-850B2AF24360}" destId="{4D5C582F-EBCD-4AFA-83EA-EDBE4457777D}" srcOrd="0" destOrd="0" presId="urn:microsoft.com/office/officeart/2005/8/layout/cycle2"/>
    <dgm:cxn modelId="{2BB5CD5D-C9CE-4181-BEA6-896958BF05B7}" type="presOf" srcId="{F2D29CF4-AAB5-4271-8778-4360F3B3A968}" destId="{F07ACE07-C8C9-43CE-8566-2EF08A6515C9}" srcOrd="0" destOrd="0" presId="urn:microsoft.com/office/officeart/2005/8/layout/cycle2"/>
    <dgm:cxn modelId="{F0F6151F-D328-4AD1-B3C6-ACDC6D4F26D9}" type="presOf" srcId="{029FA003-9B22-43F4-A65A-37FE740E120C}" destId="{0FC1C438-7A0A-4BD1-95D6-DF418F812A49}" srcOrd="1" destOrd="0" presId="urn:microsoft.com/office/officeart/2005/8/layout/cycle2"/>
    <dgm:cxn modelId="{69F1F621-10F6-47EE-8C92-92D4285DE413}" type="presOf" srcId="{029FA003-9B22-43F4-A65A-37FE740E120C}" destId="{594E30CF-5053-4E59-BD98-508862258071}" srcOrd="0" destOrd="0" presId="urn:microsoft.com/office/officeart/2005/8/layout/cycle2"/>
    <dgm:cxn modelId="{2F20AEEC-F677-4D32-AE6E-FF7BD0C3D7DE}" type="presOf" srcId="{A4340F83-A357-44E8-A4ED-1F384CB5A96B}" destId="{72472F1E-E0DE-4180-BC3D-05610D9521AC}" srcOrd="0" destOrd="0" presId="urn:microsoft.com/office/officeart/2005/8/layout/cycle2"/>
    <dgm:cxn modelId="{71BA977D-13DE-4FBC-BCF1-C702603850EB}" type="presOf" srcId="{AA839156-3CFB-4698-9008-0B955AACD00F}" destId="{3DBF5E3A-36C6-4684-B3D8-E7F45B50A1E4}" srcOrd="0" destOrd="0" presId="urn:microsoft.com/office/officeart/2005/8/layout/cycle2"/>
    <dgm:cxn modelId="{50D0F39D-0E36-42DD-A19E-688A4D5B13DA}" type="presOf" srcId="{00D349A1-0BAA-44AB-BEC1-2E248EB32CDD}" destId="{3FC6690E-1E2F-42C6-873E-370BC5F9BDCD}" srcOrd="1" destOrd="0" presId="urn:microsoft.com/office/officeart/2005/8/layout/cycle2"/>
    <dgm:cxn modelId="{6F7F0939-238C-4809-BCA8-0FAA15107F02}" type="presOf" srcId="{FCD9F718-AD42-4DAD-8617-C112851754FF}" destId="{DA626A59-02E9-4DB3-8972-F9FD88DCDB98}" srcOrd="0" destOrd="0" presId="urn:microsoft.com/office/officeart/2005/8/layout/cycle2"/>
    <dgm:cxn modelId="{31BCE463-1CEF-4D0E-9796-F7B93843F20E}" type="presOf" srcId="{738BDC90-E7A3-4921-870C-9E2B1246AC06}" destId="{0726B862-0FCD-43E1-95D3-54D787639032}" srcOrd="0" destOrd="0" presId="urn:microsoft.com/office/officeart/2005/8/layout/cycle2"/>
    <dgm:cxn modelId="{AD3CEA9B-77D4-4922-BAAA-ADAA9E78BA60}" type="presOf" srcId="{319BE823-79C6-4734-B3EE-59FE6393C290}" destId="{6B41FEF3-1195-4636-AD68-E258D73DF9E6}" srcOrd="0" destOrd="0" presId="urn:microsoft.com/office/officeart/2005/8/layout/cycle2"/>
    <dgm:cxn modelId="{A75E94D5-0780-4120-8FF8-A8166417485D}" srcId="{F2AF9663-7ACF-46ED-8FE8-06C1AC90E867}" destId="{738BDC90-E7A3-4921-870C-9E2B1246AC06}" srcOrd="3" destOrd="0" parTransId="{218D0D54-7991-48E1-A142-AC0CBF52846A}" sibTransId="{00D349A1-0BAA-44AB-BEC1-2E248EB32CDD}"/>
    <dgm:cxn modelId="{A12D0340-5A41-4A18-A283-A6E9A67D1262}" srcId="{F2AF9663-7ACF-46ED-8FE8-06C1AC90E867}" destId="{319BE823-79C6-4734-B3EE-59FE6393C290}" srcOrd="1" destOrd="0" parTransId="{C6882463-8757-401C-96E3-4936BDBCF104}" sibTransId="{80AC922C-4E44-4D7A-931E-395047FEB566}"/>
    <dgm:cxn modelId="{63153466-56D2-4857-9009-0A198C34323E}" type="presParOf" srcId="{877FA3C6-C384-496D-A51F-72FD0290F94C}" destId="{72472F1E-E0DE-4180-BC3D-05610D9521AC}" srcOrd="0" destOrd="0" presId="urn:microsoft.com/office/officeart/2005/8/layout/cycle2"/>
    <dgm:cxn modelId="{BEB7D0E5-50A6-4FEA-83C6-286497F7666D}" type="presParOf" srcId="{877FA3C6-C384-496D-A51F-72FD0290F94C}" destId="{DA626A59-02E9-4DB3-8972-F9FD88DCDB98}" srcOrd="1" destOrd="0" presId="urn:microsoft.com/office/officeart/2005/8/layout/cycle2"/>
    <dgm:cxn modelId="{BFC7489A-3B9B-4108-85ED-9313C57E3546}" type="presParOf" srcId="{DA626A59-02E9-4DB3-8972-F9FD88DCDB98}" destId="{FC9FDC65-D620-490C-9294-3037BC84BB0A}" srcOrd="0" destOrd="0" presId="urn:microsoft.com/office/officeart/2005/8/layout/cycle2"/>
    <dgm:cxn modelId="{F5FF88D3-9D65-4277-AE5D-8523A6145C08}" type="presParOf" srcId="{877FA3C6-C384-496D-A51F-72FD0290F94C}" destId="{6B41FEF3-1195-4636-AD68-E258D73DF9E6}" srcOrd="2" destOrd="0" presId="urn:microsoft.com/office/officeart/2005/8/layout/cycle2"/>
    <dgm:cxn modelId="{0C7DFD1A-F0B0-4E5C-B9B8-947EDAD4DE72}" type="presParOf" srcId="{877FA3C6-C384-496D-A51F-72FD0290F94C}" destId="{9EEEA45D-D0E9-4100-97DF-E9D990170F89}" srcOrd="3" destOrd="0" presId="urn:microsoft.com/office/officeart/2005/8/layout/cycle2"/>
    <dgm:cxn modelId="{503BB95A-3F1A-4CD2-88EF-760552E7634B}" type="presParOf" srcId="{9EEEA45D-D0E9-4100-97DF-E9D990170F89}" destId="{3ECB493B-FD21-4117-BC35-D587873BA3D8}" srcOrd="0" destOrd="0" presId="urn:microsoft.com/office/officeart/2005/8/layout/cycle2"/>
    <dgm:cxn modelId="{E8758EE2-0296-45AE-A850-3443FE6CD8FC}" type="presParOf" srcId="{877FA3C6-C384-496D-A51F-72FD0290F94C}" destId="{4D5C582F-EBCD-4AFA-83EA-EDBE4457777D}" srcOrd="4" destOrd="0" presId="urn:microsoft.com/office/officeart/2005/8/layout/cycle2"/>
    <dgm:cxn modelId="{B20F4DCB-99A0-4346-AAED-E9BCE661617D}" type="presParOf" srcId="{877FA3C6-C384-496D-A51F-72FD0290F94C}" destId="{4AF3DDBD-25B9-4D1A-8E5C-3246E2770094}" srcOrd="5" destOrd="0" presId="urn:microsoft.com/office/officeart/2005/8/layout/cycle2"/>
    <dgm:cxn modelId="{02466D6E-971A-4B66-9301-0C251BD50405}" type="presParOf" srcId="{4AF3DDBD-25B9-4D1A-8E5C-3246E2770094}" destId="{C500B2D2-2455-4E70-87C3-05F4896FCF57}" srcOrd="0" destOrd="0" presId="urn:microsoft.com/office/officeart/2005/8/layout/cycle2"/>
    <dgm:cxn modelId="{29EF1CAD-F327-4FE3-B836-D284D5343E1A}" type="presParOf" srcId="{877FA3C6-C384-496D-A51F-72FD0290F94C}" destId="{0726B862-0FCD-43E1-95D3-54D787639032}" srcOrd="6" destOrd="0" presId="urn:microsoft.com/office/officeart/2005/8/layout/cycle2"/>
    <dgm:cxn modelId="{88A41E83-E4F3-4550-A1BF-CACC5EC43A1D}" type="presParOf" srcId="{877FA3C6-C384-496D-A51F-72FD0290F94C}" destId="{8274443D-F31B-43F3-9093-F4035CE40AAC}" srcOrd="7" destOrd="0" presId="urn:microsoft.com/office/officeart/2005/8/layout/cycle2"/>
    <dgm:cxn modelId="{B743E773-DCCE-4525-AB2B-38778CA7E9DB}" type="presParOf" srcId="{8274443D-F31B-43F3-9093-F4035CE40AAC}" destId="{3FC6690E-1E2F-42C6-873E-370BC5F9BDCD}" srcOrd="0" destOrd="0" presId="urn:microsoft.com/office/officeart/2005/8/layout/cycle2"/>
    <dgm:cxn modelId="{89485C5A-628D-4B2E-B60A-28045844CC52}" type="presParOf" srcId="{877FA3C6-C384-496D-A51F-72FD0290F94C}" destId="{F07ACE07-C8C9-43CE-8566-2EF08A6515C9}" srcOrd="8" destOrd="0" presId="urn:microsoft.com/office/officeart/2005/8/layout/cycle2"/>
    <dgm:cxn modelId="{896C62CC-F3ED-4652-AD01-E279C35FA662}" type="presParOf" srcId="{877FA3C6-C384-496D-A51F-72FD0290F94C}" destId="{503003F8-9D16-4751-B9C5-0966D8CA3C8F}" srcOrd="9" destOrd="0" presId="urn:microsoft.com/office/officeart/2005/8/layout/cycle2"/>
    <dgm:cxn modelId="{2063C157-B1E8-42C2-996B-E9531DF5B994}" type="presParOf" srcId="{503003F8-9D16-4751-B9C5-0966D8CA3C8F}" destId="{052870EC-A906-44E2-AFA7-6C133A679009}" srcOrd="0" destOrd="0" presId="urn:microsoft.com/office/officeart/2005/8/layout/cycle2"/>
    <dgm:cxn modelId="{C4F15951-C20E-4A70-931D-64CC4DAAE5F3}" type="presParOf" srcId="{877FA3C6-C384-496D-A51F-72FD0290F94C}" destId="{3DBF5E3A-36C6-4684-B3D8-E7F45B50A1E4}" srcOrd="10" destOrd="0" presId="urn:microsoft.com/office/officeart/2005/8/layout/cycle2"/>
    <dgm:cxn modelId="{2AAC150A-B2F6-4AE4-B862-2CDDF27AA8BD}" type="presParOf" srcId="{877FA3C6-C384-496D-A51F-72FD0290F94C}" destId="{594E30CF-5053-4E59-BD98-508862258071}" srcOrd="11" destOrd="0" presId="urn:microsoft.com/office/officeart/2005/8/layout/cycle2"/>
    <dgm:cxn modelId="{E68AC564-C5F3-4072-B9BC-D022ED622430}" type="presParOf" srcId="{594E30CF-5053-4E59-BD98-508862258071}" destId="{0FC1C438-7A0A-4BD1-95D6-DF418F812A4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8123C9-7B98-4E28-AF31-980E11E637DA}" type="doc">
      <dgm:prSet loTypeId="urn:microsoft.com/office/officeart/2005/8/layout/chevronAccent+Icon" loCatId="officeonline" qsTypeId="urn:microsoft.com/office/officeart/2005/8/quickstyle/simple1" qsCatId="simple" csTypeId="urn:microsoft.com/office/officeart/2005/8/colors/colorful5" csCatId="colorful" phldr="1"/>
      <dgm:spPr/>
    </dgm:pt>
    <dgm:pt modelId="{46C159E7-89D2-462E-A221-2F442196BBCA}">
      <dgm:prSet phldrT="[Text]" custT="1"/>
      <dgm:spPr/>
      <dgm:t>
        <a:bodyPr/>
        <a:lstStyle/>
        <a:p>
          <a:r>
            <a:rPr lang="en-IN" sz="2000" dirty="0">
              <a:solidFill>
                <a:srgbClr val="FF0000"/>
              </a:solidFill>
            </a:rPr>
            <a:t>Communicator</a:t>
          </a:r>
        </a:p>
      </dgm:t>
    </dgm:pt>
    <dgm:pt modelId="{CB737E82-E114-48F1-849C-12555F7FA48E}" type="parTrans" cxnId="{D749BC3E-55CF-4CDC-AF8B-DF94743DE19B}">
      <dgm:prSet/>
      <dgm:spPr/>
      <dgm:t>
        <a:bodyPr/>
        <a:lstStyle/>
        <a:p>
          <a:endParaRPr lang="en-IN"/>
        </a:p>
      </dgm:t>
    </dgm:pt>
    <dgm:pt modelId="{4D9FF282-79E5-4997-B05D-695728B9F570}" type="sibTrans" cxnId="{D749BC3E-55CF-4CDC-AF8B-DF94743DE19B}">
      <dgm:prSet/>
      <dgm:spPr/>
      <dgm:t>
        <a:bodyPr/>
        <a:lstStyle/>
        <a:p>
          <a:endParaRPr lang="en-IN"/>
        </a:p>
      </dgm:t>
    </dgm:pt>
    <dgm:pt modelId="{14969B3B-FEE7-440F-84E4-E59478EF231E}">
      <dgm:prSet phldrT="[Text]" custT="1"/>
      <dgm:spPr/>
      <dgm:t>
        <a:bodyPr/>
        <a:lstStyle/>
        <a:p>
          <a:r>
            <a:rPr lang="en-IN" sz="2000" dirty="0">
              <a:solidFill>
                <a:srgbClr val="FF0000"/>
              </a:solidFill>
            </a:rPr>
            <a:t>Message</a:t>
          </a:r>
        </a:p>
      </dgm:t>
    </dgm:pt>
    <dgm:pt modelId="{DE164114-735D-45E2-B596-97722CA3E389}" type="parTrans" cxnId="{79CF69F0-1FE6-4F3E-9075-7F252C7F5B49}">
      <dgm:prSet/>
      <dgm:spPr/>
      <dgm:t>
        <a:bodyPr/>
        <a:lstStyle/>
        <a:p>
          <a:endParaRPr lang="en-IN"/>
        </a:p>
      </dgm:t>
    </dgm:pt>
    <dgm:pt modelId="{6CD23E98-DCC3-4097-ACC4-96D15049F609}" type="sibTrans" cxnId="{79CF69F0-1FE6-4F3E-9075-7F252C7F5B49}">
      <dgm:prSet/>
      <dgm:spPr/>
      <dgm:t>
        <a:bodyPr/>
        <a:lstStyle/>
        <a:p>
          <a:endParaRPr lang="en-IN"/>
        </a:p>
      </dgm:t>
    </dgm:pt>
    <dgm:pt modelId="{5BF40D8E-0EC9-47A5-AC48-4989CD98A344}">
      <dgm:prSet phldrT="[Text]" custT="1"/>
      <dgm:spPr/>
      <dgm:t>
        <a:bodyPr/>
        <a:lstStyle/>
        <a:p>
          <a:r>
            <a:rPr lang="en-IN" sz="1800" dirty="0">
              <a:solidFill>
                <a:srgbClr val="FF0000"/>
              </a:solidFill>
            </a:rPr>
            <a:t>Encoding</a:t>
          </a:r>
        </a:p>
      </dgm:t>
    </dgm:pt>
    <dgm:pt modelId="{FC960CA4-B510-4649-A523-6A582D58AB21}" type="parTrans" cxnId="{EB561930-5398-4842-B434-926F671389FB}">
      <dgm:prSet/>
      <dgm:spPr/>
      <dgm:t>
        <a:bodyPr/>
        <a:lstStyle/>
        <a:p>
          <a:endParaRPr lang="en-IN"/>
        </a:p>
      </dgm:t>
    </dgm:pt>
    <dgm:pt modelId="{3671D158-E069-43A4-8A13-C9D8AD98E2D3}" type="sibTrans" cxnId="{EB561930-5398-4842-B434-926F671389FB}">
      <dgm:prSet/>
      <dgm:spPr/>
      <dgm:t>
        <a:bodyPr/>
        <a:lstStyle/>
        <a:p>
          <a:endParaRPr lang="en-IN"/>
        </a:p>
      </dgm:t>
    </dgm:pt>
    <dgm:pt modelId="{F5B43306-DD5F-42EB-89D3-1B05E26434D0}">
      <dgm:prSet custT="1"/>
      <dgm:spPr/>
      <dgm:t>
        <a:bodyPr/>
        <a:lstStyle/>
        <a:p>
          <a:r>
            <a:rPr lang="en-IN" sz="2000" dirty="0">
              <a:solidFill>
                <a:srgbClr val="FF0000"/>
              </a:solidFill>
            </a:rPr>
            <a:t>Channel</a:t>
          </a:r>
        </a:p>
      </dgm:t>
    </dgm:pt>
    <dgm:pt modelId="{A7E29437-9E3D-4CF6-8BF7-6AC8A967EBC5}" type="parTrans" cxnId="{0BCE8126-33A4-4D3E-A9F1-A79C057A66C1}">
      <dgm:prSet/>
      <dgm:spPr/>
      <dgm:t>
        <a:bodyPr/>
        <a:lstStyle/>
        <a:p>
          <a:endParaRPr lang="en-IN"/>
        </a:p>
      </dgm:t>
    </dgm:pt>
    <dgm:pt modelId="{B33377B2-19E1-42DD-AD2C-6914BC25D0C3}" type="sibTrans" cxnId="{0BCE8126-33A4-4D3E-A9F1-A79C057A66C1}">
      <dgm:prSet/>
      <dgm:spPr/>
      <dgm:t>
        <a:bodyPr/>
        <a:lstStyle/>
        <a:p>
          <a:endParaRPr lang="en-IN"/>
        </a:p>
      </dgm:t>
    </dgm:pt>
    <dgm:pt modelId="{681F4E21-5CDD-45AB-A1A4-329F48236DF3}">
      <dgm:prSet custT="1"/>
      <dgm:spPr/>
      <dgm:t>
        <a:bodyPr/>
        <a:lstStyle/>
        <a:p>
          <a:r>
            <a:rPr lang="en-IN" sz="1600" dirty="0">
              <a:solidFill>
                <a:srgbClr val="FF0000"/>
              </a:solidFill>
            </a:rPr>
            <a:t>Treatment</a:t>
          </a:r>
        </a:p>
      </dgm:t>
    </dgm:pt>
    <dgm:pt modelId="{1D859097-DEC2-4ADC-9628-979C3CDEBCA2}" type="parTrans" cxnId="{2730DA81-2A4C-42B7-AEFF-5C927EB6300C}">
      <dgm:prSet/>
      <dgm:spPr/>
      <dgm:t>
        <a:bodyPr/>
        <a:lstStyle/>
        <a:p>
          <a:endParaRPr lang="en-IN"/>
        </a:p>
      </dgm:t>
    </dgm:pt>
    <dgm:pt modelId="{F03C7404-1162-4D5B-8DBF-140E17617154}" type="sibTrans" cxnId="{2730DA81-2A4C-42B7-AEFF-5C927EB6300C}">
      <dgm:prSet/>
      <dgm:spPr/>
      <dgm:t>
        <a:bodyPr/>
        <a:lstStyle/>
        <a:p>
          <a:endParaRPr lang="en-IN"/>
        </a:p>
      </dgm:t>
    </dgm:pt>
    <dgm:pt modelId="{EDD9D567-F6F9-432A-9D59-1B4F7829BA8B}">
      <dgm:prSet/>
      <dgm:spPr/>
      <dgm:t>
        <a:bodyPr/>
        <a:lstStyle/>
        <a:p>
          <a:r>
            <a:rPr lang="en-IN" dirty="0" err="1">
              <a:solidFill>
                <a:srgbClr val="FF0000"/>
              </a:solidFill>
            </a:rPr>
            <a:t>Aaudience</a:t>
          </a:r>
          <a:endParaRPr lang="en-IN" dirty="0">
            <a:solidFill>
              <a:srgbClr val="FF0000"/>
            </a:solidFill>
          </a:endParaRPr>
        </a:p>
      </dgm:t>
    </dgm:pt>
    <dgm:pt modelId="{0E04780D-1E4F-490E-9B5B-6E64DB289510}" type="parTrans" cxnId="{1D971E7E-DF93-4C15-91A7-C0D8E3E48365}">
      <dgm:prSet/>
      <dgm:spPr/>
      <dgm:t>
        <a:bodyPr/>
        <a:lstStyle/>
        <a:p>
          <a:endParaRPr lang="en-IN"/>
        </a:p>
      </dgm:t>
    </dgm:pt>
    <dgm:pt modelId="{9C81A2D0-1D46-445E-8097-5D85E3CA6021}" type="sibTrans" cxnId="{1D971E7E-DF93-4C15-91A7-C0D8E3E48365}">
      <dgm:prSet/>
      <dgm:spPr/>
      <dgm:t>
        <a:bodyPr/>
        <a:lstStyle/>
        <a:p>
          <a:endParaRPr lang="en-IN"/>
        </a:p>
      </dgm:t>
    </dgm:pt>
    <dgm:pt modelId="{159F1997-C9B8-4E1B-8829-94DC93608C18}">
      <dgm:prSet/>
      <dgm:spPr/>
      <dgm:t>
        <a:bodyPr/>
        <a:lstStyle/>
        <a:p>
          <a:r>
            <a:rPr lang="en-IN" dirty="0">
              <a:solidFill>
                <a:srgbClr val="FF0000"/>
              </a:solidFill>
            </a:rPr>
            <a:t>Feedback</a:t>
          </a:r>
        </a:p>
      </dgm:t>
    </dgm:pt>
    <dgm:pt modelId="{9F98D641-3864-4F57-9FE9-93CFD8538E6C}" type="parTrans" cxnId="{E473A23B-BD58-43CB-A9AA-38CB296C4F1E}">
      <dgm:prSet/>
      <dgm:spPr/>
      <dgm:t>
        <a:bodyPr/>
        <a:lstStyle/>
        <a:p>
          <a:endParaRPr lang="en-IN"/>
        </a:p>
      </dgm:t>
    </dgm:pt>
    <dgm:pt modelId="{2A515095-B696-4AFA-B4FC-055D2338D31C}" type="sibTrans" cxnId="{E473A23B-BD58-43CB-A9AA-38CB296C4F1E}">
      <dgm:prSet/>
      <dgm:spPr/>
      <dgm:t>
        <a:bodyPr/>
        <a:lstStyle/>
        <a:p>
          <a:endParaRPr lang="en-IN"/>
        </a:p>
      </dgm:t>
    </dgm:pt>
    <dgm:pt modelId="{D4C43053-EE83-4420-9CF3-969872D52EF7}" type="pres">
      <dgm:prSet presAssocID="{E28123C9-7B98-4E28-AF31-980E11E637DA}" presName="Name0" presStyleCnt="0">
        <dgm:presLayoutVars>
          <dgm:dir/>
          <dgm:resizeHandles val="exact"/>
        </dgm:presLayoutVars>
      </dgm:prSet>
      <dgm:spPr/>
    </dgm:pt>
    <dgm:pt modelId="{4037D571-99AE-44C3-A50B-31F30217249A}" type="pres">
      <dgm:prSet presAssocID="{46C159E7-89D2-462E-A221-2F442196BBCA}" presName="composite" presStyleCnt="0"/>
      <dgm:spPr/>
    </dgm:pt>
    <dgm:pt modelId="{98E4E061-4D7F-4C6B-9142-C6F79A049935}" type="pres">
      <dgm:prSet presAssocID="{46C159E7-89D2-462E-A221-2F442196BBCA}" presName="bgChev" presStyleLbl="node1" presStyleIdx="0" presStyleCnt="7"/>
      <dgm:spPr/>
    </dgm:pt>
    <dgm:pt modelId="{2BFE4C74-C71B-45C7-953D-67D9616071A6}" type="pres">
      <dgm:prSet presAssocID="{46C159E7-89D2-462E-A221-2F442196BBCA}" presName="txNode" presStyleLbl="fgAcc1" presStyleIdx="0" presStyleCnt="7">
        <dgm:presLayoutVars>
          <dgm:bulletEnabled val="1"/>
        </dgm:presLayoutVars>
      </dgm:prSet>
      <dgm:spPr/>
      <dgm:t>
        <a:bodyPr/>
        <a:lstStyle/>
        <a:p>
          <a:endParaRPr lang="en-US"/>
        </a:p>
      </dgm:t>
    </dgm:pt>
    <dgm:pt modelId="{733439F6-5653-4944-9D65-089747C87A58}" type="pres">
      <dgm:prSet presAssocID="{4D9FF282-79E5-4997-B05D-695728B9F570}" presName="compositeSpace" presStyleCnt="0"/>
      <dgm:spPr/>
    </dgm:pt>
    <dgm:pt modelId="{2FA7FCF6-617B-46BF-A0CB-972CA3C02046}" type="pres">
      <dgm:prSet presAssocID="{14969B3B-FEE7-440F-84E4-E59478EF231E}" presName="composite" presStyleCnt="0"/>
      <dgm:spPr/>
    </dgm:pt>
    <dgm:pt modelId="{93536E2D-3213-416D-AC33-259ECB49BBF9}" type="pres">
      <dgm:prSet presAssocID="{14969B3B-FEE7-440F-84E4-E59478EF231E}" presName="bgChev" presStyleLbl="node1" presStyleIdx="1" presStyleCnt="7"/>
      <dgm:spPr/>
    </dgm:pt>
    <dgm:pt modelId="{95DFA51C-856F-407D-A2B3-13A9177EF194}" type="pres">
      <dgm:prSet presAssocID="{14969B3B-FEE7-440F-84E4-E59478EF231E}" presName="txNode" presStyleLbl="fgAcc1" presStyleIdx="1" presStyleCnt="7">
        <dgm:presLayoutVars>
          <dgm:bulletEnabled val="1"/>
        </dgm:presLayoutVars>
      </dgm:prSet>
      <dgm:spPr/>
      <dgm:t>
        <a:bodyPr/>
        <a:lstStyle/>
        <a:p>
          <a:endParaRPr lang="en-US"/>
        </a:p>
      </dgm:t>
    </dgm:pt>
    <dgm:pt modelId="{0C9F30EF-C82A-42C7-8CD6-77C337DFC5C7}" type="pres">
      <dgm:prSet presAssocID="{6CD23E98-DCC3-4097-ACC4-96D15049F609}" presName="compositeSpace" presStyleCnt="0"/>
      <dgm:spPr/>
    </dgm:pt>
    <dgm:pt modelId="{6DEA06D8-38C1-41A9-88F2-2DFB5276EB8C}" type="pres">
      <dgm:prSet presAssocID="{5BF40D8E-0EC9-47A5-AC48-4989CD98A344}" presName="composite" presStyleCnt="0"/>
      <dgm:spPr/>
    </dgm:pt>
    <dgm:pt modelId="{9954A925-8605-44FD-A94F-913764EDD5CE}" type="pres">
      <dgm:prSet presAssocID="{5BF40D8E-0EC9-47A5-AC48-4989CD98A344}" presName="bgChev" presStyleLbl="node1" presStyleIdx="2" presStyleCnt="7"/>
      <dgm:spPr/>
    </dgm:pt>
    <dgm:pt modelId="{DE453611-0F29-4607-9664-6336F9D86BDE}" type="pres">
      <dgm:prSet presAssocID="{5BF40D8E-0EC9-47A5-AC48-4989CD98A344}" presName="txNode" presStyleLbl="fgAcc1" presStyleIdx="2" presStyleCnt="7">
        <dgm:presLayoutVars>
          <dgm:bulletEnabled val="1"/>
        </dgm:presLayoutVars>
      </dgm:prSet>
      <dgm:spPr/>
      <dgm:t>
        <a:bodyPr/>
        <a:lstStyle/>
        <a:p>
          <a:endParaRPr lang="en-US"/>
        </a:p>
      </dgm:t>
    </dgm:pt>
    <dgm:pt modelId="{9CE0A2D5-D183-4E14-B3B3-B04BC310184D}" type="pres">
      <dgm:prSet presAssocID="{3671D158-E069-43A4-8A13-C9D8AD98E2D3}" presName="compositeSpace" presStyleCnt="0"/>
      <dgm:spPr/>
    </dgm:pt>
    <dgm:pt modelId="{72B9BD77-13E9-418E-B38B-A57C9B9F4B7E}" type="pres">
      <dgm:prSet presAssocID="{F5B43306-DD5F-42EB-89D3-1B05E26434D0}" presName="composite" presStyleCnt="0"/>
      <dgm:spPr/>
    </dgm:pt>
    <dgm:pt modelId="{C4DFD941-132A-43BE-BA49-4BBFD5C92611}" type="pres">
      <dgm:prSet presAssocID="{F5B43306-DD5F-42EB-89D3-1B05E26434D0}" presName="bgChev" presStyleLbl="node1" presStyleIdx="3" presStyleCnt="7"/>
      <dgm:spPr/>
    </dgm:pt>
    <dgm:pt modelId="{ABC91954-44A4-4DA0-9219-BDD02D545EA8}" type="pres">
      <dgm:prSet presAssocID="{F5B43306-DD5F-42EB-89D3-1B05E26434D0}" presName="txNode" presStyleLbl="fgAcc1" presStyleIdx="3" presStyleCnt="7">
        <dgm:presLayoutVars>
          <dgm:bulletEnabled val="1"/>
        </dgm:presLayoutVars>
      </dgm:prSet>
      <dgm:spPr/>
      <dgm:t>
        <a:bodyPr/>
        <a:lstStyle/>
        <a:p>
          <a:endParaRPr lang="en-US"/>
        </a:p>
      </dgm:t>
    </dgm:pt>
    <dgm:pt modelId="{743F3BB1-D531-4DE1-85B8-4F191546A012}" type="pres">
      <dgm:prSet presAssocID="{B33377B2-19E1-42DD-AD2C-6914BC25D0C3}" presName="compositeSpace" presStyleCnt="0"/>
      <dgm:spPr/>
    </dgm:pt>
    <dgm:pt modelId="{76ECAB52-B658-4117-9415-49D2C5A4ADB2}" type="pres">
      <dgm:prSet presAssocID="{681F4E21-5CDD-45AB-A1A4-329F48236DF3}" presName="composite" presStyleCnt="0"/>
      <dgm:spPr/>
    </dgm:pt>
    <dgm:pt modelId="{2D6696C4-D470-469D-A957-21B444A72515}" type="pres">
      <dgm:prSet presAssocID="{681F4E21-5CDD-45AB-A1A4-329F48236DF3}" presName="bgChev" presStyleLbl="node1" presStyleIdx="4" presStyleCnt="7"/>
      <dgm:spPr/>
    </dgm:pt>
    <dgm:pt modelId="{0E94CDAE-C2C2-4CBC-BE60-6EB3BCD60AA3}" type="pres">
      <dgm:prSet presAssocID="{681F4E21-5CDD-45AB-A1A4-329F48236DF3}" presName="txNode" presStyleLbl="fgAcc1" presStyleIdx="4" presStyleCnt="7">
        <dgm:presLayoutVars>
          <dgm:bulletEnabled val="1"/>
        </dgm:presLayoutVars>
      </dgm:prSet>
      <dgm:spPr/>
      <dgm:t>
        <a:bodyPr/>
        <a:lstStyle/>
        <a:p>
          <a:endParaRPr lang="en-US"/>
        </a:p>
      </dgm:t>
    </dgm:pt>
    <dgm:pt modelId="{4C96F9CD-673E-4EA1-8C0C-FA96899BD630}" type="pres">
      <dgm:prSet presAssocID="{F03C7404-1162-4D5B-8DBF-140E17617154}" presName="compositeSpace" presStyleCnt="0"/>
      <dgm:spPr/>
    </dgm:pt>
    <dgm:pt modelId="{98741A11-6A76-463E-8594-0A21C3F8812C}" type="pres">
      <dgm:prSet presAssocID="{EDD9D567-F6F9-432A-9D59-1B4F7829BA8B}" presName="composite" presStyleCnt="0"/>
      <dgm:spPr/>
    </dgm:pt>
    <dgm:pt modelId="{D121A9EF-0542-4077-B981-2BFC4F5572CA}" type="pres">
      <dgm:prSet presAssocID="{EDD9D567-F6F9-432A-9D59-1B4F7829BA8B}" presName="bgChev" presStyleLbl="node1" presStyleIdx="5" presStyleCnt="7"/>
      <dgm:spPr/>
    </dgm:pt>
    <dgm:pt modelId="{22E654B4-AE76-4626-981A-24FF3493F975}" type="pres">
      <dgm:prSet presAssocID="{EDD9D567-F6F9-432A-9D59-1B4F7829BA8B}" presName="txNode" presStyleLbl="fgAcc1" presStyleIdx="5" presStyleCnt="7">
        <dgm:presLayoutVars>
          <dgm:bulletEnabled val="1"/>
        </dgm:presLayoutVars>
      </dgm:prSet>
      <dgm:spPr/>
      <dgm:t>
        <a:bodyPr/>
        <a:lstStyle/>
        <a:p>
          <a:endParaRPr lang="en-US"/>
        </a:p>
      </dgm:t>
    </dgm:pt>
    <dgm:pt modelId="{B95A15B2-6012-493C-8EE7-0035D5DFBE37}" type="pres">
      <dgm:prSet presAssocID="{9C81A2D0-1D46-445E-8097-5D85E3CA6021}" presName="compositeSpace" presStyleCnt="0"/>
      <dgm:spPr/>
    </dgm:pt>
    <dgm:pt modelId="{E20048E6-587B-4E07-BE8C-EE03FD21F6C6}" type="pres">
      <dgm:prSet presAssocID="{159F1997-C9B8-4E1B-8829-94DC93608C18}" presName="composite" presStyleCnt="0"/>
      <dgm:spPr/>
    </dgm:pt>
    <dgm:pt modelId="{D45C4C0D-B6AB-414A-B65F-C707E21ADAD2}" type="pres">
      <dgm:prSet presAssocID="{159F1997-C9B8-4E1B-8829-94DC93608C18}" presName="bgChev" presStyleLbl="node1" presStyleIdx="6" presStyleCnt="7"/>
      <dgm:spPr/>
    </dgm:pt>
    <dgm:pt modelId="{EF7DC08E-411F-4944-B644-14FAA3664B21}" type="pres">
      <dgm:prSet presAssocID="{159F1997-C9B8-4E1B-8829-94DC93608C18}" presName="txNode" presStyleLbl="fgAcc1" presStyleIdx="6" presStyleCnt="7">
        <dgm:presLayoutVars>
          <dgm:bulletEnabled val="1"/>
        </dgm:presLayoutVars>
      </dgm:prSet>
      <dgm:spPr/>
      <dgm:t>
        <a:bodyPr/>
        <a:lstStyle/>
        <a:p>
          <a:endParaRPr lang="en-US"/>
        </a:p>
      </dgm:t>
    </dgm:pt>
  </dgm:ptLst>
  <dgm:cxnLst>
    <dgm:cxn modelId="{31B19FBB-1684-498E-8BD5-B0037B6917EB}" type="presOf" srcId="{F5B43306-DD5F-42EB-89D3-1B05E26434D0}" destId="{ABC91954-44A4-4DA0-9219-BDD02D545EA8}" srcOrd="0" destOrd="0" presId="urn:microsoft.com/office/officeart/2005/8/layout/chevronAccent+Icon"/>
    <dgm:cxn modelId="{1D971E7E-DF93-4C15-91A7-C0D8E3E48365}" srcId="{E28123C9-7B98-4E28-AF31-980E11E637DA}" destId="{EDD9D567-F6F9-432A-9D59-1B4F7829BA8B}" srcOrd="5" destOrd="0" parTransId="{0E04780D-1E4F-490E-9B5B-6E64DB289510}" sibTransId="{9C81A2D0-1D46-445E-8097-5D85E3CA6021}"/>
    <dgm:cxn modelId="{D749BC3E-55CF-4CDC-AF8B-DF94743DE19B}" srcId="{E28123C9-7B98-4E28-AF31-980E11E637DA}" destId="{46C159E7-89D2-462E-A221-2F442196BBCA}" srcOrd="0" destOrd="0" parTransId="{CB737E82-E114-48F1-849C-12555F7FA48E}" sibTransId="{4D9FF282-79E5-4997-B05D-695728B9F570}"/>
    <dgm:cxn modelId="{A36E3C1D-81D1-4131-A166-782604B48D7C}" type="presOf" srcId="{5BF40D8E-0EC9-47A5-AC48-4989CD98A344}" destId="{DE453611-0F29-4607-9664-6336F9D86BDE}" srcOrd="0" destOrd="0" presId="urn:microsoft.com/office/officeart/2005/8/layout/chevronAccent+Icon"/>
    <dgm:cxn modelId="{5817929D-03DF-480D-9FC5-5030C17C8251}" type="presOf" srcId="{159F1997-C9B8-4E1B-8829-94DC93608C18}" destId="{EF7DC08E-411F-4944-B644-14FAA3664B21}" srcOrd="0" destOrd="0" presId="urn:microsoft.com/office/officeart/2005/8/layout/chevronAccent+Icon"/>
    <dgm:cxn modelId="{82B42D23-3E4F-46B1-B1A4-18FBE18E40F8}" type="presOf" srcId="{14969B3B-FEE7-440F-84E4-E59478EF231E}" destId="{95DFA51C-856F-407D-A2B3-13A9177EF194}" srcOrd="0" destOrd="0" presId="urn:microsoft.com/office/officeart/2005/8/layout/chevronAccent+Icon"/>
    <dgm:cxn modelId="{CCD3B130-8FEF-4643-8DE4-CFEE417F27F6}" type="presOf" srcId="{EDD9D567-F6F9-432A-9D59-1B4F7829BA8B}" destId="{22E654B4-AE76-4626-981A-24FF3493F975}" srcOrd="0" destOrd="0" presId="urn:microsoft.com/office/officeart/2005/8/layout/chevronAccent+Icon"/>
    <dgm:cxn modelId="{0BCE8126-33A4-4D3E-A9F1-A79C057A66C1}" srcId="{E28123C9-7B98-4E28-AF31-980E11E637DA}" destId="{F5B43306-DD5F-42EB-89D3-1B05E26434D0}" srcOrd="3" destOrd="0" parTransId="{A7E29437-9E3D-4CF6-8BF7-6AC8A967EBC5}" sibTransId="{B33377B2-19E1-42DD-AD2C-6914BC25D0C3}"/>
    <dgm:cxn modelId="{BAE958E0-960C-4EC1-9817-2F2BF478D9BB}" type="presOf" srcId="{46C159E7-89D2-462E-A221-2F442196BBCA}" destId="{2BFE4C74-C71B-45C7-953D-67D9616071A6}" srcOrd="0" destOrd="0" presId="urn:microsoft.com/office/officeart/2005/8/layout/chevronAccent+Icon"/>
    <dgm:cxn modelId="{2730DA81-2A4C-42B7-AEFF-5C927EB6300C}" srcId="{E28123C9-7B98-4E28-AF31-980E11E637DA}" destId="{681F4E21-5CDD-45AB-A1A4-329F48236DF3}" srcOrd="4" destOrd="0" parTransId="{1D859097-DEC2-4ADC-9628-979C3CDEBCA2}" sibTransId="{F03C7404-1162-4D5B-8DBF-140E17617154}"/>
    <dgm:cxn modelId="{A53B37BD-92D9-4156-A70E-A275F44011FE}" type="presOf" srcId="{E28123C9-7B98-4E28-AF31-980E11E637DA}" destId="{D4C43053-EE83-4420-9CF3-969872D52EF7}" srcOrd="0" destOrd="0" presId="urn:microsoft.com/office/officeart/2005/8/layout/chevronAccent+Icon"/>
    <dgm:cxn modelId="{EB561930-5398-4842-B434-926F671389FB}" srcId="{E28123C9-7B98-4E28-AF31-980E11E637DA}" destId="{5BF40D8E-0EC9-47A5-AC48-4989CD98A344}" srcOrd="2" destOrd="0" parTransId="{FC960CA4-B510-4649-A523-6A582D58AB21}" sibTransId="{3671D158-E069-43A4-8A13-C9D8AD98E2D3}"/>
    <dgm:cxn modelId="{79CF69F0-1FE6-4F3E-9075-7F252C7F5B49}" srcId="{E28123C9-7B98-4E28-AF31-980E11E637DA}" destId="{14969B3B-FEE7-440F-84E4-E59478EF231E}" srcOrd="1" destOrd="0" parTransId="{DE164114-735D-45E2-B596-97722CA3E389}" sibTransId="{6CD23E98-DCC3-4097-ACC4-96D15049F609}"/>
    <dgm:cxn modelId="{E473A23B-BD58-43CB-A9AA-38CB296C4F1E}" srcId="{E28123C9-7B98-4E28-AF31-980E11E637DA}" destId="{159F1997-C9B8-4E1B-8829-94DC93608C18}" srcOrd="6" destOrd="0" parTransId="{9F98D641-3864-4F57-9FE9-93CFD8538E6C}" sibTransId="{2A515095-B696-4AFA-B4FC-055D2338D31C}"/>
    <dgm:cxn modelId="{87D2C2C3-5248-4935-9113-89DCE9B7A5EF}" type="presOf" srcId="{681F4E21-5CDD-45AB-A1A4-329F48236DF3}" destId="{0E94CDAE-C2C2-4CBC-BE60-6EB3BCD60AA3}" srcOrd="0" destOrd="0" presId="urn:microsoft.com/office/officeart/2005/8/layout/chevronAccent+Icon"/>
    <dgm:cxn modelId="{47D6A1C0-D669-47EB-B47C-ECB8405B1BB6}" type="presParOf" srcId="{D4C43053-EE83-4420-9CF3-969872D52EF7}" destId="{4037D571-99AE-44C3-A50B-31F30217249A}" srcOrd="0" destOrd="0" presId="urn:microsoft.com/office/officeart/2005/8/layout/chevronAccent+Icon"/>
    <dgm:cxn modelId="{508485CC-4CEA-4E6F-8479-5375028CEF94}" type="presParOf" srcId="{4037D571-99AE-44C3-A50B-31F30217249A}" destId="{98E4E061-4D7F-4C6B-9142-C6F79A049935}" srcOrd="0" destOrd="0" presId="urn:microsoft.com/office/officeart/2005/8/layout/chevronAccent+Icon"/>
    <dgm:cxn modelId="{EC497A93-A866-43FD-A4FB-C64FEF5E597D}" type="presParOf" srcId="{4037D571-99AE-44C3-A50B-31F30217249A}" destId="{2BFE4C74-C71B-45C7-953D-67D9616071A6}" srcOrd="1" destOrd="0" presId="urn:microsoft.com/office/officeart/2005/8/layout/chevronAccent+Icon"/>
    <dgm:cxn modelId="{054610B7-C296-4389-B0F0-5CF1378BD17E}" type="presParOf" srcId="{D4C43053-EE83-4420-9CF3-969872D52EF7}" destId="{733439F6-5653-4944-9D65-089747C87A58}" srcOrd="1" destOrd="0" presId="urn:microsoft.com/office/officeart/2005/8/layout/chevronAccent+Icon"/>
    <dgm:cxn modelId="{3023561B-7A96-40C6-9B51-CDCAF884D6C9}" type="presParOf" srcId="{D4C43053-EE83-4420-9CF3-969872D52EF7}" destId="{2FA7FCF6-617B-46BF-A0CB-972CA3C02046}" srcOrd="2" destOrd="0" presId="urn:microsoft.com/office/officeart/2005/8/layout/chevronAccent+Icon"/>
    <dgm:cxn modelId="{024C2055-934B-4509-9BB3-1A5943D492B2}" type="presParOf" srcId="{2FA7FCF6-617B-46BF-A0CB-972CA3C02046}" destId="{93536E2D-3213-416D-AC33-259ECB49BBF9}" srcOrd="0" destOrd="0" presId="urn:microsoft.com/office/officeart/2005/8/layout/chevronAccent+Icon"/>
    <dgm:cxn modelId="{555AE01D-C6BD-443E-9977-3E29DA083E57}" type="presParOf" srcId="{2FA7FCF6-617B-46BF-A0CB-972CA3C02046}" destId="{95DFA51C-856F-407D-A2B3-13A9177EF194}" srcOrd="1" destOrd="0" presId="urn:microsoft.com/office/officeart/2005/8/layout/chevronAccent+Icon"/>
    <dgm:cxn modelId="{5DDA12FE-313D-436A-9467-4F1CB042F36A}" type="presParOf" srcId="{D4C43053-EE83-4420-9CF3-969872D52EF7}" destId="{0C9F30EF-C82A-42C7-8CD6-77C337DFC5C7}" srcOrd="3" destOrd="0" presId="urn:microsoft.com/office/officeart/2005/8/layout/chevronAccent+Icon"/>
    <dgm:cxn modelId="{C6A47542-FDEE-49A2-9567-CCF04EBA07C0}" type="presParOf" srcId="{D4C43053-EE83-4420-9CF3-969872D52EF7}" destId="{6DEA06D8-38C1-41A9-88F2-2DFB5276EB8C}" srcOrd="4" destOrd="0" presId="urn:microsoft.com/office/officeart/2005/8/layout/chevronAccent+Icon"/>
    <dgm:cxn modelId="{2FF0A353-5D63-431E-A85F-9F02D4977486}" type="presParOf" srcId="{6DEA06D8-38C1-41A9-88F2-2DFB5276EB8C}" destId="{9954A925-8605-44FD-A94F-913764EDD5CE}" srcOrd="0" destOrd="0" presId="urn:microsoft.com/office/officeart/2005/8/layout/chevronAccent+Icon"/>
    <dgm:cxn modelId="{2216D7D2-6DAA-48D5-8A03-BBC2C5B749BF}" type="presParOf" srcId="{6DEA06D8-38C1-41A9-88F2-2DFB5276EB8C}" destId="{DE453611-0F29-4607-9664-6336F9D86BDE}" srcOrd="1" destOrd="0" presId="urn:microsoft.com/office/officeart/2005/8/layout/chevronAccent+Icon"/>
    <dgm:cxn modelId="{982F20CC-109E-490B-99C7-B4E90819AF04}" type="presParOf" srcId="{D4C43053-EE83-4420-9CF3-969872D52EF7}" destId="{9CE0A2D5-D183-4E14-B3B3-B04BC310184D}" srcOrd="5" destOrd="0" presId="urn:microsoft.com/office/officeart/2005/8/layout/chevronAccent+Icon"/>
    <dgm:cxn modelId="{7B8DA065-218C-4A59-84AA-410B32D07E0A}" type="presParOf" srcId="{D4C43053-EE83-4420-9CF3-969872D52EF7}" destId="{72B9BD77-13E9-418E-B38B-A57C9B9F4B7E}" srcOrd="6" destOrd="0" presId="urn:microsoft.com/office/officeart/2005/8/layout/chevronAccent+Icon"/>
    <dgm:cxn modelId="{8EE1C78E-DAC8-4145-81D6-6914DA425B56}" type="presParOf" srcId="{72B9BD77-13E9-418E-B38B-A57C9B9F4B7E}" destId="{C4DFD941-132A-43BE-BA49-4BBFD5C92611}" srcOrd="0" destOrd="0" presId="urn:microsoft.com/office/officeart/2005/8/layout/chevronAccent+Icon"/>
    <dgm:cxn modelId="{3E5EC138-1180-41DB-8C86-0A183CCA5209}" type="presParOf" srcId="{72B9BD77-13E9-418E-B38B-A57C9B9F4B7E}" destId="{ABC91954-44A4-4DA0-9219-BDD02D545EA8}" srcOrd="1" destOrd="0" presId="urn:microsoft.com/office/officeart/2005/8/layout/chevronAccent+Icon"/>
    <dgm:cxn modelId="{94454D44-E3EB-402C-9FB5-79E7A9FE6856}" type="presParOf" srcId="{D4C43053-EE83-4420-9CF3-969872D52EF7}" destId="{743F3BB1-D531-4DE1-85B8-4F191546A012}" srcOrd="7" destOrd="0" presId="urn:microsoft.com/office/officeart/2005/8/layout/chevronAccent+Icon"/>
    <dgm:cxn modelId="{ADEE331A-2F6E-448A-9FB0-0DF1CB8AC047}" type="presParOf" srcId="{D4C43053-EE83-4420-9CF3-969872D52EF7}" destId="{76ECAB52-B658-4117-9415-49D2C5A4ADB2}" srcOrd="8" destOrd="0" presId="urn:microsoft.com/office/officeart/2005/8/layout/chevronAccent+Icon"/>
    <dgm:cxn modelId="{04528948-89F0-45A8-BC4F-9F1FE8A7A371}" type="presParOf" srcId="{76ECAB52-B658-4117-9415-49D2C5A4ADB2}" destId="{2D6696C4-D470-469D-A957-21B444A72515}" srcOrd="0" destOrd="0" presId="urn:microsoft.com/office/officeart/2005/8/layout/chevronAccent+Icon"/>
    <dgm:cxn modelId="{66B3D4CD-D735-4801-B9B7-E9B32DFDFE60}" type="presParOf" srcId="{76ECAB52-B658-4117-9415-49D2C5A4ADB2}" destId="{0E94CDAE-C2C2-4CBC-BE60-6EB3BCD60AA3}" srcOrd="1" destOrd="0" presId="urn:microsoft.com/office/officeart/2005/8/layout/chevronAccent+Icon"/>
    <dgm:cxn modelId="{1B412221-1199-4A9E-B9A9-B9F4B3BE16D2}" type="presParOf" srcId="{D4C43053-EE83-4420-9CF3-969872D52EF7}" destId="{4C96F9CD-673E-4EA1-8C0C-FA96899BD630}" srcOrd="9" destOrd="0" presId="urn:microsoft.com/office/officeart/2005/8/layout/chevronAccent+Icon"/>
    <dgm:cxn modelId="{23EC03C0-F09D-46DB-BF36-2A9A07D4FCCF}" type="presParOf" srcId="{D4C43053-EE83-4420-9CF3-969872D52EF7}" destId="{98741A11-6A76-463E-8594-0A21C3F8812C}" srcOrd="10" destOrd="0" presId="urn:microsoft.com/office/officeart/2005/8/layout/chevronAccent+Icon"/>
    <dgm:cxn modelId="{A5AEC0BD-1507-4AA1-BB05-540656B3F5D1}" type="presParOf" srcId="{98741A11-6A76-463E-8594-0A21C3F8812C}" destId="{D121A9EF-0542-4077-B981-2BFC4F5572CA}" srcOrd="0" destOrd="0" presId="urn:microsoft.com/office/officeart/2005/8/layout/chevronAccent+Icon"/>
    <dgm:cxn modelId="{DE315883-576E-4105-BBB3-7FABF660E025}" type="presParOf" srcId="{98741A11-6A76-463E-8594-0A21C3F8812C}" destId="{22E654B4-AE76-4626-981A-24FF3493F975}" srcOrd="1" destOrd="0" presId="urn:microsoft.com/office/officeart/2005/8/layout/chevronAccent+Icon"/>
    <dgm:cxn modelId="{6C3B78EC-928E-4C5C-B66D-81A77D7B9FA3}" type="presParOf" srcId="{D4C43053-EE83-4420-9CF3-969872D52EF7}" destId="{B95A15B2-6012-493C-8EE7-0035D5DFBE37}" srcOrd="11" destOrd="0" presId="urn:microsoft.com/office/officeart/2005/8/layout/chevronAccent+Icon"/>
    <dgm:cxn modelId="{71F59491-06A3-4AD3-B317-557231B92E71}" type="presParOf" srcId="{D4C43053-EE83-4420-9CF3-969872D52EF7}" destId="{E20048E6-587B-4E07-BE8C-EE03FD21F6C6}" srcOrd="12" destOrd="0" presId="urn:microsoft.com/office/officeart/2005/8/layout/chevronAccent+Icon"/>
    <dgm:cxn modelId="{7A4BB89D-3185-4E64-A675-339A9B2DC123}" type="presParOf" srcId="{E20048E6-587B-4E07-BE8C-EE03FD21F6C6}" destId="{D45C4C0D-B6AB-414A-B65F-C707E21ADAD2}" srcOrd="0" destOrd="0" presId="urn:microsoft.com/office/officeart/2005/8/layout/chevronAccent+Icon"/>
    <dgm:cxn modelId="{458F4805-6CC3-4A6B-B89F-83F96B0B8333}" type="presParOf" srcId="{E20048E6-587B-4E07-BE8C-EE03FD21F6C6}" destId="{EF7DC08E-411F-4944-B644-14FAA3664B21}"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04EBB4-F912-4CBD-888F-94EF975F5561}"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n-IN"/>
        </a:p>
      </dgm:t>
    </dgm:pt>
    <dgm:pt modelId="{893E40E9-9910-41E8-816C-AC3CB5F3E3BA}">
      <dgm:prSet phldrT="[Text]" custT="1"/>
      <dgm:spPr/>
      <dgm:t>
        <a:bodyPr/>
        <a:lstStyle/>
        <a:p>
          <a:r>
            <a:rPr lang="en-IN" sz="2400" dirty="0"/>
            <a:t>SOURCE</a:t>
          </a:r>
        </a:p>
      </dgm:t>
    </dgm:pt>
    <dgm:pt modelId="{EEDD1E8C-7CA1-4C08-8724-C13FBFBE18D1}" type="parTrans" cxnId="{BE1A639D-60D7-4F03-94BB-CFD9ED47BC2F}">
      <dgm:prSet/>
      <dgm:spPr/>
      <dgm:t>
        <a:bodyPr/>
        <a:lstStyle/>
        <a:p>
          <a:endParaRPr lang="en-IN"/>
        </a:p>
      </dgm:t>
    </dgm:pt>
    <dgm:pt modelId="{CA2B57C1-22B0-490F-B27A-141E9630FED0}" type="sibTrans" cxnId="{BE1A639D-60D7-4F03-94BB-CFD9ED47BC2F}">
      <dgm:prSet/>
      <dgm:spPr/>
      <dgm:t>
        <a:bodyPr/>
        <a:lstStyle/>
        <a:p>
          <a:endParaRPr lang="en-IN"/>
        </a:p>
      </dgm:t>
    </dgm:pt>
    <dgm:pt modelId="{DC28EF1D-97A3-41B5-A35F-78D1377D4A03}">
      <dgm:prSet phldrT="[Text]" custT="1"/>
      <dgm:spPr/>
      <dgm:t>
        <a:bodyPr/>
        <a:lstStyle/>
        <a:p>
          <a:r>
            <a:rPr lang="en-IN" sz="2400" dirty="0"/>
            <a:t>ENCODER</a:t>
          </a:r>
        </a:p>
      </dgm:t>
    </dgm:pt>
    <dgm:pt modelId="{7BD7A28F-A5B2-4312-B0E5-F6D47ED54878}" type="parTrans" cxnId="{0BE03A28-7CE8-435A-BB03-6E903A8F3D13}">
      <dgm:prSet/>
      <dgm:spPr/>
      <dgm:t>
        <a:bodyPr/>
        <a:lstStyle/>
        <a:p>
          <a:endParaRPr lang="en-IN"/>
        </a:p>
      </dgm:t>
    </dgm:pt>
    <dgm:pt modelId="{B1D5EB9C-561A-484D-A17B-3DCEE03A3A54}" type="sibTrans" cxnId="{0BE03A28-7CE8-435A-BB03-6E903A8F3D13}">
      <dgm:prSet/>
      <dgm:spPr/>
      <dgm:t>
        <a:bodyPr/>
        <a:lstStyle/>
        <a:p>
          <a:endParaRPr lang="en-IN"/>
        </a:p>
      </dgm:t>
    </dgm:pt>
    <dgm:pt modelId="{4C49A306-28BC-482D-9A0C-68FB67C785CA}">
      <dgm:prSet phldrT="[Text]" custT="1"/>
      <dgm:spPr/>
      <dgm:t>
        <a:bodyPr/>
        <a:lstStyle/>
        <a:p>
          <a:r>
            <a:rPr lang="en-IN" sz="2400" dirty="0"/>
            <a:t>MESSAGE</a:t>
          </a:r>
        </a:p>
      </dgm:t>
    </dgm:pt>
    <dgm:pt modelId="{EB3ACAE1-6F4F-4447-BB4E-437F45601E7E}" type="parTrans" cxnId="{BF5B88CF-9405-4059-8140-F4CCA42FF33B}">
      <dgm:prSet/>
      <dgm:spPr/>
      <dgm:t>
        <a:bodyPr/>
        <a:lstStyle/>
        <a:p>
          <a:endParaRPr lang="en-IN"/>
        </a:p>
      </dgm:t>
    </dgm:pt>
    <dgm:pt modelId="{EBEBC118-B2E5-4023-B76F-C6B24F299B51}" type="sibTrans" cxnId="{BF5B88CF-9405-4059-8140-F4CCA42FF33B}">
      <dgm:prSet/>
      <dgm:spPr/>
      <dgm:t>
        <a:bodyPr/>
        <a:lstStyle/>
        <a:p>
          <a:endParaRPr lang="en-IN"/>
        </a:p>
      </dgm:t>
    </dgm:pt>
    <dgm:pt modelId="{9D4C31E7-2D48-488D-8065-F527EFE8F103}">
      <dgm:prSet custT="1"/>
      <dgm:spPr/>
      <dgm:t>
        <a:bodyPr/>
        <a:lstStyle/>
        <a:p>
          <a:r>
            <a:rPr lang="en-IN" sz="2400" dirty="0"/>
            <a:t>DECODER</a:t>
          </a:r>
        </a:p>
      </dgm:t>
    </dgm:pt>
    <dgm:pt modelId="{6F2F5F12-9124-4780-8FC3-A6DBE3622931}" type="parTrans" cxnId="{0813D9B4-0CD8-4A9C-8481-A8B8EA04CE57}">
      <dgm:prSet/>
      <dgm:spPr/>
      <dgm:t>
        <a:bodyPr/>
        <a:lstStyle/>
        <a:p>
          <a:endParaRPr lang="en-IN"/>
        </a:p>
      </dgm:t>
    </dgm:pt>
    <dgm:pt modelId="{408B300D-2537-47F3-A490-7BA5A18CBD7A}" type="sibTrans" cxnId="{0813D9B4-0CD8-4A9C-8481-A8B8EA04CE57}">
      <dgm:prSet/>
      <dgm:spPr/>
      <dgm:t>
        <a:bodyPr/>
        <a:lstStyle/>
        <a:p>
          <a:endParaRPr lang="en-IN"/>
        </a:p>
      </dgm:t>
    </dgm:pt>
    <dgm:pt modelId="{11ABBBFB-479C-4E28-A9D4-D0C8DA551958}">
      <dgm:prSet/>
      <dgm:spPr/>
      <dgm:t>
        <a:bodyPr/>
        <a:lstStyle/>
        <a:p>
          <a:r>
            <a:rPr lang="en-IN" dirty="0"/>
            <a:t>channel</a:t>
          </a:r>
        </a:p>
      </dgm:t>
    </dgm:pt>
    <dgm:pt modelId="{A62E0961-E59B-4A16-B40C-76CA49F9A5C3}" type="parTrans" cxnId="{77E7EAA6-3D40-4148-A46A-85F308D2BAB1}">
      <dgm:prSet/>
      <dgm:spPr/>
      <dgm:t>
        <a:bodyPr/>
        <a:lstStyle/>
        <a:p>
          <a:endParaRPr lang="en-IN"/>
        </a:p>
      </dgm:t>
    </dgm:pt>
    <dgm:pt modelId="{28253FDA-2AE0-47B3-B3A3-CA131B638B55}" type="sibTrans" cxnId="{77E7EAA6-3D40-4148-A46A-85F308D2BAB1}">
      <dgm:prSet/>
      <dgm:spPr/>
      <dgm:t>
        <a:bodyPr/>
        <a:lstStyle/>
        <a:p>
          <a:endParaRPr lang="en-IN"/>
        </a:p>
      </dgm:t>
    </dgm:pt>
    <dgm:pt modelId="{B2D93ADB-FEB6-4A72-B8B6-43FA4B4B4BCD}">
      <dgm:prSet custT="1"/>
      <dgm:spPr/>
      <dgm:t>
        <a:bodyPr/>
        <a:lstStyle/>
        <a:p>
          <a:r>
            <a:rPr lang="en-IN" sz="2400" dirty="0"/>
            <a:t>RECEIVER</a:t>
          </a:r>
        </a:p>
      </dgm:t>
    </dgm:pt>
    <dgm:pt modelId="{AD90E0FB-7D6C-44C6-98D4-3F0C4603356F}" type="parTrans" cxnId="{1569242C-F1C1-4B12-B66F-14E4889380E6}">
      <dgm:prSet/>
      <dgm:spPr/>
      <dgm:t>
        <a:bodyPr/>
        <a:lstStyle/>
        <a:p>
          <a:endParaRPr lang="en-IN"/>
        </a:p>
      </dgm:t>
    </dgm:pt>
    <dgm:pt modelId="{D2C2BEE1-A764-4711-9F70-51B7D7A93E9E}" type="sibTrans" cxnId="{1569242C-F1C1-4B12-B66F-14E4889380E6}">
      <dgm:prSet/>
      <dgm:spPr/>
      <dgm:t>
        <a:bodyPr/>
        <a:lstStyle/>
        <a:p>
          <a:endParaRPr lang="en-IN"/>
        </a:p>
      </dgm:t>
    </dgm:pt>
    <dgm:pt modelId="{412AC8AB-8E56-4D63-8110-46E8F41F3856}">
      <dgm:prSet custT="1"/>
      <dgm:spPr/>
      <dgm:t>
        <a:bodyPr/>
        <a:lstStyle/>
        <a:p>
          <a:r>
            <a:rPr lang="en-IN" sz="2400" dirty="0"/>
            <a:t>CHANNEL</a:t>
          </a:r>
        </a:p>
      </dgm:t>
    </dgm:pt>
    <dgm:pt modelId="{0F48C484-E085-491E-8761-F93EDC3D2530}" type="parTrans" cxnId="{1050FDDC-97CD-4839-BD7B-BBFF5A0B367A}">
      <dgm:prSet/>
      <dgm:spPr/>
      <dgm:t>
        <a:bodyPr/>
        <a:lstStyle/>
        <a:p>
          <a:endParaRPr lang="en-IN"/>
        </a:p>
      </dgm:t>
    </dgm:pt>
    <dgm:pt modelId="{389B671F-2E5E-41B3-827B-0AFDBE4A22FD}" type="sibTrans" cxnId="{1050FDDC-97CD-4839-BD7B-BBFF5A0B367A}">
      <dgm:prSet/>
      <dgm:spPr/>
      <dgm:t>
        <a:bodyPr/>
        <a:lstStyle/>
        <a:p>
          <a:endParaRPr lang="en-IN"/>
        </a:p>
      </dgm:t>
    </dgm:pt>
    <dgm:pt modelId="{B4421428-1CD8-482A-89C8-048A071EA046}">
      <dgm:prSet custT="1"/>
      <dgm:spPr/>
      <dgm:t>
        <a:bodyPr/>
        <a:lstStyle/>
        <a:p>
          <a:r>
            <a:rPr lang="en-IN" sz="2400" dirty="0"/>
            <a:t>FEEDBACK</a:t>
          </a:r>
        </a:p>
      </dgm:t>
    </dgm:pt>
    <dgm:pt modelId="{C7F929F0-AD85-4EF7-AE51-1DA04FEC6DB3}" type="parTrans" cxnId="{84449A73-9390-48BD-825F-D407CC116DA4}">
      <dgm:prSet/>
      <dgm:spPr/>
      <dgm:t>
        <a:bodyPr/>
        <a:lstStyle/>
        <a:p>
          <a:endParaRPr lang="en-IN"/>
        </a:p>
      </dgm:t>
    </dgm:pt>
    <dgm:pt modelId="{066A82B1-95A8-422A-94B6-0AEE27E746D5}" type="sibTrans" cxnId="{84449A73-9390-48BD-825F-D407CC116DA4}">
      <dgm:prSet/>
      <dgm:spPr/>
      <dgm:t>
        <a:bodyPr/>
        <a:lstStyle/>
        <a:p>
          <a:endParaRPr lang="en-IN"/>
        </a:p>
      </dgm:t>
    </dgm:pt>
    <dgm:pt modelId="{B4145696-E8DC-48AA-96C3-00790D12CD45}" type="pres">
      <dgm:prSet presAssocID="{0204EBB4-F912-4CBD-888F-94EF975F5561}" presName="Name0" presStyleCnt="0">
        <dgm:presLayoutVars>
          <dgm:dir/>
          <dgm:animLvl val="lvl"/>
          <dgm:resizeHandles val="exact"/>
        </dgm:presLayoutVars>
      </dgm:prSet>
      <dgm:spPr/>
      <dgm:t>
        <a:bodyPr/>
        <a:lstStyle/>
        <a:p>
          <a:endParaRPr lang="en-US"/>
        </a:p>
      </dgm:t>
    </dgm:pt>
    <dgm:pt modelId="{066AC4D5-1E65-48D3-BDDE-14A8F2E7E17F}" type="pres">
      <dgm:prSet presAssocID="{11ABBBFB-479C-4E28-A9D4-D0C8DA551958}" presName="boxAndChildren" presStyleCnt="0"/>
      <dgm:spPr/>
    </dgm:pt>
    <dgm:pt modelId="{C3D04438-1AA7-44D5-B688-D8819E7DB5EA}" type="pres">
      <dgm:prSet presAssocID="{11ABBBFB-479C-4E28-A9D4-D0C8DA551958}" presName="parentTextBox" presStyleLbl="node1" presStyleIdx="0" presStyleCnt="8" custScaleY="94047" custLinFactY="-59147" custLinFactNeighborX="746" custLinFactNeighborY="-100000"/>
      <dgm:spPr/>
      <dgm:t>
        <a:bodyPr/>
        <a:lstStyle/>
        <a:p>
          <a:endParaRPr lang="en-US"/>
        </a:p>
      </dgm:t>
    </dgm:pt>
    <dgm:pt modelId="{3D4B61DD-5E60-4907-8BCC-7D26FCF2A481}" type="pres">
      <dgm:prSet presAssocID="{066A82B1-95A8-422A-94B6-0AEE27E746D5}" presName="sp" presStyleCnt="0"/>
      <dgm:spPr/>
    </dgm:pt>
    <dgm:pt modelId="{0583FE15-9190-4490-B4C9-9656752C83D8}" type="pres">
      <dgm:prSet presAssocID="{B4421428-1CD8-482A-89C8-048A071EA046}" presName="arrowAndChildren" presStyleCnt="0"/>
      <dgm:spPr/>
    </dgm:pt>
    <dgm:pt modelId="{5FB7B1A9-EBE3-49A6-B1CB-F36D7D436121}" type="pres">
      <dgm:prSet presAssocID="{B4421428-1CD8-482A-89C8-048A071EA046}" presName="parentTextArrow" presStyleLbl="node1" presStyleIdx="1" presStyleCnt="8"/>
      <dgm:spPr/>
      <dgm:t>
        <a:bodyPr/>
        <a:lstStyle/>
        <a:p>
          <a:endParaRPr lang="en-US"/>
        </a:p>
      </dgm:t>
    </dgm:pt>
    <dgm:pt modelId="{3607D6E4-CB61-4E84-A70F-5B08B30285C2}" type="pres">
      <dgm:prSet presAssocID="{D2C2BEE1-A764-4711-9F70-51B7D7A93E9E}" presName="sp" presStyleCnt="0"/>
      <dgm:spPr/>
    </dgm:pt>
    <dgm:pt modelId="{56E58855-3FD4-471D-9C51-18A34EEB0DE8}" type="pres">
      <dgm:prSet presAssocID="{B2D93ADB-FEB6-4A72-B8B6-43FA4B4B4BCD}" presName="arrowAndChildren" presStyleCnt="0"/>
      <dgm:spPr/>
    </dgm:pt>
    <dgm:pt modelId="{82ADEF0D-1BBC-4848-A445-DBACF9460F70}" type="pres">
      <dgm:prSet presAssocID="{B2D93ADB-FEB6-4A72-B8B6-43FA4B4B4BCD}" presName="parentTextArrow" presStyleLbl="node1" presStyleIdx="2" presStyleCnt="8"/>
      <dgm:spPr/>
      <dgm:t>
        <a:bodyPr/>
        <a:lstStyle/>
        <a:p>
          <a:endParaRPr lang="en-US"/>
        </a:p>
      </dgm:t>
    </dgm:pt>
    <dgm:pt modelId="{436B531E-F4B1-40C7-815B-65A3225AE4AE}" type="pres">
      <dgm:prSet presAssocID="{408B300D-2537-47F3-A490-7BA5A18CBD7A}" presName="sp" presStyleCnt="0"/>
      <dgm:spPr/>
    </dgm:pt>
    <dgm:pt modelId="{F2D59005-37F3-4A54-8704-1A188C93CBA4}" type="pres">
      <dgm:prSet presAssocID="{9D4C31E7-2D48-488D-8065-F527EFE8F103}" presName="arrowAndChildren" presStyleCnt="0"/>
      <dgm:spPr/>
    </dgm:pt>
    <dgm:pt modelId="{3D3E7D54-E349-425C-9269-594844D01619}" type="pres">
      <dgm:prSet presAssocID="{9D4C31E7-2D48-488D-8065-F527EFE8F103}" presName="parentTextArrow" presStyleLbl="node1" presStyleIdx="3" presStyleCnt="8" custLinFactNeighborX="-775" custLinFactNeighborY="8811"/>
      <dgm:spPr/>
      <dgm:t>
        <a:bodyPr/>
        <a:lstStyle/>
        <a:p>
          <a:endParaRPr lang="en-US"/>
        </a:p>
      </dgm:t>
    </dgm:pt>
    <dgm:pt modelId="{9AED427A-D5CD-4002-94CA-04C00DBF590C}" type="pres">
      <dgm:prSet presAssocID="{389B671F-2E5E-41B3-827B-0AFDBE4A22FD}" presName="sp" presStyleCnt="0"/>
      <dgm:spPr/>
    </dgm:pt>
    <dgm:pt modelId="{22D159F0-8602-4983-BBD0-A2458DC8C45E}" type="pres">
      <dgm:prSet presAssocID="{412AC8AB-8E56-4D63-8110-46E8F41F3856}" presName="arrowAndChildren" presStyleCnt="0"/>
      <dgm:spPr/>
    </dgm:pt>
    <dgm:pt modelId="{4A1C192E-953D-44A0-A3FA-44F3630DC1CC}" type="pres">
      <dgm:prSet presAssocID="{412AC8AB-8E56-4D63-8110-46E8F41F3856}" presName="parentTextArrow" presStyleLbl="node1" presStyleIdx="4" presStyleCnt="8"/>
      <dgm:spPr/>
      <dgm:t>
        <a:bodyPr/>
        <a:lstStyle/>
        <a:p>
          <a:endParaRPr lang="en-US"/>
        </a:p>
      </dgm:t>
    </dgm:pt>
    <dgm:pt modelId="{7F959266-92BD-4BDB-96EB-E3C7EAA79392}" type="pres">
      <dgm:prSet presAssocID="{EBEBC118-B2E5-4023-B76F-C6B24F299B51}" presName="sp" presStyleCnt="0"/>
      <dgm:spPr/>
    </dgm:pt>
    <dgm:pt modelId="{FBEFEF5D-A1EF-4AA9-B975-3C2D48572359}" type="pres">
      <dgm:prSet presAssocID="{4C49A306-28BC-482D-9A0C-68FB67C785CA}" presName="arrowAndChildren" presStyleCnt="0"/>
      <dgm:spPr/>
    </dgm:pt>
    <dgm:pt modelId="{2AA45ED9-7616-4B9F-A90C-BCE6DD80C8FD}" type="pres">
      <dgm:prSet presAssocID="{4C49A306-28BC-482D-9A0C-68FB67C785CA}" presName="parentTextArrow" presStyleLbl="node1" presStyleIdx="5" presStyleCnt="8"/>
      <dgm:spPr/>
      <dgm:t>
        <a:bodyPr/>
        <a:lstStyle/>
        <a:p>
          <a:endParaRPr lang="en-US"/>
        </a:p>
      </dgm:t>
    </dgm:pt>
    <dgm:pt modelId="{A361BBDB-AB81-44DC-8B66-CF82ABFF9A83}" type="pres">
      <dgm:prSet presAssocID="{B1D5EB9C-561A-484D-A17B-3DCEE03A3A54}" presName="sp" presStyleCnt="0"/>
      <dgm:spPr/>
    </dgm:pt>
    <dgm:pt modelId="{EDB38193-0CF3-443F-8437-76E39146A7DE}" type="pres">
      <dgm:prSet presAssocID="{DC28EF1D-97A3-41B5-A35F-78D1377D4A03}" presName="arrowAndChildren" presStyleCnt="0"/>
      <dgm:spPr/>
    </dgm:pt>
    <dgm:pt modelId="{1B7C9A8D-59D5-4E46-A929-CF68B8AA6824}" type="pres">
      <dgm:prSet presAssocID="{DC28EF1D-97A3-41B5-A35F-78D1377D4A03}" presName="parentTextArrow" presStyleLbl="node1" presStyleIdx="6" presStyleCnt="8"/>
      <dgm:spPr/>
      <dgm:t>
        <a:bodyPr/>
        <a:lstStyle/>
        <a:p>
          <a:endParaRPr lang="en-US"/>
        </a:p>
      </dgm:t>
    </dgm:pt>
    <dgm:pt modelId="{EB932D92-D96D-4216-8240-D01A0EFD6D74}" type="pres">
      <dgm:prSet presAssocID="{CA2B57C1-22B0-490F-B27A-141E9630FED0}" presName="sp" presStyleCnt="0"/>
      <dgm:spPr/>
    </dgm:pt>
    <dgm:pt modelId="{6D2B3FC6-65A7-4B50-835A-0AB676C7CEC8}" type="pres">
      <dgm:prSet presAssocID="{893E40E9-9910-41E8-816C-AC3CB5F3E3BA}" presName="arrowAndChildren" presStyleCnt="0"/>
      <dgm:spPr/>
    </dgm:pt>
    <dgm:pt modelId="{573C774B-29BF-4805-B1A5-B552DB35CCA6}" type="pres">
      <dgm:prSet presAssocID="{893E40E9-9910-41E8-816C-AC3CB5F3E3BA}" presName="parentTextArrow" presStyleLbl="node1" presStyleIdx="7" presStyleCnt="8"/>
      <dgm:spPr/>
      <dgm:t>
        <a:bodyPr/>
        <a:lstStyle/>
        <a:p>
          <a:endParaRPr lang="en-US"/>
        </a:p>
      </dgm:t>
    </dgm:pt>
  </dgm:ptLst>
  <dgm:cxnLst>
    <dgm:cxn modelId="{1569242C-F1C1-4B12-B66F-14E4889380E6}" srcId="{0204EBB4-F912-4CBD-888F-94EF975F5561}" destId="{B2D93ADB-FEB6-4A72-B8B6-43FA4B4B4BCD}" srcOrd="5" destOrd="0" parTransId="{AD90E0FB-7D6C-44C6-98D4-3F0C4603356F}" sibTransId="{D2C2BEE1-A764-4711-9F70-51B7D7A93E9E}"/>
    <dgm:cxn modelId="{FCC42548-9110-40C6-9DB6-EC37DD9A194F}" type="presOf" srcId="{11ABBBFB-479C-4E28-A9D4-D0C8DA551958}" destId="{C3D04438-1AA7-44D5-B688-D8819E7DB5EA}" srcOrd="0" destOrd="0" presId="urn:microsoft.com/office/officeart/2005/8/layout/process4"/>
    <dgm:cxn modelId="{2C366B5B-A65D-4B62-B684-2785F294E332}" type="presOf" srcId="{4C49A306-28BC-482D-9A0C-68FB67C785CA}" destId="{2AA45ED9-7616-4B9F-A90C-BCE6DD80C8FD}" srcOrd="0" destOrd="0" presId="urn:microsoft.com/office/officeart/2005/8/layout/process4"/>
    <dgm:cxn modelId="{9AAF58A1-B95A-47FD-90BF-FC2627CBA61B}" type="presOf" srcId="{B4421428-1CD8-482A-89C8-048A071EA046}" destId="{5FB7B1A9-EBE3-49A6-B1CB-F36D7D436121}" srcOrd="0" destOrd="0" presId="urn:microsoft.com/office/officeart/2005/8/layout/process4"/>
    <dgm:cxn modelId="{1050FDDC-97CD-4839-BD7B-BBFF5A0B367A}" srcId="{0204EBB4-F912-4CBD-888F-94EF975F5561}" destId="{412AC8AB-8E56-4D63-8110-46E8F41F3856}" srcOrd="3" destOrd="0" parTransId="{0F48C484-E085-491E-8761-F93EDC3D2530}" sibTransId="{389B671F-2E5E-41B3-827B-0AFDBE4A22FD}"/>
    <dgm:cxn modelId="{F82213A9-68A3-464F-A2C6-E4C010D6EE26}" type="presOf" srcId="{412AC8AB-8E56-4D63-8110-46E8F41F3856}" destId="{4A1C192E-953D-44A0-A3FA-44F3630DC1CC}" srcOrd="0" destOrd="0" presId="urn:microsoft.com/office/officeart/2005/8/layout/process4"/>
    <dgm:cxn modelId="{F80769F9-97A1-4380-8C52-9AC25811C077}" type="presOf" srcId="{9D4C31E7-2D48-488D-8065-F527EFE8F103}" destId="{3D3E7D54-E349-425C-9269-594844D01619}" srcOrd="0" destOrd="0" presId="urn:microsoft.com/office/officeart/2005/8/layout/process4"/>
    <dgm:cxn modelId="{BE1A639D-60D7-4F03-94BB-CFD9ED47BC2F}" srcId="{0204EBB4-F912-4CBD-888F-94EF975F5561}" destId="{893E40E9-9910-41E8-816C-AC3CB5F3E3BA}" srcOrd="0" destOrd="0" parTransId="{EEDD1E8C-7CA1-4C08-8724-C13FBFBE18D1}" sibTransId="{CA2B57C1-22B0-490F-B27A-141E9630FED0}"/>
    <dgm:cxn modelId="{36567F24-41BD-48CD-A4F6-756E8F74A398}" type="presOf" srcId="{DC28EF1D-97A3-41B5-A35F-78D1377D4A03}" destId="{1B7C9A8D-59D5-4E46-A929-CF68B8AA6824}" srcOrd="0" destOrd="0" presId="urn:microsoft.com/office/officeart/2005/8/layout/process4"/>
    <dgm:cxn modelId="{BF5B88CF-9405-4059-8140-F4CCA42FF33B}" srcId="{0204EBB4-F912-4CBD-888F-94EF975F5561}" destId="{4C49A306-28BC-482D-9A0C-68FB67C785CA}" srcOrd="2" destOrd="0" parTransId="{EB3ACAE1-6F4F-4447-BB4E-437F45601E7E}" sibTransId="{EBEBC118-B2E5-4023-B76F-C6B24F299B51}"/>
    <dgm:cxn modelId="{84449A73-9390-48BD-825F-D407CC116DA4}" srcId="{0204EBB4-F912-4CBD-888F-94EF975F5561}" destId="{B4421428-1CD8-482A-89C8-048A071EA046}" srcOrd="6" destOrd="0" parTransId="{C7F929F0-AD85-4EF7-AE51-1DA04FEC6DB3}" sibTransId="{066A82B1-95A8-422A-94B6-0AEE27E746D5}"/>
    <dgm:cxn modelId="{0BE03A28-7CE8-435A-BB03-6E903A8F3D13}" srcId="{0204EBB4-F912-4CBD-888F-94EF975F5561}" destId="{DC28EF1D-97A3-41B5-A35F-78D1377D4A03}" srcOrd="1" destOrd="0" parTransId="{7BD7A28F-A5B2-4312-B0E5-F6D47ED54878}" sibTransId="{B1D5EB9C-561A-484D-A17B-3DCEE03A3A54}"/>
    <dgm:cxn modelId="{0813D9B4-0CD8-4A9C-8481-A8B8EA04CE57}" srcId="{0204EBB4-F912-4CBD-888F-94EF975F5561}" destId="{9D4C31E7-2D48-488D-8065-F527EFE8F103}" srcOrd="4" destOrd="0" parTransId="{6F2F5F12-9124-4780-8FC3-A6DBE3622931}" sibTransId="{408B300D-2537-47F3-A490-7BA5A18CBD7A}"/>
    <dgm:cxn modelId="{9C67573F-4C4E-49D7-8800-ED2935F77389}" type="presOf" srcId="{893E40E9-9910-41E8-816C-AC3CB5F3E3BA}" destId="{573C774B-29BF-4805-B1A5-B552DB35CCA6}" srcOrd="0" destOrd="0" presId="urn:microsoft.com/office/officeart/2005/8/layout/process4"/>
    <dgm:cxn modelId="{746A09F1-9377-4339-84E8-B15816B3E7FE}" type="presOf" srcId="{B2D93ADB-FEB6-4A72-B8B6-43FA4B4B4BCD}" destId="{82ADEF0D-1BBC-4848-A445-DBACF9460F70}" srcOrd="0" destOrd="0" presId="urn:microsoft.com/office/officeart/2005/8/layout/process4"/>
    <dgm:cxn modelId="{F9D24BAE-FD03-4436-B2E1-EF58C3840501}" type="presOf" srcId="{0204EBB4-F912-4CBD-888F-94EF975F5561}" destId="{B4145696-E8DC-48AA-96C3-00790D12CD45}" srcOrd="0" destOrd="0" presId="urn:microsoft.com/office/officeart/2005/8/layout/process4"/>
    <dgm:cxn modelId="{77E7EAA6-3D40-4148-A46A-85F308D2BAB1}" srcId="{0204EBB4-F912-4CBD-888F-94EF975F5561}" destId="{11ABBBFB-479C-4E28-A9D4-D0C8DA551958}" srcOrd="7" destOrd="0" parTransId="{A62E0961-E59B-4A16-B40C-76CA49F9A5C3}" sibTransId="{28253FDA-2AE0-47B3-B3A3-CA131B638B55}"/>
    <dgm:cxn modelId="{D25CF87F-1142-4E51-8DA4-BA2FF680FDE3}" type="presParOf" srcId="{B4145696-E8DC-48AA-96C3-00790D12CD45}" destId="{066AC4D5-1E65-48D3-BDDE-14A8F2E7E17F}" srcOrd="0" destOrd="0" presId="urn:microsoft.com/office/officeart/2005/8/layout/process4"/>
    <dgm:cxn modelId="{36E2EE4B-96A1-4762-B604-8243D1ED85D7}" type="presParOf" srcId="{066AC4D5-1E65-48D3-BDDE-14A8F2E7E17F}" destId="{C3D04438-1AA7-44D5-B688-D8819E7DB5EA}" srcOrd="0" destOrd="0" presId="urn:microsoft.com/office/officeart/2005/8/layout/process4"/>
    <dgm:cxn modelId="{E5DCDB7B-90C9-4163-AA2F-70A089A8FA2A}" type="presParOf" srcId="{B4145696-E8DC-48AA-96C3-00790D12CD45}" destId="{3D4B61DD-5E60-4907-8BCC-7D26FCF2A481}" srcOrd="1" destOrd="0" presId="urn:microsoft.com/office/officeart/2005/8/layout/process4"/>
    <dgm:cxn modelId="{8A8BD0D2-A247-46E8-8B03-C73EB28815A0}" type="presParOf" srcId="{B4145696-E8DC-48AA-96C3-00790D12CD45}" destId="{0583FE15-9190-4490-B4C9-9656752C83D8}" srcOrd="2" destOrd="0" presId="urn:microsoft.com/office/officeart/2005/8/layout/process4"/>
    <dgm:cxn modelId="{E92A2DC3-8F51-4579-A500-E251E2F99088}" type="presParOf" srcId="{0583FE15-9190-4490-B4C9-9656752C83D8}" destId="{5FB7B1A9-EBE3-49A6-B1CB-F36D7D436121}" srcOrd="0" destOrd="0" presId="urn:microsoft.com/office/officeart/2005/8/layout/process4"/>
    <dgm:cxn modelId="{B0E7DBA7-E23F-4615-A8F0-4BA0F3B5D47C}" type="presParOf" srcId="{B4145696-E8DC-48AA-96C3-00790D12CD45}" destId="{3607D6E4-CB61-4E84-A70F-5B08B30285C2}" srcOrd="3" destOrd="0" presId="urn:microsoft.com/office/officeart/2005/8/layout/process4"/>
    <dgm:cxn modelId="{A7207976-D417-4FF4-980F-688175EE1765}" type="presParOf" srcId="{B4145696-E8DC-48AA-96C3-00790D12CD45}" destId="{56E58855-3FD4-471D-9C51-18A34EEB0DE8}" srcOrd="4" destOrd="0" presId="urn:microsoft.com/office/officeart/2005/8/layout/process4"/>
    <dgm:cxn modelId="{7523D49A-5457-4306-91A6-3F1971D2052E}" type="presParOf" srcId="{56E58855-3FD4-471D-9C51-18A34EEB0DE8}" destId="{82ADEF0D-1BBC-4848-A445-DBACF9460F70}" srcOrd="0" destOrd="0" presId="urn:microsoft.com/office/officeart/2005/8/layout/process4"/>
    <dgm:cxn modelId="{EF75BA4D-57FB-47B0-8BF9-A86A83D8638C}" type="presParOf" srcId="{B4145696-E8DC-48AA-96C3-00790D12CD45}" destId="{436B531E-F4B1-40C7-815B-65A3225AE4AE}" srcOrd="5" destOrd="0" presId="urn:microsoft.com/office/officeart/2005/8/layout/process4"/>
    <dgm:cxn modelId="{FD65D77E-3A7F-434C-9751-9FBCE9805631}" type="presParOf" srcId="{B4145696-E8DC-48AA-96C3-00790D12CD45}" destId="{F2D59005-37F3-4A54-8704-1A188C93CBA4}" srcOrd="6" destOrd="0" presId="urn:microsoft.com/office/officeart/2005/8/layout/process4"/>
    <dgm:cxn modelId="{BD145C4C-B4AE-4623-81C4-1D17C5CFC689}" type="presParOf" srcId="{F2D59005-37F3-4A54-8704-1A188C93CBA4}" destId="{3D3E7D54-E349-425C-9269-594844D01619}" srcOrd="0" destOrd="0" presId="urn:microsoft.com/office/officeart/2005/8/layout/process4"/>
    <dgm:cxn modelId="{DBDC2D05-FF4B-4634-9EDD-31210BBBE067}" type="presParOf" srcId="{B4145696-E8DC-48AA-96C3-00790D12CD45}" destId="{9AED427A-D5CD-4002-94CA-04C00DBF590C}" srcOrd="7" destOrd="0" presId="urn:microsoft.com/office/officeart/2005/8/layout/process4"/>
    <dgm:cxn modelId="{973A613B-A4C5-43BD-92ED-76B52790565A}" type="presParOf" srcId="{B4145696-E8DC-48AA-96C3-00790D12CD45}" destId="{22D159F0-8602-4983-BBD0-A2458DC8C45E}" srcOrd="8" destOrd="0" presId="urn:microsoft.com/office/officeart/2005/8/layout/process4"/>
    <dgm:cxn modelId="{68CE637A-7910-4AF8-BDB6-095CC0B31FE9}" type="presParOf" srcId="{22D159F0-8602-4983-BBD0-A2458DC8C45E}" destId="{4A1C192E-953D-44A0-A3FA-44F3630DC1CC}" srcOrd="0" destOrd="0" presId="urn:microsoft.com/office/officeart/2005/8/layout/process4"/>
    <dgm:cxn modelId="{C6F9E8AA-87AF-4FC4-963C-5796E715FDB2}" type="presParOf" srcId="{B4145696-E8DC-48AA-96C3-00790D12CD45}" destId="{7F959266-92BD-4BDB-96EB-E3C7EAA79392}" srcOrd="9" destOrd="0" presId="urn:microsoft.com/office/officeart/2005/8/layout/process4"/>
    <dgm:cxn modelId="{C3057B40-C1A1-4CC3-8422-EF38ECEC69AA}" type="presParOf" srcId="{B4145696-E8DC-48AA-96C3-00790D12CD45}" destId="{FBEFEF5D-A1EF-4AA9-B975-3C2D48572359}" srcOrd="10" destOrd="0" presId="urn:microsoft.com/office/officeart/2005/8/layout/process4"/>
    <dgm:cxn modelId="{15970C50-620C-4F00-B5F7-91F914C58548}" type="presParOf" srcId="{FBEFEF5D-A1EF-4AA9-B975-3C2D48572359}" destId="{2AA45ED9-7616-4B9F-A90C-BCE6DD80C8FD}" srcOrd="0" destOrd="0" presId="urn:microsoft.com/office/officeart/2005/8/layout/process4"/>
    <dgm:cxn modelId="{A8EC1F0E-7E2D-4A87-837E-40D31925DEE6}" type="presParOf" srcId="{B4145696-E8DC-48AA-96C3-00790D12CD45}" destId="{A361BBDB-AB81-44DC-8B66-CF82ABFF9A83}" srcOrd="11" destOrd="0" presId="urn:microsoft.com/office/officeart/2005/8/layout/process4"/>
    <dgm:cxn modelId="{D75D7819-8A05-4DCA-B430-F8356DDF66CF}" type="presParOf" srcId="{B4145696-E8DC-48AA-96C3-00790D12CD45}" destId="{EDB38193-0CF3-443F-8437-76E39146A7DE}" srcOrd="12" destOrd="0" presId="urn:microsoft.com/office/officeart/2005/8/layout/process4"/>
    <dgm:cxn modelId="{193096EE-1D0A-4555-89F1-2B7B8D8BC2F6}" type="presParOf" srcId="{EDB38193-0CF3-443F-8437-76E39146A7DE}" destId="{1B7C9A8D-59D5-4E46-A929-CF68B8AA6824}" srcOrd="0" destOrd="0" presId="urn:microsoft.com/office/officeart/2005/8/layout/process4"/>
    <dgm:cxn modelId="{A922F802-AF85-4DBB-A164-502909C7CB5F}" type="presParOf" srcId="{B4145696-E8DC-48AA-96C3-00790D12CD45}" destId="{EB932D92-D96D-4216-8240-D01A0EFD6D74}" srcOrd="13" destOrd="0" presId="urn:microsoft.com/office/officeart/2005/8/layout/process4"/>
    <dgm:cxn modelId="{92D24413-E537-4419-A1E1-CB288EE88068}" type="presParOf" srcId="{B4145696-E8DC-48AA-96C3-00790D12CD45}" destId="{6D2B3FC6-65A7-4B50-835A-0AB676C7CEC8}" srcOrd="14" destOrd="0" presId="urn:microsoft.com/office/officeart/2005/8/layout/process4"/>
    <dgm:cxn modelId="{05A70094-E002-4881-A5EA-5628AE9CED84}" type="presParOf" srcId="{6D2B3FC6-65A7-4B50-835A-0AB676C7CEC8}" destId="{573C774B-29BF-4805-B1A5-B552DB35CCA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67BBE-A891-48DF-B803-0CCCD5A4D5C4}" type="doc">
      <dgm:prSet loTypeId="urn:microsoft.com/office/officeart/2005/8/layout/hProcess9" loCatId="process" qsTypeId="urn:microsoft.com/office/officeart/2005/8/quickstyle/3d3" qsCatId="3D" csTypeId="urn:microsoft.com/office/officeart/2005/8/colors/colorful5" csCatId="colorful" phldr="1"/>
      <dgm:spPr/>
    </dgm:pt>
    <dgm:pt modelId="{D9B03391-7A5C-4730-8947-930B843CB6B5}">
      <dgm:prSet phldrT="[Text]" custT="1"/>
      <dgm:spPr/>
      <dgm:t>
        <a:bodyPr/>
        <a:lstStyle/>
        <a:p>
          <a:r>
            <a:rPr lang="en-IN" sz="1600" dirty="0"/>
            <a:t>SOURCE</a:t>
          </a:r>
        </a:p>
      </dgm:t>
    </dgm:pt>
    <dgm:pt modelId="{8BA4BFE4-7885-4D80-9E95-0A2C1A0410A9}" type="parTrans" cxnId="{B33EE8F3-15D7-4B46-B238-EA02F4BF5952}">
      <dgm:prSet/>
      <dgm:spPr/>
      <dgm:t>
        <a:bodyPr/>
        <a:lstStyle/>
        <a:p>
          <a:endParaRPr lang="en-IN"/>
        </a:p>
      </dgm:t>
    </dgm:pt>
    <dgm:pt modelId="{DD0BEF60-F4CC-4C15-92B7-8308D38A7816}" type="sibTrans" cxnId="{B33EE8F3-15D7-4B46-B238-EA02F4BF5952}">
      <dgm:prSet/>
      <dgm:spPr/>
      <dgm:t>
        <a:bodyPr/>
        <a:lstStyle/>
        <a:p>
          <a:endParaRPr lang="en-IN"/>
        </a:p>
      </dgm:t>
    </dgm:pt>
    <dgm:pt modelId="{1C3A1124-2C27-4318-9C15-E23B757186DC}">
      <dgm:prSet phldrT="[Text]"/>
      <dgm:spPr/>
      <dgm:t>
        <a:bodyPr/>
        <a:lstStyle/>
        <a:p>
          <a:r>
            <a:rPr lang="en-IN" dirty="0"/>
            <a:t>COMMUNICATOR</a:t>
          </a:r>
        </a:p>
      </dgm:t>
    </dgm:pt>
    <dgm:pt modelId="{92CFCDCE-EA39-405D-BF3C-88BB65402F73}" type="parTrans" cxnId="{06E3D55D-75C0-47A6-94B7-7F1436FCBA49}">
      <dgm:prSet/>
      <dgm:spPr/>
      <dgm:t>
        <a:bodyPr/>
        <a:lstStyle/>
        <a:p>
          <a:endParaRPr lang="en-IN"/>
        </a:p>
      </dgm:t>
    </dgm:pt>
    <dgm:pt modelId="{EF4A8432-4A74-44BD-8EAE-0DDC3601A22E}" type="sibTrans" cxnId="{06E3D55D-75C0-47A6-94B7-7F1436FCBA49}">
      <dgm:prSet/>
      <dgm:spPr/>
      <dgm:t>
        <a:bodyPr/>
        <a:lstStyle/>
        <a:p>
          <a:endParaRPr lang="en-IN"/>
        </a:p>
      </dgm:t>
    </dgm:pt>
    <dgm:pt modelId="{C9ED0425-7ADC-4588-8EAA-FE471B48A7E0}">
      <dgm:prSet phldrT="[Text]" custT="1"/>
      <dgm:spPr/>
      <dgm:t>
        <a:bodyPr/>
        <a:lstStyle/>
        <a:p>
          <a:r>
            <a:rPr lang="en-IN" sz="1400" dirty="0"/>
            <a:t>MESSAGE</a:t>
          </a:r>
        </a:p>
      </dgm:t>
    </dgm:pt>
    <dgm:pt modelId="{7416B650-5827-43A5-878C-8D81BC36A223}" type="parTrans" cxnId="{2A351721-D190-4276-BB41-211E55BBF300}">
      <dgm:prSet/>
      <dgm:spPr/>
      <dgm:t>
        <a:bodyPr/>
        <a:lstStyle/>
        <a:p>
          <a:endParaRPr lang="en-IN"/>
        </a:p>
      </dgm:t>
    </dgm:pt>
    <dgm:pt modelId="{62C36F16-22C9-4670-AF44-F4E3264849D6}" type="sibTrans" cxnId="{2A351721-D190-4276-BB41-211E55BBF300}">
      <dgm:prSet/>
      <dgm:spPr/>
      <dgm:t>
        <a:bodyPr/>
        <a:lstStyle/>
        <a:p>
          <a:endParaRPr lang="en-IN"/>
        </a:p>
      </dgm:t>
    </dgm:pt>
    <dgm:pt modelId="{B1BBB96C-61A1-4EF3-ADAA-B1DDABACD303}">
      <dgm:prSet custT="1"/>
      <dgm:spPr/>
      <dgm:t>
        <a:bodyPr/>
        <a:lstStyle/>
        <a:p>
          <a:r>
            <a:rPr lang="en-IN" sz="1400" dirty="0"/>
            <a:t>CHANNEL</a:t>
          </a:r>
        </a:p>
      </dgm:t>
    </dgm:pt>
    <dgm:pt modelId="{CE93D71C-8EA5-47F7-B701-7B3128A4285E}" type="parTrans" cxnId="{D509633E-B476-4CA4-AD04-ADD20C8CE8BE}">
      <dgm:prSet/>
      <dgm:spPr/>
      <dgm:t>
        <a:bodyPr/>
        <a:lstStyle/>
        <a:p>
          <a:endParaRPr lang="en-IN"/>
        </a:p>
      </dgm:t>
    </dgm:pt>
    <dgm:pt modelId="{C23114C3-C2A6-4785-A9FD-E6956C2024ED}" type="sibTrans" cxnId="{D509633E-B476-4CA4-AD04-ADD20C8CE8BE}">
      <dgm:prSet/>
      <dgm:spPr/>
      <dgm:t>
        <a:bodyPr/>
        <a:lstStyle/>
        <a:p>
          <a:endParaRPr lang="en-IN"/>
        </a:p>
      </dgm:t>
    </dgm:pt>
    <dgm:pt modelId="{5319E48A-ACE7-4BAD-8CB0-D6D9236D1128}">
      <dgm:prSet custT="1"/>
      <dgm:spPr/>
      <dgm:t>
        <a:bodyPr/>
        <a:lstStyle/>
        <a:p>
          <a:r>
            <a:rPr lang="en-IN" sz="1100" dirty="0"/>
            <a:t>DISTORTION</a:t>
          </a:r>
        </a:p>
      </dgm:t>
    </dgm:pt>
    <dgm:pt modelId="{B5F5C4B5-88AB-4416-A5BF-F78C4B00D9BC}" type="parTrans" cxnId="{4A7C0C0C-888A-40E8-81DC-76093FC7A88F}">
      <dgm:prSet/>
      <dgm:spPr/>
      <dgm:t>
        <a:bodyPr/>
        <a:lstStyle/>
        <a:p>
          <a:endParaRPr lang="en-IN"/>
        </a:p>
      </dgm:t>
    </dgm:pt>
    <dgm:pt modelId="{8A20C257-1EDB-4D3E-AD61-934186548136}" type="sibTrans" cxnId="{4A7C0C0C-888A-40E8-81DC-76093FC7A88F}">
      <dgm:prSet/>
      <dgm:spPr/>
      <dgm:t>
        <a:bodyPr/>
        <a:lstStyle/>
        <a:p>
          <a:endParaRPr lang="en-IN"/>
        </a:p>
      </dgm:t>
    </dgm:pt>
    <dgm:pt modelId="{C60C5CEE-B3EC-4A2D-9FB8-F3920AFB168A}">
      <dgm:prSet custT="1"/>
      <dgm:spPr/>
      <dgm:t>
        <a:bodyPr/>
        <a:lstStyle/>
        <a:p>
          <a:r>
            <a:rPr lang="en-IN" sz="1200" dirty="0"/>
            <a:t>AUDIENCE</a:t>
          </a:r>
        </a:p>
      </dgm:t>
    </dgm:pt>
    <dgm:pt modelId="{8BFE10FB-FA21-4D3B-A0EC-5CCFC3B77D80}" type="parTrans" cxnId="{20B055CA-7D17-46E7-8BC1-FDF1987D40B1}">
      <dgm:prSet/>
      <dgm:spPr/>
      <dgm:t>
        <a:bodyPr/>
        <a:lstStyle/>
        <a:p>
          <a:endParaRPr lang="en-IN"/>
        </a:p>
      </dgm:t>
    </dgm:pt>
    <dgm:pt modelId="{36B777D8-25A1-4B56-AA66-0E5723A2B543}" type="sibTrans" cxnId="{20B055CA-7D17-46E7-8BC1-FDF1987D40B1}">
      <dgm:prSet/>
      <dgm:spPr/>
      <dgm:t>
        <a:bodyPr/>
        <a:lstStyle/>
        <a:p>
          <a:endParaRPr lang="en-IN"/>
        </a:p>
      </dgm:t>
    </dgm:pt>
    <dgm:pt modelId="{9D419398-5D6A-4EB0-8ACE-01DCF5AD29B8}">
      <dgm:prSet custT="1"/>
      <dgm:spPr/>
      <dgm:t>
        <a:bodyPr/>
        <a:lstStyle/>
        <a:p>
          <a:r>
            <a:rPr lang="en-IN" sz="1200" dirty="0"/>
            <a:t>FEEDBACK</a:t>
          </a:r>
        </a:p>
      </dgm:t>
    </dgm:pt>
    <dgm:pt modelId="{A646DADF-2E7E-48B6-B0D1-72F01A5F6894}" type="parTrans" cxnId="{74AE80F7-86FA-43C1-AE17-C9A8D02435B4}">
      <dgm:prSet/>
      <dgm:spPr/>
      <dgm:t>
        <a:bodyPr/>
        <a:lstStyle/>
        <a:p>
          <a:endParaRPr lang="en-IN"/>
        </a:p>
      </dgm:t>
    </dgm:pt>
    <dgm:pt modelId="{3275B131-6176-4778-A863-EBAF615BD9EF}" type="sibTrans" cxnId="{74AE80F7-86FA-43C1-AE17-C9A8D02435B4}">
      <dgm:prSet/>
      <dgm:spPr/>
      <dgm:t>
        <a:bodyPr/>
        <a:lstStyle/>
        <a:p>
          <a:endParaRPr lang="en-IN"/>
        </a:p>
      </dgm:t>
    </dgm:pt>
    <dgm:pt modelId="{AB95B322-B7FE-444E-B748-2588439043D5}" type="pres">
      <dgm:prSet presAssocID="{78D67BBE-A891-48DF-B803-0CCCD5A4D5C4}" presName="CompostProcess" presStyleCnt="0">
        <dgm:presLayoutVars>
          <dgm:dir/>
          <dgm:resizeHandles val="exact"/>
        </dgm:presLayoutVars>
      </dgm:prSet>
      <dgm:spPr/>
    </dgm:pt>
    <dgm:pt modelId="{A95EEF40-083B-4B06-9491-C879C5AA1E75}" type="pres">
      <dgm:prSet presAssocID="{78D67BBE-A891-48DF-B803-0CCCD5A4D5C4}" presName="arrow" presStyleLbl="bgShp" presStyleIdx="0" presStyleCnt="1" custLinFactNeighborX="9832" custLinFactNeighborY="-1607"/>
      <dgm:spPr/>
    </dgm:pt>
    <dgm:pt modelId="{05DF56DF-C708-42C4-BF3D-072C1E14AB71}" type="pres">
      <dgm:prSet presAssocID="{78D67BBE-A891-48DF-B803-0CCCD5A4D5C4}" presName="linearProcess" presStyleCnt="0"/>
      <dgm:spPr/>
    </dgm:pt>
    <dgm:pt modelId="{4F194BC9-B6B3-43FE-BDE5-938932C7AF0C}" type="pres">
      <dgm:prSet presAssocID="{D9B03391-7A5C-4730-8947-930B843CB6B5}" presName="textNode" presStyleLbl="node1" presStyleIdx="0" presStyleCnt="7">
        <dgm:presLayoutVars>
          <dgm:bulletEnabled val="1"/>
        </dgm:presLayoutVars>
      </dgm:prSet>
      <dgm:spPr/>
      <dgm:t>
        <a:bodyPr/>
        <a:lstStyle/>
        <a:p>
          <a:endParaRPr lang="en-US"/>
        </a:p>
      </dgm:t>
    </dgm:pt>
    <dgm:pt modelId="{33E1EE6B-37A7-4475-8ABF-C784055ADBED}" type="pres">
      <dgm:prSet presAssocID="{DD0BEF60-F4CC-4C15-92B7-8308D38A7816}" presName="sibTrans" presStyleCnt="0"/>
      <dgm:spPr/>
    </dgm:pt>
    <dgm:pt modelId="{B626D9B2-8E31-46D2-8081-CB28DE949FF1}" type="pres">
      <dgm:prSet presAssocID="{1C3A1124-2C27-4318-9C15-E23B757186DC}" presName="textNode" presStyleLbl="node1" presStyleIdx="1" presStyleCnt="7">
        <dgm:presLayoutVars>
          <dgm:bulletEnabled val="1"/>
        </dgm:presLayoutVars>
      </dgm:prSet>
      <dgm:spPr/>
      <dgm:t>
        <a:bodyPr/>
        <a:lstStyle/>
        <a:p>
          <a:endParaRPr lang="en-US"/>
        </a:p>
      </dgm:t>
    </dgm:pt>
    <dgm:pt modelId="{A61FA7EB-4484-49AC-9C57-7F1BEDB10E4F}" type="pres">
      <dgm:prSet presAssocID="{EF4A8432-4A74-44BD-8EAE-0DDC3601A22E}" presName="sibTrans" presStyleCnt="0"/>
      <dgm:spPr/>
    </dgm:pt>
    <dgm:pt modelId="{7320E92C-5A56-441F-B6A5-A509D62D646E}" type="pres">
      <dgm:prSet presAssocID="{C9ED0425-7ADC-4588-8EAA-FE471B48A7E0}" presName="textNode" presStyleLbl="node1" presStyleIdx="2" presStyleCnt="7">
        <dgm:presLayoutVars>
          <dgm:bulletEnabled val="1"/>
        </dgm:presLayoutVars>
      </dgm:prSet>
      <dgm:spPr/>
      <dgm:t>
        <a:bodyPr/>
        <a:lstStyle/>
        <a:p>
          <a:endParaRPr lang="en-US"/>
        </a:p>
      </dgm:t>
    </dgm:pt>
    <dgm:pt modelId="{D6E4AEC0-7D18-4BE8-AED3-21C5B05B28D0}" type="pres">
      <dgm:prSet presAssocID="{62C36F16-22C9-4670-AF44-F4E3264849D6}" presName="sibTrans" presStyleCnt="0"/>
      <dgm:spPr/>
    </dgm:pt>
    <dgm:pt modelId="{A02C1DDE-C359-47D4-A1EB-FF08B2AD9EBA}" type="pres">
      <dgm:prSet presAssocID="{9D419398-5D6A-4EB0-8ACE-01DCF5AD29B8}" presName="textNode" presStyleLbl="node1" presStyleIdx="3" presStyleCnt="7" custLinFactX="292220" custLinFactNeighborX="300000" custLinFactNeighborY="1827">
        <dgm:presLayoutVars>
          <dgm:bulletEnabled val="1"/>
        </dgm:presLayoutVars>
      </dgm:prSet>
      <dgm:spPr/>
      <dgm:t>
        <a:bodyPr/>
        <a:lstStyle/>
        <a:p>
          <a:endParaRPr lang="en-US"/>
        </a:p>
      </dgm:t>
    </dgm:pt>
    <dgm:pt modelId="{AC2A0AFB-45A1-417F-A51B-2AA52B962BA2}" type="pres">
      <dgm:prSet presAssocID="{3275B131-6176-4778-A863-EBAF615BD9EF}" presName="sibTrans" presStyleCnt="0"/>
      <dgm:spPr/>
    </dgm:pt>
    <dgm:pt modelId="{D3EA991D-5CD2-4319-9670-E89B15E7DC11}" type="pres">
      <dgm:prSet presAssocID="{C60C5CEE-B3EC-4A2D-9FB8-F3920AFB168A}" presName="textNode" presStyleLbl="node1" presStyleIdx="4" presStyleCnt="7" custLinFactX="98742" custLinFactNeighborX="100000" custLinFactNeighborY="4873">
        <dgm:presLayoutVars>
          <dgm:bulletEnabled val="1"/>
        </dgm:presLayoutVars>
      </dgm:prSet>
      <dgm:spPr/>
      <dgm:t>
        <a:bodyPr/>
        <a:lstStyle/>
        <a:p>
          <a:endParaRPr lang="en-US"/>
        </a:p>
      </dgm:t>
    </dgm:pt>
    <dgm:pt modelId="{A1482D6F-62F8-4A68-A195-147C6E385EEA}" type="pres">
      <dgm:prSet presAssocID="{36B777D8-25A1-4B56-AA66-0E5723A2B543}" presName="sibTrans" presStyleCnt="0"/>
      <dgm:spPr/>
    </dgm:pt>
    <dgm:pt modelId="{42B0D182-73D4-4478-97A7-A780FDA52BF8}" type="pres">
      <dgm:prSet presAssocID="{5319E48A-ACE7-4BAD-8CB0-D6D9236D1128}" presName="textNode" presStyleLbl="node1" presStyleIdx="5" presStyleCnt="7" custLinFactX="-100000" custLinFactNeighborX="-104421" custLinFactNeighborY="3046">
        <dgm:presLayoutVars>
          <dgm:bulletEnabled val="1"/>
        </dgm:presLayoutVars>
      </dgm:prSet>
      <dgm:spPr/>
      <dgm:t>
        <a:bodyPr/>
        <a:lstStyle/>
        <a:p>
          <a:endParaRPr lang="en-US"/>
        </a:p>
      </dgm:t>
    </dgm:pt>
    <dgm:pt modelId="{9303B5D2-6878-4779-A92A-8DD3C8E704B2}" type="pres">
      <dgm:prSet presAssocID="{8A20C257-1EDB-4D3E-AD61-934186548136}" presName="sibTrans" presStyleCnt="0"/>
      <dgm:spPr/>
    </dgm:pt>
    <dgm:pt modelId="{851F707A-8BC1-49F3-904B-976942409920}" type="pres">
      <dgm:prSet presAssocID="{B1BBB96C-61A1-4EF3-ADAA-B1DDABACD303}" presName="textNode" presStyleLbl="node1" presStyleIdx="6" presStyleCnt="7" custLinFactX="-300000" custLinFactNeighborX="-300000" custLinFactNeighborY="3046">
        <dgm:presLayoutVars>
          <dgm:bulletEnabled val="1"/>
        </dgm:presLayoutVars>
      </dgm:prSet>
      <dgm:spPr/>
      <dgm:t>
        <a:bodyPr/>
        <a:lstStyle/>
        <a:p>
          <a:endParaRPr lang="en-US"/>
        </a:p>
      </dgm:t>
    </dgm:pt>
  </dgm:ptLst>
  <dgm:cxnLst>
    <dgm:cxn modelId="{2A351721-D190-4276-BB41-211E55BBF300}" srcId="{78D67BBE-A891-48DF-B803-0CCCD5A4D5C4}" destId="{C9ED0425-7ADC-4588-8EAA-FE471B48A7E0}" srcOrd="2" destOrd="0" parTransId="{7416B650-5827-43A5-878C-8D81BC36A223}" sibTransId="{62C36F16-22C9-4670-AF44-F4E3264849D6}"/>
    <dgm:cxn modelId="{DCFA5C55-7C6F-415F-9E1D-BC415E35ED08}" type="presOf" srcId="{78D67BBE-A891-48DF-B803-0CCCD5A4D5C4}" destId="{AB95B322-B7FE-444E-B748-2588439043D5}" srcOrd="0" destOrd="0" presId="urn:microsoft.com/office/officeart/2005/8/layout/hProcess9"/>
    <dgm:cxn modelId="{06E3D55D-75C0-47A6-94B7-7F1436FCBA49}" srcId="{78D67BBE-A891-48DF-B803-0CCCD5A4D5C4}" destId="{1C3A1124-2C27-4318-9C15-E23B757186DC}" srcOrd="1" destOrd="0" parTransId="{92CFCDCE-EA39-405D-BF3C-88BB65402F73}" sibTransId="{EF4A8432-4A74-44BD-8EAE-0DDC3601A22E}"/>
    <dgm:cxn modelId="{20B055CA-7D17-46E7-8BC1-FDF1987D40B1}" srcId="{78D67BBE-A891-48DF-B803-0CCCD5A4D5C4}" destId="{C60C5CEE-B3EC-4A2D-9FB8-F3920AFB168A}" srcOrd="4" destOrd="0" parTransId="{8BFE10FB-FA21-4D3B-A0EC-5CCFC3B77D80}" sibTransId="{36B777D8-25A1-4B56-AA66-0E5723A2B543}"/>
    <dgm:cxn modelId="{92AA287F-F6E9-4E0F-AFBC-6C0AD522FC02}" type="presOf" srcId="{9D419398-5D6A-4EB0-8ACE-01DCF5AD29B8}" destId="{A02C1DDE-C359-47D4-A1EB-FF08B2AD9EBA}" srcOrd="0" destOrd="0" presId="urn:microsoft.com/office/officeart/2005/8/layout/hProcess9"/>
    <dgm:cxn modelId="{4A7C0C0C-888A-40E8-81DC-76093FC7A88F}" srcId="{78D67BBE-A891-48DF-B803-0CCCD5A4D5C4}" destId="{5319E48A-ACE7-4BAD-8CB0-D6D9236D1128}" srcOrd="5" destOrd="0" parTransId="{B5F5C4B5-88AB-4416-A5BF-F78C4B00D9BC}" sibTransId="{8A20C257-1EDB-4D3E-AD61-934186548136}"/>
    <dgm:cxn modelId="{E346F0EA-9358-40F5-97A3-70B545362AC3}" type="presOf" srcId="{5319E48A-ACE7-4BAD-8CB0-D6D9236D1128}" destId="{42B0D182-73D4-4478-97A7-A780FDA52BF8}" srcOrd="0" destOrd="0" presId="urn:microsoft.com/office/officeart/2005/8/layout/hProcess9"/>
    <dgm:cxn modelId="{B33EE8F3-15D7-4B46-B238-EA02F4BF5952}" srcId="{78D67BBE-A891-48DF-B803-0CCCD5A4D5C4}" destId="{D9B03391-7A5C-4730-8947-930B843CB6B5}" srcOrd="0" destOrd="0" parTransId="{8BA4BFE4-7885-4D80-9E95-0A2C1A0410A9}" sibTransId="{DD0BEF60-F4CC-4C15-92B7-8308D38A7816}"/>
    <dgm:cxn modelId="{F8607C11-750F-4278-9F65-94070B4809B3}" type="presOf" srcId="{D9B03391-7A5C-4730-8947-930B843CB6B5}" destId="{4F194BC9-B6B3-43FE-BDE5-938932C7AF0C}" srcOrd="0" destOrd="0" presId="urn:microsoft.com/office/officeart/2005/8/layout/hProcess9"/>
    <dgm:cxn modelId="{64120B7C-B9A2-4160-BC2F-7E314DF7F5F3}" type="presOf" srcId="{C60C5CEE-B3EC-4A2D-9FB8-F3920AFB168A}" destId="{D3EA991D-5CD2-4319-9670-E89B15E7DC11}" srcOrd="0" destOrd="0" presId="urn:microsoft.com/office/officeart/2005/8/layout/hProcess9"/>
    <dgm:cxn modelId="{5B902457-64E1-4DEB-AA4F-0582F2645CA2}" type="presOf" srcId="{1C3A1124-2C27-4318-9C15-E23B757186DC}" destId="{B626D9B2-8E31-46D2-8081-CB28DE949FF1}" srcOrd="0" destOrd="0" presId="urn:microsoft.com/office/officeart/2005/8/layout/hProcess9"/>
    <dgm:cxn modelId="{D509633E-B476-4CA4-AD04-ADD20C8CE8BE}" srcId="{78D67BBE-A891-48DF-B803-0CCCD5A4D5C4}" destId="{B1BBB96C-61A1-4EF3-ADAA-B1DDABACD303}" srcOrd="6" destOrd="0" parTransId="{CE93D71C-8EA5-47F7-B701-7B3128A4285E}" sibTransId="{C23114C3-C2A6-4785-A9FD-E6956C2024ED}"/>
    <dgm:cxn modelId="{249DF368-1BE3-4728-ACFE-383935363816}" type="presOf" srcId="{C9ED0425-7ADC-4588-8EAA-FE471B48A7E0}" destId="{7320E92C-5A56-441F-B6A5-A509D62D646E}" srcOrd="0" destOrd="0" presId="urn:microsoft.com/office/officeart/2005/8/layout/hProcess9"/>
    <dgm:cxn modelId="{74AE80F7-86FA-43C1-AE17-C9A8D02435B4}" srcId="{78D67BBE-A891-48DF-B803-0CCCD5A4D5C4}" destId="{9D419398-5D6A-4EB0-8ACE-01DCF5AD29B8}" srcOrd="3" destOrd="0" parTransId="{A646DADF-2E7E-48B6-B0D1-72F01A5F6894}" sibTransId="{3275B131-6176-4778-A863-EBAF615BD9EF}"/>
    <dgm:cxn modelId="{C93A6A09-4CC2-4693-A17E-1A48D63E5A0A}" type="presOf" srcId="{B1BBB96C-61A1-4EF3-ADAA-B1DDABACD303}" destId="{851F707A-8BC1-49F3-904B-976942409920}" srcOrd="0" destOrd="0" presId="urn:microsoft.com/office/officeart/2005/8/layout/hProcess9"/>
    <dgm:cxn modelId="{7BD3D710-560C-467A-9557-FB0115A5B2D3}" type="presParOf" srcId="{AB95B322-B7FE-444E-B748-2588439043D5}" destId="{A95EEF40-083B-4B06-9491-C879C5AA1E75}" srcOrd="0" destOrd="0" presId="urn:microsoft.com/office/officeart/2005/8/layout/hProcess9"/>
    <dgm:cxn modelId="{2378527D-CDE3-462A-AF0C-B5BBF5DF8E09}" type="presParOf" srcId="{AB95B322-B7FE-444E-B748-2588439043D5}" destId="{05DF56DF-C708-42C4-BF3D-072C1E14AB71}" srcOrd="1" destOrd="0" presId="urn:microsoft.com/office/officeart/2005/8/layout/hProcess9"/>
    <dgm:cxn modelId="{A685036A-8919-461E-BB32-9BFC6214C9DA}" type="presParOf" srcId="{05DF56DF-C708-42C4-BF3D-072C1E14AB71}" destId="{4F194BC9-B6B3-43FE-BDE5-938932C7AF0C}" srcOrd="0" destOrd="0" presId="urn:microsoft.com/office/officeart/2005/8/layout/hProcess9"/>
    <dgm:cxn modelId="{C6553B3C-98A4-4072-97A5-B87C120E18F2}" type="presParOf" srcId="{05DF56DF-C708-42C4-BF3D-072C1E14AB71}" destId="{33E1EE6B-37A7-4475-8ABF-C784055ADBED}" srcOrd="1" destOrd="0" presId="urn:microsoft.com/office/officeart/2005/8/layout/hProcess9"/>
    <dgm:cxn modelId="{1D6A0887-080B-48EB-82DE-F3F072CBF005}" type="presParOf" srcId="{05DF56DF-C708-42C4-BF3D-072C1E14AB71}" destId="{B626D9B2-8E31-46D2-8081-CB28DE949FF1}" srcOrd="2" destOrd="0" presId="urn:microsoft.com/office/officeart/2005/8/layout/hProcess9"/>
    <dgm:cxn modelId="{BB5715E8-5484-4063-BBCB-7AFDC1E96BF9}" type="presParOf" srcId="{05DF56DF-C708-42C4-BF3D-072C1E14AB71}" destId="{A61FA7EB-4484-49AC-9C57-7F1BEDB10E4F}" srcOrd="3" destOrd="0" presId="urn:microsoft.com/office/officeart/2005/8/layout/hProcess9"/>
    <dgm:cxn modelId="{FF6BA1B8-BD8E-43BF-80D8-F21820FF1BCD}" type="presParOf" srcId="{05DF56DF-C708-42C4-BF3D-072C1E14AB71}" destId="{7320E92C-5A56-441F-B6A5-A509D62D646E}" srcOrd="4" destOrd="0" presId="urn:microsoft.com/office/officeart/2005/8/layout/hProcess9"/>
    <dgm:cxn modelId="{4110B68C-F0B4-42AF-9970-DE91DE676550}" type="presParOf" srcId="{05DF56DF-C708-42C4-BF3D-072C1E14AB71}" destId="{D6E4AEC0-7D18-4BE8-AED3-21C5B05B28D0}" srcOrd="5" destOrd="0" presId="urn:microsoft.com/office/officeart/2005/8/layout/hProcess9"/>
    <dgm:cxn modelId="{A4FC377C-66B1-4514-8D58-BC0A83E1FEB9}" type="presParOf" srcId="{05DF56DF-C708-42C4-BF3D-072C1E14AB71}" destId="{A02C1DDE-C359-47D4-A1EB-FF08B2AD9EBA}" srcOrd="6" destOrd="0" presId="urn:microsoft.com/office/officeart/2005/8/layout/hProcess9"/>
    <dgm:cxn modelId="{98B404C5-0CA1-428C-AA51-8788DE588F63}" type="presParOf" srcId="{05DF56DF-C708-42C4-BF3D-072C1E14AB71}" destId="{AC2A0AFB-45A1-417F-A51B-2AA52B962BA2}" srcOrd="7" destOrd="0" presId="urn:microsoft.com/office/officeart/2005/8/layout/hProcess9"/>
    <dgm:cxn modelId="{80A869B8-56A1-4EF9-BC63-77510199273D}" type="presParOf" srcId="{05DF56DF-C708-42C4-BF3D-072C1E14AB71}" destId="{D3EA991D-5CD2-4319-9670-E89B15E7DC11}" srcOrd="8" destOrd="0" presId="urn:microsoft.com/office/officeart/2005/8/layout/hProcess9"/>
    <dgm:cxn modelId="{99971F92-BAE1-4D91-90F2-332902BC0475}" type="presParOf" srcId="{05DF56DF-C708-42C4-BF3D-072C1E14AB71}" destId="{A1482D6F-62F8-4A68-A195-147C6E385EEA}" srcOrd="9" destOrd="0" presId="urn:microsoft.com/office/officeart/2005/8/layout/hProcess9"/>
    <dgm:cxn modelId="{CF8A2485-900D-4AEF-A878-1EE51FBFB4E9}" type="presParOf" srcId="{05DF56DF-C708-42C4-BF3D-072C1E14AB71}" destId="{42B0D182-73D4-4478-97A7-A780FDA52BF8}" srcOrd="10" destOrd="0" presId="urn:microsoft.com/office/officeart/2005/8/layout/hProcess9"/>
    <dgm:cxn modelId="{AD2D570A-1594-4B4A-8129-10C7425CDDDF}" type="presParOf" srcId="{05DF56DF-C708-42C4-BF3D-072C1E14AB71}" destId="{9303B5D2-6878-4779-A92A-8DD3C8E704B2}" srcOrd="11" destOrd="0" presId="urn:microsoft.com/office/officeart/2005/8/layout/hProcess9"/>
    <dgm:cxn modelId="{0D8CB4B8-B254-4FFD-94BD-A10BCA3B376C}" type="presParOf" srcId="{05DF56DF-C708-42C4-BF3D-072C1E14AB71}" destId="{851F707A-8BC1-49F3-904B-976942409920}"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328E6C-6280-464E-AA7A-8DFA236ED65D}" type="doc">
      <dgm:prSet loTypeId="urn:microsoft.com/office/officeart/2005/8/layout/hProcess7#1" loCatId="list" qsTypeId="urn:microsoft.com/office/officeart/2005/8/quickstyle/3d3" qsCatId="3D" csTypeId="urn:microsoft.com/office/officeart/2005/8/colors/colorful5" csCatId="colorful" phldr="1"/>
      <dgm:spPr/>
      <dgm:t>
        <a:bodyPr/>
        <a:lstStyle/>
        <a:p>
          <a:endParaRPr lang="en-IN"/>
        </a:p>
      </dgm:t>
    </dgm:pt>
    <dgm:pt modelId="{E92B8AFB-3215-4935-BDB4-9C238047F23E}">
      <dgm:prSet phldrT="[Text]" phldr="1"/>
      <dgm:spPr/>
      <dgm:t>
        <a:bodyPr/>
        <a:lstStyle/>
        <a:p>
          <a:endParaRPr lang="en-IN" dirty="0"/>
        </a:p>
      </dgm:t>
    </dgm:pt>
    <dgm:pt modelId="{E3234FCE-A098-43AE-8F93-0ECA775ACBEE}" type="parTrans" cxnId="{5CD6F4EF-8D45-4737-92F1-9516C9E65C55}">
      <dgm:prSet/>
      <dgm:spPr/>
      <dgm:t>
        <a:bodyPr/>
        <a:lstStyle/>
        <a:p>
          <a:endParaRPr lang="en-IN"/>
        </a:p>
      </dgm:t>
    </dgm:pt>
    <dgm:pt modelId="{55CCD637-9435-4926-8276-ADD008E95470}" type="sibTrans" cxnId="{5CD6F4EF-8D45-4737-92F1-9516C9E65C55}">
      <dgm:prSet/>
      <dgm:spPr/>
      <dgm:t>
        <a:bodyPr/>
        <a:lstStyle/>
        <a:p>
          <a:endParaRPr lang="en-IN"/>
        </a:p>
      </dgm:t>
    </dgm:pt>
    <dgm:pt modelId="{6D4D9D3E-A8AE-45DA-B5CF-B574DCFA18E6}">
      <dgm:prSet phldrT="[Text]" custT="1"/>
      <dgm:spPr/>
      <dgm:t>
        <a:bodyPr/>
        <a:lstStyle/>
        <a:p>
          <a:endParaRPr lang="en-IN" sz="1400" dirty="0"/>
        </a:p>
        <a:p>
          <a:endParaRPr lang="en-IN" sz="1400" dirty="0"/>
        </a:p>
        <a:p>
          <a:r>
            <a:rPr lang="en-IN" sz="1400" dirty="0"/>
            <a:t>COMMUNICATOR</a:t>
          </a:r>
        </a:p>
        <a:p>
          <a:r>
            <a:rPr lang="en-IN" sz="1400" dirty="0"/>
            <a:t>(GOVERNMENT)</a:t>
          </a:r>
        </a:p>
      </dgm:t>
    </dgm:pt>
    <dgm:pt modelId="{7BB6562F-A4C3-4804-8868-B59B6A1BEC61}" type="parTrans" cxnId="{7DAF9771-9DF7-4619-A49E-04B409E26E23}">
      <dgm:prSet/>
      <dgm:spPr/>
      <dgm:t>
        <a:bodyPr/>
        <a:lstStyle/>
        <a:p>
          <a:endParaRPr lang="en-IN"/>
        </a:p>
      </dgm:t>
    </dgm:pt>
    <dgm:pt modelId="{D1110F3B-CE1C-4A38-8D96-F6C80C60648C}" type="sibTrans" cxnId="{7DAF9771-9DF7-4619-A49E-04B409E26E23}">
      <dgm:prSet/>
      <dgm:spPr/>
      <dgm:t>
        <a:bodyPr/>
        <a:lstStyle/>
        <a:p>
          <a:endParaRPr lang="en-IN"/>
        </a:p>
      </dgm:t>
    </dgm:pt>
    <dgm:pt modelId="{5F491A62-A319-495E-A449-7F374DA0666D}">
      <dgm:prSet phldrT="[Text]" custT="1"/>
      <dgm:spPr/>
      <dgm:t>
        <a:bodyPr/>
        <a:lstStyle/>
        <a:p>
          <a:endParaRPr lang="en-IN" sz="1100" dirty="0"/>
        </a:p>
        <a:p>
          <a:r>
            <a:rPr lang="en-IN" sz="2000" dirty="0"/>
            <a:t>MESSAGE</a:t>
          </a:r>
        </a:p>
      </dgm:t>
    </dgm:pt>
    <dgm:pt modelId="{704A0AF5-54C8-43BC-B9CA-619DE9FF6758}" type="parTrans" cxnId="{B357B048-FD61-4550-A44F-1E7ECA324259}">
      <dgm:prSet/>
      <dgm:spPr/>
      <dgm:t>
        <a:bodyPr/>
        <a:lstStyle/>
        <a:p>
          <a:endParaRPr lang="en-IN"/>
        </a:p>
      </dgm:t>
    </dgm:pt>
    <dgm:pt modelId="{E82926E1-400E-497A-A0D8-8B7B46A32B80}" type="sibTrans" cxnId="{B357B048-FD61-4550-A44F-1E7ECA324259}">
      <dgm:prSet/>
      <dgm:spPr/>
      <dgm:t>
        <a:bodyPr/>
        <a:lstStyle/>
        <a:p>
          <a:endParaRPr lang="en-IN"/>
        </a:p>
      </dgm:t>
    </dgm:pt>
    <dgm:pt modelId="{09917E1B-1536-4F5B-8130-3ACCEF6377DA}">
      <dgm:prSet phldrT="[Text]" phldr="1"/>
      <dgm:spPr/>
      <dgm:t>
        <a:bodyPr/>
        <a:lstStyle/>
        <a:p>
          <a:endParaRPr lang="en-IN"/>
        </a:p>
      </dgm:t>
    </dgm:pt>
    <dgm:pt modelId="{070921B1-7415-4199-96F3-AB4754424FF6}" type="parTrans" cxnId="{AF848E19-9935-46F6-A74D-A343FB069ABF}">
      <dgm:prSet/>
      <dgm:spPr/>
      <dgm:t>
        <a:bodyPr/>
        <a:lstStyle/>
        <a:p>
          <a:endParaRPr lang="en-IN"/>
        </a:p>
      </dgm:t>
    </dgm:pt>
    <dgm:pt modelId="{CB3263E7-80FD-4097-B216-B00A434DCA1A}" type="sibTrans" cxnId="{AF848E19-9935-46F6-A74D-A343FB069ABF}">
      <dgm:prSet/>
      <dgm:spPr/>
      <dgm:t>
        <a:bodyPr/>
        <a:lstStyle/>
        <a:p>
          <a:endParaRPr lang="en-IN"/>
        </a:p>
      </dgm:t>
    </dgm:pt>
    <dgm:pt modelId="{CEB80FAC-1EFF-416D-8208-FA2F2C759E97}">
      <dgm:prSet phldrT="[Text]"/>
      <dgm:spPr/>
      <dgm:t>
        <a:bodyPr/>
        <a:lstStyle/>
        <a:p>
          <a:endParaRPr lang="en-IN" dirty="0"/>
        </a:p>
        <a:p>
          <a:endParaRPr lang="en-IN" dirty="0"/>
        </a:p>
        <a:p>
          <a:r>
            <a:rPr lang="en-IN" dirty="0"/>
            <a:t>RECEIVER</a:t>
          </a:r>
        </a:p>
        <a:p>
          <a:r>
            <a:rPr lang="en-IN" dirty="0"/>
            <a:t>(PUBLIC)</a:t>
          </a:r>
        </a:p>
      </dgm:t>
    </dgm:pt>
    <dgm:pt modelId="{62198498-22E7-47CD-9C1D-3C85936C3346}" type="parTrans" cxnId="{7D60AA2F-211A-4E68-9925-41C890A494D0}">
      <dgm:prSet/>
      <dgm:spPr/>
      <dgm:t>
        <a:bodyPr/>
        <a:lstStyle/>
        <a:p>
          <a:endParaRPr lang="en-IN"/>
        </a:p>
      </dgm:t>
    </dgm:pt>
    <dgm:pt modelId="{75AA66AF-2163-4459-AC8E-CDE1FB82F701}" type="sibTrans" cxnId="{7D60AA2F-211A-4E68-9925-41C890A494D0}">
      <dgm:prSet/>
      <dgm:spPr/>
      <dgm:t>
        <a:bodyPr/>
        <a:lstStyle/>
        <a:p>
          <a:endParaRPr lang="en-IN"/>
        </a:p>
      </dgm:t>
    </dgm:pt>
    <dgm:pt modelId="{210E328C-C7E2-45F6-ACB1-D900A399D511}">
      <dgm:prSet/>
      <dgm:spPr/>
      <dgm:t>
        <a:bodyPr/>
        <a:lstStyle/>
        <a:p>
          <a:r>
            <a:rPr lang="en-IN" dirty="0"/>
            <a:t>FEEDBACK</a:t>
          </a:r>
        </a:p>
      </dgm:t>
    </dgm:pt>
    <dgm:pt modelId="{24DD8E64-B75A-4B48-B15D-B766484F37F8}" type="parTrans" cxnId="{1EE6F857-02D2-4088-B36D-7995B8CFCAF0}">
      <dgm:prSet/>
      <dgm:spPr/>
      <dgm:t>
        <a:bodyPr/>
        <a:lstStyle/>
        <a:p>
          <a:endParaRPr lang="en-IN"/>
        </a:p>
      </dgm:t>
    </dgm:pt>
    <dgm:pt modelId="{1FA0B628-6038-4BE0-928B-D42B70A68412}" type="sibTrans" cxnId="{1EE6F857-02D2-4088-B36D-7995B8CFCAF0}">
      <dgm:prSet/>
      <dgm:spPr/>
      <dgm:t>
        <a:bodyPr/>
        <a:lstStyle/>
        <a:p>
          <a:endParaRPr lang="en-IN"/>
        </a:p>
      </dgm:t>
    </dgm:pt>
    <dgm:pt modelId="{03C76836-533D-4EF2-A089-8B1BD3EFF053}" type="pres">
      <dgm:prSet presAssocID="{AF328E6C-6280-464E-AA7A-8DFA236ED65D}" presName="Name0" presStyleCnt="0">
        <dgm:presLayoutVars>
          <dgm:dir/>
          <dgm:animLvl val="lvl"/>
          <dgm:resizeHandles val="exact"/>
        </dgm:presLayoutVars>
      </dgm:prSet>
      <dgm:spPr/>
      <dgm:t>
        <a:bodyPr/>
        <a:lstStyle/>
        <a:p>
          <a:endParaRPr lang="en-US"/>
        </a:p>
      </dgm:t>
    </dgm:pt>
    <dgm:pt modelId="{E8523245-205E-4829-ACC2-958433DAC3FA}" type="pres">
      <dgm:prSet presAssocID="{E92B8AFB-3215-4935-BDB4-9C238047F23E}" presName="compositeNode" presStyleCnt="0">
        <dgm:presLayoutVars>
          <dgm:bulletEnabled val="1"/>
        </dgm:presLayoutVars>
      </dgm:prSet>
      <dgm:spPr/>
    </dgm:pt>
    <dgm:pt modelId="{9472C0EA-6A2E-4F1B-B285-2EC43CF77495}" type="pres">
      <dgm:prSet presAssocID="{E92B8AFB-3215-4935-BDB4-9C238047F23E}" presName="bgRect" presStyleLbl="node1" presStyleIdx="0" presStyleCnt="4"/>
      <dgm:spPr/>
      <dgm:t>
        <a:bodyPr/>
        <a:lstStyle/>
        <a:p>
          <a:endParaRPr lang="en-US"/>
        </a:p>
      </dgm:t>
    </dgm:pt>
    <dgm:pt modelId="{286C66E2-311F-4885-BBD5-C929DDBADC9A}" type="pres">
      <dgm:prSet presAssocID="{E92B8AFB-3215-4935-BDB4-9C238047F23E}" presName="parentNode" presStyleLbl="node1" presStyleIdx="0" presStyleCnt="4">
        <dgm:presLayoutVars>
          <dgm:chMax val="0"/>
          <dgm:bulletEnabled val="1"/>
        </dgm:presLayoutVars>
      </dgm:prSet>
      <dgm:spPr/>
      <dgm:t>
        <a:bodyPr/>
        <a:lstStyle/>
        <a:p>
          <a:endParaRPr lang="en-US"/>
        </a:p>
      </dgm:t>
    </dgm:pt>
    <dgm:pt modelId="{B7AF058A-1C7D-46CF-8CC2-0F11B641668D}" type="pres">
      <dgm:prSet presAssocID="{E92B8AFB-3215-4935-BDB4-9C238047F23E}" presName="childNode" presStyleLbl="node1" presStyleIdx="0" presStyleCnt="4">
        <dgm:presLayoutVars>
          <dgm:bulletEnabled val="1"/>
        </dgm:presLayoutVars>
      </dgm:prSet>
      <dgm:spPr/>
      <dgm:t>
        <a:bodyPr/>
        <a:lstStyle/>
        <a:p>
          <a:endParaRPr lang="en-US"/>
        </a:p>
      </dgm:t>
    </dgm:pt>
    <dgm:pt modelId="{715F1CB0-0A21-49DF-AA49-242ADDC21E81}" type="pres">
      <dgm:prSet presAssocID="{55CCD637-9435-4926-8276-ADD008E95470}" presName="hSp" presStyleCnt="0"/>
      <dgm:spPr/>
    </dgm:pt>
    <dgm:pt modelId="{3D255665-5B73-4BF0-AA61-0449771C3798}" type="pres">
      <dgm:prSet presAssocID="{55CCD637-9435-4926-8276-ADD008E95470}" presName="vProcSp" presStyleCnt="0"/>
      <dgm:spPr/>
    </dgm:pt>
    <dgm:pt modelId="{355B12F3-7942-4D0B-AA36-D49682981589}" type="pres">
      <dgm:prSet presAssocID="{55CCD637-9435-4926-8276-ADD008E95470}" presName="vSp1" presStyleCnt="0"/>
      <dgm:spPr/>
    </dgm:pt>
    <dgm:pt modelId="{B58AC039-FBE2-4B5F-90DB-3E6E0F4DAB75}" type="pres">
      <dgm:prSet presAssocID="{55CCD637-9435-4926-8276-ADD008E95470}" presName="simulatedConn" presStyleLbl="solidFgAcc1" presStyleIdx="0" presStyleCnt="3"/>
      <dgm:spPr/>
    </dgm:pt>
    <dgm:pt modelId="{772129E4-D748-455B-B8BC-6D78F0F6A865}" type="pres">
      <dgm:prSet presAssocID="{55CCD637-9435-4926-8276-ADD008E95470}" presName="vSp2" presStyleCnt="0"/>
      <dgm:spPr/>
    </dgm:pt>
    <dgm:pt modelId="{338D2066-1E3D-46A5-84DB-806883D7A698}" type="pres">
      <dgm:prSet presAssocID="{55CCD637-9435-4926-8276-ADD008E95470}" presName="sibTrans" presStyleCnt="0"/>
      <dgm:spPr/>
    </dgm:pt>
    <dgm:pt modelId="{6E8DE5CB-0882-4274-A07E-BA97B32B4064}" type="pres">
      <dgm:prSet presAssocID="{5F491A62-A319-495E-A449-7F374DA0666D}" presName="compositeNode" presStyleCnt="0">
        <dgm:presLayoutVars>
          <dgm:bulletEnabled val="1"/>
        </dgm:presLayoutVars>
      </dgm:prSet>
      <dgm:spPr/>
    </dgm:pt>
    <dgm:pt modelId="{32B90D53-C394-4A00-BB51-ED1610A88D13}" type="pres">
      <dgm:prSet presAssocID="{5F491A62-A319-495E-A449-7F374DA0666D}" presName="bgRect" presStyleLbl="node1" presStyleIdx="1" presStyleCnt="4" custAng="5400000" custLinFactNeighborX="2961" custLinFactNeighborY="4668"/>
      <dgm:spPr/>
      <dgm:t>
        <a:bodyPr/>
        <a:lstStyle/>
        <a:p>
          <a:endParaRPr lang="en-US"/>
        </a:p>
      </dgm:t>
    </dgm:pt>
    <dgm:pt modelId="{E7F13A1C-47A6-456E-88DD-450E076C8C6A}" type="pres">
      <dgm:prSet presAssocID="{5F491A62-A319-495E-A449-7F374DA0666D}" presName="parentNode" presStyleLbl="node1" presStyleIdx="1" presStyleCnt="4">
        <dgm:presLayoutVars>
          <dgm:chMax val="0"/>
          <dgm:bulletEnabled val="1"/>
        </dgm:presLayoutVars>
      </dgm:prSet>
      <dgm:spPr/>
      <dgm:t>
        <a:bodyPr/>
        <a:lstStyle/>
        <a:p>
          <a:endParaRPr lang="en-US"/>
        </a:p>
      </dgm:t>
    </dgm:pt>
    <dgm:pt modelId="{BB74C6F6-73CA-42CE-BB66-03EF6B50875C}" type="pres">
      <dgm:prSet presAssocID="{E82926E1-400E-497A-A0D8-8B7B46A32B80}" presName="hSp" presStyleCnt="0"/>
      <dgm:spPr/>
    </dgm:pt>
    <dgm:pt modelId="{2E284500-8155-473F-9DCF-A583ADF5E311}" type="pres">
      <dgm:prSet presAssocID="{E82926E1-400E-497A-A0D8-8B7B46A32B80}" presName="vProcSp" presStyleCnt="0"/>
      <dgm:spPr/>
    </dgm:pt>
    <dgm:pt modelId="{D96E5736-9093-4492-AF5A-44B89C0EA1C6}" type="pres">
      <dgm:prSet presAssocID="{E82926E1-400E-497A-A0D8-8B7B46A32B80}" presName="vSp1" presStyleCnt="0"/>
      <dgm:spPr/>
    </dgm:pt>
    <dgm:pt modelId="{874A98DD-95E5-40FD-87D1-887A738929EA}" type="pres">
      <dgm:prSet presAssocID="{E82926E1-400E-497A-A0D8-8B7B46A32B80}" presName="simulatedConn" presStyleLbl="solidFgAcc1" presStyleIdx="1" presStyleCnt="3"/>
      <dgm:spPr/>
    </dgm:pt>
    <dgm:pt modelId="{F8D03F25-7082-438D-8D1A-0AFF84DFE81D}" type="pres">
      <dgm:prSet presAssocID="{E82926E1-400E-497A-A0D8-8B7B46A32B80}" presName="vSp2" presStyleCnt="0"/>
      <dgm:spPr/>
    </dgm:pt>
    <dgm:pt modelId="{C399AEE6-3384-404A-A0B6-90775716E513}" type="pres">
      <dgm:prSet presAssocID="{E82926E1-400E-497A-A0D8-8B7B46A32B80}" presName="sibTrans" presStyleCnt="0"/>
      <dgm:spPr/>
    </dgm:pt>
    <dgm:pt modelId="{6558D763-2231-4790-AB0D-4026695B6AFE}" type="pres">
      <dgm:prSet presAssocID="{09917E1B-1536-4F5B-8130-3ACCEF6377DA}" presName="compositeNode" presStyleCnt="0">
        <dgm:presLayoutVars>
          <dgm:bulletEnabled val="1"/>
        </dgm:presLayoutVars>
      </dgm:prSet>
      <dgm:spPr/>
    </dgm:pt>
    <dgm:pt modelId="{D62096A7-F070-4B91-B018-64F40616B8E4}" type="pres">
      <dgm:prSet presAssocID="{09917E1B-1536-4F5B-8130-3ACCEF6377DA}" presName="bgRect" presStyleLbl="node1" presStyleIdx="2" presStyleCnt="4"/>
      <dgm:spPr/>
      <dgm:t>
        <a:bodyPr/>
        <a:lstStyle/>
        <a:p>
          <a:endParaRPr lang="en-US"/>
        </a:p>
      </dgm:t>
    </dgm:pt>
    <dgm:pt modelId="{610AF953-4D89-42D1-872D-E4015DC6177C}" type="pres">
      <dgm:prSet presAssocID="{09917E1B-1536-4F5B-8130-3ACCEF6377DA}" presName="parentNode" presStyleLbl="node1" presStyleIdx="2" presStyleCnt="4">
        <dgm:presLayoutVars>
          <dgm:chMax val="0"/>
          <dgm:bulletEnabled val="1"/>
        </dgm:presLayoutVars>
      </dgm:prSet>
      <dgm:spPr/>
      <dgm:t>
        <a:bodyPr/>
        <a:lstStyle/>
        <a:p>
          <a:endParaRPr lang="en-US"/>
        </a:p>
      </dgm:t>
    </dgm:pt>
    <dgm:pt modelId="{5E388B2B-3D17-43CA-AFE0-18C3FC9AACF6}" type="pres">
      <dgm:prSet presAssocID="{09917E1B-1536-4F5B-8130-3ACCEF6377DA}" presName="childNode" presStyleLbl="node1" presStyleIdx="2" presStyleCnt="4">
        <dgm:presLayoutVars>
          <dgm:bulletEnabled val="1"/>
        </dgm:presLayoutVars>
      </dgm:prSet>
      <dgm:spPr/>
      <dgm:t>
        <a:bodyPr/>
        <a:lstStyle/>
        <a:p>
          <a:endParaRPr lang="en-US"/>
        </a:p>
      </dgm:t>
    </dgm:pt>
    <dgm:pt modelId="{D33132B7-0EB1-4568-8314-BB42A8CA46B3}" type="pres">
      <dgm:prSet presAssocID="{CB3263E7-80FD-4097-B216-B00A434DCA1A}" presName="hSp" presStyleCnt="0"/>
      <dgm:spPr/>
    </dgm:pt>
    <dgm:pt modelId="{87D6D0B9-9B1D-4DA1-AD3E-15BF96935093}" type="pres">
      <dgm:prSet presAssocID="{CB3263E7-80FD-4097-B216-B00A434DCA1A}" presName="vProcSp" presStyleCnt="0"/>
      <dgm:spPr/>
    </dgm:pt>
    <dgm:pt modelId="{BF0E66B9-D1EE-4D56-A66B-2FE4EB4DA081}" type="pres">
      <dgm:prSet presAssocID="{CB3263E7-80FD-4097-B216-B00A434DCA1A}" presName="vSp1" presStyleCnt="0"/>
      <dgm:spPr/>
    </dgm:pt>
    <dgm:pt modelId="{58F18C1E-5EDE-4ACA-9F79-37D49F4FEE32}" type="pres">
      <dgm:prSet presAssocID="{CB3263E7-80FD-4097-B216-B00A434DCA1A}" presName="simulatedConn" presStyleLbl="solidFgAcc1" presStyleIdx="2" presStyleCnt="3"/>
      <dgm:spPr/>
    </dgm:pt>
    <dgm:pt modelId="{0E5EB501-CA59-4C26-A603-C65A494532BF}" type="pres">
      <dgm:prSet presAssocID="{CB3263E7-80FD-4097-B216-B00A434DCA1A}" presName="vSp2" presStyleCnt="0"/>
      <dgm:spPr/>
    </dgm:pt>
    <dgm:pt modelId="{873B0B77-7114-4756-9CA5-A53F4AEBA11D}" type="pres">
      <dgm:prSet presAssocID="{CB3263E7-80FD-4097-B216-B00A434DCA1A}" presName="sibTrans" presStyleCnt="0"/>
      <dgm:spPr/>
    </dgm:pt>
    <dgm:pt modelId="{E9865B03-597D-49B4-8C30-BC999EB41141}" type="pres">
      <dgm:prSet presAssocID="{210E328C-C7E2-45F6-ACB1-D900A399D511}" presName="compositeNode" presStyleCnt="0">
        <dgm:presLayoutVars>
          <dgm:bulletEnabled val="1"/>
        </dgm:presLayoutVars>
      </dgm:prSet>
      <dgm:spPr/>
    </dgm:pt>
    <dgm:pt modelId="{5D0E7CB5-1039-4E3B-9A11-76E70880D71B}" type="pres">
      <dgm:prSet presAssocID="{210E328C-C7E2-45F6-ACB1-D900A399D511}" presName="bgRect" presStyleLbl="node1" presStyleIdx="3" presStyleCnt="4" custAng="5400000"/>
      <dgm:spPr/>
      <dgm:t>
        <a:bodyPr/>
        <a:lstStyle/>
        <a:p>
          <a:endParaRPr lang="en-US"/>
        </a:p>
      </dgm:t>
    </dgm:pt>
    <dgm:pt modelId="{3DDCEBA6-7DE3-4ED3-A7F5-D96AC53F6A6C}" type="pres">
      <dgm:prSet presAssocID="{210E328C-C7E2-45F6-ACB1-D900A399D511}" presName="parentNode" presStyleLbl="node1" presStyleIdx="3" presStyleCnt="4">
        <dgm:presLayoutVars>
          <dgm:chMax val="0"/>
          <dgm:bulletEnabled val="1"/>
        </dgm:presLayoutVars>
      </dgm:prSet>
      <dgm:spPr/>
      <dgm:t>
        <a:bodyPr/>
        <a:lstStyle/>
        <a:p>
          <a:endParaRPr lang="en-US"/>
        </a:p>
      </dgm:t>
    </dgm:pt>
  </dgm:ptLst>
  <dgm:cxnLst>
    <dgm:cxn modelId="{96631141-3440-435C-BC74-45A0736A9439}" type="presOf" srcId="{CEB80FAC-1EFF-416D-8208-FA2F2C759E97}" destId="{5E388B2B-3D17-43CA-AFE0-18C3FC9AACF6}" srcOrd="0" destOrd="0" presId="urn:microsoft.com/office/officeart/2005/8/layout/hProcess7#1"/>
    <dgm:cxn modelId="{5AE45190-8CC1-40EE-9AED-83F4900B624C}" type="presOf" srcId="{E92B8AFB-3215-4935-BDB4-9C238047F23E}" destId="{9472C0EA-6A2E-4F1B-B285-2EC43CF77495}" srcOrd="0" destOrd="0" presId="urn:microsoft.com/office/officeart/2005/8/layout/hProcess7#1"/>
    <dgm:cxn modelId="{2375913A-1478-4986-B3AC-74E0994F6A4F}" type="presOf" srcId="{5F491A62-A319-495E-A449-7F374DA0666D}" destId="{32B90D53-C394-4A00-BB51-ED1610A88D13}" srcOrd="0" destOrd="0" presId="urn:microsoft.com/office/officeart/2005/8/layout/hProcess7#1"/>
    <dgm:cxn modelId="{5CD6F4EF-8D45-4737-92F1-9516C9E65C55}" srcId="{AF328E6C-6280-464E-AA7A-8DFA236ED65D}" destId="{E92B8AFB-3215-4935-BDB4-9C238047F23E}" srcOrd="0" destOrd="0" parTransId="{E3234FCE-A098-43AE-8F93-0ECA775ACBEE}" sibTransId="{55CCD637-9435-4926-8276-ADD008E95470}"/>
    <dgm:cxn modelId="{E18AB1F8-85C8-425C-95FF-B6B6C30A8EC4}" type="presOf" srcId="{210E328C-C7E2-45F6-ACB1-D900A399D511}" destId="{5D0E7CB5-1039-4E3B-9A11-76E70880D71B}" srcOrd="0" destOrd="0" presId="urn:microsoft.com/office/officeart/2005/8/layout/hProcess7#1"/>
    <dgm:cxn modelId="{AF848E19-9935-46F6-A74D-A343FB069ABF}" srcId="{AF328E6C-6280-464E-AA7A-8DFA236ED65D}" destId="{09917E1B-1536-4F5B-8130-3ACCEF6377DA}" srcOrd="2" destOrd="0" parTransId="{070921B1-7415-4199-96F3-AB4754424FF6}" sibTransId="{CB3263E7-80FD-4097-B216-B00A434DCA1A}"/>
    <dgm:cxn modelId="{6AABD962-2EB6-4E24-ACC2-97BBDE6A36B1}" type="presOf" srcId="{6D4D9D3E-A8AE-45DA-B5CF-B574DCFA18E6}" destId="{B7AF058A-1C7D-46CF-8CC2-0F11B641668D}" srcOrd="0" destOrd="0" presId="urn:microsoft.com/office/officeart/2005/8/layout/hProcess7#1"/>
    <dgm:cxn modelId="{7D60AA2F-211A-4E68-9925-41C890A494D0}" srcId="{09917E1B-1536-4F5B-8130-3ACCEF6377DA}" destId="{CEB80FAC-1EFF-416D-8208-FA2F2C759E97}" srcOrd="0" destOrd="0" parTransId="{62198498-22E7-47CD-9C1D-3C85936C3346}" sibTransId="{75AA66AF-2163-4459-AC8E-CDE1FB82F701}"/>
    <dgm:cxn modelId="{D7728EB0-9344-4932-B2D2-671F048E00E5}" type="presOf" srcId="{5F491A62-A319-495E-A449-7F374DA0666D}" destId="{E7F13A1C-47A6-456E-88DD-450E076C8C6A}" srcOrd="1" destOrd="0" presId="urn:microsoft.com/office/officeart/2005/8/layout/hProcess7#1"/>
    <dgm:cxn modelId="{1EE6F857-02D2-4088-B36D-7995B8CFCAF0}" srcId="{AF328E6C-6280-464E-AA7A-8DFA236ED65D}" destId="{210E328C-C7E2-45F6-ACB1-D900A399D511}" srcOrd="3" destOrd="0" parTransId="{24DD8E64-B75A-4B48-B15D-B766484F37F8}" sibTransId="{1FA0B628-6038-4BE0-928B-D42B70A68412}"/>
    <dgm:cxn modelId="{7DAF9771-9DF7-4619-A49E-04B409E26E23}" srcId="{E92B8AFB-3215-4935-BDB4-9C238047F23E}" destId="{6D4D9D3E-A8AE-45DA-B5CF-B574DCFA18E6}" srcOrd="0" destOrd="0" parTransId="{7BB6562F-A4C3-4804-8868-B59B6A1BEC61}" sibTransId="{D1110F3B-CE1C-4A38-8D96-F6C80C60648C}"/>
    <dgm:cxn modelId="{5A79AA8A-E521-4712-A06C-0D4FE428D4D5}" type="presOf" srcId="{09917E1B-1536-4F5B-8130-3ACCEF6377DA}" destId="{D62096A7-F070-4B91-B018-64F40616B8E4}" srcOrd="0" destOrd="0" presId="urn:microsoft.com/office/officeart/2005/8/layout/hProcess7#1"/>
    <dgm:cxn modelId="{2483F9A6-50D9-4D2C-BBA4-ACF7447BE26E}" type="presOf" srcId="{AF328E6C-6280-464E-AA7A-8DFA236ED65D}" destId="{03C76836-533D-4EF2-A089-8B1BD3EFF053}" srcOrd="0" destOrd="0" presId="urn:microsoft.com/office/officeart/2005/8/layout/hProcess7#1"/>
    <dgm:cxn modelId="{70E6AA1C-223F-4548-A8D4-CA0A5C3A9F38}" type="presOf" srcId="{210E328C-C7E2-45F6-ACB1-D900A399D511}" destId="{3DDCEBA6-7DE3-4ED3-A7F5-D96AC53F6A6C}" srcOrd="1" destOrd="0" presId="urn:microsoft.com/office/officeart/2005/8/layout/hProcess7#1"/>
    <dgm:cxn modelId="{B357B048-FD61-4550-A44F-1E7ECA324259}" srcId="{AF328E6C-6280-464E-AA7A-8DFA236ED65D}" destId="{5F491A62-A319-495E-A449-7F374DA0666D}" srcOrd="1" destOrd="0" parTransId="{704A0AF5-54C8-43BC-B9CA-619DE9FF6758}" sibTransId="{E82926E1-400E-497A-A0D8-8B7B46A32B80}"/>
    <dgm:cxn modelId="{5B50FCF4-F215-4212-8633-DE3794C39427}" type="presOf" srcId="{E92B8AFB-3215-4935-BDB4-9C238047F23E}" destId="{286C66E2-311F-4885-BBD5-C929DDBADC9A}" srcOrd="1" destOrd="0" presId="urn:microsoft.com/office/officeart/2005/8/layout/hProcess7#1"/>
    <dgm:cxn modelId="{697092E3-B9F2-4652-8FF5-3F68418E97B8}" type="presOf" srcId="{09917E1B-1536-4F5B-8130-3ACCEF6377DA}" destId="{610AF953-4D89-42D1-872D-E4015DC6177C}" srcOrd="1" destOrd="0" presId="urn:microsoft.com/office/officeart/2005/8/layout/hProcess7#1"/>
    <dgm:cxn modelId="{213B6524-45D0-4DE9-B941-7CEBDD3AE8BE}" type="presParOf" srcId="{03C76836-533D-4EF2-A089-8B1BD3EFF053}" destId="{E8523245-205E-4829-ACC2-958433DAC3FA}" srcOrd="0" destOrd="0" presId="urn:microsoft.com/office/officeart/2005/8/layout/hProcess7#1"/>
    <dgm:cxn modelId="{342A1C3E-ED51-44AA-840E-C285D06B772A}" type="presParOf" srcId="{E8523245-205E-4829-ACC2-958433DAC3FA}" destId="{9472C0EA-6A2E-4F1B-B285-2EC43CF77495}" srcOrd="0" destOrd="0" presId="urn:microsoft.com/office/officeart/2005/8/layout/hProcess7#1"/>
    <dgm:cxn modelId="{E1DB2E12-EDE0-4C53-9EE1-DFEE746E24DB}" type="presParOf" srcId="{E8523245-205E-4829-ACC2-958433DAC3FA}" destId="{286C66E2-311F-4885-BBD5-C929DDBADC9A}" srcOrd="1" destOrd="0" presId="urn:microsoft.com/office/officeart/2005/8/layout/hProcess7#1"/>
    <dgm:cxn modelId="{3F81AE8C-569D-40D3-BD8F-DC45DCC02BB0}" type="presParOf" srcId="{E8523245-205E-4829-ACC2-958433DAC3FA}" destId="{B7AF058A-1C7D-46CF-8CC2-0F11B641668D}" srcOrd="2" destOrd="0" presId="urn:microsoft.com/office/officeart/2005/8/layout/hProcess7#1"/>
    <dgm:cxn modelId="{5748D3B4-BE37-4909-8F6C-3219ED152A2B}" type="presParOf" srcId="{03C76836-533D-4EF2-A089-8B1BD3EFF053}" destId="{715F1CB0-0A21-49DF-AA49-242ADDC21E81}" srcOrd="1" destOrd="0" presId="urn:microsoft.com/office/officeart/2005/8/layout/hProcess7#1"/>
    <dgm:cxn modelId="{1C91429D-80B2-48BE-B453-6671B7780DE6}" type="presParOf" srcId="{03C76836-533D-4EF2-A089-8B1BD3EFF053}" destId="{3D255665-5B73-4BF0-AA61-0449771C3798}" srcOrd="2" destOrd="0" presId="urn:microsoft.com/office/officeart/2005/8/layout/hProcess7#1"/>
    <dgm:cxn modelId="{832B0F69-D858-414D-A8AF-443E3EF81F5F}" type="presParOf" srcId="{3D255665-5B73-4BF0-AA61-0449771C3798}" destId="{355B12F3-7942-4D0B-AA36-D49682981589}" srcOrd="0" destOrd="0" presId="urn:microsoft.com/office/officeart/2005/8/layout/hProcess7#1"/>
    <dgm:cxn modelId="{18146FEA-E05E-4682-AA94-91F7EF269A16}" type="presParOf" srcId="{3D255665-5B73-4BF0-AA61-0449771C3798}" destId="{B58AC039-FBE2-4B5F-90DB-3E6E0F4DAB75}" srcOrd="1" destOrd="0" presId="urn:microsoft.com/office/officeart/2005/8/layout/hProcess7#1"/>
    <dgm:cxn modelId="{B3768656-526F-4F8B-9E77-4966A542EDC9}" type="presParOf" srcId="{3D255665-5B73-4BF0-AA61-0449771C3798}" destId="{772129E4-D748-455B-B8BC-6D78F0F6A865}" srcOrd="2" destOrd="0" presId="urn:microsoft.com/office/officeart/2005/8/layout/hProcess7#1"/>
    <dgm:cxn modelId="{C66D0AAC-33AF-40C5-BB79-80A2A156AD4A}" type="presParOf" srcId="{03C76836-533D-4EF2-A089-8B1BD3EFF053}" destId="{338D2066-1E3D-46A5-84DB-806883D7A698}" srcOrd="3" destOrd="0" presId="urn:microsoft.com/office/officeart/2005/8/layout/hProcess7#1"/>
    <dgm:cxn modelId="{4291272C-3BC4-427F-8213-20AB4C1710F4}" type="presParOf" srcId="{03C76836-533D-4EF2-A089-8B1BD3EFF053}" destId="{6E8DE5CB-0882-4274-A07E-BA97B32B4064}" srcOrd="4" destOrd="0" presId="urn:microsoft.com/office/officeart/2005/8/layout/hProcess7#1"/>
    <dgm:cxn modelId="{E11608E3-7E31-4B7F-A837-1DFE7518CAB3}" type="presParOf" srcId="{6E8DE5CB-0882-4274-A07E-BA97B32B4064}" destId="{32B90D53-C394-4A00-BB51-ED1610A88D13}" srcOrd="0" destOrd="0" presId="urn:microsoft.com/office/officeart/2005/8/layout/hProcess7#1"/>
    <dgm:cxn modelId="{8FB009BB-7B56-4510-8ABB-9892DC1C0EE7}" type="presParOf" srcId="{6E8DE5CB-0882-4274-A07E-BA97B32B4064}" destId="{E7F13A1C-47A6-456E-88DD-450E076C8C6A}" srcOrd="1" destOrd="0" presId="urn:microsoft.com/office/officeart/2005/8/layout/hProcess7#1"/>
    <dgm:cxn modelId="{31850F55-19D2-408D-93D4-7C592670F791}" type="presParOf" srcId="{03C76836-533D-4EF2-A089-8B1BD3EFF053}" destId="{BB74C6F6-73CA-42CE-BB66-03EF6B50875C}" srcOrd="5" destOrd="0" presId="urn:microsoft.com/office/officeart/2005/8/layout/hProcess7#1"/>
    <dgm:cxn modelId="{C2CB37AD-A82B-4CFD-B27B-C2EFA4CBF4C1}" type="presParOf" srcId="{03C76836-533D-4EF2-A089-8B1BD3EFF053}" destId="{2E284500-8155-473F-9DCF-A583ADF5E311}" srcOrd="6" destOrd="0" presId="urn:microsoft.com/office/officeart/2005/8/layout/hProcess7#1"/>
    <dgm:cxn modelId="{1B866E93-B793-4697-8EC3-C6EBF3813ECD}" type="presParOf" srcId="{2E284500-8155-473F-9DCF-A583ADF5E311}" destId="{D96E5736-9093-4492-AF5A-44B89C0EA1C6}" srcOrd="0" destOrd="0" presId="urn:microsoft.com/office/officeart/2005/8/layout/hProcess7#1"/>
    <dgm:cxn modelId="{F6F84D49-000C-41F6-92ED-07EEF4A9BFF1}" type="presParOf" srcId="{2E284500-8155-473F-9DCF-A583ADF5E311}" destId="{874A98DD-95E5-40FD-87D1-887A738929EA}" srcOrd="1" destOrd="0" presId="urn:microsoft.com/office/officeart/2005/8/layout/hProcess7#1"/>
    <dgm:cxn modelId="{25D52B24-C187-4EC7-9FA6-51D0589DFDCB}" type="presParOf" srcId="{2E284500-8155-473F-9DCF-A583ADF5E311}" destId="{F8D03F25-7082-438D-8D1A-0AFF84DFE81D}" srcOrd="2" destOrd="0" presId="urn:microsoft.com/office/officeart/2005/8/layout/hProcess7#1"/>
    <dgm:cxn modelId="{E10898D1-8609-4917-8C33-AD1F62541EA0}" type="presParOf" srcId="{03C76836-533D-4EF2-A089-8B1BD3EFF053}" destId="{C399AEE6-3384-404A-A0B6-90775716E513}" srcOrd="7" destOrd="0" presId="urn:microsoft.com/office/officeart/2005/8/layout/hProcess7#1"/>
    <dgm:cxn modelId="{9C75EA69-698D-44EE-8EE9-94F4E831E366}" type="presParOf" srcId="{03C76836-533D-4EF2-A089-8B1BD3EFF053}" destId="{6558D763-2231-4790-AB0D-4026695B6AFE}" srcOrd="8" destOrd="0" presId="urn:microsoft.com/office/officeart/2005/8/layout/hProcess7#1"/>
    <dgm:cxn modelId="{53ADF77B-9D05-4AA5-B75C-D79824BA0461}" type="presParOf" srcId="{6558D763-2231-4790-AB0D-4026695B6AFE}" destId="{D62096A7-F070-4B91-B018-64F40616B8E4}" srcOrd="0" destOrd="0" presId="urn:microsoft.com/office/officeart/2005/8/layout/hProcess7#1"/>
    <dgm:cxn modelId="{AC14C775-96D1-4B31-9F2D-D28C9F6AF41F}" type="presParOf" srcId="{6558D763-2231-4790-AB0D-4026695B6AFE}" destId="{610AF953-4D89-42D1-872D-E4015DC6177C}" srcOrd="1" destOrd="0" presId="urn:microsoft.com/office/officeart/2005/8/layout/hProcess7#1"/>
    <dgm:cxn modelId="{4DBEEFBB-9B6C-42E6-93A1-48BF2BDA67A0}" type="presParOf" srcId="{6558D763-2231-4790-AB0D-4026695B6AFE}" destId="{5E388B2B-3D17-43CA-AFE0-18C3FC9AACF6}" srcOrd="2" destOrd="0" presId="urn:microsoft.com/office/officeart/2005/8/layout/hProcess7#1"/>
    <dgm:cxn modelId="{E6482D6E-BDF5-461E-804E-2062731BB7C0}" type="presParOf" srcId="{03C76836-533D-4EF2-A089-8B1BD3EFF053}" destId="{D33132B7-0EB1-4568-8314-BB42A8CA46B3}" srcOrd="9" destOrd="0" presId="urn:microsoft.com/office/officeart/2005/8/layout/hProcess7#1"/>
    <dgm:cxn modelId="{B5A9B642-1630-4914-AFCC-D22DD2D47BEF}" type="presParOf" srcId="{03C76836-533D-4EF2-A089-8B1BD3EFF053}" destId="{87D6D0B9-9B1D-4DA1-AD3E-15BF96935093}" srcOrd="10" destOrd="0" presId="urn:microsoft.com/office/officeart/2005/8/layout/hProcess7#1"/>
    <dgm:cxn modelId="{A868DB95-C320-4FEE-BB0D-D5841056218A}" type="presParOf" srcId="{87D6D0B9-9B1D-4DA1-AD3E-15BF96935093}" destId="{BF0E66B9-D1EE-4D56-A66B-2FE4EB4DA081}" srcOrd="0" destOrd="0" presId="urn:microsoft.com/office/officeart/2005/8/layout/hProcess7#1"/>
    <dgm:cxn modelId="{ED5B4ECE-706B-4310-BF5D-7B7AF351D244}" type="presParOf" srcId="{87D6D0B9-9B1D-4DA1-AD3E-15BF96935093}" destId="{58F18C1E-5EDE-4ACA-9F79-37D49F4FEE32}" srcOrd="1" destOrd="0" presId="urn:microsoft.com/office/officeart/2005/8/layout/hProcess7#1"/>
    <dgm:cxn modelId="{338C1AD7-008C-4612-AF1F-DF66E4D3E482}" type="presParOf" srcId="{87D6D0B9-9B1D-4DA1-AD3E-15BF96935093}" destId="{0E5EB501-CA59-4C26-A603-C65A494532BF}" srcOrd="2" destOrd="0" presId="urn:microsoft.com/office/officeart/2005/8/layout/hProcess7#1"/>
    <dgm:cxn modelId="{26DBB111-198B-4A6C-93FC-10B22A1C8711}" type="presParOf" srcId="{03C76836-533D-4EF2-A089-8B1BD3EFF053}" destId="{873B0B77-7114-4756-9CA5-A53F4AEBA11D}" srcOrd="11" destOrd="0" presId="urn:microsoft.com/office/officeart/2005/8/layout/hProcess7#1"/>
    <dgm:cxn modelId="{ACFE59C8-23FA-446E-B59A-D454E3A6B0EE}" type="presParOf" srcId="{03C76836-533D-4EF2-A089-8B1BD3EFF053}" destId="{E9865B03-597D-49B4-8C30-BC999EB41141}" srcOrd="12" destOrd="0" presId="urn:microsoft.com/office/officeart/2005/8/layout/hProcess7#1"/>
    <dgm:cxn modelId="{644F9F81-96CC-4408-AF5E-1E410804E9C1}" type="presParOf" srcId="{E9865B03-597D-49B4-8C30-BC999EB41141}" destId="{5D0E7CB5-1039-4E3B-9A11-76E70880D71B}" srcOrd="0" destOrd="0" presId="urn:microsoft.com/office/officeart/2005/8/layout/hProcess7#1"/>
    <dgm:cxn modelId="{F570A1A0-3D00-4815-9EFF-EE1EEECB9CBD}" type="presParOf" srcId="{E9865B03-597D-49B4-8C30-BC999EB41141}" destId="{3DDCEBA6-7DE3-4ED3-A7F5-D96AC53F6A6C}" srcOrd="1"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1159A6-8625-4B33-9798-7806808C1FA6}">
      <dsp:nvSpPr>
        <dsp:cNvPr id="0" name=""/>
        <dsp:cNvSpPr/>
      </dsp:nvSpPr>
      <dsp:spPr>
        <a:xfrm>
          <a:off x="8544" y="1200263"/>
          <a:ext cx="1154195" cy="1154195"/>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Speake</a:t>
          </a:r>
        </a:p>
        <a:p>
          <a:pPr lvl="0" algn="ctr" defTabSz="889000">
            <a:lnSpc>
              <a:spcPct val="90000"/>
            </a:lnSpc>
            <a:spcBef>
              <a:spcPct val="0"/>
            </a:spcBef>
            <a:spcAft>
              <a:spcPct val="35000"/>
            </a:spcAft>
          </a:pPr>
          <a:r>
            <a:rPr lang="en-IN" sz="2000" kern="1200" dirty="0" err="1"/>
            <a:t>वक्ता</a:t>
          </a:r>
          <a:endParaRPr lang="en-IN" sz="2000" kern="1200" dirty="0"/>
        </a:p>
      </dsp:txBody>
      <dsp:txXfrm>
        <a:off x="8544" y="1200263"/>
        <a:ext cx="1154195" cy="1154195"/>
      </dsp:txXfrm>
    </dsp:sp>
    <dsp:sp modelId="{223D5AE1-3F13-477E-A4C9-E0146C19565F}">
      <dsp:nvSpPr>
        <dsp:cNvPr id="0" name=""/>
        <dsp:cNvSpPr/>
      </dsp:nvSpPr>
      <dsp:spPr>
        <a:xfrm>
          <a:off x="1256460" y="1442644"/>
          <a:ext cx="669433" cy="669433"/>
        </a:xfrm>
        <a:prstGeom prst="mathPlus">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a:off x="1256460" y="1442644"/>
        <a:ext cx="669433" cy="669433"/>
      </dsp:txXfrm>
    </dsp:sp>
    <dsp:sp modelId="{90B618DF-87A8-499E-9BBB-56A978C2B846}">
      <dsp:nvSpPr>
        <dsp:cNvPr id="0" name=""/>
        <dsp:cNvSpPr/>
      </dsp:nvSpPr>
      <dsp:spPr>
        <a:xfrm>
          <a:off x="2019614" y="1200263"/>
          <a:ext cx="1154195" cy="1154195"/>
        </a:xfrm>
        <a:prstGeom prst="ellipse">
          <a:avLst/>
        </a:prstGeom>
        <a:solidFill>
          <a:schemeClr val="accent5">
            <a:hueOff val="4494533"/>
            <a:satOff val="-1805"/>
            <a:lumOff val="-59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Speech</a:t>
          </a:r>
        </a:p>
        <a:p>
          <a:pPr lvl="0" algn="ctr" defTabSz="889000">
            <a:lnSpc>
              <a:spcPct val="90000"/>
            </a:lnSpc>
            <a:spcBef>
              <a:spcPct val="0"/>
            </a:spcBef>
            <a:spcAft>
              <a:spcPct val="35000"/>
            </a:spcAft>
          </a:pPr>
          <a:r>
            <a:rPr lang="en-IN" sz="2000" kern="1200" dirty="0" err="1"/>
            <a:t>वक्तव्य</a:t>
          </a:r>
          <a:endParaRPr lang="en-IN" sz="2000" kern="1200" dirty="0"/>
        </a:p>
      </dsp:txBody>
      <dsp:txXfrm>
        <a:off x="2019614" y="1200263"/>
        <a:ext cx="1154195" cy="1154195"/>
      </dsp:txXfrm>
    </dsp:sp>
    <dsp:sp modelId="{6E7B3528-F969-48B9-9939-745F569CB3FB}">
      <dsp:nvSpPr>
        <dsp:cNvPr id="0" name=""/>
        <dsp:cNvSpPr/>
      </dsp:nvSpPr>
      <dsp:spPr>
        <a:xfrm>
          <a:off x="3267529" y="1442644"/>
          <a:ext cx="669433" cy="669433"/>
        </a:xfrm>
        <a:prstGeom prst="mathPlus">
          <a:avLst/>
        </a:prstGeom>
        <a:solidFill>
          <a:schemeClr val="accent5">
            <a:hueOff val="5992711"/>
            <a:satOff val="-2406"/>
            <a:lumOff val="-797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a:off x="3267529" y="1442644"/>
        <a:ext cx="669433" cy="669433"/>
      </dsp:txXfrm>
    </dsp:sp>
    <dsp:sp modelId="{9FBD7B8E-E8FA-4351-9A97-EE02B1C2676E}">
      <dsp:nvSpPr>
        <dsp:cNvPr id="0" name=""/>
        <dsp:cNvSpPr/>
      </dsp:nvSpPr>
      <dsp:spPr>
        <a:xfrm>
          <a:off x="4030683" y="1200263"/>
          <a:ext cx="1154195" cy="1154195"/>
        </a:xfrm>
        <a:prstGeom prst="ellipse">
          <a:avLst/>
        </a:prstGeom>
        <a:solidFill>
          <a:schemeClr val="accent5">
            <a:hueOff val="8989066"/>
            <a:satOff val="-3610"/>
            <a:lumOff val="-1196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Audience</a:t>
          </a:r>
        </a:p>
        <a:p>
          <a:pPr lvl="0" algn="ctr" defTabSz="711200">
            <a:lnSpc>
              <a:spcPct val="90000"/>
            </a:lnSpc>
            <a:spcBef>
              <a:spcPct val="0"/>
            </a:spcBef>
            <a:spcAft>
              <a:spcPct val="35000"/>
            </a:spcAft>
          </a:pPr>
          <a:r>
            <a:rPr lang="en-IN" sz="2000" kern="1200" dirty="0" err="1"/>
            <a:t>श्रोता</a:t>
          </a:r>
          <a:endParaRPr lang="en-IN" sz="2000" kern="1200" dirty="0"/>
        </a:p>
      </dsp:txBody>
      <dsp:txXfrm>
        <a:off x="4030683" y="1200263"/>
        <a:ext cx="1154195" cy="1154195"/>
      </dsp:txXfrm>
    </dsp:sp>
    <dsp:sp modelId="{B2D2D056-BFF4-4B83-928C-010FB15CAFC9}">
      <dsp:nvSpPr>
        <dsp:cNvPr id="0" name=""/>
        <dsp:cNvSpPr/>
      </dsp:nvSpPr>
      <dsp:spPr>
        <a:xfrm>
          <a:off x="5278599" y="1442644"/>
          <a:ext cx="669433" cy="669433"/>
        </a:xfrm>
        <a:prstGeom prst="mathPlus">
          <a:avLst/>
        </a:prstGeom>
        <a:solidFill>
          <a:schemeClr val="accent5">
            <a:hueOff val="11985421"/>
            <a:satOff val="-4813"/>
            <a:lumOff val="-1594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a:p>
      </dsp:txBody>
      <dsp:txXfrm>
        <a:off x="5278599" y="1442644"/>
        <a:ext cx="669433" cy="669433"/>
      </dsp:txXfrm>
    </dsp:sp>
    <dsp:sp modelId="{2A42E9C7-4412-4A28-AE04-C8413BC20ABE}">
      <dsp:nvSpPr>
        <dsp:cNvPr id="0" name=""/>
        <dsp:cNvSpPr/>
      </dsp:nvSpPr>
      <dsp:spPr>
        <a:xfrm>
          <a:off x="6041753" y="1200263"/>
          <a:ext cx="1154195" cy="1154195"/>
        </a:xfrm>
        <a:prstGeom prst="ellipse">
          <a:avLst/>
        </a:prstGeom>
        <a:solidFill>
          <a:schemeClr val="accent5">
            <a:hueOff val="13483599"/>
            <a:satOff val="-5414"/>
            <a:lumOff val="-1794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Effect</a:t>
          </a:r>
        </a:p>
        <a:p>
          <a:pPr lvl="0" algn="ctr" defTabSz="889000">
            <a:lnSpc>
              <a:spcPct val="90000"/>
            </a:lnSpc>
            <a:spcBef>
              <a:spcPct val="0"/>
            </a:spcBef>
            <a:spcAft>
              <a:spcPct val="35000"/>
            </a:spcAft>
          </a:pPr>
          <a:r>
            <a:rPr lang="en-IN" sz="2000" kern="1200" dirty="0" err="1"/>
            <a:t>प्रभाव</a:t>
          </a:r>
          <a:endParaRPr lang="en-IN" sz="2000" kern="1200" dirty="0"/>
        </a:p>
      </dsp:txBody>
      <dsp:txXfrm>
        <a:off x="6041753" y="1200263"/>
        <a:ext cx="1154195" cy="1154195"/>
      </dsp:txXfrm>
    </dsp:sp>
    <dsp:sp modelId="{99F239F9-270D-4120-BD24-BE9BAB468615}">
      <dsp:nvSpPr>
        <dsp:cNvPr id="0" name=""/>
        <dsp:cNvSpPr/>
      </dsp:nvSpPr>
      <dsp:spPr>
        <a:xfrm>
          <a:off x="7289669" y="1442644"/>
          <a:ext cx="669433" cy="669433"/>
        </a:xfrm>
        <a:prstGeom prst="mathEqual">
          <a:avLst/>
        </a:prstGeom>
        <a:solidFill>
          <a:schemeClr val="accent5">
            <a:hueOff val="17978132"/>
            <a:satOff val="-7219"/>
            <a:lumOff val="-2392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IN" sz="3000" kern="1200"/>
        </a:p>
      </dsp:txBody>
      <dsp:txXfrm>
        <a:off x="7289669" y="1442644"/>
        <a:ext cx="669433" cy="669433"/>
      </dsp:txXfrm>
    </dsp:sp>
    <dsp:sp modelId="{49B629D8-5142-4F52-A599-7C1BD04989FB}">
      <dsp:nvSpPr>
        <dsp:cNvPr id="0" name=""/>
        <dsp:cNvSpPr/>
      </dsp:nvSpPr>
      <dsp:spPr>
        <a:xfrm>
          <a:off x="8052823" y="1200263"/>
          <a:ext cx="1154195" cy="1154195"/>
        </a:xfrm>
        <a:prstGeom prst="ellipse">
          <a:avLst/>
        </a:prstGeom>
        <a:solidFill>
          <a:schemeClr val="accent5">
            <a:hueOff val="17978132"/>
            <a:satOff val="-7219"/>
            <a:lumOff val="-2392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t>Communication</a:t>
          </a:r>
        </a:p>
        <a:p>
          <a:pPr lvl="0" algn="ctr" defTabSz="800100">
            <a:lnSpc>
              <a:spcPct val="90000"/>
            </a:lnSpc>
            <a:spcBef>
              <a:spcPct val="0"/>
            </a:spcBef>
            <a:spcAft>
              <a:spcPct val="35000"/>
            </a:spcAft>
          </a:pPr>
          <a:r>
            <a:rPr lang="en-IN" sz="2000" kern="1200" dirty="0" err="1"/>
            <a:t>संचार</a:t>
          </a:r>
          <a:endParaRPr lang="en-IN" sz="2000" kern="1200" dirty="0"/>
        </a:p>
      </dsp:txBody>
      <dsp:txXfrm>
        <a:off x="8052823" y="1200263"/>
        <a:ext cx="1154195" cy="11541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E97075-C0C8-4E2C-846F-9F4458ABF87F}">
      <dsp:nvSpPr>
        <dsp:cNvPr id="0" name=""/>
        <dsp:cNvSpPr/>
      </dsp:nvSpPr>
      <dsp:spPr>
        <a:xfrm>
          <a:off x="2349962" y="952526"/>
          <a:ext cx="508872" cy="91440"/>
        </a:xfrm>
        <a:custGeom>
          <a:avLst/>
          <a:gdLst/>
          <a:ahLst/>
          <a:cxnLst/>
          <a:rect l="0" t="0" r="0" b="0"/>
          <a:pathLst>
            <a:path>
              <a:moveTo>
                <a:pt x="0" y="45720"/>
              </a:moveTo>
              <a:lnTo>
                <a:pt x="508872" y="45720"/>
              </a:lnTo>
            </a:path>
          </a:pathLst>
        </a:custGeom>
        <a:noFill/>
        <a:ln w="9525" cap="flat"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590911" y="995548"/>
        <a:ext cx="26973" cy="5394"/>
      </dsp:txXfrm>
    </dsp:sp>
    <dsp:sp modelId="{623059B3-D9E9-494E-BAD7-4C95359DA717}">
      <dsp:nvSpPr>
        <dsp:cNvPr id="0" name=""/>
        <dsp:cNvSpPr/>
      </dsp:nvSpPr>
      <dsp:spPr>
        <a:xfrm>
          <a:off x="6230" y="294586"/>
          <a:ext cx="2345531" cy="1407318"/>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err="1"/>
            <a:t>कौन</a:t>
          </a:r>
          <a:r>
            <a:rPr lang="en-IN" sz="2200" kern="1200" dirty="0"/>
            <a:t> </a:t>
          </a:r>
        </a:p>
        <a:p>
          <a:pPr lvl="0" algn="ctr" defTabSz="977900">
            <a:lnSpc>
              <a:spcPct val="90000"/>
            </a:lnSpc>
            <a:spcBef>
              <a:spcPct val="0"/>
            </a:spcBef>
            <a:spcAft>
              <a:spcPct val="35000"/>
            </a:spcAft>
          </a:pPr>
          <a:r>
            <a:rPr lang="en-IN" sz="2200" kern="1200" dirty="0"/>
            <a:t>Who</a:t>
          </a:r>
        </a:p>
      </dsp:txBody>
      <dsp:txXfrm>
        <a:off x="6230" y="294586"/>
        <a:ext cx="2345531" cy="1407318"/>
      </dsp:txXfrm>
    </dsp:sp>
    <dsp:sp modelId="{D32BE52A-DEBC-4291-B9FB-559556E21E74}">
      <dsp:nvSpPr>
        <dsp:cNvPr id="0" name=""/>
        <dsp:cNvSpPr/>
      </dsp:nvSpPr>
      <dsp:spPr>
        <a:xfrm>
          <a:off x="5234965" y="952526"/>
          <a:ext cx="508872" cy="91440"/>
        </a:xfrm>
        <a:custGeom>
          <a:avLst/>
          <a:gdLst/>
          <a:ahLst/>
          <a:cxnLst/>
          <a:rect l="0" t="0" r="0" b="0"/>
          <a:pathLst>
            <a:path>
              <a:moveTo>
                <a:pt x="0" y="45720"/>
              </a:moveTo>
              <a:lnTo>
                <a:pt x="508872" y="45720"/>
              </a:lnTo>
            </a:path>
          </a:pathLst>
        </a:custGeom>
        <a:noFill/>
        <a:ln w="9525" cap="flat" cmpd="sng" algn="ctr">
          <a:solidFill>
            <a:schemeClr val="accent5">
              <a:hueOff val="5992711"/>
              <a:satOff val="-2406"/>
              <a:lumOff val="-7974"/>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475914" y="995548"/>
        <a:ext cx="26973" cy="5394"/>
      </dsp:txXfrm>
    </dsp:sp>
    <dsp:sp modelId="{90CE3FA7-0F71-4EAD-B6E6-CA2BA92651BC}">
      <dsp:nvSpPr>
        <dsp:cNvPr id="0" name=""/>
        <dsp:cNvSpPr/>
      </dsp:nvSpPr>
      <dsp:spPr>
        <a:xfrm>
          <a:off x="2891234" y="294586"/>
          <a:ext cx="2345531" cy="1407318"/>
        </a:xfrm>
        <a:prstGeom prst="rect">
          <a:avLst/>
        </a:prstGeom>
        <a:solidFill>
          <a:schemeClr val="accent5">
            <a:hueOff val="4494533"/>
            <a:satOff val="-1805"/>
            <a:lumOff val="-598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err="1"/>
            <a:t>क्या</a:t>
          </a:r>
          <a:endParaRPr lang="en-IN" sz="2200" kern="1200" dirty="0"/>
        </a:p>
        <a:p>
          <a:pPr lvl="0" algn="ctr" defTabSz="977900">
            <a:lnSpc>
              <a:spcPct val="90000"/>
            </a:lnSpc>
            <a:spcBef>
              <a:spcPct val="0"/>
            </a:spcBef>
            <a:spcAft>
              <a:spcPct val="35000"/>
            </a:spcAft>
          </a:pPr>
          <a:r>
            <a:rPr lang="en-IN" sz="2200" kern="1200" dirty="0"/>
            <a:t>What</a:t>
          </a:r>
        </a:p>
      </dsp:txBody>
      <dsp:txXfrm>
        <a:off x="2891234" y="294586"/>
        <a:ext cx="2345531" cy="1407318"/>
      </dsp:txXfrm>
    </dsp:sp>
    <dsp:sp modelId="{79639655-F383-47AF-B960-483C04E38367}">
      <dsp:nvSpPr>
        <dsp:cNvPr id="0" name=""/>
        <dsp:cNvSpPr/>
      </dsp:nvSpPr>
      <dsp:spPr>
        <a:xfrm>
          <a:off x="1178996" y="1700105"/>
          <a:ext cx="5770006" cy="508872"/>
        </a:xfrm>
        <a:custGeom>
          <a:avLst/>
          <a:gdLst/>
          <a:ahLst/>
          <a:cxnLst/>
          <a:rect l="0" t="0" r="0" b="0"/>
          <a:pathLst>
            <a:path>
              <a:moveTo>
                <a:pt x="5770006" y="0"/>
              </a:moveTo>
              <a:lnTo>
                <a:pt x="5770006" y="271536"/>
              </a:lnTo>
              <a:lnTo>
                <a:pt x="0" y="271536"/>
              </a:lnTo>
              <a:lnTo>
                <a:pt x="0" y="508872"/>
              </a:lnTo>
            </a:path>
          </a:pathLst>
        </a:custGeom>
        <a:noFill/>
        <a:ln w="9525" cap="flat" cmpd="sng" algn="ctr">
          <a:solidFill>
            <a:schemeClr val="accent5">
              <a:hueOff val="11985421"/>
              <a:satOff val="-4813"/>
              <a:lumOff val="-15949"/>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919120" y="1951844"/>
        <a:ext cx="289758" cy="5394"/>
      </dsp:txXfrm>
    </dsp:sp>
    <dsp:sp modelId="{3A6B37EB-13A8-4980-872D-FC7EC5CBFF59}">
      <dsp:nvSpPr>
        <dsp:cNvPr id="0" name=""/>
        <dsp:cNvSpPr/>
      </dsp:nvSpPr>
      <dsp:spPr>
        <a:xfrm>
          <a:off x="5776237" y="294586"/>
          <a:ext cx="2345531" cy="1407318"/>
        </a:xfrm>
        <a:prstGeom prst="rect">
          <a:avLst/>
        </a:prstGeom>
        <a:solidFill>
          <a:schemeClr val="accent5">
            <a:hueOff val="8989066"/>
            <a:satOff val="-3610"/>
            <a:lumOff val="-1196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err="1"/>
            <a:t>किस</a:t>
          </a:r>
          <a:r>
            <a:rPr lang="en-IN" sz="2200" kern="1200" dirty="0"/>
            <a:t> </a:t>
          </a:r>
          <a:r>
            <a:rPr lang="en-IN" sz="2200" kern="1200" dirty="0" err="1"/>
            <a:t>माध्यम</a:t>
          </a:r>
          <a:endParaRPr lang="en-IN" sz="2200" kern="1200" dirty="0"/>
        </a:p>
        <a:p>
          <a:pPr lvl="0" algn="ctr" defTabSz="977900">
            <a:lnSpc>
              <a:spcPct val="90000"/>
            </a:lnSpc>
            <a:spcBef>
              <a:spcPct val="0"/>
            </a:spcBef>
            <a:spcAft>
              <a:spcPct val="35000"/>
            </a:spcAft>
          </a:pPr>
          <a:r>
            <a:rPr lang="en-IN" sz="2200" kern="1200" dirty="0"/>
            <a:t>Which Channel</a:t>
          </a:r>
        </a:p>
      </dsp:txBody>
      <dsp:txXfrm>
        <a:off x="5776237" y="294586"/>
        <a:ext cx="2345531" cy="1407318"/>
      </dsp:txXfrm>
    </dsp:sp>
    <dsp:sp modelId="{FB577D69-F510-45AF-8104-FD83AB1A35FC}">
      <dsp:nvSpPr>
        <dsp:cNvPr id="0" name=""/>
        <dsp:cNvSpPr/>
      </dsp:nvSpPr>
      <dsp:spPr>
        <a:xfrm>
          <a:off x="2349962" y="2899316"/>
          <a:ext cx="508872" cy="91440"/>
        </a:xfrm>
        <a:custGeom>
          <a:avLst/>
          <a:gdLst/>
          <a:ahLst/>
          <a:cxnLst/>
          <a:rect l="0" t="0" r="0" b="0"/>
          <a:pathLst>
            <a:path>
              <a:moveTo>
                <a:pt x="0" y="45720"/>
              </a:moveTo>
              <a:lnTo>
                <a:pt x="508872" y="45720"/>
              </a:lnTo>
            </a:path>
          </a:pathLst>
        </a:custGeom>
        <a:noFill/>
        <a:ln w="9525" cap="flat" cmpd="sng" algn="ctr">
          <a:solidFill>
            <a:schemeClr val="accent5">
              <a:hueOff val="17978132"/>
              <a:satOff val="-7219"/>
              <a:lumOff val="-23923"/>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590911" y="2942339"/>
        <a:ext cx="26973" cy="5394"/>
      </dsp:txXfrm>
    </dsp:sp>
    <dsp:sp modelId="{B084555C-6C9F-46DF-A058-64AF21461D46}">
      <dsp:nvSpPr>
        <dsp:cNvPr id="0" name=""/>
        <dsp:cNvSpPr/>
      </dsp:nvSpPr>
      <dsp:spPr>
        <a:xfrm>
          <a:off x="6230" y="2241377"/>
          <a:ext cx="2345531" cy="1407318"/>
        </a:xfrm>
        <a:prstGeom prst="rect">
          <a:avLst/>
        </a:prstGeom>
        <a:solidFill>
          <a:schemeClr val="accent5">
            <a:hueOff val="13483599"/>
            <a:satOff val="-5414"/>
            <a:lumOff val="-1794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err="1"/>
            <a:t>किसको</a:t>
          </a:r>
          <a:endParaRPr lang="en-IN" sz="2200" kern="1200" dirty="0"/>
        </a:p>
        <a:p>
          <a:pPr lvl="0" algn="ctr" defTabSz="977900">
            <a:lnSpc>
              <a:spcPct val="90000"/>
            </a:lnSpc>
            <a:spcBef>
              <a:spcPct val="0"/>
            </a:spcBef>
            <a:spcAft>
              <a:spcPct val="35000"/>
            </a:spcAft>
          </a:pPr>
          <a:r>
            <a:rPr lang="en-IN" sz="2200" kern="1200" dirty="0"/>
            <a:t>To Whom</a:t>
          </a:r>
        </a:p>
      </dsp:txBody>
      <dsp:txXfrm>
        <a:off x="6230" y="2241377"/>
        <a:ext cx="2345531" cy="1407318"/>
      </dsp:txXfrm>
    </dsp:sp>
    <dsp:sp modelId="{3573DD62-4A57-4BA5-9DF6-9B110348B962}">
      <dsp:nvSpPr>
        <dsp:cNvPr id="0" name=""/>
        <dsp:cNvSpPr/>
      </dsp:nvSpPr>
      <dsp:spPr>
        <a:xfrm>
          <a:off x="2891234" y="2241377"/>
          <a:ext cx="2345531" cy="1407318"/>
        </a:xfrm>
        <a:prstGeom prst="rect">
          <a:avLst/>
        </a:prstGeom>
        <a:solidFill>
          <a:schemeClr val="accent5">
            <a:hueOff val="17978132"/>
            <a:satOff val="-7219"/>
            <a:lumOff val="-2392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err="1"/>
            <a:t>किसलिए</a:t>
          </a:r>
          <a:r>
            <a:rPr lang="en-IN" sz="2200" kern="1200" dirty="0"/>
            <a:t> </a:t>
          </a:r>
        </a:p>
        <a:p>
          <a:pPr lvl="0" algn="ctr" defTabSz="977900">
            <a:lnSpc>
              <a:spcPct val="90000"/>
            </a:lnSpc>
            <a:spcBef>
              <a:spcPct val="0"/>
            </a:spcBef>
            <a:spcAft>
              <a:spcPct val="35000"/>
            </a:spcAft>
          </a:pPr>
          <a:r>
            <a:rPr lang="en-IN" sz="2200" kern="1200" dirty="0"/>
            <a:t>What Effect or Why</a:t>
          </a:r>
        </a:p>
      </dsp:txBody>
      <dsp:txXfrm>
        <a:off x="2891234" y="2241377"/>
        <a:ext cx="2345531" cy="14073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47A646-FEEA-4A37-BC2C-D7ED0589BF85}">
      <dsp:nvSpPr>
        <dsp:cNvPr id="0" name=""/>
        <dsp:cNvSpPr/>
      </dsp:nvSpPr>
      <dsp:spPr>
        <a:xfrm>
          <a:off x="2569" y="1130900"/>
          <a:ext cx="1143504" cy="29130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533400">
            <a:lnSpc>
              <a:spcPct val="90000"/>
            </a:lnSpc>
            <a:spcBef>
              <a:spcPct val="0"/>
            </a:spcBef>
            <a:spcAft>
              <a:spcPct val="15000"/>
            </a:spcAft>
            <a:buChar char="••"/>
          </a:pPr>
          <a:r>
            <a:rPr lang="en-IN" sz="1200" kern="1200" dirty="0">
              <a:solidFill>
                <a:srgbClr val="FF0000"/>
              </a:solidFill>
            </a:rPr>
            <a:t>FEEDBACK</a:t>
          </a:r>
        </a:p>
        <a:p>
          <a:pPr marL="57150" lvl="1" indent="-57150" algn="l" defTabSz="222250">
            <a:lnSpc>
              <a:spcPct val="90000"/>
            </a:lnSpc>
            <a:spcBef>
              <a:spcPct val="0"/>
            </a:spcBef>
            <a:spcAft>
              <a:spcPct val="15000"/>
            </a:spcAft>
            <a:buChar char="••"/>
          </a:pPr>
          <a:endParaRPr lang="en-IN" sz="500" kern="1200"/>
        </a:p>
      </dsp:txBody>
      <dsp:txXfrm>
        <a:off x="2569" y="1130900"/>
        <a:ext cx="1143504" cy="228880"/>
      </dsp:txXfrm>
    </dsp:sp>
    <dsp:sp modelId="{1AD45B5D-860E-4840-9FE5-F4A279C32C59}">
      <dsp:nvSpPr>
        <dsp:cNvPr id="0" name=""/>
        <dsp:cNvSpPr/>
      </dsp:nvSpPr>
      <dsp:spPr>
        <a:xfrm>
          <a:off x="635754" y="998154"/>
          <a:ext cx="1304097" cy="1304097"/>
        </a:xfrm>
        <a:prstGeom prst="leftCircularArrow">
          <a:avLst>
            <a:gd name="adj1" fmla="val 3482"/>
            <a:gd name="adj2" fmla="val 431829"/>
            <a:gd name="adj3" fmla="val 2192073"/>
            <a:gd name="adj4" fmla="val 9009222"/>
            <a:gd name="adj5" fmla="val 406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44A2E2F-F52C-425C-BD1A-1F41776E1889}">
      <dsp:nvSpPr>
        <dsp:cNvPr id="0" name=""/>
        <dsp:cNvSpPr/>
      </dsp:nvSpPr>
      <dsp:spPr>
        <a:xfrm>
          <a:off x="256681" y="1546022"/>
          <a:ext cx="1016448" cy="404207"/>
        </a:xfrm>
        <a:prstGeom prst="roundRect">
          <a:avLst>
            <a:gd name="adj" fmla="val 10000"/>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N" sz="900" kern="1200" dirty="0"/>
            <a:t>SOURCE</a:t>
          </a:r>
        </a:p>
      </dsp:txBody>
      <dsp:txXfrm>
        <a:off x="256681" y="1546022"/>
        <a:ext cx="1016448" cy="404207"/>
      </dsp:txXfrm>
    </dsp:sp>
    <dsp:sp modelId="{A415D1F9-0BAA-4FFA-B9AE-2ECC638B1594}">
      <dsp:nvSpPr>
        <dsp:cNvPr id="0" name=""/>
        <dsp:cNvSpPr/>
      </dsp:nvSpPr>
      <dsp:spPr>
        <a:xfrm>
          <a:off x="1489351" y="1130900"/>
          <a:ext cx="1143504" cy="29130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533400">
            <a:lnSpc>
              <a:spcPct val="90000"/>
            </a:lnSpc>
            <a:spcBef>
              <a:spcPct val="0"/>
            </a:spcBef>
            <a:spcAft>
              <a:spcPct val="15000"/>
            </a:spcAft>
            <a:buChar char="••"/>
          </a:pPr>
          <a:r>
            <a:rPr lang="en-IN" sz="1200" kern="1200" dirty="0">
              <a:solidFill>
                <a:srgbClr val="FF0000"/>
              </a:solidFill>
            </a:rPr>
            <a:t>FEEDBACK</a:t>
          </a:r>
        </a:p>
      </dsp:txBody>
      <dsp:txXfrm>
        <a:off x="1489351" y="1193321"/>
        <a:ext cx="1143504" cy="228880"/>
      </dsp:txXfrm>
    </dsp:sp>
    <dsp:sp modelId="{73D3FB4B-E6C6-4C44-BF0B-2E9711CAEA8D}">
      <dsp:nvSpPr>
        <dsp:cNvPr id="0" name=""/>
        <dsp:cNvSpPr/>
      </dsp:nvSpPr>
      <dsp:spPr>
        <a:xfrm>
          <a:off x="2113134" y="213650"/>
          <a:ext cx="1450208" cy="1450208"/>
        </a:xfrm>
        <a:prstGeom prst="circularArrow">
          <a:avLst>
            <a:gd name="adj1" fmla="val 3131"/>
            <a:gd name="adj2" fmla="val 385104"/>
            <a:gd name="adj3" fmla="val 19451710"/>
            <a:gd name="adj4" fmla="val 12587836"/>
            <a:gd name="adj5" fmla="val 3653"/>
          </a:avLst>
        </a:prstGeom>
        <a:solidFill>
          <a:schemeClr val="accent5">
            <a:hueOff val="8989066"/>
            <a:satOff val="-3610"/>
            <a:lumOff val="-1196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5C14C6-78FC-4157-B76D-24A6788EF20B}">
      <dsp:nvSpPr>
        <dsp:cNvPr id="0" name=""/>
        <dsp:cNvSpPr/>
      </dsp:nvSpPr>
      <dsp:spPr>
        <a:xfrm>
          <a:off x="1743463" y="602871"/>
          <a:ext cx="1016448" cy="404207"/>
        </a:xfrm>
        <a:prstGeom prst="roundRect">
          <a:avLst>
            <a:gd name="adj" fmla="val 10000"/>
          </a:avLst>
        </a:prstGeom>
        <a:solidFill>
          <a:schemeClr val="accent5">
            <a:hueOff val="5992711"/>
            <a:satOff val="-2406"/>
            <a:lumOff val="-797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N" sz="900" kern="1200" dirty="0"/>
            <a:t>ADVISOR</a:t>
          </a:r>
        </a:p>
      </dsp:txBody>
      <dsp:txXfrm>
        <a:off x="1743463" y="602871"/>
        <a:ext cx="1016448" cy="404207"/>
      </dsp:txXfrm>
    </dsp:sp>
    <dsp:sp modelId="{CBFB03A1-069F-41D9-87E6-8B6099729368}">
      <dsp:nvSpPr>
        <dsp:cNvPr id="0" name=""/>
        <dsp:cNvSpPr/>
      </dsp:nvSpPr>
      <dsp:spPr>
        <a:xfrm rot="10800000" flipV="1">
          <a:off x="2976134" y="1099978"/>
          <a:ext cx="1143504" cy="353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IN" sz="1400" kern="1200" dirty="0">
              <a:solidFill>
                <a:srgbClr val="FF0000"/>
              </a:solidFill>
            </a:rPr>
            <a:t>FEEDBACK</a:t>
          </a:r>
        </a:p>
      </dsp:txBody>
      <dsp:txXfrm rot="10800000" flipV="1">
        <a:off x="2976134" y="1099978"/>
        <a:ext cx="1143504" cy="277470"/>
      </dsp:txXfrm>
    </dsp:sp>
    <dsp:sp modelId="{C8184C37-6E6F-4413-86E6-501C0C490BAC}">
      <dsp:nvSpPr>
        <dsp:cNvPr id="0" name=""/>
        <dsp:cNvSpPr/>
      </dsp:nvSpPr>
      <dsp:spPr>
        <a:xfrm>
          <a:off x="3609461" y="998404"/>
          <a:ext cx="1304095" cy="1304095"/>
        </a:xfrm>
        <a:prstGeom prst="leftCircularArrow">
          <a:avLst>
            <a:gd name="adj1" fmla="val 3482"/>
            <a:gd name="adj2" fmla="val 431830"/>
            <a:gd name="adj3" fmla="val 2193706"/>
            <a:gd name="adj4" fmla="val 9010854"/>
            <a:gd name="adj5" fmla="val 4062"/>
          </a:avLst>
        </a:prstGeom>
        <a:solidFill>
          <a:schemeClr val="accent5">
            <a:hueOff val="17978132"/>
            <a:satOff val="-7219"/>
            <a:lumOff val="-2392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472A49D-A8F1-4375-927B-44CAE23EE487}">
      <dsp:nvSpPr>
        <dsp:cNvPr id="0" name=""/>
        <dsp:cNvSpPr/>
      </dsp:nvSpPr>
      <dsp:spPr>
        <a:xfrm>
          <a:off x="3230246" y="1546022"/>
          <a:ext cx="1016448" cy="404207"/>
        </a:xfrm>
        <a:prstGeom prst="roundRect">
          <a:avLst>
            <a:gd name="adj" fmla="val 10000"/>
          </a:avLst>
        </a:prstGeom>
        <a:solidFill>
          <a:schemeClr val="accent5">
            <a:hueOff val="11985421"/>
            <a:satOff val="-4813"/>
            <a:lumOff val="-1594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N" sz="900" kern="1200" dirty="0"/>
            <a:t>COMMUNICATOR</a:t>
          </a:r>
        </a:p>
      </dsp:txBody>
      <dsp:txXfrm>
        <a:off x="3230246" y="1546022"/>
        <a:ext cx="1016448" cy="404207"/>
      </dsp:txXfrm>
    </dsp:sp>
    <dsp:sp modelId="{345D39B2-6036-4AB4-A1FD-7898BEC5960D}">
      <dsp:nvSpPr>
        <dsp:cNvPr id="0" name=""/>
        <dsp:cNvSpPr/>
      </dsp:nvSpPr>
      <dsp:spPr>
        <a:xfrm>
          <a:off x="4462916" y="1096064"/>
          <a:ext cx="1143504" cy="36097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IN" sz="1400" kern="1200" dirty="0">
              <a:solidFill>
                <a:srgbClr val="FF0000"/>
              </a:solidFill>
            </a:rPr>
            <a:t>FEEDBACK</a:t>
          </a:r>
        </a:p>
      </dsp:txBody>
      <dsp:txXfrm>
        <a:off x="4462916" y="1173416"/>
        <a:ext cx="1143504" cy="283621"/>
      </dsp:txXfrm>
    </dsp:sp>
    <dsp:sp modelId="{C78F3967-5A45-4B47-8EB8-33C732DC3886}">
      <dsp:nvSpPr>
        <dsp:cNvPr id="0" name=""/>
        <dsp:cNvSpPr/>
      </dsp:nvSpPr>
      <dsp:spPr>
        <a:xfrm>
          <a:off x="4717028" y="602871"/>
          <a:ext cx="1016448" cy="404207"/>
        </a:xfrm>
        <a:prstGeom prst="roundRect">
          <a:avLst>
            <a:gd name="adj" fmla="val 10000"/>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N" sz="900" kern="1200" dirty="0"/>
            <a:t>AUDIENCE</a:t>
          </a:r>
        </a:p>
      </dsp:txBody>
      <dsp:txXfrm>
        <a:off x="4717028" y="602871"/>
        <a:ext cx="1016448" cy="4042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472F1E-E0DE-4180-BC3D-05610D9521AC}">
      <dsp:nvSpPr>
        <dsp:cNvPr id="0" name=""/>
        <dsp:cNvSpPr/>
      </dsp:nvSpPr>
      <dsp:spPr>
        <a:xfrm>
          <a:off x="4684067" y="1296"/>
          <a:ext cx="1173590" cy="1173590"/>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communicator</a:t>
          </a:r>
        </a:p>
      </dsp:txBody>
      <dsp:txXfrm>
        <a:off x="4684067" y="1296"/>
        <a:ext cx="1173590" cy="1173590"/>
      </dsp:txXfrm>
    </dsp:sp>
    <dsp:sp modelId="{DA626A59-02E9-4DB3-8972-F9FD88DCDB98}">
      <dsp:nvSpPr>
        <dsp:cNvPr id="0" name=""/>
        <dsp:cNvSpPr/>
      </dsp:nvSpPr>
      <dsp:spPr>
        <a:xfrm rot="1800000">
          <a:off x="5870354" y="826285"/>
          <a:ext cx="312184" cy="396086"/>
        </a:xfrm>
        <a:prstGeom prst="rightArrow">
          <a:avLst>
            <a:gd name="adj1" fmla="val 60000"/>
            <a:gd name="adj2" fmla="val 50000"/>
          </a:avLst>
        </a:prstGeom>
        <a:solidFill>
          <a:schemeClr val="accent5">
            <a:hueOff val="0"/>
            <a:satOff val="0"/>
            <a:lumOff val="0"/>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800000">
        <a:off x="5870354" y="826285"/>
        <a:ext cx="312184" cy="396086"/>
      </dsp:txXfrm>
    </dsp:sp>
    <dsp:sp modelId="{6B41FEF3-1195-4636-AD68-E258D73DF9E6}">
      <dsp:nvSpPr>
        <dsp:cNvPr id="0" name=""/>
        <dsp:cNvSpPr/>
      </dsp:nvSpPr>
      <dsp:spPr>
        <a:xfrm>
          <a:off x="6210538" y="882605"/>
          <a:ext cx="1173590" cy="1173590"/>
        </a:xfrm>
        <a:prstGeom prst="ellipse">
          <a:avLst/>
        </a:prstGeom>
        <a:solidFill>
          <a:schemeClr val="accent5">
            <a:hueOff val="3595626"/>
            <a:satOff val="-1444"/>
            <a:lumOff val="-478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message</a:t>
          </a:r>
        </a:p>
      </dsp:txBody>
      <dsp:txXfrm>
        <a:off x="6210538" y="882605"/>
        <a:ext cx="1173590" cy="1173590"/>
      </dsp:txXfrm>
    </dsp:sp>
    <dsp:sp modelId="{9EEEA45D-D0E9-4100-97DF-E9D990170F89}">
      <dsp:nvSpPr>
        <dsp:cNvPr id="0" name=""/>
        <dsp:cNvSpPr/>
      </dsp:nvSpPr>
      <dsp:spPr>
        <a:xfrm rot="5400000">
          <a:off x="6641241" y="2143830"/>
          <a:ext cx="312184" cy="396086"/>
        </a:xfrm>
        <a:prstGeom prst="rightArrow">
          <a:avLst>
            <a:gd name="adj1" fmla="val 60000"/>
            <a:gd name="adj2" fmla="val 50000"/>
          </a:avLst>
        </a:prstGeom>
        <a:solidFill>
          <a:schemeClr val="accent5">
            <a:hueOff val="3595626"/>
            <a:satOff val="-1444"/>
            <a:lumOff val="-4785"/>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5400000">
        <a:off x="6641241" y="2143830"/>
        <a:ext cx="312184" cy="396086"/>
      </dsp:txXfrm>
    </dsp:sp>
    <dsp:sp modelId="{4D5C582F-EBCD-4AFA-83EA-EDBE4457777D}">
      <dsp:nvSpPr>
        <dsp:cNvPr id="0" name=""/>
        <dsp:cNvSpPr/>
      </dsp:nvSpPr>
      <dsp:spPr>
        <a:xfrm>
          <a:off x="6210538" y="2645222"/>
          <a:ext cx="1173590" cy="1173590"/>
        </a:xfrm>
        <a:prstGeom prst="ellipse">
          <a:avLst/>
        </a:prstGeom>
        <a:solidFill>
          <a:schemeClr val="accent5">
            <a:hueOff val="7191253"/>
            <a:satOff val="-2888"/>
            <a:lumOff val="-956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a:t>encoding</a:t>
          </a:r>
        </a:p>
      </dsp:txBody>
      <dsp:txXfrm>
        <a:off x="6210538" y="2645222"/>
        <a:ext cx="1173590" cy="1173590"/>
      </dsp:txXfrm>
    </dsp:sp>
    <dsp:sp modelId="{4AF3DDBD-25B9-4D1A-8E5C-3246E2770094}">
      <dsp:nvSpPr>
        <dsp:cNvPr id="0" name=""/>
        <dsp:cNvSpPr/>
      </dsp:nvSpPr>
      <dsp:spPr>
        <a:xfrm rot="9000000">
          <a:off x="5885657" y="3470211"/>
          <a:ext cx="312184" cy="396086"/>
        </a:xfrm>
        <a:prstGeom prst="rightArrow">
          <a:avLst>
            <a:gd name="adj1" fmla="val 60000"/>
            <a:gd name="adj2" fmla="val 50000"/>
          </a:avLst>
        </a:prstGeom>
        <a:solidFill>
          <a:schemeClr val="accent5">
            <a:hueOff val="7191253"/>
            <a:satOff val="-2888"/>
            <a:lumOff val="-9569"/>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9000000">
        <a:off x="5885657" y="3470211"/>
        <a:ext cx="312184" cy="396086"/>
      </dsp:txXfrm>
    </dsp:sp>
    <dsp:sp modelId="{0726B862-0FCD-43E1-95D3-54D787639032}">
      <dsp:nvSpPr>
        <dsp:cNvPr id="0" name=""/>
        <dsp:cNvSpPr/>
      </dsp:nvSpPr>
      <dsp:spPr>
        <a:xfrm>
          <a:off x="4684067" y="3526531"/>
          <a:ext cx="1173590" cy="1173590"/>
        </a:xfrm>
        <a:prstGeom prst="ellipse">
          <a:avLst/>
        </a:prstGeom>
        <a:solidFill>
          <a:schemeClr val="accent5">
            <a:hueOff val="10786880"/>
            <a:satOff val="-4331"/>
            <a:lumOff val="-1435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channel</a:t>
          </a:r>
        </a:p>
      </dsp:txBody>
      <dsp:txXfrm>
        <a:off x="4684067" y="3526531"/>
        <a:ext cx="1173590" cy="1173590"/>
      </dsp:txXfrm>
    </dsp:sp>
    <dsp:sp modelId="{8274443D-F31B-43F3-9093-F4035CE40AAC}">
      <dsp:nvSpPr>
        <dsp:cNvPr id="0" name=""/>
        <dsp:cNvSpPr/>
      </dsp:nvSpPr>
      <dsp:spPr>
        <a:xfrm rot="12600000">
          <a:off x="4359186" y="3479046"/>
          <a:ext cx="312184" cy="396086"/>
        </a:xfrm>
        <a:prstGeom prst="rightArrow">
          <a:avLst>
            <a:gd name="adj1" fmla="val 60000"/>
            <a:gd name="adj2" fmla="val 50000"/>
          </a:avLst>
        </a:prstGeom>
        <a:solidFill>
          <a:schemeClr val="accent5">
            <a:hueOff val="10786880"/>
            <a:satOff val="-4331"/>
            <a:lumOff val="-14354"/>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2600000">
        <a:off x="4359186" y="3479046"/>
        <a:ext cx="312184" cy="396086"/>
      </dsp:txXfrm>
    </dsp:sp>
    <dsp:sp modelId="{F07ACE07-C8C9-43CE-8566-2EF08A6515C9}">
      <dsp:nvSpPr>
        <dsp:cNvPr id="0" name=""/>
        <dsp:cNvSpPr/>
      </dsp:nvSpPr>
      <dsp:spPr>
        <a:xfrm>
          <a:off x="3157595" y="2645222"/>
          <a:ext cx="1173590" cy="1173590"/>
        </a:xfrm>
        <a:prstGeom prst="ellipse">
          <a:avLst/>
        </a:prstGeom>
        <a:solidFill>
          <a:schemeClr val="accent5">
            <a:hueOff val="14382505"/>
            <a:satOff val="-5775"/>
            <a:lumOff val="-1913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treatment</a:t>
          </a:r>
        </a:p>
      </dsp:txBody>
      <dsp:txXfrm>
        <a:off x="3157595" y="2645222"/>
        <a:ext cx="1173590" cy="1173590"/>
      </dsp:txXfrm>
    </dsp:sp>
    <dsp:sp modelId="{503003F8-9D16-4751-B9C5-0966D8CA3C8F}">
      <dsp:nvSpPr>
        <dsp:cNvPr id="0" name=""/>
        <dsp:cNvSpPr/>
      </dsp:nvSpPr>
      <dsp:spPr>
        <a:xfrm rot="16200000">
          <a:off x="3588298" y="2161501"/>
          <a:ext cx="312184" cy="396086"/>
        </a:xfrm>
        <a:prstGeom prst="rightArrow">
          <a:avLst>
            <a:gd name="adj1" fmla="val 60000"/>
            <a:gd name="adj2" fmla="val 50000"/>
          </a:avLst>
        </a:prstGeom>
        <a:solidFill>
          <a:schemeClr val="accent5">
            <a:hueOff val="14382505"/>
            <a:satOff val="-5775"/>
            <a:lumOff val="-19138"/>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6200000">
        <a:off x="3588298" y="2161501"/>
        <a:ext cx="312184" cy="396086"/>
      </dsp:txXfrm>
    </dsp:sp>
    <dsp:sp modelId="{3DBF5E3A-36C6-4684-B3D8-E7F45B50A1E4}">
      <dsp:nvSpPr>
        <dsp:cNvPr id="0" name=""/>
        <dsp:cNvSpPr/>
      </dsp:nvSpPr>
      <dsp:spPr>
        <a:xfrm>
          <a:off x="3157595" y="882605"/>
          <a:ext cx="1173590" cy="1173590"/>
        </a:xfrm>
        <a:prstGeom prst="ellipse">
          <a:avLst/>
        </a:prstGeom>
        <a:solidFill>
          <a:schemeClr val="accent5">
            <a:hueOff val="17978132"/>
            <a:satOff val="-7219"/>
            <a:lumOff val="-2392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a:t>feedback</a:t>
          </a:r>
        </a:p>
      </dsp:txBody>
      <dsp:txXfrm>
        <a:off x="3157595" y="882605"/>
        <a:ext cx="1173590" cy="1173590"/>
      </dsp:txXfrm>
    </dsp:sp>
    <dsp:sp modelId="{594E30CF-5053-4E59-BD98-508862258071}">
      <dsp:nvSpPr>
        <dsp:cNvPr id="0" name=""/>
        <dsp:cNvSpPr/>
      </dsp:nvSpPr>
      <dsp:spPr>
        <a:xfrm rot="19800000">
          <a:off x="4343882" y="835120"/>
          <a:ext cx="312184" cy="396086"/>
        </a:xfrm>
        <a:prstGeom prst="rightArrow">
          <a:avLst>
            <a:gd name="adj1" fmla="val 60000"/>
            <a:gd name="adj2" fmla="val 50000"/>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9800000">
        <a:off x="4343882" y="835120"/>
        <a:ext cx="312184" cy="3960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4E061-4D7F-4C6B-9142-C6F79A049935}">
      <dsp:nvSpPr>
        <dsp:cNvPr id="0" name=""/>
        <dsp:cNvSpPr/>
      </dsp:nvSpPr>
      <dsp:spPr>
        <a:xfrm>
          <a:off x="4153" y="1495837"/>
          <a:ext cx="1389801" cy="536463"/>
        </a:xfrm>
        <a:prstGeom prst="chevron">
          <a:avLst>
            <a:gd name="adj" fmla="val 4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E4C74-C71B-45C7-953D-67D9616071A6}">
      <dsp:nvSpPr>
        <dsp:cNvPr id="0" name=""/>
        <dsp:cNvSpPr/>
      </dsp:nvSpPr>
      <dsp:spPr>
        <a:xfrm>
          <a:off x="374767"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solidFill>
                <a:srgbClr val="FF0000"/>
              </a:solidFill>
            </a:rPr>
            <a:t>Communicator</a:t>
          </a:r>
        </a:p>
      </dsp:txBody>
      <dsp:txXfrm>
        <a:off x="374767" y="1629953"/>
        <a:ext cx="1173609" cy="536463"/>
      </dsp:txXfrm>
    </dsp:sp>
    <dsp:sp modelId="{93536E2D-3213-416D-AC33-259ECB49BBF9}">
      <dsp:nvSpPr>
        <dsp:cNvPr id="0" name=""/>
        <dsp:cNvSpPr/>
      </dsp:nvSpPr>
      <dsp:spPr>
        <a:xfrm>
          <a:off x="1591615" y="1495837"/>
          <a:ext cx="1389801" cy="536463"/>
        </a:xfrm>
        <a:prstGeom prst="chevron">
          <a:avLst>
            <a:gd name="adj" fmla="val 40000"/>
          </a:avLst>
        </a:prstGeom>
        <a:solidFill>
          <a:schemeClr val="accent5">
            <a:hueOff val="2996355"/>
            <a:satOff val="-1203"/>
            <a:lumOff val="-39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FA51C-856F-407D-A2B3-13A9177EF194}">
      <dsp:nvSpPr>
        <dsp:cNvPr id="0" name=""/>
        <dsp:cNvSpPr/>
      </dsp:nvSpPr>
      <dsp:spPr>
        <a:xfrm>
          <a:off x="1962229"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996355"/>
              <a:satOff val="-1203"/>
              <a:lumOff val="-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solidFill>
                <a:srgbClr val="FF0000"/>
              </a:solidFill>
            </a:rPr>
            <a:t>Message</a:t>
          </a:r>
        </a:p>
      </dsp:txBody>
      <dsp:txXfrm>
        <a:off x="1962229" y="1629953"/>
        <a:ext cx="1173609" cy="536463"/>
      </dsp:txXfrm>
    </dsp:sp>
    <dsp:sp modelId="{9954A925-8605-44FD-A94F-913764EDD5CE}">
      <dsp:nvSpPr>
        <dsp:cNvPr id="0" name=""/>
        <dsp:cNvSpPr/>
      </dsp:nvSpPr>
      <dsp:spPr>
        <a:xfrm>
          <a:off x="3179077" y="1495837"/>
          <a:ext cx="1389801" cy="536463"/>
        </a:xfrm>
        <a:prstGeom prst="chevron">
          <a:avLst>
            <a:gd name="adj" fmla="val 40000"/>
          </a:avLst>
        </a:prstGeom>
        <a:solidFill>
          <a:schemeClr val="accent5">
            <a:hueOff val="5992711"/>
            <a:satOff val="-2406"/>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53611-0F29-4607-9664-6336F9D86BDE}">
      <dsp:nvSpPr>
        <dsp:cNvPr id="0" name=""/>
        <dsp:cNvSpPr/>
      </dsp:nvSpPr>
      <dsp:spPr>
        <a:xfrm>
          <a:off x="3549691"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5992711"/>
              <a:satOff val="-2406"/>
              <a:lumOff val="-79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solidFill>
                <a:srgbClr val="FF0000"/>
              </a:solidFill>
            </a:rPr>
            <a:t>Encoding</a:t>
          </a:r>
        </a:p>
      </dsp:txBody>
      <dsp:txXfrm>
        <a:off x="3549691" y="1629953"/>
        <a:ext cx="1173609" cy="536463"/>
      </dsp:txXfrm>
    </dsp:sp>
    <dsp:sp modelId="{C4DFD941-132A-43BE-BA49-4BBFD5C92611}">
      <dsp:nvSpPr>
        <dsp:cNvPr id="0" name=""/>
        <dsp:cNvSpPr/>
      </dsp:nvSpPr>
      <dsp:spPr>
        <a:xfrm>
          <a:off x="4766539" y="1495837"/>
          <a:ext cx="1389801" cy="536463"/>
        </a:xfrm>
        <a:prstGeom prst="chevron">
          <a:avLst>
            <a:gd name="adj" fmla="val 40000"/>
          </a:avLst>
        </a:prstGeom>
        <a:solidFill>
          <a:schemeClr val="accent5">
            <a:hueOff val="8989066"/>
            <a:satOff val="-3610"/>
            <a:lumOff val="-1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91954-44A4-4DA0-9219-BDD02D545EA8}">
      <dsp:nvSpPr>
        <dsp:cNvPr id="0" name=""/>
        <dsp:cNvSpPr/>
      </dsp:nvSpPr>
      <dsp:spPr>
        <a:xfrm>
          <a:off x="5137152"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8989066"/>
              <a:satOff val="-3610"/>
              <a:lumOff val="-1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a:solidFill>
                <a:srgbClr val="FF0000"/>
              </a:solidFill>
            </a:rPr>
            <a:t>Channel</a:t>
          </a:r>
        </a:p>
      </dsp:txBody>
      <dsp:txXfrm>
        <a:off x="5137152" y="1629953"/>
        <a:ext cx="1173609" cy="536463"/>
      </dsp:txXfrm>
    </dsp:sp>
    <dsp:sp modelId="{2D6696C4-D470-469D-A957-21B444A72515}">
      <dsp:nvSpPr>
        <dsp:cNvPr id="0" name=""/>
        <dsp:cNvSpPr/>
      </dsp:nvSpPr>
      <dsp:spPr>
        <a:xfrm>
          <a:off x="6354001" y="1495837"/>
          <a:ext cx="1389801" cy="536463"/>
        </a:xfrm>
        <a:prstGeom prst="chevron">
          <a:avLst>
            <a:gd name="adj" fmla="val 40000"/>
          </a:avLst>
        </a:prstGeom>
        <a:solidFill>
          <a:schemeClr val="accent5">
            <a:hueOff val="11985421"/>
            <a:satOff val="-4813"/>
            <a:lumOff val="-159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4CDAE-C2C2-4CBC-BE60-6EB3BCD60AA3}">
      <dsp:nvSpPr>
        <dsp:cNvPr id="0" name=""/>
        <dsp:cNvSpPr/>
      </dsp:nvSpPr>
      <dsp:spPr>
        <a:xfrm>
          <a:off x="6724614"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985421"/>
              <a:satOff val="-4813"/>
              <a:lumOff val="-159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kern="1200" dirty="0">
              <a:solidFill>
                <a:srgbClr val="FF0000"/>
              </a:solidFill>
            </a:rPr>
            <a:t>Treatment</a:t>
          </a:r>
        </a:p>
      </dsp:txBody>
      <dsp:txXfrm>
        <a:off x="6724614" y="1629953"/>
        <a:ext cx="1173609" cy="536463"/>
      </dsp:txXfrm>
    </dsp:sp>
    <dsp:sp modelId="{D121A9EF-0542-4077-B981-2BFC4F5572CA}">
      <dsp:nvSpPr>
        <dsp:cNvPr id="0" name=""/>
        <dsp:cNvSpPr/>
      </dsp:nvSpPr>
      <dsp:spPr>
        <a:xfrm>
          <a:off x="7941462" y="1495837"/>
          <a:ext cx="1389801" cy="536463"/>
        </a:xfrm>
        <a:prstGeom prst="chevron">
          <a:avLst>
            <a:gd name="adj" fmla="val 40000"/>
          </a:avLst>
        </a:prstGeom>
        <a:solidFill>
          <a:schemeClr val="accent5">
            <a:hueOff val="14981776"/>
            <a:satOff val="-6016"/>
            <a:lumOff val="-199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654B4-AE76-4626-981A-24FF3493F975}">
      <dsp:nvSpPr>
        <dsp:cNvPr id="0" name=""/>
        <dsp:cNvSpPr/>
      </dsp:nvSpPr>
      <dsp:spPr>
        <a:xfrm>
          <a:off x="8312076"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4981776"/>
              <a:satOff val="-6016"/>
              <a:lumOff val="-199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IN" sz="1700" kern="1200" dirty="0" err="1">
              <a:solidFill>
                <a:srgbClr val="FF0000"/>
              </a:solidFill>
            </a:rPr>
            <a:t>Aaudience</a:t>
          </a:r>
          <a:endParaRPr lang="en-IN" sz="1700" kern="1200" dirty="0">
            <a:solidFill>
              <a:srgbClr val="FF0000"/>
            </a:solidFill>
          </a:endParaRPr>
        </a:p>
      </dsp:txBody>
      <dsp:txXfrm>
        <a:off x="8312076" y="1629953"/>
        <a:ext cx="1173609" cy="536463"/>
      </dsp:txXfrm>
    </dsp:sp>
    <dsp:sp modelId="{D45C4C0D-B6AB-414A-B65F-C707E21ADAD2}">
      <dsp:nvSpPr>
        <dsp:cNvPr id="0" name=""/>
        <dsp:cNvSpPr/>
      </dsp:nvSpPr>
      <dsp:spPr>
        <a:xfrm>
          <a:off x="9528924" y="1495837"/>
          <a:ext cx="1389801" cy="536463"/>
        </a:xfrm>
        <a:prstGeom prst="chevron">
          <a:avLst>
            <a:gd name="adj" fmla="val 40000"/>
          </a:avLst>
        </a:prstGeom>
        <a:solidFill>
          <a:schemeClr val="accent5">
            <a:hueOff val="17978132"/>
            <a:satOff val="-7219"/>
            <a:lumOff val="-23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DC08E-411F-4944-B644-14FAA3664B21}">
      <dsp:nvSpPr>
        <dsp:cNvPr id="0" name=""/>
        <dsp:cNvSpPr/>
      </dsp:nvSpPr>
      <dsp:spPr>
        <a:xfrm>
          <a:off x="9899538" y="1629953"/>
          <a:ext cx="1173609" cy="53646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7978132"/>
              <a:satOff val="-7219"/>
              <a:lumOff val="-2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IN" sz="1700" kern="1200" dirty="0">
              <a:solidFill>
                <a:srgbClr val="FF0000"/>
              </a:solidFill>
            </a:rPr>
            <a:t>Feedback</a:t>
          </a:r>
        </a:p>
      </dsp:txBody>
      <dsp:txXfrm>
        <a:off x="9899538" y="1629953"/>
        <a:ext cx="1173609" cy="5364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D04438-1AA7-44D5-B688-D8819E7DB5EA}">
      <dsp:nvSpPr>
        <dsp:cNvPr id="0" name=""/>
        <dsp:cNvSpPr/>
      </dsp:nvSpPr>
      <dsp:spPr>
        <a:xfrm>
          <a:off x="0" y="2859924"/>
          <a:ext cx="4667796" cy="296529"/>
        </a:xfrm>
        <a:prstGeom prst="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IN" sz="1000" kern="1200" dirty="0"/>
            <a:t>channel</a:t>
          </a:r>
        </a:p>
      </dsp:txBody>
      <dsp:txXfrm>
        <a:off x="0" y="2859924"/>
        <a:ext cx="4667796" cy="296529"/>
      </dsp:txXfrm>
    </dsp:sp>
    <dsp:sp modelId="{5FB7B1A9-EBE3-49A6-B1CB-F36D7D436121}">
      <dsp:nvSpPr>
        <dsp:cNvPr id="0" name=""/>
        <dsp:cNvSpPr/>
      </dsp:nvSpPr>
      <dsp:spPr>
        <a:xfrm rot="10800000">
          <a:off x="0" y="2881513"/>
          <a:ext cx="4667796" cy="484931"/>
        </a:xfrm>
        <a:prstGeom prst="upArrowCallout">
          <a:avLst/>
        </a:prstGeom>
        <a:solidFill>
          <a:schemeClr val="accent5">
            <a:hueOff val="2568305"/>
            <a:satOff val="-1031"/>
            <a:lumOff val="-341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FEEDBACK</a:t>
          </a:r>
        </a:p>
      </dsp:txBody>
      <dsp:txXfrm rot="10800000">
        <a:off x="0" y="2881513"/>
        <a:ext cx="4667796" cy="484931"/>
      </dsp:txXfrm>
    </dsp:sp>
    <dsp:sp modelId="{82ADEF0D-1BBC-4848-A445-DBACF9460F70}">
      <dsp:nvSpPr>
        <dsp:cNvPr id="0" name=""/>
        <dsp:cNvSpPr/>
      </dsp:nvSpPr>
      <dsp:spPr>
        <a:xfrm rot="10800000">
          <a:off x="0" y="2401311"/>
          <a:ext cx="4667796" cy="484931"/>
        </a:xfrm>
        <a:prstGeom prst="upArrowCallout">
          <a:avLst/>
        </a:prstGeom>
        <a:solidFill>
          <a:schemeClr val="accent5">
            <a:hueOff val="5136609"/>
            <a:satOff val="-2063"/>
            <a:lumOff val="-683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RECEIVER</a:t>
          </a:r>
        </a:p>
      </dsp:txBody>
      <dsp:txXfrm rot="10800000">
        <a:off x="0" y="2401311"/>
        <a:ext cx="4667796" cy="484931"/>
      </dsp:txXfrm>
    </dsp:sp>
    <dsp:sp modelId="{3D3E7D54-E349-425C-9269-594844D01619}">
      <dsp:nvSpPr>
        <dsp:cNvPr id="0" name=""/>
        <dsp:cNvSpPr/>
      </dsp:nvSpPr>
      <dsp:spPr>
        <a:xfrm rot="10800000">
          <a:off x="0" y="1963837"/>
          <a:ext cx="4667796" cy="484931"/>
        </a:xfrm>
        <a:prstGeom prst="upArrowCallout">
          <a:avLst/>
        </a:prstGeom>
        <a:solidFill>
          <a:schemeClr val="accent5">
            <a:hueOff val="7704913"/>
            <a:satOff val="-3094"/>
            <a:lumOff val="-1025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DECODER</a:t>
          </a:r>
        </a:p>
      </dsp:txBody>
      <dsp:txXfrm rot="10800000">
        <a:off x="0" y="1963837"/>
        <a:ext cx="4667796" cy="484931"/>
      </dsp:txXfrm>
    </dsp:sp>
    <dsp:sp modelId="{4A1C192E-953D-44A0-A3FA-44F3630DC1CC}">
      <dsp:nvSpPr>
        <dsp:cNvPr id="0" name=""/>
        <dsp:cNvSpPr/>
      </dsp:nvSpPr>
      <dsp:spPr>
        <a:xfrm rot="10800000">
          <a:off x="0" y="1440908"/>
          <a:ext cx="4667796" cy="484931"/>
        </a:xfrm>
        <a:prstGeom prst="upArrowCallout">
          <a:avLst/>
        </a:prstGeom>
        <a:solidFill>
          <a:schemeClr val="accent5">
            <a:hueOff val="10273218"/>
            <a:satOff val="-4125"/>
            <a:lumOff val="-1367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CHANNEL</a:t>
          </a:r>
        </a:p>
      </dsp:txBody>
      <dsp:txXfrm rot="10800000">
        <a:off x="0" y="1440908"/>
        <a:ext cx="4667796" cy="484931"/>
      </dsp:txXfrm>
    </dsp:sp>
    <dsp:sp modelId="{2AA45ED9-7616-4B9F-A90C-BCE6DD80C8FD}">
      <dsp:nvSpPr>
        <dsp:cNvPr id="0" name=""/>
        <dsp:cNvSpPr/>
      </dsp:nvSpPr>
      <dsp:spPr>
        <a:xfrm rot="10800000">
          <a:off x="0" y="960707"/>
          <a:ext cx="4667796" cy="484931"/>
        </a:xfrm>
        <a:prstGeom prst="upArrowCallout">
          <a:avLst/>
        </a:prstGeom>
        <a:solidFill>
          <a:schemeClr val="accent5">
            <a:hueOff val="12841523"/>
            <a:satOff val="-5156"/>
            <a:lumOff val="-1708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MESSAGE</a:t>
          </a:r>
        </a:p>
      </dsp:txBody>
      <dsp:txXfrm rot="10800000">
        <a:off x="0" y="960707"/>
        <a:ext cx="4667796" cy="484931"/>
      </dsp:txXfrm>
    </dsp:sp>
    <dsp:sp modelId="{1B7C9A8D-59D5-4E46-A929-CF68B8AA6824}">
      <dsp:nvSpPr>
        <dsp:cNvPr id="0" name=""/>
        <dsp:cNvSpPr/>
      </dsp:nvSpPr>
      <dsp:spPr>
        <a:xfrm rot="10800000">
          <a:off x="0" y="480505"/>
          <a:ext cx="4667796" cy="484931"/>
        </a:xfrm>
        <a:prstGeom prst="upArrowCallout">
          <a:avLst/>
        </a:prstGeom>
        <a:solidFill>
          <a:schemeClr val="accent5">
            <a:hueOff val="15409827"/>
            <a:satOff val="-6188"/>
            <a:lumOff val="-2050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ENCODER</a:t>
          </a:r>
        </a:p>
      </dsp:txBody>
      <dsp:txXfrm rot="10800000">
        <a:off x="0" y="480505"/>
        <a:ext cx="4667796" cy="484931"/>
      </dsp:txXfrm>
    </dsp:sp>
    <dsp:sp modelId="{573C774B-29BF-4805-B1A5-B552DB35CCA6}">
      <dsp:nvSpPr>
        <dsp:cNvPr id="0" name=""/>
        <dsp:cNvSpPr/>
      </dsp:nvSpPr>
      <dsp:spPr>
        <a:xfrm rot="10800000">
          <a:off x="0" y="304"/>
          <a:ext cx="4667796" cy="484931"/>
        </a:xfrm>
        <a:prstGeom prst="upArrowCallout">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N" sz="2400" kern="1200" dirty="0"/>
            <a:t>SOURCE</a:t>
          </a:r>
        </a:p>
      </dsp:txBody>
      <dsp:txXfrm rot="10800000">
        <a:off x="0" y="304"/>
        <a:ext cx="4667796" cy="48493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Ghozt_Tramp_-_Business_Communication_Duplicat_model.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en.wikipedia.org/wiki/Models_of_communication" TargetMode="External"/><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CC503-20AC-4BB3-B726-94E0AF2D81E6}"/>
              </a:ext>
            </a:extLst>
          </p:cNvPr>
          <p:cNvSpPr>
            <a:spLocks noGrp="1"/>
          </p:cNvSpPr>
          <p:nvPr>
            <p:ph type="ctrTitle"/>
          </p:nvPr>
        </p:nvSpPr>
        <p:spPr/>
        <p:txBody>
          <a:bodyPr/>
          <a:lstStyle/>
          <a:p>
            <a:r>
              <a:rPr lang="en-IN" dirty="0">
                <a:solidFill>
                  <a:srgbClr val="FF0000"/>
                </a:solidFill>
              </a:rPr>
              <a:t>BUSINESS</a:t>
            </a:r>
            <a:r>
              <a:rPr lang="en-IN" dirty="0"/>
              <a:t> </a:t>
            </a:r>
            <a:r>
              <a:rPr lang="en-IN" dirty="0">
                <a:solidFill>
                  <a:srgbClr val="FF0000"/>
                </a:solidFill>
              </a:rPr>
              <a:t>COMMUNICATION</a:t>
            </a:r>
          </a:p>
        </p:txBody>
      </p:sp>
      <p:sp>
        <p:nvSpPr>
          <p:cNvPr id="3" name="Subtitle 2">
            <a:extLst>
              <a:ext uri="{FF2B5EF4-FFF2-40B4-BE49-F238E27FC236}">
                <a16:creationId xmlns:a16="http://schemas.microsoft.com/office/drawing/2014/main" xmlns="" id="{DC474E81-BF91-452F-9A5C-B0563B32D84E}"/>
              </a:ext>
            </a:extLst>
          </p:cNvPr>
          <p:cNvSpPr>
            <a:spLocks noGrp="1"/>
          </p:cNvSpPr>
          <p:nvPr>
            <p:ph type="subTitle" idx="1"/>
          </p:nvPr>
        </p:nvSpPr>
        <p:spPr/>
        <p:txBody>
          <a:bodyPr>
            <a:normAutofit lnSpcReduction="10000"/>
          </a:bodyPr>
          <a:lstStyle/>
          <a:p>
            <a:r>
              <a:rPr lang="en-IN" dirty="0">
                <a:solidFill>
                  <a:srgbClr val="00B050"/>
                </a:solidFill>
              </a:rPr>
              <a:t>BY</a:t>
            </a:r>
          </a:p>
          <a:p>
            <a:r>
              <a:rPr lang="en-IN" dirty="0">
                <a:solidFill>
                  <a:srgbClr val="00B050"/>
                </a:solidFill>
              </a:rPr>
              <a:t>DR.ANIL PRATAP SINGH</a:t>
            </a:r>
          </a:p>
          <a:p>
            <a:r>
              <a:rPr lang="en-IN" dirty="0">
                <a:solidFill>
                  <a:srgbClr val="00B050"/>
                </a:solidFill>
              </a:rPr>
              <a:t>PART IV</a:t>
            </a:r>
          </a:p>
        </p:txBody>
      </p:sp>
    </p:spTree>
    <p:extLst>
      <p:ext uri="{BB962C8B-B14F-4D97-AF65-F5344CB8AC3E}">
        <p14:creationId xmlns:p14="http://schemas.microsoft.com/office/powerpoint/2010/main" xmlns="" val="343304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FA9C6F-8061-453F-BD7B-7DEAB8044FED}"/>
              </a:ext>
            </a:extLst>
          </p:cNvPr>
          <p:cNvSpPr txBox="1"/>
          <p:nvPr/>
        </p:nvSpPr>
        <p:spPr>
          <a:xfrm>
            <a:off x="888274" y="764261"/>
            <a:ext cx="10415451" cy="3508653"/>
          </a:xfrm>
          <a:prstGeom prst="rect">
            <a:avLst/>
          </a:prstGeom>
          <a:noFill/>
        </p:spPr>
        <p:txBody>
          <a:bodyPr wrap="square">
            <a:spAutoFit/>
          </a:bodyPr>
          <a:lstStyle/>
          <a:p>
            <a:r>
              <a:rPr lang="en-IN" sz="2400" dirty="0">
                <a:solidFill>
                  <a:srgbClr val="FF0000"/>
                </a:solidFill>
              </a:rPr>
              <a:t>                                             </a:t>
            </a:r>
            <a:r>
              <a:rPr lang="en-IN" sz="2400" dirty="0" err="1">
                <a:solidFill>
                  <a:srgbClr val="FF0000"/>
                </a:solidFill>
              </a:rPr>
              <a:t>संप्रेषण</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भारतीय</a:t>
            </a:r>
            <a:r>
              <a:rPr lang="en-IN" sz="2400" dirty="0">
                <a:solidFill>
                  <a:srgbClr val="FF0000"/>
                </a:solidFill>
              </a:rPr>
              <a:t> </a:t>
            </a:r>
            <a:r>
              <a:rPr lang="en-IN" sz="2400" dirty="0" err="1">
                <a:solidFill>
                  <a:srgbClr val="FF0000"/>
                </a:solidFill>
              </a:rPr>
              <a:t>प्रतिमान</a:t>
            </a:r>
            <a:endParaRPr lang="en-IN" sz="2400" dirty="0">
              <a:solidFill>
                <a:srgbClr val="FF0000"/>
              </a:solidFill>
            </a:endParaRPr>
          </a:p>
          <a:p>
            <a:r>
              <a:rPr lang="en-IN" sz="2400" dirty="0">
                <a:solidFill>
                  <a:srgbClr val="FF0000"/>
                </a:solidFill>
              </a:rPr>
              <a:t>                            INDIAN MODELS OF COMMUNICATION </a:t>
            </a:r>
          </a:p>
          <a:p>
            <a:r>
              <a:rPr lang="en-IN" sz="2400" dirty="0">
                <a:solidFill>
                  <a:srgbClr val="00B050"/>
                </a:solidFill>
              </a:rPr>
              <a:t>                     </a:t>
            </a:r>
            <a:r>
              <a:rPr lang="en-IN" dirty="0" err="1">
                <a:solidFill>
                  <a:srgbClr val="00B050"/>
                </a:solidFill>
              </a:rPr>
              <a:t>भारत</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प्रतिमान</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विद्वान</a:t>
            </a:r>
            <a:r>
              <a:rPr lang="en-IN" dirty="0">
                <a:solidFill>
                  <a:srgbClr val="00B050"/>
                </a:solidFill>
              </a:rPr>
              <a:t> </a:t>
            </a:r>
            <a:r>
              <a:rPr lang="en-IN" dirty="0" err="1">
                <a:solidFill>
                  <a:srgbClr val="00B050"/>
                </a:solidFill>
              </a:rPr>
              <a:t>द्वारा</a:t>
            </a:r>
            <a:r>
              <a:rPr lang="en-IN" dirty="0">
                <a:solidFill>
                  <a:srgbClr val="00B050"/>
                </a:solidFill>
              </a:rPr>
              <a:t> </a:t>
            </a:r>
            <a:r>
              <a:rPr lang="en-IN" dirty="0" err="1">
                <a:solidFill>
                  <a:srgbClr val="00B050"/>
                </a:solidFill>
              </a:rPr>
              <a:t>स्थापित</a:t>
            </a:r>
            <a:r>
              <a:rPr lang="en-IN" dirty="0">
                <a:solidFill>
                  <a:srgbClr val="00B050"/>
                </a:solidFill>
              </a:rPr>
              <a:t> </a:t>
            </a:r>
            <a:r>
              <a:rPr lang="en-IN" dirty="0" err="1">
                <a:solidFill>
                  <a:srgbClr val="00B050"/>
                </a:solidFill>
              </a:rPr>
              <a:t>नहीं</a:t>
            </a:r>
            <a:r>
              <a:rPr lang="en-IN" dirty="0">
                <a:solidFill>
                  <a:srgbClr val="00B050"/>
                </a:solidFill>
              </a:rPr>
              <a:t> </a:t>
            </a:r>
            <a:r>
              <a:rPr lang="en-IN" dirty="0" err="1">
                <a:solidFill>
                  <a:srgbClr val="00B050"/>
                </a:solidFill>
              </a:rPr>
              <a:t>किए</a:t>
            </a:r>
            <a:r>
              <a:rPr lang="en-IN" dirty="0">
                <a:solidFill>
                  <a:srgbClr val="00B050"/>
                </a:solidFill>
              </a:rPr>
              <a:t> </a:t>
            </a:r>
            <a:r>
              <a:rPr lang="en-IN" dirty="0" err="1">
                <a:solidFill>
                  <a:srgbClr val="00B050"/>
                </a:solidFill>
              </a:rPr>
              <a:t>गए</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लेकिन</a:t>
            </a:r>
            <a:r>
              <a:rPr lang="en-IN" dirty="0">
                <a:solidFill>
                  <a:srgbClr val="00B050"/>
                </a:solidFill>
              </a:rPr>
              <a:t> </a:t>
            </a:r>
            <a:r>
              <a:rPr lang="en-IN" dirty="0" err="1">
                <a:solidFill>
                  <a:srgbClr val="00B050"/>
                </a:solidFill>
              </a:rPr>
              <a:t>स्वत</a:t>
            </a:r>
            <a:r>
              <a:rPr lang="en-IN" dirty="0">
                <a:solidFill>
                  <a:srgbClr val="00B050"/>
                </a:solidFill>
              </a:rPr>
              <a:t>: </a:t>
            </a:r>
            <a:r>
              <a:rPr lang="en-IN" dirty="0" err="1">
                <a:solidFill>
                  <a:srgbClr val="00B050"/>
                </a:solidFill>
              </a:rPr>
              <a:t>कुछ</a:t>
            </a:r>
            <a:r>
              <a:rPr lang="en-IN" dirty="0">
                <a:solidFill>
                  <a:srgbClr val="00B050"/>
                </a:solidFill>
              </a:rPr>
              <a:t> </a:t>
            </a:r>
            <a:r>
              <a:rPr lang="en-IN" dirty="0" err="1">
                <a:solidFill>
                  <a:srgbClr val="00B050"/>
                </a:solidFill>
              </a:rPr>
              <a:t>प्रतिमान</a:t>
            </a:r>
            <a:r>
              <a:rPr lang="en-IN" dirty="0">
                <a:solidFill>
                  <a:srgbClr val="00B050"/>
                </a:solidFill>
              </a:rPr>
              <a:t> </a:t>
            </a:r>
            <a:r>
              <a:rPr lang="en-IN" dirty="0" err="1">
                <a:solidFill>
                  <a:srgbClr val="00B050"/>
                </a:solidFill>
              </a:rPr>
              <a:t>स्थापित</a:t>
            </a:r>
            <a:r>
              <a:rPr lang="en-IN" dirty="0">
                <a:solidFill>
                  <a:srgbClr val="00B050"/>
                </a:solidFill>
              </a:rPr>
              <a:t> </a:t>
            </a:r>
            <a:r>
              <a:rPr lang="en-IN" dirty="0" err="1">
                <a:solidFill>
                  <a:srgbClr val="00B050"/>
                </a:solidFill>
              </a:rPr>
              <a:t>हुए</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या</a:t>
            </a:r>
            <a:r>
              <a:rPr lang="en-IN" dirty="0">
                <a:solidFill>
                  <a:srgbClr val="00B050"/>
                </a:solidFill>
              </a:rPr>
              <a:t> </a:t>
            </a:r>
            <a:r>
              <a:rPr lang="en-IN" dirty="0" err="1">
                <a:solidFill>
                  <a:srgbClr val="00B050"/>
                </a:solidFill>
              </a:rPr>
              <a:t>यूं</a:t>
            </a:r>
            <a:r>
              <a:rPr lang="en-IN" dirty="0">
                <a:solidFill>
                  <a:srgbClr val="00B050"/>
                </a:solidFill>
              </a:rPr>
              <a:t> </a:t>
            </a:r>
            <a:r>
              <a:rPr lang="en-IN" dirty="0" err="1">
                <a:solidFill>
                  <a:srgbClr val="00B050"/>
                </a:solidFill>
              </a:rPr>
              <a:t>कहें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आदिकाल</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वसुधैव</a:t>
            </a:r>
            <a:r>
              <a:rPr lang="en-IN" dirty="0">
                <a:solidFill>
                  <a:srgbClr val="00B050"/>
                </a:solidFill>
              </a:rPr>
              <a:t> </a:t>
            </a:r>
            <a:r>
              <a:rPr lang="en-IN" dirty="0" err="1">
                <a:solidFill>
                  <a:srgbClr val="00B050"/>
                </a:solidFill>
              </a:rPr>
              <a:t>कुटुंबकम</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परंमपरा</a:t>
            </a:r>
            <a:r>
              <a:rPr lang="en-IN" dirty="0">
                <a:solidFill>
                  <a:srgbClr val="00B050"/>
                </a:solidFill>
              </a:rPr>
              <a:t> </a:t>
            </a:r>
            <a:r>
              <a:rPr lang="en-IN" dirty="0" err="1">
                <a:solidFill>
                  <a:srgbClr val="00B050"/>
                </a:solidFill>
              </a:rPr>
              <a:t>चली</a:t>
            </a:r>
            <a:r>
              <a:rPr lang="en-IN" dirty="0">
                <a:solidFill>
                  <a:srgbClr val="00B050"/>
                </a:solidFill>
              </a:rPr>
              <a:t> आ </a:t>
            </a:r>
            <a:r>
              <a:rPr lang="en-IN" dirty="0" err="1">
                <a:solidFill>
                  <a:srgbClr val="00B050"/>
                </a:solidFill>
              </a:rPr>
              <a:t>रही</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राजा</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जो</a:t>
            </a:r>
            <a:r>
              <a:rPr lang="en-IN" dirty="0">
                <a:solidFill>
                  <a:srgbClr val="00B050"/>
                </a:solidFill>
              </a:rPr>
              <a:t> </a:t>
            </a:r>
            <a:r>
              <a:rPr lang="en-IN" dirty="0" err="1">
                <a:solidFill>
                  <a:srgbClr val="00B050"/>
                </a:solidFill>
              </a:rPr>
              <a:t>अपनी</a:t>
            </a:r>
            <a:r>
              <a:rPr lang="en-IN" dirty="0">
                <a:solidFill>
                  <a:srgbClr val="00B050"/>
                </a:solidFill>
              </a:rPr>
              <a:t> </a:t>
            </a:r>
            <a:r>
              <a:rPr lang="en-IN" dirty="0" err="1">
                <a:solidFill>
                  <a:srgbClr val="00B050"/>
                </a:solidFill>
              </a:rPr>
              <a:t>प्रजा</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परिवार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तरह</a:t>
            </a:r>
            <a:r>
              <a:rPr lang="en-IN" dirty="0">
                <a:solidFill>
                  <a:srgbClr val="00B050"/>
                </a:solidFill>
              </a:rPr>
              <a:t> </a:t>
            </a:r>
            <a:r>
              <a:rPr lang="en-IN" dirty="0" err="1">
                <a:solidFill>
                  <a:srgbClr val="00B050"/>
                </a:solidFill>
              </a:rPr>
              <a:t>मानता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उसकी</a:t>
            </a:r>
            <a:r>
              <a:rPr lang="en-IN" dirty="0">
                <a:solidFill>
                  <a:srgbClr val="00B050"/>
                </a:solidFill>
              </a:rPr>
              <a:t> </a:t>
            </a:r>
            <a:r>
              <a:rPr lang="en-IN" dirty="0" err="1">
                <a:solidFill>
                  <a:srgbClr val="00B050"/>
                </a:solidFill>
              </a:rPr>
              <a:t>समस्त</a:t>
            </a:r>
            <a:r>
              <a:rPr lang="en-IN" dirty="0">
                <a:solidFill>
                  <a:srgbClr val="00B050"/>
                </a:solidFill>
              </a:rPr>
              <a:t> </a:t>
            </a:r>
            <a:r>
              <a:rPr lang="en-IN" dirty="0" err="1">
                <a:solidFill>
                  <a:srgbClr val="00B050"/>
                </a:solidFill>
              </a:rPr>
              <a:t>आवश्कताओं</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तथा</a:t>
            </a:r>
            <a:r>
              <a:rPr lang="en-IN" dirty="0">
                <a:solidFill>
                  <a:srgbClr val="00B050"/>
                </a:solidFill>
              </a:rPr>
              <a:t> </a:t>
            </a:r>
            <a:r>
              <a:rPr lang="en-IN" dirty="0" err="1">
                <a:solidFill>
                  <a:srgbClr val="00B050"/>
                </a:solidFill>
              </a:rPr>
              <a:t>उनकी</a:t>
            </a:r>
            <a:r>
              <a:rPr lang="en-IN" dirty="0">
                <a:solidFill>
                  <a:srgbClr val="00B050"/>
                </a:solidFill>
              </a:rPr>
              <a:t> </a:t>
            </a:r>
            <a:r>
              <a:rPr lang="en-IN" dirty="0" err="1">
                <a:solidFill>
                  <a:srgbClr val="00B050"/>
                </a:solidFill>
              </a:rPr>
              <a:t>समस्याओं</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जानकारी</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वह</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मंत्री</a:t>
            </a:r>
            <a:r>
              <a:rPr lang="en-IN" dirty="0">
                <a:solidFill>
                  <a:srgbClr val="00B050"/>
                </a:solidFill>
              </a:rPr>
              <a:t> </a:t>
            </a:r>
            <a:r>
              <a:rPr lang="en-IN" dirty="0" err="1">
                <a:solidFill>
                  <a:srgbClr val="00B050"/>
                </a:solidFill>
              </a:rPr>
              <a:t>रखता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मंत्री</a:t>
            </a:r>
            <a:r>
              <a:rPr lang="en-IN" dirty="0">
                <a:solidFill>
                  <a:srgbClr val="00B050"/>
                </a:solidFill>
              </a:rPr>
              <a:t> </a:t>
            </a:r>
            <a:r>
              <a:rPr lang="en-IN" dirty="0" err="1">
                <a:solidFill>
                  <a:srgbClr val="00B050"/>
                </a:solidFill>
              </a:rPr>
              <a:t>जनता</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पहुंचाने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जिसके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जनता</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किसी</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संदेशवाहक</a:t>
            </a:r>
            <a:r>
              <a:rPr lang="en-IN" dirty="0">
                <a:solidFill>
                  <a:srgbClr val="00B050"/>
                </a:solidFill>
              </a:rPr>
              <a:t> </a:t>
            </a:r>
            <a:r>
              <a:rPr lang="en-IN" dirty="0" err="1">
                <a:solidFill>
                  <a:srgbClr val="00B050"/>
                </a:solidFill>
              </a:rPr>
              <a:t>नियुक्त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साथ</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जनता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मंत्री</a:t>
            </a:r>
            <a:r>
              <a:rPr lang="en-IN" dirty="0">
                <a:solidFill>
                  <a:srgbClr val="00B050"/>
                </a:solidFill>
              </a:rPr>
              <a:t> </a:t>
            </a:r>
            <a:r>
              <a:rPr lang="en-IN" dirty="0" err="1">
                <a:solidFill>
                  <a:srgbClr val="00B050"/>
                </a:solidFill>
              </a:rPr>
              <a:t>सुनता</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राजा</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प्रतिमान</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मंत्री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उत्तरदायित्व</a:t>
            </a:r>
            <a:r>
              <a:rPr lang="en-IN" dirty="0">
                <a:solidFill>
                  <a:srgbClr val="00B050"/>
                </a:solidFill>
              </a:rPr>
              <a:t> </a:t>
            </a:r>
            <a:r>
              <a:rPr lang="en-IN" dirty="0" err="1">
                <a:solidFill>
                  <a:srgbClr val="00B050"/>
                </a:solidFill>
              </a:rPr>
              <a:t>अधिक</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उसे</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पहुंचाना</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तथा</a:t>
            </a:r>
            <a:r>
              <a:rPr lang="en-IN" dirty="0">
                <a:solidFill>
                  <a:srgbClr val="00B050"/>
                </a:solidFill>
              </a:rPr>
              <a:t> </a:t>
            </a:r>
            <a:r>
              <a:rPr lang="en-IN" dirty="0" err="1">
                <a:solidFill>
                  <a:srgbClr val="00B050"/>
                </a:solidFill>
              </a:rPr>
              <a:t>जनता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प्रतिक्रिया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राजा</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पहुंचाना</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आज</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व्यवस्था</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कुछ</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तरह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प्रतिमान</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सरकार</a:t>
            </a:r>
            <a:r>
              <a:rPr lang="en-IN" dirty="0">
                <a:solidFill>
                  <a:srgbClr val="00B050"/>
                </a:solidFill>
              </a:rPr>
              <a:t> </a:t>
            </a:r>
            <a:r>
              <a:rPr lang="en-IN" dirty="0" err="1">
                <a:solidFill>
                  <a:srgbClr val="00B050"/>
                </a:solidFill>
              </a:rPr>
              <a:t>अपनी</a:t>
            </a:r>
            <a:r>
              <a:rPr lang="en-IN" dirty="0">
                <a:solidFill>
                  <a:srgbClr val="00B050"/>
                </a:solidFill>
              </a:rPr>
              <a:t> </a:t>
            </a:r>
            <a:r>
              <a:rPr lang="en-IN" dirty="0" err="1">
                <a:solidFill>
                  <a:srgbClr val="00B050"/>
                </a:solidFill>
              </a:rPr>
              <a:t>सूचना</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वाहक</a:t>
            </a:r>
            <a:r>
              <a:rPr lang="en-IN" dirty="0">
                <a:solidFill>
                  <a:srgbClr val="00B050"/>
                </a:solidFill>
              </a:rPr>
              <a:t> </a:t>
            </a:r>
            <a:r>
              <a:rPr lang="en-IN" dirty="0" err="1">
                <a:solidFill>
                  <a:srgbClr val="00B050"/>
                </a:solidFill>
              </a:rPr>
              <a:t>द्वारा</a:t>
            </a:r>
            <a:r>
              <a:rPr lang="en-IN" dirty="0">
                <a:solidFill>
                  <a:srgbClr val="00B050"/>
                </a:solidFill>
              </a:rPr>
              <a:t> </a:t>
            </a:r>
            <a:r>
              <a:rPr lang="en-IN" dirty="0" err="1">
                <a:solidFill>
                  <a:srgbClr val="00B050"/>
                </a:solidFill>
              </a:rPr>
              <a:t>जनता</a:t>
            </a:r>
            <a:r>
              <a:rPr lang="en-IN" dirty="0">
                <a:solidFill>
                  <a:srgbClr val="00B050"/>
                </a:solidFill>
              </a:rPr>
              <a:t> </a:t>
            </a:r>
            <a:r>
              <a:rPr lang="en-IN" dirty="0" err="1">
                <a:solidFill>
                  <a:srgbClr val="00B050"/>
                </a:solidFill>
              </a:rPr>
              <a:t>तक</a:t>
            </a:r>
            <a:r>
              <a:rPr lang="en-IN" dirty="0">
                <a:solidFill>
                  <a:srgbClr val="00B050"/>
                </a:solidFill>
              </a:rPr>
              <a:t> </a:t>
            </a:r>
            <a:r>
              <a:rPr lang="en-IN" dirty="0" err="1">
                <a:solidFill>
                  <a:srgbClr val="00B050"/>
                </a:solidFill>
              </a:rPr>
              <a:t>पहुंचाती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संदेशवाहक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रूप</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रेडियो</a:t>
            </a:r>
            <a:r>
              <a:rPr lang="en-IN" dirty="0">
                <a:solidFill>
                  <a:srgbClr val="00B050"/>
                </a:solidFill>
              </a:rPr>
              <a:t> </a:t>
            </a:r>
            <a:r>
              <a:rPr lang="en-IN" dirty="0" err="1">
                <a:solidFill>
                  <a:srgbClr val="00B050"/>
                </a:solidFill>
              </a:rPr>
              <a:t>टेलीफोन</a:t>
            </a:r>
            <a:r>
              <a:rPr lang="en-IN" dirty="0">
                <a:solidFill>
                  <a:srgbClr val="00B050"/>
                </a:solidFill>
              </a:rPr>
              <a:t> </a:t>
            </a:r>
            <a:r>
              <a:rPr lang="en-IN" dirty="0" err="1">
                <a:solidFill>
                  <a:srgbClr val="00B050"/>
                </a:solidFill>
              </a:rPr>
              <a:t>समाचार</a:t>
            </a:r>
            <a:r>
              <a:rPr lang="en-IN" dirty="0">
                <a:solidFill>
                  <a:srgbClr val="00B050"/>
                </a:solidFill>
              </a:rPr>
              <a:t> </a:t>
            </a:r>
            <a:r>
              <a:rPr lang="en-IN" dirty="0" err="1">
                <a:solidFill>
                  <a:srgbClr val="00B050"/>
                </a:solidFill>
              </a:rPr>
              <a:t>पत्र</a:t>
            </a:r>
            <a:r>
              <a:rPr lang="en-IN" dirty="0">
                <a:solidFill>
                  <a:srgbClr val="00B050"/>
                </a:solidFill>
              </a:rPr>
              <a:t> </a:t>
            </a:r>
            <a:r>
              <a:rPr lang="en-IN" dirty="0" err="1">
                <a:solidFill>
                  <a:srgbClr val="00B050"/>
                </a:solidFill>
              </a:rPr>
              <a:t>आदि</a:t>
            </a:r>
            <a:r>
              <a:rPr lang="en-IN" dirty="0">
                <a:solidFill>
                  <a:srgbClr val="00B050"/>
                </a:solidFill>
              </a:rPr>
              <a:t> </a:t>
            </a:r>
            <a:r>
              <a:rPr lang="en-IN" dirty="0" err="1">
                <a:solidFill>
                  <a:srgbClr val="00B050"/>
                </a:solidFill>
              </a:rPr>
              <a:t>कार्य</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a:t>
            </a:r>
          </a:p>
        </p:txBody>
      </p:sp>
      <p:graphicFrame>
        <p:nvGraphicFramePr>
          <p:cNvPr id="2" name="Diagram 1">
            <a:extLst>
              <a:ext uri="{FF2B5EF4-FFF2-40B4-BE49-F238E27FC236}">
                <a16:creationId xmlns:a16="http://schemas.microsoft.com/office/drawing/2014/main" xmlns="" id="{C00224CB-1DB2-44DB-ADF1-16382EFFAF00}"/>
              </a:ext>
            </a:extLst>
          </p:cNvPr>
          <p:cNvGraphicFramePr/>
          <p:nvPr>
            <p:extLst>
              <p:ext uri="{D42A27DB-BD31-4B8C-83A1-F6EECF244321}">
                <p14:modId xmlns:p14="http://schemas.microsoft.com/office/powerpoint/2010/main" xmlns="" val="4286329431"/>
              </p:ext>
            </p:extLst>
          </p:nvPr>
        </p:nvGraphicFramePr>
        <p:xfrm>
          <a:off x="1100183" y="4269919"/>
          <a:ext cx="8128000" cy="186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2547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3EAC2D-A481-4A61-880D-6329F0CEFA6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820210" y="1314994"/>
            <a:ext cx="8360749" cy="4972595"/>
          </a:xfrm>
          <a:prstGeom prst="rect">
            <a:avLst/>
          </a:prstGeom>
        </p:spPr>
      </p:pic>
      <p:sp>
        <p:nvSpPr>
          <p:cNvPr id="4" name="TextBox 3">
            <a:extLst>
              <a:ext uri="{FF2B5EF4-FFF2-40B4-BE49-F238E27FC236}">
                <a16:creationId xmlns:a16="http://schemas.microsoft.com/office/drawing/2014/main" xmlns="" id="{F1C952F4-0552-4912-AD7C-B788B60C904F}"/>
              </a:ext>
            </a:extLst>
          </p:cNvPr>
          <p:cNvSpPr txBox="1"/>
          <p:nvPr/>
        </p:nvSpPr>
        <p:spPr>
          <a:xfrm>
            <a:off x="1915625" y="6858000"/>
            <a:ext cx="8360749" cy="230832"/>
          </a:xfrm>
          <a:prstGeom prst="rect">
            <a:avLst/>
          </a:prstGeom>
          <a:noFill/>
        </p:spPr>
        <p:txBody>
          <a:bodyPr wrap="square" rtlCol="0">
            <a:spAutoFit/>
          </a:bodyPr>
          <a:lstStyle/>
          <a:p>
            <a:r>
              <a:rPr lang="en-IN" sz="900">
                <a:hlinkClick r:id="rId3" tooltip="https://commons.wikimedia.org/wiki/File:Ghozt_Tramp_-_Business_Communication_Duplicat_model.jpg"/>
              </a:rPr>
              <a:t>This Photo</a:t>
            </a:r>
            <a:r>
              <a:rPr lang="en-IN" sz="900"/>
              <a:t> by Unknown Author is licensed under </a:t>
            </a:r>
            <a:r>
              <a:rPr lang="en-IN" sz="900">
                <a:hlinkClick r:id="rId4" tooltip="https://creativecommons.org/licenses/by-sa/3.0/"/>
              </a:rPr>
              <a:t>CC BY-SA</a:t>
            </a:r>
            <a:endParaRPr lang="en-IN" sz="900"/>
          </a:p>
        </p:txBody>
      </p:sp>
      <p:sp>
        <p:nvSpPr>
          <p:cNvPr id="5" name="TextBox 4">
            <a:extLst>
              <a:ext uri="{FF2B5EF4-FFF2-40B4-BE49-F238E27FC236}">
                <a16:creationId xmlns:a16="http://schemas.microsoft.com/office/drawing/2014/main" xmlns="" id="{81A3ADFA-A05A-49F6-A4DE-895FA1077B8E}"/>
              </a:ext>
            </a:extLst>
          </p:cNvPr>
          <p:cNvSpPr txBox="1"/>
          <p:nvPr/>
        </p:nvSpPr>
        <p:spPr>
          <a:xfrm>
            <a:off x="4885509" y="957943"/>
            <a:ext cx="1636987" cy="523220"/>
          </a:xfrm>
          <a:prstGeom prst="rect">
            <a:avLst/>
          </a:prstGeom>
          <a:noFill/>
        </p:spPr>
        <p:txBody>
          <a:bodyPr wrap="none" rtlCol="0">
            <a:spAutoFit/>
          </a:bodyPr>
          <a:lstStyle/>
          <a:p>
            <a:r>
              <a:rPr lang="en-IN" sz="2800" dirty="0">
                <a:solidFill>
                  <a:srgbClr val="FF0000"/>
                </a:solidFill>
              </a:rPr>
              <a:t>THANKS</a:t>
            </a:r>
          </a:p>
        </p:txBody>
      </p:sp>
    </p:spTree>
    <p:extLst>
      <p:ext uri="{BB962C8B-B14F-4D97-AF65-F5344CB8AC3E}">
        <p14:creationId xmlns:p14="http://schemas.microsoft.com/office/powerpoint/2010/main" xmlns="" val="300336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2FAEA-277A-4C7E-AAFC-D02ACE7EA53A}"/>
              </a:ext>
            </a:extLst>
          </p:cNvPr>
          <p:cNvSpPr>
            <a:spLocks noGrp="1"/>
          </p:cNvSpPr>
          <p:nvPr>
            <p:ph type="title"/>
          </p:nvPr>
        </p:nvSpPr>
        <p:spPr/>
        <p:txBody>
          <a:bodyPr>
            <a:normAutofit fontScale="90000"/>
          </a:bodyPr>
          <a:lstStyle/>
          <a:p>
            <a:r>
              <a:rPr lang="hi-IN" dirty="0">
                <a:solidFill>
                  <a:srgbClr val="FF0000"/>
                </a:solidFill>
              </a:rPr>
              <a:t>संचार प्रतिमान </a:t>
            </a:r>
            <a:r>
              <a:rPr lang="en-IN" dirty="0">
                <a:solidFill>
                  <a:srgbClr val="FF0000"/>
                </a:solidFill>
              </a:rPr>
              <a:t/>
            </a:r>
            <a:br>
              <a:rPr lang="en-IN" dirty="0">
                <a:solidFill>
                  <a:srgbClr val="FF0000"/>
                </a:solidFill>
              </a:rPr>
            </a:br>
            <a:r>
              <a:rPr lang="en-IN" dirty="0">
                <a:solidFill>
                  <a:srgbClr val="FF0000"/>
                </a:solidFill>
              </a:rPr>
              <a:t>MODELS OF COMMUNICATION</a:t>
            </a:r>
          </a:p>
        </p:txBody>
      </p:sp>
      <p:sp>
        <p:nvSpPr>
          <p:cNvPr id="3" name="Content Placeholder 2">
            <a:extLst>
              <a:ext uri="{FF2B5EF4-FFF2-40B4-BE49-F238E27FC236}">
                <a16:creationId xmlns:a16="http://schemas.microsoft.com/office/drawing/2014/main" xmlns="" id="{FA78B796-E0DA-4258-86DB-697577A7972C}"/>
              </a:ext>
            </a:extLst>
          </p:cNvPr>
          <p:cNvSpPr>
            <a:spLocks noGrp="1"/>
          </p:cNvSpPr>
          <p:nvPr>
            <p:ph idx="1"/>
          </p:nvPr>
        </p:nvSpPr>
        <p:spPr/>
        <p:txBody>
          <a:bodyPr>
            <a:normAutofit fontScale="85000" lnSpcReduction="10000"/>
          </a:bodyPr>
          <a:lstStyle/>
          <a:p>
            <a:r>
              <a:rPr lang="hi-IN" dirty="0">
                <a:solidFill>
                  <a:srgbClr val="00B050"/>
                </a:solidFill>
              </a:rPr>
              <a:t>संचार एक मानवीय क्रिया है इसमें प्रत्येक स्तर पर परिवर्तन होते रहते हैं इसलिए संचार को किसी निश्चित नियम के अंदर बांधना मुश्किल है ।एक व्यक्ति कुछ भी दूसरे से कहता है तो वह संचार क्रिया हो जाती है ऐसे में संचार क्रिया को किसी दायरे में रखना आसान कार्य नहीं है। संप्रेषण के लिए पूर्व से कोई दिशानिर्देश या आदर्श स्थापित नहीं होते वह परिस्थितियों के अनुरूप अपने आप प्राप्त हो जाते हैं। संचारक स्वत: संचार के रास्ते, खतरे, सुविधाएं, प्रभाव व प्रमाणिकता की जानकारी प्राप्त करके संचार के लिए मार्ग चयनित करता है। संचारक यदि अपने द्वारा बनाए गए मार्ग पर चलकर सफल हो जाता है तो वही मॉडल या प्रतिमान के रूप में आ जाता है ।विभिन्न देशों के विशेषज्ञों ने विशेष परिस्थितियों में कुछ आदर्श प्रस्तुत किए हैं जो सर्वमान्य तो नहीं कहे जा सकते लेकिन आवश्यकतानुसार उनका प्रयोग किया जा सकता है। ऐसे विद्वानों द्वारा जो माडल दिए गए हैं उनमें से कुछ अग्र लिखित हैं-</a:t>
            </a:r>
            <a:endParaRPr lang="en-IN" dirty="0">
              <a:solidFill>
                <a:srgbClr val="00B050"/>
              </a:solidFill>
            </a:endParaRPr>
          </a:p>
        </p:txBody>
      </p:sp>
    </p:spTree>
    <p:extLst>
      <p:ext uri="{BB962C8B-B14F-4D97-AF65-F5344CB8AC3E}">
        <p14:creationId xmlns:p14="http://schemas.microsoft.com/office/powerpoint/2010/main" xmlns="" val="156757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9A7425-8396-41B9-B84F-58A1F716AEE1}"/>
              </a:ext>
            </a:extLst>
          </p:cNvPr>
          <p:cNvSpPr txBox="1"/>
          <p:nvPr/>
        </p:nvSpPr>
        <p:spPr>
          <a:xfrm>
            <a:off x="776577" y="736951"/>
            <a:ext cx="10638845" cy="1200329"/>
          </a:xfrm>
          <a:prstGeom prst="rect">
            <a:avLst/>
          </a:prstGeom>
          <a:noFill/>
        </p:spPr>
        <p:txBody>
          <a:bodyPr wrap="square">
            <a:spAutoFit/>
          </a:bodyPr>
          <a:lstStyle/>
          <a:p>
            <a:r>
              <a:rPr lang="en-IN" dirty="0">
                <a:solidFill>
                  <a:srgbClr val="FF0000"/>
                </a:solidFill>
              </a:rPr>
              <a:t>                        </a:t>
            </a:r>
            <a:r>
              <a:rPr lang="en-IN" dirty="0" err="1">
                <a:solidFill>
                  <a:srgbClr val="FF0000"/>
                </a:solidFill>
              </a:rPr>
              <a:t>अरस्तु</a:t>
            </a:r>
            <a:r>
              <a:rPr lang="en-IN" dirty="0">
                <a:solidFill>
                  <a:srgbClr val="FF0000"/>
                </a:solidFill>
              </a:rPr>
              <a:t> </a:t>
            </a:r>
            <a:r>
              <a:rPr lang="en-IN" dirty="0" err="1">
                <a:solidFill>
                  <a:srgbClr val="FF0000"/>
                </a:solidFill>
              </a:rPr>
              <a:t>प्रतिमान</a:t>
            </a:r>
            <a:r>
              <a:rPr lang="en-IN" dirty="0">
                <a:solidFill>
                  <a:srgbClr val="FF0000"/>
                </a:solidFill>
              </a:rPr>
              <a:t> ARISTOTLE'S MODEL</a:t>
            </a:r>
          </a:p>
          <a:p>
            <a:r>
              <a:rPr lang="en-IN" dirty="0"/>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सबसे</a:t>
            </a:r>
            <a:r>
              <a:rPr lang="en-IN" dirty="0">
                <a:solidFill>
                  <a:srgbClr val="00B050"/>
                </a:solidFill>
              </a:rPr>
              <a:t> </a:t>
            </a:r>
            <a:r>
              <a:rPr lang="en-IN" dirty="0" err="1">
                <a:solidFill>
                  <a:srgbClr val="00B050"/>
                </a:solidFill>
              </a:rPr>
              <a:t>पहला</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अरस्तू</a:t>
            </a:r>
            <a:r>
              <a:rPr lang="en-IN" dirty="0">
                <a:solidFill>
                  <a:srgbClr val="00B050"/>
                </a:solidFill>
              </a:rPr>
              <a:t> </a:t>
            </a:r>
            <a:r>
              <a:rPr lang="en-IN" dirty="0" err="1">
                <a:solidFill>
                  <a:srgbClr val="00B050"/>
                </a:solidFill>
              </a:rPr>
              <a:t>ने</a:t>
            </a:r>
            <a:r>
              <a:rPr lang="en-IN" dirty="0">
                <a:solidFill>
                  <a:srgbClr val="00B050"/>
                </a:solidFill>
              </a:rPr>
              <a:t> 384 </a:t>
            </a:r>
            <a:r>
              <a:rPr lang="en-IN" dirty="0" err="1">
                <a:solidFill>
                  <a:srgbClr val="00B050"/>
                </a:solidFill>
              </a:rPr>
              <a:t>से</a:t>
            </a:r>
            <a:r>
              <a:rPr lang="en-IN" dirty="0">
                <a:solidFill>
                  <a:srgbClr val="00B050"/>
                </a:solidFill>
              </a:rPr>
              <a:t> 322 BC </a:t>
            </a:r>
            <a:r>
              <a:rPr lang="en-IN" dirty="0" err="1">
                <a:solidFill>
                  <a:srgbClr val="00B050"/>
                </a:solidFill>
              </a:rPr>
              <a:t>में</a:t>
            </a:r>
            <a:r>
              <a:rPr lang="en-IN" dirty="0">
                <a:solidFill>
                  <a:srgbClr val="00B050"/>
                </a:solidFill>
              </a:rPr>
              <a:t> </a:t>
            </a:r>
            <a:r>
              <a:rPr lang="en-IN" dirty="0" err="1">
                <a:solidFill>
                  <a:srgbClr val="00B050"/>
                </a:solidFill>
              </a:rPr>
              <a:t>विकसित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इसीलिए</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अरस्तु</a:t>
            </a:r>
            <a:r>
              <a:rPr lang="en-IN" dirty="0">
                <a:solidFill>
                  <a:srgbClr val="00B050"/>
                </a:solidFill>
              </a:rPr>
              <a:t> </a:t>
            </a:r>
            <a:r>
              <a:rPr lang="en-IN" dirty="0" err="1">
                <a:solidFill>
                  <a:srgbClr val="00B050"/>
                </a:solidFill>
              </a:rPr>
              <a:t>प्रतिमान</a:t>
            </a:r>
            <a:r>
              <a:rPr lang="en-IN" dirty="0">
                <a:solidFill>
                  <a:srgbClr val="00B050"/>
                </a:solidFill>
              </a:rPr>
              <a:t> </a:t>
            </a:r>
            <a:r>
              <a:rPr lang="en-IN" dirty="0" err="1">
                <a:solidFill>
                  <a:srgbClr val="00B050"/>
                </a:solidFill>
              </a:rPr>
              <a:t>कहा</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संप्रेषण</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सबसे</a:t>
            </a:r>
            <a:r>
              <a:rPr lang="en-IN" dirty="0">
                <a:solidFill>
                  <a:srgbClr val="00B050"/>
                </a:solidFill>
              </a:rPr>
              <a:t> </a:t>
            </a:r>
            <a:r>
              <a:rPr lang="en-IN" dirty="0" err="1">
                <a:solidFill>
                  <a:srgbClr val="00B050"/>
                </a:solidFill>
              </a:rPr>
              <a:t>सरल</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अनुसार</a:t>
            </a:r>
            <a:r>
              <a:rPr lang="en-IN" dirty="0">
                <a:solidFill>
                  <a:srgbClr val="00B050"/>
                </a:solidFill>
              </a:rPr>
              <a:t> </a:t>
            </a:r>
            <a:r>
              <a:rPr lang="en-IN" dirty="0" err="1">
                <a:solidFill>
                  <a:srgbClr val="00B050"/>
                </a:solidFill>
              </a:rPr>
              <a:t>संचार</a:t>
            </a:r>
            <a:r>
              <a:rPr lang="en-IN" dirty="0">
                <a:solidFill>
                  <a:srgbClr val="00B050"/>
                </a:solidFill>
              </a:rPr>
              <a:t> </a:t>
            </a:r>
            <a:r>
              <a:rPr lang="en-IN" dirty="0" err="1">
                <a:solidFill>
                  <a:srgbClr val="00B050"/>
                </a:solidFill>
              </a:rPr>
              <a:t>प्रक्रिया</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मुख्य</a:t>
            </a:r>
            <a:r>
              <a:rPr lang="en-IN" dirty="0">
                <a:solidFill>
                  <a:srgbClr val="00B050"/>
                </a:solidFill>
              </a:rPr>
              <a:t> </a:t>
            </a:r>
            <a:r>
              <a:rPr lang="en-IN" dirty="0" err="1">
                <a:solidFill>
                  <a:srgbClr val="00B050"/>
                </a:solidFill>
              </a:rPr>
              <a:t>रूप</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चार</a:t>
            </a:r>
            <a:r>
              <a:rPr lang="en-IN" dirty="0">
                <a:solidFill>
                  <a:srgbClr val="00B050"/>
                </a:solidFill>
              </a:rPr>
              <a:t> </a:t>
            </a:r>
            <a:r>
              <a:rPr lang="en-IN" dirty="0" err="1">
                <a:solidFill>
                  <a:srgbClr val="00B050"/>
                </a:solidFill>
              </a:rPr>
              <a:t>तत्व</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जिसे</a:t>
            </a:r>
            <a:r>
              <a:rPr lang="en-IN" dirty="0">
                <a:solidFill>
                  <a:srgbClr val="00B050"/>
                </a:solidFill>
              </a:rPr>
              <a:t> </a:t>
            </a:r>
            <a:r>
              <a:rPr lang="en-IN" dirty="0" err="1">
                <a:solidFill>
                  <a:srgbClr val="00B050"/>
                </a:solidFill>
              </a:rPr>
              <a:t>लिनियर</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आफ</a:t>
            </a:r>
            <a:r>
              <a:rPr lang="en-IN" dirty="0">
                <a:solidFill>
                  <a:srgbClr val="00B050"/>
                </a:solidFill>
              </a:rPr>
              <a:t> </a:t>
            </a:r>
            <a:r>
              <a:rPr lang="en-IN" dirty="0" err="1">
                <a:solidFill>
                  <a:srgbClr val="00B050"/>
                </a:solidFill>
              </a:rPr>
              <a:t>कम्युनिकेशन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नाम</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जाना</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a:t>
            </a:r>
          </a:p>
        </p:txBody>
      </p:sp>
      <p:sp>
        <p:nvSpPr>
          <p:cNvPr id="5" name="TextBox 4">
            <a:extLst>
              <a:ext uri="{FF2B5EF4-FFF2-40B4-BE49-F238E27FC236}">
                <a16:creationId xmlns:a16="http://schemas.microsoft.com/office/drawing/2014/main" xmlns="" id="{4B966988-F630-41F4-A5C7-27F355727534}"/>
              </a:ext>
            </a:extLst>
          </p:cNvPr>
          <p:cNvSpPr txBox="1"/>
          <p:nvPr/>
        </p:nvSpPr>
        <p:spPr>
          <a:xfrm>
            <a:off x="2498698" y="1937280"/>
            <a:ext cx="6094674" cy="369332"/>
          </a:xfrm>
          <a:prstGeom prst="rect">
            <a:avLst/>
          </a:prstGeom>
          <a:noFill/>
        </p:spPr>
        <p:txBody>
          <a:bodyPr wrap="square">
            <a:spAutoFit/>
          </a:bodyPr>
          <a:lstStyle/>
          <a:p>
            <a:r>
              <a:rPr lang="en-IN" dirty="0">
                <a:solidFill>
                  <a:srgbClr val="FF0000"/>
                </a:solidFill>
              </a:rPr>
              <a:t>LINEAR MODEL OF COMMUNICATION</a:t>
            </a:r>
            <a:r>
              <a:rPr lang="en-IN" dirty="0"/>
              <a:t> </a:t>
            </a:r>
          </a:p>
        </p:txBody>
      </p:sp>
      <p:graphicFrame>
        <p:nvGraphicFramePr>
          <p:cNvPr id="6" name="Diagram 5">
            <a:extLst>
              <a:ext uri="{FF2B5EF4-FFF2-40B4-BE49-F238E27FC236}">
                <a16:creationId xmlns:a16="http://schemas.microsoft.com/office/drawing/2014/main" xmlns="" id="{83786E51-6BF7-4F00-BF1E-625B10BCA7F7}"/>
              </a:ext>
            </a:extLst>
          </p:cNvPr>
          <p:cNvGraphicFramePr/>
          <p:nvPr>
            <p:extLst>
              <p:ext uri="{D42A27DB-BD31-4B8C-83A1-F6EECF244321}">
                <p14:modId xmlns:p14="http://schemas.microsoft.com/office/powerpoint/2010/main" xmlns="" val="4147123793"/>
              </p:ext>
            </p:extLst>
          </p:nvPr>
        </p:nvGraphicFramePr>
        <p:xfrm>
          <a:off x="1288110" y="2583611"/>
          <a:ext cx="9215563" cy="3554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3022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27A378-72CA-4DCF-B71C-EF9792BDF617}"/>
              </a:ext>
            </a:extLst>
          </p:cNvPr>
          <p:cNvSpPr txBox="1"/>
          <p:nvPr/>
        </p:nvSpPr>
        <p:spPr>
          <a:xfrm>
            <a:off x="768626" y="717722"/>
            <a:ext cx="10654747" cy="1200329"/>
          </a:xfrm>
          <a:prstGeom prst="rect">
            <a:avLst/>
          </a:prstGeom>
          <a:noFill/>
        </p:spPr>
        <p:txBody>
          <a:bodyPr wrap="square">
            <a:spAutoFit/>
          </a:bodyPr>
          <a:lstStyle/>
          <a:p>
            <a:r>
              <a:rPr lang="en-IN" dirty="0" err="1">
                <a:solidFill>
                  <a:srgbClr val="FF0000"/>
                </a:solidFill>
              </a:rPr>
              <a:t>हैरोल्ड</a:t>
            </a:r>
            <a:r>
              <a:rPr lang="en-IN" dirty="0">
                <a:solidFill>
                  <a:srgbClr val="FF0000"/>
                </a:solidFill>
              </a:rPr>
              <a:t> </a:t>
            </a:r>
            <a:r>
              <a:rPr lang="en-IN" dirty="0" err="1">
                <a:solidFill>
                  <a:srgbClr val="FF0000"/>
                </a:solidFill>
              </a:rPr>
              <a:t>डी</a:t>
            </a:r>
            <a:r>
              <a:rPr lang="en-IN" dirty="0">
                <a:solidFill>
                  <a:srgbClr val="FF0000"/>
                </a:solidFill>
              </a:rPr>
              <a:t>. </a:t>
            </a:r>
            <a:r>
              <a:rPr lang="en-IN" dirty="0" err="1">
                <a:solidFill>
                  <a:srgbClr val="FF0000"/>
                </a:solidFill>
              </a:rPr>
              <a:t>लासवेल</a:t>
            </a:r>
            <a:r>
              <a:rPr lang="en-IN" dirty="0">
                <a:solidFill>
                  <a:srgbClr val="FF0000"/>
                </a:solidFill>
              </a:rPr>
              <a:t> </a:t>
            </a:r>
            <a:r>
              <a:rPr lang="en-IN" dirty="0" err="1">
                <a:solidFill>
                  <a:srgbClr val="FF0000"/>
                </a:solidFill>
              </a:rPr>
              <a:t>मॉडल</a:t>
            </a:r>
            <a:r>
              <a:rPr lang="en-IN" dirty="0">
                <a:solidFill>
                  <a:srgbClr val="FF0000"/>
                </a:solidFill>
              </a:rPr>
              <a:t> HAROLD D. LASSWELL MODEL</a:t>
            </a:r>
          </a:p>
          <a:p>
            <a:r>
              <a:rPr lang="en-IN" dirty="0"/>
              <a:t>                          </a:t>
            </a:r>
            <a:r>
              <a:rPr lang="en-IN" dirty="0" err="1">
                <a:solidFill>
                  <a:srgbClr val="00B050"/>
                </a:solidFill>
              </a:rPr>
              <a:t>संचार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विश्लेषणात्मक</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लॉज</a:t>
            </a:r>
            <a:r>
              <a:rPr lang="en-IN" dirty="0">
                <a:solidFill>
                  <a:srgbClr val="00B050"/>
                </a:solidFill>
              </a:rPr>
              <a:t> </a:t>
            </a:r>
            <a:r>
              <a:rPr lang="en-IN" dirty="0" err="1">
                <a:solidFill>
                  <a:srgbClr val="00B050"/>
                </a:solidFill>
              </a:rPr>
              <a:t>बिल</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मौखिक</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भी</a:t>
            </a:r>
            <a:r>
              <a:rPr lang="en-IN" dirty="0">
                <a:solidFill>
                  <a:srgbClr val="00B050"/>
                </a:solidFill>
              </a:rPr>
              <a:t> </a:t>
            </a:r>
            <a:r>
              <a:rPr lang="en-IN" dirty="0" err="1">
                <a:solidFill>
                  <a:srgbClr val="00B050"/>
                </a:solidFill>
              </a:rPr>
              <a:t>कहा</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इसे</a:t>
            </a:r>
            <a:r>
              <a:rPr lang="en-IN" dirty="0">
                <a:solidFill>
                  <a:srgbClr val="00B050"/>
                </a:solidFill>
              </a:rPr>
              <a:t> 1948 </a:t>
            </a:r>
            <a:r>
              <a:rPr lang="en-IN" dirty="0" err="1">
                <a:solidFill>
                  <a:srgbClr val="00B050"/>
                </a:solidFill>
              </a:rPr>
              <a:t>में</a:t>
            </a:r>
            <a:r>
              <a:rPr lang="en-IN" dirty="0">
                <a:solidFill>
                  <a:srgbClr val="00B050"/>
                </a:solidFill>
              </a:rPr>
              <a:t> </a:t>
            </a:r>
            <a:r>
              <a:rPr lang="en-IN" dirty="0" err="1">
                <a:solidFill>
                  <a:srgbClr val="00B050"/>
                </a:solidFill>
              </a:rPr>
              <a:t>अमेरिकी</a:t>
            </a:r>
            <a:r>
              <a:rPr lang="en-IN" dirty="0">
                <a:solidFill>
                  <a:srgbClr val="00B050"/>
                </a:solidFill>
              </a:rPr>
              <a:t> </a:t>
            </a:r>
            <a:r>
              <a:rPr lang="en-IN" dirty="0" err="1">
                <a:solidFill>
                  <a:srgbClr val="00B050"/>
                </a:solidFill>
              </a:rPr>
              <a:t>वैज्ञानिक</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रोड</a:t>
            </a:r>
            <a:r>
              <a:rPr lang="en-IN" dirty="0">
                <a:solidFill>
                  <a:srgbClr val="00B050"/>
                </a:solidFill>
              </a:rPr>
              <a:t> </a:t>
            </a:r>
            <a:r>
              <a:rPr lang="en-IN" dirty="0" err="1">
                <a:solidFill>
                  <a:srgbClr val="00B050"/>
                </a:solidFill>
              </a:rPr>
              <a:t>लॉज</a:t>
            </a:r>
            <a:r>
              <a:rPr lang="en-IN" dirty="0">
                <a:solidFill>
                  <a:srgbClr val="00B050"/>
                </a:solidFill>
              </a:rPr>
              <a:t> </a:t>
            </a:r>
            <a:r>
              <a:rPr lang="en-IN" dirty="0" err="1">
                <a:solidFill>
                  <a:srgbClr val="00B050"/>
                </a:solidFill>
              </a:rPr>
              <a:t>बेल</a:t>
            </a:r>
            <a:r>
              <a:rPr lang="en-IN" dirty="0">
                <a:solidFill>
                  <a:srgbClr val="00B050"/>
                </a:solidFill>
              </a:rPr>
              <a:t> </a:t>
            </a:r>
            <a:r>
              <a:rPr lang="en-IN" dirty="0" err="1">
                <a:solidFill>
                  <a:srgbClr val="00B050"/>
                </a:solidFill>
              </a:rPr>
              <a:t>ने</a:t>
            </a:r>
            <a:r>
              <a:rPr lang="en-IN" dirty="0">
                <a:solidFill>
                  <a:srgbClr val="00B050"/>
                </a:solidFill>
              </a:rPr>
              <a:t> </a:t>
            </a:r>
            <a:r>
              <a:rPr lang="en-IN" dirty="0" err="1">
                <a:solidFill>
                  <a:srgbClr val="00B050"/>
                </a:solidFill>
              </a:rPr>
              <a:t>अपने</a:t>
            </a:r>
            <a:r>
              <a:rPr lang="en-IN" dirty="0">
                <a:solidFill>
                  <a:srgbClr val="00B050"/>
                </a:solidFill>
              </a:rPr>
              <a:t> </a:t>
            </a:r>
            <a:r>
              <a:rPr lang="en-IN" dirty="0" err="1">
                <a:solidFill>
                  <a:srgbClr val="00B050"/>
                </a:solidFill>
              </a:rPr>
              <a:t>निबंध</a:t>
            </a:r>
            <a:r>
              <a:rPr lang="en-IN" dirty="0">
                <a:solidFill>
                  <a:srgbClr val="00B050"/>
                </a:solidFill>
              </a:rPr>
              <a:t> " the structure and function of communication in </a:t>
            </a:r>
            <a:r>
              <a:rPr lang="en-IN" dirty="0" err="1">
                <a:solidFill>
                  <a:srgbClr val="00B050"/>
                </a:solidFill>
              </a:rPr>
              <a:t>society"ने</a:t>
            </a:r>
            <a:r>
              <a:rPr lang="en-IN" dirty="0">
                <a:solidFill>
                  <a:srgbClr val="00B050"/>
                </a:solidFill>
              </a:rPr>
              <a:t> </a:t>
            </a:r>
            <a:r>
              <a:rPr lang="en-IN" dirty="0" err="1">
                <a:solidFill>
                  <a:srgbClr val="00B050"/>
                </a:solidFill>
              </a:rPr>
              <a:t>प्रस्तुत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पांच</a:t>
            </a:r>
            <a:r>
              <a:rPr lang="en-IN" dirty="0">
                <a:solidFill>
                  <a:srgbClr val="00B050"/>
                </a:solidFill>
              </a:rPr>
              <a:t> </a:t>
            </a:r>
            <a:r>
              <a:rPr lang="en-IN" dirty="0" err="1">
                <a:solidFill>
                  <a:srgbClr val="00B050"/>
                </a:solidFill>
              </a:rPr>
              <a:t>प्रमुख</a:t>
            </a:r>
            <a:r>
              <a:rPr lang="en-IN" dirty="0">
                <a:solidFill>
                  <a:srgbClr val="00B050"/>
                </a:solidFill>
              </a:rPr>
              <a:t> </a:t>
            </a:r>
            <a:r>
              <a:rPr lang="en-IN" dirty="0" err="1">
                <a:solidFill>
                  <a:srgbClr val="00B050"/>
                </a:solidFill>
              </a:rPr>
              <a:t>प्रश्नोत्तर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प्रदर्शित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गया</a:t>
            </a:r>
            <a:r>
              <a:rPr lang="en-IN" dirty="0">
                <a:solidFill>
                  <a:srgbClr val="00B050"/>
                </a:solidFill>
              </a:rPr>
              <a:t> </a:t>
            </a:r>
            <a:r>
              <a:rPr lang="en-IN" dirty="0" err="1">
                <a:solidFill>
                  <a:srgbClr val="00B050"/>
                </a:solidFill>
              </a:rPr>
              <a:t>है</a:t>
            </a:r>
            <a:r>
              <a:rPr lang="en-IN" dirty="0">
                <a:solidFill>
                  <a:srgbClr val="00B050"/>
                </a:solidFill>
              </a:rPr>
              <a:t>- </a:t>
            </a:r>
          </a:p>
        </p:txBody>
      </p:sp>
      <p:graphicFrame>
        <p:nvGraphicFramePr>
          <p:cNvPr id="4" name="Diagram 3">
            <a:extLst>
              <a:ext uri="{FF2B5EF4-FFF2-40B4-BE49-F238E27FC236}">
                <a16:creationId xmlns:a16="http://schemas.microsoft.com/office/drawing/2014/main" xmlns="" id="{E3D4DD94-E46F-428B-AA9B-3D37983906F4}"/>
              </a:ext>
            </a:extLst>
          </p:cNvPr>
          <p:cNvGraphicFramePr/>
          <p:nvPr>
            <p:extLst>
              <p:ext uri="{D42A27DB-BD31-4B8C-83A1-F6EECF244321}">
                <p14:modId xmlns:p14="http://schemas.microsoft.com/office/powerpoint/2010/main" xmlns="" val="1872142069"/>
              </p:ext>
            </p:extLst>
          </p:nvPr>
        </p:nvGraphicFramePr>
        <p:xfrm>
          <a:off x="2032000" y="2195050"/>
          <a:ext cx="8128000" cy="394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4641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F28DD6-6C54-404A-A731-5C2210688855}"/>
              </a:ext>
            </a:extLst>
          </p:cNvPr>
          <p:cNvSpPr txBox="1"/>
          <p:nvPr/>
        </p:nvSpPr>
        <p:spPr>
          <a:xfrm>
            <a:off x="716943" y="722909"/>
            <a:ext cx="10758114" cy="2862322"/>
          </a:xfrm>
          <a:prstGeom prst="rect">
            <a:avLst/>
          </a:prstGeom>
          <a:noFill/>
        </p:spPr>
        <p:txBody>
          <a:bodyPr wrap="square">
            <a:spAutoFit/>
          </a:bodyPr>
          <a:lstStyle/>
          <a:p>
            <a:r>
              <a:rPr lang="en-IN" dirty="0"/>
              <a:t>                           </a:t>
            </a:r>
            <a:r>
              <a:rPr lang="en-IN" sz="2400" dirty="0">
                <a:solidFill>
                  <a:srgbClr val="FF0000"/>
                </a:solidFill>
              </a:rPr>
              <a:t>BRUCE H WESTLEY`S AND M.S. MACLEAN'S MODEL, 1957 </a:t>
            </a:r>
          </a:p>
          <a:p>
            <a:r>
              <a:rPr lang="en-IN" sz="2400" dirty="0">
                <a:solidFill>
                  <a:srgbClr val="FF0000"/>
                </a:solidFill>
              </a:rPr>
              <a:t>                                        </a:t>
            </a:r>
            <a:r>
              <a:rPr lang="en-IN" sz="2400" dirty="0" err="1">
                <a:solidFill>
                  <a:srgbClr val="FF0000"/>
                </a:solidFill>
              </a:rPr>
              <a:t>वेस्टले</a:t>
            </a:r>
            <a:r>
              <a:rPr lang="en-IN" sz="2400" dirty="0">
                <a:solidFill>
                  <a:srgbClr val="FF0000"/>
                </a:solidFill>
              </a:rPr>
              <a:t> </a:t>
            </a:r>
            <a:r>
              <a:rPr lang="en-IN" sz="2400" dirty="0" err="1">
                <a:solidFill>
                  <a:srgbClr val="FF0000"/>
                </a:solidFill>
              </a:rPr>
              <a:t>और</a:t>
            </a:r>
            <a:r>
              <a:rPr lang="en-IN" sz="2400" dirty="0">
                <a:solidFill>
                  <a:srgbClr val="FF0000"/>
                </a:solidFill>
              </a:rPr>
              <a:t> </a:t>
            </a:r>
            <a:r>
              <a:rPr lang="en-IN" sz="2400" dirty="0" err="1">
                <a:solidFill>
                  <a:srgbClr val="FF0000"/>
                </a:solidFill>
              </a:rPr>
              <a:t>मैक्लीन</a:t>
            </a:r>
            <a:r>
              <a:rPr lang="en-IN" sz="2400" dirty="0">
                <a:solidFill>
                  <a:srgbClr val="FF0000"/>
                </a:solidFill>
              </a:rPr>
              <a:t> </a:t>
            </a:r>
            <a:r>
              <a:rPr lang="en-IN" sz="2400" dirty="0"/>
              <a:t> </a:t>
            </a:r>
            <a:r>
              <a:rPr lang="en-IN" sz="2400" dirty="0" err="1">
                <a:solidFill>
                  <a:srgbClr val="FF0000"/>
                </a:solidFill>
              </a:rPr>
              <a:t>प्रतिमान</a:t>
            </a:r>
            <a:endParaRPr lang="en-IN" sz="2400" dirty="0">
              <a:solidFill>
                <a:srgbClr val="FF0000"/>
              </a:solidFill>
            </a:endParaRPr>
          </a:p>
          <a:p>
            <a:r>
              <a:rPr lang="en-IN" sz="2400" dirty="0">
                <a:solidFill>
                  <a:srgbClr val="FF0000"/>
                </a:solidFill>
              </a:rPr>
              <a:t>                 </a:t>
            </a:r>
            <a:r>
              <a:rPr lang="en-IN" dirty="0" err="1">
                <a:solidFill>
                  <a:srgbClr val="00B050"/>
                </a:solidFill>
              </a:rPr>
              <a:t>वेस्टले</a:t>
            </a:r>
            <a:r>
              <a:rPr lang="en-IN" dirty="0">
                <a:solidFill>
                  <a:srgbClr val="00B050"/>
                </a:solidFill>
              </a:rPr>
              <a:t> व </a:t>
            </a:r>
            <a:r>
              <a:rPr lang="en-IN" dirty="0" err="1">
                <a:solidFill>
                  <a:srgbClr val="00B050"/>
                </a:solidFill>
              </a:rPr>
              <a:t>मैक्लीन</a:t>
            </a:r>
            <a:r>
              <a:rPr lang="en-IN" dirty="0">
                <a:solidFill>
                  <a:srgbClr val="00B050"/>
                </a:solidFill>
              </a:rPr>
              <a:t> </a:t>
            </a:r>
            <a:r>
              <a:rPr lang="en-IN" dirty="0" err="1">
                <a:solidFill>
                  <a:srgbClr val="00B050"/>
                </a:solidFill>
              </a:rPr>
              <a:t>ने</a:t>
            </a:r>
            <a:r>
              <a:rPr lang="en-IN" dirty="0">
                <a:solidFill>
                  <a:srgbClr val="00B050"/>
                </a:solidFill>
              </a:rPr>
              <a:t> 1957 </a:t>
            </a:r>
            <a:r>
              <a:rPr lang="en-IN" dirty="0" err="1">
                <a:solidFill>
                  <a:srgbClr val="00B050"/>
                </a:solidFill>
              </a:rPr>
              <a:t>में</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प्रतिपादित</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था</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संप्रेषित</a:t>
            </a:r>
            <a:r>
              <a:rPr lang="en-IN" dirty="0">
                <a:solidFill>
                  <a:srgbClr val="00B050"/>
                </a:solidFill>
              </a:rPr>
              <a:t> </a:t>
            </a:r>
            <a:r>
              <a:rPr lang="en-IN" dirty="0" err="1">
                <a:solidFill>
                  <a:srgbClr val="00B050"/>
                </a:solidFill>
              </a:rPr>
              <a:t>करने</a:t>
            </a:r>
            <a:r>
              <a:rPr lang="en-IN" dirty="0">
                <a:solidFill>
                  <a:srgbClr val="00B050"/>
                </a:solidFill>
              </a:rPr>
              <a:t> </a:t>
            </a:r>
            <a:r>
              <a:rPr lang="en-IN" dirty="0" err="1">
                <a:solidFill>
                  <a:srgbClr val="00B050"/>
                </a:solidFill>
              </a:rPr>
              <a:t>वाला</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वकालत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तत्पश्चात</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भेजने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प्रयोग</a:t>
            </a:r>
            <a:r>
              <a:rPr lang="en-IN" dirty="0">
                <a:solidFill>
                  <a:srgbClr val="00B050"/>
                </a:solidFill>
              </a:rPr>
              <a:t> </a:t>
            </a:r>
            <a:r>
              <a:rPr lang="en-IN" dirty="0" err="1">
                <a:solidFill>
                  <a:srgbClr val="00B050"/>
                </a:solidFill>
              </a:rPr>
              <a:t>किया</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अर्थात</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उद्देश्य</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निरंतर</a:t>
            </a:r>
            <a:r>
              <a:rPr lang="en-IN" dirty="0">
                <a:solidFill>
                  <a:srgbClr val="00B050"/>
                </a:solidFill>
              </a:rPr>
              <a:t> </a:t>
            </a:r>
            <a:r>
              <a:rPr lang="en-IN" dirty="0" err="1">
                <a:solidFill>
                  <a:srgbClr val="00B050"/>
                </a:solidFill>
              </a:rPr>
              <a:t>संप्रेषण</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अंग</a:t>
            </a:r>
            <a:r>
              <a:rPr lang="en-IN" dirty="0">
                <a:solidFill>
                  <a:srgbClr val="00B050"/>
                </a:solidFill>
              </a:rPr>
              <a:t> </a:t>
            </a:r>
            <a:r>
              <a:rPr lang="en-IN" dirty="0" err="1">
                <a:solidFill>
                  <a:srgbClr val="00B050"/>
                </a:solidFill>
              </a:rPr>
              <a:t>बना</a:t>
            </a:r>
            <a:r>
              <a:rPr lang="en-IN" dirty="0">
                <a:solidFill>
                  <a:srgbClr val="00B050"/>
                </a:solidFill>
              </a:rPr>
              <a:t> </a:t>
            </a:r>
            <a:r>
              <a:rPr lang="en-IN" dirty="0" err="1">
                <a:solidFill>
                  <a:srgbClr val="00B050"/>
                </a:solidFill>
              </a:rPr>
              <a:t>रहे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माध्यम</a:t>
            </a:r>
            <a:r>
              <a:rPr lang="en-IN" dirty="0">
                <a:solidFill>
                  <a:srgbClr val="00B050"/>
                </a:solidFill>
              </a:rPr>
              <a:t> </a:t>
            </a:r>
            <a:r>
              <a:rPr lang="en-IN" dirty="0" err="1">
                <a:solidFill>
                  <a:srgbClr val="00B050"/>
                </a:solidFill>
              </a:rPr>
              <a:t>समप्रेषक</a:t>
            </a:r>
            <a:r>
              <a:rPr lang="en-IN" dirty="0">
                <a:solidFill>
                  <a:srgbClr val="00B050"/>
                </a:solidFill>
              </a:rPr>
              <a:t> </a:t>
            </a:r>
            <a:r>
              <a:rPr lang="en-IN" dirty="0" err="1">
                <a:solidFill>
                  <a:srgbClr val="00B050"/>
                </a:solidFill>
              </a:rPr>
              <a:t>तथा</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दोनों</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लिए</a:t>
            </a:r>
            <a:r>
              <a:rPr lang="en-IN" dirty="0">
                <a:solidFill>
                  <a:srgbClr val="00B050"/>
                </a:solidFill>
              </a:rPr>
              <a:t> </a:t>
            </a:r>
            <a:r>
              <a:rPr lang="en-IN" dirty="0" err="1">
                <a:solidFill>
                  <a:srgbClr val="00B050"/>
                </a:solidFill>
              </a:rPr>
              <a:t>उपयोगी</a:t>
            </a:r>
            <a:r>
              <a:rPr lang="en-IN" dirty="0">
                <a:solidFill>
                  <a:srgbClr val="00B050"/>
                </a:solidFill>
              </a:rPr>
              <a:t> </a:t>
            </a:r>
            <a:r>
              <a:rPr lang="en-IN" dirty="0" err="1">
                <a:solidFill>
                  <a:srgbClr val="00B050"/>
                </a:solidFill>
              </a:rPr>
              <a:t>होता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इसका</a:t>
            </a:r>
            <a:r>
              <a:rPr lang="en-IN" dirty="0">
                <a:solidFill>
                  <a:srgbClr val="00B050"/>
                </a:solidFill>
              </a:rPr>
              <a:t> </a:t>
            </a:r>
            <a:r>
              <a:rPr lang="en-IN" dirty="0" err="1">
                <a:solidFill>
                  <a:srgbClr val="00B050"/>
                </a:solidFill>
              </a:rPr>
              <a:t>प्रयोग</a:t>
            </a:r>
            <a:r>
              <a:rPr lang="en-IN" dirty="0">
                <a:solidFill>
                  <a:srgbClr val="00B050"/>
                </a:solidFill>
              </a:rPr>
              <a:t> </a:t>
            </a:r>
            <a:r>
              <a:rPr lang="en-IN" dirty="0" err="1">
                <a:solidFill>
                  <a:srgbClr val="00B050"/>
                </a:solidFill>
              </a:rPr>
              <a:t>दैनिक</a:t>
            </a:r>
            <a:r>
              <a:rPr lang="en-IN" dirty="0">
                <a:solidFill>
                  <a:srgbClr val="00B050"/>
                </a:solidFill>
              </a:rPr>
              <a:t> </a:t>
            </a:r>
            <a:r>
              <a:rPr lang="en-IN" dirty="0" err="1">
                <a:solidFill>
                  <a:srgbClr val="00B050"/>
                </a:solidFill>
              </a:rPr>
              <a:t>समाचार</a:t>
            </a:r>
            <a:r>
              <a:rPr lang="en-IN" dirty="0">
                <a:solidFill>
                  <a:srgbClr val="00B050"/>
                </a:solidFill>
              </a:rPr>
              <a:t> </a:t>
            </a:r>
            <a:r>
              <a:rPr lang="en-IN" dirty="0" err="1">
                <a:solidFill>
                  <a:srgbClr val="00B050"/>
                </a:solidFill>
              </a:rPr>
              <a:t>पत्रों</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सार्वजनिक</a:t>
            </a:r>
            <a:r>
              <a:rPr lang="en-IN" dirty="0">
                <a:solidFill>
                  <a:srgbClr val="00B050"/>
                </a:solidFill>
              </a:rPr>
              <a:t> </a:t>
            </a:r>
            <a:r>
              <a:rPr lang="en-IN" dirty="0" err="1">
                <a:solidFill>
                  <a:srgbClr val="00B050"/>
                </a:solidFill>
              </a:rPr>
              <a:t>संबंधों</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आधार</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प्रत्यक्ष</a:t>
            </a:r>
            <a:r>
              <a:rPr lang="en-IN" dirty="0">
                <a:solidFill>
                  <a:srgbClr val="00B050"/>
                </a:solidFill>
              </a:rPr>
              <a:t> </a:t>
            </a:r>
            <a:r>
              <a:rPr lang="en-IN" dirty="0" err="1">
                <a:solidFill>
                  <a:srgbClr val="00B050"/>
                </a:solidFill>
              </a:rPr>
              <a:t>रुप</a:t>
            </a:r>
            <a:r>
              <a:rPr lang="en-IN" dirty="0">
                <a:solidFill>
                  <a:srgbClr val="00B050"/>
                </a:solidFill>
              </a:rPr>
              <a:t> </a:t>
            </a:r>
            <a:r>
              <a:rPr lang="en-IN" dirty="0" err="1">
                <a:solidFill>
                  <a:srgbClr val="00B050"/>
                </a:solidFill>
              </a:rPr>
              <a:t>से</a:t>
            </a:r>
            <a:r>
              <a:rPr lang="en-IN" dirty="0">
                <a:solidFill>
                  <a:srgbClr val="00B050"/>
                </a:solidFill>
              </a:rPr>
              <a:t> </a:t>
            </a:r>
            <a:r>
              <a:rPr lang="en-IN" dirty="0" err="1">
                <a:solidFill>
                  <a:srgbClr val="00B050"/>
                </a:solidFill>
              </a:rPr>
              <a:t>प्रति</a:t>
            </a:r>
            <a:r>
              <a:rPr lang="en-IN" dirty="0">
                <a:solidFill>
                  <a:srgbClr val="00B050"/>
                </a:solidFill>
              </a:rPr>
              <a:t> </a:t>
            </a:r>
            <a:r>
              <a:rPr lang="en-IN" dirty="0" err="1">
                <a:solidFill>
                  <a:srgbClr val="00B050"/>
                </a:solidFill>
              </a:rPr>
              <a:t>पुष्टि</a:t>
            </a:r>
            <a:r>
              <a:rPr lang="en-IN" dirty="0">
                <a:solidFill>
                  <a:srgbClr val="00B050"/>
                </a:solidFill>
              </a:rPr>
              <a:t> </a:t>
            </a:r>
            <a:r>
              <a:rPr lang="en-IN" dirty="0" err="1">
                <a:solidFill>
                  <a:srgbClr val="00B050"/>
                </a:solidFill>
              </a:rPr>
              <a:t>तैयार</a:t>
            </a:r>
            <a:r>
              <a:rPr lang="en-IN" dirty="0">
                <a:solidFill>
                  <a:srgbClr val="00B050"/>
                </a:solidFill>
              </a:rPr>
              <a:t> </a:t>
            </a:r>
            <a:r>
              <a:rPr lang="en-IN" dirty="0" err="1">
                <a:solidFill>
                  <a:srgbClr val="00B050"/>
                </a:solidFill>
              </a:rPr>
              <a:t>कर</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प्रसारित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इस</a:t>
            </a:r>
            <a:r>
              <a:rPr lang="en-IN" dirty="0">
                <a:solidFill>
                  <a:srgbClr val="00B050"/>
                </a:solidFill>
              </a:rPr>
              <a:t> </a:t>
            </a:r>
            <a:r>
              <a:rPr lang="en-IN" dirty="0" err="1">
                <a:solidFill>
                  <a:srgbClr val="00B050"/>
                </a:solidFill>
              </a:rPr>
              <a:t>मॉडल</a:t>
            </a:r>
            <a:r>
              <a:rPr lang="en-IN" dirty="0">
                <a:solidFill>
                  <a:srgbClr val="00B050"/>
                </a:solidFill>
              </a:rPr>
              <a:t> </a:t>
            </a:r>
            <a:r>
              <a:rPr lang="en-IN" dirty="0" err="1">
                <a:solidFill>
                  <a:srgbClr val="00B050"/>
                </a:solidFill>
              </a:rPr>
              <a:t>में</a:t>
            </a:r>
            <a:r>
              <a:rPr lang="en-IN" dirty="0">
                <a:solidFill>
                  <a:srgbClr val="00B050"/>
                </a:solidFill>
              </a:rPr>
              <a:t> </a:t>
            </a:r>
            <a:r>
              <a:rPr lang="en-IN" dirty="0" err="1">
                <a:solidFill>
                  <a:srgbClr val="00B050"/>
                </a:solidFill>
              </a:rPr>
              <a:t>प्रत्येक</a:t>
            </a:r>
            <a:r>
              <a:rPr lang="en-IN" dirty="0">
                <a:solidFill>
                  <a:srgbClr val="00B050"/>
                </a:solidFill>
              </a:rPr>
              <a:t> </a:t>
            </a:r>
            <a:r>
              <a:rPr lang="en-IN" dirty="0" err="1">
                <a:solidFill>
                  <a:srgbClr val="00B050"/>
                </a:solidFill>
              </a:rPr>
              <a:t>स्तर</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ध्यान</a:t>
            </a:r>
            <a:r>
              <a:rPr lang="en-IN" dirty="0">
                <a:solidFill>
                  <a:srgbClr val="00B050"/>
                </a:solidFill>
              </a:rPr>
              <a:t> </a:t>
            </a:r>
            <a:r>
              <a:rPr lang="en-IN" dirty="0" err="1">
                <a:solidFill>
                  <a:srgbClr val="00B050"/>
                </a:solidFill>
              </a:rPr>
              <a:t>दिया</a:t>
            </a:r>
            <a:r>
              <a:rPr lang="en-IN" dirty="0">
                <a:solidFill>
                  <a:srgbClr val="00B050"/>
                </a:solidFill>
              </a:rPr>
              <a:t> </a:t>
            </a:r>
            <a:r>
              <a:rPr lang="en-IN" dirty="0" err="1">
                <a:solidFill>
                  <a:srgbClr val="00B050"/>
                </a:solidFill>
              </a:rPr>
              <a:t>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यह</a:t>
            </a:r>
            <a:r>
              <a:rPr lang="en-IN" dirty="0">
                <a:solidFill>
                  <a:srgbClr val="00B050"/>
                </a:solidFill>
              </a:rPr>
              <a:t> </a:t>
            </a:r>
            <a:r>
              <a:rPr lang="en-IN" dirty="0" err="1">
                <a:solidFill>
                  <a:srgbClr val="00B050"/>
                </a:solidFill>
              </a:rPr>
              <a:t>एक</a:t>
            </a:r>
            <a:r>
              <a:rPr lang="en-IN" dirty="0">
                <a:solidFill>
                  <a:srgbClr val="00B050"/>
                </a:solidFill>
              </a:rPr>
              <a:t> </a:t>
            </a:r>
            <a:r>
              <a:rPr lang="en-IN" dirty="0" err="1">
                <a:solidFill>
                  <a:srgbClr val="00B050"/>
                </a:solidFill>
              </a:rPr>
              <a:t>लोकतांत्रिक</a:t>
            </a:r>
            <a:r>
              <a:rPr lang="en-IN" dirty="0">
                <a:solidFill>
                  <a:srgbClr val="00B050"/>
                </a:solidFill>
              </a:rPr>
              <a:t> </a:t>
            </a:r>
            <a:r>
              <a:rPr lang="en-IN" dirty="0" err="1">
                <a:solidFill>
                  <a:srgbClr val="00B050"/>
                </a:solidFill>
              </a:rPr>
              <a:t>व्यवस्था</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सलाहकार</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पर</a:t>
            </a:r>
            <a:r>
              <a:rPr lang="en-IN" dirty="0">
                <a:solidFill>
                  <a:srgbClr val="00B050"/>
                </a:solidFill>
              </a:rPr>
              <a:t> </a:t>
            </a:r>
            <a:r>
              <a:rPr lang="en-IN" dirty="0" err="1">
                <a:solidFill>
                  <a:srgbClr val="00B050"/>
                </a:solidFill>
              </a:rPr>
              <a:t>चर्चा</a:t>
            </a:r>
            <a:r>
              <a:rPr lang="en-IN" dirty="0">
                <a:solidFill>
                  <a:srgbClr val="00B050"/>
                </a:solidFill>
              </a:rPr>
              <a:t> </a:t>
            </a:r>
            <a:r>
              <a:rPr lang="en-IN" dirty="0" err="1">
                <a:solidFill>
                  <a:srgbClr val="00B050"/>
                </a:solidFill>
              </a:rPr>
              <a:t>करके</a:t>
            </a:r>
            <a:r>
              <a:rPr lang="en-IN" dirty="0">
                <a:solidFill>
                  <a:srgbClr val="00B050"/>
                </a:solidFill>
              </a:rPr>
              <a:t> </a:t>
            </a:r>
            <a:r>
              <a:rPr lang="en-IN" dirty="0" err="1">
                <a:solidFill>
                  <a:srgbClr val="00B050"/>
                </a:solidFill>
              </a:rPr>
              <a:t>समप्रेषक</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बताते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तब</a:t>
            </a:r>
            <a:r>
              <a:rPr lang="en-IN" dirty="0">
                <a:solidFill>
                  <a:srgbClr val="00B050"/>
                </a:solidFill>
              </a:rPr>
              <a:t> </a:t>
            </a:r>
            <a:r>
              <a:rPr lang="en-IN" dirty="0" err="1">
                <a:solidFill>
                  <a:srgbClr val="00B050"/>
                </a:solidFill>
              </a:rPr>
              <a:t>संचारक</a:t>
            </a:r>
            <a:r>
              <a:rPr lang="en-IN" dirty="0">
                <a:solidFill>
                  <a:srgbClr val="00B050"/>
                </a:solidFill>
              </a:rPr>
              <a:t> </a:t>
            </a:r>
            <a:r>
              <a:rPr lang="en-IN" dirty="0" err="1">
                <a:solidFill>
                  <a:srgbClr val="00B050"/>
                </a:solidFill>
              </a:rPr>
              <a:t>प्राप्तकर्ता</a:t>
            </a:r>
            <a:r>
              <a:rPr lang="en-IN" dirty="0">
                <a:solidFill>
                  <a:srgbClr val="00B050"/>
                </a:solidFill>
              </a:rPr>
              <a:t> </a:t>
            </a:r>
            <a:r>
              <a:rPr lang="en-IN" dirty="0" err="1">
                <a:solidFill>
                  <a:srgbClr val="00B050"/>
                </a:solidFill>
              </a:rPr>
              <a:t>को</a:t>
            </a:r>
            <a:r>
              <a:rPr lang="en-IN" dirty="0">
                <a:solidFill>
                  <a:srgbClr val="00B050"/>
                </a:solidFill>
              </a:rPr>
              <a:t> </a:t>
            </a:r>
            <a:r>
              <a:rPr lang="en-IN" dirty="0" err="1">
                <a:solidFill>
                  <a:srgbClr val="00B050"/>
                </a:solidFill>
              </a:rPr>
              <a:t>संदेश</a:t>
            </a:r>
            <a:r>
              <a:rPr lang="en-IN" dirty="0">
                <a:solidFill>
                  <a:srgbClr val="00B050"/>
                </a:solidFill>
              </a:rPr>
              <a:t> </a:t>
            </a:r>
            <a:r>
              <a:rPr lang="en-IN" dirty="0" err="1">
                <a:solidFill>
                  <a:srgbClr val="00B050"/>
                </a:solidFill>
              </a:rPr>
              <a:t>भेजता</a:t>
            </a:r>
            <a:r>
              <a:rPr lang="en-IN" dirty="0">
                <a:solidFill>
                  <a:srgbClr val="00B050"/>
                </a:solidFill>
              </a:rPr>
              <a:t> </a:t>
            </a:r>
            <a:r>
              <a:rPr lang="en-IN" dirty="0" err="1">
                <a:solidFill>
                  <a:srgbClr val="00B050"/>
                </a:solidFill>
              </a:rPr>
              <a:t>है</a:t>
            </a:r>
            <a:r>
              <a:rPr lang="en-IN" dirty="0">
                <a:solidFill>
                  <a:srgbClr val="00B050"/>
                </a:solidFill>
              </a:rPr>
              <a:t> </a:t>
            </a:r>
            <a:r>
              <a:rPr lang="en-IN" dirty="0" err="1">
                <a:solidFill>
                  <a:srgbClr val="00B050"/>
                </a:solidFill>
              </a:rPr>
              <a:t>और</a:t>
            </a:r>
            <a:r>
              <a:rPr lang="en-IN" dirty="0">
                <a:solidFill>
                  <a:srgbClr val="00B050"/>
                </a:solidFill>
              </a:rPr>
              <a:t> </a:t>
            </a:r>
            <a:r>
              <a:rPr lang="en-IN" dirty="0" err="1">
                <a:solidFill>
                  <a:srgbClr val="00B050"/>
                </a:solidFill>
              </a:rPr>
              <a:t>प्रतिपुष्टि</a:t>
            </a:r>
            <a:r>
              <a:rPr lang="en-IN" dirty="0">
                <a:solidFill>
                  <a:srgbClr val="00B050"/>
                </a:solidFill>
              </a:rPr>
              <a:t> </a:t>
            </a:r>
            <a:r>
              <a:rPr lang="en-IN" dirty="0" err="1">
                <a:solidFill>
                  <a:srgbClr val="00B050"/>
                </a:solidFill>
              </a:rPr>
              <a:t>प्राप्त</a:t>
            </a:r>
            <a:r>
              <a:rPr lang="en-IN" dirty="0">
                <a:solidFill>
                  <a:srgbClr val="00B050"/>
                </a:solidFill>
              </a:rPr>
              <a:t> </a:t>
            </a:r>
            <a:r>
              <a:rPr lang="en-IN" dirty="0" err="1">
                <a:solidFill>
                  <a:srgbClr val="00B050"/>
                </a:solidFill>
              </a:rPr>
              <a:t>करता</a:t>
            </a:r>
            <a:r>
              <a:rPr lang="en-IN" dirty="0">
                <a:solidFill>
                  <a:srgbClr val="00B050"/>
                </a:solidFill>
              </a:rPr>
              <a:t> </a:t>
            </a:r>
            <a:r>
              <a:rPr lang="en-IN" dirty="0" err="1">
                <a:solidFill>
                  <a:srgbClr val="00B050"/>
                </a:solidFill>
              </a:rPr>
              <a:t>है</a:t>
            </a:r>
            <a:r>
              <a:rPr lang="en-IN" dirty="0">
                <a:solidFill>
                  <a:srgbClr val="00B050"/>
                </a:solidFill>
              </a:rPr>
              <a:t>।</a:t>
            </a:r>
          </a:p>
        </p:txBody>
      </p:sp>
      <p:pic>
        <p:nvPicPr>
          <p:cNvPr id="5" name="Picture 4">
            <a:extLst>
              <a:ext uri="{FF2B5EF4-FFF2-40B4-BE49-F238E27FC236}">
                <a16:creationId xmlns:a16="http://schemas.microsoft.com/office/drawing/2014/main" xmlns="" id="{EBD716C8-DF82-44EC-B3D2-B72F6E0177E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32906" y="3585231"/>
            <a:ext cx="3429000" cy="2476500"/>
          </a:xfrm>
          <a:prstGeom prst="rect">
            <a:avLst/>
          </a:prstGeom>
        </p:spPr>
      </p:pic>
      <p:graphicFrame>
        <p:nvGraphicFramePr>
          <p:cNvPr id="7" name="Diagram 6">
            <a:extLst>
              <a:ext uri="{FF2B5EF4-FFF2-40B4-BE49-F238E27FC236}">
                <a16:creationId xmlns:a16="http://schemas.microsoft.com/office/drawing/2014/main" xmlns="" id="{ACD7E395-A752-4FF0-BAEB-8BD781147A23}"/>
              </a:ext>
            </a:extLst>
          </p:cNvPr>
          <p:cNvGraphicFramePr/>
          <p:nvPr>
            <p:extLst>
              <p:ext uri="{D42A27DB-BD31-4B8C-83A1-F6EECF244321}">
                <p14:modId xmlns:p14="http://schemas.microsoft.com/office/powerpoint/2010/main" xmlns="" val="3583038745"/>
              </p:ext>
            </p:extLst>
          </p:nvPr>
        </p:nvGraphicFramePr>
        <p:xfrm>
          <a:off x="4423954" y="3585231"/>
          <a:ext cx="5736046" cy="2553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179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67C8DB-3F4E-44A4-AF98-BA8A7781E81C}"/>
              </a:ext>
            </a:extLst>
          </p:cNvPr>
          <p:cNvSpPr txBox="1"/>
          <p:nvPr/>
        </p:nvSpPr>
        <p:spPr>
          <a:xfrm>
            <a:off x="753292" y="653056"/>
            <a:ext cx="10685416" cy="954107"/>
          </a:xfrm>
          <a:prstGeom prst="rect">
            <a:avLst/>
          </a:prstGeom>
          <a:noFill/>
        </p:spPr>
        <p:txBody>
          <a:bodyPr wrap="square">
            <a:spAutoFit/>
          </a:bodyPr>
          <a:lstStyle/>
          <a:p>
            <a:r>
              <a:rPr lang="en-IN" dirty="0"/>
              <a:t> </a:t>
            </a:r>
            <a:r>
              <a:rPr lang="en-IN" sz="2000" dirty="0" err="1">
                <a:solidFill>
                  <a:srgbClr val="FF0000"/>
                </a:solidFill>
              </a:rPr>
              <a:t>लीगन्स</a:t>
            </a:r>
            <a:r>
              <a:rPr lang="en-IN" sz="2000" dirty="0">
                <a:solidFill>
                  <a:srgbClr val="FF0000"/>
                </a:solidFill>
              </a:rPr>
              <a:t> </a:t>
            </a:r>
            <a:r>
              <a:rPr lang="en-IN" sz="2000" dirty="0" err="1">
                <a:solidFill>
                  <a:srgbClr val="FF0000"/>
                </a:solidFill>
              </a:rPr>
              <a:t>का</a:t>
            </a:r>
            <a:r>
              <a:rPr lang="en-IN" sz="2000" dirty="0">
                <a:solidFill>
                  <a:srgbClr val="FF0000"/>
                </a:solidFill>
              </a:rPr>
              <a:t> </a:t>
            </a:r>
            <a:r>
              <a:rPr lang="en-IN" sz="2000" dirty="0" err="1">
                <a:solidFill>
                  <a:srgbClr val="FF0000"/>
                </a:solidFill>
              </a:rPr>
              <a:t>वृत्ताकार</a:t>
            </a:r>
            <a:r>
              <a:rPr lang="en-IN" sz="2000" dirty="0">
                <a:solidFill>
                  <a:srgbClr val="FF0000"/>
                </a:solidFill>
              </a:rPr>
              <a:t> </a:t>
            </a:r>
            <a:r>
              <a:rPr lang="en-IN" sz="2000" dirty="0" err="1">
                <a:solidFill>
                  <a:srgbClr val="FF0000"/>
                </a:solidFill>
              </a:rPr>
              <a:t>प्रतिमान</a:t>
            </a:r>
            <a:r>
              <a:rPr lang="en-IN" sz="2000" dirty="0">
                <a:solidFill>
                  <a:srgbClr val="FF0000"/>
                </a:solidFill>
              </a:rPr>
              <a:t>   LEAGAN`S CIRCULAR MODEL</a:t>
            </a:r>
          </a:p>
          <a:p>
            <a:r>
              <a:rPr lang="en-IN" dirty="0" err="1"/>
              <a:t>इस</a:t>
            </a:r>
            <a:r>
              <a:rPr lang="en-IN" dirty="0"/>
              <a:t> </a:t>
            </a:r>
            <a:r>
              <a:rPr lang="en-IN" dirty="0" err="1"/>
              <a:t>प्रतिमान</a:t>
            </a:r>
            <a:r>
              <a:rPr lang="en-IN" dirty="0"/>
              <a:t> </a:t>
            </a:r>
            <a:r>
              <a:rPr lang="en-IN" dirty="0" err="1"/>
              <a:t>में</a:t>
            </a:r>
            <a:r>
              <a:rPr lang="en-IN" dirty="0"/>
              <a:t> </a:t>
            </a:r>
            <a:r>
              <a:rPr lang="en-IN" dirty="0" err="1"/>
              <a:t>भी</a:t>
            </a:r>
            <a:r>
              <a:rPr lang="en-IN" dirty="0"/>
              <a:t> </a:t>
            </a:r>
            <a:r>
              <a:rPr lang="en-IN" dirty="0" err="1"/>
              <a:t>प्रतिपुष्टि</a:t>
            </a:r>
            <a:r>
              <a:rPr lang="en-IN" dirty="0"/>
              <a:t> </a:t>
            </a:r>
            <a:r>
              <a:rPr lang="en-IN" dirty="0" err="1"/>
              <a:t>को</a:t>
            </a:r>
            <a:r>
              <a:rPr lang="en-IN" dirty="0"/>
              <a:t> </a:t>
            </a:r>
            <a:r>
              <a:rPr lang="en-IN" dirty="0" err="1"/>
              <a:t>महत्वपूर्ण</a:t>
            </a:r>
            <a:r>
              <a:rPr lang="en-IN" dirty="0"/>
              <a:t> </a:t>
            </a:r>
            <a:r>
              <a:rPr lang="en-IN" dirty="0" err="1"/>
              <a:t>स्थान</a:t>
            </a:r>
            <a:r>
              <a:rPr lang="en-IN" dirty="0"/>
              <a:t> </a:t>
            </a:r>
            <a:r>
              <a:rPr lang="en-IN" dirty="0" err="1"/>
              <a:t>दिया</a:t>
            </a:r>
            <a:r>
              <a:rPr lang="en-IN" dirty="0"/>
              <a:t> </a:t>
            </a:r>
            <a:r>
              <a:rPr lang="en-IN" dirty="0" err="1"/>
              <a:t>गया</a:t>
            </a:r>
            <a:r>
              <a:rPr lang="en-IN" dirty="0"/>
              <a:t> </a:t>
            </a:r>
            <a:r>
              <a:rPr lang="en-IN" dirty="0" err="1"/>
              <a:t>है</a:t>
            </a:r>
            <a:r>
              <a:rPr lang="en-IN" dirty="0"/>
              <a:t> </a:t>
            </a:r>
            <a:r>
              <a:rPr lang="en-IN" dirty="0" err="1"/>
              <a:t>जिससे</a:t>
            </a:r>
            <a:r>
              <a:rPr lang="en-IN" dirty="0"/>
              <a:t> </a:t>
            </a:r>
            <a:r>
              <a:rPr lang="en-IN" dirty="0" err="1"/>
              <a:t>संदेश</a:t>
            </a:r>
            <a:r>
              <a:rPr lang="en-IN" dirty="0"/>
              <a:t> </a:t>
            </a:r>
            <a:r>
              <a:rPr lang="en-IN" dirty="0" err="1"/>
              <a:t>को</a:t>
            </a:r>
            <a:r>
              <a:rPr lang="en-IN" dirty="0"/>
              <a:t> </a:t>
            </a:r>
            <a:r>
              <a:rPr lang="en-IN" dirty="0" err="1"/>
              <a:t>अनुकूल</a:t>
            </a:r>
            <a:r>
              <a:rPr lang="en-IN" dirty="0"/>
              <a:t> </a:t>
            </a:r>
            <a:r>
              <a:rPr lang="en-IN" dirty="0" err="1"/>
              <a:t>बनाया</a:t>
            </a:r>
            <a:r>
              <a:rPr lang="en-IN" dirty="0"/>
              <a:t> </a:t>
            </a:r>
            <a:r>
              <a:rPr lang="en-IN" dirty="0" err="1"/>
              <a:t>जा</a:t>
            </a:r>
            <a:r>
              <a:rPr lang="en-IN" dirty="0"/>
              <a:t> </a:t>
            </a:r>
            <a:r>
              <a:rPr lang="en-IN" dirty="0" err="1"/>
              <a:t>सके</a:t>
            </a:r>
            <a:endParaRPr lang="en-IN" dirty="0"/>
          </a:p>
          <a:p>
            <a:r>
              <a:rPr lang="en-IN" dirty="0"/>
              <a:t> </a:t>
            </a:r>
          </a:p>
        </p:txBody>
      </p:sp>
      <p:graphicFrame>
        <p:nvGraphicFramePr>
          <p:cNvPr id="4" name="Diagram 3">
            <a:extLst>
              <a:ext uri="{FF2B5EF4-FFF2-40B4-BE49-F238E27FC236}">
                <a16:creationId xmlns:a16="http://schemas.microsoft.com/office/drawing/2014/main" xmlns="" id="{91920187-E15F-40FB-8086-F66888318342}"/>
              </a:ext>
            </a:extLst>
          </p:cNvPr>
          <p:cNvGraphicFramePr/>
          <p:nvPr>
            <p:extLst>
              <p:ext uri="{D42A27DB-BD31-4B8C-83A1-F6EECF244321}">
                <p14:modId xmlns:p14="http://schemas.microsoft.com/office/powerpoint/2010/main" xmlns="" val="3292578234"/>
              </p:ext>
            </p:extLst>
          </p:nvPr>
        </p:nvGraphicFramePr>
        <p:xfrm>
          <a:off x="896983" y="1436914"/>
          <a:ext cx="10541725" cy="47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3360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7240CB-7CAB-4E1A-BE8C-A3262E5A93EB}"/>
              </a:ext>
            </a:extLst>
          </p:cNvPr>
          <p:cNvSpPr txBox="1"/>
          <p:nvPr/>
        </p:nvSpPr>
        <p:spPr>
          <a:xfrm>
            <a:off x="2360023" y="906419"/>
            <a:ext cx="6096000" cy="1015663"/>
          </a:xfrm>
          <a:prstGeom prst="rect">
            <a:avLst/>
          </a:prstGeom>
          <a:noFill/>
        </p:spPr>
        <p:txBody>
          <a:bodyPr wrap="square">
            <a:spAutoFit/>
          </a:bodyPr>
          <a:lstStyle/>
          <a:p>
            <a:r>
              <a:rPr lang="en-IN" sz="2400" dirty="0" err="1">
                <a:solidFill>
                  <a:srgbClr val="FF0000"/>
                </a:solidFill>
              </a:rPr>
              <a:t>लीजन</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प्रतिमान</a:t>
            </a:r>
            <a:r>
              <a:rPr lang="en-IN" sz="2400" dirty="0">
                <a:solidFill>
                  <a:srgbClr val="FF0000"/>
                </a:solidFill>
              </a:rPr>
              <a:t> LEAGAN'S MODEL 1961</a:t>
            </a:r>
          </a:p>
          <a:p>
            <a:endParaRPr lang="en-IN" dirty="0"/>
          </a:p>
          <a:p>
            <a:r>
              <a:rPr lang="en-IN" dirty="0"/>
              <a:t> </a:t>
            </a:r>
            <a:r>
              <a:rPr lang="en-IN" dirty="0" err="1"/>
              <a:t>इस</a:t>
            </a:r>
            <a:r>
              <a:rPr lang="en-IN" dirty="0"/>
              <a:t> </a:t>
            </a:r>
            <a:r>
              <a:rPr lang="en-IN" dirty="0" err="1"/>
              <a:t>प्रतिमान</a:t>
            </a:r>
            <a:r>
              <a:rPr lang="en-IN" dirty="0"/>
              <a:t> </a:t>
            </a:r>
            <a:r>
              <a:rPr lang="en-IN" dirty="0" err="1"/>
              <a:t>में</a:t>
            </a:r>
            <a:r>
              <a:rPr lang="en-IN" dirty="0"/>
              <a:t> </a:t>
            </a:r>
            <a:r>
              <a:rPr lang="en-IN" dirty="0" err="1"/>
              <a:t>संप्रेषण</a:t>
            </a:r>
            <a:r>
              <a:rPr lang="en-IN" dirty="0"/>
              <a:t> </a:t>
            </a:r>
            <a:r>
              <a:rPr lang="en-IN" dirty="0" err="1"/>
              <a:t>की</a:t>
            </a:r>
            <a:r>
              <a:rPr lang="en-IN" dirty="0"/>
              <a:t> 7 </a:t>
            </a:r>
            <a:r>
              <a:rPr lang="en-IN" dirty="0" err="1"/>
              <a:t>अंग</a:t>
            </a:r>
            <a:r>
              <a:rPr lang="en-IN" dirty="0"/>
              <a:t> </a:t>
            </a:r>
            <a:r>
              <a:rPr lang="en-IN" dirty="0" err="1"/>
              <a:t>माने</a:t>
            </a:r>
            <a:r>
              <a:rPr lang="en-IN" dirty="0"/>
              <a:t> </a:t>
            </a:r>
            <a:r>
              <a:rPr lang="en-IN" dirty="0" err="1"/>
              <a:t>गए</a:t>
            </a:r>
            <a:r>
              <a:rPr lang="en-IN" dirty="0"/>
              <a:t> </a:t>
            </a:r>
            <a:r>
              <a:rPr lang="en-IN" dirty="0" err="1"/>
              <a:t>हैं</a:t>
            </a:r>
            <a:r>
              <a:rPr lang="en-IN" dirty="0"/>
              <a:t> </a:t>
            </a:r>
          </a:p>
        </p:txBody>
      </p:sp>
      <p:graphicFrame>
        <p:nvGraphicFramePr>
          <p:cNvPr id="5" name="Diagram 4">
            <a:extLst>
              <a:ext uri="{FF2B5EF4-FFF2-40B4-BE49-F238E27FC236}">
                <a16:creationId xmlns:a16="http://schemas.microsoft.com/office/drawing/2014/main" xmlns="" id="{7D1E8E78-63DB-4BC7-A2B4-C9414EA6782A}"/>
              </a:ext>
            </a:extLst>
          </p:cNvPr>
          <p:cNvGraphicFramePr/>
          <p:nvPr>
            <p:extLst>
              <p:ext uri="{D42A27DB-BD31-4B8C-83A1-F6EECF244321}">
                <p14:modId xmlns:p14="http://schemas.microsoft.com/office/powerpoint/2010/main" xmlns="" val="3075786659"/>
              </p:ext>
            </p:extLst>
          </p:nvPr>
        </p:nvGraphicFramePr>
        <p:xfrm>
          <a:off x="557349" y="1849061"/>
          <a:ext cx="11077302" cy="3662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08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07974D-E54F-41B5-91E9-B117F158A019}"/>
              </a:ext>
            </a:extLst>
          </p:cNvPr>
          <p:cNvSpPr txBox="1"/>
          <p:nvPr/>
        </p:nvSpPr>
        <p:spPr>
          <a:xfrm>
            <a:off x="2813532" y="1059845"/>
            <a:ext cx="6094674" cy="1569660"/>
          </a:xfrm>
          <a:prstGeom prst="rect">
            <a:avLst/>
          </a:prstGeom>
          <a:noFill/>
        </p:spPr>
        <p:txBody>
          <a:bodyPr wrap="square">
            <a:spAutoFit/>
          </a:bodyPr>
          <a:lstStyle/>
          <a:p>
            <a:r>
              <a:rPr lang="en-IN" sz="2400" dirty="0" err="1">
                <a:solidFill>
                  <a:srgbClr val="FF0000"/>
                </a:solidFill>
              </a:rPr>
              <a:t>बेर्लो</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प्रतिमान</a:t>
            </a:r>
            <a:r>
              <a:rPr lang="en-IN" sz="2400" dirty="0">
                <a:solidFill>
                  <a:srgbClr val="FF0000"/>
                </a:solidFill>
              </a:rPr>
              <a:t> </a:t>
            </a:r>
            <a:r>
              <a:rPr lang="en-IN" sz="2400" dirty="0" err="1">
                <a:solidFill>
                  <a:srgbClr val="FF0000"/>
                </a:solidFill>
              </a:rPr>
              <a:t>Berlo's</a:t>
            </a:r>
            <a:r>
              <a:rPr lang="en-IN" sz="2400" dirty="0">
                <a:solidFill>
                  <a:srgbClr val="FF0000"/>
                </a:solidFill>
              </a:rPr>
              <a:t> model 1960</a:t>
            </a:r>
          </a:p>
          <a:p>
            <a:r>
              <a:rPr lang="en-IN" dirty="0"/>
              <a:t> </a:t>
            </a:r>
          </a:p>
          <a:p>
            <a:r>
              <a:rPr lang="en-IN" dirty="0" err="1"/>
              <a:t>इस</a:t>
            </a:r>
            <a:r>
              <a:rPr lang="en-IN" dirty="0"/>
              <a:t> </a:t>
            </a:r>
            <a:r>
              <a:rPr lang="en-IN" dirty="0" err="1"/>
              <a:t>प्रतिमान</a:t>
            </a:r>
            <a:r>
              <a:rPr lang="en-IN" dirty="0"/>
              <a:t> </a:t>
            </a:r>
            <a:r>
              <a:rPr lang="en-IN" dirty="0" err="1"/>
              <a:t>के</a:t>
            </a:r>
            <a:r>
              <a:rPr lang="en-IN" dirty="0"/>
              <a:t> </a:t>
            </a:r>
            <a:r>
              <a:rPr lang="en-IN" dirty="0" err="1"/>
              <a:t>अंतर्गत</a:t>
            </a:r>
            <a:r>
              <a:rPr lang="en-IN" dirty="0"/>
              <a:t> </a:t>
            </a:r>
            <a:r>
              <a:rPr lang="en-IN" dirty="0" err="1"/>
              <a:t>संप्रेषण</a:t>
            </a:r>
            <a:r>
              <a:rPr lang="en-IN" dirty="0"/>
              <a:t> </a:t>
            </a:r>
            <a:r>
              <a:rPr lang="en-IN" dirty="0" err="1"/>
              <a:t>में</a:t>
            </a:r>
            <a:r>
              <a:rPr lang="en-IN" dirty="0"/>
              <a:t> </a:t>
            </a:r>
            <a:r>
              <a:rPr lang="en-IN" dirty="0" err="1"/>
              <a:t>निम्न</a:t>
            </a:r>
            <a:r>
              <a:rPr lang="en-IN" dirty="0"/>
              <a:t> </a:t>
            </a:r>
            <a:r>
              <a:rPr lang="en-IN" dirty="0" err="1"/>
              <a:t>घटकों</a:t>
            </a:r>
            <a:r>
              <a:rPr lang="en-IN" dirty="0"/>
              <a:t> </a:t>
            </a:r>
            <a:r>
              <a:rPr lang="en-IN" dirty="0" err="1"/>
              <a:t>को</a:t>
            </a:r>
            <a:r>
              <a:rPr lang="en-IN" dirty="0"/>
              <a:t> </a:t>
            </a:r>
            <a:r>
              <a:rPr lang="en-IN" dirty="0" err="1"/>
              <a:t>शामिल</a:t>
            </a:r>
            <a:r>
              <a:rPr lang="en-IN" dirty="0"/>
              <a:t> </a:t>
            </a:r>
            <a:r>
              <a:rPr lang="en-IN" dirty="0" err="1"/>
              <a:t>किया</a:t>
            </a:r>
            <a:r>
              <a:rPr lang="en-IN" dirty="0"/>
              <a:t> </a:t>
            </a:r>
            <a:r>
              <a:rPr lang="en-IN" dirty="0" err="1"/>
              <a:t>गया</a:t>
            </a:r>
            <a:r>
              <a:rPr lang="en-IN" dirty="0"/>
              <a:t> </a:t>
            </a:r>
            <a:r>
              <a:rPr lang="en-IN" dirty="0" err="1"/>
              <a:t>है</a:t>
            </a:r>
            <a:endParaRPr lang="en-IN" dirty="0"/>
          </a:p>
          <a:p>
            <a:r>
              <a:rPr lang="en-IN" dirty="0"/>
              <a:t> </a:t>
            </a:r>
          </a:p>
        </p:txBody>
      </p:sp>
      <p:graphicFrame>
        <p:nvGraphicFramePr>
          <p:cNvPr id="2" name="Diagram 1">
            <a:extLst>
              <a:ext uri="{FF2B5EF4-FFF2-40B4-BE49-F238E27FC236}">
                <a16:creationId xmlns:a16="http://schemas.microsoft.com/office/drawing/2014/main" xmlns="" id="{2075720E-65FF-4679-B42D-91CF99EA5599}"/>
              </a:ext>
            </a:extLst>
          </p:cNvPr>
          <p:cNvGraphicFramePr/>
          <p:nvPr>
            <p:extLst>
              <p:ext uri="{D42A27DB-BD31-4B8C-83A1-F6EECF244321}">
                <p14:modId xmlns:p14="http://schemas.microsoft.com/office/powerpoint/2010/main" xmlns="" val="1605492792"/>
              </p:ext>
            </p:extLst>
          </p:nvPr>
        </p:nvGraphicFramePr>
        <p:xfrm>
          <a:off x="3526971" y="2479784"/>
          <a:ext cx="4667796" cy="365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1802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CA51F5-9C4D-48A3-9E19-DC7352D9AA73}"/>
              </a:ext>
            </a:extLst>
          </p:cNvPr>
          <p:cNvSpPr txBox="1"/>
          <p:nvPr/>
        </p:nvSpPr>
        <p:spPr>
          <a:xfrm>
            <a:off x="3048663" y="1363842"/>
            <a:ext cx="6094674" cy="1200329"/>
          </a:xfrm>
          <a:prstGeom prst="rect">
            <a:avLst/>
          </a:prstGeom>
          <a:noFill/>
        </p:spPr>
        <p:txBody>
          <a:bodyPr wrap="square">
            <a:spAutoFit/>
          </a:bodyPr>
          <a:lstStyle/>
          <a:p>
            <a:r>
              <a:rPr lang="en-IN" dirty="0"/>
              <a:t> </a:t>
            </a:r>
          </a:p>
          <a:p>
            <a:r>
              <a:rPr lang="en-IN" dirty="0" err="1"/>
              <a:t>इस</a:t>
            </a:r>
            <a:r>
              <a:rPr lang="en-IN" dirty="0"/>
              <a:t> </a:t>
            </a:r>
            <a:r>
              <a:rPr lang="en-IN" dirty="0" err="1"/>
              <a:t>प्रतिमान</a:t>
            </a:r>
            <a:r>
              <a:rPr lang="en-IN" dirty="0"/>
              <a:t> </a:t>
            </a:r>
            <a:r>
              <a:rPr lang="en-IN" dirty="0" err="1"/>
              <a:t>के</a:t>
            </a:r>
            <a:r>
              <a:rPr lang="en-IN" dirty="0"/>
              <a:t> </a:t>
            </a:r>
            <a:r>
              <a:rPr lang="en-IN" dirty="0" err="1"/>
              <a:t>अंतर्गत</a:t>
            </a:r>
            <a:r>
              <a:rPr lang="en-IN" dirty="0"/>
              <a:t> </a:t>
            </a:r>
            <a:r>
              <a:rPr lang="en-IN" dirty="0" err="1"/>
              <a:t>संप्रेषण</a:t>
            </a:r>
            <a:r>
              <a:rPr lang="en-IN" dirty="0"/>
              <a:t> </a:t>
            </a:r>
            <a:r>
              <a:rPr lang="en-IN" dirty="0" err="1"/>
              <a:t>की</a:t>
            </a:r>
            <a:r>
              <a:rPr lang="en-IN" dirty="0"/>
              <a:t> </a:t>
            </a:r>
            <a:r>
              <a:rPr lang="en-IN" dirty="0" err="1"/>
              <a:t>प्रक्रिया</a:t>
            </a:r>
            <a:r>
              <a:rPr lang="en-IN" dirty="0"/>
              <a:t> </a:t>
            </a:r>
            <a:r>
              <a:rPr lang="en-IN" dirty="0" err="1"/>
              <a:t>को</a:t>
            </a:r>
            <a:r>
              <a:rPr lang="en-IN" dirty="0"/>
              <a:t> </a:t>
            </a:r>
            <a:r>
              <a:rPr lang="en-IN" dirty="0" err="1"/>
              <a:t>सात</a:t>
            </a:r>
            <a:r>
              <a:rPr lang="en-IN" dirty="0"/>
              <a:t> </a:t>
            </a:r>
            <a:r>
              <a:rPr lang="en-IN" dirty="0" err="1"/>
              <a:t>भागों</a:t>
            </a:r>
            <a:r>
              <a:rPr lang="en-IN" dirty="0"/>
              <a:t> </a:t>
            </a:r>
            <a:r>
              <a:rPr lang="en-IN" dirty="0" err="1"/>
              <a:t>में</a:t>
            </a:r>
            <a:r>
              <a:rPr lang="en-IN" dirty="0"/>
              <a:t> </a:t>
            </a:r>
            <a:r>
              <a:rPr lang="en-IN" dirty="0" err="1"/>
              <a:t>विभाजित</a:t>
            </a:r>
            <a:r>
              <a:rPr lang="en-IN" dirty="0"/>
              <a:t> </a:t>
            </a:r>
            <a:r>
              <a:rPr lang="en-IN" dirty="0" err="1"/>
              <a:t>किया</a:t>
            </a:r>
            <a:r>
              <a:rPr lang="en-IN" dirty="0"/>
              <a:t> </a:t>
            </a:r>
            <a:r>
              <a:rPr lang="en-IN" dirty="0" err="1"/>
              <a:t>गया</a:t>
            </a:r>
            <a:r>
              <a:rPr lang="en-IN" dirty="0"/>
              <a:t> </a:t>
            </a:r>
            <a:r>
              <a:rPr lang="en-IN" dirty="0" err="1"/>
              <a:t>है</a:t>
            </a:r>
            <a:endParaRPr lang="en-IN" dirty="0"/>
          </a:p>
          <a:p>
            <a:r>
              <a:rPr lang="en-IN" dirty="0"/>
              <a:t> </a:t>
            </a:r>
          </a:p>
        </p:txBody>
      </p:sp>
      <p:sp>
        <p:nvSpPr>
          <p:cNvPr id="5" name="TextBox 4">
            <a:extLst>
              <a:ext uri="{FF2B5EF4-FFF2-40B4-BE49-F238E27FC236}">
                <a16:creationId xmlns:a16="http://schemas.microsoft.com/office/drawing/2014/main" xmlns="" id="{1BC3D777-3AB2-402A-B7CD-6DA4EF0ADA6A}"/>
              </a:ext>
            </a:extLst>
          </p:cNvPr>
          <p:cNvSpPr txBox="1"/>
          <p:nvPr/>
        </p:nvSpPr>
        <p:spPr>
          <a:xfrm>
            <a:off x="3048663" y="628639"/>
            <a:ext cx="6094674" cy="830997"/>
          </a:xfrm>
          <a:prstGeom prst="rect">
            <a:avLst/>
          </a:prstGeom>
          <a:noFill/>
        </p:spPr>
        <p:txBody>
          <a:bodyPr wrap="square">
            <a:spAutoFit/>
          </a:bodyPr>
          <a:lstStyle/>
          <a:p>
            <a:r>
              <a:rPr lang="en-IN" sz="2400" dirty="0">
                <a:solidFill>
                  <a:srgbClr val="FF0000"/>
                </a:solidFill>
              </a:rPr>
              <a:t>                 </a:t>
            </a:r>
            <a:r>
              <a:rPr lang="en-IN" sz="2400" dirty="0" err="1">
                <a:solidFill>
                  <a:srgbClr val="FF0000"/>
                </a:solidFill>
              </a:rPr>
              <a:t>जन</a:t>
            </a:r>
            <a:r>
              <a:rPr lang="en-IN" sz="2400" dirty="0">
                <a:solidFill>
                  <a:srgbClr val="FF0000"/>
                </a:solidFill>
              </a:rPr>
              <a:t> </a:t>
            </a:r>
            <a:r>
              <a:rPr lang="en-IN" sz="2400" dirty="0" err="1">
                <a:solidFill>
                  <a:srgbClr val="FF0000"/>
                </a:solidFill>
              </a:rPr>
              <a:t>संप्रेषण</a:t>
            </a:r>
            <a:r>
              <a:rPr lang="en-IN" sz="2400" dirty="0">
                <a:solidFill>
                  <a:srgbClr val="FF0000"/>
                </a:solidFill>
              </a:rPr>
              <a:t> </a:t>
            </a:r>
            <a:r>
              <a:rPr lang="en-IN" sz="2400" dirty="0" err="1">
                <a:solidFill>
                  <a:srgbClr val="FF0000"/>
                </a:solidFill>
              </a:rPr>
              <a:t>प्रतिमान</a:t>
            </a:r>
            <a:r>
              <a:rPr lang="en-IN" sz="2400" dirty="0">
                <a:solidFill>
                  <a:srgbClr val="FF0000"/>
                </a:solidFill>
              </a:rPr>
              <a:t> </a:t>
            </a:r>
          </a:p>
          <a:p>
            <a:r>
              <a:rPr lang="en-IN" sz="2400" dirty="0">
                <a:solidFill>
                  <a:srgbClr val="FF0000"/>
                </a:solidFill>
              </a:rPr>
              <a:t>MASS COMMUNICATION MODEL 1980</a:t>
            </a:r>
          </a:p>
        </p:txBody>
      </p:sp>
      <p:graphicFrame>
        <p:nvGraphicFramePr>
          <p:cNvPr id="4" name="Diagram 3">
            <a:extLst>
              <a:ext uri="{FF2B5EF4-FFF2-40B4-BE49-F238E27FC236}">
                <a16:creationId xmlns:a16="http://schemas.microsoft.com/office/drawing/2014/main" xmlns="" id="{A33ED49B-6DF5-4519-83E7-0825E2FA1137}"/>
              </a:ext>
            </a:extLst>
          </p:cNvPr>
          <p:cNvGraphicFramePr/>
          <p:nvPr>
            <p:extLst>
              <p:ext uri="{D42A27DB-BD31-4B8C-83A1-F6EECF244321}">
                <p14:modId xmlns:p14="http://schemas.microsoft.com/office/powerpoint/2010/main" xmlns="" val="592278232"/>
              </p:ext>
            </p:extLst>
          </p:nvPr>
        </p:nvGraphicFramePr>
        <p:xfrm>
          <a:off x="2032000" y="2564171"/>
          <a:ext cx="8128000" cy="357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93199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169</TotalTime>
  <Words>830</Words>
  <Application>Microsoft Office PowerPoint</Application>
  <PresentationFormat>Custom</PresentationFormat>
  <Paragraphs>101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BUSINESS COMMUNICATION</vt:lpstr>
      <vt:lpstr>संचार प्रतिमान  MODELS OF COMMUNICATION</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21</cp:revision>
  <dcterms:created xsi:type="dcterms:W3CDTF">2020-08-19T01:34:23Z</dcterms:created>
  <dcterms:modified xsi:type="dcterms:W3CDTF">2020-08-21T02:23:51Z</dcterms:modified>
</cp:coreProperties>
</file>