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4" r:id="rId9"/>
    <p:sldId id="266"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3E0247-94F7-4E4D-9FBB-0776BC014B14}" type="doc">
      <dgm:prSet loTypeId="urn:microsoft.com/office/officeart/2005/8/layout/default#1" loCatId="list" qsTypeId="urn:microsoft.com/office/officeart/2005/8/quickstyle/3d7" qsCatId="3D" csTypeId="urn:microsoft.com/office/officeart/2005/8/colors/colorful1#1" csCatId="colorful" phldr="1"/>
      <dgm:spPr/>
      <dgm:t>
        <a:bodyPr/>
        <a:lstStyle/>
        <a:p>
          <a:endParaRPr lang="en-IN"/>
        </a:p>
      </dgm:t>
    </dgm:pt>
    <dgm:pt modelId="{69EA2607-3D85-4F4D-8EE3-16149BA9124A}">
      <dgm:prSet phldrT="[Text]"/>
      <dgm:spPr/>
      <dgm:t>
        <a:bodyPr/>
        <a:lstStyle/>
        <a:p>
          <a:r>
            <a:rPr lang="hi-IN" dirty="0"/>
            <a:t>संचारक </a:t>
          </a:r>
          <a:r>
            <a:rPr lang="en-IN" dirty="0"/>
            <a:t>Communicator or Sender</a:t>
          </a:r>
        </a:p>
      </dgm:t>
    </dgm:pt>
    <dgm:pt modelId="{19467E96-3E64-45A5-82C8-D84F458F8C5D}" type="parTrans" cxnId="{2B78FB83-0CCB-4BCD-8EF1-E1784DE51FB3}">
      <dgm:prSet/>
      <dgm:spPr/>
      <dgm:t>
        <a:bodyPr/>
        <a:lstStyle/>
        <a:p>
          <a:endParaRPr lang="en-IN"/>
        </a:p>
      </dgm:t>
    </dgm:pt>
    <dgm:pt modelId="{DED64118-416E-40D3-B6C4-C5B29DE4A4CF}" type="sibTrans" cxnId="{2B78FB83-0CCB-4BCD-8EF1-E1784DE51FB3}">
      <dgm:prSet/>
      <dgm:spPr/>
      <dgm:t>
        <a:bodyPr/>
        <a:lstStyle/>
        <a:p>
          <a:endParaRPr lang="en-IN"/>
        </a:p>
      </dgm:t>
    </dgm:pt>
    <dgm:pt modelId="{508A10F6-EF00-42F3-9067-24980A693F05}">
      <dgm:prSet phldrT="[Text]"/>
      <dgm:spPr/>
      <dgm:t>
        <a:bodyPr/>
        <a:lstStyle/>
        <a:p>
          <a:r>
            <a:rPr lang="hi-IN" dirty="0"/>
            <a:t>संदेश </a:t>
          </a:r>
          <a:r>
            <a:rPr lang="en-IN" dirty="0"/>
            <a:t>Message</a:t>
          </a:r>
        </a:p>
      </dgm:t>
    </dgm:pt>
    <dgm:pt modelId="{E96F3383-243B-4E86-9DF6-E6345A8E97E5}" type="parTrans" cxnId="{4D7E7858-1F2E-4DC2-844D-A2C025627E77}">
      <dgm:prSet/>
      <dgm:spPr/>
      <dgm:t>
        <a:bodyPr/>
        <a:lstStyle/>
        <a:p>
          <a:endParaRPr lang="en-IN"/>
        </a:p>
      </dgm:t>
    </dgm:pt>
    <dgm:pt modelId="{28EBA266-6D8B-46AF-8723-81CF67572EF7}" type="sibTrans" cxnId="{4D7E7858-1F2E-4DC2-844D-A2C025627E77}">
      <dgm:prSet/>
      <dgm:spPr/>
      <dgm:t>
        <a:bodyPr/>
        <a:lstStyle/>
        <a:p>
          <a:endParaRPr lang="en-IN"/>
        </a:p>
      </dgm:t>
    </dgm:pt>
    <dgm:pt modelId="{AF20001C-7F92-482D-85FA-95BDA5A3C90F}">
      <dgm:prSet phldrT="[Text]"/>
      <dgm:spPr/>
      <dgm:t>
        <a:bodyPr/>
        <a:lstStyle/>
        <a:p>
          <a:r>
            <a:rPr lang="hi-IN" dirty="0"/>
            <a:t>माध्यम </a:t>
          </a:r>
          <a:r>
            <a:rPr lang="en-IN" dirty="0"/>
            <a:t>Medium </a:t>
          </a:r>
        </a:p>
      </dgm:t>
    </dgm:pt>
    <dgm:pt modelId="{8218CD32-1A7D-4B79-B2A2-D5567F1D30F0}" type="parTrans" cxnId="{6D9878B0-20C1-4E57-BFAF-49F730E02143}">
      <dgm:prSet/>
      <dgm:spPr/>
      <dgm:t>
        <a:bodyPr/>
        <a:lstStyle/>
        <a:p>
          <a:endParaRPr lang="en-IN"/>
        </a:p>
      </dgm:t>
    </dgm:pt>
    <dgm:pt modelId="{6969370D-CBBB-4AE3-A085-27E2E9DD2A55}" type="sibTrans" cxnId="{6D9878B0-20C1-4E57-BFAF-49F730E02143}">
      <dgm:prSet/>
      <dgm:spPr/>
      <dgm:t>
        <a:bodyPr/>
        <a:lstStyle/>
        <a:p>
          <a:endParaRPr lang="en-IN"/>
        </a:p>
      </dgm:t>
    </dgm:pt>
    <dgm:pt modelId="{A098BD15-012A-4EC8-B82D-57C7933C6D8C}">
      <dgm:prSet phldrT="[Text]"/>
      <dgm:spPr/>
      <dgm:t>
        <a:bodyPr/>
        <a:lstStyle/>
        <a:p>
          <a:r>
            <a:rPr lang="hi-IN" dirty="0"/>
            <a:t>प्राप्तकर्ता </a:t>
          </a:r>
          <a:r>
            <a:rPr lang="en-IN" dirty="0"/>
            <a:t>Communicatee or  Receiver</a:t>
          </a:r>
        </a:p>
      </dgm:t>
    </dgm:pt>
    <dgm:pt modelId="{BE32C02C-0E02-4747-BC11-63B19AB71A9C}" type="parTrans" cxnId="{436907BF-B891-4CF9-84EC-7A7FFF31FFFE}">
      <dgm:prSet/>
      <dgm:spPr/>
      <dgm:t>
        <a:bodyPr/>
        <a:lstStyle/>
        <a:p>
          <a:endParaRPr lang="en-IN"/>
        </a:p>
      </dgm:t>
    </dgm:pt>
    <dgm:pt modelId="{37AD9AAD-4B5E-4756-B7D6-5359EEDBE562}" type="sibTrans" cxnId="{436907BF-B891-4CF9-84EC-7A7FFF31FFFE}">
      <dgm:prSet/>
      <dgm:spPr/>
      <dgm:t>
        <a:bodyPr/>
        <a:lstStyle/>
        <a:p>
          <a:endParaRPr lang="en-IN"/>
        </a:p>
      </dgm:t>
    </dgm:pt>
    <dgm:pt modelId="{B38F83D5-203F-452F-91AF-96C8028B8199}">
      <dgm:prSet/>
      <dgm:spPr/>
      <dgm:t>
        <a:bodyPr/>
        <a:lstStyle/>
        <a:p>
          <a:r>
            <a:rPr lang="hi-IN" dirty="0"/>
            <a:t>प्रतिपुष्टि </a:t>
          </a:r>
          <a:r>
            <a:rPr lang="en-IN" dirty="0"/>
            <a:t>Feedback</a:t>
          </a:r>
        </a:p>
      </dgm:t>
    </dgm:pt>
    <dgm:pt modelId="{45463442-F2E3-4E91-AF0B-038E63D8265A}" type="parTrans" cxnId="{C38F53D5-4120-42C4-A097-C1721A4720E4}">
      <dgm:prSet/>
      <dgm:spPr/>
      <dgm:t>
        <a:bodyPr/>
        <a:lstStyle/>
        <a:p>
          <a:endParaRPr lang="en-IN"/>
        </a:p>
      </dgm:t>
    </dgm:pt>
    <dgm:pt modelId="{BAEC1078-2074-47F6-A45D-B4F9952AFA1C}" type="sibTrans" cxnId="{C38F53D5-4120-42C4-A097-C1721A4720E4}">
      <dgm:prSet/>
      <dgm:spPr/>
      <dgm:t>
        <a:bodyPr/>
        <a:lstStyle/>
        <a:p>
          <a:endParaRPr lang="en-IN"/>
        </a:p>
      </dgm:t>
    </dgm:pt>
    <dgm:pt modelId="{C64209A5-962C-4FE5-8630-CBD6E506B3BD}">
      <dgm:prSet/>
      <dgm:spPr/>
      <dgm:t>
        <a:bodyPr/>
        <a:lstStyle/>
        <a:p>
          <a:r>
            <a:rPr lang="hi-IN" dirty="0"/>
            <a:t>भाषा </a:t>
          </a:r>
          <a:r>
            <a:rPr lang="en-IN" dirty="0"/>
            <a:t>Language</a:t>
          </a:r>
        </a:p>
      </dgm:t>
    </dgm:pt>
    <dgm:pt modelId="{27BFA58B-691D-4E0C-8979-F035AE2B2AD3}" type="parTrans" cxnId="{931189B7-AA5C-4FC4-8291-B641288E9E79}">
      <dgm:prSet/>
      <dgm:spPr/>
      <dgm:t>
        <a:bodyPr/>
        <a:lstStyle/>
        <a:p>
          <a:endParaRPr lang="en-IN"/>
        </a:p>
      </dgm:t>
    </dgm:pt>
    <dgm:pt modelId="{AD4F7CDB-2150-41C3-9D5A-5F3B79617F6D}" type="sibTrans" cxnId="{931189B7-AA5C-4FC4-8291-B641288E9E79}">
      <dgm:prSet/>
      <dgm:spPr/>
      <dgm:t>
        <a:bodyPr/>
        <a:lstStyle/>
        <a:p>
          <a:endParaRPr lang="en-IN"/>
        </a:p>
      </dgm:t>
    </dgm:pt>
    <dgm:pt modelId="{60BC689C-171B-444B-8C74-5D6FCA6D7C4F}" type="pres">
      <dgm:prSet presAssocID="{003E0247-94F7-4E4D-9FBB-0776BC014B14}" presName="diagram" presStyleCnt="0">
        <dgm:presLayoutVars>
          <dgm:dir/>
          <dgm:resizeHandles val="exact"/>
        </dgm:presLayoutVars>
      </dgm:prSet>
      <dgm:spPr/>
      <dgm:t>
        <a:bodyPr/>
        <a:lstStyle/>
        <a:p>
          <a:endParaRPr lang="en-US"/>
        </a:p>
      </dgm:t>
    </dgm:pt>
    <dgm:pt modelId="{2D1F96C8-6802-401B-9932-98E84AE1FB48}" type="pres">
      <dgm:prSet presAssocID="{69EA2607-3D85-4F4D-8EE3-16149BA9124A}" presName="node" presStyleLbl="node1" presStyleIdx="0" presStyleCnt="6">
        <dgm:presLayoutVars>
          <dgm:bulletEnabled val="1"/>
        </dgm:presLayoutVars>
      </dgm:prSet>
      <dgm:spPr/>
      <dgm:t>
        <a:bodyPr/>
        <a:lstStyle/>
        <a:p>
          <a:endParaRPr lang="en-US"/>
        </a:p>
      </dgm:t>
    </dgm:pt>
    <dgm:pt modelId="{C02E28D7-6DE2-40A5-A1BB-995FDF29D022}" type="pres">
      <dgm:prSet presAssocID="{DED64118-416E-40D3-B6C4-C5B29DE4A4CF}" presName="sibTrans" presStyleCnt="0"/>
      <dgm:spPr/>
    </dgm:pt>
    <dgm:pt modelId="{5A73108E-61E6-4DA6-BFA8-B33968445244}" type="pres">
      <dgm:prSet presAssocID="{508A10F6-EF00-42F3-9067-24980A693F05}" presName="node" presStyleLbl="node1" presStyleIdx="1" presStyleCnt="6">
        <dgm:presLayoutVars>
          <dgm:bulletEnabled val="1"/>
        </dgm:presLayoutVars>
      </dgm:prSet>
      <dgm:spPr/>
      <dgm:t>
        <a:bodyPr/>
        <a:lstStyle/>
        <a:p>
          <a:endParaRPr lang="en-US"/>
        </a:p>
      </dgm:t>
    </dgm:pt>
    <dgm:pt modelId="{60E43C20-A5CE-47DE-8DFE-5051C45554B0}" type="pres">
      <dgm:prSet presAssocID="{28EBA266-6D8B-46AF-8723-81CF67572EF7}" presName="sibTrans" presStyleCnt="0"/>
      <dgm:spPr/>
    </dgm:pt>
    <dgm:pt modelId="{B21CA86E-A389-45E4-925D-582EE0F0305B}" type="pres">
      <dgm:prSet presAssocID="{C64209A5-962C-4FE5-8630-CBD6E506B3BD}" presName="node" presStyleLbl="node1" presStyleIdx="2" presStyleCnt="6">
        <dgm:presLayoutVars>
          <dgm:bulletEnabled val="1"/>
        </dgm:presLayoutVars>
      </dgm:prSet>
      <dgm:spPr/>
      <dgm:t>
        <a:bodyPr/>
        <a:lstStyle/>
        <a:p>
          <a:endParaRPr lang="en-US"/>
        </a:p>
      </dgm:t>
    </dgm:pt>
    <dgm:pt modelId="{F87D96CA-532D-4442-8B1D-7C2DE87C422A}" type="pres">
      <dgm:prSet presAssocID="{AD4F7CDB-2150-41C3-9D5A-5F3B79617F6D}" presName="sibTrans" presStyleCnt="0"/>
      <dgm:spPr/>
    </dgm:pt>
    <dgm:pt modelId="{FA5F7E79-4F9C-4FC6-A109-3661731BA207}" type="pres">
      <dgm:prSet presAssocID="{AF20001C-7F92-482D-85FA-95BDA5A3C90F}" presName="node" presStyleLbl="node1" presStyleIdx="3" presStyleCnt="6">
        <dgm:presLayoutVars>
          <dgm:bulletEnabled val="1"/>
        </dgm:presLayoutVars>
      </dgm:prSet>
      <dgm:spPr/>
      <dgm:t>
        <a:bodyPr/>
        <a:lstStyle/>
        <a:p>
          <a:endParaRPr lang="en-US"/>
        </a:p>
      </dgm:t>
    </dgm:pt>
    <dgm:pt modelId="{92BD5DB9-B3AE-4D29-B5FF-DA08D661982E}" type="pres">
      <dgm:prSet presAssocID="{6969370D-CBBB-4AE3-A085-27E2E9DD2A55}" presName="sibTrans" presStyleCnt="0"/>
      <dgm:spPr/>
    </dgm:pt>
    <dgm:pt modelId="{B62CF271-3E35-4D89-89EE-25093587A34C}" type="pres">
      <dgm:prSet presAssocID="{A098BD15-012A-4EC8-B82D-57C7933C6D8C}" presName="node" presStyleLbl="node1" presStyleIdx="4" presStyleCnt="6">
        <dgm:presLayoutVars>
          <dgm:bulletEnabled val="1"/>
        </dgm:presLayoutVars>
      </dgm:prSet>
      <dgm:spPr/>
      <dgm:t>
        <a:bodyPr/>
        <a:lstStyle/>
        <a:p>
          <a:endParaRPr lang="en-US"/>
        </a:p>
      </dgm:t>
    </dgm:pt>
    <dgm:pt modelId="{89873EEC-DC23-4AB2-B17E-CFA9BF617788}" type="pres">
      <dgm:prSet presAssocID="{37AD9AAD-4B5E-4756-B7D6-5359EEDBE562}" presName="sibTrans" presStyleCnt="0"/>
      <dgm:spPr/>
    </dgm:pt>
    <dgm:pt modelId="{D9B52B6D-152D-4412-8153-2F07188EB1C0}" type="pres">
      <dgm:prSet presAssocID="{B38F83D5-203F-452F-91AF-96C8028B8199}" presName="node" presStyleLbl="node1" presStyleIdx="5" presStyleCnt="6">
        <dgm:presLayoutVars>
          <dgm:bulletEnabled val="1"/>
        </dgm:presLayoutVars>
      </dgm:prSet>
      <dgm:spPr/>
      <dgm:t>
        <a:bodyPr/>
        <a:lstStyle/>
        <a:p>
          <a:endParaRPr lang="en-US"/>
        </a:p>
      </dgm:t>
    </dgm:pt>
  </dgm:ptLst>
  <dgm:cxnLst>
    <dgm:cxn modelId="{931189B7-AA5C-4FC4-8291-B641288E9E79}" srcId="{003E0247-94F7-4E4D-9FBB-0776BC014B14}" destId="{C64209A5-962C-4FE5-8630-CBD6E506B3BD}" srcOrd="2" destOrd="0" parTransId="{27BFA58B-691D-4E0C-8979-F035AE2B2AD3}" sibTransId="{AD4F7CDB-2150-41C3-9D5A-5F3B79617F6D}"/>
    <dgm:cxn modelId="{64419A32-100F-409A-B377-589258B23D16}" type="presOf" srcId="{AF20001C-7F92-482D-85FA-95BDA5A3C90F}" destId="{FA5F7E79-4F9C-4FC6-A109-3661731BA207}" srcOrd="0" destOrd="0" presId="urn:microsoft.com/office/officeart/2005/8/layout/default#1"/>
    <dgm:cxn modelId="{177D7B61-B34F-464A-A7CB-7918057D379E}" type="presOf" srcId="{003E0247-94F7-4E4D-9FBB-0776BC014B14}" destId="{60BC689C-171B-444B-8C74-5D6FCA6D7C4F}" srcOrd="0" destOrd="0" presId="urn:microsoft.com/office/officeart/2005/8/layout/default#1"/>
    <dgm:cxn modelId="{4D7E7858-1F2E-4DC2-844D-A2C025627E77}" srcId="{003E0247-94F7-4E4D-9FBB-0776BC014B14}" destId="{508A10F6-EF00-42F3-9067-24980A693F05}" srcOrd="1" destOrd="0" parTransId="{E96F3383-243B-4E86-9DF6-E6345A8E97E5}" sibTransId="{28EBA266-6D8B-46AF-8723-81CF67572EF7}"/>
    <dgm:cxn modelId="{2365F587-247D-4E72-BEB8-12FFE082553F}" type="presOf" srcId="{69EA2607-3D85-4F4D-8EE3-16149BA9124A}" destId="{2D1F96C8-6802-401B-9932-98E84AE1FB48}" srcOrd="0" destOrd="0" presId="urn:microsoft.com/office/officeart/2005/8/layout/default#1"/>
    <dgm:cxn modelId="{CCEC1BEA-5976-407C-A32C-85FCED488C26}" type="presOf" srcId="{A098BD15-012A-4EC8-B82D-57C7933C6D8C}" destId="{B62CF271-3E35-4D89-89EE-25093587A34C}" srcOrd="0" destOrd="0" presId="urn:microsoft.com/office/officeart/2005/8/layout/default#1"/>
    <dgm:cxn modelId="{6D9878B0-20C1-4E57-BFAF-49F730E02143}" srcId="{003E0247-94F7-4E4D-9FBB-0776BC014B14}" destId="{AF20001C-7F92-482D-85FA-95BDA5A3C90F}" srcOrd="3" destOrd="0" parTransId="{8218CD32-1A7D-4B79-B2A2-D5567F1D30F0}" sibTransId="{6969370D-CBBB-4AE3-A085-27E2E9DD2A55}"/>
    <dgm:cxn modelId="{88203DDE-FA94-4051-8638-24D0273A2E6E}" type="presOf" srcId="{B38F83D5-203F-452F-91AF-96C8028B8199}" destId="{D9B52B6D-152D-4412-8153-2F07188EB1C0}" srcOrd="0" destOrd="0" presId="urn:microsoft.com/office/officeart/2005/8/layout/default#1"/>
    <dgm:cxn modelId="{2B78FB83-0CCB-4BCD-8EF1-E1784DE51FB3}" srcId="{003E0247-94F7-4E4D-9FBB-0776BC014B14}" destId="{69EA2607-3D85-4F4D-8EE3-16149BA9124A}" srcOrd="0" destOrd="0" parTransId="{19467E96-3E64-45A5-82C8-D84F458F8C5D}" sibTransId="{DED64118-416E-40D3-B6C4-C5B29DE4A4CF}"/>
    <dgm:cxn modelId="{DFBE3E0F-0CDF-4DA3-81C0-30C56B7FCE03}" type="presOf" srcId="{508A10F6-EF00-42F3-9067-24980A693F05}" destId="{5A73108E-61E6-4DA6-BFA8-B33968445244}" srcOrd="0" destOrd="0" presId="urn:microsoft.com/office/officeart/2005/8/layout/default#1"/>
    <dgm:cxn modelId="{BAC2C41A-E8B0-44C7-993D-DE0C225E23D4}" type="presOf" srcId="{C64209A5-962C-4FE5-8630-CBD6E506B3BD}" destId="{B21CA86E-A389-45E4-925D-582EE0F0305B}" srcOrd="0" destOrd="0" presId="urn:microsoft.com/office/officeart/2005/8/layout/default#1"/>
    <dgm:cxn modelId="{C38F53D5-4120-42C4-A097-C1721A4720E4}" srcId="{003E0247-94F7-4E4D-9FBB-0776BC014B14}" destId="{B38F83D5-203F-452F-91AF-96C8028B8199}" srcOrd="5" destOrd="0" parTransId="{45463442-F2E3-4E91-AF0B-038E63D8265A}" sibTransId="{BAEC1078-2074-47F6-A45D-B4F9952AFA1C}"/>
    <dgm:cxn modelId="{436907BF-B891-4CF9-84EC-7A7FFF31FFFE}" srcId="{003E0247-94F7-4E4D-9FBB-0776BC014B14}" destId="{A098BD15-012A-4EC8-B82D-57C7933C6D8C}" srcOrd="4" destOrd="0" parTransId="{BE32C02C-0E02-4747-BC11-63B19AB71A9C}" sibTransId="{37AD9AAD-4B5E-4756-B7D6-5359EEDBE562}"/>
    <dgm:cxn modelId="{C9509C45-CD1E-4851-BAC1-8A3D73DFA43F}" type="presParOf" srcId="{60BC689C-171B-444B-8C74-5D6FCA6D7C4F}" destId="{2D1F96C8-6802-401B-9932-98E84AE1FB48}" srcOrd="0" destOrd="0" presId="urn:microsoft.com/office/officeart/2005/8/layout/default#1"/>
    <dgm:cxn modelId="{F444E03B-9E14-4B5B-BBD5-52788411B0E0}" type="presParOf" srcId="{60BC689C-171B-444B-8C74-5D6FCA6D7C4F}" destId="{C02E28D7-6DE2-40A5-A1BB-995FDF29D022}" srcOrd="1" destOrd="0" presId="urn:microsoft.com/office/officeart/2005/8/layout/default#1"/>
    <dgm:cxn modelId="{C59ED554-5408-4B14-92F0-93D2132F58B5}" type="presParOf" srcId="{60BC689C-171B-444B-8C74-5D6FCA6D7C4F}" destId="{5A73108E-61E6-4DA6-BFA8-B33968445244}" srcOrd="2" destOrd="0" presId="urn:microsoft.com/office/officeart/2005/8/layout/default#1"/>
    <dgm:cxn modelId="{C0B4C4B5-8899-4283-97D3-98B18014B8D9}" type="presParOf" srcId="{60BC689C-171B-444B-8C74-5D6FCA6D7C4F}" destId="{60E43C20-A5CE-47DE-8DFE-5051C45554B0}" srcOrd="3" destOrd="0" presId="urn:microsoft.com/office/officeart/2005/8/layout/default#1"/>
    <dgm:cxn modelId="{E81E959F-ED0E-4F8B-96D6-04055E2152E1}" type="presParOf" srcId="{60BC689C-171B-444B-8C74-5D6FCA6D7C4F}" destId="{B21CA86E-A389-45E4-925D-582EE0F0305B}" srcOrd="4" destOrd="0" presId="urn:microsoft.com/office/officeart/2005/8/layout/default#1"/>
    <dgm:cxn modelId="{0A06DF13-D17A-4AA5-B235-F768BEF11988}" type="presParOf" srcId="{60BC689C-171B-444B-8C74-5D6FCA6D7C4F}" destId="{F87D96CA-532D-4442-8B1D-7C2DE87C422A}" srcOrd="5" destOrd="0" presId="urn:microsoft.com/office/officeart/2005/8/layout/default#1"/>
    <dgm:cxn modelId="{3CFB9D2E-C651-4F86-8B66-F8B13152D1ED}" type="presParOf" srcId="{60BC689C-171B-444B-8C74-5D6FCA6D7C4F}" destId="{FA5F7E79-4F9C-4FC6-A109-3661731BA207}" srcOrd="6" destOrd="0" presId="urn:microsoft.com/office/officeart/2005/8/layout/default#1"/>
    <dgm:cxn modelId="{6BB24368-7776-43DF-98E7-B03B96916089}" type="presParOf" srcId="{60BC689C-171B-444B-8C74-5D6FCA6D7C4F}" destId="{92BD5DB9-B3AE-4D29-B5FF-DA08D661982E}" srcOrd="7" destOrd="0" presId="urn:microsoft.com/office/officeart/2005/8/layout/default#1"/>
    <dgm:cxn modelId="{6A7C66D9-8AE8-43B9-A1BA-CDE1E6C17335}" type="presParOf" srcId="{60BC689C-171B-444B-8C74-5D6FCA6D7C4F}" destId="{B62CF271-3E35-4D89-89EE-25093587A34C}" srcOrd="8" destOrd="0" presId="urn:microsoft.com/office/officeart/2005/8/layout/default#1"/>
    <dgm:cxn modelId="{CC03C897-2457-444D-942C-EF544DB69189}" type="presParOf" srcId="{60BC689C-171B-444B-8C74-5D6FCA6D7C4F}" destId="{89873EEC-DC23-4AB2-B17E-CFA9BF617788}" srcOrd="9" destOrd="0" presId="urn:microsoft.com/office/officeart/2005/8/layout/default#1"/>
    <dgm:cxn modelId="{5062AA11-4752-4161-A837-5F39C97476D3}" type="presParOf" srcId="{60BC689C-171B-444B-8C74-5D6FCA6D7C4F}" destId="{D9B52B6D-152D-4412-8153-2F07188EB1C0}" srcOrd="10"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58A8B4-2938-4490-A1FF-4D12131D4B0F}" type="doc">
      <dgm:prSet loTypeId="urn:microsoft.com/office/officeart/2005/8/layout/default#2" loCatId="list" qsTypeId="urn:microsoft.com/office/officeart/2005/8/quickstyle/3d7" qsCatId="3D" csTypeId="urn:microsoft.com/office/officeart/2005/8/colors/colorful1#2" csCatId="colorful" phldr="1"/>
      <dgm:spPr/>
      <dgm:t>
        <a:bodyPr/>
        <a:lstStyle/>
        <a:p>
          <a:endParaRPr lang="en-IN"/>
        </a:p>
      </dgm:t>
    </dgm:pt>
    <dgm:pt modelId="{14B13BF2-2151-40E8-8BC7-70D6C03D1A80}">
      <dgm:prSet phldrT="[Text]"/>
      <dgm:spPr/>
      <dgm:t>
        <a:bodyPr/>
        <a:lstStyle/>
        <a:p>
          <a:r>
            <a:rPr lang="en-IN" dirty="0" err="1"/>
            <a:t>भाषा</a:t>
          </a:r>
          <a:r>
            <a:rPr lang="en-IN" dirty="0"/>
            <a:t> </a:t>
          </a:r>
          <a:r>
            <a:rPr lang="en-IN" dirty="0" err="1"/>
            <a:t>का</a:t>
          </a:r>
          <a:r>
            <a:rPr lang="en-IN" dirty="0"/>
            <a:t> </a:t>
          </a:r>
          <a:r>
            <a:rPr lang="en-IN" dirty="0" err="1"/>
            <a:t>ज्ञान</a:t>
          </a:r>
          <a:r>
            <a:rPr lang="en-IN" dirty="0"/>
            <a:t> Knowledge of Language</a:t>
          </a:r>
        </a:p>
      </dgm:t>
    </dgm:pt>
    <dgm:pt modelId="{5FF7C3E4-54B4-4954-A984-B5A2F29E81BA}" type="parTrans" cxnId="{0C4F4EE5-F129-43E8-88CC-40BAD737C8D8}">
      <dgm:prSet/>
      <dgm:spPr/>
      <dgm:t>
        <a:bodyPr/>
        <a:lstStyle/>
        <a:p>
          <a:endParaRPr lang="en-IN"/>
        </a:p>
      </dgm:t>
    </dgm:pt>
    <dgm:pt modelId="{68573402-DBEA-4DE6-92C0-39C79B502F53}" type="sibTrans" cxnId="{0C4F4EE5-F129-43E8-88CC-40BAD737C8D8}">
      <dgm:prSet/>
      <dgm:spPr/>
      <dgm:t>
        <a:bodyPr/>
        <a:lstStyle/>
        <a:p>
          <a:endParaRPr lang="en-IN"/>
        </a:p>
      </dgm:t>
    </dgm:pt>
    <dgm:pt modelId="{6A24B528-B80A-4859-9D3B-2B26CE52363D}">
      <dgm:prSet phldrT="[Text]"/>
      <dgm:spPr/>
      <dgm:t>
        <a:bodyPr/>
        <a:lstStyle/>
        <a:p>
          <a:r>
            <a:rPr lang="en-IN" dirty="0" err="1"/>
            <a:t>विषय</a:t>
          </a:r>
          <a:r>
            <a:rPr lang="en-IN" dirty="0"/>
            <a:t> </a:t>
          </a:r>
          <a:r>
            <a:rPr lang="en-IN" dirty="0" err="1"/>
            <a:t>की</a:t>
          </a:r>
          <a:r>
            <a:rPr lang="en-IN" dirty="0"/>
            <a:t> </a:t>
          </a:r>
          <a:r>
            <a:rPr lang="en-IN" dirty="0" err="1"/>
            <a:t>स्पष्टता</a:t>
          </a:r>
          <a:r>
            <a:rPr lang="en-IN" dirty="0"/>
            <a:t> Clarity in Subject</a:t>
          </a:r>
        </a:p>
      </dgm:t>
    </dgm:pt>
    <dgm:pt modelId="{B18AF342-5187-4733-946B-C046D9E752D1}" type="parTrans" cxnId="{5F0AAD8D-7BB4-4E75-87A6-27412E524638}">
      <dgm:prSet/>
      <dgm:spPr/>
      <dgm:t>
        <a:bodyPr/>
        <a:lstStyle/>
        <a:p>
          <a:endParaRPr lang="en-IN"/>
        </a:p>
      </dgm:t>
    </dgm:pt>
    <dgm:pt modelId="{8B6FB79A-244E-4512-B95B-35F7CE78EDFB}" type="sibTrans" cxnId="{5F0AAD8D-7BB4-4E75-87A6-27412E524638}">
      <dgm:prSet/>
      <dgm:spPr/>
      <dgm:t>
        <a:bodyPr/>
        <a:lstStyle/>
        <a:p>
          <a:endParaRPr lang="en-IN"/>
        </a:p>
      </dgm:t>
    </dgm:pt>
    <dgm:pt modelId="{51F05820-FF1B-4BF6-851A-49619220FFD2}">
      <dgm:prSet phldrT="[Text]"/>
      <dgm:spPr/>
      <dgm:t>
        <a:bodyPr/>
        <a:lstStyle/>
        <a:p>
          <a:r>
            <a:rPr lang="en-IN" dirty="0" err="1"/>
            <a:t>नेतृत्व</a:t>
          </a:r>
          <a:r>
            <a:rPr lang="en-IN" dirty="0"/>
            <a:t> </a:t>
          </a:r>
          <a:r>
            <a:rPr lang="en-IN" dirty="0" err="1"/>
            <a:t>का</a:t>
          </a:r>
          <a:r>
            <a:rPr lang="en-IN" dirty="0"/>
            <a:t> </a:t>
          </a:r>
          <a:r>
            <a:rPr lang="en-IN" dirty="0" err="1"/>
            <a:t>गुण</a:t>
          </a:r>
          <a:r>
            <a:rPr lang="en-IN" dirty="0"/>
            <a:t> Leadership Quality</a:t>
          </a:r>
        </a:p>
      </dgm:t>
    </dgm:pt>
    <dgm:pt modelId="{55CC539D-D608-4A8E-9FD2-C09581FC6CE1}" type="parTrans" cxnId="{3C94D5A9-0CA4-44D3-9630-E96444BD7597}">
      <dgm:prSet/>
      <dgm:spPr/>
      <dgm:t>
        <a:bodyPr/>
        <a:lstStyle/>
        <a:p>
          <a:endParaRPr lang="en-IN"/>
        </a:p>
      </dgm:t>
    </dgm:pt>
    <dgm:pt modelId="{AAE4A9AE-F33E-4301-85DF-047D54DB3E1D}" type="sibTrans" cxnId="{3C94D5A9-0CA4-44D3-9630-E96444BD7597}">
      <dgm:prSet/>
      <dgm:spPr/>
      <dgm:t>
        <a:bodyPr/>
        <a:lstStyle/>
        <a:p>
          <a:endParaRPr lang="en-IN"/>
        </a:p>
      </dgm:t>
    </dgm:pt>
    <dgm:pt modelId="{ECFEA0BC-E0FD-4BD4-BB3B-5DC478C58CCC}">
      <dgm:prSet phldrT="[Text]"/>
      <dgm:spPr/>
      <dgm:t>
        <a:bodyPr/>
        <a:lstStyle/>
        <a:p>
          <a:r>
            <a:rPr lang="en-IN" dirty="0" err="1"/>
            <a:t>नेतृत्व</a:t>
          </a:r>
          <a:r>
            <a:rPr lang="en-IN" dirty="0"/>
            <a:t> </a:t>
          </a:r>
          <a:r>
            <a:rPr lang="en-IN" dirty="0" err="1"/>
            <a:t>का</a:t>
          </a:r>
          <a:r>
            <a:rPr lang="en-IN" dirty="0"/>
            <a:t> </a:t>
          </a:r>
          <a:r>
            <a:rPr lang="en-IN" dirty="0" err="1"/>
            <a:t>गुण</a:t>
          </a:r>
          <a:r>
            <a:rPr lang="en-IN" dirty="0"/>
            <a:t> Leadership </a:t>
          </a:r>
          <a:r>
            <a:rPr lang="en-IN" dirty="0" err="1"/>
            <a:t>Qualit</a:t>
          </a:r>
          <a:endParaRPr lang="en-IN" dirty="0"/>
        </a:p>
      </dgm:t>
    </dgm:pt>
    <dgm:pt modelId="{F51F020E-C173-456B-9336-A0065720D833}" type="parTrans" cxnId="{06A7AC01-6C1A-4245-BF30-9F646356D0D6}">
      <dgm:prSet/>
      <dgm:spPr/>
      <dgm:t>
        <a:bodyPr/>
        <a:lstStyle/>
        <a:p>
          <a:endParaRPr lang="en-IN"/>
        </a:p>
      </dgm:t>
    </dgm:pt>
    <dgm:pt modelId="{29A49274-3001-4F5E-B8EF-7EAADCF28576}" type="sibTrans" cxnId="{06A7AC01-6C1A-4245-BF30-9F646356D0D6}">
      <dgm:prSet/>
      <dgm:spPr/>
      <dgm:t>
        <a:bodyPr/>
        <a:lstStyle/>
        <a:p>
          <a:endParaRPr lang="en-IN"/>
        </a:p>
      </dgm:t>
    </dgm:pt>
    <dgm:pt modelId="{D0D11B91-09BB-4549-A41C-EEC375ACDFC3}" type="pres">
      <dgm:prSet presAssocID="{4258A8B4-2938-4490-A1FF-4D12131D4B0F}" presName="diagram" presStyleCnt="0">
        <dgm:presLayoutVars>
          <dgm:dir/>
          <dgm:resizeHandles val="exact"/>
        </dgm:presLayoutVars>
      </dgm:prSet>
      <dgm:spPr/>
      <dgm:t>
        <a:bodyPr/>
        <a:lstStyle/>
        <a:p>
          <a:endParaRPr lang="en-US"/>
        </a:p>
      </dgm:t>
    </dgm:pt>
    <dgm:pt modelId="{96677FAD-DD3D-44E7-AFD4-F09704D62EEE}" type="pres">
      <dgm:prSet presAssocID="{14B13BF2-2151-40E8-8BC7-70D6C03D1A80}" presName="node" presStyleLbl="node1" presStyleIdx="0" presStyleCnt="4">
        <dgm:presLayoutVars>
          <dgm:bulletEnabled val="1"/>
        </dgm:presLayoutVars>
      </dgm:prSet>
      <dgm:spPr/>
      <dgm:t>
        <a:bodyPr/>
        <a:lstStyle/>
        <a:p>
          <a:endParaRPr lang="en-US"/>
        </a:p>
      </dgm:t>
    </dgm:pt>
    <dgm:pt modelId="{D946A1C6-BA8D-49E2-B7CD-EEAC3B456CC1}" type="pres">
      <dgm:prSet presAssocID="{68573402-DBEA-4DE6-92C0-39C79B502F53}" presName="sibTrans" presStyleCnt="0"/>
      <dgm:spPr/>
    </dgm:pt>
    <dgm:pt modelId="{C76EE6B7-5052-49B3-8C1A-48885A5A3D88}" type="pres">
      <dgm:prSet presAssocID="{6A24B528-B80A-4859-9D3B-2B26CE52363D}" presName="node" presStyleLbl="node1" presStyleIdx="1" presStyleCnt="4">
        <dgm:presLayoutVars>
          <dgm:bulletEnabled val="1"/>
        </dgm:presLayoutVars>
      </dgm:prSet>
      <dgm:spPr/>
      <dgm:t>
        <a:bodyPr/>
        <a:lstStyle/>
        <a:p>
          <a:endParaRPr lang="en-US"/>
        </a:p>
      </dgm:t>
    </dgm:pt>
    <dgm:pt modelId="{D8510CDA-73EA-4510-AE51-FA35ABC2956D}" type="pres">
      <dgm:prSet presAssocID="{8B6FB79A-244E-4512-B95B-35F7CE78EDFB}" presName="sibTrans" presStyleCnt="0"/>
      <dgm:spPr/>
    </dgm:pt>
    <dgm:pt modelId="{9DFC0A7A-2E6E-45B1-AF8F-D3CB146EC251}" type="pres">
      <dgm:prSet presAssocID="{51F05820-FF1B-4BF6-851A-49619220FFD2}" presName="node" presStyleLbl="node1" presStyleIdx="2" presStyleCnt="4">
        <dgm:presLayoutVars>
          <dgm:bulletEnabled val="1"/>
        </dgm:presLayoutVars>
      </dgm:prSet>
      <dgm:spPr/>
      <dgm:t>
        <a:bodyPr/>
        <a:lstStyle/>
        <a:p>
          <a:endParaRPr lang="en-US"/>
        </a:p>
      </dgm:t>
    </dgm:pt>
    <dgm:pt modelId="{14D1C58C-505E-4D41-BF19-AC2C26912A28}" type="pres">
      <dgm:prSet presAssocID="{AAE4A9AE-F33E-4301-85DF-047D54DB3E1D}" presName="sibTrans" presStyleCnt="0"/>
      <dgm:spPr/>
    </dgm:pt>
    <dgm:pt modelId="{7406BCD0-43C1-408F-8092-986E40D10120}" type="pres">
      <dgm:prSet presAssocID="{ECFEA0BC-E0FD-4BD4-BB3B-5DC478C58CCC}" presName="node" presStyleLbl="node1" presStyleIdx="3" presStyleCnt="4">
        <dgm:presLayoutVars>
          <dgm:bulletEnabled val="1"/>
        </dgm:presLayoutVars>
      </dgm:prSet>
      <dgm:spPr/>
      <dgm:t>
        <a:bodyPr/>
        <a:lstStyle/>
        <a:p>
          <a:endParaRPr lang="en-US"/>
        </a:p>
      </dgm:t>
    </dgm:pt>
  </dgm:ptLst>
  <dgm:cxnLst>
    <dgm:cxn modelId="{082821F7-77DD-4545-8A3E-0FC6871A2125}" type="presOf" srcId="{6A24B528-B80A-4859-9D3B-2B26CE52363D}" destId="{C76EE6B7-5052-49B3-8C1A-48885A5A3D88}" srcOrd="0" destOrd="0" presId="urn:microsoft.com/office/officeart/2005/8/layout/default#2"/>
    <dgm:cxn modelId="{5F0AAD8D-7BB4-4E75-87A6-27412E524638}" srcId="{4258A8B4-2938-4490-A1FF-4D12131D4B0F}" destId="{6A24B528-B80A-4859-9D3B-2B26CE52363D}" srcOrd="1" destOrd="0" parTransId="{B18AF342-5187-4733-946B-C046D9E752D1}" sibTransId="{8B6FB79A-244E-4512-B95B-35F7CE78EDFB}"/>
    <dgm:cxn modelId="{0C4F4EE5-F129-43E8-88CC-40BAD737C8D8}" srcId="{4258A8B4-2938-4490-A1FF-4D12131D4B0F}" destId="{14B13BF2-2151-40E8-8BC7-70D6C03D1A80}" srcOrd="0" destOrd="0" parTransId="{5FF7C3E4-54B4-4954-A984-B5A2F29E81BA}" sibTransId="{68573402-DBEA-4DE6-92C0-39C79B502F53}"/>
    <dgm:cxn modelId="{3C94D5A9-0CA4-44D3-9630-E96444BD7597}" srcId="{4258A8B4-2938-4490-A1FF-4D12131D4B0F}" destId="{51F05820-FF1B-4BF6-851A-49619220FFD2}" srcOrd="2" destOrd="0" parTransId="{55CC539D-D608-4A8E-9FD2-C09581FC6CE1}" sibTransId="{AAE4A9AE-F33E-4301-85DF-047D54DB3E1D}"/>
    <dgm:cxn modelId="{B06347FE-1A97-45E0-86B1-35A9DE02A9D8}" type="presOf" srcId="{14B13BF2-2151-40E8-8BC7-70D6C03D1A80}" destId="{96677FAD-DD3D-44E7-AFD4-F09704D62EEE}" srcOrd="0" destOrd="0" presId="urn:microsoft.com/office/officeart/2005/8/layout/default#2"/>
    <dgm:cxn modelId="{9C0DFACE-BAC4-4A18-9039-654906CEF67B}" type="presOf" srcId="{4258A8B4-2938-4490-A1FF-4D12131D4B0F}" destId="{D0D11B91-09BB-4549-A41C-EEC375ACDFC3}" srcOrd="0" destOrd="0" presId="urn:microsoft.com/office/officeart/2005/8/layout/default#2"/>
    <dgm:cxn modelId="{B73A1077-A42F-43DE-8465-93113B4E7728}" type="presOf" srcId="{ECFEA0BC-E0FD-4BD4-BB3B-5DC478C58CCC}" destId="{7406BCD0-43C1-408F-8092-986E40D10120}" srcOrd="0" destOrd="0" presId="urn:microsoft.com/office/officeart/2005/8/layout/default#2"/>
    <dgm:cxn modelId="{06A7AC01-6C1A-4245-BF30-9F646356D0D6}" srcId="{4258A8B4-2938-4490-A1FF-4D12131D4B0F}" destId="{ECFEA0BC-E0FD-4BD4-BB3B-5DC478C58CCC}" srcOrd="3" destOrd="0" parTransId="{F51F020E-C173-456B-9336-A0065720D833}" sibTransId="{29A49274-3001-4F5E-B8EF-7EAADCF28576}"/>
    <dgm:cxn modelId="{24C41B65-0769-417B-8E19-327DE6AECEA6}" type="presOf" srcId="{51F05820-FF1B-4BF6-851A-49619220FFD2}" destId="{9DFC0A7A-2E6E-45B1-AF8F-D3CB146EC251}" srcOrd="0" destOrd="0" presId="urn:microsoft.com/office/officeart/2005/8/layout/default#2"/>
    <dgm:cxn modelId="{B2AF1CEC-EEAE-493D-B778-8604858F38DE}" type="presParOf" srcId="{D0D11B91-09BB-4549-A41C-EEC375ACDFC3}" destId="{96677FAD-DD3D-44E7-AFD4-F09704D62EEE}" srcOrd="0" destOrd="0" presId="urn:microsoft.com/office/officeart/2005/8/layout/default#2"/>
    <dgm:cxn modelId="{40B48577-3385-4360-8F51-16B17B4A45AB}" type="presParOf" srcId="{D0D11B91-09BB-4549-A41C-EEC375ACDFC3}" destId="{D946A1C6-BA8D-49E2-B7CD-EEAC3B456CC1}" srcOrd="1" destOrd="0" presId="urn:microsoft.com/office/officeart/2005/8/layout/default#2"/>
    <dgm:cxn modelId="{85BB86D5-2551-4C99-AA2C-01FF91EBCD9F}" type="presParOf" srcId="{D0D11B91-09BB-4549-A41C-EEC375ACDFC3}" destId="{C76EE6B7-5052-49B3-8C1A-48885A5A3D88}" srcOrd="2" destOrd="0" presId="urn:microsoft.com/office/officeart/2005/8/layout/default#2"/>
    <dgm:cxn modelId="{F1BA0623-1CF6-469A-87C5-F6F40F200622}" type="presParOf" srcId="{D0D11B91-09BB-4549-A41C-EEC375ACDFC3}" destId="{D8510CDA-73EA-4510-AE51-FA35ABC2956D}" srcOrd="3" destOrd="0" presId="urn:microsoft.com/office/officeart/2005/8/layout/default#2"/>
    <dgm:cxn modelId="{62DB647A-06C8-44F9-91D3-078280864974}" type="presParOf" srcId="{D0D11B91-09BB-4549-A41C-EEC375ACDFC3}" destId="{9DFC0A7A-2E6E-45B1-AF8F-D3CB146EC251}" srcOrd="4" destOrd="0" presId="urn:microsoft.com/office/officeart/2005/8/layout/default#2"/>
    <dgm:cxn modelId="{CE3750DC-5A62-47A1-A387-20B8AFD848CB}" type="presParOf" srcId="{D0D11B91-09BB-4549-A41C-EEC375ACDFC3}" destId="{14D1C58C-505E-4D41-BF19-AC2C26912A28}" srcOrd="5" destOrd="0" presId="urn:microsoft.com/office/officeart/2005/8/layout/default#2"/>
    <dgm:cxn modelId="{24612BAB-CE4F-4AE2-8029-3E90630AD20F}" type="presParOf" srcId="{D0D11B91-09BB-4549-A41C-EEC375ACDFC3}" destId="{7406BCD0-43C1-408F-8092-986E40D10120}" srcOrd="6"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DABF11-8130-4C44-A703-C25FC66A013A}" type="doc">
      <dgm:prSet loTypeId="urn:microsoft.com/office/officeart/2005/8/layout/default#3" loCatId="list" qsTypeId="urn:microsoft.com/office/officeart/2005/8/quickstyle/3d4" qsCatId="3D" csTypeId="urn:microsoft.com/office/officeart/2005/8/colors/colorful1#3" csCatId="colorful" phldr="1"/>
      <dgm:spPr/>
      <dgm:t>
        <a:bodyPr/>
        <a:lstStyle/>
        <a:p>
          <a:endParaRPr lang="en-IN"/>
        </a:p>
      </dgm:t>
    </dgm:pt>
    <dgm:pt modelId="{912AFB0C-D7F2-4185-9E1E-ED82F184CC9E}">
      <dgm:prSet phldrT="[Text]"/>
      <dgm:spPr/>
      <dgm:t>
        <a:bodyPr/>
        <a:lstStyle/>
        <a:p>
          <a:r>
            <a:rPr lang="en-IN" dirty="0" err="1"/>
            <a:t>प्रतिपुष्टि</a:t>
          </a:r>
          <a:r>
            <a:rPr lang="en-IN" dirty="0"/>
            <a:t> </a:t>
          </a:r>
          <a:r>
            <a:rPr lang="en-IN" dirty="0" err="1"/>
            <a:t>संचार</a:t>
          </a:r>
          <a:r>
            <a:rPr lang="en-IN" dirty="0"/>
            <a:t> </a:t>
          </a:r>
          <a:r>
            <a:rPr lang="en-IN" dirty="0" err="1"/>
            <a:t>प्रक्रिया</a:t>
          </a:r>
          <a:r>
            <a:rPr lang="en-IN" dirty="0"/>
            <a:t> </a:t>
          </a:r>
          <a:r>
            <a:rPr lang="en-IN" dirty="0" err="1"/>
            <a:t>का</a:t>
          </a:r>
          <a:r>
            <a:rPr lang="en-IN" dirty="0"/>
            <a:t> </a:t>
          </a:r>
          <a:r>
            <a:rPr lang="en-IN" dirty="0" err="1"/>
            <a:t>एक</a:t>
          </a:r>
          <a:r>
            <a:rPr lang="en-IN" dirty="0"/>
            <a:t> </a:t>
          </a:r>
          <a:r>
            <a:rPr lang="en-IN" dirty="0" err="1"/>
            <a:t>महत्वपूर्ण</a:t>
          </a:r>
          <a:r>
            <a:rPr lang="en-IN" dirty="0"/>
            <a:t> </a:t>
          </a:r>
          <a:r>
            <a:rPr lang="en-IN" dirty="0" err="1"/>
            <a:t>अंग</a:t>
          </a:r>
          <a:r>
            <a:rPr lang="en-IN" dirty="0"/>
            <a:t> </a:t>
          </a:r>
          <a:r>
            <a:rPr lang="en-IN" dirty="0" err="1"/>
            <a:t>है</a:t>
          </a:r>
          <a:r>
            <a:rPr lang="en-IN" dirty="0"/>
            <a:t>।</a:t>
          </a:r>
        </a:p>
      </dgm:t>
    </dgm:pt>
    <dgm:pt modelId="{99DEC329-AA9E-42EC-9707-A1DE8406C485}" type="parTrans" cxnId="{CFDB522F-2550-4670-83C5-9478273EEAD1}">
      <dgm:prSet/>
      <dgm:spPr/>
      <dgm:t>
        <a:bodyPr/>
        <a:lstStyle/>
        <a:p>
          <a:endParaRPr lang="en-IN"/>
        </a:p>
      </dgm:t>
    </dgm:pt>
    <dgm:pt modelId="{3B3A5684-3E8D-4034-A758-020528477B62}" type="sibTrans" cxnId="{CFDB522F-2550-4670-83C5-9478273EEAD1}">
      <dgm:prSet/>
      <dgm:spPr/>
      <dgm:t>
        <a:bodyPr/>
        <a:lstStyle/>
        <a:p>
          <a:endParaRPr lang="en-IN"/>
        </a:p>
      </dgm:t>
    </dgm:pt>
    <dgm:pt modelId="{799ED721-2B20-4B7C-9EE2-12AEA79B822F}">
      <dgm:prSet phldrT="[Text]"/>
      <dgm:spPr/>
      <dgm:t>
        <a:bodyPr/>
        <a:lstStyle/>
        <a:p>
          <a:r>
            <a:rPr lang="en-IN" dirty="0" err="1"/>
            <a:t>बिना</a:t>
          </a:r>
          <a:r>
            <a:rPr lang="en-IN" dirty="0"/>
            <a:t> </a:t>
          </a:r>
          <a:r>
            <a:rPr lang="en-IN" dirty="0" err="1"/>
            <a:t>प्रतिपुष्टि</a:t>
          </a:r>
          <a:r>
            <a:rPr lang="en-IN" dirty="0"/>
            <a:t> </a:t>
          </a:r>
          <a:r>
            <a:rPr lang="en-IN" dirty="0" err="1"/>
            <a:t>के</a:t>
          </a:r>
          <a:r>
            <a:rPr lang="en-IN" dirty="0"/>
            <a:t> </a:t>
          </a:r>
          <a:r>
            <a:rPr lang="en-IN" dirty="0" err="1"/>
            <a:t>संचार</a:t>
          </a:r>
          <a:r>
            <a:rPr lang="en-IN" dirty="0"/>
            <a:t> </a:t>
          </a:r>
          <a:r>
            <a:rPr lang="en-IN" dirty="0" err="1"/>
            <a:t>प्रक्रिया</a:t>
          </a:r>
          <a:r>
            <a:rPr lang="en-IN" dirty="0"/>
            <a:t> </a:t>
          </a:r>
          <a:r>
            <a:rPr lang="en-IN" dirty="0" err="1"/>
            <a:t>पूरी</a:t>
          </a:r>
          <a:r>
            <a:rPr lang="en-IN" dirty="0"/>
            <a:t> </a:t>
          </a:r>
          <a:r>
            <a:rPr lang="en-IN" dirty="0" err="1"/>
            <a:t>नहीं</a:t>
          </a:r>
          <a:r>
            <a:rPr lang="en-IN" dirty="0"/>
            <a:t> </a:t>
          </a:r>
          <a:r>
            <a:rPr lang="en-IN" dirty="0" err="1"/>
            <a:t>होती</a:t>
          </a:r>
          <a:r>
            <a:rPr lang="en-IN" dirty="0"/>
            <a:t> </a:t>
          </a:r>
          <a:r>
            <a:rPr lang="en-IN" dirty="0" err="1"/>
            <a:t>है</a:t>
          </a:r>
          <a:r>
            <a:rPr lang="en-IN" dirty="0"/>
            <a:t>।</a:t>
          </a:r>
        </a:p>
      </dgm:t>
    </dgm:pt>
    <dgm:pt modelId="{69198E97-68DF-42FF-A398-8B07697CD292}" type="parTrans" cxnId="{F177FBB7-6EC3-4F7C-9788-0EB3B39C7AC6}">
      <dgm:prSet/>
      <dgm:spPr/>
      <dgm:t>
        <a:bodyPr/>
        <a:lstStyle/>
        <a:p>
          <a:endParaRPr lang="en-IN"/>
        </a:p>
      </dgm:t>
    </dgm:pt>
    <dgm:pt modelId="{06D8B170-6855-4BE4-8609-15AC9D04C4D9}" type="sibTrans" cxnId="{F177FBB7-6EC3-4F7C-9788-0EB3B39C7AC6}">
      <dgm:prSet/>
      <dgm:spPr/>
      <dgm:t>
        <a:bodyPr/>
        <a:lstStyle/>
        <a:p>
          <a:endParaRPr lang="en-IN"/>
        </a:p>
      </dgm:t>
    </dgm:pt>
    <dgm:pt modelId="{A11FACA6-E54F-414C-8A45-370E9AA9C42D}">
      <dgm:prSet phldrT="[Text]"/>
      <dgm:spPr/>
      <dgm:t>
        <a:bodyPr/>
        <a:lstStyle/>
        <a:p>
          <a:r>
            <a:rPr lang="en-IN" dirty="0" err="1"/>
            <a:t>संचार</a:t>
          </a:r>
          <a:r>
            <a:rPr lang="en-IN" dirty="0"/>
            <a:t> </a:t>
          </a:r>
          <a:r>
            <a:rPr lang="en-IN" dirty="0" err="1"/>
            <a:t>प्रक्रिया</a:t>
          </a:r>
          <a:r>
            <a:rPr lang="en-IN" dirty="0"/>
            <a:t> </a:t>
          </a:r>
          <a:r>
            <a:rPr lang="en-IN" dirty="0" err="1"/>
            <a:t>में</a:t>
          </a:r>
          <a:r>
            <a:rPr lang="en-IN" dirty="0"/>
            <a:t> </a:t>
          </a:r>
          <a:r>
            <a:rPr lang="en-IN" dirty="0" err="1"/>
            <a:t>प्रतिपुष्टि</a:t>
          </a:r>
          <a:r>
            <a:rPr lang="en-IN" dirty="0"/>
            <a:t> </a:t>
          </a:r>
          <a:r>
            <a:rPr lang="en-IN" dirty="0" err="1"/>
            <a:t>एक</a:t>
          </a:r>
          <a:r>
            <a:rPr lang="en-IN" dirty="0"/>
            <a:t> </a:t>
          </a:r>
          <a:r>
            <a:rPr lang="en-IN" dirty="0" err="1"/>
            <a:t>उत्प्रेरक</a:t>
          </a:r>
          <a:r>
            <a:rPr lang="en-IN" dirty="0"/>
            <a:t> </a:t>
          </a:r>
          <a:r>
            <a:rPr lang="en-IN" dirty="0" err="1"/>
            <a:t>तत्व</a:t>
          </a:r>
          <a:r>
            <a:rPr lang="en-IN" dirty="0"/>
            <a:t> </a:t>
          </a:r>
          <a:r>
            <a:rPr lang="en-IN" dirty="0" err="1"/>
            <a:t>के</a:t>
          </a:r>
          <a:r>
            <a:rPr lang="en-IN" dirty="0"/>
            <a:t> </a:t>
          </a:r>
          <a:r>
            <a:rPr lang="en-IN" dirty="0" err="1"/>
            <a:t>रूप</a:t>
          </a:r>
          <a:r>
            <a:rPr lang="en-IN" dirty="0"/>
            <a:t> </a:t>
          </a:r>
          <a:r>
            <a:rPr lang="en-IN" dirty="0" err="1"/>
            <a:t>में</a:t>
          </a:r>
          <a:r>
            <a:rPr lang="en-IN" dirty="0"/>
            <a:t> </a:t>
          </a:r>
          <a:r>
            <a:rPr lang="en-IN" dirty="0" err="1"/>
            <a:t>कार्य</a:t>
          </a:r>
          <a:r>
            <a:rPr lang="en-IN" dirty="0"/>
            <a:t> </a:t>
          </a:r>
          <a:r>
            <a:rPr lang="en-IN" dirty="0" err="1"/>
            <a:t>करती</a:t>
          </a:r>
          <a:r>
            <a:rPr lang="en-IN" dirty="0"/>
            <a:t> </a:t>
          </a:r>
          <a:r>
            <a:rPr lang="en-IN" dirty="0" err="1"/>
            <a:t>है</a:t>
          </a:r>
          <a:r>
            <a:rPr lang="en-IN" dirty="0"/>
            <a:t> ।</a:t>
          </a:r>
        </a:p>
      </dgm:t>
    </dgm:pt>
    <dgm:pt modelId="{37442F3B-CBCD-4EFE-B1E9-40110C015D05}" type="parTrans" cxnId="{61D15CDE-7EBE-4FCD-A7F5-D8D1E572B00E}">
      <dgm:prSet/>
      <dgm:spPr/>
      <dgm:t>
        <a:bodyPr/>
        <a:lstStyle/>
        <a:p>
          <a:endParaRPr lang="en-IN"/>
        </a:p>
      </dgm:t>
    </dgm:pt>
    <dgm:pt modelId="{DDB455F7-F134-48E6-940E-CE2F2B5DBF6E}" type="sibTrans" cxnId="{61D15CDE-7EBE-4FCD-A7F5-D8D1E572B00E}">
      <dgm:prSet/>
      <dgm:spPr/>
      <dgm:t>
        <a:bodyPr/>
        <a:lstStyle/>
        <a:p>
          <a:endParaRPr lang="en-IN"/>
        </a:p>
      </dgm:t>
    </dgm:pt>
    <dgm:pt modelId="{7B22D347-B716-4E36-824C-870C417A1E81}">
      <dgm:prSet phldrT="[Text]"/>
      <dgm:spPr/>
      <dgm:t>
        <a:bodyPr/>
        <a:lstStyle/>
        <a:p>
          <a:r>
            <a:rPr lang="en-IN" dirty="0" err="1"/>
            <a:t>प्राप्तकर्ता</a:t>
          </a:r>
          <a:r>
            <a:rPr lang="en-IN" dirty="0"/>
            <a:t> </a:t>
          </a:r>
          <a:r>
            <a:rPr lang="en-IN" dirty="0" err="1"/>
            <a:t>की</a:t>
          </a:r>
          <a:r>
            <a:rPr lang="en-IN" dirty="0"/>
            <a:t> </a:t>
          </a:r>
          <a:r>
            <a:rPr lang="en-IN" dirty="0" err="1"/>
            <a:t>भावनाओं</a:t>
          </a:r>
          <a:r>
            <a:rPr lang="en-IN" dirty="0"/>
            <a:t> </a:t>
          </a:r>
          <a:r>
            <a:rPr lang="en-IN" dirty="0" err="1"/>
            <a:t>की</a:t>
          </a:r>
          <a:r>
            <a:rPr lang="en-IN" dirty="0"/>
            <a:t> </a:t>
          </a:r>
          <a:r>
            <a:rPr lang="en-IN" dirty="0" err="1"/>
            <a:t>जानकारी</a:t>
          </a:r>
          <a:r>
            <a:rPr lang="en-IN" dirty="0"/>
            <a:t> </a:t>
          </a:r>
          <a:r>
            <a:rPr lang="en-IN" dirty="0" err="1"/>
            <a:t>होती</a:t>
          </a:r>
          <a:r>
            <a:rPr lang="en-IN" dirty="0"/>
            <a:t> </a:t>
          </a:r>
          <a:r>
            <a:rPr lang="en-IN" dirty="0" err="1"/>
            <a:t>है</a:t>
          </a:r>
          <a:r>
            <a:rPr lang="en-IN" dirty="0"/>
            <a:t> ।</a:t>
          </a:r>
        </a:p>
      </dgm:t>
    </dgm:pt>
    <dgm:pt modelId="{49971E72-1047-45FE-919B-4F4F7A56869F}" type="parTrans" cxnId="{7CD8D28A-5007-4583-8A1C-1A4B9D222DD2}">
      <dgm:prSet/>
      <dgm:spPr/>
      <dgm:t>
        <a:bodyPr/>
        <a:lstStyle/>
        <a:p>
          <a:endParaRPr lang="en-IN"/>
        </a:p>
      </dgm:t>
    </dgm:pt>
    <dgm:pt modelId="{54C418CA-961E-49DF-A1C1-4E6945DBE5DB}" type="sibTrans" cxnId="{7CD8D28A-5007-4583-8A1C-1A4B9D222DD2}">
      <dgm:prSet/>
      <dgm:spPr/>
      <dgm:t>
        <a:bodyPr/>
        <a:lstStyle/>
        <a:p>
          <a:endParaRPr lang="en-IN"/>
        </a:p>
      </dgm:t>
    </dgm:pt>
    <dgm:pt modelId="{E899C0B5-FD17-4618-9CF2-90D5E340F35D}">
      <dgm:prSet phldrT="[Text]"/>
      <dgm:spPr/>
      <dgm:t>
        <a:bodyPr/>
        <a:lstStyle/>
        <a:p>
          <a:r>
            <a:rPr lang="en-IN" dirty="0" err="1"/>
            <a:t>यह</a:t>
          </a:r>
          <a:r>
            <a:rPr lang="en-IN" dirty="0"/>
            <a:t> </a:t>
          </a:r>
          <a:r>
            <a:rPr lang="en-IN" dirty="0" err="1"/>
            <a:t>संचार</a:t>
          </a:r>
          <a:r>
            <a:rPr lang="en-IN" dirty="0"/>
            <a:t> </a:t>
          </a:r>
          <a:r>
            <a:rPr lang="en-IN" dirty="0" err="1"/>
            <a:t>की</a:t>
          </a:r>
          <a:r>
            <a:rPr lang="en-IN" dirty="0"/>
            <a:t> </a:t>
          </a:r>
          <a:r>
            <a:rPr lang="en-IN" dirty="0" err="1"/>
            <a:t>प्रभावशीलता</a:t>
          </a:r>
          <a:r>
            <a:rPr lang="en-IN" dirty="0"/>
            <a:t> </a:t>
          </a:r>
          <a:r>
            <a:rPr lang="en-IN" dirty="0" err="1"/>
            <a:t>का</a:t>
          </a:r>
          <a:r>
            <a:rPr lang="en-IN" dirty="0"/>
            <a:t> </a:t>
          </a:r>
          <a:r>
            <a:rPr lang="en-IN" dirty="0" err="1"/>
            <a:t>मापदंड</a:t>
          </a:r>
          <a:r>
            <a:rPr lang="en-IN" dirty="0"/>
            <a:t> </a:t>
          </a:r>
          <a:r>
            <a:rPr lang="en-IN" dirty="0" err="1"/>
            <a:t>है</a:t>
          </a:r>
          <a:r>
            <a:rPr lang="en-IN" dirty="0"/>
            <a:t>।</a:t>
          </a:r>
        </a:p>
      </dgm:t>
    </dgm:pt>
    <dgm:pt modelId="{3EBDD7E1-5914-4724-8AB9-1A74420B62F6}" type="parTrans" cxnId="{0FD8297E-19B4-4842-8149-9421800D16EC}">
      <dgm:prSet/>
      <dgm:spPr/>
      <dgm:t>
        <a:bodyPr/>
        <a:lstStyle/>
        <a:p>
          <a:endParaRPr lang="en-IN"/>
        </a:p>
      </dgm:t>
    </dgm:pt>
    <dgm:pt modelId="{07D77A1C-D8C2-4A0B-9D48-D7145D8617B7}" type="sibTrans" cxnId="{0FD8297E-19B4-4842-8149-9421800D16EC}">
      <dgm:prSet/>
      <dgm:spPr/>
      <dgm:t>
        <a:bodyPr/>
        <a:lstStyle/>
        <a:p>
          <a:endParaRPr lang="en-IN"/>
        </a:p>
      </dgm:t>
    </dgm:pt>
    <dgm:pt modelId="{F0751674-71CE-44D0-82AE-9FC04C6B7B6B}">
      <dgm:prSet/>
      <dgm:spPr/>
      <dgm:t>
        <a:bodyPr/>
        <a:lstStyle/>
        <a:p>
          <a:r>
            <a:rPr lang="en-IN"/>
            <a:t>व्यवसाय प्रबंधन के लिए अत्यंत महत्वपूर्ण है।</a:t>
          </a:r>
          <a:endParaRPr lang="en-IN" dirty="0"/>
        </a:p>
      </dgm:t>
    </dgm:pt>
    <dgm:pt modelId="{47F13FB2-23F3-43BA-BC6F-92A8A5CE7EC1}" type="parTrans" cxnId="{946BF055-8DF7-4039-8E38-5C929AB19B8E}">
      <dgm:prSet/>
      <dgm:spPr/>
      <dgm:t>
        <a:bodyPr/>
        <a:lstStyle/>
        <a:p>
          <a:endParaRPr lang="en-IN"/>
        </a:p>
      </dgm:t>
    </dgm:pt>
    <dgm:pt modelId="{59A0E328-8D8D-48B7-8A88-E8B831CB0AD1}" type="sibTrans" cxnId="{946BF055-8DF7-4039-8E38-5C929AB19B8E}">
      <dgm:prSet/>
      <dgm:spPr/>
      <dgm:t>
        <a:bodyPr/>
        <a:lstStyle/>
        <a:p>
          <a:endParaRPr lang="en-IN"/>
        </a:p>
      </dgm:t>
    </dgm:pt>
    <dgm:pt modelId="{D2182E89-21F2-4B33-AA55-84CF577AB02F}">
      <dgm:prSet/>
      <dgm:spPr/>
      <dgm:t>
        <a:bodyPr/>
        <a:lstStyle/>
        <a:p>
          <a:r>
            <a:rPr lang="en-IN"/>
            <a:t>प्रबंधक और कर्मचारी के मध्य लोकतांत्रिक संबंधों का विकास होता है।</a:t>
          </a:r>
        </a:p>
      </dgm:t>
    </dgm:pt>
    <dgm:pt modelId="{CFC0BD88-D65D-49F8-9131-B88F6F950D99}" type="parTrans" cxnId="{3A9BF11D-CAE2-4549-B37A-F4C3AA7AA87C}">
      <dgm:prSet/>
      <dgm:spPr/>
      <dgm:t>
        <a:bodyPr/>
        <a:lstStyle/>
        <a:p>
          <a:endParaRPr lang="en-IN"/>
        </a:p>
      </dgm:t>
    </dgm:pt>
    <dgm:pt modelId="{A4DE5C40-26DF-4AA7-A7A0-90E66E128487}" type="sibTrans" cxnId="{3A9BF11D-CAE2-4549-B37A-F4C3AA7AA87C}">
      <dgm:prSet/>
      <dgm:spPr/>
      <dgm:t>
        <a:bodyPr/>
        <a:lstStyle/>
        <a:p>
          <a:endParaRPr lang="en-IN"/>
        </a:p>
      </dgm:t>
    </dgm:pt>
    <dgm:pt modelId="{6FAE2AE7-107D-478A-BDCD-A06915D654EB}">
      <dgm:prSet/>
      <dgm:spPr/>
      <dgm:t>
        <a:bodyPr/>
        <a:lstStyle/>
        <a:p>
          <a:r>
            <a:rPr lang="en-IN"/>
            <a:t>किसी भी प्रकार की शंका का तुरंत निवारण हो जाता है। </a:t>
          </a:r>
        </a:p>
      </dgm:t>
    </dgm:pt>
    <dgm:pt modelId="{614A0CC6-1CCC-4900-A5B2-900EEA0BE13C}" type="parTrans" cxnId="{B10E8A31-7F0D-4CEE-A019-A6EB31BB7FA3}">
      <dgm:prSet/>
      <dgm:spPr/>
      <dgm:t>
        <a:bodyPr/>
        <a:lstStyle/>
        <a:p>
          <a:endParaRPr lang="en-IN"/>
        </a:p>
      </dgm:t>
    </dgm:pt>
    <dgm:pt modelId="{205D2585-EBF4-4169-895E-716B6B985E6A}" type="sibTrans" cxnId="{B10E8A31-7F0D-4CEE-A019-A6EB31BB7FA3}">
      <dgm:prSet/>
      <dgm:spPr/>
      <dgm:t>
        <a:bodyPr/>
        <a:lstStyle/>
        <a:p>
          <a:endParaRPr lang="en-IN"/>
        </a:p>
      </dgm:t>
    </dgm:pt>
    <dgm:pt modelId="{1C793934-CB7D-40E7-8FA7-E1C060CF2B9C}">
      <dgm:prSet/>
      <dgm:spPr/>
      <dgm:t>
        <a:bodyPr/>
        <a:lstStyle/>
        <a:p>
          <a:r>
            <a:rPr lang="en-IN"/>
            <a:t>संचार द्वारा संदेश में होने वाली त्रुटि का ज्ञान हो जाता है ।</a:t>
          </a:r>
          <a:endParaRPr lang="en-IN" dirty="0"/>
        </a:p>
      </dgm:t>
    </dgm:pt>
    <dgm:pt modelId="{69457E30-F135-4B71-B7F9-4A69FE382756}" type="parTrans" cxnId="{4563B9AC-355D-44AF-81FE-F7542F14E259}">
      <dgm:prSet/>
      <dgm:spPr/>
      <dgm:t>
        <a:bodyPr/>
        <a:lstStyle/>
        <a:p>
          <a:endParaRPr lang="en-IN"/>
        </a:p>
      </dgm:t>
    </dgm:pt>
    <dgm:pt modelId="{C477C863-EC41-4303-A5AC-1C29D401ED71}" type="sibTrans" cxnId="{4563B9AC-355D-44AF-81FE-F7542F14E259}">
      <dgm:prSet/>
      <dgm:spPr/>
      <dgm:t>
        <a:bodyPr/>
        <a:lstStyle/>
        <a:p>
          <a:endParaRPr lang="en-IN"/>
        </a:p>
      </dgm:t>
    </dgm:pt>
    <dgm:pt modelId="{754FBA4F-6761-486C-9D7F-2A2411DE2EB8}">
      <dgm:prSet/>
      <dgm:spPr/>
      <dgm:t>
        <a:bodyPr/>
        <a:lstStyle/>
        <a:p>
          <a:r>
            <a:rPr lang="en-IN"/>
            <a:t>संचारक और प्राप्तकर्ता के ज्ञान में वृद्धि भी होती है।</a:t>
          </a:r>
          <a:endParaRPr lang="en-IN" dirty="0"/>
        </a:p>
      </dgm:t>
    </dgm:pt>
    <dgm:pt modelId="{679A0254-042F-4666-9DE2-0B06F01A20AF}" type="parTrans" cxnId="{9A9161C0-BDC3-4C4A-AC63-CF51BEE9FACC}">
      <dgm:prSet/>
      <dgm:spPr/>
      <dgm:t>
        <a:bodyPr/>
        <a:lstStyle/>
        <a:p>
          <a:endParaRPr lang="en-IN"/>
        </a:p>
      </dgm:t>
    </dgm:pt>
    <dgm:pt modelId="{39398C53-D462-4F20-A130-6065BD1BB4EC}" type="sibTrans" cxnId="{9A9161C0-BDC3-4C4A-AC63-CF51BEE9FACC}">
      <dgm:prSet/>
      <dgm:spPr/>
      <dgm:t>
        <a:bodyPr/>
        <a:lstStyle/>
        <a:p>
          <a:endParaRPr lang="en-IN"/>
        </a:p>
      </dgm:t>
    </dgm:pt>
    <dgm:pt modelId="{03EF6B57-8EC2-47BB-A1A8-1ACFC93AB6D7}" type="pres">
      <dgm:prSet presAssocID="{02DABF11-8130-4C44-A703-C25FC66A013A}" presName="diagram" presStyleCnt="0">
        <dgm:presLayoutVars>
          <dgm:dir/>
          <dgm:resizeHandles val="exact"/>
        </dgm:presLayoutVars>
      </dgm:prSet>
      <dgm:spPr/>
      <dgm:t>
        <a:bodyPr/>
        <a:lstStyle/>
        <a:p>
          <a:endParaRPr lang="en-US"/>
        </a:p>
      </dgm:t>
    </dgm:pt>
    <dgm:pt modelId="{C8F04340-E26F-4EB6-8161-EFCFF83A266A}" type="pres">
      <dgm:prSet presAssocID="{912AFB0C-D7F2-4185-9E1E-ED82F184CC9E}" presName="node" presStyleLbl="node1" presStyleIdx="0" presStyleCnt="10">
        <dgm:presLayoutVars>
          <dgm:bulletEnabled val="1"/>
        </dgm:presLayoutVars>
      </dgm:prSet>
      <dgm:spPr/>
      <dgm:t>
        <a:bodyPr/>
        <a:lstStyle/>
        <a:p>
          <a:endParaRPr lang="en-US"/>
        </a:p>
      </dgm:t>
    </dgm:pt>
    <dgm:pt modelId="{7B5119C5-DB67-416B-97FA-77553407E50A}" type="pres">
      <dgm:prSet presAssocID="{3B3A5684-3E8D-4034-A758-020528477B62}" presName="sibTrans" presStyleCnt="0"/>
      <dgm:spPr/>
    </dgm:pt>
    <dgm:pt modelId="{F023F41C-0C34-42B4-A5EB-D990769B7566}" type="pres">
      <dgm:prSet presAssocID="{799ED721-2B20-4B7C-9EE2-12AEA79B822F}" presName="node" presStyleLbl="node1" presStyleIdx="1" presStyleCnt="10">
        <dgm:presLayoutVars>
          <dgm:bulletEnabled val="1"/>
        </dgm:presLayoutVars>
      </dgm:prSet>
      <dgm:spPr/>
      <dgm:t>
        <a:bodyPr/>
        <a:lstStyle/>
        <a:p>
          <a:endParaRPr lang="en-US"/>
        </a:p>
      </dgm:t>
    </dgm:pt>
    <dgm:pt modelId="{2828F3D8-F96A-4F84-8D1E-C46C7A303DE6}" type="pres">
      <dgm:prSet presAssocID="{06D8B170-6855-4BE4-8609-15AC9D04C4D9}" presName="sibTrans" presStyleCnt="0"/>
      <dgm:spPr/>
    </dgm:pt>
    <dgm:pt modelId="{99948036-5A30-4395-A6E8-F4D85A328DF4}" type="pres">
      <dgm:prSet presAssocID="{A11FACA6-E54F-414C-8A45-370E9AA9C42D}" presName="node" presStyleLbl="node1" presStyleIdx="2" presStyleCnt="10">
        <dgm:presLayoutVars>
          <dgm:bulletEnabled val="1"/>
        </dgm:presLayoutVars>
      </dgm:prSet>
      <dgm:spPr/>
      <dgm:t>
        <a:bodyPr/>
        <a:lstStyle/>
        <a:p>
          <a:endParaRPr lang="en-US"/>
        </a:p>
      </dgm:t>
    </dgm:pt>
    <dgm:pt modelId="{EAD963A9-79AE-4B18-B8FE-496BC570AA6E}" type="pres">
      <dgm:prSet presAssocID="{DDB455F7-F134-48E6-940E-CE2F2B5DBF6E}" presName="sibTrans" presStyleCnt="0"/>
      <dgm:spPr/>
    </dgm:pt>
    <dgm:pt modelId="{6A8C25C5-B6AC-4181-95DE-234D81093BBF}" type="pres">
      <dgm:prSet presAssocID="{7B22D347-B716-4E36-824C-870C417A1E81}" presName="node" presStyleLbl="node1" presStyleIdx="3" presStyleCnt="10">
        <dgm:presLayoutVars>
          <dgm:bulletEnabled val="1"/>
        </dgm:presLayoutVars>
      </dgm:prSet>
      <dgm:spPr/>
      <dgm:t>
        <a:bodyPr/>
        <a:lstStyle/>
        <a:p>
          <a:endParaRPr lang="en-US"/>
        </a:p>
      </dgm:t>
    </dgm:pt>
    <dgm:pt modelId="{F5C64D63-EF8B-40D4-9435-417B58AA6644}" type="pres">
      <dgm:prSet presAssocID="{54C418CA-961E-49DF-A1C1-4E6945DBE5DB}" presName="sibTrans" presStyleCnt="0"/>
      <dgm:spPr/>
    </dgm:pt>
    <dgm:pt modelId="{6EA7AA7B-5689-4610-8DC7-875F904C249E}" type="pres">
      <dgm:prSet presAssocID="{E899C0B5-FD17-4618-9CF2-90D5E340F35D}" presName="node" presStyleLbl="node1" presStyleIdx="4" presStyleCnt="10">
        <dgm:presLayoutVars>
          <dgm:bulletEnabled val="1"/>
        </dgm:presLayoutVars>
      </dgm:prSet>
      <dgm:spPr/>
      <dgm:t>
        <a:bodyPr/>
        <a:lstStyle/>
        <a:p>
          <a:endParaRPr lang="en-US"/>
        </a:p>
      </dgm:t>
    </dgm:pt>
    <dgm:pt modelId="{69468954-EBB7-4EEE-A5D7-EAD62A8BE514}" type="pres">
      <dgm:prSet presAssocID="{07D77A1C-D8C2-4A0B-9D48-D7145D8617B7}" presName="sibTrans" presStyleCnt="0"/>
      <dgm:spPr/>
    </dgm:pt>
    <dgm:pt modelId="{57164DA3-E87C-41C5-BAD2-6A7C9BA7B89D}" type="pres">
      <dgm:prSet presAssocID="{D2182E89-21F2-4B33-AA55-84CF577AB02F}" presName="node" presStyleLbl="node1" presStyleIdx="5" presStyleCnt="10">
        <dgm:presLayoutVars>
          <dgm:bulletEnabled val="1"/>
        </dgm:presLayoutVars>
      </dgm:prSet>
      <dgm:spPr/>
      <dgm:t>
        <a:bodyPr/>
        <a:lstStyle/>
        <a:p>
          <a:endParaRPr lang="en-US"/>
        </a:p>
      </dgm:t>
    </dgm:pt>
    <dgm:pt modelId="{E4C43AF4-B9B0-4B4D-9FB5-C9F680F9675C}" type="pres">
      <dgm:prSet presAssocID="{A4DE5C40-26DF-4AA7-A7A0-90E66E128487}" presName="sibTrans" presStyleCnt="0"/>
      <dgm:spPr/>
    </dgm:pt>
    <dgm:pt modelId="{D92AABA2-C011-4042-AEE2-447B78CA99D2}" type="pres">
      <dgm:prSet presAssocID="{F0751674-71CE-44D0-82AE-9FC04C6B7B6B}" presName="node" presStyleLbl="node1" presStyleIdx="6" presStyleCnt="10">
        <dgm:presLayoutVars>
          <dgm:bulletEnabled val="1"/>
        </dgm:presLayoutVars>
      </dgm:prSet>
      <dgm:spPr/>
      <dgm:t>
        <a:bodyPr/>
        <a:lstStyle/>
        <a:p>
          <a:endParaRPr lang="en-US"/>
        </a:p>
      </dgm:t>
    </dgm:pt>
    <dgm:pt modelId="{DE625988-9497-4DF9-A415-D8760FFB26D3}" type="pres">
      <dgm:prSet presAssocID="{59A0E328-8D8D-48B7-8A88-E8B831CB0AD1}" presName="sibTrans" presStyleCnt="0"/>
      <dgm:spPr/>
    </dgm:pt>
    <dgm:pt modelId="{EC5A95F5-5082-4771-BFCE-2C77664246DD}" type="pres">
      <dgm:prSet presAssocID="{754FBA4F-6761-486C-9D7F-2A2411DE2EB8}" presName="node" presStyleLbl="node1" presStyleIdx="7" presStyleCnt="10">
        <dgm:presLayoutVars>
          <dgm:bulletEnabled val="1"/>
        </dgm:presLayoutVars>
      </dgm:prSet>
      <dgm:spPr/>
      <dgm:t>
        <a:bodyPr/>
        <a:lstStyle/>
        <a:p>
          <a:endParaRPr lang="en-US"/>
        </a:p>
      </dgm:t>
    </dgm:pt>
    <dgm:pt modelId="{46F17D19-B39B-4DEE-904E-BA5BF7CD65EC}" type="pres">
      <dgm:prSet presAssocID="{39398C53-D462-4F20-A130-6065BD1BB4EC}" presName="sibTrans" presStyleCnt="0"/>
      <dgm:spPr/>
    </dgm:pt>
    <dgm:pt modelId="{8C334F3F-7852-40D7-83A0-E9CE499B36FA}" type="pres">
      <dgm:prSet presAssocID="{1C793934-CB7D-40E7-8FA7-E1C060CF2B9C}" presName="node" presStyleLbl="node1" presStyleIdx="8" presStyleCnt="10">
        <dgm:presLayoutVars>
          <dgm:bulletEnabled val="1"/>
        </dgm:presLayoutVars>
      </dgm:prSet>
      <dgm:spPr/>
      <dgm:t>
        <a:bodyPr/>
        <a:lstStyle/>
        <a:p>
          <a:endParaRPr lang="en-US"/>
        </a:p>
      </dgm:t>
    </dgm:pt>
    <dgm:pt modelId="{9378D54C-AFD0-4EDE-B1EF-09015BB3592E}" type="pres">
      <dgm:prSet presAssocID="{C477C863-EC41-4303-A5AC-1C29D401ED71}" presName="sibTrans" presStyleCnt="0"/>
      <dgm:spPr/>
    </dgm:pt>
    <dgm:pt modelId="{3B4B492A-78F5-4FA6-BD7C-0272718FA4CA}" type="pres">
      <dgm:prSet presAssocID="{6FAE2AE7-107D-478A-BDCD-A06915D654EB}" presName="node" presStyleLbl="node1" presStyleIdx="9" presStyleCnt="10">
        <dgm:presLayoutVars>
          <dgm:bulletEnabled val="1"/>
        </dgm:presLayoutVars>
      </dgm:prSet>
      <dgm:spPr/>
      <dgm:t>
        <a:bodyPr/>
        <a:lstStyle/>
        <a:p>
          <a:endParaRPr lang="en-US"/>
        </a:p>
      </dgm:t>
    </dgm:pt>
  </dgm:ptLst>
  <dgm:cxnLst>
    <dgm:cxn modelId="{D84B3123-9C92-4292-8256-79AC7DE484E8}" type="presOf" srcId="{912AFB0C-D7F2-4185-9E1E-ED82F184CC9E}" destId="{C8F04340-E26F-4EB6-8161-EFCFF83A266A}" srcOrd="0" destOrd="0" presId="urn:microsoft.com/office/officeart/2005/8/layout/default#3"/>
    <dgm:cxn modelId="{B10E8A31-7F0D-4CEE-A019-A6EB31BB7FA3}" srcId="{02DABF11-8130-4C44-A703-C25FC66A013A}" destId="{6FAE2AE7-107D-478A-BDCD-A06915D654EB}" srcOrd="9" destOrd="0" parTransId="{614A0CC6-1CCC-4900-A5B2-900EEA0BE13C}" sibTransId="{205D2585-EBF4-4169-895E-716B6B985E6A}"/>
    <dgm:cxn modelId="{CFDB522F-2550-4670-83C5-9478273EEAD1}" srcId="{02DABF11-8130-4C44-A703-C25FC66A013A}" destId="{912AFB0C-D7F2-4185-9E1E-ED82F184CC9E}" srcOrd="0" destOrd="0" parTransId="{99DEC329-AA9E-42EC-9707-A1DE8406C485}" sibTransId="{3B3A5684-3E8D-4034-A758-020528477B62}"/>
    <dgm:cxn modelId="{9A9161C0-BDC3-4C4A-AC63-CF51BEE9FACC}" srcId="{02DABF11-8130-4C44-A703-C25FC66A013A}" destId="{754FBA4F-6761-486C-9D7F-2A2411DE2EB8}" srcOrd="7" destOrd="0" parTransId="{679A0254-042F-4666-9DE2-0B06F01A20AF}" sibTransId="{39398C53-D462-4F20-A130-6065BD1BB4EC}"/>
    <dgm:cxn modelId="{3A9BF11D-CAE2-4549-B37A-F4C3AA7AA87C}" srcId="{02DABF11-8130-4C44-A703-C25FC66A013A}" destId="{D2182E89-21F2-4B33-AA55-84CF577AB02F}" srcOrd="5" destOrd="0" parTransId="{CFC0BD88-D65D-49F8-9131-B88F6F950D99}" sibTransId="{A4DE5C40-26DF-4AA7-A7A0-90E66E128487}"/>
    <dgm:cxn modelId="{760184E5-81A2-4907-8749-8C8C528EEAC6}" type="presOf" srcId="{799ED721-2B20-4B7C-9EE2-12AEA79B822F}" destId="{F023F41C-0C34-42B4-A5EB-D990769B7566}" srcOrd="0" destOrd="0" presId="urn:microsoft.com/office/officeart/2005/8/layout/default#3"/>
    <dgm:cxn modelId="{946BF055-8DF7-4039-8E38-5C929AB19B8E}" srcId="{02DABF11-8130-4C44-A703-C25FC66A013A}" destId="{F0751674-71CE-44D0-82AE-9FC04C6B7B6B}" srcOrd="6" destOrd="0" parTransId="{47F13FB2-23F3-43BA-BC6F-92A8A5CE7EC1}" sibTransId="{59A0E328-8D8D-48B7-8A88-E8B831CB0AD1}"/>
    <dgm:cxn modelId="{787F6907-53C5-4D92-9D73-24D5BBA8B2A1}" type="presOf" srcId="{F0751674-71CE-44D0-82AE-9FC04C6B7B6B}" destId="{D92AABA2-C011-4042-AEE2-447B78CA99D2}" srcOrd="0" destOrd="0" presId="urn:microsoft.com/office/officeart/2005/8/layout/default#3"/>
    <dgm:cxn modelId="{C1D93B11-4D0C-4FCB-A8E7-B512BE1885F4}" type="presOf" srcId="{6FAE2AE7-107D-478A-BDCD-A06915D654EB}" destId="{3B4B492A-78F5-4FA6-BD7C-0272718FA4CA}" srcOrd="0" destOrd="0" presId="urn:microsoft.com/office/officeart/2005/8/layout/default#3"/>
    <dgm:cxn modelId="{61D15CDE-7EBE-4FCD-A7F5-D8D1E572B00E}" srcId="{02DABF11-8130-4C44-A703-C25FC66A013A}" destId="{A11FACA6-E54F-414C-8A45-370E9AA9C42D}" srcOrd="2" destOrd="0" parTransId="{37442F3B-CBCD-4EFE-B1E9-40110C015D05}" sibTransId="{DDB455F7-F134-48E6-940E-CE2F2B5DBF6E}"/>
    <dgm:cxn modelId="{1A125802-F2B8-4A54-AD7C-85BF06ED3892}" type="presOf" srcId="{7B22D347-B716-4E36-824C-870C417A1E81}" destId="{6A8C25C5-B6AC-4181-95DE-234D81093BBF}" srcOrd="0" destOrd="0" presId="urn:microsoft.com/office/officeart/2005/8/layout/default#3"/>
    <dgm:cxn modelId="{3C4FA603-F886-429C-B346-197C94C5553A}" type="presOf" srcId="{D2182E89-21F2-4B33-AA55-84CF577AB02F}" destId="{57164DA3-E87C-41C5-BAD2-6A7C9BA7B89D}" srcOrd="0" destOrd="0" presId="urn:microsoft.com/office/officeart/2005/8/layout/default#3"/>
    <dgm:cxn modelId="{6C36B783-15DE-4EB9-AD25-AFC03683C4F6}" type="presOf" srcId="{02DABF11-8130-4C44-A703-C25FC66A013A}" destId="{03EF6B57-8EC2-47BB-A1A8-1ACFC93AB6D7}" srcOrd="0" destOrd="0" presId="urn:microsoft.com/office/officeart/2005/8/layout/default#3"/>
    <dgm:cxn modelId="{2CF0541B-EDB8-4F10-A6EA-07AD4734C9E9}" type="presOf" srcId="{1C793934-CB7D-40E7-8FA7-E1C060CF2B9C}" destId="{8C334F3F-7852-40D7-83A0-E9CE499B36FA}" srcOrd="0" destOrd="0" presId="urn:microsoft.com/office/officeart/2005/8/layout/default#3"/>
    <dgm:cxn modelId="{4563B9AC-355D-44AF-81FE-F7542F14E259}" srcId="{02DABF11-8130-4C44-A703-C25FC66A013A}" destId="{1C793934-CB7D-40E7-8FA7-E1C060CF2B9C}" srcOrd="8" destOrd="0" parTransId="{69457E30-F135-4B71-B7F9-4A69FE382756}" sibTransId="{C477C863-EC41-4303-A5AC-1C29D401ED71}"/>
    <dgm:cxn modelId="{0FD8297E-19B4-4842-8149-9421800D16EC}" srcId="{02DABF11-8130-4C44-A703-C25FC66A013A}" destId="{E899C0B5-FD17-4618-9CF2-90D5E340F35D}" srcOrd="4" destOrd="0" parTransId="{3EBDD7E1-5914-4724-8AB9-1A74420B62F6}" sibTransId="{07D77A1C-D8C2-4A0B-9D48-D7145D8617B7}"/>
    <dgm:cxn modelId="{1E8CDF84-8D91-493A-9019-126CF5B0F5B1}" type="presOf" srcId="{A11FACA6-E54F-414C-8A45-370E9AA9C42D}" destId="{99948036-5A30-4395-A6E8-F4D85A328DF4}" srcOrd="0" destOrd="0" presId="urn:microsoft.com/office/officeart/2005/8/layout/default#3"/>
    <dgm:cxn modelId="{5E44390F-713F-4268-8959-859169CEF3DD}" type="presOf" srcId="{E899C0B5-FD17-4618-9CF2-90D5E340F35D}" destId="{6EA7AA7B-5689-4610-8DC7-875F904C249E}" srcOrd="0" destOrd="0" presId="urn:microsoft.com/office/officeart/2005/8/layout/default#3"/>
    <dgm:cxn modelId="{7CD8D28A-5007-4583-8A1C-1A4B9D222DD2}" srcId="{02DABF11-8130-4C44-A703-C25FC66A013A}" destId="{7B22D347-B716-4E36-824C-870C417A1E81}" srcOrd="3" destOrd="0" parTransId="{49971E72-1047-45FE-919B-4F4F7A56869F}" sibTransId="{54C418CA-961E-49DF-A1C1-4E6945DBE5DB}"/>
    <dgm:cxn modelId="{98DFC611-4BDF-4848-B9FF-FAD9EEDA4D1D}" type="presOf" srcId="{754FBA4F-6761-486C-9D7F-2A2411DE2EB8}" destId="{EC5A95F5-5082-4771-BFCE-2C77664246DD}" srcOrd="0" destOrd="0" presId="urn:microsoft.com/office/officeart/2005/8/layout/default#3"/>
    <dgm:cxn modelId="{F177FBB7-6EC3-4F7C-9788-0EB3B39C7AC6}" srcId="{02DABF11-8130-4C44-A703-C25FC66A013A}" destId="{799ED721-2B20-4B7C-9EE2-12AEA79B822F}" srcOrd="1" destOrd="0" parTransId="{69198E97-68DF-42FF-A398-8B07697CD292}" sibTransId="{06D8B170-6855-4BE4-8609-15AC9D04C4D9}"/>
    <dgm:cxn modelId="{A77F3552-39AB-4018-AD1F-A58FF82F651D}" type="presParOf" srcId="{03EF6B57-8EC2-47BB-A1A8-1ACFC93AB6D7}" destId="{C8F04340-E26F-4EB6-8161-EFCFF83A266A}" srcOrd="0" destOrd="0" presId="urn:microsoft.com/office/officeart/2005/8/layout/default#3"/>
    <dgm:cxn modelId="{040250D0-0356-4B4E-BE1B-FE8606C9D6E3}" type="presParOf" srcId="{03EF6B57-8EC2-47BB-A1A8-1ACFC93AB6D7}" destId="{7B5119C5-DB67-416B-97FA-77553407E50A}" srcOrd="1" destOrd="0" presId="urn:microsoft.com/office/officeart/2005/8/layout/default#3"/>
    <dgm:cxn modelId="{F7F237D3-F54A-48EB-91EB-D4BD47487287}" type="presParOf" srcId="{03EF6B57-8EC2-47BB-A1A8-1ACFC93AB6D7}" destId="{F023F41C-0C34-42B4-A5EB-D990769B7566}" srcOrd="2" destOrd="0" presId="urn:microsoft.com/office/officeart/2005/8/layout/default#3"/>
    <dgm:cxn modelId="{845AC10F-E7B3-4860-B8DA-0367EFE70758}" type="presParOf" srcId="{03EF6B57-8EC2-47BB-A1A8-1ACFC93AB6D7}" destId="{2828F3D8-F96A-4F84-8D1E-C46C7A303DE6}" srcOrd="3" destOrd="0" presId="urn:microsoft.com/office/officeart/2005/8/layout/default#3"/>
    <dgm:cxn modelId="{7BC9D059-2405-4AA7-AB10-63DBFEA095E3}" type="presParOf" srcId="{03EF6B57-8EC2-47BB-A1A8-1ACFC93AB6D7}" destId="{99948036-5A30-4395-A6E8-F4D85A328DF4}" srcOrd="4" destOrd="0" presId="urn:microsoft.com/office/officeart/2005/8/layout/default#3"/>
    <dgm:cxn modelId="{607C6278-4908-4433-B43F-0BE8DE4006A9}" type="presParOf" srcId="{03EF6B57-8EC2-47BB-A1A8-1ACFC93AB6D7}" destId="{EAD963A9-79AE-4B18-B8FE-496BC570AA6E}" srcOrd="5" destOrd="0" presId="urn:microsoft.com/office/officeart/2005/8/layout/default#3"/>
    <dgm:cxn modelId="{70016D93-444E-414A-B1AE-D9D84303CB0F}" type="presParOf" srcId="{03EF6B57-8EC2-47BB-A1A8-1ACFC93AB6D7}" destId="{6A8C25C5-B6AC-4181-95DE-234D81093BBF}" srcOrd="6" destOrd="0" presId="urn:microsoft.com/office/officeart/2005/8/layout/default#3"/>
    <dgm:cxn modelId="{AE4D8709-22CE-4939-8734-8FEC262EDEE9}" type="presParOf" srcId="{03EF6B57-8EC2-47BB-A1A8-1ACFC93AB6D7}" destId="{F5C64D63-EF8B-40D4-9435-417B58AA6644}" srcOrd="7" destOrd="0" presId="urn:microsoft.com/office/officeart/2005/8/layout/default#3"/>
    <dgm:cxn modelId="{8EA60821-DCFE-49AE-A9FA-5CB0FA118867}" type="presParOf" srcId="{03EF6B57-8EC2-47BB-A1A8-1ACFC93AB6D7}" destId="{6EA7AA7B-5689-4610-8DC7-875F904C249E}" srcOrd="8" destOrd="0" presId="urn:microsoft.com/office/officeart/2005/8/layout/default#3"/>
    <dgm:cxn modelId="{FCA0CD58-17F5-4A30-9FAB-A42B940AB003}" type="presParOf" srcId="{03EF6B57-8EC2-47BB-A1A8-1ACFC93AB6D7}" destId="{69468954-EBB7-4EEE-A5D7-EAD62A8BE514}" srcOrd="9" destOrd="0" presId="urn:microsoft.com/office/officeart/2005/8/layout/default#3"/>
    <dgm:cxn modelId="{248CCD4D-24BE-4FEC-A5D3-0D99AD9A464D}" type="presParOf" srcId="{03EF6B57-8EC2-47BB-A1A8-1ACFC93AB6D7}" destId="{57164DA3-E87C-41C5-BAD2-6A7C9BA7B89D}" srcOrd="10" destOrd="0" presId="urn:microsoft.com/office/officeart/2005/8/layout/default#3"/>
    <dgm:cxn modelId="{2018D916-BAFD-4945-A3FE-3142C82D8B5E}" type="presParOf" srcId="{03EF6B57-8EC2-47BB-A1A8-1ACFC93AB6D7}" destId="{E4C43AF4-B9B0-4B4D-9FB5-C9F680F9675C}" srcOrd="11" destOrd="0" presId="urn:microsoft.com/office/officeart/2005/8/layout/default#3"/>
    <dgm:cxn modelId="{12658C3E-A6F4-4CC9-BDCC-B75BFF542285}" type="presParOf" srcId="{03EF6B57-8EC2-47BB-A1A8-1ACFC93AB6D7}" destId="{D92AABA2-C011-4042-AEE2-447B78CA99D2}" srcOrd="12" destOrd="0" presId="urn:microsoft.com/office/officeart/2005/8/layout/default#3"/>
    <dgm:cxn modelId="{1735FCF0-3077-4FBD-8AE1-B92AE07636E9}" type="presParOf" srcId="{03EF6B57-8EC2-47BB-A1A8-1ACFC93AB6D7}" destId="{DE625988-9497-4DF9-A415-D8760FFB26D3}" srcOrd="13" destOrd="0" presId="urn:microsoft.com/office/officeart/2005/8/layout/default#3"/>
    <dgm:cxn modelId="{DD962C70-BCFA-4E2E-8C41-DCE20F881DD5}" type="presParOf" srcId="{03EF6B57-8EC2-47BB-A1A8-1ACFC93AB6D7}" destId="{EC5A95F5-5082-4771-BFCE-2C77664246DD}" srcOrd="14" destOrd="0" presId="urn:microsoft.com/office/officeart/2005/8/layout/default#3"/>
    <dgm:cxn modelId="{ED588BB6-1141-415D-832E-DC78873C27C1}" type="presParOf" srcId="{03EF6B57-8EC2-47BB-A1A8-1ACFC93AB6D7}" destId="{46F17D19-B39B-4DEE-904E-BA5BF7CD65EC}" srcOrd="15" destOrd="0" presId="urn:microsoft.com/office/officeart/2005/8/layout/default#3"/>
    <dgm:cxn modelId="{2197AD43-3998-44EE-A33C-7DEB4C9023A9}" type="presParOf" srcId="{03EF6B57-8EC2-47BB-A1A8-1ACFC93AB6D7}" destId="{8C334F3F-7852-40D7-83A0-E9CE499B36FA}" srcOrd="16" destOrd="0" presId="urn:microsoft.com/office/officeart/2005/8/layout/default#3"/>
    <dgm:cxn modelId="{C21A123A-3A9A-4145-98B6-690B4ED8D6E7}" type="presParOf" srcId="{03EF6B57-8EC2-47BB-A1A8-1ACFC93AB6D7}" destId="{9378D54C-AFD0-4EDE-B1EF-09015BB3592E}" srcOrd="17" destOrd="0" presId="urn:microsoft.com/office/officeart/2005/8/layout/default#3"/>
    <dgm:cxn modelId="{508C446E-B833-45F2-8B3A-FC2B02EEA74A}" type="presParOf" srcId="{03EF6B57-8EC2-47BB-A1A8-1ACFC93AB6D7}" destId="{3B4B492A-78F5-4FA6-BD7C-0272718FA4CA}" srcOrd="18" destOrd="0" presId="urn:microsoft.com/office/officeart/2005/8/layout/defaul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796D1B-80D1-4D28-AF6F-3A076084A5EC}" type="doc">
      <dgm:prSet loTypeId="urn:microsoft.com/office/officeart/2008/layout/VerticalAccentList" loCatId="list" qsTypeId="urn:microsoft.com/office/officeart/2005/8/quickstyle/3d2" qsCatId="3D" csTypeId="urn:microsoft.com/office/officeart/2005/8/colors/accent2_4" csCatId="accent2" phldr="1"/>
      <dgm:spPr/>
      <dgm:t>
        <a:bodyPr/>
        <a:lstStyle/>
        <a:p>
          <a:endParaRPr lang="en-IN"/>
        </a:p>
      </dgm:t>
    </dgm:pt>
    <dgm:pt modelId="{FD0D8A90-97E5-40B6-AA53-E3DB775B14C1}">
      <dgm:prSet phldrT="[Text]" phldr="1"/>
      <dgm:spPr/>
      <dgm:t>
        <a:bodyPr/>
        <a:lstStyle/>
        <a:p>
          <a:endParaRPr lang="en-IN" dirty="0"/>
        </a:p>
      </dgm:t>
    </dgm:pt>
    <dgm:pt modelId="{677419DC-9319-42FF-98AC-E9F551B15003}" type="parTrans" cxnId="{C60E142B-43FF-45BB-B620-47B725E582D9}">
      <dgm:prSet/>
      <dgm:spPr/>
      <dgm:t>
        <a:bodyPr/>
        <a:lstStyle/>
        <a:p>
          <a:endParaRPr lang="en-IN"/>
        </a:p>
      </dgm:t>
    </dgm:pt>
    <dgm:pt modelId="{FF25EE15-0870-4C9D-9836-154A775A5AAE}" type="sibTrans" cxnId="{C60E142B-43FF-45BB-B620-47B725E582D9}">
      <dgm:prSet/>
      <dgm:spPr/>
      <dgm:t>
        <a:bodyPr/>
        <a:lstStyle/>
        <a:p>
          <a:endParaRPr lang="en-IN"/>
        </a:p>
      </dgm:t>
    </dgm:pt>
    <dgm:pt modelId="{BB28AB4F-EECA-41D7-B093-2E022A3E569A}">
      <dgm:prSet phldrT="[Text]"/>
      <dgm:spPr/>
      <dgm:t>
        <a:bodyPr/>
        <a:lstStyle/>
        <a:p>
          <a:r>
            <a:rPr lang="en-IN" dirty="0" err="1"/>
            <a:t>प्रतिपुष्टि</a:t>
          </a:r>
          <a:r>
            <a:rPr lang="en-IN" dirty="0"/>
            <a:t> </a:t>
          </a:r>
          <a:r>
            <a:rPr lang="en-IN" dirty="0" err="1"/>
            <a:t>हमेशा</a:t>
          </a:r>
          <a:r>
            <a:rPr lang="en-IN" dirty="0"/>
            <a:t> </a:t>
          </a:r>
          <a:r>
            <a:rPr lang="en-IN" dirty="0" err="1"/>
            <a:t>अवैयक्तिक</a:t>
          </a:r>
          <a:r>
            <a:rPr lang="en-IN" dirty="0"/>
            <a:t> </a:t>
          </a:r>
          <a:r>
            <a:rPr lang="en-IN" dirty="0" err="1"/>
            <a:t>होनी</a:t>
          </a:r>
          <a:r>
            <a:rPr lang="en-IN" dirty="0"/>
            <a:t> </a:t>
          </a:r>
          <a:r>
            <a:rPr lang="en-IN" dirty="0" err="1"/>
            <a:t>चाहिए</a:t>
          </a:r>
          <a:r>
            <a:rPr lang="en-IN" dirty="0"/>
            <a:t> ।</a:t>
          </a:r>
        </a:p>
      </dgm:t>
    </dgm:pt>
    <dgm:pt modelId="{D69532E0-3F25-4348-A227-A4346C43CF4E}" type="parTrans" cxnId="{D0E2FF33-C4DD-4B0C-829A-45D2F62E3F10}">
      <dgm:prSet/>
      <dgm:spPr/>
      <dgm:t>
        <a:bodyPr/>
        <a:lstStyle/>
        <a:p>
          <a:endParaRPr lang="en-IN"/>
        </a:p>
      </dgm:t>
    </dgm:pt>
    <dgm:pt modelId="{A27E6236-5F39-4F3D-ABE8-C2728F0B6D87}" type="sibTrans" cxnId="{D0E2FF33-C4DD-4B0C-829A-45D2F62E3F10}">
      <dgm:prSet/>
      <dgm:spPr/>
      <dgm:t>
        <a:bodyPr/>
        <a:lstStyle/>
        <a:p>
          <a:endParaRPr lang="en-IN"/>
        </a:p>
      </dgm:t>
    </dgm:pt>
    <dgm:pt modelId="{FF9A6281-CF4A-4938-BB03-509316E332D5}">
      <dgm:prSet phldrT="[Text]" phldr="1"/>
      <dgm:spPr/>
      <dgm:t>
        <a:bodyPr/>
        <a:lstStyle/>
        <a:p>
          <a:endParaRPr lang="en-IN"/>
        </a:p>
      </dgm:t>
    </dgm:pt>
    <dgm:pt modelId="{16EB879F-169A-43E5-93FE-C0DA154D7BF6}" type="parTrans" cxnId="{B5CC7B03-1226-49B0-97A6-C5B47B3CDA8F}">
      <dgm:prSet/>
      <dgm:spPr/>
      <dgm:t>
        <a:bodyPr/>
        <a:lstStyle/>
        <a:p>
          <a:endParaRPr lang="en-IN"/>
        </a:p>
      </dgm:t>
    </dgm:pt>
    <dgm:pt modelId="{A29E9633-67F1-4A27-8C93-07C25DE72F76}" type="sibTrans" cxnId="{B5CC7B03-1226-49B0-97A6-C5B47B3CDA8F}">
      <dgm:prSet/>
      <dgm:spPr/>
      <dgm:t>
        <a:bodyPr/>
        <a:lstStyle/>
        <a:p>
          <a:endParaRPr lang="en-IN"/>
        </a:p>
      </dgm:t>
    </dgm:pt>
    <dgm:pt modelId="{944613BA-FB9D-43BF-9C5E-BC8D73BC0D94}">
      <dgm:prSet phldrT="[Text]"/>
      <dgm:spPr/>
      <dgm:t>
        <a:bodyPr/>
        <a:lstStyle/>
        <a:p>
          <a:r>
            <a:rPr lang="en-IN" dirty="0" err="1"/>
            <a:t>प्रतिपुष्टि</a:t>
          </a:r>
          <a:r>
            <a:rPr lang="en-IN" dirty="0"/>
            <a:t> </a:t>
          </a:r>
          <a:r>
            <a:rPr lang="en-IN" dirty="0" err="1"/>
            <a:t>समय</a:t>
          </a:r>
          <a:r>
            <a:rPr lang="en-IN" dirty="0"/>
            <a:t> </a:t>
          </a:r>
          <a:r>
            <a:rPr lang="en-IN" dirty="0" err="1"/>
            <a:t>पर</a:t>
          </a:r>
          <a:r>
            <a:rPr lang="en-IN" dirty="0"/>
            <a:t> </a:t>
          </a:r>
          <a:r>
            <a:rPr lang="en-IN" dirty="0" err="1"/>
            <a:t>होनी</a:t>
          </a:r>
          <a:r>
            <a:rPr lang="en-IN" dirty="0"/>
            <a:t> </a:t>
          </a:r>
          <a:r>
            <a:rPr lang="en-IN" dirty="0" err="1"/>
            <a:t>चाहिए</a:t>
          </a:r>
          <a:r>
            <a:rPr lang="en-IN" dirty="0"/>
            <a:t>।</a:t>
          </a:r>
        </a:p>
      </dgm:t>
    </dgm:pt>
    <dgm:pt modelId="{E15B7D9B-24F1-4F9E-9FD9-317C018AE7DA}" type="parTrans" cxnId="{DA03A0EB-1BBF-40D9-AF74-138CD8B88C31}">
      <dgm:prSet/>
      <dgm:spPr/>
      <dgm:t>
        <a:bodyPr/>
        <a:lstStyle/>
        <a:p>
          <a:endParaRPr lang="en-IN"/>
        </a:p>
      </dgm:t>
    </dgm:pt>
    <dgm:pt modelId="{9F5763DF-966C-4908-B910-1417EABEB1FD}" type="sibTrans" cxnId="{DA03A0EB-1BBF-40D9-AF74-138CD8B88C31}">
      <dgm:prSet/>
      <dgm:spPr/>
      <dgm:t>
        <a:bodyPr/>
        <a:lstStyle/>
        <a:p>
          <a:endParaRPr lang="en-IN"/>
        </a:p>
      </dgm:t>
    </dgm:pt>
    <dgm:pt modelId="{8CBA724F-1979-42AE-A882-331E0684B3B0}">
      <dgm:prSet/>
      <dgm:spPr/>
      <dgm:t>
        <a:bodyPr/>
        <a:lstStyle/>
        <a:p>
          <a:endParaRPr lang="en-IN"/>
        </a:p>
      </dgm:t>
    </dgm:pt>
    <dgm:pt modelId="{42EB72E8-D763-4C8E-8F1B-4CA17CCBB193}" type="parTrans" cxnId="{86C65607-80B4-48E9-9F87-2796F2EB59F7}">
      <dgm:prSet/>
      <dgm:spPr/>
      <dgm:t>
        <a:bodyPr/>
        <a:lstStyle/>
        <a:p>
          <a:endParaRPr lang="en-IN"/>
        </a:p>
      </dgm:t>
    </dgm:pt>
    <dgm:pt modelId="{38F1F9B9-8F07-4D9C-9983-81C45D5F2F8B}" type="sibTrans" cxnId="{86C65607-80B4-48E9-9F87-2796F2EB59F7}">
      <dgm:prSet/>
      <dgm:spPr/>
      <dgm:t>
        <a:bodyPr/>
        <a:lstStyle/>
        <a:p>
          <a:endParaRPr lang="en-IN"/>
        </a:p>
      </dgm:t>
    </dgm:pt>
    <dgm:pt modelId="{E4AE55FC-F953-4888-B6FF-9F802B722951}" type="pres">
      <dgm:prSet presAssocID="{50796D1B-80D1-4D28-AF6F-3A076084A5EC}" presName="Name0" presStyleCnt="0">
        <dgm:presLayoutVars>
          <dgm:chMax/>
          <dgm:chPref/>
          <dgm:dir/>
        </dgm:presLayoutVars>
      </dgm:prSet>
      <dgm:spPr/>
      <dgm:t>
        <a:bodyPr/>
        <a:lstStyle/>
        <a:p>
          <a:endParaRPr lang="en-US"/>
        </a:p>
      </dgm:t>
    </dgm:pt>
    <dgm:pt modelId="{53EAA0CD-D47F-4A6F-A365-8DA8BCEA8ACC}" type="pres">
      <dgm:prSet presAssocID="{FD0D8A90-97E5-40B6-AA53-E3DB775B14C1}" presName="parenttextcomposite" presStyleCnt="0"/>
      <dgm:spPr/>
    </dgm:pt>
    <dgm:pt modelId="{DD02EDBE-DE01-4C40-A496-0F28C4F2C9E6}" type="pres">
      <dgm:prSet presAssocID="{FD0D8A90-97E5-40B6-AA53-E3DB775B14C1}" presName="parenttext" presStyleLbl="revTx" presStyleIdx="0" presStyleCnt="2">
        <dgm:presLayoutVars>
          <dgm:chMax/>
          <dgm:chPref val="2"/>
          <dgm:bulletEnabled val="1"/>
        </dgm:presLayoutVars>
      </dgm:prSet>
      <dgm:spPr/>
      <dgm:t>
        <a:bodyPr/>
        <a:lstStyle/>
        <a:p>
          <a:endParaRPr lang="en-US"/>
        </a:p>
      </dgm:t>
    </dgm:pt>
    <dgm:pt modelId="{ED0F275F-9B1E-4B60-89C2-19A922253ADA}" type="pres">
      <dgm:prSet presAssocID="{FD0D8A90-97E5-40B6-AA53-E3DB775B14C1}" presName="composite" presStyleCnt="0"/>
      <dgm:spPr/>
    </dgm:pt>
    <dgm:pt modelId="{8FB84826-1D29-49AD-8345-5307638D6D5F}" type="pres">
      <dgm:prSet presAssocID="{FD0D8A90-97E5-40B6-AA53-E3DB775B14C1}" presName="chevron1" presStyleLbl="alignNode1" presStyleIdx="0" presStyleCnt="14"/>
      <dgm:spPr/>
    </dgm:pt>
    <dgm:pt modelId="{E03C3F0B-15C3-4AAA-B773-C1AD8EEEFE1F}" type="pres">
      <dgm:prSet presAssocID="{FD0D8A90-97E5-40B6-AA53-E3DB775B14C1}" presName="chevron2" presStyleLbl="alignNode1" presStyleIdx="1" presStyleCnt="14"/>
      <dgm:spPr/>
    </dgm:pt>
    <dgm:pt modelId="{D91CECD8-008B-4C3F-9C14-6E6E76CF149D}" type="pres">
      <dgm:prSet presAssocID="{FD0D8A90-97E5-40B6-AA53-E3DB775B14C1}" presName="chevron3" presStyleLbl="alignNode1" presStyleIdx="2" presStyleCnt="14"/>
      <dgm:spPr/>
    </dgm:pt>
    <dgm:pt modelId="{8B975B11-97FB-4FE6-97FD-365E0208DDD6}" type="pres">
      <dgm:prSet presAssocID="{FD0D8A90-97E5-40B6-AA53-E3DB775B14C1}" presName="chevron4" presStyleLbl="alignNode1" presStyleIdx="3" presStyleCnt="14"/>
      <dgm:spPr/>
    </dgm:pt>
    <dgm:pt modelId="{04C5A9AC-CEC9-4754-8137-C29ABD94AD78}" type="pres">
      <dgm:prSet presAssocID="{FD0D8A90-97E5-40B6-AA53-E3DB775B14C1}" presName="chevron5" presStyleLbl="alignNode1" presStyleIdx="4" presStyleCnt="14"/>
      <dgm:spPr/>
    </dgm:pt>
    <dgm:pt modelId="{36DD37CB-ACD5-4FD7-841B-9BE535F89DBA}" type="pres">
      <dgm:prSet presAssocID="{FD0D8A90-97E5-40B6-AA53-E3DB775B14C1}" presName="chevron6" presStyleLbl="alignNode1" presStyleIdx="5" presStyleCnt="14"/>
      <dgm:spPr/>
    </dgm:pt>
    <dgm:pt modelId="{FABD2202-E539-47CB-B184-351D171BC37A}" type="pres">
      <dgm:prSet presAssocID="{FD0D8A90-97E5-40B6-AA53-E3DB775B14C1}" presName="chevron7" presStyleLbl="alignNode1" presStyleIdx="6" presStyleCnt="14"/>
      <dgm:spPr/>
    </dgm:pt>
    <dgm:pt modelId="{CA729F99-57E3-4F3D-A39A-A0ADB062CF6A}" type="pres">
      <dgm:prSet presAssocID="{FD0D8A90-97E5-40B6-AA53-E3DB775B14C1}" presName="childtext" presStyleLbl="solidFgAcc1" presStyleIdx="0" presStyleCnt="2">
        <dgm:presLayoutVars>
          <dgm:chMax/>
          <dgm:chPref val="0"/>
          <dgm:bulletEnabled val="1"/>
        </dgm:presLayoutVars>
      </dgm:prSet>
      <dgm:spPr/>
      <dgm:t>
        <a:bodyPr/>
        <a:lstStyle/>
        <a:p>
          <a:endParaRPr lang="en-US"/>
        </a:p>
      </dgm:t>
    </dgm:pt>
    <dgm:pt modelId="{C824589B-9A24-404E-B443-AA464FF2F4C9}" type="pres">
      <dgm:prSet presAssocID="{FF25EE15-0870-4C9D-9836-154A775A5AAE}" presName="sibTrans" presStyleCnt="0"/>
      <dgm:spPr/>
    </dgm:pt>
    <dgm:pt modelId="{2F259C62-ACB2-4544-A611-07ACEF5931B3}" type="pres">
      <dgm:prSet presAssocID="{FF9A6281-CF4A-4938-BB03-509316E332D5}" presName="parenttextcomposite" presStyleCnt="0"/>
      <dgm:spPr/>
    </dgm:pt>
    <dgm:pt modelId="{4291C446-7A68-48C3-BBB4-C9C0581CD6BC}" type="pres">
      <dgm:prSet presAssocID="{FF9A6281-CF4A-4938-BB03-509316E332D5}" presName="parenttext" presStyleLbl="revTx" presStyleIdx="1" presStyleCnt="2">
        <dgm:presLayoutVars>
          <dgm:chMax/>
          <dgm:chPref val="2"/>
          <dgm:bulletEnabled val="1"/>
        </dgm:presLayoutVars>
      </dgm:prSet>
      <dgm:spPr/>
      <dgm:t>
        <a:bodyPr/>
        <a:lstStyle/>
        <a:p>
          <a:endParaRPr lang="en-US"/>
        </a:p>
      </dgm:t>
    </dgm:pt>
    <dgm:pt modelId="{82EC4B0A-B041-4ABB-A9F0-07525564C3A3}" type="pres">
      <dgm:prSet presAssocID="{FF9A6281-CF4A-4938-BB03-509316E332D5}" presName="composite" presStyleCnt="0"/>
      <dgm:spPr/>
    </dgm:pt>
    <dgm:pt modelId="{7FE7C9CC-09B2-4CBB-89BA-1CCF9F511A2C}" type="pres">
      <dgm:prSet presAssocID="{FF9A6281-CF4A-4938-BB03-509316E332D5}" presName="chevron1" presStyleLbl="alignNode1" presStyleIdx="7" presStyleCnt="14"/>
      <dgm:spPr/>
    </dgm:pt>
    <dgm:pt modelId="{C21FEED3-EA1C-482B-9BEC-79B68A8DA352}" type="pres">
      <dgm:prSet presAssocID="{FF9A6281-CF4A-4938-BB03-509316E332D5}" presName="chevron2" presStyleLbl="alignNode1" presStyleIdx="8" presStyleCnt="14"/>
      <dgm:spPr/>
    </dgm:pt>
    <dgm:pt modelId="{5F312700-19CA-470E-AB53-A44ECF9CB512}" type="pres">
      <dgm:prSet presAssocID="{FF9A6281-CF4A-4938-BB03-509316E332D5}" presName="chevron3" presStyleLbl="alignNode1" presStyleIdx="9" presStyleCnt="14"/>
      <dgm:spPr/>
    </dgm:pt>
    <dgm:pt modelId="{D319FDF6-89F0-4AD0-86D0-A5D21A70B7A5}" type="pres">
      <dgm:prSet presAssocID="{FF9A6281-CF4A-4938-BB03-509316E332D5}" presName="chevron4" presStyleLbl="alignNode1" presStyleIdx="10" presStyleCnt="14"/>
      <dgm:spPr/>
    </dgm:pt>
    <dgm:pt modelId="{A4FB327B-4705-4469-B290-E928BBE588BD}" type="pres">
      <dgm:prSet presAssocID="{FF9A6281-CF4A-4938-BB03-509316E332D5}" presName="chevron5" presStyleLbl="alignNode1" presStyleIdx="11" presStyleCnt="14"/>
      <dgm:spPr/>
    </dgm:pt>
    <dgm:pt modelId="{33FEAFE8-5C86-43FC-802E-A04549E84656}" type="pres">
      <dgm:prSet presAssocID="{FF9A6281-CF4A-4938-BB03-509316E332D5}" presName="chevron6" presStyleLbl="alignNode1" presStyleIdx="12" presStyleCnt="14"/>
      <dgm:spPr/>
    </dgm:pt>
    <dgm:pt modelId="{318F76FF-23BB-4240-9491-95EA8361846F}" type="pres">
      <dgm:prSet presAssocID="{FF9A6281-CF4A-4938-BB03-509316E332D5}" presName="chevron7" presStyleLbl="alignNode1" presStyleIdx="13" presStyleCnt="14"/>
      <dgm:spPr/>
    </dgm:pt>
    <dgm:pt modelId="{B7009B45-1A31-4FDD-B1EB-564D74047031}" type="pres">
      <dgm:prSet presAssocID="{FF9A6281-CF4A-4938-BB03-509316E332D5}" presName="childtext" presStyleLbl="solidFgAcc1" presStyleIdx="1" presStyleCnt="2">
        <dgm:presLayoutVars>
          <dgm:chMax/>
          <dgm:chPref val="0"/>
          <dgm:bulletEnabled val="1"/>
        </dgm:presLayoutVars>
      </dgm:prSet>
      <dgm:spPr/>
      <dgm:t>
        <a:bodyPr/>
        <a:lstStyle/>
        <a:p>
          <a:endParaRPr lang="en-US"/>
        </a:p>
      </dgm:t>
    </dgm:pt>
  </dgm:ptLst>
  <dgm:cxnLst>
    <dgm:cxn modelId="{E53B5FBC-5AD5-4667-B513-C7A4EFEB6577}" type="presOf" srcId="{FF9A6281-CF4A-4938-BB03-509316E332D5}" destId="{4291C446-7A68-48C3-BBB4-C9C0581CD6BC}" srcOrd="0" destOrd="0" presId="urn:microsoft.com/office/officeart/2008/layout/VerticalAccentList"/>
    <dgm:cxn modelId="{DA03A0EB-1BBF-40D9-AF74-138CD8B88C31}" srcId="{FF9A6281-CF4A-4938-BB03-509316E332D5}" destId="{944613BA-FB9D-43BF-9C5E-BC8D73BC0D94}" srcOrd="0" destOrd="0" parTransId="{E15B7D9B-24F1-4F9E-9FD9-317C018AE7DA}" sibTransId="{9F5763DF-966C-4908-B910-1417EABEB1FD}"/>
    <dgm:cxn modelId="{11D63262-432E-47EE-80FA-12D16821B5B5}" type="presOf" srcId="{FD0D8A90-97E5-40B6-AA53-E3DB775B14C1}" destId="{DD02EDBE-DE01-4C40-A496-0F28C4F2C9E6}" srcOrd="0" destOrd="0" presId="urn:microsoft.com/office/officeart/2008/layout/VerticalAccentList"/>
    <dgm:cxn modelId="{D393EF53-839E-423F-87FD-BC29ACB2BA72}" type="presOf" srcId="{BB28AB4F-EECA-41D7-B093-2E022A3E569A}" destId="{CA729F99-57E3-4F3D-A39A-A0ADB062CF6A}" srcOrd="0" destOrd="0" presId="urn:microsoft.com/office/officeart/2008/layout/VerticalAccentList"/>
    <dgm:cxn modelId="{B5CC7B03-1226-49B0-97A6-C5B47B3CDA8F}" srcId="{50796D1B-80D1-4D28-AF6F-3A076084A5EC}" destId="{FF9A6281-CF4A-4938-BB03-509316E332D5}" srcOrd="1" destOrd="0" parTransId="{16EB879F-169A-43E5-93FE-C0DA154D7BF6}" sibTransId="{A29E9633-67F1-4A27-8C93-07C25DE72F76}"/>
    <dgm:cxn modelId="{C60E142B-43FF-45BB-B620-47B725E582D9}" srcId="{50796D1B-80D1-4D28-AF6F-3A076084A5EC}" destId="{FD0D8A90-97E5-40B6-AA53-E3DB775B14C1}" srcOrd="0" destOrd="0" parTransId="{677419DC-9319-42FF-98AC-E9F551B15003}" sibTransId="{FF25EE15-0870-4C9D-9836-154A775A5AAE}"/>
    <dgm:cxn modelId="{86C65607-80B4-48E9-9F87-2796F2EB59F7}" srcId="{FF9A6281-CF4A-4938-BB03-509316E332D5}" destId="{8CBA724F-1979-42AE-A882-331E0684B3B0}" srcOrd="1" destOrd="0" parTransId="{42EB72E8-D763-4C8E-8F1B-4CA17CCBB193}" sibTransId="{38F1F9B9-8F07-4D9C-9983-81C45D5F2F8B}"/>
    <dgm:cxn modelId="{59E3FC91-20AB-432C-AA40-52F1B40F0250}" type="presOf" srcId="{944613BA-FB9D-43BF-9C5E-BC8D73BC0D94}" destId="{B7009B45-1A31-4FDD-B1EB-564D74047031}" srcOrd="0" destOrd="0" presId="urn:microsoft.com/office/officeart/2008/layout/VerticalAccentList"/>
    <dgm:cxn modelId="{D0E2FF33-C4DD-4B0C-829A-45D2F62E3F10}" srcId="{FD0D8A90-97E5-40B6-AA53-E3DB775B14C1}" destId="{BB28AB4F-EECA-41D7-B093-2E022A3E569A}" srcOrd="0" destOrd="0" parTransId="{D69532E0-3F25-4348-A227-A4346C43CF4E}" sibTransId="{A27E6236-5F39-4F3D-ABE8-C2728F0B6D87}"/>
    <dgm:cxn modelId="{DAC516F2-5390-4564-A565-221040CA23FB}" type="presOf" srcId="{50796D1B-80D1-4D28-AF6F-3A076084A5EC}" destId="{E4AE55FC-F953-4888-B6FF-9F802B722951}" srcOrd="0" destOrd="0" presId="urn:microsoft.com/office/officeart/2008/layout/VerticalAccentList"/>
    <dgm:cxn modelId="{85EE7CAF-FEEF-4B94-A0B1-E44DC9C1DE46}" type="presOf" srcId="{8CBA724F-1979-42AE-A882-331E0684B3B0}" destId="{B7009B45-1A31-4FDD-B1EB-564D74047031}" srcOrd="0" destOrd="1" presId="urn:microsoft.com/office/officeart/2008/layout/VerticalAccentList"/>
    <dgm:cxn modelId="{C8BCE485-2422-4BF9-B720-F9B13911C395}" type="presParOf" srcId="{E4AE55FC-F953-4888-B6FF-9F802B722951}" destId="{53EAA0CD-D47F-4A6F-A365-8DA8BCEA8ACC}" srcOrd="0" destOrd="0" presId="urn:microsoft.com/office/officeart/2008/layout/VerticalAccentList"/>
    <dgm:cxn modelId="{22AF8662-E300-4AC8-9181-6E94874BDF3E}" type="presParOf" srcId="{53EAA0CD-D47F-4A6F-A365-8DA8BCEA8ACC}" destId="{DD02EDBE-DE01-4C40-A496-0F28C4F2C9E6}" srcOrd="0" destOrd="0" presId="urn:microsoft.com/office/officeart/2008/layout/VerticalAccentList"/>
    <dgm:cxn modelId="{C9B683FD-2A65-4FA1-9F59-F5FAA805B8D7}" type="presParOf" srcId="{E4AE55FC-F953-4888-B6FF-9F802B722951}" destId="{ED0F275F-9B1E-4B60-89C2-19A922253ADA}" srcOrd="1" destOrd="0" presId="urn:microsoft.com/office/officeart/2008/layout/VerticalAccentList"/>
    <dgm:cxn modelId="{5C1261A7-E400-4261-AD7E-840207F97202}" type="presParOf" srcId="{ED0F275F-9B1E-4B60-89C2-19A922253ADA}" destId="{8FB84826-1D29-49AD-8345-5307638D6D5F}" srcOrd="0" destOrd="0" presId="urn:microsoft.com/office/officeart/2008/layout/VerticalAccentList"/>
    <dgm:cxn modelId="{75CB1497-F804-443E-AF2A-F721B3F90E1A}" type="presParOf" srcId="{ED0F275F-9B1E-4B60-89C2-19A922253ADA}" destId="{E03C3F0B-15C3-4AAA-B773-C1AD8EEEFE1F}" srcOrd="1" destOrd="0" presId="urn:microsoft.com/office/officeart/2008/layout/VerticalAccentList"/>
    <dgm:cxn modelId="{BBB6BCE3-02F7-4B06-982E-ED698AD5BCE9}" type="presParOf" srcId="{ED0F275F-9B1E-4B60-89C2-19A922253ADA}" destId="{D91CECD8-008B-4C3F-9C14-6E6E76CF149D}" srcOrd="2" destOrd="0" presId="urn:microsoft.com/office/officeart/2008/layout/VerticalAccentList"/>
    <dgm:cxn modelId="{4496272E-DBFE-4C6C-8425-32EC7B7FADAA}" type="presParOf" srcId="{ED0F275F-9B1E-4B60-89C2-19A922253ADA}" destId="{8B975B11-97FB-4FE6-97FD-365E0208DDD6}" srcOrd="3" destOrd="0" presId="urn:microsoft.com/office/officeart/2008/layout/VerticalAccentList"/>
    <dgm:cxn modelId="{71979ED4-1989-4562-ADF8-7A43920C3019}" type="presParOf" srcId="{ED0F275F-9B1E-4B60-89C2-19A922253ADA}" destId="{04C5A9AC-CEC9-4754-8137-C29ABD94AD78}" srcOrd="4" destOrd="0" presId="urn:microsoft.com/office/officeart/2008/layout/VerticalAccentList"/>
    <dgm:cxn modelId="{2041D0B5-B008-470F-A169-A79CB8131FF3}" type="presParOf" srcId="{ED0F275F-9B1E-4B60-89C2-19A922253ADA}" destId="{36DD37CB-ACD5-4FD7-841B-9BE535F89DBA}" srcOrd="5" destOrd="0" presId="urn:microsoft.com/office/officeart/2008/layout/VerticalAccentList"/>
    <dgm:cxn modelId="{B89F7C82-E72B-490E-BD48-0905A7764043}" type="presParOf" srcId="{ED0F275F-9B1E-4B60-89C2-19A922253ADA}" destId="{FABD2202-E539-47CB-B184-351D171BC37A}" srcOrd="6" destOrd="0" presId="urn:microsoft.com/office/officeart/2008/layout/VerticalAccentList"/>
    <dgm:cxn modelId="{F927CDB8-4278-4EB9-9EE4-E787A5DE31B7}" type="presParOf" srcId="{ED0F275F-9B1E-4B60-89C2-19A922253ADA}" destId="{CA729F99-57E3-4F3D-A39A-A0ADB062CF6A}" srcOrd="7" destOrd="0" presId="urn:microsoft.com/office/officeart/2008/layout/VerticalAccentList"/>
    <dgm:cxn modelId="{2BAC1E26-CC79-449E-AE7B-1E3C569789F1}" type="presParOf" srcId="{E4AE55FC-F953-4888-B6FF-9F802B722951}" destId="{C824589B-9A24-404E-B443-AA464FF2F4C9}" srcOrd="2" destOrd="0" presId="urn:microsoft.com/office/officeart/2008/layout/VerticalAccentList"/>
    <dgm:cxn modelId="{9921C4D1-A03D-41AC-A817-208829EAAEA4}" type="presParOf" srcId="{E4AE55FC-F953-4888-B6FF-9F802B722951}" destId="{2F259C62-ACB2-4544-A611-07ACEF5931B3}" srcOrd="3" destOrd="0" presId="urn:microsoft.com/office/officeart/2008/layout/VerticalAccentList"/>
    <dgm:cxn modelId="{8AEECC1F-B824-4A7E-99EB-EDFCAD9856E6}" type="presParOf" srcId="{2F259C62-ACB2-4544-A611-07ACEF5931B3}" destId="{4291C446-7A68-48C3-BBB4-C9C0581CD6BC}" srcOrd="0" destOrd="0" presId="urn:microsoft.com/office/officeart/2008/layout/VerticalAccentList"/>
    <dgm:cxn modelId="{F3BBED22-E06A-410B-9037-D1866BBCC14D}" type="presParOf" srcId="{E4AE55FC-F953-4888-B6FF-9F802B722951}" destId="{82EC4B0A-B041-4ABB-A9F0-07525564C3A3}" srcOrd="4" destOrd="0" presId="urn:microsoft.com/office/officeart/2008/layout/VerticalAccentList"/>
    <dgm:cxn modelId="{60284615-6E2B-4295-9593-08F298B3CEA9}" type="presParOf" srcId="{82EC4B0A-B041-4ABB-A9F0-07525564C3A3}" destId="{7FE7C9CC-09B2-4CBB-89BA-1CCF9F511A2C}" srcOrd="0" destOrd="0" presId="urn:microsoft.com/office/officeart/2008/layout/VerticalAccentList"/>
    <dgm:cxn modelId="{C470C449-E42B-436A-A82F-FEAA2C88ADB1}" type="presParOf" srcId="{82EC4B0A-B041-4ABB-A9F0-07525564C3A3}" destId="{C21FEED3-EA1C-482B-9BEC-79B68A8DA352}" srcOrd="1" destOrd="0" presId="urn:microsoft.com/office/officeart/2008/layout/VerticalAccentList"/>
    <dgm:cxn modelId="{04DD4367-4F8F-49D0-85A8-FF445416174F}" type="presParOf" srcId="{82EC4B0A-B041-4ABB-A9F0-07525564C3A3}" destId="{5F312700-19CA-470E-AB53-A44ECF9CB512}" srcOrd="2" destOrd="0" presId="urn:microsoft.com/office/officeart/2008/layout/VerticalAccentList"/>
    <dgm:cxn modelId="{B589D5B5-F920-4F8D-90CD-B4CA35736F94}" type="presParOf" srcId="{82EC4B0A-B041-4ABB-A9F0-07525564C3A3}" destId="{D319FDF6-89F0-4AD0-86D0-A5D21A70B7A5}" srcOrd="3" destOrd="0" presId="urn:microsoft.com/office/officeart/2008/layout/VerticalAccentList"/>
    <dgm:cxn modelId="{6977E54F-0011-48EC-8903-A251391D42BC}" type="presParOf" srcId="{82EC4B0A-B041-4ABB-A9F0-07525564C3A3}" destId="{A4FB327B-4705-4469-B290-E928BBE588BD}" srcOrd="4" destOrd="0" presId="urn:microsoft.com/office/officeart/2008/layout/VerticalAccentList"/>
    <dgm:cxn modelId="{99DECDB2-4096-442A-A3C6-471B6C56C2AE}" type="presParOf" srcId="{82EC4B0A-B041-4ABB-A9F0-07525564C3A3}" destId="{33FEAFE8-5C86-43FC-802E-A04549E84656}" srcOrd="5" destOrd="0" presId="urn:microsoft.com/office/officeart/2008/layout/VerticalAccentList"/>
    <dgm:cxn modelId="{B5CC2829-5486-4081-B860-1A2E710E3611}" type="presParOf" srcId="{82EC4B0A-B041-4ABB-A9F0-07525564C3A3}" destId="{318F76FF-23BB-4240-9491-95EA8361846F}" srcOrd="6" destOrd="0" presId="urn:microsoft.com/office/officeart/2008/layout/VerticalAccentList"/>
    <dgm:cxn modelId="{978B91D1-4432-4FD9-B7E1-364EF7A502EA}" type="presParOf" srcId="{82EC4B0A-B041-4ABB-A9F0-07525564C3A3}" destId="{B7009B45-1A31-4FDD-B1EB-564D74047031}" srcOrd="7" destOrd="0" presId="urn:microsoft.com/office/officeart/2008/layout/Vertical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EC8355-FDA3-425B-BEA1-DB7C6654D222}" type="doc">
      <dgm:prSet loTypeId="urn:microsoft.com/office/officeart/2008/layout/VerticalAccentList" loCatId="list" qsTypeId="urn:microsoft.com/office/officeart/2005/8/quickstyle/3d3" qsCatId="3D" csTypeId="urn:microsoft.com/office/officeart/2005/8/colors/accent1_2" csCatId="accent1" phldr="1"/>
      <dgm:spPr/>
      <dgm:t>
        <a:bodyPr/>
        <a:lstStyle/>
        <a:p>
          <a:endParaRPr lang="en-IN"/>
        </a:p>
      </dgm:t>
    </dgm:pt>
    <dgm:pt modelId="{59AAF0C5-35B2-4BB0-A0EE-ACAE409B2983}">
      <dgm:prSet phldrT="[Text]" phldr="1"/>
      <dgm:spPr/>
      <dgm:t>
        <a:bodyPr/>
        <a:lstStyle/>
        <a:p>
          <a:endParaRPr lang="en-IN"/>
        </a:p>
      </dgm:t>
    </dgm:pt>
    <dgm:pt modelId="{C891E05A-9181-4000-96F9-24C75C017DCF}" type="parTrans" cxnId="{706D977E-B48F-4D74-AAA0-50317ECEB524}">
      <dgm:prSet/>
      <dgm:spPr/>
      <dgm:t>
        <a:bodyPr/>
        <a:lstStyle/>
        <a:p>
          <a:endParaRPr lang="en-IN"/>
        </a:p>
      </dgm:t>
    </dgm:pt>
    <dgm:pt modelId="{E33F436B-8FDA-44F7-9B7F-609379F696AB}" type="sibTrans" cxnId="{706D977E-B48F-4D74-AAA0-50317ECEB524}">
      <dgm:prSet/>
      <dgm:spPr/>
      <dgm:t>
        <a:bodyPr/>
        <a:lstStyle/>
        <a:p>
          <a:endParaRPr lang="en-IN"/>
        </a:p>
      </dgm:t>
    </dgm:pt>
    <dgm:pt modelId="{F66DA97B-494A-44B2-A00F-10A245AF6E8D}">
      <dgm:prSet phldrT="[Text]"/>
      <dgm:spPr/>
      <dgm:t>
        <a:bodyPr/>
        <a:lstStyle/>
        <a:p>
          <a:r>
            <a:rPr lang="en-IN" dirty="0" err="1"/>
            <a:t>प्रतिपुष्टि</a:t>
          </a:r>
          <a:r>
            <a:rPr lang="en-IN" dirty="0"/>
            <a:t> </a:t>
          </a:r>
          <a:r>
            <a:rPr lang="en-IN" dirty="0" err="1"/>
            <a:t>संदेश</a:t>
          </a:r>
          <a:r>
            <a:rPr lang="en-IN" dirty="0"/>
            <a:t> </a:t>
          </a:r>
          <a:r>
            <a:rPr lang="en-IN" dirty="0" err="1"/>
            <a:t>के</a:t>
          </a:r>
          <a:r>
            <a:rPr lang="en-IN" dirty="0"/>
            <a:t> </a:t>
          </a:r>
          <a:r>
            <a:rPr lang="en-IN" dirty="0" err="1"/>
            <a:t>लक्ष्य</a:t>
          </a:r>
          <a:r>
            <a:rPr lang="en-IN" dirty="0"/>
            <a:t> </a:t>
          </a:r>
          <a:r>
            <a:rPr lang="en-IN" dirty="0" err="1"/>
            <a:t>से</a:t>
          </a:r>
          <a:r>
            <a:rPr lang="en-IN" dirty="0"/>
            <a:t> </a:t>
          </a:r>
          <a:r>
            <a:rPr lang="en-IN" dirty="0" err="1"/>
            <a:t>सम्बन्धित</a:t>
          </a:r>
          <a:r>
            <a:rPr lang="en-IN" dirty="0"/>
            <a:t> </a:t>
          </a:r>
          <a:r>
            <a:rPr lang="en-IN" dirty="0" err="1"/>
            <a:t>होनी</a:t>
          </a:r>
          <a:r>
            <a:rPr lang="en-IN" dirty="0"/>
            <a:t> </a:t>
          </a:r>
          <a:r>
            <a:rPr lang="en-IN" dirty="0" err="1"/>
            <a:t>चाहिए</a:t>
          </a:r>
          <a:r>
            <a:rPr lang="en-IN" dirty="0"/>
            <a:t>।</a:t>
          </a:r>
        </a:p>
      </dgm:t>
    </dgm:pt>
    <dgm:pt modelId="{F1AE4543-E4C1-4DFC-8505-4DA258F84AEA}" type="parTrans" cxnId="{6D927745-0534-4AAC-8254-5B5706D2D35C}">
      <dgm:prSet/>
      <dgm:spPr/>
      <dgm:t>
        <a:bodyPr/>
        <a:lstStyle/>
        <a:p>
          <a:endParaRPr lang="en-IN"/>
        </a:p>
      </dgm:t>
    </dgm:pt>
    <dgm:pt modelId="{5B66016E-92A0-4431-8A79-52B66D7437A4}" type="sibTrans" cxnId="{6D927745-0534-4AAC-8254-5B5706D2D35C}">
      <dgm:prSet/>
      <dgm:spPr/>
      <dgm:t>
        <a:bodyPr/>
        <a:lstStyle/>
        <a:p>
          <a:endParaRPr lang="en-IN"/>
        </a:p>
      </dgm:t>
    </dgm:pt>
    <dgm:pt modelId="{44FC769B-9340-4D6F-A95F-10DCA1EBC046}">
      <dgm:prSet phldrT="[Text]" phldr="1"/>
      <dgm:spPr/>
      <dgm:t>
        <a:bodyPr/>
        <a:lstStyle/>
        <a:p>
          <a:endParaRPr lang="en-IN"/>
        </a:p>
      </dgm:t>
    </dgm:pt>
    <dgm:pt modelId="{D919102D-BF17-4A60-BB38-FE53E52D579A}" type="parTrans" cxnId="{BE261EA6-E146-4692-8AFF-5760CA76CCB7}">
      <dgm:prSet/>
      <dgm:spPr/>
      <dgm:t>
        <a:bodyPr/>
        <a:lstStyle/>
        <a:p>
          <a:endParaRPr lang="en-IN"/>
        </a:p>
      </dgm:t>
    </dgm:pt>
    <dgm:pt modelId="{C38A6F59-0B5B-40E0-917A-B88A5E9E628C}" type="sibTrans" cxnId="{BE261EA6-E146-4692-8AFF-5760CA76CCB7}">
      <dgm:prSet/>
      <dgm:spPr/>
      <dgm:t>
        <a:bodyPr/>
        <a:lstStyle/>
        <a:p>
          <a:endParaRPr lang="en-IN"/>
        </a:p>
      </dgm:t>
    </dgm:pt>
    <dgm:pt modelId="{5F42751E-2ECE-4D81-ADB2-85D4217C53F8}">
      <dgm:prSet phldrT="[Text]"/>
      <dgm:spPr/>
      <dgm:t>
        <a:bodyPr/>
        <a:lstStyle/>
        <a:p>
          <a:r>
            <a:rPr lang="en-IN" dirty="0" err="1"/>
            <a:t>प्रतिपुष्टि</a:t>
          </a:r>
          <a:r>
            <a:rPr lang="en-IN" dirty="0"/>
            <a:t> </a:t>
          </a:r>
          <a:r>
            <a:rPr lang="en-IN" dirty="0" err="1"/>
            <a:t>सम्प्रेषक</a:t>
          </a:r>
          <a:r>
            <a:rPr lang="en-IN" dirty="0"/>
            <a:t> </a:t>
          </a:r>
          <a:r>
            <a:rPr lang="en-IN" dirty="0" err="1"/>
            <a:t>के</a:t>
          </a:r>
          <a:r>
            <a:rPr lang="en-IN" dirty="0"/>
            <a:t> </a:t>
          </a:r>
          <a:r>
            <a:rPr lang="en-IN" dirty="0" err="1"/>
            <a:t>किसी</a:t>
          </a:r>
          <a:r>
            <a:rPr lang="en-IN" dirty="0"/>
            <a:t> </a:t>
          </a:r>
          <a:r>
            <a:rPr lang="en-IN" dirty="0" err="1"/>
            <a:t>विशिष्ट</a:t>
          </a:r>
          <a:r>
            <a:rPr lang="en-IN" dirty="0"/>
            <a:t> </a:t>
          </a:r>
          <a:r>
            <a:rPr lang="en-IN" dirty="0" err="1"/>
            <a:t>संदेश</a:t>
          </a:r>
          <a:r>
            <a:rPr lang="en-IN" dirty="0"/>
            <a:t> </a:t>
          </a:r>
          <a:r>
            <a:rPr lang="en-IN" dirty="0" err="1"/>
            <a:t>पर</a:t>
          </a:r>
          <a:r>
            <a:rPr lang="en-IN" dirty="0"/>
            <a:t> </a:t>
          </a:r>
          <a:r>
            <a:rPr lang="en-IN" dirty="0" err="1"/>
            <a:t>होनी</a:t>
          </a:r>
          <a:r>
            <a:rPr lang="en-IN" dirty="0"/>
            <a:t> </a:t>
          </a:r>
          <a:r>
            <a:rPr lang="en-IN" dirty="0" err="1"/>
            <a:t>चाहिए</a:t>
          </a:r>
          <a:r>
            <a:rPr lang="en-IN" dirty="0"/>
            <a:t>।</a:t>
          </a:r>
        </a:p>
      </dgm:t>
    </dgm:pt>
    <dgm:pt modelId="{C4487A16-C7D4-4FB9-A65D-20FC3339A38D}" type="parTrans" cxnId="{012C15BA-6F6E-48BC-93BA-8B9E7AD405ED}">
      <dgm:prSet/>
      <dgm:spPr/>
      <dgm:t>
        <a:bodyPr/>
        <a:lstStyle/>
        <a:p>
          <a:endParaRPr lang="en-IN"/>
        </a:p>
      </dgm:t>
    </dgm:pt>
    <dgm:pt modelId="{5DB9DF68-80D8-41F2-B1C6-F035D703D56F}" type="sibTrans" cxnId="{012C15BA-6F6E-48BC-93BA-8B9E7AD405ED}">
      <dgm:prSet/>
      <dgm:spPr/>
      <dgm:t>
        <a:bodyPr/>
        <a:lstStyle/>
        <a:p>
          <a:endParaRPr lang="en-IN"/>
        </a:p>
      </dgm:t>
    </dgm:pt>
    <dgm:pt modelId="{0E17E01B-52E3-4ABB-B1BF-05F97ABAA6DE}">
      <dgm:prSet phldrT="[Text]" phldr="1"/>
      <dgm:spPr/>
      <dgm:t>
        <a:bodyPr/>
        <a:lstStyle/>
        <a:p>
          <a:endParaRPr lang="en-IN"/>
        </a:p>
      </dgm:t>
    </dgm:pt>
    <dgm:pt modelId="{C3310BDB-BB51-480C-BB8E-899EEACFE304}" type="parTrans" cxnId="{1AF9A341-FF07-4ECB-B5F5-4EF6BEDA8053}">
      <dgm:prSet/>
      <dgm:spPr/>
      <dgm:t>
        <a:bodyPr/>
        <a:lstStyle/>
        <a:p>
          <a:endParaRPr lang="en-IN"/>
        </a:p>
      </dgm:t>
    </dgm:pt>
    <dgm:pt modelId="{9E73C88C-BE2A-4ADB-B281-1E420F7658F5}" type="sibTrans" cxnId="{1AF9A341-FF07-4ECB-B5F5-4EF6BEDA8053}">
      <dgm:prSet/>
      <dgm:spPr/>
      <dgm:t>
        <a:bodyPr/>
        <a:lstStyle/>
        <a:p>
          <a:endParaRPr lang="en-IN"/>
        </a:p>
      </dgm:t>
    </dgm:pt>
    <dgm:pt modelId="{5C7CC49A-5335-4D9F-961D-FA76DBCCEC85}">
      <dgm:prSet phldrT="[Text]"/>
      <dgm:spPr/>
      <dgm:t>
        <a:bodyPr/>
        <a:lstStyle/>
        <a:p>
          <a:r>
            <a:rPr lang="en-IN" dirty="0" err="1"/>
            <a:t>प्रत्यक्ष</a:t>
          </a:r>
          <a:r>
            <a:rPr lang="en-IN" dirty="0"/>
            <a:t> </a:t>
          </a:r>
          <a:r>
            <a:rPr lang="en-IN" dirty="0" err="1"/>
            <a:t>नकारात्मक</a:t>
          </a:r>
          <a:r>
            <a:rPr lang="en-IN" dirty="0"/>
            <a:t> </a:t>
          </a:r>
          <a:r>
            <a:rPr lang="en-IN" dirty="0" err="1"/>
            <a:t>प्रतिपुष्टि</a:t>
          </a:r>
          <a:r>
            <a:rPr lang="en-IN" dirty="0"/>
            <a:t> </a:t>
          </a:r>
          <a:r>
            <a:rPr lang="en-IN" dirty="0" err="1"/>
            <a:t>से</a:t>
          </a:r>
          <a:r>
            <a:rPr lang="en-IN" dirty="0"/>
            <a:t> </a:t>
          </a:r>
          <a:r>
            <a:rPr lang="en-IN" dirty="0" err="1"/>
            <a:t>बचने</a:t>
          </a:r>
          <a:r>
            <a:rPr lang="en-IN" dirty="0"/>
            <a:t> </a:t>
          </a:r>
          <a:r>
            <a:rPr lang="en-IN" dirty="0" err="1"/>
            <a:t>का</a:t>
          </a:r>
          <a:r>
            <a:rPr lang="en-IN" dirty="0"/>
            <a:t> </a:t>
          </a:r>
          <a:r>
            <a:rPr lang="en-IN" dirty="0" err="1"/>
            <a:t>प्रयास</a:t>
          </a:r>
          <a:r>
            <a:rPr lang="en-IN" dirty="0"/>
            <a:t> </a:t>
          </a:r>
          <a:r>
            <a:rPr lang="en-IN" dirty="0" err="1"/>
            <a:t>करना</a:t>
          </a:r>
          <a:r>
            <a:rPr lang="en-IN" dirty="0"/>
            <a:t> </a:t>
          </a:r>
          <a:r>
            <a:rPr lang="en-IN" dirty="0" err="1"/>
            <a:t>चाहिए</a:t>
          </a:r>
          <a:r>
            <a:rPr lang="en-IN" dirty="0"/>
            <a:t>।</a:t>
          </a:r>
        </a:p>
      </dgm:t>
    </dgm:pt>
    <dgm:pt modelId="{57E628A7-5E9B-4EC5-9E3C-A9EE51560F78}" type="parTrans" cxnId="{B3467936-60E0-4EF6-8082-6356201686D4}">
      <dgm:prSet/>
      <dgm:spPr/>
      <dgm:t>
        <a:bodyPr/>
        <a:lstStyle/>
        <a:p>
          <a:endParaRPr lang="en-IN"/>
        </a:p>
      </dgm:t>
    </dgm:pt>
    <dgm:pt modelId="{98444643-E6E3-4BA4-8DEA-FD9D67360F6A}" type="sibTrans" cxnId="{B3467936-60E0-4EF6-8082-6356201686D4}">
      <dgm:prSet/>
      <dgm:spPr/>
      <dgm:t>
        <a:bodyPr/>
        <a:lstStyle/>
        <a:p>
          <a:endParaRPr lang="en-IN"/>
        </a:p>
      </dgm:t>
    </dgm:pt>
    <dgm:pt modelId="{FA5B9246-CC3F-4CAF-A5F8-644BC37E4D78}">
      <dgm:prSet/>
      <dgm:spPr/>
      <dgm:t>
        <a:bodyPr/>
        <a:lstStyle/>
        <a:p>
          <a:endParaRPr lang="en-IN" dirty="0"/>
        </a:p>
      </dgm:t>
    </dgm:pt>
    <dgm:pt modelId="{E53C21BE-24FD-40B2-982D-0080F89B77F2}" type="parTrans" cxnId="{E9B3D1D3-C44C-482A-8AEE-4BD8390D13B0}">
      <dgm:prSet/>
      <dgm:spPr/>
      <dgm:t>
        <a:bodyPr/>
        <a:lstStyle/>
        <a:p>
          <a:endParaRPr lang="en-IN"/>
        </a:p>
      </dgm:t>
    </dgm:pt>
    <dgm:pt modelId="{D70D1A0C-79BB-409E-9A6F-97F6C8389AAC}" type="sibTrans" cxnId="{E9B3D1D3-C44C-482A-8AEE-4BD8390D13B0}">
      <dgm:prSet/>
      <dgm:spPr/>
      <dgm:t>
        <a:bodyPr/>
        <a:lstStyle/>
        <a:p>
          <a:endParaRPr lang="en-IN"/>
        </a:p>
      </dgm:t>
    </dgm:pt>
    <dgm:pt modelId="{0C6054C6-99C0-48EE-9900-8283156B2A20}" type="pres">
      <dgm:prSet presAssocID="{5BEC8355-FDA3-425B-BEA1-DB7C6654D222}" presName="Name0" presStyleCnt="0">
        <dgm:presLayoutVars>
          <dgm:chMax/>
          <dgm:chPref/>
          <dgm:dir/>
        </dgm:presLayoutVars>
      </dgm:prSet>
      <dgm:spPr/>
      <dgm:t>
        <a:bodyPr/>
        <a:lstStyle/>
        <a:p>
          <a:endParaRPr lang="en-US"/>
        </a:p>
      </dgm:t>
    </dgm:pt>
    <dgm:pt modelId="{C9F6E283-3AD6-4C8A-9AC1-E78067A06421}" type="pres">
      <dgm:prSet presAssocID="{59AAF0C5-35B2-4BB0-A0EE-ACAE409B2983}" presName="parenttextcomposite" presStyleCnt="0"/>
      <dgm:spPr/>
    </dgm:pt>
    <dgm:pt modelId="{0F6F99DA-E59E-4F48-BAB8-309772E2AC02}" type="pres">
      <dgm:prSet presAssocID="{59AAF0C5-35B2-4BB0-A0EE-ACAE409B2983}" presName="parenttext" presStyleLbl="revTx" presStyleIdx="0" presStyleCnt="3">
        <dgm:presLayoutVars>
          <dgm:chMax/>
          <dgm:chPref val="2"/>
          <dgm:bulletEnabled val="1"/>
        </dgm:presLayoutVars>
      </dgm:prSet>
      <dgm:spPr/>
      <dgm:t>
        <a:bodyPr/>
        <a:lstStyle/>
        <a:p>
          <a:endParaRPr lang="en-US"/>
        </a:p>
      </dgm:t>
    </dgm:pt>
    <dgm:pt modelId="{3FE73A8E-11AB-4C2B-949B-5C4A92BB6B16}" type="pres">
      <dgm:prSet presAssocID="{59AAF0C5-35B2-4BB0-A0EE-ACAE409B2983}" presName="composite" presStyleCnt="0"/>
      <dgm:spPr/>
    </dgm:pt>
    <dgm:pt modelId="{E7EEB72B-5A57-41E8-84B8-75E12CDA6E5D}" type="pres">
      <dgm:prSet presAssocID="{59AAF0C5-35B2-4BB0-A0EE-ACAE409B2983}" presName="chevron1" presStyleLbl="alignNode1" presStyleIdx="0" presStyleCnt="21"/>
      <dgm:spPr/>
    </dgm:pt>
    <dgm:pt modelId="{5EEE93F8-F673-40F5-A92F-4F6396FC9A6B}" type="pres">
      <dgm:prSet presAssocID="{59AAF0C5-35B2-4BB0-A0EE-ACAE409B2983}" presName="chevron2" presStyleLbl="alignNode1" presStyleIdx="1" presStyleCnt="21"/>
      <dgm:spPr/>
    </dgm:pt>
    <dgm:pt modelId="{CA75E1D7-FB61-4F2E-97C9-EDA79EE18905}" type="pres">
      <dgm:prSet presAssocID="{59AAF0C5-35B2-4BB0-A0EE-ACAE409B2983}" presName="chevron3" presStyleLbl="alignNode1" presStyleIdx="2" presStyleCnt="21"/>
      <dgm:spPr/>
    </dgm:pt>
    <dgm:pt modelId="{B44181D8-EE48-4118-B63B-07ED01ECB18F}" type="pres">
      <dgm:prSet presAssocID="{59AAF0C5-35B2-4BB0-A0EE-ACAE409B2983}" presName="chevron4" presStyleLbl="alignNode1" presStyleIdx="3" presStyleCnt="21"/>
      <dgm:spPr/>
    </dgm:pt>
    <dgm:pt modelId="{2BEED8A1-7632-4107-8818-1EA721D6EFD3}" type="pres">
      <dgm:prSet presAssocID="{59AAF0C5-35B2-4BB0-A0EE-ACAE409B2983}" presName="chevron5" presStyleLbl="alignNode1" presStyleIdx="4" presStyleCnt="21"/>
      <dgm:spPr/>
    </dgm:pt>
    <dgm:pt modelId="{8284B0FF-E4FD-4FED-A12B-93857FD9EFB0}" type="pres">
      <dgm:prSet presAssocID="{59AAF0C5-35B2-4BB0-A0EE-ACAE409B2983}" presName="chevron6" presStyleLbl="alignNode1" presStyleIdx="5" presStyleCnt="21"/>
      <dgm:spPr/>
    </dgm:pt>
    <dgm:pt modelId="{6420AC1B-11C8-4ECF-8F86-4146A79DAEED}" type="pres">
      <dgm:prSet presAssocID="{59AAF0C5-35B2-4BB0-A0EE-ACAE409B2983}" presName="chevron7" presStyleLbl="alignNode1" presStyleIdx="6" presStyleCnt="21"/>
      <dgm:spPr/>
    </dgm:pt>
    <dgm:pt modelId="{494B50F5-AAA3-47D2-8A07-86BB811AF18E}" type="pres">
      <dgm:prSet presAssocID="{59AAF0C5-35B2-4BB0-A0EE-ACAE409B2983}" presName="childtext" presStyleLbl="solidFgAcc1" presStyleIdx="0" presStyleCnt="3" custLinFactNeighborX="579" custLinFactNeighborY="2637">
        <dgm:presLayoutVars>
          <dgm:chMax/>
          <dgm:chPref val="0"/>
          <dgm:bulletEnabled val="1"/>
        </dgm:presLayoutVars>
      </dgm:prSet>
      <dgm:spPr/>
      <dgm:t>
        <a:bodyPr/>
        <a:lstStyle/>
        <a:p>
          <a:endParaRPr lang="en-US"/>
        </a:p>
      </dgm:t>
    </dgm:pt>
    <dgm:pt modelId="{CF43523B-2C12-4A94-8556-346DAA1E1F12}" type="pres">
      <dgm:prSet presAssocID="{E33F436B-8FDA-44F7-9B7F-609379F696AB}" presName="sibTrans" presStyleCnt="0"/>
      <dgm:spPr/>
    </dgm:pt>
    <dgm:pt modelId="{B68454C3-B8CC-4B3E-9178-7D028A3E4CB3}" type="pres">
      <dgm:prSet presAssocID="{44FC769B-9340-4D6F-A95F-10DCA1EBC046}" presName="parenttextcomposite" presStyleCnt="0"/>
      <dgm:spPr/>
    </dgm:pt>
    <dgm:pt modelId="{8650008C-89BE-42BC-80A5-271B804A15A6}" type="pres">
      <dgm:prSet presAssocID="{44FC769B-9340-4D6F-A95F-10DCA1EBC046}" presName="parenttext" presStyleLbl="revTx" presStyleIdx="1" presStyleCnt="3">
        <dgm:presLayoutVars>
          <dgm:chMax/>
          <dgm:chPref val="2"/>
          <dgm:bulletEnabled val="1"/>
        </dgm:presLayoutVars>
      </dgm:prSet>
      <dgm:spPr/>
      <dgm:t>
        <a:bodyPr/>
        <a:lstStyle/>
        <a:p>
          <a:endParaRPr lang="en-US"/>
        </a:p>
      </dgm:t>
    </dgm:pt>
    <dgm:pt modelId="{B4607CD8-A5E9-4A33-A60D-E75BED2DE027}" type="pres">
      <dgm:prSet presAssocID="{44FC769B-9340-4D6F-A95F-10DCA1EBC046}" presName="composite" presStyleCnt="0"/>
      <dgm:spPr/>
    </dgm:pt>
    <dgm:pt modelId="{CB2A4E1B-3724-4880-9D7B-659BB597E670}" type="pres">
      <dgm:prSet presAssocID="{44FC769B-9340-4D6F-A95F-10DCA1EBC046}" presName="chevron1" presStyleLbl="alignNode1" presStyleIdx="7" presStyleCnt="21"/>
      <dgm:spPr/>
    </dgm:pt>
    <dgm:pt modelId="{1A8E66C5-47F3-4FC5-9E7B-B437B4121896}" type="pres">
      <dgm:prSet presAssocID="{44FC769B-9340-4D6F-A95F-10DCA1EBC046}" presName="chevron2" presStyleLbl="alignNode1" presStyleIdx="8" presStyleCnt="21"/>
      <dgm:spPr/>
    </dgm:pt>
    <dgm:pt modelId="{6499F58A-DF84-4AB0-A657-803F93C04DDE}" type="pres">
      <dgm:prSet presAssocID="{44FC769B-9340-4D6F-A95F-10DCA1EBC046}" presName="chevron3" presStyleLbl="alignNode1" presStyleIdx="9" presStyleCnt="21"/>
      <dgm:spPr/>
    </dgm:pt>
    <dgm:pt modelId="{07DA785A-6E81-4D39-8A37-E4378F981376}" type="pres">
      <dgm:prSet presAssocID="{44FC769B-9340-4D6F-A95F-10DCA1EBC046}" presName="chevron4" presStyleLbl="alignNode1" presStyleIdx="10" presStyleCnt="21"/>
      <dgm:spPr/>
    </dgm:pt>
    <dgm:pt modelId="{0E328B67-5517-4490-8779-D6ACF814EFE6}" type="pres">
      <dgm:prSet presAssocID="{44FC769B-9340-4D6F-A95F-10DCA1EBC046}" presName="chevron5" presStyleLbl="alignNode1" presStyleIdx="11" presStyleCnt="21"/>
      <dgm:spPr/>
    </dgm:pt>
    <dgm:pt modelId="{8005C5B0-ED5D-492A-9F6C-F06B34A84A36}" type="pres">
      <dgm:prSet presAssocID="{44FC769B-9340-4D6F-A95F-10DCA1EBC046}" presName="chevron6" presStyleLbl="alignNode1" presStyleIdx="12" presStyleCnt="21"/>
      <dgm:spPr/>
    </dgm:pt>
    <dgm:pt modelId="{D73CD8B5-A542-40B4-B74F-C1D8B0C47ADA}" type="pres">
      <dgm:prSet presAssocID="{44FC769B-9340-4D6F-A95F-10DCA1EBC046}" presName="chevron7" presStyleLbl="alignNode1" presStyleIdx="13" presStyleCnt="21"/>
      <dgm:spPr/>
    </dgm:pt>
    <dgm:pt modelId="{387554C2-14B8-4AC3-8960-B8A7C6AAA031}" type="pres">
      <dgm:prSet presAssocID="{44FC769B-9340-4D6F-A95F-10DCA1EBC046}" presName="childtext" presStyleLbl="solidFgAcc1" presStyleIdx="1" presStyleCnt="3">
        <dgm:presLayoutVars>
          <dgm:chMax/>
          <dgm:chPref val="0"/>
          <dgm:bulletEnabled val="1"/>
        </dgm:presLayoutVars>
      </dgm:prSet>
      <dgm:spPr/>
      <dgm:t>
        <a:bodyPr/>
        <a:lstStyle/>
        <a:p>
          <a:endParaRPr lang="en-US"/>
        </a:p>
      </dgm:t>
    </dgm:pt>
    <dgm:pt modelId="{644F9FC3-0577-4F84-95DD-A9DF8E693B30}" type="pres">
      <dgm:prSet presAssocID="{C38A6F59-0B5B-40E0-917A-B88A5E9E628C}" presName="sibTrans" presStyleCnt="0"/>
      <dgm:spPr/>
    </dgm:pt>
    <dgm:pt modelId="{4A5972AD-9F95-469B-8EAA-52497FB34522}" type="pres">
      <dgm:prSet presAssocID="{0E17E01B-52E3-4ABB-B1BF-05F97ABAA6DE}" presName="parenttextcomposite" presStyleCnt="0"/>
      <dgm:spPr/>
    </dgm:pt>
    <dgm:pt modelId="{DAE4070E-A85D-4973-8760-727EF88C865D}" type="pres">
      <dgm:prSet presAssocID="{0E17E01B-52E3-4ABB-B1BF-05F97ABAA6DE}" presName="parenttext" presStyleLbl="revTx" presStyleIdx="2" presStyleCnt="3">
        <dgm:presLayoutVars>
          <dgm:chMax/>
          <dgm:chPref val="2"/>
          <dgm:bulletEnabled val="1"/>
        </dgm:presLayoutVars>
      </dgm:prSet>
      <dgm:spPr/>
      <dgm:t>
        <a:bodyPr/>
        <a:lstStyle/>
        <a:p>
          <a:endParaRPr lang="en-US"/>
        </a:p>
      </dgm:t>
    </dgm:pt>
    <dgm:pt modelId="{28D02A93-DB60-4604-A3FA-A1C4059DE8D6}" type="pres">
      <dgm:prSet presAssocID="{0E17E01B-52E3-4ABB-B1BF-05F97ABAA6DE}" presName="composite" presStyleCnt="0"/>
      <dgm:spPr/>
    </dgm:pt>
    <dgm:pt modelId="{F22343D8-3387-4E8F-A9C2-CAACBD6E6AD9}" type="pres">
      <dgm:prSet presAssocID="{0E17E01B-52E3-4ABB-B1BF-05F97ABAA6DE}" presName="chevron1" presStyleLbl="alignNode1" presStyleIdx="14" presStyleCnt="21"/>
      <dgm:spPr/>
    </dgm:pt>
    <dgm:pt modelId="{9675C81B-9C51-4499-8CE5-F4E1A88127C3}" type="pres">
      <dgm:prSet presAssocID="{0E17E01B-52E3-4ABB-B1BF-05F97ABAA6DE}" presName="chevron2" presStyleLbl="alignNode1" presStyleIdx="15" presStyleCnt="21"/>
      <dgm:spPr/>
    </dgm:pt>
    <dgm:pt modelId="{01DE750A-C812-4147-9776-22CD14244BCF}" type="pres">
      <dgm:prSet presAssocID="{0E17E01B-52E3-4ABB-B1BF-05F97ABAA6DE}" presName="chevron3" presStyleLbl="alignNode1" presStyleIdx="16" presStyleCnt="21"/>
      <dgm:spPr/>
    </dgm:pt>
    <dgm:pt modelId="{8DC8E9BD-3AAC-4D7E-AED4-1B8996A4F3D3}" type="pres">
      <dgm:prSet presAssocID="{0E17E01B-52E3-4ABB-B1BF-05F97ABAA6DE}" presName="chevron4" presStyleLbl="alignNode1" presStyleIdx="17" presStyleCnt="21"/>
      <dgm:spPr/>
    </dgm:pt>
    <dgm:pt modelId="{EB924785-DFC5-4997-8169-81FC16C76B1B}" type="pres">
      <dgm:prSet presAssocID="{0E17E01B-52E3-4ABB-B1BF-05F97ABAA6DE}" presName="chevron5" presStyleLbl="alignNode1" presStyleIdx="18" presStyleCnt="21"/>
      <dgm:spPr/>
    </dgm:pt>
    <dgm:pt modelId="{9CD007F1-25C0-4DEF-A48C-D15FADEFFF1E}" type="pres">
      <dgm:prSet presAssocID="{0E17E01B-52E3-4ABB-B1BF-05F97ABAA6DE}" presName="chevron6" presStyleLbl="alignNode1" presStyleIdx="19" presStyleCnt="21"/>
      <dgm:spPr/>
    </dgm:pt>
    <dgm:pt modelId="{AC96315D-077B-4A64-A633-38F1CB4C31E3}" type="pres">
      <dgm:prSet presAssocID="{0E17E01B-52E3-4ABB-B1BF-05F97ABAA6DE}" presName="chevron7" presStyleLbl="alignNode1" presStyleIdx="20" presStyleCnt="21"/>
      <dgm:spPr/>
    </dgm:pt>
    <dgm:pt modelId="{38880D8E-243E-4C68-B6EA-D0DAB6D4D50C}" type="pres">
      <dgm:prSet presAssocID="{0E17E01B-52E3-4ABB-B1BF-05F97ABAA6DE}" presName="childtext" presStyleLbl="solidFgAcc1" presStyleIdx="2" presStyleCnt="3">
        <dgm:presLayoutVars>
          <dgm:chMax/>
          <dgm:chPref val="0"/>
          <dgm:bulletEnabled val="1"/>
        </dgm:presLayoutVars>
      </dgm:prSet>
      <dgm:spPr/>
      <dgm:t>
        <a:bodyPr/>
        <a:lstStyle/>
        <a:p>
          <a:endParaRPr lang="en-US"/>
        </a:p>
      </dgm:t>
    </dgm:pt>
  </dgm:ptLst>
  <dgm:cxnLst>
    <dgm:cxn modelId="{6D927745-0534-4AAC-8254-5B5706D2D35C}" srcId="{59AAF0C5-35B2-4BB0-A0EE-ACAE409B2983}" destId="{F66DA97B-494A-44B2-A00F-10A245AF6E8D}" srcOrd="0" destOrd="0" parTransId="{F1AE4543-E4C1-4DFC-8505-4DA258F84AEA}" sibTransId="{5B66016E-92A0-4431-8A79-52B66D7437A4}"/>
    <dgm:cxn modelId="{3235264A-7672-4558-8E88-F1DFB7CD7831}" type="presOf" srcId="{5C7CC49A-5335-4D9F-961D-FA76DBCCEC85}" destId="{38880D8E-243E-4C68-B6EA-D0DAB6D4D50C}" srcOrd="0" destOrd="0" presId="urn:microsoft.com/office/officeart/2008/layout/VerticalAccentList"/>
    <dgm:cxn modelId="{8CB2444B-3D0C-4C32-AAAB-92699A637A39}" type="presOf" srcId="{5BEC8355-FDA3-425B-BEA1-DB7C6654D222}" destId="{0C6054C6-99C0-48EE-9900-8283156B2A20}" srcOrd="0" destOrd="0" presId="urn:microsoft.com/office/officeart/2008/layout/VerticalAccentList"/>
    <dgm:cxn modelId="{012C15BA-6F6E-48BC-93BA-8B9E7AD405ED}" srcId="{44FC769B-9340-4D6F-A95F-10DCA1EBC046}" destId="{5F42751E-2ECE-4D81-ADB2-85D4217C53F8}" srcOrd="0" destOrd="0" parTransId="{C4487A16-C7D4-4FB9-A65D-20FC3339A38D}" sibTransId="{5DB9DF68-80D8-41F2-B1C6-F035D703D56F}"/>
    <dgm:cxn modelId="{E9B3D1D3-C44C-482A-8AEE-4BD8390D13B0}" srcId="{0E17E01B-52E3-4ABB-B1BF-05F97ABAA6DE}" destId="{FA5B9246-CC3F-4CAF-A5F8-644BC37E4D78}" srcOrd="1" destOrd="0" parTransId="{E53C21BE-24FD-40B2-982D-0080F89B77F2}" sibTransId="{D70D1A0C-79BB-409E-9A6F-97F6C8389AAC}"/>
    <dgm:cxn modelId="{A897B3F5-08FC-46CA-B545-B298E105564F}" type="presOf" srcId="{59AAF0C5-35B2-4BB0-A0EE-ACAE409B2983}" destId="{0F6F99DA-E59E-4F48-BAB8-309772E2AC02}" srcOrd="0" destOrd="0" presId="urn:microsoft.com/office/officeart/2008/layout/VerticalAccentList"/>
    <dgm:cxn modelId="{3BD62E6A-7BAC-4359-A01B-8971F14D1E51}" type="presOf" srcId="{44FC769B-9340-4D6F-A95F-10DCA1EBC046}" destId="{8650008C-89BE-42BC-80A5-271B804A15A6}" srcOrd="0" destOrd="0" presId="urn:microsoft.com/office/officeart/2008/layout/VerticalAccentList"/>
    <dgm:cxn modelId="{BE261EA6-E146-4692-8AFF-5760CA76CCB7}" srcId="{5BEC8355-FDA3-425B-BEA1-DB7C6654D222}" destId="{44FC769B-9340-4D6F-A95F-10DCA1EBC046}" srcOrd="1" destOrd="0" parTransId="{D919102D-BF17-4A60-BB38-FE53E52D579A}" sibTransId="{C38A6F59-0B5B-40E0-917A-B88A5E9E628C}"/>
    <dgm:cxn modelId="{B3467936-60E0-4EF6-8082-6356201686D4}" srcId="{0E17E01B-52E3-4ABB-B1BF-05F97ABAA6DE}" destId="{5C7CC49A-5335-4D9F-961D-FA76DBCCEC85}" srcOrd="0" destOrd="0" parTransId="{57E628A7-5E9B-4EC5-9E3C-A9EE51560F78}" sibTransId="{98444643-E6E3-4BA4-8DEA-FD9D67360F6A}"/>
    <dgm:cxn modelId="{89F5BB77-F62C-4376-AD6A-17BDCA8B65A6}" type="presOf" srcId="{FA5B9246-CC3F-4CAF-A5F8-644BC37E4D78}" destId="{38880D8E-243E-4C68-B6EA-D0DAB6D4D50C}" srcOrd="0" destOrd="1" presId="urn:microsoft.com/office/officeart/2008/layout/VerticalAccentList"/>
    <dgm:cxn modelId="{706D977E-B48F-4D74-AAA0-50317ECEB524}" srcId="{5BEC8355-FDA3-425B-BEA1-DB7C6654D222}" destId="{59AAF0C5-35B2-4BB0-A0EE-ACAE409B2983}" srcOrd="0" destOrd="0" parTransId="{C891E05A-9181-4000-96F9-24C75C017DCF}" sibTransId="{E33F436B-8FDA-44F7-9B7F-609379F696AB}"/>
    <dgm:cxn modelId="{A50FA1D5-82C5-4889-906C-F37D677CFACF}" type="presOf" srcId="{5F42751E-2ECE-4D81-ADB2-85D4217C53F8}" destId="{387554C2-14B8-4AC3-8960-B8A7C6AAA031}" srcOrd="0" destOrd="0" presId="urn:microsoft.com/office/officeart/2008/layout/VerticalAccentList"/>
    <dgm:cxn modelId="{F02D1798-7374-47CE-B11C-A134F0F0CD0B}" type="presOf" srcId="{0E17E01B-52E3-4ABB-B1BF-05F97ABAA6DE}" destId="{DAE4070E-A85D-4973-8760-727EF88C865D}" srcOrd="0" destOrd="0" presId="urn:microsoft.com/office/officeart/2008/layout/VerticalAccentList"/>
    <dgm:cxn modelId="{1AF9A341-FF07-4ECB-B5F5-4EF6BEDA8053}" srcId="{5BEC8355-FDA3-425B-BEA1-DB7C6654D222}" destId="{0E17E01B-52E3-4ABB-B1BF-05F97ABAA6DE}" srcOrd="2" destOrd="0" parTransId="{C3310BDB-BB51-480C-BB8E-899EEACFE304}" sibTransId="{9E73C88C-BE2A-4ADB-B281-1E420F7658F5}"/>
    <dgm:cxn modelId="{F2982974-E951-4474-9DD0-951E1ADB6EA9}" type="presOf" srcId="{F66DA97B-494A-44B2-A00F-10A245AF6E8D}" destId="{494B50F5-AAA3-47D2-8A07-86BB811AF18E}" srcOrd="0" destOrd="0" presId="urn:microsoft.com/office/officeart/2008/layout/VerticalAccentList"/>
    <dgm:cxn modelId="{3E068A54-8D09-49CF-9D23-787B8732A776}" type="presParOf" srcId="{0C6054C6-99C0-48EE-9900-8283156B2A20}" destId="{C9F6E283-3AD6-4C8A-9AC1-E78067A06421}" srcOrd="0" destOrd="0" presId="urn:microsoft.com/office/officeart/2008/layout/VerticalAccentList"/>
    <dgm:cxn modelId="{AFB97B47-8EB1-4D63-A472-DFAD79FBEFC8}" type="presParOf" srcId="{C9F6E283-3AD6-4C8A-9AC1-E78067A06421}" destId="{0F6F99DA-E59E-4F48-BAB8-309772E2AC02}" srcOrd="0" destOrd="0" presId="urn:microsoft.com/office/officeart/2008/layout/VerticalAccentList"/>
    <dgm:cxn modelId="{4FAA01C8-0EC1-4A59-A5FC-2223F94AF4C1}" type="presParOf" srcId="{0C6054C6-99C0-48EE-9900-8283156B2A20}" destId="{3FE73A8E-11AB-4C2B-949B-5C4A92BB6B16}" srcOrd="1" destOrd="0" presId="urn:microsoft.com/office/officeart/2008/layout/VerticalAccentList"/>
    <dgm:cxn modelId="{B8B5EC76-8E7C-4173-99F1-8F0076F24A07}" type="presParOf" srcId="{3FE73A8E-11AB-4C2B-949B-5C4A92BB6B16}" destId="{E7EEB72B-5A57-41E8-84B8-75E12CDA6E5D}" srcOrd="0" destOrd="0" presId="urn:microsoft.com/office/officeart/2008/layout/VerticalAccentList"/>
    <dgm:cxn modelId="{617921C4-F841-4F79-91B5-A66B7818560E}" type="presParOf" srcId="{3FE73A8E-11AB-4C2B-949B-5C4A92BB6B16}" destId="{5EEE93F8-F673-40F5-A92F-4F6396FC9A6B}" srcOrd="1" destOrd="0" presId="urn:microsoft.com/office/officeart/2008/layout/VerticalAccentList"/>
    <dgm:cxn modelId="{8840B44C-FA84-4174-8A14-9C14D5BC9E66}" type="presParOf" srcId="{3FE73A8E-11AB-4C2B-949B-5C4A92BB6B16}" destId="{CA75E1D7-FB61-4F2E-97C9-EDA79EE18905}" srcOrd="2" destOrd="0" presId="urn:microsoft.com/office/officeart/2008/layout/VerticalAccentList"/>
    <dgm:cxn modelId="{159DF85E-6942-4FF5-A049-7DF95C35A9F5}" type="presParOf" srcId="{3FE73A8E-11AB-4C2B-949B-5C4A92BB6B16}" destId="{B44181D8-EE48-4118-B63B-07ED01ECB18F}" srcOrd="3" destOrd="0" presId="urn:microsoft.com/office/officeart/2008/layout/VerticalAccentList"/>
    <dgm:cxn modelId="{6C53169F-EBB0-45C5-B32F-84825549A5A1}" type="presParOf" srcId="{3FE73A8E-11AB-4C2B-949B-5C4A92BB6B16}" destId="{2BEED8A1-7632-4107-8818-1EA721D6EFD3}" srcOrd="4" destOrd="0" presId="urn:microsoft.com/office/officeart/2008/layout/VerticalAccentList"/>
    <dgm:cxn modelId="{FB41C8FD-E6EC-4E28-AB48-C31AC79BFB5C}" type="presParOf" srcId="{3FE73A8E-11AB-4C2B-949B-5C4A92BB6B16}" destId="{8284B0FF-E4FD-4FED-A12B-93857FD9EFB0}" srcOrd="5" destOrd="0" presId="urn:microsoft.com/office/officeart/2008/layout/VerticalAccentList"/>
    <dgm:cxn modelId="{A7604F5E-4675-41D2-9B63-50CCB348B6A4}" type="presParOf" srcId="{3FE73A8E-11AB-4C2B-949B-5C4A92BB6B16}" destId="{6420AC1B-11C8-4ECF-8F86-4146A79DAEED}" srcOrd="6" destOrd="0" presId="urn:microsoft.com/office/officeart/2008/layout/VerticalAccentList"/>
    <dgm:cxn modelId="{EA20C8DE-2C5F-48A9-8EE5-404EEF30CFF0}" type="presParOf" srcId="{3FE73A8E-11AB-4C2B-949B-5C4A92BB6B16}" destId="{494B50F5-AAA3-47D2-8A07-86BB811AF18E}" srcOrd="7" destOrd="0" presId="urn:microsoft.com/office/officeart/2008/layout/VerticalAccentList"/>
    <dgm:cxn modelId="{CC79DB77-4E5D-42EA-B59E-EC22D90BB47E}" type="presParOf" srcId="{0C6054C6-99C0-48EE-9900-8283156B2A20}" destId="{CF43523B-2C12-4A94-8556-346DAA1E1F12}" srcOrd="2" destOrd="0" presId="urn:microsoft.com/office/officeart/2008/layout/VerticalAccentList"/>
    <dgm:cxn modelId="{40F5F253-F7D1-4D76-95DB-2CA3F79EC12F}" type="presParOf" srcId="{0C6054C6-99C0-48EE-9900-8283156B2A20}" destId="{B68454C3-B8CC-4B3E-9178-7D028A3E4CB3}" srcOrd="3" destOrd="0" presId="urn:microsoft.com/office/officeart/2008/layout/VerticalAccentList"/>
    <dgm:cxn modelId="{6AC6A49C-94A7-483B-A251-AA5C18724BF2}" type="presParOf" srcId="{B68454C3-B8CC-4B3E-9178-7D028A3E4CB3}" destId="{8650008C-89BE-42BC-80A5-271B804A15A6}" srcOrd="0" destOrd="0" presId="urn:microsoft.com/office/officeart/2008/layout/VerticalAccentList"/>
    <dgm:cxn modelId="{B5ECA6D3-ABDF-4EF6-B77A-3B15803700C2}" type="presParOf" srcId="{0C6054C6-99C0-48EE-9900-8283156B2A20}" destId="{B4607CD8-A5E9-4A33-A60D-E75BED2DE027}" srcOrd="4" destOrd="0" presId="urn:microsoft.com/office/officeart/2008/layout/VerticalAccentList"/>
    <dgm:cxn modelId="{B1C35C27-245A-43FC-8570-D0A6629178DE}" type="presParOf" srcId="{B4607CD8-A5E9-4A33-A60D-E75BED2DE027}" destId="{CB2A4E1B-3724-4880-9D7B-659BB597E670}" srcOrd="0" destOrd="0" presId="urn:microsoft.com/office/officeart/2008/layout/VerticalAccentList"/>
    <dgm:cxn modelId="{E676BA7B-F364-42ED-8A11-F93F52F47630}" type="presParOf" srcId="{B4607CD8-A5E9-4A33-A60D-E75BED2DE027}" destId="{1A8E66C5-47F3-4FC5-9E7B-B437B4121896}" srcOrd="1" destOrd="0" presId="urn:microsoft.com/office/officeart/2008/layout/VerticalAccentList"/>
    <dgm:cxn modelId="{3FB78950-37B5-4E4F-85E7-F7A562E162B6}" type="presParOf" srcId="{B4607CD8-A5E9-4A33-A60D-E75BED2DE027}" destId="{6499F58A-DF84-4AB0-A657-803F93C04DDE}" srcOrd="2" destOrd="0" presId="urn:microsoft.com/office/officeart/2008/layout/VerticalAccentList"/>
    <dgm:cxn modelId="{160E2F71-B757-4971-AA4F-E78A55EC350E}" type="presParOf" srcId="{B4607CD8-A5E9-4A33-A60D-E75BED2DE027}" destId="{07DA785A-6E81-4D39-8A37-E4378F981376}" srcOrd="3" destOrd="0" presId="urn:microsoft.com/office/officeart/2008/layout/VerticalAccentList"/>
    <dgm:cxn modelId="{6E66AC02-B8CC-4BD0-A103-E901778479CA}" type="presParOf" srcId="{B4607CD8-A5E9-4A33-A60D-E75BED2DE027}" destId="{0E328B67-5517-4490-8779-D6ACF814EFE6}" srcOrd="4" destOrd="0" presId="urn:microsoft.com/office/officeart/2008/layout/VerticalAccentList"/>
    <dgm:cxn modelId="{3CFC7BF7-5158-4AC0-B59D-A2F8A6DEE433}" type="presParOf" srcId="{B4607CD8-A5E9-4A33-A60D-E75BED2DE027}" destId="{8005C5B0-ED5D-492A-9F6C-F06B34A84A36}" srcOrd="5" destOrd="0" presId="urn:microsoft.com/office/officeart/2008/layout/VerticalAccentList"/>
    <dgm:cxn modelId="{48CDCFEC-8FBD-41BC-95DD-5984A74D9224}" type="presParOf" srcId="{B4607CD8-A5E9-4A33-A60D-E75BED2DE027}" destId="{D73CD8B5-A542-40B4-B74F-C1D8B0C47ADA}" srcOrd="6" destOrd="0" presId="urn:microsoft.com/office/officeart/2008/layout/VerticalAccentList"/>
    <dgm:cxn modelId="{BDC666FD-601C-4A99-8F71-93EE13A665D2}" type="presParOf" srcId="{B4607CD8-A5E9-4A33-A60D-E75BED2DE027}" destId="{387554C2-14B8-4AC3-8960-B8A7C6AAA031}" srcOrd="7" destOrd="0" presId="urn:microsoft.com/office/officeart/2008/layout/VerticalAccentList"/>
    <dgm:cxn modelId="{7B2F0443-1366-4303-ADBF-70A357D84987}" type="presParOf" srcId="{0C6054C6-99C0-48EE-9900-8283156B2A20}" destId="{644F9FC3-0577-4F84-95DD-A9DF8E693B30}" srcOrd="5" destOrd="0" presId="urn:microsoft.com/office/officeart/2008/layout/VerticalAccentList"/>
    <dgm:cxn modelId="{31B8E040-72A0-48F9-8DCE-5B7319F3A792}" type="presParOf" srcId="{0C6054C6-99C0-48EE-9900-8283156B2A20}" destId="{4A5972AD-9F95-469B-8EAA-52497FB34522}" srcOrd="6" destOrd="0" presId="urn:microsoft.com/office/officeart/2008/layout/VerticalAccentList"/>
    <dgm:cxn modelId="{A5EE3907-EAD2-4F21-8313-1127977C2E2D}" type="presParOf" srcId="{4A5972AD-9F95-469B-8EAA-52497FB34522}" destId="{DAE4070E-A85D-4973-8760-727EF88C865D}" srcOrd="0" destOrd="0" presId="urn:microsoft.com/office/officeart/2008/layout/VerticalAccentList"/>
    <dgm:cxn modelId="{ACEFB293-B4DD-491C-AD80-D62C9E004AE7}" type="presParOf" srcId="{0C6054C6-99C0-48EE-9900-8283156B2A20}" destId="{28D02A93-DB60-4604-A3FA-A1C4059DE8D6}" srcOrd="7" destOrd="0" presId="urn:microsoft.com/office/officeart/2008/layout/VerticalAccentList"/>
    <dgm:cxn modelId="{A88D2F7A-CF9E-44B8-9FD3-E25B8FD7F9AB}" type="presParOf" srcId="{28D02A93-DB60-4604-A3FA-A1C4059DE8D6}" destId="{F22343D8-3387-4E8F-A9C2-CAACBD6E6AD9}" srcOrd="0" destOrd="0" presId="urn:microsoft.com/office/officeart/2008/layout/VerticalAccentList"/>
    <dgm:cxn modelId="{93550E26-C086-420D-B479-23A309CBB8C1}" type="presParOf" srcId="{28D02A93-DB60-4604-A3FA-A1C4059DE8D6}" destId="{9675C81B-9C51-4499-8CE5-F4E1A88127C3}" srcOrd="1" destOrd="0" presId="urn:microsoft.com/office/officeart/2008/layout/VerticalAccentList"/>
    <dgm:cxn modelId="{75B1EFDE-6EE0-458D-96A3-BF2BE59A710D}" type="presParOf" srcId="{28D02A93-DB60-4604-A3FA-A1C4059DE8D6}" destId="{01DE750A-C812-4147-9776-22CD14244BCF}" srcOrd="2" destOrd="0" presId="urn:microsoft.com/office/officeart/2008/layout/VerticalAccentList"/>
    <dgm:cxn modelId="{463B0C19-408A-42F4-BD55-EF9C92D6EB3D}" type="presParOf" srcId="{28D02A93-DB60-4604-A3FA-A1C4059DE8D6}" destId="{8DC8E9BD-3AAC-4D7E-AED4-1B8996A4F3D3}" srcOrd="3" destOrd="0" presId="urn:microsoft.com/office/officeart/2008/layout/VerticalAccentList"/>
    <dgm:cxn modelId="{F119D14B-345A-4EA5-ABDF-21A6B1C437BD}" type="presParOf" srcId="{28D02A93-DB60-4604-A3FA-A1C4059DE8D6}" destId="{EB924785-DFC5-4997-8169-81FC16C76B1B}" srcOrd="4" destOrd="0" presId="urn:microsoft.com/office/officeart/2008/layout/VerticalAccentList"/>
    <dgm:cxn modelId="{A47819F7-EC88-4CF6-B06C-10613FC58439}" type="presParOf" srcId="{28D02A93-DB60-4604-A3FA-A1C4059DE8D6}" destId="{9CD007F1-25C0-4DEF-A48C-D15FADEFFF1E}" srcOrd="5" destOrd="0" presId="urn:microsoft.com/office/officeart/2008/layout/VerticalAccentList"/>
    <dgm:cxn modelId="{17A10451-265E-466E-B57E-8D1B832D7AF1}" type="presParOf" srcId="{28D02A93-DB60-4604-A3FA-A1C4059DE8D6}" destId="{AC96315D-077B-4A64-A633-38F1CB4C31E3}" srcOrd="6" destOrd="0" presId="urn:microsoft.com/office/officeart/2008/layout/VerticalAccentList"/>
    <dgm:cxn modelId="{26DBB031-CF07-4015-AA0E-4D2EABFE8693}" type="presParOf" srcId="{28D02A93-DB60-4604-A3FA-A1C4059DE8D6}" destId="{38880D8E-243E-4C68-B6EA-D0DAB6D4D50C}" srcOrd="7" destOrd="0" presId="urn:microsoft.com/office/officeart/2008/layout/VerticalAccentLis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1F96C8-6802-401B-9932-98E84AE1FB48}">
      <dsp:nvSpPr>
        <dsp:cNvPr id="0" name=""/>
        <dsp:cNvSpPr/>
      </dsp:nvSpPr>
      <dsp:spPr>
        <a:xfrm>
          <a:off x="0" y="646889"/>
          <a:ext cx="2539999" cy="1524000"/>
        </a:xfrm>
        <a:prstGeom prst="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hi-IN" sz="3000" kern="1200" dirty="0"/>
            <a:t>संचारक </a:t>
          </a:r>
          <a:r>
            <a:rPr lang="en-IN" sz="3000" kern="1200" dirty="0"/>
            <a:t>Communicator or Sender</a:t>
          </a:r>
        </a:p>
      </dsp:txBody>
      <dsp:txXfrm>
        <a:off x="0" y="646889"/>
        <a:ext cx="2539999" cy="1524000"/>
      </dsp:txXfrm>
    </dsp:sp>
    <dsp:sp modelId="{5A73108E-61E6-4DA6-BFA8-B33968445244}">
      <dsp:nvSpPr>
        <dsp:cNvPr id="0" name=""/>
        <dsp:cNvSpPr/>
      </dsp:nvSpPr>
      <dsp:spPr>
        <a:xfrm>
          <a:off x="2794000" y="646889"/>
          <a:ext cx="2539999" cy="1524000"/>
        </a:xfrm>
        <a:prstGeom prst="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hi-IN" sz="3000" kern="1200" dirty="0"/>
            <a:t>संदेश </a:t>
          </a:r>
          <a:r>
            <a:rPr lang="en-IN" sz="3000" kern="1200" dirty="0"/>
            <a:t>Message</a:t>
          </a:r>
        </a:p>
      </dsp:txBody>
      <dsp:txXfrm>
        <a:off x="2794000" y="646889"/>
        <a:ext cx="2539999" cy="1524000"/>
      </dsp:txXfrm>
    </dsp:sp>
    <dsp:sp modelId="{B21CA86E-A389-45E4-925D-582EE0F0305B}">
      <dsp:nvSpPr>
        <dsp:cNvPr id="0" name=""/>
        <dsp:cNvSpPr/>
      </dsp:nvSpPr>
      <dsp:spPr>
        <a:xfrm>
          <a:off x="5587999" y="646889"/>
          <a:ext cx="2539999" cy="1524000"/>
        </a:xfrm>
        <a:prstGeom prst="rect">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hi-IN" sz="3000" kern="1200" dirty="0"/>
            <a:t>भाषा </a:t>
          </a:r>
          <a:r>
            <a:rPr lang="en-IN" sz="3000" kern="1200" dirty="0"/>
            <a:t>Language</a:t>
          </a:r>
        </a:p>
      </dsp:txBody>
      <dsp:txXfrm>
        <a:off x="5587999" y="646889"/>
        <a:ext cx="2539999" cy="1524000"/>
      </dsp:txXfrm>
    </dsp:sp>
    <dsp:sp modelId="{FA5F7E79-4F9C-4FC6-A109-3661731BA207}">
      <dsp:nvSpPr>
        <dsp:cNvPr id="0" name=""/>
        <dsp:cNvSpPr/>
      </dsp:nvSpPr>
      <dsp:spPr>
        <a:xfrm>
          <a:off x="0" y="2424890"/>
          <a:ext cx="2539999" cy="1524000"/>
        </a:xfrm>
        <a:prstGeom prst="rect">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hi-IN" sz="3000" kern="1200" dirty="0"/>
            <a:t>माध्यम </a:t>
          </a:r>
          <a:r>
            <a:rPr lang="en-IN" sz="3000" kern="1200" dirty="0"/>
            <a:t>Medium </a:t>
          </a:r>
        </a:p>
      </dsp:txBody>
      <dsp:txXfrm>
        <a:off x="0" y="2424890"/>
        <a:ext cx="2539999" cy="1524000"/>
      </dsp:txXfrm>
    </dsp:sp>
    <dsp:sp modelId="{B62CF271-3E35-4D89-89EE-25093587A34C}">
      <dsp:nvSpPr>
        <dsp:cNvPr id="0" name=""/>
        <dsp:cNvSpPr/>
      </dsp:nvSpPr>
      <dsp:spPr>
        <a:xfrm>
          <a:off x="2794000" y="2424890"/>
          <a:ext cx="2539999" cy="1524000"/>
        </a:xfrm>
        <a:prstGeom prst="rect">
          <a:avLst/>
        </a:prstGeom>
        <a:solidFill>
          <a:schemeClr val="accent6">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hi-IN" sz="3000" kern="1200" dirty="0"/>
            <a:t>प्राप्तकर्ता </a:t>
          </a:r>
          <a:r>
            <a:rPr lang="en-IN" sz="3000" kern="1200" dirty="0"/>
            <a:t>Communicatee or  Receiver</a:t>
          </a:r>
        </a:p>
      </dsp:txBody>
      <dsp:txXfrm>
        <a:off x="2794000" y="2424890"/>
        <a:ext cx="2539999" cy="1524000"/>
      </dsp:txXfrm>
    </dsp:sp>
    <dsp:sp modelId="{D9B52B6D-152D-4412-8153-2F07188EB1C0}">
      <dsp:nvSpPr>
        <dsp:cNvPr id="0" name=""/>
        <dsp:cNvSpPr/>
      </dsp:nvSpPr>
      <dsp:spPr>
        <a:xfrm>
          <a:off x="5587999" y="2424890"/>
          <a:ext cx="2539999" cy="1524000"/>
        </a:xfrm>
        <a:prstGeom prst="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hi-IN" sz="3000" kern="1200" dirty="0"/>
            <a:t>प्रतिपुष्टि </a:t>
          </a:r>
          <a:r>
            <a:rPr lang="en-IN" sz="3000" kern="1200" dirty="0"/>
            <a:t>Feedback</a:t>
          </a:r>
        </a:p>
      </dsp:txBody>
      <dsp:txXfrm>
        <a:off x="5587999" y="2424890"/>
        <a:ext cx="2539999" cy="15240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677FAD-DD3D-44E7-AFD4-F09704D62EEE}">
      <dsp:nvSpPr>
        <dsp:cNvPr id="0" name=""/>
        <dsp:cNvSpPr/>
      </dsp:nvSpPr>
      <dsp:spPr>
        <a:xfrm>
          <a:off x="279400" y="1047"/>
          <a:ext cx="2365374" cy="1419225"/>
        </a:xfrm>
        <a:prstGeom prst="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IN" sz="2700" kern="1200" dirty="0" err="1"/>
            <a:t>भाषा</a:t>
          </a:r>
          <a:r>
            <a:rPr lang="en-IN" sz="2700" kern="1200" dirty="0"/>
            <a:t> </a:t>
          </a:r>
          <a:r>
            <a:rPr lang="en-IN" sz="2700" kern="1200" dirty="0" err="1"/>
            <a:t>का</a:t>
          </a:r>
          <a:r>
            <a:rPr lang="en-IN" sz="2700" kern="1200" dirty="0"/>
            <a:t> </a:t>
          </a:r>
          <a:r>
            <a:rPr lang="en-IN" sz="2700" kern="1200" dirty="0" err="1"/>
            <a:t>ज्ञान</a:t>
          </a:r>
          <a:r>
            <a:rPr lang="en-IN" sz="2700" kern="1200" dirty="0"/>
            <a:t> Knowledge of Language</a:t>
          </a:r>
        </a:p>
      </dsp:txBody>
      <dsp:txXfrm>
        <a:off x="279400" y="1047"/>
        <a:ext cx="2365374" cy="1419225"/>
      </dsp:txXfrm>
    </dsp:sp>
    <dsp:sp modelId="{C76EE6B7-5052-49B3-8C1A-48885A5A3D88}">
      <dsp:nvSpPr>
        <dsp:cNvPr id="0" name=""/>
        <dsp:cNvSpPr/>
      </dsp:nvSpPr>
      <dsp:spPr>
        <a:xfrm>
          <a:off x="2881312" y="1047"/>
          <a:ext cx="2365374" cy="1419225"/>
        </a:xfrm>
        <a:prstGeom prst="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IN" sz="2700" kern="1200" dirty="0" err="1"/>
            <a:t>विषय</a:t>
          </a:r>
          <a:r>
            <a:rPr lang="en-IN" sz="2700" kern="1200" dirty="0"/>
            <a:t> </a:t>
          </a:r>
          <a:r>
            <a:rPr lang="en-IN" sz="2700" kern="1200" dirty="0" err="1"/>
            <a:t>की</a:t>
          </a:r>
          <a:r>
            <a:rPr lang="en-IN" sz="2700" kern="1200" dirty="0"/>
            <a:t> </a:t>
          </a:r>
          <a:r>
            <a:rPr lang="en-IN" sz="2700" kern="1200" dirty="0" err="1"/>
            <a:t>स्पष्टता</a:t>
          </a:r>
          <a:r>
            <a:rPr lang="en-IN" sz="2700" kern="1200" dirty="0"/>
            <a:t> Clarity in Subject</a:t>
          </a:r>
        </a:p>
      </dsp:txBody>
      <dsp:txXfrm>
        <a:off x="2881312" y="1047"/>
        <a:ext cx="2365374" cy="1419225"/>
      </dsp:txXfrm>
    </dsp:sp>
    <dsp:sp modelId="{9DFC0A7A-2E6E-45B1-AF8F-D3CB146EC251}">
      <dsp:nvSpPr>
        <dsp:cNvPr id="0" name=""/>
        <dsp:cNvSpPr/>
      </dsp:nvSpPr>
      <dsp:spPr>
        <a:xfrm>
          <a:off x="5483224" y="1047"/>
          <a:ext cx="2365374" cy="1419225"/>
        </a:xfrm>
        <a:prstGeom prst="rect">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IN" sz="2700" kern="1200" dirty="0" err="1"/>
            <a:t>नेतृत्व</a:t>
          </a:r>
          <a:r>
            <a:rPr lang="en-IN" sz="2700" kern="1200" dirty="0"/>
            <a:t> </a:t>
          </a:r>
          <a:r>
            <a:rPr lang="en-IN" sz="2700" kern="1200" dirty="0" err="1"/>
            <a:t>का</a:t>
          </a:r>
          <a:r>
            <a:rPr lang="en-IN" sz="2700" kern="1200" dirty="0"/>
            <a:t> </a:t>
          </a:r>
          <a:r>
            <a:rPr lang="en-IN" sz="2700" kern="1200" dirty="0" err="1"/>
            <a:t>गुण</a:t>
          </a:r>
          <a:r>
            <a:rPr lang="en-IN" sz="2700" kern="1200" dirty="0"/>
            <a:t> Leadership Quality</a:t>
          </a:r>
        </a:p>
      </dsp:txBody>
      <dsp:txXfrm>
        <a:off x="5483224" y="1047"/>
        <a:ext cx="2365374" cy="1419225"/>
      </dsp:txXfrm>
    </dsp:sp>
    <dsp:sp modelId="{7406BCD0-43C1-408F-8092-986E40D10120}">
      <dsp:nvSpPr>
        <dsp:cNvPr id="0" name=""/>
        <dsp:cNvSpPr/>
      </dsp:nvSpPr>
      <dsp:spPr>
        <a:xfrm>
          <a:off x="2881312" y="1656809"/>
          <a:ext cx="2365374" cy="1419225"/>
        </a:xfrm>
        <a:prstGeom prst="rect">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IN" sz="2700" kern="1200" dirty="0" err="1"/>
            <a:t>नेतृत्व</a:t>
          </a:r>
          <a:r>
            <a:rPr lang="en-IN" sz="2700" kern="1200" dirty="0"/>
            <a:t> </a:t>
          </a:r>
          <a:r>
            <a:rPr lang="en-IN" sz="2700" kern="1200" dirty="0" err="1"/>
            <a:t>का</a:t>
          </a:r>
          <a:r>
            <a:rPr lang="en-IN" sz="2700" kern="1200" dirty="0"/>
            <a:t> </a:t>
          </a:r>
          <a:r>
            <a:rPr lang="en-IN" sz="2700" kern="1200" dirty="0" err="1"/>
            <a:t>गुण</a:t>
          </a:r>
          <a:r>
            <a:rPr lang="en-IN" sz="2700" kern="1200" dirty="0"/>
            <a:t> Leadership </a:t>
          </a:r>
          <a:r>
            <a:rPr lang="en-IN" sz="2700" kern="1200" dirty="0" err="1"/>
            <a:t>Qualit</a:t>
          </a:r>
          <a:endParaRPr lang="en-IN" sz="2700" kern="1200" dirty="0"/>
        </a:p>
      </dsp:txBody>
      <dsp:txXfrm>
        <a:off x="2881312" y="1656809"/>
        <a:ext cx="2365374" cy="141922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F04340-E26F-4EB6-8161-EFCFF83A266A}">
      <dsp:nvSpPr>
        <dsp:cNvPr id="0" name=""/>
        <dsp:cNvSpPr/>
      </dsp:nvSpPr>
      <dsp:spPr>
        <a:xfrm>
          <a:off x="2381" y="428643"/>
          <a:ext cx="1889124" cy="1133475"/>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err="1"/>
            <a:t>प्रतिपुष्टि</a:t>
          </a:r>
          <a:r>
            <a:rPr lang="en-IN" sz="1600" kern="1200" dirty="0"/>
            <a:t> </a:t>
          </a:r>
          <a:r>
            <a:rPr lang="en-IN" sz="1600" kern="1200" dirty="0" err="1"/>
            <a:t>संचार</a:t>
          </a:r>
          <a:r>
            <a:rPr lang="en-IN" sz="1600" kern="1200" dirty="0"/>
            <a:t> </a:t>
          </a:r>
          <a:r>
            <a:rPr lang="en-IN" sz="1600" kern="1200" dirty="0" err="1"/>
            <a:t>प्रक्रिया</a:t>
          </a:r>
          <a:r>
            <a:rPr lang="en-IN" sz="1600" kern="1200" dirty="0"/>
            <a:t> </a:t>
          </a:r>
          <a:r>
            <a:rPr lang="en-IN" sz="1600" kern="1200" dirty="0" err="1"/>
            <a:t>का</a:t>
          </a:r>
          <a:r>
            <a:rPr lang="en-IN" sz="1600" kern="1200" dirty="0"/>
            <a:t> </a:t>
          </a:r>
          <a:r>
            <a:rPr lang="en-IN" sz="1600" kern="1200" dirty="0" err="1"/>
            <a:t>एक</a:t>
          </a:r>
          <a:r>
            <a:rPr lang="en-IN" sz="1600" kern="1200" dirty="0"/>
            <a:t> </a:t>
          </a:r>
          <a:r>
            <a:rPr lang="en-IN" sz="1600" kern="1200" dirty="0" err="1"/>
            <a:t>महत्वपूर्ण</a:t>
          </a:r>
          <a:r>
            <a:rPr lang="en-IN" sz="1600" kern="1200" dirty="0"/>
            <a:t> </a:t>
          </a:r>
          <a:r>
            <a:rPr lang="en-IN" sz="1600" kern="1200" dirty="0" err="1"/>
            <a:t>अंग</a:t>
          </a:r>
          <a:r>
            <a:rPr lang="en-IN" sz="1600" kern="1200" dirty="0"/>
            <a:t> </a:t>
          </a:r>
          <a:r>
            <a:rPr lang="en-IN" sz="1600" kern="1200" dirty="0" err="1"/>
            <a:t>है</a:t>
          </a:r>
          <a:r>
            <a:rPr lang="en-IN" sz="1600" kern="1200" dirty="0"/>
            <a:t>।</a:t>
          </a:r>
        </a:p>
      </dsp:txBody>
      <dsp:txXfrm>
        <a:off x="2381" y="428643"/>
        <a:ext cx="1889124" cy="1133475"/>
      </dsp:txXfrm>
    </dsp:sp>
    <dsp:sp modelId="{F023F41C-0C34-42B4-A5EB-D990769B7566}">
      <dsp:nvSpPr>
        <dsp:cNvPr id="0" name=""/>
        <dsp:cNvSpPr/>
      </dsp:nvSpPr>
      <dsp:spPr>
        <a:xfrm>
          <a:off x="2080418" y="428643"/>
          <a:ext cx="1889124" cy="1133475"/>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err="1"/>
            <a:t>बिना</a:t>
          </a:r>
          <a:r>
            <a:rPr lang="en-IN" sz="1600" kern="1200" dirty="0"/>
            <a:t> </a:t>
          </a:r>
          <a:r>
            <a:rPr lang="en-IN" sz="1600" kern="1200" dirty="0" err="1"/>
            <a:t>प्रतिपुष्टि</a:t>
          </a:r>
          <a:r>
            <a:rPr lang="en-IN" sz="1600" kern="1200" dirty="0"/>
            <a:t> </a:t>
          </a:r>
          <a:r>
            <a:rPr lang="en-IN" sz="1600" kern="1200" dirty="0" err="1"/>
            <a:t>के</a:t>
          </a:r>
          <a:r>
            <a:rPr lang="en-IN" sz="1600" kern="1200" dirty="0"/>
            <a:t> </a:t>
          </a:r>
          <a:r>
            <a:rPr lang="en-IN" sz="1600" kern="1200" dirty="0" err="1"/>
            <a:t>संचार</a:t>
          </a:r>
          <a:r>
            <a:rPr lang="en-IN" sz="1600" kern="1200" dirty="0"/>
            <a:t> </a:t>
          </a:r>
          <a:r>
            <a:rPr lang="en-IN" sz="1600" kern="1200" dirty="0" err="1"/>
            <a:t>प्रक्रिया</a:t>
          </a:r>
          <a:r>
            <a:rPr lang="en-IN" sz="1600" kern="1200" dirty="0"/>
            <a:t> </a:t>
          </a:r>
          <a:r>
            <a:rPr lang="en-IN" sz="1600" kern="1200" dirty="0" err="1"/>
            <a:t>पूरी</a:t>
          </a:r>
          <a:r>
            <a:rPr lang="en-IN" sz="1600" kern="1200" dirty="0"/>
            <a:t> </a:t>
          </a:r>
          <a:r>
            <a:rPr lang="en-IN" sz="1600" kern="1200" dirty="0" err="1"/>
            <a:t>नहीं</a:t>
          </a:r>
          <a:r>
            <a:rPr lang="en-IN" sz="1600" kern="1200" dirty="0"/>
            <a:t> </a:t>
          </a:r>
          <a:r>
            <a:rPr lang="en-IN" sz="1600" kern="1200" dirty="0" err="1"/>
            <a:t>होती</a:t>
          </a:r>
          <a:r>
            <a:rPr lang="en-IN" sz="1600" kern="1200" dirty="0"/>
            <a:t> </a:t>
          </a:r>
          <a:r>
            <a:rPr lang="en-IN" sz="1600" kern="1200" dirty="0" err="1"/>
            <a:t>है</a:t>
          </a:r>
          <a:r>
            <a:rPr lang="en-IN" sz="1600" kern="1200" dirty="0"/>
            <a:t>।</a:t>
          </a:r>
        </a:p>
      </dsp:txBody>
      <dsp:txXfrm>
        <a:off x="2080418" y="428643"/>
        <a:ext cx="1889124" cy="1133475"/>
      </dsp:txXfrm>
    </dsp:sp>
    <dsp:sp modelId="{99948036-5A30-4395-A6E8-F4D85A328DF4}">
      <dsp:nvSpPr>
        <dsp:cNvPr id="0" name=""/>
        <dsp:cNvSpPr/>
      </dsp:nvSpPr>
      <dsp:spPr>
        <a:xfrm>
          <a:off x="4158456" y="428643"/>
          <a:ext cx="1889124" cy="1133475"/>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err="1"/>
            <a:t>संचार</a:t>
          </a:r>
          <a:r>
            <a:rPr lang="en-IN" sz="1600" kern="1200" dirty="0"/>
            <a:t> </a:t>
          </a:r>
          <a:r>
            <a:rPr lang="en-IN" sz="1600" kern="1200" dirty="0" err="1"/>
            <a:t>प्रक्रिया</a:t>
          </a:r>
          <a:r>
            <a:rPr lang="en-IN" sz="1600" kern="1200" dirty="0"/>
            <a:t> </a:t>
          </a:r>
          <a:r>
            <a:rPr lang="en-IN" sz="1600" kern="1200" dirty="0" err="1"/>
            <a:t>में</a:t>
          </a:r>
          <a:r>
            <a:rPr lang="en-IN" sz="1600" kern="1200" dirty="0"/>
            <a:t> </a:t>
          </a:r>
          <a:r>
            <a:rPr lang="en-IN" sz="1600" kern="1200" dirty="0" err="1"/>
            <a:t>प्रतिपुष्टि</a:t>
          </a:r>
          <a:r>
            <a:rPr lang="en-IN" sz="1600" kern="1200" dirty="0"/>
            <a:t> </a:t>
          </a:r>
          <a:r>
            <a:rPr lang="en-IN" sz="1600" kern="1200" dirty="0" err="1"/>
            <a:t>एक</a:t>
          </a:r>
          <a:r>
            <a:rPr lang="en-IN" sz="1600" kern="1200" dirty="0"/>
            <a:t> </a:t>
          </a:r>
          <a:r>
            <a:rPr lang="en-IN" sz="1600" kern="1200" dirty="0" err="1"/>
            <a:t>उत्प्रेरक</a:t>
          </a:r>
          <a:r>
            <a:rPr lang="en-IN" sz="1600" kern="1200" dirty="0"/>
            <a:t> </a:t>
          </a:r>
          <a:r>
            <a:rPr lang="en-IN" sz="1600" kern="1200" dirty="0" err="1"/>
            <a:t>तत्व</a:t>
          </a:r>
          <a:r>
            <a:rPr lang="en-IN" sz="1600" kern="1200" dirty="0"/>
            <a:t> </a:t>
          </a:r>
          <a:r>
            <a:rPr lang="en-IN" sz="1600" kern="1200" dirty="0" err="1"/>
            <a:t>के</a:t>
          </a:r>
          <a:r>
            <a:rPr lang="en-IN" sz="1600" kern="1200" dirty="0"/>
            <a:t> </a:t>
          </a:r>
          <a:r>
            <a:rPr lang="en-IN" sz="1600" kern="1200" dirty="0" err="1"/>
            <a:t>रूप</a:t>
          </a:r>
          <a:r>
            <a:rPr lang="en-IN" sz="1600" kern="1200" dirty="0"/>
            <a:t> </a:t>
          </a:r>
          <a:r>
            <a:rPr lang="en-IN" sz="1600" kern="1200" dirty="0" err="1"/>
            <a:t>में</a:t>
          </a:r>
          <a:r>
            <a:rPr lang="en-IN" sz="1600" kern="1200" dirty="0"/>
            <a:t> </a:t>
          </a:r>
          <a:r>
            <a:rPr lang="en-IN" sz="1600" kern="1200" dirty="0" err="1"/>
            <a:t>कार्य</a:t>
          </a:r>
          <a:r>
            <a:rPr lang="en-IN" sz="1600" kern="1200" dirty="0"/>
            <a:t> </a:t>
          </a:r>
          <a:r>
            <a:rPr lang="en-IN" sz="1600" kern="1200" dirty="0" err="1"/>
            <a:t>करती</a:t>
          </a:r>
          <a:r>
            <a:rPr lang="en-IN" sz="1600" kern="1200" dirty="0"/>
            <a:t> </a:t>
          </a:r>
          <a:r>
            <a:rPr lang="en-IN" sz="1600" kern="1200" dirty="0" err="1"/>
            <a:t>है</a:t>
          </a:r>
          <a:r>
            <a:rPr lang="en-IN" sz="1600" kern="1200" dirty="0"/>
            <a:t> ।</a:t>
          </a:r>
        </a:p>
      </dsp:txBody>
      <dsp:txXfrm>
        <a:off x="4158456" y="428643"/>
        <a:ext cx="1889124" cy="1133475"/>
      </dsp:txXfrm>
    </dsp:sp>
    <dsp:sp modelId="{6A8C25C5-B6AC-4181-95DE-234D81093BBF}">
      <dsp:nvSpPr>
        <dsp:cNvPr id="0" name=""/>
        <dsp:cNvSpPr/>
      </dsp:nvSpPr>
      <dsp:spPr>
        <a:xfrm>
          <a:off x="6236493" y="428643"/>
          <a:ext cx="1889124" cy="1133475"/>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err="1"/>
            <a:t>प्राप्तकर्ता</a:t>
          </a:r>
          <a:r>
            <a:rPr lang="en-IN" sz="1600" kern="1200" dirty="0"/>
            <a:t> </a:t>
          </a:r>
          <a:r>
            <a:rPr lang="en-IN" sz="1600" kern="1200" dirty="0" err="1"/>
            <a:t>की</a:t>
          </a:r>
          <a:r>
            <a:rPr lang="en-IN" sz="1600" kern="1200" dirty="0"/>
            <a:t> </a:t>
          </a:r>
          <a:r>
            <a:rPr lang="en-IN" sz="1600" kern="1200" dirty="0" err="1"/>
            <a:t>भावनाओं</a:t>
          </a:r>
          <a:r>
            <a:rPr lang="en-IN" sz="1600" kern="1200" dirty="0"/>
            <a:t> </a:t>
          </a:r>
          <a:r>
            <a:rPr lang="en-IN" sz="1600" kern="1200" dirty="0" err="1"/>
            <a:t>की</a:t>
          </a:r>
          <a:r>
            <a:rPr lang="en-IN" sz="1600" kern="1200" dirty="0"/>
            <a:t> </a:t>
          </a:r>
          <a:r>
            <a:rPr lang="en-IN" sz="1600" kern="1200" dirty="0" err="1"/>
            <a:t>जानकारी</a:t>
          </a:r>
          <a:r>
            <a:rPr lang="en-IN" sz="1600" kern="1200" dirty="0"/>
            <a:t> </a:t>
          </a:r>
          <a:r>
            <a:rPr lang="en-IN" sz="1600" kern="1200" dirty="0" err="1"/>
            <a:t>होती</a:t>
          </a:r>
          <a:r>
            <a:rPr lang="en-IN" sz="1600" kern="1200" dirty="0"/>
            <a:t> </a:t>
          </a:r>
          <a:r>
            <a:rPr lang="en-IN" sz="1600" kern="1200" dirty="0" err="1"/>
            <a:t>है</a:t>
          </a:r>
          <a:r>
            <a:rPr lang="en-IN" sz="1600" kern="1200" dirty="0"/>
            <a:t> ।</a:t>
          </a:r>
        </a:p>
      </dsp:txBody>
      <dsp:txXfrm>
        <a:off x="6236493" y="428643"/>
        <a:ext cx="1889124" cy="1133475"/>
      </dsp:txXfrm>
    </dsp:sp>
    <dsp:sp modelId="{6EA7AA7B-5689-4610-8DC7-875F904C249E}">
      <dsp:nvSpPr>
        <dsp:cNvPr id="0" name=""/>
        <dsp:cNvSpPr/>
      </dsp:nvSpPr>
      <dsp:spPr>
        <a:xfrm>
          <a:off x="2381" y="1751030"/>
          <a:ext cx="1889124" cy="1133475"/>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err="1"/>
            <a:t>यह</a:t>
          </a:r>
          <a:r>
            <a:rPr lang="en-IN" sz="1600" kern="1200" dirty="0"/>
            <a:t> </a:t>
          </a:r>
          <a:r>
            <a:rPr lang="en-IN" sz="1600" kern="1200" dirty="0" err="1"/>
            <a:t>संचार</a:t>
          </a:r>
          <a:r>
            <a:rPr lang="en-IN" sz="1600" kern="1200" dirty="0"/>
            <a:t> </a:t>
          </a:r>
          <a:r>
            <a:rPr lang="en-IN" sz="1600" kern="1200" dirty="0" err="1"/>
            <a:t>की</a:t>
          </a:r>
          <a:r>
            <a:rPr lang="en-IN" sz="1600" kern="1200" dirty="0"/>
            <a:t> </a:t>
          </a:r>
          <a:r>
            <a:rPr lang="en-IN" sz="1600" kern="1200" dirty="0" err="1"/>
            <a:t>प्रभावशीलता</a:t>
          </a:r>
          <a:r>
            <a:rPr lang="en-IN" sz="1600" kern="1200" dirty="0"/>
            <a:t> </a:t>
          </a:r>
          <a:r>
            <a:rPr lang="en-IN" sz="1600" kern="1200" dirty="0" err="1"/>
            <a:t>का</a:t>
          </a:r>
          <a:r>
            <a:rPr lang="en-IN" sz="1600" kern="1200" dirty="0"/>
            <a:t> </a:t>
          </a:r>
          <a:r>
            <a:rPr lang="en-IN" sz="1600" kern="1200" dirty="0" err="1"/>
            <a:t>मापदंड</a:t>
          </a:r>
          <a:r>
            <a:rPr lang="en-IN" sz="1600" kern="1200" dirty="0"/>
            <a:t> </a:t>
          </a:r>
          <a:r>
            <a:rPr lang="en-IN" sz="1600" kern="1200" dirty="0" err="1"/>
            <a:t>है</a:t>
          </a:r>
          <a:r>
            <a:rPr lang="en-IN" sz="1600" kern="1200" dirty="0"/>
            <a:t>।</a:t>
          </a:r>
        </a:p>
      </dsp:txBody>
      <dsp:txXfrm>
        <a:off x="2381" y="1751030"/>
        <a:ext cx="1889124" cy="1133475"/>
      </dsp:txXfrm>
    </dsp:sp>
    <dsp:sp modelId="{57164DA3-E87C-41C5-BAD2-6A7C9BA7B89D}">
      <dsp:nvSpPr>
        <dsp:cNvPr id="0" name=""/>
        <dsp:cNvSpPr/>
      </dsp:nvSpPr>
      <dsp:spPr>
        <a:xfrm>
          <a:off x="2080418" y="1751030"/>
          <a:ext cx="1889124" cy="1133475"/>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a:t>प्रबंधक और कर्मचारी के मध्य लोकतांत्रिक संबंधों का विकास होता है।</a:t>
          </a:r>
        </a:p>
      </dsp:txBody>
      <dsp:txXfrm>
        <a:off x="2080418" y="1751030"/>
        <a:ext cx="1889124" cy="1133475"/>
      </dsp:txXfrm>
    </dsp:sp>
    <dsp:sp modelId="{D92AABA2-C011-4042-AEE2-447B78CA99D2}">
      <dsp:nvSpPr>
        <dsp:cNvPr id="0" name=""/>
        <dsp:cNvSpPr/>
      </dsp:nvSpPr>
      <dsp:spPr>
        <a:xfrm>
          <a:off x="4158456" y="1751030"/>
          <a:ext cx="1889124" cy="1133475"/>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a:t>व्यवसाय प्रबंधन के लिए अत्यंत महत्वपूर्ण है।</a:t>
          </a:r>
          <a:endParaRPr lang="en-IN" sz="1600" kern="1200" dirty="0"/>
        </a:p>
      </dsp:txBody>
      <dsp:txXfrm>
        <a:off x="4158456" y="1751030"/>
        <a:ext cx="1889124" cy="1133475"/>
      </dsp:txXfrm>
    </dsp:sp>
    <dsp:sp modelId="{EC5A95F5-5082-4771-BFCE-2C77664246DD}">
      <dsp:nvSpPr>
        <dsp:cNvPr id="0" name=""/>
        <dsp:cNvSpPr/>
      </dsp:nvSpPr>
      <dsp:spPr>
        <a:xfrm>
          <a:off x="6236493" y="1751030"/>
          <a:ext cx="1889124" cy="1133475"/>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a:t>संचारक और प्राप्तकर्ता के ज्ञान में वृद्धि भी होती है।</a:t>
          </a:r>
          <a:endParaRPr lang="en-IN" sz="1600" kern="1200" dirty="0"/>
        </a:p>
      </dsp:txBody>
      <dsp:txXfrm>
        <a:off x="6236493" y="1751030"/>
        <a:ext cx="1889124" cy="1133475"/>
      </dsp:txXfrm>
    </dsp:sp>
    <dsp:sp modelId="{8C334F3F-7852-40D7-83A0-E9CE499B36FA}">
      <dsp:nvSpPr>
        <dsp:cNvPr id="0" name=""/>
        <dsp:cNvSpPr/>
      </dsp:nvSpPr>
      <dsp:spPr>
        <a:xfrm>
          <a:off x="2080418" y="3073417"/>
          <a:ext cx="1889124" cy="1133475"/>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a:t>संचार द्वारा संदेश में होने वाली त्रुटि का ज्ञान हो जाता है ।</a:t>
          </a:r>
          <a:endParaRPr lang="en-IN" sz="1600" kern="1200" dirty="0"/>
        </a:p>
      </dsp:txBody>
      <dsp:txXfrm>
        <a:off x="2080418" y="3073417"/>
        <a:ext cx="1889124" cy="1133475"/>
      </dsp:txXfrm>
    </dsp:sp>
    <dsp:sp modelId="{3B4B492A-78F5-4FA6-BD7C-0272718FA4CA}">
      <dsp:nvSpPr>
        <dsp:cNvPr id="0" name=""/>
        <dsp:cNvSpPr/>
      </dsp:nvSpPr>
      <dsp:spPr>
        <a:xfrm>
          <a:off x="4158456" y="3073417"/>
          <a:ext cx="1889124" cy="1133475"/>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a:t>किसी भी प्रकार की शंका का तुरंत निवारण हो जाता है। </a:t>
          </a:r>
        </a:p>
      </dsp:txBody>
      <dsp:txXfrm>
        <a:off x="4158456" y="3073417"/>
        <a:ext cx="1889124" cy="113347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02EDBE-DE01-4C40-A496-0F28C4F2C9E6}">
      <dsp:nvSpPr>
        <dsp:cNvPr id="0" name=""/>
        <dsp:cNvSpPr/>
      </dsp:nvSpPr>
      <dsp:spPr>
        <a:xfrm>
          <a:off x="77544" y="430064"/>
          <a:ext cx="4637201" cy="421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endParaRPr lang="en-IN" sz="2000" kern="1200" dirty="0"/>
        </a:p>
      </dsp:txBody>
      <dsp:txXfrm>
        <a:off x="77544" y="430064"/>
        <a:ext cx="4637201" cy="421563"/>
      </dsp:txXfrm>
    </dsp:sp>
    <dsp:sp modelId="{8FB84826-1D29-49AD-8345-5307638D6D5F}">
      <dsp:nvSpPr>
        <dsp:cNvPr id="0" name=""/>
        <dsp:cNvSpPr/>
      </dsp:nvSpPr>
      <dsp:spPr>
        <a:xfrm>
          <a:off x="77544" y="851628"/>
          <a:ext cx="1085105" cy="858741"/>
        </a:xfrm>
        <a:prstGeom prst="chevron">
          <a:avLst>
            <a:gd name="adj" fmla="val 70610"/>
          </a:avLst>
        </a:prstGeom>
        <a:blipFill rotWithShape="0">
          <a:blip xmlns:r="http://schemas.openxmlformats.org/officeDocument/2006/relationships" r:embed="rId1">
            <a:duotone>
              <a:schemeClr val="accent2">
                <a:shade val="50000"/>
                <a:hueOff val="0"/>
                <a:satOff val="0"/>
                <a:lumOff val="0"/>
                <a:alphaOff val="0"/>
                <a:shade val="74000"/>
                <a:satMod val="130000"/>
                <a:lumMod val="90000"/>
              </a:schemeClr>
              <a:schemeClr val="accent2">
                <a:shade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3C3F0B-15C3-4AAA-B773-C1AD8EEEFE1F}">
      <dsp:nvSpPr>
        <dsp:cNvPr id="0" name=""/>
        <dsp:cNvSpPr/>
      </dsp:nvSpPr>
      <dsp:spPr>
        <a:xfrm>
          <a:off x="729328" y="851628"/>
          <a:ext cx="1085105" cy="858741"/>
        </a:xfrm>
        <a:prstGeom prst="chevron">
          <a:avLst>
            <a:gd name="adj" fmla="val 70610"/>
          </a:avLst>
        </a:prstGeom>
        <a:blipFill rotWithShape="0">
          <a:blip xmlns:r="http://schemas.openxmlformats.org/officeDocument/2006/relationships" r:embed="rId1">
            <a:duotone>
              <a:schemeClr val="accent2">
                <a:shade val="50000"/>
                <a:hueOff val="-23245"/>
                <a:satOff val="-5046"/>
                <a:lumOff val="7451"/>
                <a:alphaOff val="0"/>
                <a:shade val="74000"/>
                <a:satMod val="130000"/>
                <a:lumMod val="90000"/>
              </a:schemeClr>
              <a:schemeClr val="accent2">
                <a:shade val="50000"/>
                <a:hueOff val="-23245"/>
                <a:satOff val="-5046"/>
                <a:lumOff val="7451"/>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91CECD8-008B-4C3F-9C14-6E6E76CF149D}">
      <dsp:nvSpPr>
        <dsp:cNvPr id="0" name=""/>
        <dsp:cNvSpPr/>
      </dsp:nvSpPr>
      <dsp:spPr>
        <a:xfrm>
          <a:off x="1381628" y="851628"/>
          <a:ext cx="1085105" cy="858741"/>
        </a:xfrm>
        <a:prstGeom prst="chevron">
          <a:avLst>
            <a:gd name="adj" fmla="val 70610"/>
          </a:avLst>
        </a:prstGeom>
        <a:blipFill rotWithShape="0">
          <a:blip xmlns:r="http://schemas.openxmlformats.org/officeDocument/2006/relationships" r:embed="rId1">
            <a:duotone>
              <a:schemeClr val="accent2">
                <a:shade val="50000"/>
                <a:hueOff val="-46490"/>
                <a:satOff val="-10092"/>
                <a:lumOff val="14901"/>
                <a:alphaOff val="0"/>
                <a:shade val="74000"/>
                <a:satMod val="130000"/>
                <a:lumMod val="90000"/>
              </a:schemeClr>
              <a:schemeClr val="accent2">
                <a:shade val="50000"/>
                <a:hueOff val="-46490"/>
                <a:satOff val="-10092"/>
                <a:lumOff val="14901"/>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B975B11-97FB-4FE6-97FD-365E0208DDD6}">
      <dsp:nvSpPr>
        <dsp:cNvPr id="0" name=""/>
        <dsp:cNvSpPr/>
      </dsp:nvSpPr>
      <dsp:spPr>
        <a:xfrm>
          <a:off x="2033412" y="851628"/>
          <a:ext cx="1085105" cy="858741"/>
        </a:xfrm>
        <a:prstGeom prst="chevron">
          <a:avLst>
            <a:gd name="adj" fmla="val 70610"/>
          </a:avLst>
        </a:prstGeom>
        <a:blipFill rotWithShape="0">
          <a:blip xmlns:r="http://schemas.openxmlformats.org/officeDocument/2006/relationships" r:embed="rId1">
            <a:duotone>
              <a:schemeClr val="accent2">
                <a:shade val="50000"/>
                <a:hueOff val="-69735"/>
                <a:satOff val="-15138"/>
                <a:lumOff val="22352"/>
                <a:alphaOff val="0"/>
                <a:shade val="74000"/>
                <a:satMod val="130000"/>
                <a:lumMod val="90000"/>
              </a:schemeClr>
              <a:schemeClr val="accent2">
                <a:shade val="50000"/>
                <a:hueOff val="-69735"/>
                <a:satOff val="-15138"/>
                <a:lumOff val="2235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4C5A9AC-CEC9-4754-8137-C29ABD94AD78}">
      <dsp:nvSpPr>
        <dsp:cNvPr id="0" name=""/>
        <dsp:cNvSpPr/>
      </dsp:nvSpPr>
      <dsp:spPr>
        <a:xfrm>
          <a:off x="2685712" y="851628"/>
          <a:ext cx="1085105" cy="858741"/>
        </a:xfrm>
        <a:prstGeom prst="chevron">
          <a:avLst>
            <a:gd name="adj" fmla="val 70610"/>
          </a:avLst>
        </a:prstGeom>
        <a:blipFill rotWithShape="0">
          <a:blip xmlns:r="http://schemas.openxmlformats.org/officeDocument/2006/relationships" r:embed="rId1">
            <a:duotone>
              <a:schemeClr val="accent2">
                <a:shade val="50000"/>
                <a:hueOff val="-92980"/>
                <a:satOff val="-20185"/>
                <a:lumOff val="29802"/>
                <a:alphaOff val="0"/>
                <a:shade val="74000"/>
                <a:satMod val="130000"/>
                <a:lumMod val="90000"/>
              </a:schemeClr>
              <a:schemeClr val="accent2">
                <a:shade val="50000"/>
                <a:hueOff val="-92980"/>
                <a:satOff val="-20185"/>
                <a:lumOff val="2980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6DD37CB-ACD5-4FD7-841B-9BE535F89DBA}">
      <dsp:nvSpPr>
        <dsp:cNvPr id="0" name=""/>
        <dsp:cNvSpPr/>
      </dsp:nvSpPr>
      <dsp:spPr>
        <a:xfrm>
          <a:off x="3337496" y="851628"/>
          <a:ext cx="1085105" cy="858741"/>
        </a:xfrm>
        <a:prstGeom prst="chevron">
          <a:avLst>
            <a:gd name="adj" fmla="val 70610"/>
          </a:avLst>
        </a:prstGeom>
        <a:blipFill rotWithShape="0">
          <a:blip xmlns:r="http://schemas.openxmlformats.org/officeDocument/2006/relationships" r:embed="rId1">
            <a:duotone>
              <a:schemeClr val="accent2">
                <a:shade val="50000"/>
                <a:hueOff val="-116225"/>
                <a:satOff val="-25231"/>
                <a:lumOff val="37253"/>
                <a:alphaOff val="0"/>
                <a:shade val="74000"/>
                <a:satMod val="130000"/>
                <a:lumMod val="90000"/>
              </a:schemeClr>
              <a:schemeClr val="accent2">
                <a:shade val="50000"/>
                <a:hueOff val="-116225"/>
                <a:satOff val="-25231"/>
                <a:lumOff val="3725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ABD2202-E539-47CB-B184-351D171BC37A}">
      <dsp:nvSpPr>
        <dsp:cNvPr id="0" name=""/>
        <dsp:cNvSpPr/>
      </dsp:nvSpPr>
      <dsp:spPr>
        <a:xfrm>
          <a:off x="3989796" y="851628"/>
          <a:ext cx="1085105" cy="858741"/>
        </a:xfrm>
        <a:prstGeom prst="chevron">
          <a:avLst>
            <a:gd name="adj" fmla="val 70610"/>
          </a:avLst>
        </a:prstGeom>
        <a:blipFill rotWithShape="0">
          <a:blip xmlns:r="http://schemas.openxmlformats.org/officeDocument/2006/relationships" r:embed="rId1">
            <a:duotone>
              <a:schemeClr val="accent2">
                <a:shade val="50000"/>
                <a:hueOff val="-139470"/>
                <a:satOff val="-30277"/>
                <a:lumOff val="44703"/>
                <a:alphaOff val="0"/>
                <a:shade val="74000"/>
                <a:satMod val="130000"/>
                <a:lumMod val="90000"/>
              </a:schemeClr>
              <a:schemeClr val="accent2">
                <a:shade val="50000"/>
                <a:hueOff val="-139470"/>
                <a:satOff val="-30277"/>
                <a:lumOff val="4470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A729F99-57E3-4F3D-A39A-A0ADB062CF6A}">
      <dsp:nvSpPr>
        <dsp:cNvPr id="0" name=""/>
        <dsp:cNvSpPr/>
      </dsp:nvSpPr>
      <dsp:spPr>
        <a:xfrm>
          <a:off x="77544" y="937502"/>
          <a:ext cx="4697485" cy="686992"/>
        </a:xfrm>
        <a:prstGeom prst="rect">
          <a:avLst/>
        </a:prstGeom>
        <a:solidFill>
          <a:schemeClr val="lt1">
            <a:hueOff val="0"/>
            <a:satOff val="0"/>
            <a:lumOff val="0"/>
            <a:alphaOff val="0"/>
          </a:schemeClr>
        </a:solidFill>
        <a:ln w="9525" cap="flat" cmpd="sng" algn="ctr">
          <a:solidFill>
            <a:schemeClr val="accent2">
              <a:shade val="50000"/>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l" defTabSz="755650">
            <a:lnSpc>
              <a:spcPct val="90000"/>
            </a:lnSpc>
            <a:spcBef>
              <a:spcPct val="0"/>
            </a:spcBef>
            <a:spcAft>
              <a:spcPct val="35000"/>
            </a:spcAft>
          </a:pPr>
          <a:r>
            <a:rPr lang="en-IN" sz="1700" kern="1200" dirty="0" err="1"/>
            <a:t>प्रतिपुष्टि</a:t>
          </a:r>
          <a:r>
            <a:rPr lang="en-IN" sz="1700" kern="1200" dirty="0"/>
            <a:t> </a:t>
          </a:r>
          <a:r>
            <a:rPr lang="en-IN" sz="1700" kern="1200" dirty="0" err="1"/>
            <a:t>हमेशा</a:t>
          </a:r>
          <a:r>
            <a:rPr lang="en-IN" sz="1700" kern="1200" dirty="0"/>
            <a:t> </a:t>
          </a:r>
          <a:r>
            <a:rPr lang="en-IN" sz="1700" kern="1200" dirty="0" err="1"/>
            <a:t>अवैयक्तिक</a:t>
          </a:r>
          <a:r>
            <a:rPr lang="en-IN" sz="1700" kern="1200" dirty="0"/>
            <a:t> </a:t>
          </a:r>
          <a:r>
            <a:rPr lang="en-IN" sz="1700" kern="1200" dirty="0" err="1"/>
            <a:t>होनी</a:t>
          </a:r>
          <a:r>
            <a:rPr lang="en-IN" sz="1700" kern="1200" dirty="0"/>
            <a:t> </a:t>
          </a:r>
          <a:r>
            <a:rPr lang="en-IN" sz="1700" kern="1200" dirty="0" err="1"/>
            <a:t>चाहिए</a:t>
          </a:r>
          <a:r>
            <a:rPr lang="en-IN" sz="1700" kern="1200" dirty="0"/>
            <a:t> ।</a:t>
          </a:r>
        </a:p>
      </dsp:txBody>
      <dsp:txXfrm>
        <a:off x="77544" y="937502"/>
        <a:ext cx="4697485" cy="686992"/>
      </dsp:txXfrm>
    </dsp:sp>
    <dsp:sp modelId="{4291C446-7A68-48C3-BBB4-C9C0581CD6BC}">
      <dsp:nvSpPr>
        <dsp:cNvPr id="0" name=""/>
        <dsp:cNvSpPr/>
      </dsp:nvSpPr>
      <dsp:spPr>
        <a:xfrm>
          <a:off x="77544" y="1780179"/>
          <a:ext cx="4637201" cy="421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endParaRPr lang="en-IN" sz="2000" kern="1200"/>
        </a:p>
      </dsp:txBody>
      <dsp:txXfrm>
        <a:off x="77544" y="1780179"/>
        <a:ext cx="4637201" cy="421563"/>
      </dsp:txXfrm>
    </dsp:sp>
    <dsp:sp modelId="{7FE7C9CC-09B2-4CBB-89BA-1CCF9F511A2C}">
      <dsp:nvSpPr>
        <dsp:cNvPr id="0" name=""/>
        <dsp:cNvSpPr/>
      </dsp:nvSpPr>
      <dsp:spPr>
        <a:xfrm>
          <a:off x="77544" y="2201743"/>
          <a:ext cx="1085105" cy="858741"/>
        </a:xfrm>
        <a:prstGeom prst="chevron">
          <a:avLst>
            <a:gd name="adj" fmla="val 70610"/>
          </a:avLst>
        </a:prstGeom>
        <a:blipFill rotWithShape="0">
          <a:blip xmlns:r="http://schemas.openxmlformats.org/officeDocument/2006/relationships" r:embed="rId1">
            <a:duotone>
              <a:schemeClr val="accent2">
                <a:shade val="50000"/>
                <a:hueOff val="-162715"/>
                <a:satOff val="-35323"/>
                <a:lumOff val="52154"/>
                <a:alphaOff val="0"/>
                <a:shade val="74000"/>
                <a:satMod val="130000"/>
                <a:lumMod val="90000"/>
              </a:schemeClr>
              <a:schemeClr val="accent2">
                <a:shade val="50000"/>
                <a:hueOff val="-162715"/>
                <a:satOff val="-35323"/>
                <a:lumOff val="5215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21FEED3-EA1C-482B-9BEC-79B68A8DA352}">
      <dsp:nvSpPr>
        <dsp:cNvPr id="0" name=""/>
        <dsp:cNvSpPr/>
      </dsp:nvSpPr>
      <dsp:spPr>
        <a:xfrm>
          <a:off x="729328" y="2201743"/>
          <a:ext cx="1085105" cy="858741"/>
        </a:xfrm>
        <a:prstGeom prst="chevron">
          <a:avLst>
            <a:gd name="adj" fmla="val 70610"/>
          </a:avLst>
        </a:prstGeom>
        <a:blipFill rotWithShape="0">
          <a:blip xmlns:r="http://schemas.openxmlformats.org/officeDocument/2006/relationships" r:embed="rId1">
            <a:duotone>
              <a:schemeClr val="accent2">
                <a:shade val="50000"/>
                <a:hueOff val="-139470"/>
                <a:satOff val="-30277"/>
                <a:lumOff val="44703"/>
                <a:alphaOff val="0"/>
                <a:shade val="74000"/>
                <a:satMod val="130000"/>
                <a:lumMod val="90000"/>
              </a:schemeClr>
              <a:schemeClr val="accent2">
                <a:shade val="50000"/>
                <a:hueOff val="-139470"/>
                <a:satOff val="-30277"/>
                <a:lumOff val="4470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F312700-19CA-470E-AB53-A44ECF9CB512}">
      <dsp:nvSpPr>
        <dsp:cNvPr id="0" name=""/>
        <dsp:cNvSpPr/>
      </dsp:nvSpPr>
      <dsp:spPr>
        <a:xfrm>
          <a:off x="1381628" y="2201743"/>
          <a:ext cx="1085105" cy="858741"/>
        </a:xfrm>
        <a:prstGeom prst="chevron">
          <a:avLst>
            <a:gd name="adj" fmla="val 70610"/>
          </a:avLst>
        </a:prstGeom>
        <a:blipFill rotWithShape="0">
          <a:blip xmlns:r="http://schemas.openxmlformats.org/officeDocument/2006/relationships" r:embed="rId1">
            <a:duotone>
              <a:schemeClr val="accent2">
                <a:shade val="50000"/>
                <a:hueOff val="-116225"/>
                <a:satOff val="-25231"/>
                <a:lumOff val="37253"/>
                <a:alphaOff val="0"/>
                <a:shade val="74000"/>
                <a:satMod val="130000"/>
                <a:lumMod val="90000"/>
              </a:schemeClr>
              <a:schemeClr val="accent2">
                <a:shade val="50000"/>
                <a:hueOff val="-116225"/>
                <a:satOff val="-25231"/>
                <a:lumOff val="3725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319FDF6-89F0-4AD0-86D0-A5D21A70B7A5}">
      <dsp:nvSpPr>
        <dsp:cNvPr id="0" name=""/>
        <dsp:cNvSpPr/>
      </dsp:nvSpPr>
      <dsp:spPr>
        <a:xfrm>
          <a:off x="2033412" y="2201743"/>
          <a:ext cx="1085105" cy="858741"/>
        </a:xfrm>
        <a:prstGeom prst="chevron">
          <a:avLst>
            <a:gd name="adj" fmla="val 70610"/>
          </a:avLst>
        </a:prstGeom>
        <a:blipFill rotWithShape="0">
          <a:blip xmlns:r="http://schemas.openxmlformats.org/officeDocument/2006/relationships" r:embed="rId1">
            <a:duotone>
              <a:schemeClr val="accent2">
                <a:shade val="50000"/>
                <a:hueOff val="-92980"/>
                <a:satOff val="-20185"/>
                <a:lumOff val="29802"/>
                <a:alphaOff val="0"/>
                <a:shade val="74000"/>
                <a:satMod val="130000"/>
                <a:lumMod val="90000"/>
              </a:schemeClr>
              <a:schemeClr val="accent2">
                <a:shade val="50000"/>
                <a:hueOff val="-92980"/>
                <a:satOff val="-20185"/>
                <a:lumOff val="2980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FB327B-4705-4469-B290-E928BBE588BD}">
      <dsp:nvSpPr>
        <dsp:cNvPr id="0" name=""/>
        <dsp:cNvSpPr/>
      </dsp:nvSpPr>
      <dsp:spPr>
        <a:xfrm>
          <a:off x="2685712" y="2201743"/>
          <a:ext cx="1085105" cy="858741"/>
        </a:xfrm>
        <a:prstGeom prst="chevron">
          <a:avLst>
            <a:gd name="adj" fmla="val 70610"/>
          </a:avLst>
        </a:prstGeom>
        <a:blipFill rotWithShape="0">
          <a:blip xmlns:r="http://schemas.openxmlformats.org/officeDocument/2006/relationships" r:embed="rId1">
            <a:duotone>
              <a:schemeClr val="accent2">
                <a:shade val="50000"/>
                <a:hueOff val="-69735"/>
                <a:satOff val="-15138"/>
                <a:lumOff val="22352"/>
                <a:alphaOff val="0"/>
                <a:shade val="74000"/>
                <a:satMod val="130000"/>
                <a:lumMod val="90000"/>
              </a:schemeClr>
              <a:schemeClr val="accent2">
                <a:shade val="50000"/>
                <a:hueOff val="-69735"/>
                <a:satOff val="-15138"/>
                <a:lumOff val="2235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3FEAFE8-5C86-43FC-802E-A04549E84656}">
      <dsp:nvSpPr>
        <dsp:cNvPr id="0" name=""/>
        <dsp:cNvSpPr/>
      </dsp:nvSpPr>
      <dsp:spPr>
        <a:xfrm>
          <a:off x="3337496" y="2201743"/>
          <a:ext cx="1085105" cy="858741"/>
        </a:xfrm>
        <a:prstGeom prst="chevron">
          <a:avLst>
            <a:gd name="adj" fmla="val 70610"/>
          </a:avLst>
        </a:prstGeom>
        <a:blipFill rotWithShape="0">
          <a:blip xmlns:r="http://schemas.openxmlformats.org/officeDocument/2006/relationships" r:embed="rId1">
            <a:duotone>
              <a:schemeClr val="accent2">
                <a:shade val="50000"/>
                <a:hueOff val="-46490"/>
                <a:satOff val="-10092"/>
                <a:lumOff val="14901"/>
                <a:alphaOff val="0"/>
                <a:shade val="74000"/>
                <a:satMod val="130000"/>
                <a:lumMod val="90000"/>
              </a:schemeClr>
              <a:schemeClr val="accent2">
                <a:shade val="50000"/>
                <a:hueOff val="-46490"/>
                <a:satOff val="-10092"/>
                <a:lumOff val="14901"/>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18F76FF-23BB-4240-9491-95EA8361846F}">
      <dsp:nvSpPr>
        <dsp:cNvPr id="0" name=""/>
        <dsp:cNvSpPr/>
      </dsp:nvSpPr>
      <dsp:spPr>
        <a:xfrm>
          <a:off x="3989796" y="2201743"/>
          <a:ext cx="1085105" cy="858741"/>
        </a:xfrm>
        <a:prstGeom prst="chevron">
          <a:avLst>
            <a:gd name="adj" fmla="val 70610"/>
          </a:avLst>
        </a:prstGeom>
        <a:blipFill rotWithShape="0">
          <a:blip xmlns:r="http://schemas.openxmlformats.org/officeDocument/2006/relationships" r:embed="rId1">
            <a:duotone>
              <a:schemeClr val="accent2">
                <a:shade val="50000"/>
                <a:hueOff val="-23245"/>
                <a:satOff val="-5046"/>
                <a:lumOff val="7451"/>
                <a:alphaOff val="0"/>
                <a:shade val="74000"/>
                <a:satMod val="130000"/>
                <a:lumMod val="90000"/>
              </a:schemeClr>
              <a:schemeClr val="accent2">
                <a:shade val="50000"/>
                <a:hueOff val="-23245"/>
                <a:satOff val="-5046"/>
                <a:lumOff val="7451"/>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7009B45-1A31-4FDD-B1EB-564D74047031}">
      <dsp:nvSpPr>
        <dsp:cNvPr id="0" name=""/>
        <dsp:cNvSpPr/>
      </dsp:nvSpPr>
      <dsp:spPr>
        <a:xfrm>
          <a:off x="77544" y="2287617"/>
          <a:ext cx="4697485" cy="686992"/>
        </a:xfrm>
        <a:prstGeom prst="rect">
          <a:avLst/>
        </a:prstGeom>
        <a:solidFill>
          <a:schemeClr val="lt1">
            <a:hueOff val="0"/>
            <a:satOff val="0"/>
            <a:lumOff val="0"/>
            <a:alphaOff val="0"/>
          </a:schemeClr>
        </a:solidFill>
        <a:ln w="9525" cap="flat" cmpd="sng" algn="ctr">
          <a:solidFill>
            <a:schemeClr val="accent2">
              <a:shade val="50000"/>
              <a:hueOff val="-159139"/>
              <a:satOff val="-34140"/>
              <a:lumOff val="47473"/>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l" defTabSz="755650">
            <a:lnSpc>
              <a:spcPct val="90000"/>
            </a:lnSpc>
            <a:spcBef>
              <a:spcPct val="0"/>
            </a:spcBef>
            <a:spcAft>
              <a:spcPct val="35000"/>
            </a:spcAft>
          </a:pPr>
          <a:r>
            <a:rPr lang="en-IN" sz="1700" kern="1200" dirty="0" err="1"/>
            <a:t>प्रतिपुष्टि</a:t>
          </a:r>
          <a:r>
            <a:rPr lang="en-IN" sz="1700" kern="1200" dirty="0"/>
            <a:t> </a:t>
          </a:r>
          <a:r>
            <a:rPr lang="en-IN" sz="1700" kern="1200" dirty="0" err="1"/>
            <a:t>समय</a:t>
          </a:r>
          <a:r>
            <a:rPr lang="en-IN" sz="1700" kern="1200" dirty="0"/>
            <a:t> </a:t>
          </a:r>
          <a:r>
            <a:rPr lang="en-IN" sz="1700" kern="1200" dirty="0" err="1"/>
            <a:t>पर</a:t>
          </a:r>
          <a:r>
            <a:rPr lang="en-IN" sz="1700" kern="1200" dirty="0"/>
            <a:t> </a:t>
          </a:r>
          <a:r>
            <a:rPr lang="en-IN" sz="1700" kern="1200" dirty="0" err="1"/>
            <a:t>होनी</a:t>
          </a:r>
          <a:r>
            <a:rPr lang="en-IN" sz="1700" kern="1200" dirty="0"/>
            <a:t> </a:t>
          </a:r>
          <a:r>
            <a:rPr lang="en-IN" sz="1700" kern="1200" dirty="0" err="1"/>
            <a:t>चाहिए</a:t>
          </a:r>
          <a:r>
            <a:rPr lang="en-IN" sz="1700" kern="1200" dirty="0"/>
            <a:t>।</a:t>
          </a:r>
        </a:p>
        <a:p>
          <a:pPr lvl="0" algn="l" defTabSz="755650">
            <a:lnSpc>
              <a:spcPct val="90000"/>
            </a:lnSpc>
            <a:spcBef>
              <a:spcPct val="0"/>
            </a:spcBef>
            <a:spcAft>
              <a:spcPct val="35000"/>
            </a:spcAft>
          </a:pPr>
          <a:endParaRPr lang="en-IN" sz="1700" kern="1200"/>
        </a:p>
      </dsp:txBody>
      <dsp:txXfrm>
        <a:off x="77544" y="2287617"/>
        <a:ext cx="4697485" cy="68699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6F99DA-E59E-4F48-BAB8-309772E2AC02}">
      <dsp:nvSpPr>
        <dsp:cNvPr id="0" name=""/>
        <dsp:cNvSpPr/>
      </dsp:nvSpPr>
      <dsp:spPr>
        <a:xfrm>
          <a:off x="68064" y="180626"/>
          <a:ext cx="4070272" cy="37002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lvl="0" algn="l" defTabSz="755650">
            <a:lnSpc>
              <a:spcPct val="90000"/>
            </a:lnSpc>
            <a:spcBef>
              <a:spcPct val="0"/>
            </a:spcBef>
            <a:spcAft>
              <a:spcPct val="35000"/>
            </a:spcAft>
          </a:pPr>
          <a:endParaRPr lang="en-IN" sz="1700" kern="1200"/>
        </a:p>
      </dsp:txBody>
      <dsp:txXfrm>
        <a:off x="68064" y="180626"/>
        <a:ext cx="4070272" cy="370024"/>
      </dsp:txXfrm>
    </dsp:sp>
    <dsp:sp modelId="{E7EEB72B-5A57-41E8-84B8-75E12CDA6E5D}">
      <dsp:nvSpPr>
        <dsp:cNvPr id="0" name=""/>
        <dsp:cNvSpPr/>
      </dsp:nvSpPr>
      <dsp:spPr>
        <a:xfrm>
          <a:off x="68064" y="550651"/>
          <a:ext cx="952443" cy="753754"/>
        </a:xfrm>
        <a:prstGeom prst="chevron">
          <a:avLst>
            <a:gd name="adj" fmla="val 70610"/>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EEE93F8-F673-40F5-A92F-4F6396FC9A6B}">
      <dsp:nvSpPr>
        <dsp:cNvPr id="0" name=""/>
        <dsp:cNvSpPr/>
      </dsp:nvSpPr>
      <dsp:spPr>
        <a:xfrm>
          <a:off x="640163" y="550651"/>
          <a:ext cx="952443" cy="753754"/>
        </a:xfrm>
        <a:prstGeom prst="chevron">
          <a:avLst>
            <a:gd name="adj" fmla="val 70610"/>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A75E1D7-FB61-4F2E-97C9-EDA79EE18905}">
      <dsp:nvSpPr>
        <dsp:cNvPr id="0" name=""/>
        <dsp:cNvSpPr/>
      </dsp:nvSpPr>
      <dsp:spPr>
        <a:xfrm>
          <a:off x="1212715" y="550651"/>
          <a:ext cx="952443" cy="753754"/>
        </a:xfrm>
        <a:prstGeom prst="chevron">
          <a:avLst>
            <a:gd name="adj" fmla="val 70610"/>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44181D8-EE48-4118-B63B-07ED01ECB18F}">
      <dsp:nvSpPr>
        <dsp:cNvPr id="0" name=""/>
        <dsp:cNvSpPr/>
      </dsp:nvSpPr>
      <dsp:spPr>
        <a:xfrm>
          <a:off x="1784814" y="550651"/>
          <a:ext cx="952443" cy="753754"/>
        </a:xfrm>
        <a:prstGeom prst="chevron">
          <a:avLst>
            <a:gd name="adj" fmla="val 70610"/>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BEED8A1-7632-4107-8818-1EA721D6EFD3}">
      <dsp:nvSpPr>
        <dsp:cNvPr id="0" name=""/>
        <dsp:cNvSpPr/>
      </dsp:nvSpPr>
      <dsp:spPr>
        <a:xfrm>
          <a:off x="2357366" y="550651"/>
          <a:ext cx="952443" cy="753754"/>
        </a:xfrm>
        <a:prstGeom prst="chevron">
          <a:avLst>
            <a:gd name="adj" fmla="val 70610"/>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284B0FF-E4FD-4FED-A12B-93857FD9EFB0}">
      <dsp:nvSpPr>
        <dsp:cNvPr id="0" name=""/>
        <dsp:cNvSpPr/>
      </dsp:nvSpPr>
      <dsp:spPr>
        <a:xfrm>
          <a:off x="2929465" y="550651"/>
          <a:ext cx="952443" cy="753754"/>
        </a:xfrm>
        <a:prstGeom prst="chevron">
          <a:avLst>
            <a:gd name="adj" fmla="val 70610"/>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420AC1B-11C8-4ECF-8F86-4146A79DAEED}">
      <dsp:nvSpPr>
        <dsp:cNvPr id="0" name=""/>
        <dsp:cNvSpPr/>
      </dsp:nvSpPr>
      <dsp:spPr>
        <a:xfrm>
          <a:off x="3502017" y="550651"/>
          <a:ext cx="952443" cy="753754"/>
        </a:xfrm>
        <a:prstGeom prst="chevron">
          <a:avLst>
            <a:gd name="adj" fmla="val 70610"/>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94B50F5-AAA3-47D2-8A07-86BB811AF18E}">
      <dsp:nvSpPr>
        <dsp:cNvPr id="0" name=""/>
        <dsp:cNvSpPr/>
      </dsp:nvSpPr>
      <dsp:spPr>
        <a:xfrm>
          <a:off x="91937" y="641927"/>
          <a:ext cx="4123186" cy="60300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n-IN" sz="1400" kern="1200" dirty="0" err="1"/>
            <a:t>प्रतिपुष्टि</a:t>
          </a:r>
          <a:r>
            <a:rPr lang="en-IN" sz="1400" kern="1200" dirty="0"/>
            <a:t> </a:t>
          </a:r>
          <a:r>
            <a:rPr lang="en-IN" sz="1400" kern="1200" dirty="0" err="1"/>
            <a:t>संदेश</a:t>
          </a:r>
          <a:r>
            <a:rPr lang="en-IN" sz="1400" kern="1200" dirty="0"/>
            <a:t> </a:t>
          </a:r>
          <a:r>
            <a:rPr lang="en-IN" sz="1400" kern="1200" dirty="0" err="1"/>
            <a:t>के</a:t>
          </a:r>
          <a:r>
            <a:rPr lang="en-IN" sz="1400" kern="1200" dirty="0"/>
            <a:t> </a:t>
          </a:r>
          <a:r>
            <a:rPr lang="en-IN" sz="1400" kern="1200" dirty="0" err="1"/>
            <a:t>लक्ष्य</a:t>
          </a:r>
          <a:r>
            <a:rPr lang="en-IN" sz="1400" kern="1200" dirty="0"/>
            <a:t> </a:t>
          </a:r>
          <a:r>
            <a:rPr lang="en-IN" sz="1400" kern="1200" dirty="0" err="1"/>
            <a:t>से</a:t>
          </a:r>
          <a:r>
            <a:rPr lang="en-IN" sz="1400" kern="1200" dirty="0"/>
            <a:t> </a:t>
          </a:r>
          <a:r>
            <a:rPr lang="en-IN" sz="1400" kern="1200" dirty="0" err="1"/>
            <a:t>सम्बन्धित</a:t>
          </a:r>
          <a:r>
            <a:rPr lang="en-IN" sz="1400" kern="1200" dirty="0"/>
            <a:t> </a:t>
          </a:r>
          <a:r>
            <a:rPr lang="en-IN" sz="1400" kern="1200" dirty="0" err="1"/>
            <a:t>होनी</a:t>
          </a:r>
          <a:r>
            <a:rPr lang="en-IN" sz="1400" kern="1200" dirty="0"/>
            <a:t> </a:t>
          </a:r>
          <a:r>
            <a:rPr lang="en-IN" sz="1400" kern="1200" dirty="0" err="1"/>
            <a:t>चाहिए</a:t>
          </a:r>
          <a:r>
            <a:rPr lang="en-IN" sz="1400" kern="1200" dirty="0"/>
            <a:t>।</a:t>
          </a:r>
        </a:p>
      </dsp:txBody>
      <dsp:txXfrm>
        <a:off x="91937" y="641927"/>
        <a:ext cx="4123186" cy="603003"/>
      </dsp:txXfrm>
    </dsp:sp>
    <dsp:sp modelId="{8650008C-89BE-42BC-80A5-271B804A15A6}">
      <dsp:nvSpPr>
        <dsp:cNvPr id="0" name=""/>
        <dsp:cNvSpPr/>
      </dsp:nvSpPr>
      <dsp:spPr>
        <a:xfrm>
          <a:off x="68064" y="1382167"/>
          <a:ext cx="4070272" cy="37002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lvl="0" algn="l" defTabSz="755650">
            <a:lnSpc>
              <a:spcPct val="90000"/>
            </a:lnSpc>
            <a:spcBef>
              <a:spcPct val="0"/>
            </a:spcBef>
            <a:spcAft>
              <a:spcPct val="35000"/>
            </a:spcAft>
          </a:pPr>
          <a:endParaRPr lang="en-IN" sz="1700" kern="1200"/>
        </a:p>
      </dsp:txBody>
      <dsp:txXfrm>
        <a:off x="68064" y="1382167"/>
        <a:ext cx="4070272" cy="370024"/>
      </dsp:txXfrm>
    </dsp:sp>
    <dsp:sp modelId="{CB2A4E1B-3724-4880-9D7B-659BB597E670}">
      <dsp:nvSpPr>
        <dsp:cNvPr id="0" name=""/>
        <dsp:cNvSpPr/>
      </dsp:nvSpPr>
      <dsp:spPr>
        <a:xfrm>
          <a:off x="68064" y="1752192"/>
          <a:ext cx="952443" cy="753754"/>
        </a:xfrm>
        <a:prstGeom prst="chevron">
          <a:avLst>
            <a:gd name="adj" fmla="val 70610"/>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A8E66C5-47F3-4FC5-9E7B-B437B4121896}">
      <dsp:nvSpPr>
        <dsp:cNvPr id="0" name=""/>
        <dsp:cNvSpPr/>
      </dsp:nvSpPr>
      <dsp:spPr>
        <a:xfrm>
          <a:off x="640163" y="1752192"/>
          <a:ext cx="952443" cy="753754"/>
        </a:xfrm>
        <a:prstGeom prst="chevron">
          <a:avLst>
            <a:gd name="adj" fmla="val 70610"/>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499F58A-DF84-4AB0-A657-803F93C04DDE}">
      <dsp:nvSpPr>
        <dsp:cNvPr id="0" name=""/>
        <dsp:cNvSpPr/>
      </dsp:nvSpPr>
      <dsp:spPr>
        <a:xfrm>
          <a:off x="1212715" y="1752192"/>
          <a:ext cx="952443" cy="753754"/>
        </a:xfrm>
        <a:prstGeom prst="chevron">
          <a:avLst>
            <a:gd name="adj" fmla="val 70610"/>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7DA785A-6E81-4D39-8A37-E4378F981376}">
      <dsp:nvSpPr>
        <dsp:cNvPr id="0" name=""/>
        <dsp:cNvSpPr/>
      </dsp:nvSpPr>
      <dsp:spPr>
        <a:xfrm>
          <a:off x="1784814" y="1752192"/>
          <a:ext cx="952443" cy="753754"/>
        </a:xfrm>
        <a:prstGeom prst="chevron">
          <a:avLst>
            <a:gd name="adj" fmla="val 70610"/>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E328B67-5517-4490-8779-D6ACF814EFE6}">
      <dsp:nvSpPr>
        <dsp:cNvPr id="0" name=""/>
        <dsp:cNvSpPr/>
      </dsp:nvSpPr>
      <dsp:spPr>
        <a:xfrm>
          <a:off x="2357366" y="1752192"/>
          <a:ext cx="952443" cy="753754"/>
        </a:xfrm>
        <a:prstGeom prst="chevron">
          <a:avLst>
            <a:gd name="adj" fmla="val 70610"/>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005C5B0-ED5D-492A-9F6C-F06B34A84A36}">
      <dsp:nvSpPr>
        <dsp:cNvPr id="0" name=""/>
        <dsp:cNvSpPr/>
      </dsp:nvSpPr>
      <dsp:spPr>
        <a:xfrm>
          <a:off x="2929465" y="1752192"/>
          <a:ext cx="952443" cy="753754"/>
        </a:xfrm>
        <a:prstGeom prst="chevron">
          <a:avLst>
            <a:gd name="adj" fmla="val 70610"/>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73CD8B5-A542-40B4-B74F-C1D8B0C47ADA}">
      <dsp:nvSpPr>
        <dsp:cNvPr id="0" name=""/>
        <dsp:cNvSpPr/>
      </dsp:nvSpPr>
      <dsp:spPr>
        <a:xfrm>
          <a:off x="3502017" y="1752192"/>
          <a:ext cx="952443" cy="753754"/>
        </a:xfrm>
        <a:prstGeom prst="chevron">
          <a:avLst>
            <a:gd name="adj" fmla="val 70610"/>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87554C2-14B8-4AC3-8960-B8A7C6AAA031}">
      <dsp:nvSpPr>
        <dsp:cNvPr id="0" name=""/>
        <dsp:cNvSpPr/>
      </dsp:nvSpPr>
      <dsp:spPr>
        <a:xfrm>
          <a:off x="68064" y="1827567"/>
          <a:ext cx="4123186" cy="60300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n-IN" sz="1400" kern="1200" dirty="0" err="1"/>
            <a:t>प्रतिपुष्टि</a:t>
          </a:r>
          <a:r>
            <a:rPr lang="en-IN" sz="1400" kern="1200" dirty="0"/>
            <a:t> </a:t>
          </a:r>
          <a:r>
            <a:rPr lang="en-IN" sz="1400" kern="1200" dirty="0" err="1"/>
            <a:t>सम्प्रेषक</a:t>
          </a:r>
          <a:r>
            <a:rPr lang="en-IN" sz="1400" kern="1200" dirty="0"/>
            <a:t> </a:t>
          </a:r>
          <a:r>
            <a:rPr lang="en-IN" sz="1400" kern="1200" dirty="0" err="1"/>
            <a:t>के</a:t>
          </a:r>
          <a:r>
            <a:rPr lang="en-IN" sz="1400" kern="1200" dirty="0"/>
            <a:t> </a:t>
          </a:r>
          <a:r>
            <a:rPr lang="en-IN" sz="1400" kern="1200" dirty="0" err="1"/>
            <a:t>किसी</a:t>
          </a:r>
          <a:r>
            <a:rPr lang="en-IN" sz="1400" kern="1200" dirty="0"/>
            <a:t> </a:t>
          </a:r>
          <a:r>
            <a:rPr lang="en-IN" sz="1400" kern="1200" dirty="0" err="1"/>
            <a:t>विशिष्ट</a:t>
          </a:r>
          <a:r>
            <a:rPr lang="en-IN" sz="1400" kern="1200" dirty="0"/>
            <a:t> </a:t>
          </a:r>
          <a:r>
            <a:rPr lang="en-IN" sz="1400" kern="1200" dirty="0" err="1"/>
            <a:t>संदेश</a:t>
          </a:r>
          <a:r>
            <a:rPr lang="en-IN" sz="1400" kern="1200" dirty="0"/>
            <a:t> </a:t>
          </a:r>
          <a:r>
            <a:rPr lang="en-IN" sz="1400" kern="1200" dirty="0" err="1"/>
            <a:t>पर</a:t>
          </a:r>
          <a:r>
            <a:rPr lang="en-IN" sz="1400" kern="1200" dirty="0"/>
            <a:t> </a:t>
          </a:r>
          <a:r>
            <a:rPr lang="en-IN" sz="1400" kern="1200" dirty="0" err="1"/>
            <a:t>होनी</a:t>
          </a:r>
          <a:r>
            <a:rPr lang="en-IN" sz="1400" kern="1200" dirty="0"/>
            <a:t> </a:t>
          </a:r>
          <a:r>
            <a:rPr lang="en-IN" sz="1400" kern="1200" dirty="0" err="1"/>
            <a:t>चाहिए</a:t>
          </a:r>
          <a:r>
            <a:rPr lang="en-IN" sz="1400" kern="1200" dirty="0"/>
            <a:t>।</a:t>
          </a:r>
        </a:p>
      </dsp:txBody>
      <dsp:txXfrm>
        <a:off x="68064" y="1827567"/>
        <a:ext cx="4123186" cy="603003"/>
      </dsp:txXfrm>
    </dsp:sp>
    <dsp:sp modelId="{DAE4070E-A85D-4973-8760-727EF88C865D}">
      <dsp:nvSpPr>
        <dsp:cNvPr id="0" name=""/>
        <dsp:cNvSpPr/>
      </dsp:nvSpPr>
      <dsp:spPr>
        <a:xfrm>
          <a:off x="68064" y="2583708"/>
          <a:ext cx="4070272" cy="37002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lvl="0" algn="l" defTabSz="755650">
            <a:lnSpc>
              <a:spcPct val="90000"/>
            </a:lnSpc>
            <a:spcBef>
              <a:spcPct val="0"/>
            </a:spcBef>
            <a:spcAft>
              <a:spcPct val="35000"/>
            </a:spcAft>
          </a:pPr>
          <a:endParaRPr lang="en-IN" sz="1700" kern="1200"/>
        </a:p>
      </dsp:txBody>
      <dsp:txXfrm>
        <a:off x="68064" y="2583708"/>
        <a:ext cx="4070272" cy="370024"/>
      </dsp:txXfrm>
    </dsp:sp>
    <dsp:sp modelId="{F22343D8-3387-4E8F-A9C2-CAACBD6E6AD9}">
      <dsp:nvSpPr>
        <dsp:cNvPr id="0" name=""/>
        <dsp:cNvSpPr/>
      </dsp:nvSpPr>
      <dsp:spPr>
        <a:xfrm>
          <a:off x="68064" y="2953733"/>
          <a:ext cx="952443" cy="753754"/>
        </a:xfrm>
        <a:prstGeom prst="chevron">
          <a:avLst>
            <a:gd name="adj" fmla="val 70610"/>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675C81B-9C51-4499-8CE5-F4E1A88127C3}">
      <dsp:nvSpPr>
        <dsp:cNvPr id="0" name=""/>
        <dsp:cNvSpPr/>
      </dsp:nvSpPr>
      <dsp:spPr>
        <a:xfrm>
          <a:off x="640163" y="2953733"/>
          <a:ext cx="952443" cy="753754"/>
        </a:xfrm>
        <a:prstGeom prst="chevron">
          <a:avLst>
            <a:gd name="adj" fmla="val 70610"/>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1DE750A-C812-4147-9776-22CD14244BCF}">
      <dsp:nvSpPr>
        <dsp:cNvPr id="0" name=""/>
        <dsp:cNvSpPr/>
      </dsp:nvSpPr>
      <dsp:spPr>
        <a:xfrm>
          <a:off x="1212715" y="2953733"/>
          <a:ext cx="952443" cy="753754"/>
        </a:xfrm>
        <a:prstGeom prst="chevron">
          <a:avLst>
            <a:gd name="adj" fmla="val 70610"/>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DC8E9BD-3AAC-4D7E-AED4-1B8996A4F3D3}">
      <dsp:nvSpPr>
        <dsp:cNvPr id="0" name=""/>
        <dsp:cNvSpPr/>
      </dsp:nvSpPr>
      <dsp:spPr>
        <a:xfrm>
          <a:off x="1784814" y="2953733"/>
          <a:ext cx="952443" cy="753754"/>
        </a:xfrm>
        <a:prstGeom prst="chevron">
          <a:avLst>
            <a:gd name="adj" fmla="val 70610"/>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B924785-DFC5-4997-8169-81FC16C76B1B}">
      <dsp:nvSpPr>
        <dsp:cNvPr id="0" name=""/>
        <dsp:cNvSpPr/>
      </dsp:nvSpPr>
      <dsp:spPr>
        <a:xfrm>
          <a:off x="2357366" y="2953733"/>
          <a:ext cx="952443" cy="753754"/>
        </a:xfrm>
        <a:prstGeom prst="chevron">
          <a:avLst>
            <a:gd name="adj" fmla="val 70610"/>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CD007F1-25C0-4DEF-A48C-D15FADEFFF1E}">
      <dsp:nvSpPr>
        <dsp:cNvPr id="0" name=""/>
        <dsp:cNvSpPr/>
      </dsp:nvSpPr>
      <dsp:spPr>
        <a:xfrm>
          <a:off x="2929465" y="2953733"/>
          <a:ext cx="952443" cy="753754"/>
        </a:xfrm>
        <a:prstGeom prst="chevron">
          <a:avLst>
            <a:gd name="adj" fmla="val 70610"/>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C96315D-077B-4A64-A633-38F1CB4C31E3}">
      <dsp:nvSpPr>
        <dsp:cNvPr id="0" name=""/>
        <dsp:cNvSpPr/>
      </dsp:nvSpPr>
      <dsp:spPr>
        <a:xfrm>
          <a:off x="3502017" y="2953733"/>
          <a:ext cx="952443" cy="753754"/>
        </a:xfrm>
        <a:prstGeom prst="chevron">
          <a:avLst>
            <a:gd name="adj" fmla="val 70610"/>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8880D8E-243E-4C68-B6EA-D0DAB6D4D50C}">
      <dsp:nvSpPr>
        <dsp:cNvPr id="0" name=""/>
        <dsp:cNvSpPr/>
      </dsp:nvSpPr>
      <dsp:spPr>
        <a:xfrm>
          <a:off x="68064" y="3029108"/>
          <a:ext cx="4123186" cy="60300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n-IN" sz="1400" kern="1200" dirty="0" err="1"/>
            <a:t>प्रत्यक्ष</a:t>
          </a:r>
          <a:r>
            <a:rPr lang="en-IN" sz="1400" kern="1200" dirty="0"/>
            <a:t> </a:t>
          </a:r>
          <a:r>
            <a:rPr lang="en-IN" sz="1400" kern="1200" dirty="0" err="1"/>
            <a:t>नकारात्मक</a:t>
          </a:r>
          <a:r>
            <a:rPr lang="en-IN" sz="1400" kern="1200" dirty="0"/>
            <a:t> </a:t>
          </a:r>
          <a:r>
            <a:rPr lang="en-IN" sz="1400" kern="1200" dirty="0" err="1"/>
            <a:t>प्रतिपुष्टि</a:t>
          </a:r>
          <a:r>
            <a:rPr lang="en-IN" sz="1400" kern="1200" dirty="0"/>
            <a:t> </a:t>
          </a:r>
          <a:r>
            <a:rPr lang="en-IN" sz="1400" kern="1200" dirty="0" err="1"/>
            <a:t>से</a:t>
          </a:r>
          <a:r>
            <a:rPr lang="en-IN" sz="1400" kern="1200" dirty="0"/>
            <a:t> </a:t>
          </a:r>
          <a:r>
            <a:rPr lang="en-IN" sz="1400" kern="1200" dirty="0" err="1"/>
            <a:t>बचने</a:t>
          </a:r>
          <a:r>
            <a:rPr lang="en-IN" sz="1400" kern="1200" dirty="0"/>
            <a:t> </a:t>
          </a:r>
          <a:r>
            <a:rPr lang="en-IN" sz="1400" kern="1200" dirty="0" err="1"/>
            <a:t>का</a:t>
          </a:r>
          <a:r>
            <a:rPr lang="en-IN" sz="1400" kern="1200" dirty="0"/>
            <a:t> </a:t>
          </a:r>
          <a:r>
            <a:rPr lang="en-IN" sz="1400" kern="1200" dirty="0" err="1"/>
            <a:t>प्रयास</a:t>
          </a:r>
          <a:r>
            <a:rPr lang="en-IN" sz="1400" kern="1200" dirty="0"/>
            <a:t> </a:t>
          </a:r>
          <a:r>
            <a:rPr lang="en-IN" sz="1400" kern="1200" dirty="0" err="1"/>
            <a:t>करना</a:t>
          </a:r>
          <a:r>
            <a:rPr lang="en-IN" sz="1400" kern="1200" dirty="0"/>
            <a:t> </a:t>
          </a:r>
          <a:r>
            <a:rPr lang="en-IN" sz="1400" kern="1200" dirty="0" err="1"/>
            <a:t>चाहिए</a:t>
          </a:r>
          <a:r>
            <a:rPr lang="en-IN" sz="1400" kern="1200" dirty="0"/>
            <a:t>।</a:t>
          </a:r>
        </a:p>
        <a:p>
          <a:pPr lvl="0" algn="l" defTabSz="622300">
            <a:lnSpc>
              <a:spcPct val="90000"/>
            </a:lnSpc>
            <a:spcBef>
              <a:spcPct val="0"/>
            </a:spcBef>
            <a:spcAft>
              <a:spcPct val="35000"/>
            </a:spcAft>
          </a:pPr>
          <a:endParaRPr lang="en-IN" sz="1400" kern="1200" dirty="0"/>
        </a:p>
      </dsp:txBody>
      <dsp:txXfrm>
        <a:off x="68064" y="3029108"/>
        <a:ext cx="4123186" cy="6030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38355-F63E-442D-8470-0223905B3903}" type="datetimeFigureOut">
              <a:rPr lang="en-IN" smtClean="0"/>
              <a:pPr/>
              <a:t>21-08-2020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92ABB7-57B7-4445-9581-57E8AC2F53E2}" type="slidenum">
              <a:rPr lang="en-IN" smtClean="0"/>
              <a:pPr/>
              <a:t>‹#›</a:t>
            </a:fld>
            <a:endParaRPr lang="en-IN"/>
          </a:p>
        </p:txBody>
      </p:sp>
    </p:spTree>
    <p:extLst>
      <p:ext uri="{BB962C8B-B14F-4D97-AF65-F5344CB8AC3E}">
        <p14:creationId xmlns:p14="http://schemas.microsoft.com/office/powerpoint/2010/main" xmlns="" val="1990107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7C103F0-7232-468A-9842-E24BF7032D1D}" type="datetime1">
              <a:rPr lang="en-US" smtClean="0"/>
              <a:pPr/>
              <a:t>8/21/2020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a:t>ANIL PRATAP SINGH</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D45021-9613-4D47-BEDE-545461E2DCDC}" type="datetime1">
              <a:rPr lang="en-US" smtClean="0"/>
              <a:pPr/>
              <a:t>8/21/2020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115AF-50A5-47BD-B536-12A6EE9D7E6D}" type="datetime1">
              <a:rPr lang="en-US" smtClean="0"/>
              <a:pPr/>
              <a:t>8/21/2020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4BB4F5-391F-4353-8034-FA0DCB1E67C4}" type="datetime1">
              <a:rPr lang="en-US" smtClean="0"/>
              <a:pPr/>
              <a:t>8/21/2020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6658EC-6A2D-4154-ABB1-E07A01A7A77F}" type="datetime1">
              <a:rPr lang="en-US" smtClean="0"/>
              <a:pPr/>
              <a:t>8/21/2020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4D8156-8421-41E6-94E8-58F538C20EBD}" type="datetime1">
              <a:rPr lang="en-US" smtClean="0"/>
              <a:pPr/>
              <a:t>8/21/2020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FCC03A-8DE6-4401-973F-5A81A11280A1}" type="datetime1">
              <a:rPr lang="en-US" smtClean="0"/>
              <a:pPr/>
              <a:t>8/21/2020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EF177-EA27-41AD-9F97-EB3DAABE5082}" type="datetime1">
              <a:rPr lang="en-US" smtClean="0"/>
              <a:pPr/>
              <a:t>8/21/2020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D9B0D-5A45-41F2-8ECA-FF64DB61C5F7}" type="datetime1">
              <a:rPr lang="en-US" smtClean="0"/>
              <a:pPr/>
              <a:t>8/21/2020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68F46F-E560-4A52-AEFD-9202A15A313A}" type="datetime1">
              <a:rPr lang="en-US" smtClean="0"/>
              <a:pPr/>
              <a:t>8/21/2020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B758C0-7917-4019-B1BB-51D449C6F7B8}" type="datetime1">
              <a:rPr lang="en-US" smtClean="0"/>
              <a:pPr/>
              <a:t>8/21/2020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46A31E-714A-4087-B6DA-F7D85C089401}" type="datetime1">
              <a:rPr lang="en-US" smtClean="0"/>
              <a:pPr/>
              <a:t>8/21/2020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E0B52A-97EE-4B2E-A93E-53B968A4DC07}" type="datetime1">
              <a:rPr lang="en-US" smtClean="0"/>
              <a:pPr/>
              <a:t>8/21/2020</a:t>
            </a:fld>
            <a:endParaRPr lang="en-US" dirty="0"/>
          </a:p>
        </p:txBody>
      </p:sp>
      <p:sp>
        <p:nvSpPr>
          <p:cNvPr id="8" name="Footer Placeholder 7"/>
          <p:cNvSpPr>
            <a:spLocks noGrp="1"/>
          </p:cNvSpPr>
          <p:nvPr>
            <p:ph type="ftr" sz="quarter" idx="11"/>
          </p:nvPr>
        </p:nvSpPr>
        <p:spPr/>
        <p:txBody>
          <a:bodyPr/>
          <a:lstStyle/>
          <a:p>
            <a:r>
              <a:rPr lang="en-US"/>
              <a:t>ANIL PRATAP SINGH</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69F668-8BCC-49EF-B920-333571F97849}" type="datetime1">
              <a:rPr lang="en-US" smtClean="0"/>
              <a:pPr/>
              <a:t>8/21/2020</a:t>
            </a:fld>
            <a:endParaRPr lang="en-US" dirty="0"/>
          </a:p>
        </p:txBody>
      </p:sp>
      <p:sp>
        <p:nvSpPr>
          <p:cNvPr id="4" name="Footer Placeholder 3"/>
          <p:cNvSpPr>
            <a:spLocks noGrp="1"/>
          </p:cNvSpPr>
          <p:nvPr>
            <p:ph type="ftr" sz="quarter" idx="11"/>
          </p:nvPr>
        </p:nvSpPr>
        <p:spPr/>
        <p:txBody>
          <a:bodyPr/>
          <a:lstStyle/>
          <a:p>
            <a:r>
              <a:rPr lang="en-US"/>
              <a:t>ANIL PRATAP SINGH</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F0FDF-02B6-47C2-92E2-5D470262FF86}" type="datetime1">
              <a:rPr lang="en-US" smtClean="0"/>
              <a:pPr/>
              <a:t>8/21/2020</a:t>
            </a:fld>
            <a:endParaRPr lang="en-US" dirty="0"/>
          </a:p>
        </p:txBody>
      </p:sp>
      <p:sp>
        <p:nvSpPr>
          <p:cNvPr id="3" name="Footer Placeholder 2"/>
          <p:cNvSpPr>
            <a:spLocks noGrp="1"/>
          </p:cNvSpPr>
          <p:nvPr>
            <p:ph type="ftr" sz="quarter" idx="11"/>
          </p:nvPr>
        </p:nvSpPr>
        <p:spPr/>
        <p:txBody>
          <a:bodyPr/>
          <a:lstStyle/>
          <a:p>
            <a:r>
              <a:rPr lang="en-US"/>
              <a:t>ANIL PRATAP SINGH</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13FE60-38E6-4FA0-93F8-DA9E7247C33F}" type="datetime1">
              <a:rPr lang="en-US" smtClean="0"/>
              <a:pPr/>
              <a:t>8/21/2020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CA64BD-F4FD-4376-8BA8-FA5183A0FF8B}" type="datetime1">
              <a:rPr lang="en-US" smtClean="0"/>
              <a:pPr/>
              <a:t>8/21/2020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2D049D9-FBB4-479E-B6AB-9859F19D4EBD}" type="datetime1">
              <a:rPr lang="en-US" smtClean="0"/>
              <a:pPr/>
              <a:t>8/21/2020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ANIL PRATAP SINGH</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tceteraward.blogspot.com/2014/04/recording-feedback-potential-of.html" TargetMode="External"/><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65EEC2-7808-4F57-94A6-D02AE83614FA}"/>
              </a:ext>
            </a:extLst>
          </p:cNvPr>
          <p:cNvSpPr>
            <a:spLocks noGrp="1"/>
          </p:cNvSpPr>
          <p:nvPr>
            <p:ph type="ctrTitle"/>
          </p:nvPr>
        </p:nvSpPr>
        <p:spPr/>
        <p:txBody>
          <a:bodyPr/>
          <a:lstStyle/>
          <a:p>
            <a:r>
              <a:rPr lang="en-IN" dirty="0">
                <a:solidFill>
                  <a:srgbClr val="FF0000"/>
                </a:solidFill>
              </a:rPr>
              <a:t>BUSINESS COMMUNICATION</a:t>
            </a:r>
          </a:p>
        </p:txBody>
      </p:sp>
      <p:sp>
        <p:nvSpPr>
          <p:cNvPr id="3" name="Subtitle 2">
            <a:extLst>
              <a:ext uri="{FF2B5EF4-FFF2-40B4-BE49-F238E27FC236}">
                <a16:creationId xmlns:a16="http://schemas.microsoft.com/office/drawing/2014/main" xmlns="" id="{E8FCE5BD-AF9B-4356-AC03-6B1C43B53E1D}"/>
              </a:ext>
            </a:extLst>
          </p:cNvPr>
          <p:cNvSpPr>
            <a:spLocks noGrp="1"/>
          </p:cNvSpPr>
          <p:nvPr>
            <p:ph type="subTitle" idx="1"/>
          </p:nvPr>
        </p:nvSpPr>
        <p:spPr/>
        <p:txBody>
          <a:bodyPr>
            <a:normAutofit lnSpcReduction="10000"/>
          </a:bodyPr>
          <a:lstStyle/>
          <a:p>
            <a:r>
              <a:rPr lang="en-IN" dirty="0">
                <a:solidFill>
                  <a:srgbClr val="00B050"/>
                </a:solidFill>
              </a:rPr>
              <a:t>BY</a:t>
            </a:r>
          </a:p>
          <a:p>
            <a:r>
              <a:rPr lang="en-IN" dirty="0">
                <a:solidFill>
                  <a:srgbClr val="00B050"/>
                </a:solidFill>
              </a:rPr>
              <a:t>DR. ANIL PRATAP SINGH</a:t>
            </a:r>
          </a:p>
          <a:p>
            <a:r>
              <a:rPr lang="en-IN" dirty="0">
                <a:solidFill>
                  <a:srgbClr val="00B050"/>
                </a:solidFill>
              </a:rPr>
              <a:t>PART III</a:t>
            </a:r>
          </a:p>
        </p:txBody>
      </p:sp>
      <p:sp>
        <p:nvSpPr>
          <p:cNvPr id="4" name="Date Placeholder 3">
            <a:extLst>
              <a:ext uri="{FF2B5EF4-FFF2-40B4-BE49-F238E27FC236}">
                <a16:creationId xmlns:a16="http://schemas.microsoft.com/office/drawing/2014/main" xmlns="" id="{C0A9251C-1F71-4EB0-BF46-BB35D169A6FC}"/>
              </a:ext>
            </a:extLst>
          </p:cNvPr>
          <p:cNvSpPr>
            <a:spLocks noGrp="1"/>
          </p:cNvSpPr>
          <p:nvPr>
            <p:ph type="dt" sz="half" idx="10"/>
          </p:nvPr>
        </p:nvSpPr>
        <p:spPr/>
        <p:txBody>
          <a:bodyPr/>
          <a:lstStyle/>
          <a:p>
            <a:fld id="{36447FE4-7611-474A-B334-746B76F69A15}" type="datetime1">
              <a:rPr lang="en-US" smtClean="0"/>
              <a:pPr/>
              <a:t>8/21/2020</a:t>
            </a:fld>
            <a:endParaRPr lang="en-US" dirty="0"/>
          </a:p>
        </p:txBody>
      </p:sp>
      <p:sp>
        <p:nvSpPr>
          <p:cNvPr id="5" name="Footer Placeholder 4">
            <a:extLst>
              <a:ext uri="{FF2B5EF4-FFF2-40B4-BE49-F238E27FC236}">
                <a16:creationId xmlns:a16="http://schemas.microsoft.com/office/drawing/2014/main" xmlns="" id="{F6F1D0A3-5F13-478A-9E9F-98CC71C20189}"/>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693E863A-6BEA-423E-A795-048BBEBB0CE0}"/>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xmlns="" val="3373579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4FB064-1D2F-4022-95BA-C371816B6C28}"/>
              </a:ext>
            </a:extLst>
          </p:cNvPr>
          <p:cNvSpPr>
            <a:spLocks noGrp="1"/>
          </p:cNvSpPr>
          <p:nvPr>
            <p:ph type="title"/>
          </p:nvPr>
        </p:nvSpPr>
        <p:spPr>
          <a:xfrm>
            <a:off x="1295402" y="982133"/>
            <a:ext cx="9601196" cy="584274"/>
          </a:xfrm>
        </p:spPr>
        <p:txBody>
          <a:bodyPr>
            <a:normAutofit fontScale="90000"/>
          </a:bodyPr>
          <a:lstStyle/>
          <a:p>
            <a:r>
              <a:rPr lang="en-IN" dirty="0">
                <a:solidFill>
                  <a:srgbClr val="FF0000"/>
                </a:solidFill>
              </a:rPr>
              <a:t>THE</a:t>
            </a:r>
            <a:r>
              <a:rPr lang="en-IN" dirty="0"/>
              <a:t> </a:t>
            </a:r>
            <a:r>
              <a:rPr lang="en-IN" dirty="0">
                <a:solidFill>
                  <a:srgbClr val="FF0000"/>
                </a:solidFill>
              </a:rPr>
              <a:t>END</a:t>
            </a:r>
          </a:p>
        </p:txBody>
      </p:sp>
      <p:pic>
        <p:nvPicPr>
          <p:cNvPr id="8" name="Content Placeholder 7">
            <a:extLst>
              <a:ext uri="{FF2B5EF4-FFF2-40B4-BE49-F238E27FC236}">
                <a16:creationId xmlns:a16="http://schemas.microsoft.com/office/drawing/2014/main" xmlns="" id="{A42032F7-C990-462B-9F04-C764C9B73DDC}"/>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3751962" y="1345482"/>
            <a:ext cx="4925539" cy="4844443"/>
          </a:xfrm>
        </p:spPr>
      </p:pic>
      <p:sp>
        <p:nvSpPr>
          <p:cNvPr id="4" name="Date Placeholder 3">
            <a:extLst>
              <a:ext uri="{FF2B5EF4-FFF2-40B4-BE49-F238E27FC236}">
                <a16:creationId xmlns:a16="http://schemas.microsoft.com/office/drawing/2014/main" xmlns="" id="{3D6129A7-727F-4849-9AFF-1EA55A07A8F8}"/>
              </a:ext>
            </a:extLst>
          </p:cNvPr>
          <p:cNvSpPr>
            <a:spLocks noGrp="1"/>
          </p:cNvSpPr>
          <p:nvPr>
            <p:ph type="dt" sz="half" idx="10"/>
          </p:nvPr>
        </p:nvSpPr>
        <p:spPr/>
        <p:txBody>
          <a:bodyPr/>
          <a:lstStyle/>
          <a:p>
            <a:fld id="{9068F46F-E560-4A52-AEFD-9202A15A313A}" type="datetime1">
              <a:rPr lang="en-US" smtClean="0"/>
              <a:pPr/>
              <a:t>8/21/2020</a:t>
            </a:fld>
            <a:endParaRPr lang="en-US" dirty="0"/>
          </a:p>
        </p:txBody>
      </p:sp>
      <p:sp>
        <p:nvSpPr>
          <p:cNvPr id="5" name="Footer Placeholder 4">
            <a:extLst>
              <a:ext uri="{FF2B5EF4-FFF2-40B4-BE49-F238E27FC236}">
                <a16:creationId xmlns:a16="http://schemas.microsoft.com/office/drawing/2014/main" xmlns="" id="{67E82835-DEF3-49DD-B91E-5C6D4278E00A}"/>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267D003D-216F-4CF6-B4E5-985442088636}"/>
              </a:ext>
            </a:extLst>
          </p:cNvPr>
          <p:cNvSpPr>
            <a:spLocks noGrp="1"/>
          </p:cNvSpPr>
          <p:nvPr>
            <p:ph type="sldNum" sz="quarter" idx="12"/>
          </p:nvPr>
        </p:nvSpPr>
        <p:spPr/>
        <p:txBody>
          <a:bodyPr/>
          <a:lstStyle/>
          <a:p>
            <a:fld id="{5D84065D-F351-4B03-BD91-D8A6B8D4B362}" type="slidenum">
              <a:rPr lang="en-US" smtClean="0"/>
              <a:pPr/>
              <a:t>10</a:t>
            </a:fld>
            <a:endParaRPr lang="en-US" dirty="0"/>
          </a:p>
        </p:txBody>
      </p:sp>
      <p:sp>
        <p:nvSpPr>
          <p:cNvPr id="9" name="TextBox 8">
            <a:extLst>
              <a:ext uri="{FF2B5EF4-FFF2-40B4-BE49-F238E27FC236}">
                <a16:creationId xmlns:a16="http://schemas.microsoft.com/office/drawing/2014/main" xmlns="" id="{D85E2DAC-EFDF-439A-9DD7-5A3584D9B71F}"/>
              </a:ext>
            </a:extLst>
          </p:cNvPr>
          <p:cNvSpPr txBox="1"/>
          <p:nvPr/>
        </p:nvSpPr>
        <p:spPr>
          <a:xfrm>
            <a:off x="4409292" y="5875338"/>
            <a:ext cx="3373416" cy="230832"/>
          </a:xfrm>
          <a:prstGeom prst="rect">
            <a:avLst/>
          </a:prstGeom>
          <a:noFill/>
        </p:spPr>
        <p:txBody>
          <a:bodyPr wrap="square" rtlCol="0">
            <a:spAutoFit/>
          </a:bodyPr>
          <a:lstStyle/>
          <a:p>
            <a:r>
              <a:rPr lang="en-IN" sz="900">
                <a:hlinkClick r:id="rId3" tooltip="http://etceteraward.blogspot.com/2014/04/recording-feedback-potential-of.html"/>
              </a:rPr>
              <a:t>This Photo</a:t>
            </a:r>
            <a:r>
              <a:rPr lang="en-IN" sz="900"/>
              <a:t> by Unknown Author is licensed under </a:t>
            </a:r>
            <a:r>
              <a:rPr lang="en-IN" sz="900">
                <a:hlinkClick r:id="rId4" tooltip="https://creativecommons.org/licenses/by-nc-nd/3.0/"/>
              </a:rPr>
              <a:t>CC BY-NC-ND</a:t>
            </a:r>
            <a:endParaRPr lang="en-IN" sz="900"/>
          </a:p>
        </p:txBody>
      </p:sp>
      <p:sp>
        <p:nvSpPr>
          <p:cNvPr id="10" name="TextBox 9">
            <a:extLst>
              <a:ext uri="{FF2B5EF4-FFF2-40B4-BE49-F238E27FC236}">
                <a16:creationId xmlns:a16="http://schemas.microsoft.com/office/drawing/2014/main" xmlns="" id="{0650BDE1-F668-4401-8EF3-53583F10FAEB}"/>
              </a:ext>
            </a:extLst>
          </p:cNvPr>
          <p:cNvSpPr txBox="1"/>
          <p:nvPr/>
        </p:nvSpPr>
        <p:spPr>
          <a:xfrm>
            <a:off x="9064487" y="5462546"/>
            <a:ext cx="2050561" cy="646331"/>
          </a:xfrm>
          <a:prstGeom prst="rect">
            <a:avLst/>
          </a:prstGeom>
          <a:noFill/>
        </p:spPr>
        <p:txBody>
          <a:bodyPr wrap="none" rtlCol="0">
            <a:spAutoFit/>
          </a:bodyPr>
          <a:lstStyle/>
          <a:p>
            <a:r>
              <a:rPr lang="en-IN" sz="3600" dirty="0">
                <a:solidFill>
                  <a:srgbClr val="FF0000"/>
                </a:solidFill>
              </a:rPr>
              <a:t>THANKS</a:t>
            </a:r>
          </a:p>
        </p:txBody>
      </p:sp>
    </p:spTree>
    <p:extLst>
      <p:ext uri="{BB962C8B-B14F-4D97-AF65-F5344CB8AC3E}">
        <p14:creationId xmlns:p14="http://schemas.microsoft.com/office/powerpoint/2010/main" xmlns="" val="1176369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E01FA3-E1D7-484C-A060-4C501B4229C8}"/>
              </a:ext>
            </a:extLst>
          </p:cNvPr>
          <p:cNvSpPr>
            <a:spLocks noGrp="1"/>
          </p:cNvSpPr>
          <p:nvPr>
            <p:ph type="title"/>
          </p:nvPr>
        </p:nvSpPr>
        <p:spPr/>
        <p:txBody>
          <a:bodyPr>
            <a:normAutofit fontScale="90000"/>
          </a:bodyPr>
          <a:lstStyle/>
          <a:p>
            <a:r>
              <a:rPr lang="hi-IN" dirty="0">
                <a:solidFill>
                  <a:srgbClr val="FF0000"/>
                </a:solidFill>
              </a:rPr>
              <a:t>संचार की प्रक्रिया </a:t>
            </a:r>
            <a:r>
              <a:rPr lang="en-IN" dirty="0">
                <a:solidFill>
                  <a:srgbClr val="FF0000"/>
                </a:solidFill>
              </a:rPr>
              <a:t/>
            </a:r>
            <a:br>
              <a:rPr lang="en-IN" dirty="0">
                <a:solidFill>
                  <a:srgbClr val="FF0000"/>
                </a:solidFill>
              </a:rPr>
            </a:br>
            <a:r>
              <a:rPr lang="en-IN" dirty="0">
                <a:solidFill>
                  <a:srgbClr val="FF0000"/>
                </a:solidFill>
              </a:rPr>
              <a:t>Process of Communication</a:t>
            </a:r>
          </a:p>
        </p:txBody>
      </p:sp>
      <p:sp>
        <p:nvSpPr>
          <p:cNvPr id="3" name="Content Placeholder 2">
            <a:extLst>
              <a:ext uri="{FF2B5EF4-FFF2-40B4-BE49-F238E27FC236}">
                <a16:creationId xmlns:a16="http://schemas.microsoft.com/office/drawing/2014/main" xmlns="" id="{5B7E2392-6FC0-4B01-8CFC-384D97128690}"/>
              </a:ext>
            </a:extLst>
          </p:cNvPr>
          <p:cNvSpPr>
            <a:spLocks noGrp="1"/>
          </p:cNvSpPr>
          <p:nvPr>
            <p:ph idx="1"/>
          </p:nvPr>
        </p:nvSpPr>
        <p:spPr/>
        <p:txBody>
          <a:bodyPr>
            <a:normAutofit lnSpcReduction="10000"/>
          </a:bodyPr>
          <a:lstStyle/>
          <a:p>
            <a:r>
              <a:rPr lang="hi-IN" dirty="0">
                <a:solidFill>
                  <a:srgbClr val="00B050"/>
                </a:solidFill>
              </a:rPr>
              <a:t>किसी भी कार्य को कैसे और कहां से प्रारंभ किया जाए तथा कहां उसका अंत होगा इस पूरे क्रम के व्यवस्थित स्वरूप को प्रक्रिया कहते हैं। अतः संचार प्रक्रिया से अभिप्राय है कि प्रतिदिन ,प्रतिक्षण और प्रत्येक स्तर पर होने वाले संचार को व्यवस्थित क्रम में रखा जाए अर्थात संचार क्रिया में सर्वप्रथम कौन होगा तथा इसकी समाप्ति कब और कहां होगी। इस प्रकार संचार क्रिया के व्यवस्थित स्वरूप को ही संचार प्रक्रिया कहा जाता है। संचार प्रक्रिया में एक व्यक्ति द्वारा दूसरे व्यक्ति को जो संदेश भेजा जाता है उसमें कई तत्व सम्मिलित होते हैं तब जाकर संचार की प्रक्रिया पूर्ण होती है ।  </a:t>
            </a:r>
            <a:endParaRPr lang="en-IN" dirty="0">
              <a:solidFill>
                <a:srgbClr val="00B050"/>
              </a:solidFill>
            </a:endParaRPr>
          </a:p>
        </p:txBody>
      </p:sp>
      <p:sp>
        <p:nvSpPr>
          <p:cNvPr id="4" name="Date Placeholder 3">
            <a:extLst>
              <a:ext uri="{FF2B5EF4-FFF2-40B4-BE49-F238E27FC236}">
                <a16:creationId xmlns:a16="http://schemas.microsoft.com/office/drawing/2014/main" xmlns="" id="{A6815D59-B2D7-4D2E-B6DD-4628CE467BA1}"/>
              </a:ext>
            </a:extLst>
          </p:cNvPr>
          <p:cNvSpPr>
            <a:spLocks noGrp="1"/>
          </p:cNvSpPr>
          <p:nvPr>
            <p:ph type="dt" sz="half" idx="10"/>
          </p:nvPr>
        </p:nvSpPr>
        <p:spPr/>
        <p:txBody>
          <a:bodyPr/>
          <a:lstStyle/>
          <a:p>
            <a:fld id="{25B30F04-1C45-4DB0-AD98-1205F39C4018}" type="datetime1">
              <a:rPr lang="en-US" smtClean="0"/>
              <a:pPr/>
              <a:t>8/21/2020</a:t>
            </a:fld>
            <a:endParaRPr lang="en-US" dirty="0"/>
          </a:p>
        </p:txBody>
      </p:sp>
      <p:sp>
        <p:nvSpPr>
          <p:cNvPr id="5" name="Footer Placeholder 4">
            <a:extLst>
              <a:ext uri="{FF2B5EF4-FFF2-40B4-BE49-F238E27FC236}">
                <a16:creationId xmlns:a16="http://schemas.microsoft.com/office/drawing/2014/main" xmlns="" id="{4511DFAA-98AA-4AE1-A781-3CFA89D8EDFB}"/>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D2658751-C31D-440A-B23A-4FE08FCB5655}"/>
              </a:ext>
            </a:extLst>
          </p:cNvPr>
          <p:cNvSpPr>
            <a:spLocks noGrp="1"/>
          </p:cNvSpPr>
          <p:nvPr>
            <p:ph type="sldNum" sz="quarter" idx="12"/>
          </p:nvPr>
        </p:nvSpPr>
        <p:spPr/>
        <p:txBody>
          <a:bodyPr/>
          <a:lstStyle/>
          <a:p>
            <a:fld id="{5D84065D-F351-4B03-BD91-D8A6B8D4B362}" type="slidenum">
              <a:rPr lang="en-US" smtClean="0"/>
              <a:pPr/>
              <a:t>2</a:t>
            </a:fld>
            <a:endParaRPr lang="en-US" dirty="0"/>
          </a:p>
        </p:txBody>
      </p:sp>
    </p:spTree>
    <p:extLst>
      <p:ext uri="{BB962C8B-B14F-4D97-AF65-F5344CB8AC3E}">
        <p14:creationId xmlns:p14="http://schemas.microsoft.com/office/powerpoint/2010/main" xmlns="" val="2917871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051FF467-7C08-4E92-956F-A1CA19862296}"/>
              </a:ext>
            </a:extLst>
          </p:cNvPr>
          <p:cNvGraphicFramePr/>
          <p:nvPr>
            <p:extLst>
              <p:ext uri="{D42A27DB-BD31-4B8C-83A1-F6EECF244321}">
                <p14:modId xmlns:p14="http://schemas.microsoft.com/office/powerpoint/2010/main" xmlns="" val="4070427977"/>
              </p:ext>
            </p:extLst>
          </p:nvPr>
        </p:nvGraphicFramePr>
        <p:xfrm>
          <a:off x="2032000" y="1542553"/>
          <a:ext cx="8128000" cy="4595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xmlns="" id="{F7D8CC2D-4BBA-44BD-A914-1F8C1AD5E954}"/>
              </a:ext>
            </a:extLst>
          </p:cNvPr>
          <p:cNvSpPr txBox="1"/>
          <p:nvPr/>
        </p:nvSpPr>
        <p:spPr>
          <a:xfrm>
            <a:off x="2321781" y="1097280"/>
            <a:ext cx="8754897" cy="523220"/>
          </a:xfrm>
          <a:prstGeom prst="rect">
            <a:avLst/>
          </a:prstGeom>
          <a:noFill/>
        </p:spPr>
        <p:txBody>
          <a:bodyPr wrap="none" rtlCol="0">
            <a:spAutoFit/>
          </a:bodyPr>
          <a:lstStyle/>
          <a:p>
            <a:r>
              <a:rPr lang="hi-IN" sz="2800" dirty="0">
                <a:solidFill>
                  <a:srgbClr val="FF0000"/>
                </a:solidFill>
              </a:rPr>
              <a:t>संचार प्रक्रिया के तत्व </a:t>
            </a:r>
            <a:r>
              <a:rPr lang="en-IN" sz="2800" dirty="0">
                <a:solidFill>
                  <a:srgbClr val="FF0000"/>
                </a:solidFill>
              </a:rPr>
              <a:t>Elements of Communication Process</a:t>
            </a:r>
          </a:p>
        </p:txBody>
      </p:sp>
      <p:sp>
        <p:nvSpPr>
          <p:cNvPr id="5" name="Date Placeholder 4">
            <a:extLst>
              <a:ext uri="{FF2B5EF4-FFF2-40B4-BE49-F238E27FC236}">
                <a16:creationId xmlns:a16="http://schemas.microsoft.com/office/drawing/2014/main" xmlns="" id="{8C65FE1A-BAAE-4973-A8EA-80988B9FEEAC}"/>
              </a:ext>
            </a:extLst>
          </p:cNvPr>
          <p:cNvSpPr>
            <a:spLocks noGrp="1"/>
          </p:cNvSpPr>
          <p:nvPr>
            <p:ph type="dt" sz="half" idx="10"/>
          </p:nvPr>
        </p:nvSpPr>
        <p:spPr/>
        <p:txBody>
          <a:bodyPr/>
          <a:lstStyle/>
          <a:p>
            <a:fld id="{D1A8E866-CA46-4311-896B-8C9996F4BD52}" type="datetime1">
              <a:rPr lang="en-US" smtClean="0"/>
              <a:pPr/>
              <a:t>8/21/2020</a:t>
            </a:fld>
            <a:endParaRPr lang="en-US" dirty="0"/>
          </a:p>
        </p:txBody>
      </p:sp>
      <p:sp>
        <p:nvSpPr>
          <p:cNvPr id="6" name="Footer Placeholder 5">
            <a:extLst>
              <a:ext uri="{FF2B5EF4-FFF2-40B4-BE49-F238E27FC236}">
                <a16:creationId xmlns:a16="http://schemas.microsoft.com/office/drawing/2014/main" xmlns="" id="{5E457621-9B2C-460F-8326-BC27DC06EE8F}"/>
              </a:ext>
            </a:extLst>
          </p:cNvPr>
          <p:cNvSpPr>
            <a:spLocks noGrp="1"/>
          </p:cNvSpPr>
          <p:nvPr>
            <p:ph type="ftr" sz="quarter" idx="11"/>
          </p:nvPr>
        </p:nvSpPr>
        <p:spPr/>
        <p:txBody>
          <a:bodyPr/>
          <a:lstStyle/>
          <a:p>
            <a:r>
              <a:rPr lang="en-US"/>
              <a:t>ANIL PRATAP SINGH</a:t>
            </a:r>
            <a:endParaRPr lang="en-US" dirty="0"/>
          </a:p>
        </p:txBody>
      </p:sp>
      <p:sp>
        <p:nvSpPr>
          <p:cNvPr id="7" name="Slide Number Placeholder 6">
            <a:extLst>
              <a:ext uri="{FF2B5EF4-FFF2-40B4-BE49-F238E27FC236}">
                <a16:creationId xmlns:a16="http://schemas.microsoft.com/office/drawing/2014/main" xmlns="" id="{20E4F0BE-A265-48F5-8B78-030E2F649405}"/>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xmlns="" val="400306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05BFDBE-BF6A-4D36-A9FC-AA22F6EFB52D}"/>
              </a:ext>
            </a:extLst>
          </p:cNvPr>
          <p:cNvSpPr txBox="1"/>
          <p:nvPr/>
        </p:nvSpPr>
        <p:spPr>
          <a:xfrm>
            <a:off x="683812" y="783021"/>
            <a:ext cx="10471867" cy="2677656"/>
          </a:xfrm>
          <a:prstGeom prst="rect">
            <a:avLst/>
          </a:prstGeom>
          <a:noFill/>
        </p:spPr>
        <p:txBody>
          <a:bodyPr wrap="square">
            <a:spAutoFit/>
          </a:bodyPr>
          <a:lstStyle/>
          <a:p>
            <a:r>
              <a:rPr lang="en-IN" sz="2400" dirty="0">
                <a:solidFill>
                  <a:srgbClr val="FF0000"/>
                </a:solidFill>
              </a:rPr>
              <a:t>COMMUNICATOR </a:t>
            </a:r>
            <a:r>
              <a:rPr lang="en-IN" sz="2400" dirty="0" err="1">
                <a:solidFill>
                  <a:srgbClr val="FF0000"/>
                </a:solidFill>
              </a:rPr>
              <a:t>संचारक</a:t>
            </a:r>
            <a:r>
              <a:rPr lang="en-IN" dirty="0"/>
              <a:t> </a:t>
            </a:r>
          </a:p>
          <a:p>
            <a:r>
              <a:rPr lang="en-IN" dirty="0"/>
              <a:t> </a:t>
            </a:r>
            <a:r>
              <a:rPr lang="en-IN" dirty="0" err="1">
                <a:solidFill>
                  <a:srgbClr val="00B050"/>
                </a:solidFill>
              </a:rPr>
              <a:t>संचारक</a:t>
            </a:r>
            <a:r>
              <a:rPr lang="en-IN" dirty="0">
                <a:solidFill>
                  <a:srgbClr val="00B050"/>
                </a:solidFill>
              </a:rPr>
              <a:t> </a:t>
            </a:r>
            <a:r>
              <a:rPr lang="en-IN" dirty="0" err="1">
                <a:solidFill>
                  <a:srgbClr val="00B050"/>
                </a:solidFill>
              </a:rPr>
              <a:t>वह</a:t>
            </a:r>
            <a:r>
              <a:rPr lang="en-IN" dirty="0">
                <a:solidFill>
                  <a:srgbClr val="00B050"/>
                </a:solidFill>
              </a:rPr>
              <a:t> </a:t>
            </a:r>
            <a:r>
              <a:rPr lang="en-IN" dirty="0" err="1">
                <a:solidFill>
                  <a:srgbClr val="00B050"/>
                </a:solidFill>
              </a:rPr>
              <a:t>व्यक्ति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जो</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देने</a:t>
            </a:r>
            <a:r>
              <a:rPr lang="en-IN" dirty="0">
                <a:solidFill>
                  <a:srgbClr val="00B050"/>
                </a:solidFill>
              </a:rPr>
              <a:t> </a:t>
            </a:r>
            <a:r>
              <a:rPr lang="en-IN" dirty="0" err="1">
                <a:solidFill>
                  <a:srgbClr val="00B050"/>
                </a:solidFill>
              </a:rPr>
              <a:t>वाला</a:t>
            </a:r>
            <a:r>
              <a:rPr lang="en-IN" dirty="0">
                <a:solidFill>
                  <a:srgbClr val="00B050"/>
                </a:solidFill>
              </a:rPr>
              <a:t> </a:t>
            </a:r>
            <a:r>
              <a:rPr lang="en-IN" dirty="0" err="1">
                <a:solidFill>
                  <a:srgbClr val="00B050"/>
                </a:solidFill>
              </a:rPr>
              <a:t>होता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यह</a:t>
            </a:r>
            <a:r>
              <a:rPr lang="en-IN" dirty="0">
                <a:solidFill>
                  <a:srgbClr val="00B050"/>
                </a:solidFill>
              </a:rPr>
              <a:t> </a:t>
            </a:r>
            <a:r>
              <a:rPr lang="en-IN" dirty="0" err="1">
                <a:solidFill>
                  <a:srgbClr val="00B050"/>
                </a:solidFill>
              </a:rPr>
              <a:t>संचार</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सबसे</a:t>
            </a:r>
            <a:r>
              <a:rPr lang="en-IN" dirty="0">
                <a:solidFill>
                  <a:srgbClr val="00B050"/>
                </a:solidFill>
              </a:rPr>
              <a:t> </a:t>
            </a:r>
            <a:r>
              <a:rPr lang="en-IN" dirty="0" err="1">
                <a:solidFill>
                  <a:srgbClr val="00B050"/>
                </a:solidFill>
              </a:rPr>
              <a:t>अधिक</a:t>
            </a:r>
            <a:r>
              <a:rPr lang="en-IN" dirty="0">
                <a:solidFill>
                  <a:srgbClr val="00B050"/>
                </a:solidFill>
              </a:rPr>
              <a:t> </a:t>
            </a:r>
            <a:r>
              <a:rPr lang="en-IN" dirty="0" err="1">
                <a:solidFill>
                  <a:srgbClr val="00B050"/>
                </a:solidFill>
              </a:rPr>
              <a:t>महत्वपूर्ण</a:t>
            </a:r>
            <a:r>
              <a:rPr lang="en-IN" dirty="0">
                <a:solidFill>
                  <a:srgbClr val="00B050"/>
                </a:solidFill>
              </a:rPr>
              <a:t> </a:t>
            </a:r>
            <a:r>
              <a:rPr lang="en-IN" dirty="0" err="1">
                <a:solidFill>
                  <a:srgbClr val="00B050"/>
                </a:solidFill>
              </a:rPr>
              <a:t>तत्व</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जिस</a:t>
            </a:r>
            <a:r>
              <a:rPr lang="en-IN" dirty="0">
                <a:solidFill>
                  <a:srgbClr val="00B050"/>
                </a:solidFill>
              </a:rPr>
              <a:t> </a:t>
            </a:r>
            <a:r>
              <a:rPr lang="en-IN" dirty="0" err="1">
                <a:solidFill>
                  <a:srgbClr val="00B050"/>
                </a:solidFill>
              </a:rPr>
              <a:t>प्रकार</a:t>
            </a:r>
            <a:r>
              <a:rPr lang="en-IN" dirty="0">
                <a:solidFill>
                  <a:srgbClr val="00B050"/>
                </a:solidFill>
              </a:rPr>
              <a:t> </a:t>
            </a:r>
            <a:r>
              <a:rPr lang="en-IN" dirty="0" err="1">
                <a:solidFill>
                  <a:srgbClr val="00B050"/>
                </a:solidFill>
              </a:rPr>
              <a:t>शरीर</a:t>
            </a:r>
            <a:r>
              <a:rPr lang="en-IN" dirty="0">
                <a:solidFill>
                  <a:srgbClr val="00B050"/>
                </a:solidFill>
              </a:rPr>
              <a:t> </a:t>
            </a:r>
            <a:r>
              <a:rPr lang="en-IN" dirty="0" err="1">
                <a:solidFill>
                  <a:srgbClr val="00B050"/>
                </a:solidFill>
              </a:rPr>
              <a:t>में</a:t>
            </a:r>
            <a:r>
              <a:rPr lang="en-IN" dirty="0">
                <a:solidFill>
                  <a:srgbClr val="00B050"/>
                </a:solidFill>
              </a:rPr>
              <a:t> </a:t>
            </a:r>
            <a:r>
              <a:rPr lang="en-IN" dirty="0" err="1">
                <a:solidFill>
                  <a:srgbClr val="00B050"/>
                </a:solidFill>
              </a:rPr>
              <a:t>मस्तिष्क</a:t>
            </a:r>
            <a:r>
              <a:rPr lang="en-IN" dirty="0">
                <a:solidFill>
                  <a:srgbClr val="00B050"/>
                </a:solidFill>
              </a:rPr>
              <a:t> </a:t>
            </a:r>
            <a:r>
              <a:rPr lang="en-IN" dirty="0" err="1">
                <a:solidFill>
                  <a:srgbClr val="00B050"/>
                </a:solidFill>
              </a:rPr>
              <a:t>अपने</a:t>
            </a:r>
            <a:r>
              <a:rPr lang="en-IN" dirty="0">
                <a:solidFill>
                  <a:srgbClr val="00B050"/>
                </a:solidFill>
              </a:rPr>
              <a:t> </a:t>
            </a:r>
            <a:r>
              <a:rPr lang="en-IN" dirty="0" err="1">
                <a:solidFill>
                  <a:srgbClr val="00B050"/>
                </a:solidFill>
              </a:rPr>
              <a:t>विभिन्न</a:t>
            </a:r>
            <a:r>
              <a:rPr lang="en-IN" dirty="0">
                <a:solidFill>
                  <a:srgbClr val="00B050"/>
                </a:solidFill>
              </a:rPr>
              <a:t> </a:t>
            </a:r>
            <a:r>
              <a:rPr lang="en-IN" dirty="0" err="1">
                <a:solidFill>
                  <a:srgbClr val="00B050"/>
                </a:solidFill>
              </a:rPr>
              <a:t>अंगों</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देता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उन्हें</a:t>
            </a:r>
            <a:r>
              <a:rPr lang="en-IN" dirty="0">
                <a:solidFill>
                  <a:srgbClr val="00B050"/>
                </a:solidFill>
              </a:rPr>
              <a:t> </a:t>
            </a:r>
            <a:r>
              <a:rPr lang="en-IN" dirty="0" err="1">
                <a:solidFill>
                  <a:srgbClr val="00B050"/>
                </a:solidFill>
              </a:rPr>
              <a:t>कब</a:t>
            </a:r>
            <a:r>
              <a:rPr lang="en-IN" dirty="0">
                <a:solidFill>
                  <a:srgbClr val="00B050"/>
                </a:solidFill>
              </a:rPr>
              <a:t> </a:t>
            </a:r>
            <a:r>
              <a:rPr lang="en-IN" dirty="0" err="1">
                <a:solidFill>
                  <a:srgbClr val="00B050"/>
                </a:solidFill>
              </a:rPr>
              <a:t>क्या</a:t>
            </a:r>
            <a:r>
              <a:rPr lang="en-IN" dirty="0">
                <a:solidFill>
                  <a:srgbClr val="00B050"/>
                </a:solidFill>
              </a:rPr>
              <a:t> </a:t>
            </a:r>
            <a:r>
              <a:rPr lang="en-IN" dirty="0" err="1">
                <a:solidFill>
                  <a:srgbClr val="00B050"/>
                </a:solidFill>
              </a:rPr>
              <a:t>और</a:t>
            </a:r>
            <a:r>
              <a:rPr lang="en-IN" dirty="0">
                <a:solidFill>
                  <a:srgbClr val="00B050"/>
                </a:solidFill>
              </a:rPr>
              <a:t> </a:t>
            </a:r>
            <a:r>
              <a:rPr lang="en-IN" dirty="0" err="1">
                <a:solidFill>
                  <a:srgbClr val="00B050"/>
                </a:solidFill>
              </a:rPr>
              <a:t>क्यों</a:t>
            </a:r>
            <a:r>
              <a:rPr lang="en-IN" dirty="0">
                <a:solidFill>
                  <a:srgbClr val="00B050"/>
                </a:solidFill>
              </a:rPr>
              <a:t> </a:t>
            </a:r>
            <a:r>
              <a:rPr lang="en-IN" dirty="0" err="1">
                <a:solidFill>
                  <a:srgbClr val="00B050"/>
                </a:solidFill>
              </a:rPr>
              <a:t>करना</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जैसे</a:t>
            </a:r>
            <a:r>
              <a:rPr lang="en-IN" dirty="0">
                <a:solidFill>
                  <a:srgbClr val="00B050"/>
                </a:solidFill>
              </a:rPr>
              <a:t> </a:t>
            </a:r>
            <a:r>
              <a:rPr lang="en-IN" dirty="0" err="1">
                <a:solidFill>
                  <a:srgbClr val="00B050"/>
                </a:solidFill>
              </a:rPr>
              <a:t>यदि</a:t>
            </a:r>
            <a:r>
              <a:rPr lang="en-IN" dirty="0">
                <a:solidFill>
                  <a:srgbClr val="00B050"/>
                </a:solidFill>
              </a:rPr>
              <a:t> </a:t>
            </a:r>
            <a:r>
              <a:rPr lang="en-IN" dirty="0" err="1">
                <a:solidFill>
                  <a:srgbClr val="00B050"/>
                </a:solidFill>
              </a:rPr>
              <a:t>पैर</a:t>
            </a:r>
            <a:r>
              <a:rPr lang="en-IN" dirty="0">
                <a:solidFill>
                  <a:srgbClr val="00B050"/>
                </a:solidFill>
              </a:rPr>
              <a:t> </a:t>
            </a:r>
            <a:r>
              <a:rPr lang="en-IN" dirty="0" err="1">
                <a:solidFill>
                  <a:srgbClr val="00B050"/>
                </a:solidFill>
              </a:rPr>
              <a:t>में</a:t>
            </a:r>
            <a:r>
              <a:rPr lang="en-IN" dirty="0">
                <a:solidFill>
                  <a:srgbClr val="00B050"/>
                </a:solidFill>
              </a:rPr>
              <a:t> </a:t>
            </a:r>
            <a:r>
              <a:rPr lang="en-IN" dirty="0" err="1">
                <a:solidFill>
                  <a:srgbClr val="00B050"/>
                </a:solidFill>
              </a:rPr>
              <a:t>कांटा</a:t>
            </a:r>
            <a:r>
              <a:rPr lang="en-IN" dirty="0">
                <a:solidFill>
                  <a:srgbClr val="00B050"/>
                </a:solidFill>
              </a:rPr>
              <a:t> </a:t>
            </a:r>
            <a:r>
              <a:rPr lang="en-IN" dirty="0" err="1">
                <a:solidFill>
                  <a:srgbClr val="00B050"/>
                </a:solidFill>
              </a:rPr>
              <a:t>चुभा</a:t>
            </a:r>
            <a:r>
              <a:rPr lang="en-IN" dirty="0">
                <a:solidFill>
                  <a:srgbClr val="00B050"/>
                </a:solidFill>
              </a:rPr>
              <a:t> </a:t>
            </a:r>
            <a:r>
              <a:rPr lang="en-IN" dirty="0" err="1">
                <a:solidFill>
                  <a:srgbClr val="00B050"/>
                </a:solidFill>
              </a:rPr>
              <a:t>तो</a:t>
            </a:r>
            <a:r>
              <a:rPr lang="en-IN" dirty="0">
                <a:solidFill>
                  <a:srgbClr val="00B050"/>
                </a:solidFill>
              </a:rPr>
              <a:t> </a:t>
            </a:r>
            <a:r>
              <a:rPr lang="en-IN" dirty="0" err="1">
                <a:solidFill>
                  <a:srgbClr val="00B050"/>
                </a:solidFill>
              </a:rPr>
              <a:t>सर्वप्रथम</a:t>
            </a:r>
            <a:r>
              <a:rPr lang="en-IN" dirty="0">
                <a:solidFill>
                  <a:srgbClr val="00B050"/>
                </a:solidFill>
              </a:rPr>
              <a:t> </a:t>
            </a:r>
            <a:r>
              <a:rPr lang="en-IN" dirty="0" err="1">
                <a:solidFill>
                  <a:srgbClr val="00B050"/>
                </a:solidFill>
              </a:rPr>
              <a:t>मस्तिष्क</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इसका</a:t>
            </a:r>
            <a:r>
              <a:rPr lang="en-IN" dirty="0">
                <a:solidFill>
                  <a:srgbClr val="00B050"/>
                </a:solidFill>
              </a:rPr>
              <a:t> </a:t>
            </a:r>
            <a:r>
              <a:rPr lang="en-IN" dirty="0" err="1">
                <a:solidFill>
                  <a:srgbClr val="00B050"/>
                </a:solidFill>
              </a:rPr>
              <a:t>ज्ञान</a:t>
            </a:r>
            <a:r>
              <a:rPr lang="en-IN" dirty="0">
                <a:solidFill>
                  <a:srgbClr val="00B050"/>
                </a:solidFill>
              </a:rPr>
              <a:t> </a:t>
            </a:r>
            <a:r>
              <a:rPr lang="en-IN" dirty="0" err="1">
                <a:solidFill>
                  <a:srgbClr val="00B050"/>
                </a:solidFill>
              </a:rPr>
              <a:t>होता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और</a:t>
            </a:r>
            <a:r>
              <a:rPr lang="en-IN" dirty="0">
                <a:solidFill>
                  <a:srgbClr val="00B050"/>
                </a:solidFill>
              </a:rPr>
              <a:t> </a:t>
            </a:r>
            <a:r>
              <a:rPr lang="en-IN" dirty="0" err="1">
                <a:solidFill>
                  <a:srgbClr val="00B050"/>
                </a:solidFill>
              </a:rPr>
              <a:t>वह</a:t>
            </a:r>
            <a:r>
              <a:rPr lang="en-IN" dirty="0">
                <a:solidFill>
                  <a:srgbClr val="00B050"/>
                </a:solidFill>
              </a:rPr>
              <a:t> </a:t>
            </a:r>
            <a:r>
              <a:rPr lang="en-IN" dirty="0" err="1">
                <a:solidFill>
                  <a:srgbClr val="00B050"/>
                </a:solidFill>
              </a:rPr>
              <a:t>पैर</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कहता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हटाओ</a:t>
            </a:r>
            <a:r>
              <a:rPr lang="en-IN" dirty="0">
                <a:solidFill>
                  <a:srgbClr val="00B050"/>
                </a:solidFill>
              </a:rPr>
              <a:t> </a:t>
            </a:r>
            <a:r>
              <a:rPr lang="en-IN" dirty="0" err="1">
                <a:solidFill>
                  <a:srgbClr val="00B050"/>
                </a:solidFill>
              </a:rPr>
              <a:t>यह</a:t>
            </a:r>
            <a:r>
              <a:rPr lang="en-IN" dirty="0">
                <a:solidFill>
                  <a:srgbClr val="00B050"/>
                </a:solidFill>
              </a:rPr>
              <a:t> </a:t>
            </a:r>
            <a:r>
              <a:rPr lang="en-IN" dirty="0" err="1">
                <a:solidFill>
                  <a:srgbClr val="00B050"/>
                </a:solidFill>
              </a:rPr>
              <a:t>क्रिया</a:t>
            </a:r>
            <a:r>
              <a:rPr lang="en-IN" dirty="0">
                <a:solidFill>
                  <a:srgbClr val="00B050"/>
                </a:solidFill>
              </a:rPr>
              <a:t> </a:t>
            </a:r>
            <a:r>
              <a:rPr lang="en-IN" dirty="0" err="1">
                <a:solidFill>
                  <a:srgbClr val="00B050"/>
                </a:solidFill>
              </a:rPr>
              <a:t>अतिशीघ्र</a:t>
            </a:r>
            <a:r>
              <a:rPr lang="en-IN" dirty="0">
                <a:solidFill>
                  <a:srgbClr val="00B050"/>
                </a:solidFill>
              </a:rPr>
              <a:t> </a:t>
            </a:r>
            <a:r>
              <a:rPr lang="en-IN" dirty="0" err="1">
                <a:solidFill>
                  <a:srgbClr val="00B050"/>
                </a:solidFill>
              </a:rPr>
              <a:t>होती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और</a:t>
            </a:r>
            <a:r>
              <a:rPr lang="en-IN" dirty="0">
                <a:solidFill>
                  <a:srgbClr val="00B050"/>
                </a:solidFill>
              </a:rPr>
              <a:t> </a:t>
            </a:r>
            <a:r>
              <a:rPr lang="en-IN" dirty="0" err="1">
                <a:solidFill>
                  <a:srgbClr val="00B050"/>
                </a:solidFill>
              </a:rPr>
              <a:t>हमें</a:t>
            </a:r>
            <a:r>
              <a:rPr lang="en-IN" dirty="0">
                <a:solidFill>
                  <a:srgbClr val="00B050"/>
                </a:solidFill>
              </a:rPr>
              <a:t> </a:t>
            </a:r>
            <a:r>
              <a:rPr lang="en-IN" dirty="0" err="1">
                <a:solidFill>
                  <a:srgbClr val="00B050"/>
                </a:solidFill>
              </a:rPr>
              <a:t>पता</a:t>
            </a:r>
            <a:r>
              <a:rPr lang="en-IN" dirty="0">
                <a:solidFill>
                  <a:srgbClr val="00B050"/>
                </a:solidFill>
              </a:rPr>
              <a:t> </a:t>
            </a:r>
            <a:r>
              <a:rPr lang="en-IN" dirty="0" err="1">
                <a:solidFill>
                  <a:srgbClr val="00B050"/>
                </a:solidFill>
              </a:rPr>
              <a:t>नहीं</a:t>
            </a:r>
            <a:r>
              <a:rPr lang="en-IN" dirty="0">
                <a:solidFill>
                  <a:srgbClr val="00B050"/>
                </a:solidFill>
              </a:rPr>
              <a:t> </a:t>
            </a:r>
            <a:r>
              <a:rPr lang="en-IN" dirty="0" err="1">
                <a:solidFill>
                  <a:srgbClr val="00B050"/>
                </a:solidFill>
              </a:rPr>
              <a:t>लगता</a:t>
            </a:r>
            <a:r>
              <a:rPr lang="en-IN" dirty="0">
                <a:solidFill>
                  <a:srgbClr val="00B050"/>
                </a:solidFill>
              </a:rPr>
              <a:t> </a:t>
            </a:r>
            <a:r>
              <a:rPr lang="en-IN" dirty="0" err="1">
                <a:solidFill>
                  <a:srgbClr val="00B050"/>
                </a:solidFill>
              </a:rPr>
              <a:t>ठीक</a:t>
            </a:r>
            <a:r>
              <a:rPr lang="en-IN" dirty="0">
                <a:solidFill>
                  <a:srgbClr val="00B050"/>
                </a:solidFill>
              </a:rPr>
              <a:t> </a:t>
            </a:r>
            <a:r>
              <a:rPr lang="en-IN" dirty="0" err="1">
                <a:solidFill>
                  <a:srgbClr val="00B050"/>
                </a:solidFill>
              </a:rPr>
              <a:t>उसी</a:t>
            </a:r>
            <a:r>
              <a:rPr lang="en-IN" dirty="0">
                <a:solidFill>
                  <a:srgbClr val="00B050"/>
                </a:solidFill>
              </a:rPr>
              <a:t> </a:t>
            </a:r>
            <a:r>
              <a:rPr lang="en-IN" dirty="0" err="1">
                <a:solidFill>
                  <a:srgbClr val="00B050"/>
                </a:solidFill>
              </a:rPr>
              <a:t>तरह</a:t>
            </a:r>
            <a:r>
              <a:rPr lang="en-IN" dirty="0">
                <a:solidFill>
                  <a:srgbClr val="00B050"/>
                </a:solidFill>
              </a:rPr>
              <a:t> </a:t>
            </a:r>
            <a:r>
              <a:rPr lang="en-IN" dirty="0" err="1">
                <a:solidFill>
                  <a:srgbClr val="00B050"/>
                </a:solidFill>
              </a:rPr>
              <a:t>से</a:t>
            </a:r>
            <a:r>
              <a:rPr lang="en-IN" dirty="0">
                <a:solidFill>
                  <a:srgbClr val="00B050"/>
                </a:solidFill>
              </a:rPr>
              <a:t> </a:t>
            </a:r>
            <a:r>
              <a:rPr lang="en-IN" dirty="0" err="1">
                <a:solidFill>
                  <a:srgbClr val="00B050"/>
                </a:solidFill>
              </a:rPr>
              <a:t>एक</a:t>
            </a:r>
            <a:r>
              <a:rPr lang="en-IN" dirty="0">
                <a:solidFill>
                  <a:srgbClr val="00B050"/>
                </a:solidFill>
              </a:rPr>
              <a:t> </a:t>
            </a:r>
            <a:r>
              <a:rPr lang="en-IN" dirty="0" err="1">
                <a:solidFill>
                  <a:srgbClr val="00B050"/>
                </a:solidFill>
              </a:rPr>
              <a:t>संचारक</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कार्य</a:t>
            </a:r>
            <a:r>
              <a:rPr lang="en-IN" dirty="0">
                <a:solidFill>
                  <a:srgbClr val="00B050"/>
                </a:solidFill>
              </a:rPr>
              <a:t> </a:t>
            </a:r>
            <a:r>
              <a:rPr lang="en-IN" dirty="0" err="1">
                <a:solidFill>
                  <a:srgbClr val="00B050"/>
                </a:solidFill>
              </a:rPr>
              <a:t>होता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वह</a:t>
            </a:r>
            <a:r>
              <a:rPr lang="en-IN" dirty="0">
                <a:solidFill>
                  <a:srgbClr val="00B050"/>
                </a:solidFill>
              </a:rPr>
              <a:t> </a:t>
            </a:r>
            <a:r>
              <a:rPr lang="en-IN" dirty="0" err="1">
                <a:solidFill>
                  <a:srgbClr val="00B050"/>
                </a:solidFill>
              </a:rPr>
              <a:t>संबंधित</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अति</a:t>
            </a:r>
            <a:r>
              <a:rPr lang="en-IN" dirty="0">
                <a:solidFill>
                  <a:srgbClr val="00B050"/>
                </a:solidFill>
              </a:rPr>
              <a:t> </a:t>
            </a:r>
            <a:r>
              <a:rPr lang="en-IN" dirty="0" err="1">
                <a:solidFill>
                  <a:srgbClr val="00B050"/>
                </a:solidFill>
              </a:rPr>
              <a:t>शीघ्र</a:t>
            </a:r>
            <a:r>
              <a:rPr lang="en-IN" dirty="0">
                <a:solidFill>
                  <a:srgbClr val="00B050"/>
                </a:solidFill>
              </a:rPr>
              <a:t> </a:t>
            </a:r>
            <a:r>
              <a:rPr lang="en-IN" dirty="0" err="1">
                <a:solidFill>
                  <a:srgbClr val="00B050"/>
                </a:solidFill>
              </a:rPr>
              <a:t>संबंधित</a:t>
            </a:r>
            <a:r>
              <a:rPr lang="en-IN" dirty="0">
                <a:solidFill>
                  <a:srgbClr val="00B050"/>
                </a:solidFill>
              </a:rPr>
              <a:t> </a:t>
            </a:r>
            <a:r>
              <a:rPr lang="en-IN" dirty="0" err="1">
                <a:solidFill>
                  <a:srgbClr val="00B050"/>
                </a:solidFill>
              </a:rPr>
              <a:t>व्यक्ति</a:t>
            </a:r>
            <a:r>
              <a:rPr lang="en-IN" dirty="0">
                <a:solidFill>
                  <a:srgbClr val="00B050"/>
                </a:solidFill>
              </a:rPr>
              <a:t> </a:t>
            </a:r>
            <a:r>
              <a:rPr lang="en-IN" dirty="0" err="1">
                <a:solidFill>
                  <a:srgbClr val="00B050"/>
                </a:solidFill>
              </a:rPr>
              <a:t>तक</a:t>
            </a:r>
            <a:r>
              <a:rPr lang="en-IN" dirty="0">
                <a:solidFill>
                  <a:srgbClr val="00B050"/>
                </a:solidFill>
              </a:rPr>
              <a:t> </a:t>
            </a:r>
            <a:r>
              <a:rPr lang="en-IN" dirty="0" err="1">
                <a:solidFill>
                  <a:srgbClr val="00B050"/>
                </a:solidFill>
              </a:rPr>
              <a:t>पहुंचाएं</a:t>
            </a:r>
            <a:r>
              <a:rPr lang="en-IN" dirty="0">
                <a:solidFill>
                  <a:srgbClr val="00B050"/>
                </a:solidFill>
              </a:rPr>
              <a:t> </a:t>
            </a:r>
            <a:r>
              <a:rPr lang="en-IN" dirty="0" err="1">
                <a:solidFill>
                  <a:srgbClr val="00B050"/>
                </a:solidFill>
              </a:rPr>
              <a:t>जिससे</a:t>
            </a:r>
            <a:r>
              <a:rPr lang="en-IN" dirty="0">
                <a:solidFill>
                  <a:srgbClr val="00B050"/>
                </a:solidFill>
              </a:rPr>
              <a:t> </a:t>
            </a:r>
            <a:r>
              <a:rPr lang="en-IN" dirty="0" err="1">
                <a:solidFill>
                  <a:srgbClr val="00B050"/>
                </a:solidFill>
              </a:rPr>
              <a:t>उसकी</a:t>
            </a:r>
            <a:r>
              <a:rPr lang="en-IN" dirty="0">
                <a:solidFill>
                  <a:srgbClr val="00B050"/>
                </a:solidFill>
              </a:rPr>
              <a:t> </a:t>
            </a:r>
            <a:r>
              <a:rPr lang="en-IN" dirty="0" err="1">
                <a:solidFill>
                  <a:srgbClr val="00B050"/>
                </a:solidFill>
              </a:rPr>
              <a:t>प्रभावशीलता</a:t>
            </a:r>
            <a:r>
              <a:rPr lang="en-IN" dirty="0">
                <a:solidFill>
                  <a:srgbClr val="00B050"/>
                </a:solidFill>
              </a:rPr>
              <a:t> </a:t>
            </a:r>
            <a:r>
              <a:rPr lang="en-IN" dirty="0" err="1">
                <a:solidFill>
                  <a:srgbClr val="00B050"/>
                </a:solidFill>
              </a:rPr>
              <a:t>बनी</a:t>
            </a:r>
            <a:r>
              <a:rPr lang="en-IN" dirty="0">
                <a:solidFill>
                  <a:srgbClr val="00B050"/>
                </a:solidFill>
              </a:rPr>
              <a:t> </a:t>
            </a:r>
            <a:r>
              <a:rPr lang="en-IN" dirty="0" err="1">
                <a:solidFill>
                  <a:srgbClr val="00B050"/>
                </a:solidFill>
              </a:rPr>
              <a:t>रहे</a:t>
            </a:r>
            <a:r>
              <a:rPr lang="en-IN" dirty="0">
                <a:solidFill>
                  <a:srgbClr val="00B050"/>
                </a:solidFill>
              </a:rPr>
              <a:t>। </a:t>
            </a:r>
            <a:r>
              <a:rPr lang="en-IN" dirty="0" err="1">
                <a:solidFill>
                  <a:srgbClr val="00B050"/>
                </a:solidFill>
              </a:rPr>
              <a:t>जैसे</a:t>
            </a:r>
            <a:r>
              <a:rPr lang="en-IN" dirty="0">
                <a:solidFill>
                  <a:srgbClr val="00B050"/>
                </a:solidFill>
              </a:rPr>
              <a:t> </a:t>
            </a:r>
            <a:r>
              <a:rPr lang="en-IN" dirty="0" err="1">
                <a:solidFill>
                  <a:srgbClr val="00B050"/>
                </a:solidFill>
              </a:rPr>
              <a:t>शरीर</a:t>
            </a:r>
            <a:r>
              <a:rPr lang="en-IN" dirty="0">
                <a:solidFill>
                  <a:srgbClr val="00B050"/>
                </a:solidFill>
              </a:rPr>
              <a:t> </a:t>
            </a:r>
            <a:r>
              <a:rPr lang="en-IN" dirty="0" err="1">
                <a:solidFill>
                  <a:srgbClr val="00B050"/>
                </a:solidFill>
              </a:rPr>
              <a:t>में</a:t>
            </a:r>
            <a:r>
              <a:rPr lang="en-IN" dirty="0">
                <a:solidFill>
                  <a:srgbClr val="00B050"/>
                </a:solidFill>
              </a:rPr>
              <a:t> </a:t>
            </a:r>
            <a:r>
              <a:rPr lang="en-IN" dirty="0" err="1">
                <a:solidFill>
                  <a:srgbClr val="00B050"/>
                </a:solidFill>
              </a:rPr>
              <a:t>मस्तिष्क</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कार्य</a:t>
            </a:r>
            <a:r>
              <a:rPr lang="en-IN" dirty="0">
                <a:solidFill>
                  <a:srgbClr val="00B050"/>
                </a:solidFill>
              </a:rPr>
              <a:t> </a:t>
            </a:r>
            <a:r>
              <a:rPr lang="en-IN" dirty="0" err="1">
                <a:solidFill>
                  <a:srgbClr val="00B050"/>
                </a:solidFill>
              </a:rPr>
              <a:t>होता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उसी</a:t>
            </a:r>
            <a:r>
              <a:rPr lang="en-IN" dirty="0">
                <a:solidFill>
                  <a:srgbClr val="00B050"/>
                </a:solidFill>
              </a:rPr>
              <a:t> </a:t>
            </a:r>
            <a:r>
              <a:rPr lang="en-IN" dirty="0" err="1">
                <a:solidFill>
                  <a:srgbClr val="00B050"/>
                </a:solidFill>
              </a:rPr>
              <a:t>तरह</a:t>
            </a:r>
            <a:r>
              <a:rPr lang="en-IN" dirty="0">
                <a:solidFill>
                  <a:srgbClr val="00B050"/>
                </a:solidFill>
              </a:rPr>
              <a:t> </a:t>
            </a:r>
            <a:r>
              <a:rPr lang="en-IN" dirty="0" err="1">
                <a:solidFill>
                  <a:srgbClr val="00B050"/>
                </a:solidFill>
              </a:rPr>
              <a:t>से</a:t>
            </a:r>
            <a:r>
              <a:rPr lang="en-IN" dirty="0">
                <a:solidFill>
                  <a:srgbClr val="00B050"/>
                </a:solidFill>
              </a:rPr>
              <a:t> </a:t>
            </a:r>
            <a:r>
              <a:rPr lang="en-IN" dirty="0" err="1">
                <a:solidFill>
                  <a:srgbClr val="00B050"/>
                </a:solidFill>
              </a:rPr>
              <a:t>किसी</a:t>
            </a:r>
            <a:r>
              <a:rPr lang="en-IN" dirty="0">
                <a:solidFill>
                  <a:srgbClr val="00B050"/>
                </a:solidFill>
              </a:rPr>
              <a:t> </a:t>
            </a:r>
            <a:r>
              <a:rPr lang="en-IN" dirty="0" err="1">
                <a:solidFill>
                  <a:srgbClr val="00B050"/>
                </a:solidFill>
              </a:rPr>
              <a:t>भी</a:t>
            </a:r>
            <a:r>
              <a:rPr lang="en-IN" dirty="0">
                <a:solidFill>
                  <a:srgbClr val="00B050"/>
                </a:solidFill>
              </a:rPr>
              <a:t> </a:t>
            </a:r>
            <a:r>
              <a:rPr lang="en-IN" dirty="0" err="1">
                <a:solidFill>
                  <a:srgbClr val="00B050"/>
                </a:solidFill>
              </a:rPr>
              <a:t>व्यवस्था</a:t>
            </a:r>
            <a:r>
              <a:rPr lang="en-IN" dirty="0">
                <a:solidFill>
                  <a:srgbClr val="00B050"/>
                </a:solidFill>
              </a:rPr>
              <a:t> </a:t>
            </a:r>
            <a:r>
              <a:rPr lang="en-IN" dirty="0" err="1">
                <a:solidFill>
                  <a:srgbClr val="00B050"/>
                </a:solidFill>
              </a:rPr>
              <a:t>में</a:t>
            </a:r>
            <a:r>
              <a:rPr lang="en-IN" dirty="0">
                <a:solidFill>
                  <a:srgbClr val="00B050"/>
                </a:solidFill>
              </a:rPr>
              <a:t> </a:t>
            </a:r>
            <a:r>
              <a:rPr lang="en-IN" dirty="0" err="1">
                <a:solidFill>
                  <a:srgbClr val="00B050"/>
                </a:solidFill>
              </a:rPr>
              <a:t>संचारक</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कार्य</a:t>
            </a:r>
            <a:r>
              <a:rPr lang="en-IN" dirty="0">
                <a:solidFill>
                  <a:srgbClr val="00B050"/>
                </a:solidFill>
              </a:rPr>
              <a:t> </a:t>
            </a:r>
            <a:r>
              <a:rPr lang="en-IN" dirty="0" err="1">
                <a:solidFill>
                  <a:srgbClr val="00B050"/>
                </a:solidFill>
              </a:rPr>
              <a:t>होता</a:t>
            </a:r>
            <a:r>
              <a:rPr lang="en-IN" dirty="0">
                <a:solidFill>
                  <a:srgbClr val="00B050"/>
                </a:solidFill>
              </a:rPr>
              <a:t> </a:t>
            </a:r>
            <a:r>
              <a:rPr lang="en-IN" dirty="0" err="1">
                <a:solidFill>
                  <a:srgbClr val="00B050"/>
                </a:solidFill>
              </a:rPr>
              <a:t>है</a:t>
            </a:r>
            <a:r>
              <a:rPr lang="en-IN" dirty="0">
                <a:solidFill>
                  <a:srgbClr val="00B050"/>
                </a:solidFill>
              </a:rPr>
              <a:t>।</a:t>
            </a:r>
          </a:p>
          <a:p>
            <a:r>
              <a:rPr lang="en-IN" dirty="0">
                <a:solidFill>
                  <a:srgbClr val="00B050"/>
                </a:solidFill>
              </a:rPr>
              <a:t> </a:t>
            </a:r>
            <a:r>
              <a:rPr lang="en-IN" dirty="0" err="1">
                <a:solidFill>
                  <a:srgbClr val="FF0000"/>
                </a:solidFill>
              </a:rPr>
              <a:t>संचारक</a:t>
            </a:r>
            <a:r>
              <a:rPr lang="en-IN" dirty="0">
                <a:solidFill>
                  <a:srgbClr val="FF0000"/>
                </a:solidFill>
              </a:rPr>
              <a:t> </a:t>
            </a:r>
            <a:r>
              <a:rPr lang="en-IN" dirty="0" err="1">
                <a:solidFill>
                  <a:srgbClr val="FF0000"/>
                </a:solidFill>
              </a:rPr>
              <a:t>में</a:t>
            </a:r>
            <a:r>
              <a:rPr lang="en-IN" dirty="0">
                <a:solidFill>
                  <a:srgbClr val="FF0000"/>
                </a:solidFill>
              </a:rPr>
              <a:t> </a:t>
            </a:r>
            <a:r>
              <a:rPr lang="en-IN" dirty="0" err="1">
                <a:solidFill>
                  <a:srgbClr val="FF0000"/>
                </a:solidFill>
              </a:rPr>
              <a:t>निम्नलिखित</a:t>
            </a:r>
            <a:r>
              <a:rPr lang="en-IN" dirty="0">
                <a:solidFill>
                  <a:srgbClr val="FF0000"/>
                </a:solidFill>
              </a:rPr>
              <a:t> </a:t>
            </a:r>
            <a:r>
              <a:rPr lang="en-IN" dirty="0" err="1">
                <a:solidFill>
                  <a:srgbClr val="FF0000"/>
                </a:solidFill>
              </a:rPr>
              <a:t>बातों</a:t>
            </a:r>
            <a:r>
              <a:rPr lang="en-IN" dirty="0">
                <a:solidFill>
                  <a:srgbClr val="FF0000"/>
                </a:solidFill>
              </a:rPr>
              <a:t> </a:t>
            </a:r>
            <a:r>
              <a:rPr lang="en-IN" dirty="0" err="1">
                <a:solidFill>
                  <a:srgbClr val="FF0000"/>
                </a:solidFill>
              </a:rPr>
              <a:t>का</a:t>
            </a:r>
            <a:r>
              <a:rPr lang="en-IN" dirty="0">
                <a:solidFill>
                  <a:srgbClr val="FF0000"/>
                </a:solidFill>
              </a:rPr>
              <a:t> </a:t>
            </a:r>
            <a:r>
              <a:rPr lang="en-IN" dirty="0" err="1">
                <a:solidFill>
                  <a:srgbClr val="FF0000"/>
                </a:solidFill>
              </a:rPr>
              <a:t>होना</a:t>
            </a:r>
            <a:r>
              <a:rPr lang="en-IN" dirty="0">
                <a:solidFill>
                  <a:srgbClr val="FF0000"/>
                </a:solidFill>
              </a:rPr>
              <a:t> </a:t>
            </a:r>
            <a:r>
              <a:rPr lang="en-IN" dirty="0" err="1">
                <a:solidFill>
                  <a:srgbClr val="FF0000"/>
                </a:solidFill>
              </a:rPr>
              <a:t>आवश्यक</a:t>
            </a:r>
            <a:r>
              <a:rPr lang="en-IN" dirty="0">
                <a:solidFill>
                  <a:srgbClr val="FF0000"/>
                </a:solidFill>
              </a:rPr>
              <a:t> </a:t>
            </a:r>
            <a:r>
              <a:rPr lang="en-IN" dirty="0" err="1">
                <a:solidFill>
                  <a:srgbClr val="FF0000"/>
                </a:solidFill>
              </a:rPr>
              <a:t>है</a:t>
            </a:r>
            <a:endParaRPr lang="en-IN" dirty="0">
              <a:solidFill>
                <a:srgbClr val="FF0000"/>
              </a:solidFill>
            </a:endParaRPr>
          </a:p>
          <a:p>
            <a:r>
              <a:rPr lang="en-IN" dirty="0"/>
              <a:t> </a:t>
            </a:r>
          </a:p>
        </p:txBody>
      </p:sp>
      <p:graphicFrame>
        <p:nvGraphicFramePr>
          <p:cNvPr id="7" name="Diagram 6">
            <a:extLst>
              <a:ext uri="{FF2B5EF4-FFF2-40B4-BE49-F238E27FC236}">
                <a16:creationId xmlns:a16="http://schemas.microsoft.com/office/drawing/2014/main" xmlns="" id="{B2C50FA0-52A9-4167-BD1C-39CEFC382506}"/>
              </a:ext>
            </a:extLst>
          </p:cNvPr>
          <p:cNvGraphicFramePr/>
          <p:nvPr>
            <p:extLst>
              <p:ext uri="{D42A27DB-BD31-4B8C-83A1-F6EECF244321}">
                <p14:modId xmlns:p14="http://schemas.microsoft.com/office/powerpoint/2010/main" xmlns="" val="799795189"/>
              </p:ext>
            </p:extLst>
          </p:nvPr>
        </p:nvGraphicFramePr>
        <p:xfrm>
          <a:off x="2032000" y="3061252"/>
          <a:ext cx="8128000" cy="3077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ate Placeholder 7">
            <a:extLst>
              <a:ext uri="{FF2B5EF4-FFF2-40B4-BE49-F238E27FC236}">
                <a16:creationId xmlns:a16="http://schemas.microsoft.com/office/drawing/2014/main" xmlns="" id="{D84FEBF6-7ACB-4A8F-917A-C2598088D7C1}"/>
              </a:ext>
            </a:extLst>
          </p:cNvPr>
          <p:cNvSpPr>
            <a:spLocks noGrp="1"/>
          </p:cNvSpPr>
          <p:nvPr>
            <p:ph type="dt" sz="half" idx="10"/>
          </p:nvPr>
        </p:nvSpPr>
        <p:spPr/>
        <p:txBody>
          <a:bodyPr/>
          <a:lstStyle/>
          <a:p>
            <a:fld id="{9B871C90-EF9D-4F99-A2BC-5C2A797793A5}" type="datetime1">
              <a:rPr lang="en-US" smtClean="0"/>
              <a:pPr/>
              <a:t>8/21/2020</a:t>
            </a:fld>
            <a:endParaRPr lang="en-US" dirty="0"/>
          </a:p>
        </p:txBody>
      </p:sp>
      <p:sp>
        <p:nvSpPr>
          <p:cNvPr id="9" name="Footer Placeholder 8">
            <a:extLst>
              <a:ext uri="{FF2B5EF4-FFF2-40B4-BE49-F238E27FC236}">
                <a16:creationId xmlns:a16="http://schemas.microsoft.com/office/drawing/2014/main" xmlns="" id="{67C2DAF8-3809-4C9E-91EB-803D62CF72B7}"/>
              </a:ext>
            </a:extLst>
          </p:cNvPr>
          <p:cNvSpPr>
            <a:spLocks noGrp="1"/>
          </p:cNvSpPr>
          <p:nvPr>
            <p:ph type="ftr" sz="quarter" idx="11"/>
          </p:nvPr>
        </p:nvSpPr>
        <p:spPr/>
        <p:txBody>
          <a:bodyPr/>
          <a:lstStyle/>
          <a:p>
            <a:r>
              <a:rPr lang="en-US"/>
              <a:t>ANIL PRATAP SINGH</a:t>
            </a:r>
            <a:endParaRPr lang="en-US" dirty="0"/>
          </a:p>
        </p:txBody>
      </p:sp>
      <p:sp>
        <p:nvSpPr>
          <p:cNvPr id="10" name="Slide Number Placeholder 9">
            <a:extLst>
              <a:ext uri="{FF2B5EF4-FFF2-40B4-BE49-F238E27FC236}">
                <a16:creationId xmlns:a16="http://schemas.microsoft.com/office/drawing/2014/main" xmlns="" id="{8655A7E7-1B7C-4F80-A02E-A3524A6C7780}"/>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xmlns="" val="1343638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B9EA381-1441-466C-8611-A1E2920D4E3F}"/>
              </a:ext>
            </a:extLst>
          </p:cNvPr>
          <p:cNvSpPr txBox="1"/>
          <p:nvPr/>
        </p:nvSpPr>
        <p:spPr>
          <a:xfrm>
            <a:off x="779228" y="1164855"/>
            <a:ext cx="10925092" cy="4431983"/>
          </a:xfrm>
          <a:prstGeom prst="rect">
            <a:avLst/>
          </a:prstGeom>
          <a:noFill/>
        </p:spPr>
        <p:txBody>
          <a:bodyPr wrap="square">
            <a:spAutoFit/>
          </a:bodyPr>
          <a:lstStyle/>
          <a:p>
            <a:r>
              <a:rPr lang="en-IN" sz="2400" dirty="0">
                <a:solidFill>
                  <a:srgbClr val="FF0000"/>
                </a:solidFill>
              </a:rPr>
              <a:t>                      </a:t>
            </a:r>
            <a:r>
              <a:rPr lang="en-IN" sz="2400" dirty="0" err="1">
                <a:solidFill>
                  <a:srgbClr val="FF0000"/>
                </a:solidFill>
              </a:rPr>
              <a:t>संचार</a:t>
            </a:r>
            <a:r>
              <a:rPr lang="en-IN" sz="2400" dirty="0">
                <a:solidFill>
                  <a:srgbClr val="FF0000"/>
                </a:solidFill>
              </a:rPr>
              <a:t> </a:t>
            </a:r>
            <a:r>
              <a:rPr lang="en-IN" sz="2400" dirty="0" err="1">
                <a:solidFill>
                  <a:srgbClr val="FF0000"/>
                </a:solidFill>
              </a:rPr>
              <a:t>प्रक्रिया</a:t>
            </a:r>
            <a:r>
              <a:rPr lang="en-IN" sz="2400" dirty="0">
                <a:solidFill>
                  <a:srgbClr val="FF0000"/>
                </a:solidFill>
              </a:rPr>
              <a:t> </a:t>
            </a:r>
            <a:r>
              <a:rPr lang="en-IN" sz="2400" dirty="0" err="1">
                <a:solidFill>
                  <a:srgbClr val="FF0000"/>
                </a:solidFill>
              </a:rPr>
              <a:t>में</a:t>
            </a:r>
            <a:r>
              <a:rPr lang="en-IN" sz="2400" dirty="0">
                <a:solidFill>
                  <a:srgbClr val="FF0000"/>
                </a:solidFill>
              </a:rPr>
              <a:t> </a:t>
            </a:r>
            <a:r>
              <a:rPr lang="en-IN" sz="2400" dirty="0" err="1">
                <a:solidFill>
                  <a:srgbClr val="FF0000"/>
                </a:solidFill>
              </a:rPr>
              <a:t>समप्रेषक</a:t>
            </a:r>
            <a:r>
              <a:rPr lang="en-IN" sz="2400" dirty="0">
                <a:solidFill>
                  <a:srgbClr val="FF0000"/>
                </a:solidFill>
              </a:rPr>
              <a:t> </a:t>
            </a:r>
            <a:r>
              <a:rPr lang="en-IN" sz="2400" dirty="0" err="1">
                <a:solidFill>
                  <a:srgbClr val="FF0000"/>
                </a:solidFill>
              </a:rPr>
              <a:t>हेतु</a:t>
            </a:r>
            <a:r>
              <a:rPr lang="en-IN" sz="2400" dirty="0">
                <a:solidFill>
                  <a:srgbClr val="FF0000"/>
                </a:solidFill>
              </a:rPr>
              <a:t> </a:t>
            </a:r>
            <a:r>
              <a:rPr lang="en-IN" sz="2400" dirty="0" err="1">
                <a:solidFill>
                  <a:srgbClr val="FF0000"/>
                </a:solidFill>
              </a:rPr>
              <a:t>सुझाव</a:t>
            </a:r>
            <a:endParaRPr lang="en-IN" sz="2400" dirty="0">
              <a:solidFill>
                <a:srgbClr val="FF0000"/>
              </a:solidFill>
            </a:endParaRPr>
          </a:p>
          <a:p>
            <a:r>
              <a:rPr lang="en-IN" sz="2400" dirty="0">
                <a:solidFill>
                  <a:srgbClr val="FF0000"/>
                </a:solidFill>
              </a:rPr>
              <a:t>SUGGESTIONS FOR SENDER IN COMMUNICATION PROCESS</a:t>
            </a:r>
          </a:p>
          <a:p>
            <a:endParaRPr lang="en-IN" dirty="0"/>
          </a:p>
          <a:p>
            <a:r>
              <a:rPr lang="en-IN" dirty="0" err="1">
                <a:solidFill>
                  <a:srgbClr val="00B050"/>
                </a:solidFill>
              </a:rPr>
              <a:t>संचार</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प्रक्रिया</a:t>
            </a:r>
            <a:r>
              <a:rPr lang="en-IN" dirty="0">
                <a:solidFill>
                  <a:srgbClr val="00B050"/>
                </a:solidFill>
              </a:rPr>
              <a:t> </a:t>
            </a:r>
            <a:r>
              <a:rPr lang="en-IN" dirty="0" err="1">
                <a:solidFill>
                  <a:srgbClr val="00B050"/>
                </a:solidFill>
              </a:rPr>
              <a:t>में</a:t>
            </a:r>
            <a:r>
              <a:rPr lang="en-IN" dirty="0">
                <a:solidFill>
                  <a:srgbClr val="00B050"/>
                </a:solidFill>
              </a:rPr>
              <a:t> </a:t>
            </a:r>
            <a:r>
              <a:rPr lang="en-IN" dirty="0" err="1">
                <a:solidFill>
                  <a:srgbClr val="00B050"/>
                </a:solidFill>
              </a:rPr>
              <a:t>संचार</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प्रभावी</a:t>
            </a:r>
            <a:r>
              <a:rPr lang="en-IN" dirty="0">
                <a:solidFill>
                  <a:srgbClr val="00B050"/>
                </a:solidFill>
              </a:rPr>
              <a:t> </a:t>
            </a:r>
            <a:r>
              <a:rPr lang="en-IN" dirty="0" err="1">
                <a:solidFill>
                  <a:srgbClr val="00B050"/>
                </a:solidFill>
              </a:rPr>
              <a:t>बनाने</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लिए</a:t>
            </a:r>
            <a:r>
              <a:rPr lang="en-IN" dirty="0">
                <a:solidFill>
                  <a:srgbClr val="00B050"/>
                </a:solidFill>
              </a:rPr>
              <a:t>  </a:t>
            </a:r>
            <a:r>
              <a:rPr lang="en-IN" dirty="0" err="1">
                <a:solidFill>
                  <a:srgbClr val="00B050"/>
                </a:solidFill>
              </a:rPr>
              <a:t>संचारक</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निम्नलिखित</a:t>
            </a:r>
            <a:r>
              <a:rPr lang="en-IN" dirty="0">
                <a:solidFill>
                  <a:srgbClr val="00B050"/>
                </a:solidFill>
              </a:rPr>
              <a:t> </a:t>
            </a:r>
            <a:r>
              <a:rPr lang="en-IN" dirty="0" err="1">
                <a:solidFill>
                  <a:srgbClr val="00B050"/>
                </a:solidFill>
              </a:rPr>
              <a:t>बातों</a:t>
            </a:r>
            <a:r>
              <a:rPr lang="en-IN" dirty="0">
                <a:solidFill>
                  <a:srgbClr val="00B050"/>
                </a:solidFill>
              </a:rPr>
              <a:t> </a:t>
            </a:r>
            <a:r>
              <a:rPr lang="en-IN" dirty="0" err="1">
                <a:solidFill>
                  <a:srgbClr val="00B050"/>
                </a:solidFill>
              </a:rPr>
              <a:t>पर</a:t>
            </a:r>
            <a:r>
              <a:rPr lang="en-IN" dirty="0">
                <a:solidFill>
                  <a:srgbClr val="00B050"/>
                </a:solidFill>
              </a:rPr>
              <a:t> </a:t>
            </a:r>
            <a:r>
              <a:rPr lang="en-IN" dirty="0" err="1">
                <a:solidFill>
                  <a:srgbClr val="00B050"/>
                </a:solidFill>
              </a:rPr>
              <a:t>अवश्य</a:t>
            </a:r>
            <a:r>
              <a:rPr lang="en-IN" dirty="0">
                <a:solidFill>
                  <a:srgbClr val="00B050"/>
                </a:solidFill>
              </a:rPr>
              <a:t> </a:t>
            </a:r>
            <a:r>
              <a:rPr lang="en-IN" dirty="0" err="1">
                <a:solidFill>
                  <a:srgbClr val="00B050"/>
                </a:solidFill>
              </a:rPr>
              <a:t>ध्यान</a:t>
            </a:r>
            <a:r>
              <a:rPr lang="en-IN" dirty="0">
                <a:solidFill>
                  <a:srgbClr val="00B050"/>
                </a:solidFill>
              </a:rPr>
              <a:t> </a:t>
            </a:r>
            <a:r>
              <a:rPr lang="en-IN" dirty="0" err="1">
                <a:solidFill>
                  <a:srgbClr val="00B050"/>
                </a:solidFill>
              </a:rPr>
              <a:t>देना</a:t>
            </a:r>
            <a:r>
              <a:rPr lang="en-IN" dirty="0">
                <a:solidFill>
                  <a:srgbClr val="00B050"/>
                </a:solidFill>
              </a:rPr>
              <a:t> </a:t>
            </a:r>
            <a:r>
              <a:rPr lang="en-IN" dirty="0" err="1">
                <a:solidFill>
                  <a:srgbClr val="00B050"/>
                </a:solidFill>
              </a:rPr>
              <a:t>चाहिए</a:t>
            </a:r>
            <a:endParaRPr lang="en-IN" dirty="0">
              <a:solidFill>
                <a:srgbClr val="00B050"/>
              </a:solidFill>
            </a:endParaRPr>
          </a:p>
          <a:p>
            <a:r>
              <a:rPr lang="en-IN" dirty="0">
                <a:solidFill>
                  <a:srgbClr val="00B050"/>
                </a:solidFill>
              </a:rPr>
              <a:t> </a:t>
            </a:r>
          </a:p>
          <a:p>
            <a:r>
              <a:rPr lang="en-IN" dirty="0">
                <a:solidFill>
                  <a:srgbClr val="00B050"/>
                </a:solidFill>
              </a:rPr>
              <a:t>1. </a:t>
            </a:r>
            <a:r>
              <a:rPr lang="en-IN" dirty="0" err="1">
                <a:solidFill>
                  <a:srgbClr val="00B050"/>
                </a:solidFill>
              </a:rPr>
              <a:t>संचारक</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स्वयं</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तनाव</a:t>
            </a:r>
            <a:r>
              <a:rPr lang="en-IN" dirty="0">
                <a:solidFill>
                  <a:srgbClr val="00B050"/>
                </a:solidFill>
              </a:rPr>
              <a:t> </a:t>
            </a:r>
            <a:r>
              <a:rPr lang="en-IN" dirty="0" err="1">
                <a:solidFill>
                  <a:srgbClr val="00B050"/>
                </a:solidFill>
              </a:rPr>
              <a:t>एवं</a:t>
            </a:r>
            <a:r>
              <a:rPr lang="en-IN" dirty="0">
                <a:solidFill>
                  <a:srgbClr val="00B050"/>
                </a:solidFill>
              </a:rPr>
              <a:t> </a:t>
            </a:r>
            <a:r>
              <a:rPr lang="en-IN" dirty="0" err="1">
                <a:solidFill>
                  <a:srgbClr val="00B050"/>
                </a:solidFill>
              </a:rPr>
              <a:t>पूर्वाग्रहों</a:t>
            </a:r>
            <a:r>
              <a:rPr lang="en-IN" dirty="0">
                <a:solidFill>
                  <a:srgbClr val="00B050"/>
                </a:solidFill>
              </a:rPr>
              <a:t> </a:t>
            </a:r>
            <a:r>
              <a:rPr lang="en-IN" dirty="0" err="1">
                <a:solidFill>
                  <a:srgbClr val="00B050"/>
                </a:solidFill>
              </a:rPr>
              <a:t>से</a:t>
            </a:r>
            <a:r>
              <a:rPr lang="en-IN" dirty="0">
                <a:solidFill>
                  <a:srgbClr val="00B050"/>
                </a:solidFill>
              </a:rPr>
              <a:t> </a:t>
            </a:r>
            <a:r>
              <a:rPr lang="en-IN" dirty="0" err="1">
                <a:solidFill>
                  <a:srgbClr val="00B050"/>
                </a:solidFill>
              </a:rPr>
              <a:t>मुक्त</a:t>
            </a:r>
            <a:r>
              <a:rPr lang="en-IN" dirty="0">
                <a:solidFill>
                  <a:srgbClr val="00B050"/>
                </a:solidFill>
              </a:rPr>
              <a:t> </a:t>
            </a:r>
            <a:r>
              <a:rPr lang="en-IN" dirty="0" err="1">
                <a:solidFill>
                  <a:srgbClr val="00B050"/>
                </a:solidFill>
              </a:rPr>
              <a:t>रखना</a:t>
            </a:r>
            <a:r>
              <a:rPr lang="en-IN" dirty="0">
                <a:solidFill>
                  <a:srgbClr val="00B050"/>
                </a:solidFill>
              </a:rPr>
              <a:t> </a:t>
            </a:r>
            <a:r>
              <a:rPr lang="en-IN" dirty="0" err="1">
                <a:solidFill>
                  <a:srgbClr val="00B050"/>
                </a:solidFill>
              </a:rPr>
              <a:t>चाहिए</a:t>
            </a:r>
            <a:endParaRPr lang="en-IN" dirty="0">
              <a:solidFill>
                <a:srgbClr val="00B050"/>
              </a:solidFill>
            </a:endParaRPr>
          </a:p>
          <a:p>
            <a:r>
              <a:rPr lang="en-IN" dirty="0">
                <a:solidFill>
                  <a:srgbClr val="00B050"/>
                </a:solidFill>
              </a:rPr>
              <a:t>2. </a:t>
            </a:r>
            <a:r>
              <a:rPr lang="en-IN" dirty="0" err="1">
                <a:solidFill>
                  <a:srgbClr val="00B050"/>
                </a:solidFill>
              </a:rPr>
              <a:t>संदेश</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महत्ता</a:t>
            </a:r>
            <a:r>
              <a:rPr lang="en-IN" dirty="0">
                <a:solidFill>
                  <a:srgbClr val="00B050"/>
                </a:solidFill>
              </a:rPr>
              <a:t> </a:t>
            </a:r>
            <a:r>
              <a:rPr lang="en-IN" dirty="0" err="1">
                <a:solidFill>
                  <a:srgbClr val="00B050"/>
                </a:solidFill>
              </a:rPr>
              <a:t>पर</a:t>
            </a:r>
            <a:r>
              <a:rPr lang="en-IN" dirty="0">
                <a:solidFill>
                  <a:srgbClr val="00B050"/>
                </a:solidFill>
              </a:rPr>
              <a:t> </a:t>
            </a:r>
            <a:r>
              <a:rPr lang="en-IN" dirty="0" err="1">
                <a:solidFill>
                  <a:srgbClr val="00B050"/>
                </a:solidFill>
              </a:rPr>
              <a:t>ध्यान</a:t>
            </a:r>
            <a:r>
              <a:rPr lang="en-IN" dirty="0">
                <a:solidFill>
                  <a:srgbClr val="00B050"/>
                </a:solidFill>
              </a:rPr>
              <a:t> </a:t>
            </a:r>
            <a:r>
              <a:rPr lang="en-IN" dirty="0" err="1">
                <a:solidFill>
                  <a:srgbClr val="00B050"/>
                </a:solidFill>
              </a:rPr>
              <a:t>देना</a:t>
            </a:r>
            <a:r>
              <a:rPr lang="en-IN" dirty="0">
                <a:solidFill>
                  <a:srgbClr val="00B050"/>
                </a:solidFill>
              </a:rPr>
              <a:t> </a:t>
            </a:r>
            <a:r>
              <a:rPr lang="en-IN" dirty="0" err="1">
                <a:solidFill>
                  <a:srgbClr val="00B050"/>
                </a:solidFill>
              </a:rPr>
              <a:t>चाहिए</a:t>
            </a:r>
            <a:r>
              <a:rPr lang="en-IN" dirty="0">
                <a:solidFill>
                  <a:srgbClr val="00B050"/>
                </a:solidFill>
              </a:rPr>
              <a:t> </a:t>
            </a:r>
          </a:p>
          <a:p>
            <a:r>
              <a:rPr lang="en-IN" dirty="0">
                <a:solidFill>
                  <a:srgbClr val="00B050"/>
                </a:solidFill>
              </a:rPr>
              <a:t>3.संदेश </a:t>
            </a:r>
            <a:r>
              <a:rPr lang="en-IN" dirty="0" err="1">
                <a:solidFill>
                  <a:srgbClr val="00B050"/>
                </a:solidFill>
              </a:rPr>
              <a:t>प्राप्त</a:t>
            </a:r>
            <a:r>
              <a:rPr lang="en-IN" dirty="0">
                <a:solidFill>
                  <a:srgbClr val="00B050"/>
                </a:solidFill>
              </a:rPr>
              <a:t> </a:t>
            </a:r>
            <a:r>
              <a:rPr lang="en-IN" dirty="0" err="1">
                <a:solidFill>
                  <a:srgbClr val="00B050"/>
                </a:solidFill>
              </a:rPr>
              <a:t>करता</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बारे</a:t>
            </a:r>
            <a:r>
              <a:rPr lang="en-IN" dirty="0">
                <a:solidFill>
                  <a:srgbClr val="00B050"/>
                </a:solidFill>
              </a:rPr>
              <a:t> </a:t>
            </a:r>
            <a:r>
              <a:rPr lang="en-IN" dirty="0" err="1">
                <a:solidFill>
                  <a:srgbClr val="00B050"/>
                </a:solidFill>
              </a:rPr>
              <a:t>में</a:t>
            </a:r>
            <a:r>
              <a:rPr lang="en-IN" dirty="0">
                <a:solidFill>
                  <a:srgbClr val="00B050"/>
                </a:solidFill>
              </a:rPr>
              <a:t> </a:t>
            </a:r>
            <a:r>
              <a:rPr lang="en-IN" dirty="0" err="1">
                <a:solidFill>
                  <a:srgbClr val="00B050"/>
                </a:solidFill>
              </a:rPr>
              <a:t>जानकारी</a:t>
            </a:r>
            <a:r>
              <a:rPr lang="en-IN" dirty="0">
                <a:solidFill>
                  <a:srgbClr val="00B050"/>
                </a:solidFill>
              </a:rPr>
              <a:t> </a:t>
            </a:r>
            <a:r>
              <a:rPr lang="en-IN" dirty="0" err="1">
                <a:solidFill>
                  <a:srgbClr val="00B050"/>
                </a:solidFill>
              </a:rPr>
              <a:t>प्राप्त</a:t>
            </a:r>
            <a:r>
              <a:rPr lang="en-IN" dirty="0">
                <a:solidFill>
                  <a:srgbClr val="00B050"/>
                </a:solidFill>
              </a:rPr>
              <a:t> </a:t>
            </a:r>
            <a:r>
              <a:rPr lang="en-IN" dirty="0" err="1">
                <a:solidFill>
                  <a:srgbClr val="00B050"/>
                </a:solidFill>
              </a:rPr>
              <a:t>करने</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प्रयास</a:t>
            </a:r>
            <a:r>
              <a:rPr lang="en-IN" dirty="0">
                <a:solidFill>
                  <a:srgbClr val="00B050"/>
                </a:solidFill>
              </a:rPr>
              <a:t> </a:t>
            </a:r>
            <a:r>
              <a:rPr lang="en-IN" dirty="0" err="1">
                <a:solidFill>
                  <a:srgbClr val="00B050"/>
                </a:solidFill>
              </a:rPr>
              <a:t>करना</a:t>
            </a:r>
            <a:r>
              <a:rPr lang="en-IN" dirty="0">
                <a:solidFill>
                  <a:srgbClr val="00B050"/>
                </a:solidFill>
              </a:rPr>
              <a:t> </a:t>
            </a:r>
            <a:r>
              <a:rPr lang="en-IN" dirty="0" err="1">
                <a:solidFill>
                  <a:srgbClr val="00B050"/>
                </a:solidFill>
              </a:rPr>
              <a:t>चाहिए</a:t>
            </a:r>
            <a:endParaRPr lang="en-IN" dirty="0">
              <a:solidFill>
                <a:srgbClr val="00B050"/>
              </a:solidFill>
            </a:endParaRPr>
          </a:p>
          <a:p>
            <a:r>
              <a:rPr lang="en-IN" dirty="0">
                <a:solidFill>
                  <a:srgbClr val="00B050"/>
                </a:solidFill>
              </a:rPr>
              <a:t> 4.उपयुक्त </a:t>
            </a:r>
            <a:r>
              <a:rPr lang="en-IN" dirty="0" err="1">
                <a:solidFill>
                  <a:srgbClr val="00B050"/>
                </a:solidFill>
              </a:rPr>
              <a:t>समय</a:t>
            </a:r>
            <a:r>
              <a:rPr lang="en-IN" dirty="0">
                <a:solidFill>
                  <a:srgbClr val="00B050"/>
                </a:solidFill>
              </a:rPr>
              <a:t> </a:t>
            </a:r>
            <a:r>
              <a:rPr lang="en-IN" dirty="0" err="1">
                <a:solidFill>
                  <a:srgbClr val="00B050"/>
                </a:solidFill>
              </a:rPr>
              <a:t>पर</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संचारित</a:t>
            </a:r>
            <a:r>
              <a:rPr lang="en-IN" dirty="0">
                <a:solidFill>
                  <a:srgbClr val="00B050"/>
                </a:solidFill>
              </a:rPr>
              <a:t> </a:t>
            </a:r>
            <a:r>
              <a:rPr lang="en-IN" dirty="0" err="1">
                <a:solidFill>
                  <a:srgbClr val="00B050"/>
                </a:solidFill>
              </a:rPr>
              <a:t>किया</a:t>
            </a:r>
            <a:r>
              <a:rPr lang="en-IN" dirty="0">
                <a:solidFill>
                  <a:srgbClr val="00B050"/>
                </a:solidFill>
              </a:rPr>
              <a:t> </a:t>
            </a:r>
            <a:r>
              <a:rPr lang="en-IN" dirty="0" err="1">
                <a:solidFill>
                  <a:srgbClr val="00B050"/>
                </a:solidFill>
              </a:rPr>
              <a:t>जाना</a:t>
            </a:r>
            <a:r>
              <a:rPr lang="en-IN" dirty="0">
                <a:solidFill>
                  <a:srgbClr val="00B050"/>
                </a:solidFill>
              </a:rPr>
              <a:t> </a:t>
            </a:r>
            <a:r>
              <a:rPr lang="en-IN" dirty="0" err="1">
                <a:solidFill>
                  <a:srgbClr val="00B050"/>
                </a:solidFill>
              </a:rPr>
              <a:t>चाहिए</a:t>
            </a:r>
            <a:r>
              <a:rPr lang="en-IN" dirty="0">
                <a:solidFill>
                  <a:srgbClr val="00B050"/>
                </a:solidFill>
              </a:rPr>
              <a:t> </a:t>
            </a:r>
            <a:r>
              <a:rPr lang="en-IN" dirty="0" err="1">
                <a:solidFill>
                  <a:srgbClr val="00B050"/>
                </a:solidFill>
              </a:rPr>
              <a:t>इस</a:t>
            </a:r>
            <a:r>
              <a:rPr lang="en-IN" dirty="0">
                <a:solidFill>
                  <a:srgbClr val="00B050"/>
                </a:solidFill>
              </a:rPr>
              <a:t> </a:t>
            </a:r>
            <a:r>
              <a:rPr lang="en-IN" dirty="0" err="1">
                <a:solidFill>
                  <a:srgbClr val="00B050"/>
                </a:solidFill>
              </a:rPr>
              <a:t>संदर्भ</a:t>
            </a:r>
            <a:r>
              <a:rPr lang="en-IN" dirty="0">
                <a:solidFill>
                  <a:srgbClr val="00B050"/>
                </a:solidFill>
              </a:rPr>
              <a:t> </a:t>
            </a:r>
            <a:r>
              <a:rPr lang="en-IN" dirty="0" err="1">
                <a:solidFill>
                  <a:srgbClr val="00B050"/>
                </a:solidFill>
              </a:rPr>
              <a:t>में</a:t>
            </a:r>
            <a:r>
              <a:rPr lang="en-IN" dirty="0">
                <a:solidFill>
                  <a:srgbClr val="00B050"/>
                </a:solidFill>
              </a:rPr>
              <a:t> </a:t>
            </a:r>
            <a:r>
              <a:rPr lang="en-IN" dirty="0" err="1">
                <a:solidFill>
                  <a:srgbClr val="00B050"/>
                </a:solidFill>
              </a:rPr>
              <a:t>कहावत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गर्म</a:t>
            </a:r>
            <a:r>
              <a:rPr lang="en-IN" dirty="0">
                <a:solidFill>
                  <a:srgbClr val="00B050"/>
                </a:solidFill>
              </a:rPr>
              <a:t> </a:t>
            </a:r>
            <a:r>
              <a:rPr lang="en-IN" dirty="0" err="1">
                <a:solidFill>
                  <a:srgbClr val="00B050"/>
                </a:solidFill>
              </a:rPr>
              <a:t>लोहे</a:t>
            </a:r>
            <a:r>
              <a:rPr lang="en-IN" dirty="0">
                <a:solidFill>
                  <a:srgbClr val="00B050"/>
                </a:solidFill>
              </a:rPr>
              <a:t> </a:t>
            </a:r>
            <a:r>
              <a:rPr lang="en-IN" dirty="0" err="1">
                <a:solidFill>
                  <a:srgbClr val="00B050"/>
                </a:solidFill>
              </a:rPr>
              <a:t>पर</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चोट</a:t>
            </a:r>
            <a:r>
              <a:rPr lang="en-IN" dirty="0">
                <a:solidFill>
                  <a:srgbClr val="00B050"/>
                </a:solidFill>
              </a:rPr>
              <a:t> </a:t>
            </a:r>
            <a:r>
              <a:rPr lang="en-IN" dirty="0" err="1">
                <a:solidFill>
                  <a:srgbClr val="00B050"/>
                </a:solidFill>
              </a:rPr>
              <a:t>करनी</a:t>
            </a:r>
            <a:r>
              <a:rPr lang="en-IN" dirty="0">
                <a:solidFill>
                  <a:srgbClr val="00B050"/>
                </a:solidFill>
              </a:rPr>
              <a:t> </a:t>
            </a:r>
            <a:r>
              <a:rPr lang="en-IN" dirty="0" err="1">
                <a:solidFill>
                  <a:srgbClr val="00B050"/>
                </a:solidFill>
              </a:rPr>
              <a:t>चाहिए</a:t>
            </a:r>
            <a:r>
              <a:rPr lang="en-IN" dirty="0">
                <a:solidFill>
                  <a:srgbClr val="00B050"/>
                </a:solidFill>
              </a:rPr>
              <a:t>। </a:t>
            </a:r>
          </a:p>
          <a:p>
            <a:r>
              <a:rPr lang="en-IN" dirty="0" err="1">
                <a:solidFill>
                  <a:srgbClr val="00B050"/>
                </a:solidFill>
              </a:rPr>
              <a:t>संदेश</a:t>
            </a:r>
            <a:r>
              <a:rPr lang="en-IN" dirty="0">
                <a:solidFill>
                  <a:srgbClr val="00B050"/>
                </a:solidFill>
              </a:rPr>
              <a:t> </a:t>
            </a:r>
            <a:r>
              <a:rPr lang="en-IN" dirty="0" err="1">
                <a:solidFill>
                  <a:srgbClr val="00B050"/>
                </a:solidFill>
              </a:rPr>
              <a:t>संचारक</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लिए</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भाषा</a:t>
            </a:r>
            <a:r>
              <a:rPr lang="en-IN" dirty="0">
                <a:solidFill>
                  <a:srgbClr val="00B050"/>
                </a:solidFill>
              </a:rPr>
              <a:t> </a:t>
            </a:r>
            <a:r>
              <a:rPr lang="en-IN" dirty="0" err="1">
                <a:solidFill>
                  <a:srgbClr val="00B050"/>
                </a:solidFill>
              </a:rPr>
              <a:t>एवं</a:t>
            </a:r>
            <a:r>
              <a:rPr lang="en-IN" dirty="0">
                <a:solidFill>
                  <a:srgbClr val="00B050"/>
                </a:solidFill>
              </a:rPr>
              <a:t> </a:t>
            </a:r>
            <a:r>
              <a:rPr lang="en-IN" dirty="0" err="1">
                <a:solidFill>
                  <a:srgbClr val="00B050"/>
                </a:solidFill>
              </a:rPr>
              <a:t>माध्यम</a:t>
            </a:r>
            <a:r>
              <a:rPr lang="en-IN" dirty="0">
                <a:solidFill>
                  <a:srgbClr val="00B050"/>
                </a:solidFill>
              </a:rPr>
              <a:t> </a:t>
            </a:r>
            <a:r>
              <a:rPr lang="en-IN" dirty="0" err="1">
                <a:solidFill>
                  <a:srgbClr val="00B050"/>
                </a:solidFill>
              </a:rPr>
              <a:t>पर</a:t>
            </a:r>
            <a:r>
              <a:rPr lang="en-IN" dirty="0">
                <a:solidFill>
                  <a:srgbClr val="00B050"/>
                </a:solidFill>
              </a:rPr>
              <a:t> </a:t>
            </a:r>
            <a:r>
              <a:rPr lang="en-IN" dirty="0" err="1">
                <a:solidFill>
                  <a:srgbClr val="00B050"/>
                </a:solidFill>
              </a:rPr>
              <a:t>विशेष</a:t>
            </a:r>
            <a:r>
              <a:rPr lang="en-IN" dirty="0">
                <a:solidFill>
                  <a:srgbClr val="00B050"/>
                </a:solidFill>
              </a:rPr>
              <a:t> </a:t>
            </a:r>
            <a:r>
              <a:rPr lang="en-IN" dirty="0" err="1">
                <a:solidFill>
                  <a:srgbClr val="00B050"/>
                </a:solidFill>
              </a:rPr>
              <a:t>ध्यान</a:t>
            </a:r>
            <a:r>
              <a:rPr lang="en-IN" dirty="0">
                <a:solidFill>
                  <a:srgbClr val="00B050"/>
                </a:solidFill>
              </a:rPr>
              <a:t> </a:t>
            </a:r>
            <a:r>
              <a:rPr lang="en-IN" dirty="0" err="1">
                <a:solidFill>
                  <a:srgbClr val="00B050"/>
                </a:solidFill>
              </a:rPr>
              <a:t>दिया</a:t>
            </a:r>
            <a:r>
              <a:rPr lang="en-IN" dirty="0">
                <a:solidFill>
                  <a:srgbClr val="00B050"/>
                </a:solidFill>
              </a:rPr>
              <a:t> </a:t>
            </a:r>
            <a:r>
              <a:rPr lang="en-IN" dirty="0" err="1">
                <a:solidFill>
                  <a:srgbClr val="00B050"/>
                </a:solidFill>
              </a:rPr>
              <a:t>जाना</a:t>
            </a:r>
            <a:r>
              <a:rPr lang="en-IN" dirty="0">
                <a:solidFill>
                  <a:srgbClr val="00B050"/>
                </a:solidFill>
              </a:rPr>
              <a:t> </a:t>
            </a:r>
            <a:r>
              <a:rPr lang="en-IN" dirty="0" err="1">
                <a:solidFill>
                  <a:srgbClr val="00B050"/>
                </a:solidFill>
              </a:rPr>
              <a:t>चाहिए</a:t>
            </a:r>
            <a:r>
              <a:rPr lang="en-IN" dirty="0">
                <a:solidFill>
                  <a:srgbClr val="00B050"/>
                </a:solidFill>
              </a:rPr>
              <a:t>।</a:t>
            </a:r>
          </a:p>
          <a:p>
            <a:r>
              <a:rPr lang="en-IN" dirty="0">
                <a:solidFill>
                  <a:srgbClr val="00B050"/>
                </a:solidFill>
              </a:rPr>
              <a:t>5.संचारक </a:t>
            </a:r>
            <a:r>
              <a:rPr lang="en-IN" dirty="0" err="1">
                <a:solidFill>
                  <a:srgbClr val="00B050"/>
                </a:solidFill>
              </a:rPr>
              <a:t>को</a:t>
            </a:r>
            <a:r>
              <a:rPr lang="en-IN" dirty="0">
                <a:solidFill>
                  <a:srgbClr val="00B050"/>
                </a:solidFill>
              </a:rPr>
              <a:t> </a:t>
            </a:r>
            <a:r>
              <a:rPr lang="en-IN" dirty="0" err="1">
                <a:solidFill>
                  <a:srgbClr val="00B050"/>
                </a:solidFill>
              </a:rPr>
              <a:t>पूर्ण</a:t>
            </a:r>
            <a:r>
              <a:rPr lang="en-IN" dirty="0">
                <a:solidFill>
                  <a:srgbClr val="00B050"/>
                </a:solidFill>
              </a:rPr>
              <a:t> </a:t>
            </a:r>
            <a:r>
              <a:rPr lang="en-IN" dirty="0" err="1">
                <a:solidFill>
                  <a:srgbClr val="00B050"/>
                </a:solidFill>
              </a:rPr>
              <a:t>प्रयास</a:t>
            </a:r>
            <a:r>
              <a:rPr lang="en-IN" dirty="0">
                <a:solidFill>
                  <a:srgbClr val="00B050"/>
                </a:solidFill>
              </a:rPr>
              <a:t> </a:t>
            </a:r>
            <a:r>
              <a:rPr lang="en-IN" dirty="0" err="1">
                <a:solidFill>
                  <a:srgbClr val="00B050"/>
                </a:solidFill>
              </a:rPr>
              <a:t>करना</a:t>
            </a:r>
            <a:r>
              <a:rPr lang="en-IN" dirty="0">
                <a:solidFill>
                  <a:srgbClr val="00B050"/>
                </a:solidFill>
              </a:rPr>
              <a:t> </a:t>
            </a:r>
            <a:r>
              <a:rPr lang="en-IN" dirty="0" err="1">
                <a:solidFill>
                  <a:srgbClr val="00B050"/>
                </a:solidFill>
              </a:rPr>
              <a:t>चाहिए</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वह</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संचार</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प्रक्रिया</a:t>
            </a:r>
            <a:r>
              <a:rPr lang="en-IN" dirty="0">
                <a:solidFill>
                  <a:srgbClr val="00B050"/>
                </a:solidFill>
              </a:rPr>
              <a:t> </a:t>
            </a:r>
            <a:r>
              <a:rPr lang="en-IN" dirty="0" err="1">
                <a:solidFill>
                  <a:srgbClr val="00B050"/>
                </a:solidFill>
              </a:rPr>
              <a:t>में</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पुनरावृत्ति</a:t>
            </a:r>
            <a:r>
              <a:rPr lang="en-IN" dirty="0">
                <a:solidFill>
                  <a:srgbClr val="00B050"/>
                </a:solidFill>
              </a:rPr>
              <a:t> </a:t>
            </a:r>
            <a:r>
              <a:rPr lang="en-IN" dirty="0" err="1">
                <a:solidFill>
                  <a:srgbClr val="00B050"/>
                </a:solidFill>
              </a:rPr>
              <a:t>तो</a:t>
            </a:r>
            <a:r>
              <a:rPr lang="en-IN" dirty="0">
                <a:solidFill>
                  <a:srgbClr val="00B050"/>
                </a:solidFill>
              </a:rPr>
              <a:t> </a:t>
            </a:r>
            <a:r>
              <a:rPr lang="en-IN" dirty="0" err="1">
                <a:solidFill>
                  <a:srgbClr val="00B050"/>
                </a:solidFill>
              </a:rPr>
              <a:t>करें</a:t>
            </a:r>
            <a:r>
              <a:rPr lang="en-IN" dirty="0">
                <a:solidFill>
                  <a:srgbClr val="00B050"/>
                </a:solidFill>
              </a:rPr>
              <a:t> </a:t>
            </a:r>
            <a:r>
              <a:rPr lang="en-IN" dirty="0" err="1">
                <a:solidFill>
                  <a:srgbClr val="00B050"/>
                </a:solidFill>
              </a:rPr>
              <a:t>किंतु</a:t>
            </a:r>
            <a:r>
              <a:rPr lang="en-IN" dirty="0">
                <a:solidFill>
                  <a:srgbClr val="00B050"/>
                </a:solidFill>
              </a:rPr>
              <a:t> </a:t>
            </a:r>
            <a:r>
              <a:rPr lang="en-IN" dirty="0" err="1">
                <a:solidFill>
                  <a:srgbClr val="00B050"/>
                </a:solidFill>
              </a:rPr>
              <a:t>उतना</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जितने</a:t>
            </a:r>
            <a:r>
              <a:rPr lang="en-IN" dirty="0">
                <a:solidFill>
                  <a:srgbClr val="00B050"/>
                </a:solidFill>
              </a:rPr>
              <a:t> </a:t>
            </a:r>
            <a:r>
              <a:rPr lang="en-IN" dirty="0" err="1">
                <a:solidFill>
                  <a:srgbClr val="00B050"/>
                </a:solidFill>
              </a:rPr>
              <a:t>से</a:t>
            </a:r>
            <a:r>
              <a:rPr lang="en-IN" dirty="0">
                <a:solidFill>
                  <a:srgbClr val="00B050"/>
                </a:solidFill>
              </a:rPr>
              <a:t> </a:t>
            </a:r>
            <a:r>
              <a:rPr lang="en-IN" dirty="0" err="1">
                <a:solidFill>
                  <a:srgbClr val="00B050"/>
                </a:solidFill>
              </a:rPr>
              <a:t>प्राप्त</a:t>
            </a:r>
            <a:r>
              <a:rPr lang="en-IN" dirty="0">
                <a:solidFill>
                  <a:srgbClr val="00B050"/>
                </a:solidFill>
              </a:rPr>
              <a:t> </a:t>
            </a:r>
            <a:r>
              <a:rPr lang="en-IN" dirty="0" err="1">
                <a:solidFill>
                  <a:srgbClr val="00B050"/>
                </a:solidFill>
              </a:rPr>
              <a:t>करता</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बात</a:t>
            </a:r>
            <a:r>
              <a:rPr lang="en-IN" dirty="0">
                <a:solidFill>
                  <a:srgbClr val="00B050"/>
                </a:solidFill>
              </a:rPr>
              <a:t> </a:t>
            </a:r>
            <a:r>
              <a:rPr lang="en-IN" dirty="0" err="1">
                <a:solidFill>
                  <a:srgbClr val="00B050"/>
                </a:solidFill>
              </a:rPr>
              <a:t>समझ</a:t>
            </a:r>
            <a:r>
              <a:rPr lang="en-IN" dirty="0">
                <a:solidFill>
                  <a:srgbClr val="00B050"/>
                </a:solidFill>
              </a:rPr>
              <a:t> </a:t>
            </a:r>
            <a:r>
              <a:rPr lang="en-IN" dirty="0" err="1">
                <a:solidFill>
                  <a:srgbClr val="00B050"/>
                </a:solidFill>
              </a:rPr>
              <a:t>में</a:t>
            </a:r>
            <a:r>
              <a:rPr lang="en-IN" dirty="0">
                <a:solidFill>
                  <a:srgbClr val="00B050"/>
                </a:solidFill>
              </a:rPr>
              <a:t> आ </a:t>
            </a:r>
            <a:r>
              <a:rPr lang="en-IN" dirty="0" err="1">
                <a:solidFill>
                  <a:srgbClr val="00B050"/>
                </a:solidFill>
              </a:rPr>
              <a:t>जाए</a:t>
            </a:r>
            <a:r>
              <a:rPr lang="en-IN" dirty="0">
                <a:solidFill>
                  <a:srgbClr val="00B050"/>
                </a:solidFill>
              </a:rPr>
              <a:t> </a:t>
            </a:r>
            <a:r>
              <a:rPr lang="en-IN" dirty="0" err="1">
                <a:solidFill>
                  <a:srgbClr val="00B050"/>
                </a:solidFill>
              </a:rPr>
              <a:t>अधिक</a:t>
            </a:r>
            <a:r>
              <a:rPr lang="en-IN" dirty="0">
                <a:solidFill>
                  <a:srgbClr val="00B050"/>
                </a:solidFill>
              </a:rPr>
              <a:t> </a:t>
            </a:r>
            <a:r>
              <a:rPr lang="en-IN" dirty="0" err="1">
                <a:solidFill>
                  <a:srgbClr val="00B050"/>
                </a:solidFill>
              </a:rPr>
              <a:t>दोहराव</a:t>
            </a:r>
            <a:r>
              <a:rPr lang="en-IN" dirty="0">
                <a:solidFill>
                  <a:srgbClr val="00B050"/>
                </a:solidFill>
              </a:rPr>
              <a:t> </a:t>
            </a:r>
            <a:r>
              <a:rPr lang="en-IN" dirty="0" err="1">
                <a:solidFill>
                  <a:srgbClr val="00B050"/>
                </a:solidFill>
              </a:rPr>
              <a:t>से</a:t>
            </a:r>
            <a:r>
              <a:rPr lang="en-IN" dirty="0">
                <a:solidFill>
                  <a:srgbClr val="00B050"/>
                </a:solidFill>
              </a:rPr>
              <a:t> </a:t>
            </a:r>
            <a:r>
              <a:rPr lang="en-IN" dirty="0" err="1">
                <a:solidFill>
                  <a:srgbClr val="00B050"/>
                </a:solidFill>
              </a:rPr>
              <a:t>प्राप्तकर्ता</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ऊबन</a:t>
            </a:r>
            <a:r>
              <a:rPr lang="en-IN" dirty="0">
                <a:solidFill>
                  <a:srgbClr val="00B050"/>
                </a:solidFill>
              </a:rPr>
              <a:t> </a:t>
            </a:r>
            <a:r>
              <a:rPr lang="en-IN" dirty="0" err="1">
                <a:solidFill>
                  <a:srgbClr val="00B050"/>
                </a:solidFill>
              </a:rPr>
              <a:t>होगी</a:t>
            </a:r>
            <a:r>
              <a:rPr lang="en-IN" dirty="0">
                <a:solidFill>
                  <a:srgbClr val="00B050"/>
                </a:solidFill>
              </a:rPr>
              <a:t>, </a:t>
            </a:r>
            <a:r>
              <a:rPr lang="en-IN" dirty="0" err="1">
                <a:solidFill>
                  <a:srgbClr val="00B050"/>
                </a:solidFill>
              </a:rPr>
              <a:t>इसलिए</a:t>
            </a:r>
            <a:r>
              <a:rPr lang="en-IN" dirty="0">
                <a:solidFill>
                  <a:srgbClr val="00B050"/>
                </a:solidFill>
              </a:rPr>
              <a:t> </a:t>
            </a:r>
            <a:r>
              <a:rPr lang="en-IN" dirty="0" err="1">
                <a:solidFill>
                  <a:srgbClr val="00B050"/>
                </a:solidFill>
              </a:rPr>
              <a:t>इस</a:t>
            </a:r>
            <a:r>
              <a:rPr lang="en-IN" dirty="0">
                <a:solidFill>
                  <a:srgbClr val="00B050"/>
                </a:solidFill>
              </a:rPr>
              <a:t> </a:t>
            </a:r>
            <a:r>
              <a:rPr lang="en-IN" dirty="0" err="1">
                <a:solidFill>
                  <a:srgbClr val="00B050"/>
                </a:solidFill>
              </a:rPr>
              <a:t>बात</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ध्यान</a:t>
            </a:r>
            <a:r>
              <a:rPr lang="en-IN" dirty="0">
                <a:solidFill>
                  <a:srgbClr val="00B050"/>
                </a:solidFill>
              </a:rPr>
              <a:t> </a:t>
            </a:r>
            <a:r>
              <a:rPr lang="en-IN" dirty="0" err="1">
                <a:solidFill>
                  <a:srgbClr val="00B050"/>
                </a:solidFill>
              </a:rPr>
              <a:t>रखना</a:t>
            </a:r>
            <a:r>
              <a:rPr lang="en-IN" dirty="0">
                <a:solidFill>
                  <a:srgbClr val="00B050"/>
                </a:solidFill>
              </a:rPr>
              <a:t> </a:t>
            </a:r>
            <a:r>
              <a:rPr lang="en-IN" dirty="0" err="1">
                <a:solidFill>
                  <a:srgbClr val="00B050"/>
                </a:solidFill>
              </a:rPr>
              <a:t>चाहिए</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अत्यधिक</a:t>
            </a:r>
            <a:r>
              <a:rPr lang="en-IN" dirty="0">
                <a:solidFill>
                  <a:srgbClr val="00B050"/>
                </a:solidFill>
              </a:rPr>
              <a:t> </a:t>
            </a:r>
            <a:r>
              <a:rPr lang="en-IN" dirty="0" err="1">
                <a:solidFill>
                  <a:srgbClr val="00B050"/>
                </a:solidFill>
              </a:rPr>
              <a:t>दोहराव</a:t>
            </a:r>
            <a:r>
              <a:rPr lang="en-IN" dirty="0">
                <a:solidFill>
                  <a:srgbClr val="00B050"/>
                </a:solidFill>
              </a:rPr>
              <a:t> </a:t>
            </a:r>
            <a:r>
              <a:rPr lang="en-IN" dirty="0" err="1">
                <a:solidFill>
                  <a:srgbClr val="00B050"/>
                </a:solidFill>
              </a:rPr>
              <a:t>ना</a:t>
            </a:r>
            <a:r>
              <a:rPr lang="en-IN" dirty="0">
                <a:solidFill>
                  <a:srgbClr val="00B050"/>
                </a:solidFill>
              </a:rPr>
              <a:t> </a:t>
            </a:r>
            <a:r>
              <a:rPr lang="en-IN" dirty="0" err="1">
                <a:solidFill>
                  <a:srgbClr val="00B050"/>
                </a:solidFill>
              </a:rPr>
              <a:t>हो</a:t>
            </a:r>
            <a:r>
              <a:rPr lang="en-IN" dirty="0">
                <a:solidFill>
                  <a:srgbClr val="00B050"/>
                </a:solidFill>
              </a:rPr>
              <a:t>। </a:t>
            </a:r>
          </a:p>
          <a:p>
            <a:r>
              <a:rPr lang="en-IN" dirty="0">
                <a:solidFill>
                  <a:srgbClr val="00B050"/>
                </a:solidFill>
              </a:rPr>
              <a:t>6.संचारक </a:t>
            </a:r>
            <a:r>
              <a:rPr lang="en-IN" dirty="0" err="1">
                <a:solidFill>
                  <a:srgbClr val="00B050"/>
                </a:solidFill>
              </a:rPr>
              <a:t>को</a:t>
            </a:r>
            <a:r>
              <a:rPr lang="en-IN" dirty="0">
                <a:solidFill>
                  <a:srgbClr val="00B050"/>
                </a:solidFill>
              </a:rPr>
              <a:t> </a:t>
            </a:r>
            <a:r>
              <a:rPr lang="en-IN" dirty="0" err="1">
                <a:solidFill>
                  <a:srgbClr val="00B050"/>
                </a:solidFill>
              </a:rPr>
              <a:t>हठी</a:t>
            </a:r>
            <a:r>
              <a:rPr lang="en-IN" dirty="0">
                <a:solidFill>
                  <a:srgbClr val="00B050"/>
                </a:solidFill>
              </a:rPr>
              <a:t> </a:t>
            </a:r>
            <a:r>
              <a:rPr lang="en-IN" dirty="0" err="1">
                <a:solidFill>
                  <a:srgbClr val="00B050"/>
                </a:solidFill>
              </a:rPr>
              <a:t>या</a:t>
            </a:r>
            <a:r>
              <a:rPr lang="en-IN" dirty="0">
                <a:solidFill>
                  <a:srgbClr val="00B050"/>
                </a:solidFill>
              </a:rPr>
              <a:t> </a:t>
            </a:r>
            <a:r>
              <a:rPr lang="en-IN" dirty="0" err="1">
                <a:solidFill>
                  <a:srgbClr val="00B050"/>
                </a:solidFill>
              </a:rPr>
              <a:t>जिद्दी</a:t>
            </a:r>
            <a:r>
              <a:rPr lang="en-IN" dirty="0">
                <a:solidFill>
                  <a:srgbClr val="00B050"/>
                </a:solidFill>
              </a:rPr>
              <a:t> </a:t>
            </a:r>
            <a:r>
              <a:rPr lang="en-IN" dirty="0" err="1">
                <a:solidFill>
                  <a:srgbClr val="00B050"/>
                </a:solidFill>
              </a:rPr>
              <a:t>नहीं</a:t>
            </a:r>
            <a:r>
              <a:rPr lang="en-IN" dirty="0">
                <a:solidFill>
                  <a:srgbClr val="00B050"/>
                </a:solidFill>
              </a:rPr>
              <a:t> </a:t>
            </a:r>
            <a:r>
              <a:rPr lang="en-IN" dirty="0" err="1">
                <a:solidFill>
                  <a:srgbClr val="00B050"/>
                </a:solidFill>
              </a:rPr>
              <a:t>होना</a:t>
            </a:r>
            <a:r>
              <a:rPr lang="en-IN" dirty="0">
                <a:solidFill>
                  <a:srgbClr val="00B050"/>
                </a:solidFill>
              </a:rPr>
              <a:t> </a:t>
            </a:r>
            <a:r>
              <a:rPr lang="en-IN" dirty="0" err="1">
                <a:solidFill>
                  <a:srgbClr val="00B050"/>
                </a:solidFill>
              </a:rPr>
              <a:t>चाहिए</a:t>
            </a:r>
            <a:r>
              <a:rPr lang="en-IN" dirty="0">
                <a:solidFill>
                  <a:srgbClr val="00B050"/>
                </a:solidFill>
              </a:rPr>
              <a:t>। </a:t>
            </a:r>
          </a:p>
          <a:p>
            <a:r>
              <a:rPr lang="en-IN" dirty="0">
                <a:solidFill>
                  <a:srgbClr val="00B050"/>
                </a:solidFill>
              </a:rPr>
              <a:t>7.यदि </a:t>
            </a:r>
            <a:r>
              <a:rPr lang="en-IN" dirty="0" err="1">
                <a:solidFill>
                  <a:srgbClr val="00B050"/>
                </a:solidFill>
              </a:rPr>
              <a:t>प्राप्तकर्ता</a:t>
            </a:r>
            <a:r>
              <a:rPr lang="en-IN" dirty="0">
                <a:solidFill>
                  <a:srgbClr val="00B050"/>
                </a:solidFill>
              </a:rPr>
              <a:t> </a:t>
            </a:r>
            <a:r>
              <a:rPr lang="en-IN" dirty="0" err="1">
                <a:solidFill>
                  <a:srgbClr val="00B050"/>
                </a:solidFill>
              </a:rPr>
              <a:t>कम</a:t>
            </a:r>
            <a:r>
              <a:rPr lang="en-IN" dirty="0">
                <a:solidFill>
                  <a:srgbClr val="00B050"/>
                </a:solidFill>
              </a:rPr>
              <a:t> </a:t>
            </a:r>
            <a:r>
              <a:rPr lang="en-IN" dirty="0" err="1">
                <a:solidFill>
                  <a:srgbClr val="00B050"/>
                </a:solidFill>
              </a:rPr>
              <a:t>पढ़ा</a:t>
            </a:r>
            <a:r>
              <a:rPr lang="en-IN" dirty="0">
                <a:solidFill>
                  <a:srgbClr val="00B050"/>
                </a:solidFill>
              </a:rPr>
              <a:t> </a:t>
            </a:r>
            <a:r>
              <a:rPr lang="en-IN" dirty="0" err="1">
                <a:solidFill>
                  <a:srgbClr val="00B050"/>
                </a:solidFill>
              </a:rPr>
              <a:t>लिखा</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तो</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चित्रों</a:t>
            </a:r>
            <a:r>
              <a:rPr lang="en-IN" dirty="0">
                <a:solidFill>
                  <a:srgbClr val="00B050"/>
                </a:solidFill>
              </a:rPr>
              <a:t> </a:t>
            </a:r>
            <a:r>
              <a:rPr lang="en-IN" dirty="0" err="1">
                <a:solidFill>
                  <a:srgbClr val="00B050"/>
                </a:solidFill>
              </a:rPr>
              <a:t>अथवा</a:t>
            </a:r>
            <a:r>
              <a:rPr lang="en-IN" dirty="0">
                <a:solidFill>
                  <a:srgbClr val="00B050"/>
                </a:solidFill>
              </a:rPr>
              <a:t> </a:t>
            </a:r>
            <a:r>
              <a:rPr lang="en-IN" dirty="0" err="1">
                <a:solidFill>
                  <a:srgbClr val="00B050"/>
                </a:solidFill>
              </a:rPr>
              <a:t>संकेतों</a:t>
            </a:r>
            <a:r>
              <a:rPr lang="en-IN" dirty="0">
                <a:solidFill>
                  <a:srgbClr val="00B050"/>
                </a:solidFill>
              </a:rPr>
              <a:t> </a:t>
            </a:r>
            <a:r>
              <a:rPr lang="en-IN" dirty="0" err="1">
                <a:solidFill>
                  <a:srgbClr val="00B050"/>
                </a:solidFill>
              </a:rPr>
              <a:t>द्वारा</a:t>
            </a:r>
            <a:r>
              <a:rPr lang="en-IN" dirty="0">
                <a:solidFill>
                  <a:srgbClr val="00B050"/>
                </a:solidFill>
              </a:rPr>
              <a:t> </a:t>
            </a:r>
            <a:r>
              <a:rPr lang="en-IN" dirty="0" err="1">
                <a:solidFill>
                  <a:srgbClr val="00B050"/>
                </a:solidFill>
              </a:rPr>
              <a:t>संप्रेषित</a:t>
            </a:r>
            <a:r>
              <a:rPr lang="en-IN" dirty="0">
                <a:solidFill>
                  <a:srgbClr val="00B050"/>
                </a:solidFill>
              </a:rPr>
              <a:t> </a:t>
            </a:r>
            <a:r>
              <a:rPr lang="en-IN" dirty="0" err="1">
                <a:solidFill>
                  <a:srgbClr val="00B050"/>
                </a:solidFill>
              </a:rPr>
              <a:t>करने</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प्रयास</a:t>
            </a:r>
            <a:r>
              <a:rPr lang="en-IN" dirty="0">
                <a:solidFill>
                  <a:srgbClr val="00B050"/>
                </a:solidFill>
              </a:rPr>
              <a:t> </a:t>
            </a:r>
            <a:r>
              <a:rPr lang="en-IN" dirty="0" err="1">
                <a:solidFill>
                  <a:srgbClr val="00B050"/>
                </a:solidFill>
              </a:rPr>
              <a:t>करना</a:t>
            </a:r>
            <a:r>
              <a:rPr lang="en-IN" dirty="0">
                <a:solidFill>
                  <a:srgbClr val="00B050"/>
                </a:solidFill>
              </a:rPr>
              <a:t> </a:t>
            </a:r>
            <a:r>
              <a:rPr lang="en-IN" dirty="0" err="1">
                <a:solidFill>
                  <a:srgbClr val="00B050"/>
                </a:solidFill>
              </a:rPr>
              <a:t>चाहिए</a:t>
            </a:r>
            <a:r>
              <a:rPr lang="en-IN" dirty="0">
                <a:solidFill>
                  <a:srgbClr val="00B050"/>
                </a:solidFill>
              </a:rPr>
              <a:t>।</a:t>
            </a:r>
          </a:p>
        </p:txBody>
      </p:sp>
      <p:sp>
        <p:nvSpPr>
          <p:cNvPr id="4" name="Date Placeholder 3">
            <a:extLst>
              <a:ext uri="{FF2B5EF4-FFF2-40B4-BE49-F238E27FC236}">
                <a16:creationId xmlns:a16="http://schemas.microsoft.com/office/drawing/2014/main" xmlns="" id="{1B1DDCA2-8DC0-4198-94DF-5C3CB1960E7A}"/>
              </a:ext>
            </a:extLst>
          </p:cNvPr>
          <p:cNvSpPr>
            <a:spLocks noGrp="1"/>
          </p:cNvSpPr>
          <p:nvPr>
            <p:ph type="dt" sz="half" idx="10"/>
          </p:nvPr>
        </p:nvSpPr>
        <p:spPr/>
        <p:txBody>
          <a:bodyPr/>
          <a:lstStyle/>
          <a:p>
            <a:fld id="{0DEA0E20-DA29-4036-8A91-383BA1CD46D7}" type="datetime1">
              <a:rPr lang="en-US" smtClean="0"/>
              <a:pPr/>
              <a:t>8/21/2020</a:t>
            </a:fld>
            <a:endParaRPr lang="en-US" dirty="0"/>
          </a:p>
        </p:txBody>
      </p:sp>
      <p:sp>
        <p:nvSpPr>
          <p:cNvPr id="5" name="Footer Placeholder 4">
            <a:extLst>
              <a:ext uri="{FF2B5EF4-FFF2-40B4-BE49-F238E27FC236}">
                <a16:creationId xmlns:a16="http://schemas.microsoft.com/office/drawing/2014/main" xmlns="" id="{619A8EB5-629B-436E-A0DA-9E27AB85DB42}"/>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594A7D6F-7D3B-4BD8-B209-E468AF7FD9EA}"/>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xmlns="" val="1481744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8C2AAB0-2831-469C-B931-6567C8A28318}"/>
              </a:ext>
            </a:extLst>
          </p:cNvPr>
          <p:cNvSpPr>
            <a:spLocks noGrp="1"/>
          </p:cNvSpPr>
          <p:nvPr>
            <p:ph type="dt" sz="half" idx="10"/>
          </p:nvPr>
        </p:nvSpPr>
        <p:spPr/>
        <p:txBody>
          <a:bodyPr/>
          <a:lstStyle/>
          <a:p>
            <a:fld id="{E84F0FDF-02B6-47C2-92E2-5D470262FF86}" type="datetime1">
              <a:rPr lang="en-US" smtClean="0"/>
              <a:pPr/>
              <a:t>8/21/2020</a:t>
            </a:fld>
            <a:endParaRPr lang="en-US" dirty="0"/>
          </a:p>
        </p:txBody>
      </p:sp>
      <p:sp>
        <p:nvSpPr>
          <p:cNvPr id="3" name="Footer Placeholder 2">
            <a:extLst>
              <a:ext uri="{FF2B5EF4-FFF2-40B4-BE49-F238E27FC236}">
                <a16:creationId xmlns:a16="http://schemas.microsoft.com/office/drawing/2014/main" xmlns="" id="{67409D35-F6CA-4EA9-B4CC-694E43DBCACC}"/>
              </a:ext>
            </a:extLst>
          </p:cNvPr>
          <p:cNvSpPr>
            <a:spLocks noGrp="1"/>
          </p:cNvSpPr>
          <p:nvPr>
            <p:ph type="ftr" sz="quarter" idx="11"/>
          </p:nvPr>
        </p:nvSpPr>
        <p:spPr/>
        <p:txBody>
          <a:bodyPr/>
          <a:lstStyle/>
          <a:p>
            <a:r>
              <a:rPr lang="en-US"/>
              <a:t>ANIL PRATAP SINGH</a:t>
            </a:r>
            <a:endParaRPr lang="en-US" dirty="0"/>
          </a:p>
        </p:txBody>
      </p:sp>
      <p:sp>
        <p:nvSpPr>
          <p:cNvPr id="4" name="Slide Number Placeholder 3">
            <a:extLst>
              <a:ext uri="{FF2B5EF4-FFF2-40B4-BE49-F238E27FC236}">
                <a16:creationId xmlns:a16="http://schemas.microsoft.com/office/drawing/2014/main" xmlns="" id="{BF05CE90-AD2D-415C-93A3-5A91960BC06E}"/>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6" name="TextBox 5">
            <a:extLst>
              <a:ext uri="{FF2B5EF4-FFF2-40B4-BE49-F238E27FC236}">
                <a16:creationId xmlns:a16="http://schemas.microsoft.com/office/drawing/2014/main" xmlns="" id="{3F3302DC-35B5-4BC0-A3FC-8E2C5965D0BA}"/>
              </a:ext>
            </a:extLst>
          </p:cNvPr>
          <p:cNvSpPr txBox="1"/>
          <p:nvPr/>
        </p:nvSpPr>
        <p:spPr>
          <a:xfrm>
            <a:off x="755374" y="610857"/>
            <a:ext cx="10448014" cy="4431983"/>
          </a:xfrm>
          <a:prstGeom prst="rect">
            <a:avLst/>
          </a:prstGeom>
          <a:noFill/>
        </p:spPr>
        <p:txBody>
          <a:bodyPr wrap="square">
            <a:spAutoFit/>
          </a:bodyPr>
          <a:lstStyle/>
          <a:p>
            <a:r>
              <a:rPr lang="en-IN" dirty="0"/>
              <a:t> </a:t>
            </a:r>
            <a:r>
              <a:rPr lang="en-IN" sz="2400" dirty="0" err="1">
                <a:solidFill>
                  <a:srgbClr val="FF0000"/>
                </a:solidFill>
              </a:rPr>
              <a:t>संदेश</a:t>
            </a:r>
            <a:r>
              <a:rPr lang="en-IN" sz="2400" dirty="0">
                <a:solidFill>
                  <a:srgbClr val="FF0000"/>
                </a:solidFill>
              </a:rPr>
              <a:t> MESSAGE</a:t>
            </a:r>
          </a:p>
          <a:p>
            <a:r>
              <a:rPr lang="en-IN" dirty="0"/>
              <a:t>                          </a:t>
            </a:r>
            <a:r>
              <a:rPr lang="en-IN" dirty="0" err="1">
                <a:solidFill>
                  <a:srgbClr val="00B050"/>
                </a:solidFill>
              </a:rPr>
              <a:t>संचारक</a:t>
            </a:r>
            <a:r>
              <a:rPr lang="en-IN" dirty="0">
                <a:solidFill>
                  <a:srgbClr val="00B050"/>
                </a:solidFill>
              </a:rPr>
              <a:t> </a:t>
            </a:r>
            <a:r>
              <a:rPr lang="en-IN" dirty="0" err="1">
                <a:solidFill>
                  <a:srgbClr val="00B050"/>
                </a:solidFill>
              </a:rPr>
              <a:t>जिस</a:t>
            </a:r>
            <a:r>
              <a:rPr lang="en-IN" dirty="0">
                <a:solidFill>
                  <a:srgbClr val="00B050"/>
                </a:solidFill>
              </a:rPr>
              <a:t> </a:t>
            </a:r>
            <a:r>
              <a:rPr lang="en-IN" dirty="0" err="1">
                <a:solidFill>
                  <a:srgbClr val="00B050"/>
                </a:solidFill>
              </a:rPr>
              <a:t>बात</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प्राप्तकर्ता</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पास</a:t>
            </a:r>
            <a:r>
              <a:rPr lang="en-IN" dirty="0">
                <a:solidFill>
                  <a:srgbClr val="00B050"/>
                </a:solidFill>
              </a:rPr>
              <a:t> </a:t>
            </a:r>
            <a:r>
              <a:rPr lang="en-IN" dirty="0" err="1">
                <a:solidFill>
                  <a:srgbClr val="00B050"/>
                </a:solidFill>
              </a:rPr>
              <a:t>भेजना</a:t>
            </a:r>
            <a:r>
              <a:rPr lang="en-IN" dirty="0">
                <a:solidFill>
                  <a:srgbClr val="00B050"/>
                </a:solidFill>
              </a:rPr>
              <a:t> </a:t>
            </a:r>
            <a:r>
              <a:rPr lang="en-IN" dirty="0" err="1">
                <a:solidFill>
                  <a:srgbClr val="00B050"/>
                </a:solidFill>
              </a:rPr>
              <a:t>चाहता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उसे</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कहते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यह</a:t>
            </a:r>
            <a:r>
              <a:rPr lang="en-IN" dirty="0">
                <a:solidFill>
                  <a:srgbClr val="00B050"/>
                </a:solidFill>
              </a:rPr>
              <a:t> </a:t>
            </a:r>
            <a:r>
              <a:rPr lang="en-IN" dirty="0" err="1">
                <a:solidFill>
                  <a:srgbClr val="00B050"/>
                </a:solidFill>
              </a:rPr>
              <a:t>संचार</a:t>
            </a:r>
            <a:r>
              <a:rPr lang="en-IN" dirty="0">
                <a:solidFill>
                  <a:srgbClr val="00B050"/>
                </a:solidFill>
              </a:rPr>
              <a:t> </a:t>
            </a:r>
            <a:r>
              <a:rPr lang="en-IN" dirty="0" err="1">
                <a:solidFill>
                  <a:srgbClr val="00B050"/>
                </a:solidFill>
              </a:rPr>
              <a:t>प्रक्रिया</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मुख्य</a:t>
            </a:r>
            <a:r>
              <a:rPr lang="en-IN" dirty="0">
                <a:solidFill>
                  <a:srgbClr val="00B050"/>
                </a:solidFill>
              </a:rPr>
              <a:t> </a:t>
            </a:r>
            <a:r>
              <a:rPr lang="en-IN" dirty="0" err="1">
                <a:solidFill>
                  <a:srgbClr val="00B050"/>
                </a:solidFill>
              </a:rPr>
              <a:t>कारक</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क्या</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कैसा</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यह</a:t>
            </a:r>
            <a:r>
              <a:rPr lang="en-IN" dirty="0">
                <a:solidFill>
                  <a:srgbClr val="00B050"/>
                </a:solidFill>
              </a:rPr>
              <a:t> </a:t>
            </a:r>
            <a:r>
              <a:rPr lang="en-IN" dirty="0" err="1">
                <a:solidFill>
                  <a:srgbClr val="00B050"/>
                </a:solidFill>
              </a:rPr>
              <a:t>संचारक</a:t>
            </a:r>
            <a:r>
              <a:rPr lang="en-IN" dirty="0">
                <a:solidFill>
                  <a:srgbClr val="00B050"/>
                </a:solidFill>
              </a:rPr>
              <a:t> </a:t>
            </a:r>
            <a:r>
              <a:rPr lang="en-IN" dirty="0" err="1">
                <a:solidFill>
                  <a:srgbClr val="00B050"/>
                </a:solidFill>
              </a:rPr>
              <a:t>पर</a:t>
            </a:r>
            <a:r>
              <a:rPr lang="en-IN" dirty="0">
                <a:solidFill>
                  <a:srgbClr val="00B050"/>
                </a:solidFill>
              </a:rPr>
              <a:t> </a:t>
            </a:r>
            <a:r>
              <a:rPr lang="en-IN" dirty="0" err="1">
                <a:solidFill>
                  <a:srgbClr val="00B050"/>
                </a:solidFill>
              </a:rPr>
              <a:t>निर्भर</a:t>
            </a:r>
            <a:r>
              <a:rPr lang="en-IN" dirty="0">
                <a:solidFill>
                  <a:srgbClr val="00B050"/>
                </a:solidFill>
              </a:rPr>
              <a:t> </a:t>
            </a:r>
            <a:r>
              <a:rPr lang="en-IN" dirty="0" err="1">
                <a:solidFill>
                  <a:srgbClr val="00B050"/>
                </a:solidFill>
              </a:rPr>
              <a:t>होता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स्वयं</a:t>
            </a:r>
            <a:r>
              <a:rPr lang="en-IN" dirty="0">
                <a:solidFill>
                  <a:srgbClr val="00B050"/>
                </a:solidFill>
              </a:rPr>
              <a:t> </a:t>
            </a:r>
            <a:r>
              <a:rPr lang="en-IN" dirty="0" err="1">
                <a:solidFill>
                  <a:srgbClr val="00B050"/>
                </a:solidFill>
              </a:rPr>
              <a:t>संचारक</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पास</a:t>
            </a:r>
            <a:r>
              <a:rPr lang="en-IN" dirty="0">
                <a:solidFill>
                  <a:srgbClr val="00B050"/>
                </a:solidFill>
              </a:rPr>
              <a:t> </a:t>
            </a:r>
            <a:r>
              <a:rPr lang="en-IN" dirty="0" err="1">
                <a:solidFill>
                  <a:srgbClr val="00B050"/>
                </a:solidFill>
              </a:rPr>
              <a:t>नहीं</a:t>
            </a:r>
            <a:r>
              <a:rPr lang="en-IN" dirty="0">
                <a:solidFill>
                  <a:srgbClr val="00B050"/>
                </a:solidFill>
              </a:rPr>
              <a:t> </a:t>
            </a:r>
            <a:r>
              <a:rPr lang="en-IN" dirty="0" err="1">
                <a:solidFill>
                  <a:srgbClr val="00B050"/>
                </a:solidFill>
              </a:rPr>
              <a:t>आता</a:t>
            </a:r>
            <a:r>
              <a:rPr lang="en-IN" dirty="0">
                <a:solidFill>
                  <a:srgbClr val="00B050"/>
                </a:solidFill>
              </a:rPr>
              <a:t> </a:t>
            </a:r>
            <a:r>
              <a:rPr lang="en-IN" dirty="0" err="1">
                <a:solidFill>
                  <a:srgbClr val="00B050"/>
                </a:solidFill>
              </a:rPr>
              <a:t>बल्कि</a:t>
            </a:r>
            <a:r>
              <a:rPr lang="en-IN" dirty="0">
                <a:solidFill>
                  <a:srgbClr val="00B050"/>
                </a:solidFill>
              </a:rPr>
              <a:t> </a:t>
            </a:r>
            <a:r>
              <a:rPr lang="en-IN" dirty="0" err="1">
                <a:solidFill>
                  <a:srgbClr val="00B050"/>
                </a:solidFill>
              </a:rPr>
              <a:t>संचारक</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सृजन</a:t>
            </a:r>
            <a:r>
              <a:rPr lang="en-IN" dirty="0">
                <a:solidFill>
                  <a:srgbClr val="00B050"/>
                </a:solidFill>
              </a:rPr>
              <a:t> </a:t>
            </a:r>
            <a:r>
              <a:rPr lang="en-IN" dirty="0" err="1">
                <a:solidFill>
                  <a:srgbClr val="00B050"/>
                </a:solidFill>
              </a:rPr>
              <a:t>करता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एक</a:t>
            </a:r>
            <a:r>
              <a:rPr lang="en-IN" dirty="0">
                <a:solidFill>
                  <a:srgbClr val="00B050"/>
                </a:solidFill>
              </a:rPr>
              <a:t> </a:t>
            </a:r>
            <a:r>
              <a:rPr lang="en-IN" dirty="0" err="1">
                <a:solidFill>
                  <a:srgbClr val="00B050"/>
                </a:solidFill>
              </a:rPr>
              <a:t>अच्छे</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में</a:t>
            </a:r>
            <a:r>
              <a:rPr lang="en-IN" dirty="0">
                <a:solidFill>
                  <a:srgbClr val="00B050"/>
                </a:solidFill>
              </a:rPr>
              <a:t> </a:t>
            </a:r>
            <a:r>
              <a:rPr lang="en-IN" dirty="0" err="1">
                <a:solidFill>
                  <a:srgbClr val="00B050"/>
                </a:solidFill>
              </a:rPr>
              <a:t>चार</a:t>
            </a:r>
            <a:r>
              <a:rPr lang="en-IN" dirty="0">
                <a:solidFill>
                  <a:srgbClr val="00B050"/>
                </a:solidFill>
              </a:rPr>
              <a:t> </a:t>
            </a:r>
            <a:r>
              <a:rPr lang="en-IN" dirty="0" err="1">
                <a:solidFill>
                  <a:srgbClr val="00B050"/>
                </a:solidFill>
              </a:rPr>
              <a:t>बातों</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होना</a:t>
            </a:r>
            <a:r>
              <a:rPr lang="en-IN" dirty="0">
                <a:solidFill>
                  <a:srgbClr val="00B050"/>
                </a:solidFill>
              </a:rPr>
              <a:t> </a:t>
            </a:r>
            <a:r>
              <a:rPr lang="en-IN" dirty="0" err="1">
                <a:solidFill>
                  <a:srgbClr val="00B050"/>
                </a:solidFill>
              </a:rPr>
              <a:t>आवश्यक</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संक्षिप्त</a:t>
            </a:r>
            <a:r>
              <a:rPr lang="en-IN" dirty="0">
                <a:solidFill>
                  <a:srgbClr val="00B050"/>
                </a:solidFill>
              </a:rPr>
              <a:t> </a:t>
            </a:r>
            <a:r>
              <a:rPr lang="en-IN" dirty="0" err="1">
                <a:solidFill>
                  <a:srgbClr val="00B050"/>
                </a:solidFill>
              </a:rPr>
              <a:t>होना</a:t>
            </a:r>
            <a:r>
              <a:rPr lang="en-IN" dirty="0">
                <a:solidFill>
                  <a:srgbClr val="00B050"/>
                </a:solidFill>
              </a:rPr>
              <a:t> </a:t>
            </a:r>
            <a:r>
              <a:rPr lang="en-IN" dirty="0" err="1">
                <a:solidFill>
                  <a:srgbClr val="00B050"/>
                </a:solidFill>
              </a:rPr>
              <a:t>चाहिए</a:t>
            </a:r>
            <a:r>
              <a:rPr lang="en-IN" dirty="0">
                <a:solidFill>
                  <a:srgbClr val="00B050"/>
                </a:solidFill>
              </a:rPr>
              <a:t> </a:t>
            </a:r>
            <a:r>
              <a:rPr lang="en-IN" dirty="0" err="1">
                <a:solidFill>
                  <a:srgbClr val="00B050"/>
                </a:solidFill>
              </a:rPr>
              <a:t>स्पष्ट</a:t>
            </a:r>
            <a:r>
              <a:rPr lang="en-IN" dirty="0">
                <a:solidFill>
                  <a:srgbClr val="00B050"/>
                </a:solidFill>
              </a:rPr>
              <a:t> </a:t>
            </a:r>
            <a:r>
              <a:rPr lang="en-IN" dirty="0" err="1">
                <a:solidFill>
                  <a:srgbClr val="00B050"/>
                </a:solidFill>
              </a:rPr>
              <a:t>होना</a:t>
            </a:r>
            <a:r>
              <a:rPr lang="en-IN" dirty="0">
                <a:solidFill>
                  <a:srgbClr val="00B050"/>
                </a:solidFill>
              </a:rPr>
              <a:t> </a:t>
            </a:r>
            <a:r>
              <a:rPr lang="en-IN" dirty="0" err="1">
                <a:solidFill>
                  <a:srgbClr val="00B050"/>
                </a:solidFill>
              </a:rPr>
              <a:t>चाहिए</a:t>
            </a:r>
            <a:r>
              <a:rPr lang="en-IN" dirty="0">
                <a:solidFill>
                  <a:srgbClr val="00B050"/>
                </a:solidFill>
              </a:rPr>
              <a:t> </a:t>
            </a:r>
            <a:r>
              <a:rPr lang="en-IN" dirty="0" err="1">
                <a:solidFill>
                  <a:srgbClr val="00B050"/>
                </a:solidFill>
              </a:rPr>
              <a:t>सरल</a:t>
            </a:r>
            <a:r>
              <a:rPr lang="en-IN" dirty="0">
                <a:solidFill>
                  <a:srgbClr val="00B050"/>
                </a:solidFill>
              </a:rPr>
              <a:t> </a:t>
            </a:r>
            <a:r>
              <a:rPr lang="en-IN" dirty="0" err="1">
                <a:solidFill>
                  <a:srgbClr val="00B050"/>
                </a:solidFill>
              </a:rPr>
              <a:t>भाषा</a:t>
            </a:r>
            <a:r>
              <a:rPr lang="en-IN" dirty="0">
                <a:solidFill>
                  <a:srgbClr val="00B050"/>
                </a:solidFill>
              </a:rPr>
              <a:t> </a:t>
            </a:r>
            <a:r>
              <a:rPr lang="en-IN" dirty="0" err="1">
                <a:solidFill>
                  <a:srgbClr val="00B050"/>
                </a:solidFill>
              </a:rPr>
              <a:t>में</a:t>
            </a:r>
            <a:r>
              <a:rPr lang="en-IN" dirty="0">
                <a:solidFill>
                  <a:srgbClr val="00B050"/>
                </a:solidFill>
              </a:rPr>
              <a:t> </a:t>
            </a:r>
            <a:r>
              <a:rPr lang="en-IN" dirty="0" err="1">
                <a:solidFill>
                  <a:srgbClr val="00B050"/>
                </a:solidFill>
              </a:rPr>
              <a:t>होना</a:t>
            </a:r>
            <a:r>
              <a:rPr lang="en-IN" dirty="0">
                <a:solidFill>
                  <a:srgbClr val="00B050"/>
                </a:solidFill>
              </a:rPr>
              <a:t> </a:t>
            </a:r>
            <a:r>
              <a:rPr lang="en-IN" dirty="0" err="1">
                <a:solidFill>
                  <a:srgbClr val="00B050"/>
                </a:solidFill>
              </a:rPr>
              <a:t>चाहिए</a:t>
            </a:r>
            <a:r>
              <a:rPr lang="en-IN" dirty="0">
                <a:solidFill>
                  <a:srgbClr val="00B050"/>
                </a:solidFill>
              </a:rPr>
              <a:t> </a:t>
            </a:r>
            <a:r>
              <a:rPr lang="en-IN" dirty="0" err="1">
                <a:solidFill>
                  <a:srgbClr val="00B050"/>
                </a:solidFill>
              </a:rPr>
              <a:t>परिपूर्ण</a:t>
            </a:r>
            <a:r>
              <a:rPr lang="en-IN" dirty="0">
                <a:solidFill>
                  <a:srgbClr val="00B050"/>
                </a:solidFill>
              </a:rPr>
              <a:t> </a:t>
            </a:r>
            <a:r>
              <a:rPr lang="en-IN" dirty="0" err="1">
                <a:solidFill>
                  <a:srgbClr val="00B050"/>
                </a:solidFill>
              </a:rPr>
              <a:t>होना</a:t>
            </a:r>
            <a:r>
              <a:rPr lang="en-IN" dirty="0">
                <a:solidFill>
                  <a:srgbClr val="00B050"/>
                </a:solidFill>
              </a:rPr>
              <a:t> </a:t>
            </a:r>
            <a:r>
              <a:rPr lang="en-IN" dirty="0" err="1">
                <a:solidFill>
                  <a:srgbClr val="00B050"/>
                </a:solidFill>
              </a:rPr>
              <a:t>चाहिए</a:t>
            </a:r>
            <a:r>
              <a:rPr lang="en-IN" dirty="0">
                <a:solidFill>
                  <a:srgbClr val="00B050"/>
                </a:solidFill>
              </a:rPr>
              <a:t>।: </a:t>
            </a:r>
          </a:p>
          <a:p>
            <a:r>
              <a:rPr lang="en-IN" sz="2400" dirty="0" err="1">
                <a:solidFill>
                  <a:srgbClr val="FF0000"/>
                </a:solidFill>
              </a:rPr>
              <a:t>भाषा</a:t>
            </a:r>
            <a:r>
              <a:rPr lang="en-IN" dirty="0">
                <a:solidFill>
                  <a:srgbClr val="FF0000"/>
                </a:solidFill>
              </a:rPr>
              <a:t> </a:t>
            </a:r>
            <a:r>
              <a:rPr lang="en-IN" sz="2400" dirty="0">
                <a:solidFill>
                  <a:srgbClr val="FF0000"/>
                </a:solidFill>
              </a:rPr>
              <a:t>LANGUAGE</a:t>
            </a:r>
          </a:p>
          <a:p>
            <a:r>
              <a:rPr lang="en-IN" sz="2400" dirty="0">
                <a:solidFill>
                  <a:srgbClr val="FF0000"/>
                </a:solidFill>
              </a:rPr>
              <a:t>                   </a:t>
            </a:r>
            <a:r>
              <a:rPr lang="en-IN" dirty="0"/>
              <a:t> </a:t>
            </a:r>
            <a:r>
              <a:rPr lang="en-IN" dirty="0" err="1">
                <a:solidFill>
                  <a:srgbClr val="00B050"/>
                </a:solidFill>
              </a:rPr>
              <a:t>संदेश</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भाषा</a:t>
            </a:r>
            <a:r>
              <a:rPr lang="en-IN" dirty="0">
                <a:solidFill>
                  <a:srgbClr val="00B050"/>
                </a:solidFill>
              </a:rPr>
              <a:t> </a:t>
            </a:r>
            <a:r>
              <a:rPr lang="en-IN" dirty="0" err="1">
                <a:solidFill>
                  <a:srgbClr val="00B050"/>
                </a:solidFill>
              </a:rPr>
              <a:t>ऐसी</a:t>
            </a:r>
            <a:r>
              <a:rPr lang="en-IN" dirty="0">
                <a:solidFill>
                  <a:srgbClr val="00B050"/>
                </a:solidFill>
              </a:rPr>
              <a:t> </a:t>
            </a:r>
            <a:r>
              <a:rPr lang="en-IN" dirty="0" err="1">
                <a:solidFill>
                  <a:srgbClr val="00B050"/>
                </a:solidFill>
              </a:rPr>
              <a:t>होनी</a:t>
            </a:r>
            <a:r>
              <a:rPr lang="en-IN" dirty="0">
                <a:solidFill>
                  <a:srgbClr val="00B050"/>
                </a:solidFill>
              </a:rPr>
              <a:t> </a:t>
            </a:r>
            <a:r>
              <a:rPr lang="en-IN" dirty="0" err="1">
                <a:solidFill>
                  <a:srgbClr val="00B050"/>
                </a:solidFill>
              </a:rPr>
              <a:t>चाहिए</a:t>
            </a:r>
            <a:r>
              <a:rPr lang="en-IN" dirty="0">
                <a:solidFill>
                  <a:srgbClr val="00B050"/>
                </a:solidFill>
              </a:rPr>
              <a:t> </a:t>
            </a:r>
            <a:r>
              <a:rPr lang="en-IN" dirty="0" err="1">
                <a:solidFill>
                  <a:srgbClr val="00B050"/>
                </a:solidFill>
              </a:rPr>
              <a:t>जो</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प्राप्तकर्ता</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आसानी</a:t>
            </a:r>
            <a:r>
              <a:rPr lang="en-IN" dirty="0">
                <a:solidFill>
                  <a:srgbClr val="00B050"/>
                </a:solidFill>
              </a:rPr>
              <a:t> </a:t>
            </a:r>
            <a:r>
              <a:rPr lang="en-IN" dirty="0" err="1">
                <a:solidFill>
                  <a:srgbClr val="00B050"/>
                </a:solidFill>
              </a:rPr>
              <a:t>से</a:t>
            </a:r>
            <a:r>
              <a:rPr lang="en-IN" dirty="0">
                <a:solidFill>
                  <a:srgbClr val="00B050"/>
                </a:solidFill>
              </a:rPr>
              <a:t> </a:t>
            </a:r>
            <a:r>
              <a:rPr lang="en-IN" dirty="0" err="1">
                <a:solidFill>
                  <a:srgbClr val="00B050"/>
                </a:solidFill>
              </a:rPr>
              <a:t>समझ</a:t>
            </a:r>
            <a:r>
              <a:rPr lang="en-IN" dirty="0">
                <a:solidFill>
                  <a:srgbClr val="00B050"/>
                </a:solidFill>
              </a:rPr>
              <a:t> </a:t>
            </a:r>
            <a:r>
              <a:rPr lang="en-IN" dirty="0" err="1">
                <a:solidFill>
                  <a:srgbClr val="00B050"/>
                </a:solidFill>
              </a:rPr>
              <a:t>में</a:t>
            </a:r>
            <a:r>
              <a:rPr lang="en-IN" dirty="0">
                <a:solidFill>
                  <a:srgbClr val="00B050"/>
                </a:solidFill>
              </a:rPr>
              <a:t> आ </a:t>
            </a:r>
            <a:r>
              <a:rPr lang="en-IN" dirty="0" err="1">
                <a:solidFill>
                  <a:srgbClr val="00B050"/>
                </a:solidFill>
              </a:rPr>
              <a:t>जाए</a:t>
            </a:r>
            <a:r>
              <a:rPr lang="en-IN" dirty="0">
                <a:solidFill>
                  <a:srgbClr val="00B050"/>
                </a:solidFill>
              </a:rPr>
              <a:t> </a:t>
            </a:r>
            <a:r>
              <a:rPr lang="en-IN" dirty="0" err="1">
                <a:solidFill>
                  <a:srgbClr val="00B050"/>
                </a:solidFill>
              </a:rPr>
              <a:t>क्योंकि</a:t>
            </a:r>
            <a:r>
              <a:rPr lang="en-IN" dirty="0">
                <a:solidFill>
                  <a:srgbClr val="00B050"/>
                </a:solidFill>
              </a:rPr>
              <a:t> </a:t>
            </a:r>
            <a:r>
              <a:rPr lang="en-IN" dirty="0" err="1">
                <a:solidFill>
                  <a:srgbClr val="00B050"/>
                </a:solidFill>
              </a:rPr>
              <a:t>यदि</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देने</a:t>
            </a:r>
            <a:r>
              <a:rPr lang="en-IN" dirty="0">
                <a:solidFill>
                  <a:srgbClr val="00B050"/>
                </a:solidFill>
              </a:rPr>
              <a:t> </a:t>
            </a:r>
            <a:r>
              <a:rPr lang="en-IN" dirty="0" err="1">
                <a:solidFill>
                  <a:srgbClr val="00B050"/>
                </a:solidFill>
              </a:rPr>
              <a:t>वाले</a:t>
            </a:r>
            <a:r>
              <a:rPr lang="en-IN" dirty="0">
                <a:solidFill>
                  <a:srgbClr val="00B050"/>
                </a:solidFill>
              </a:rPr>
              <a:t> </a:t>
            </a:r>
            <a:r>
              <a:rPr lang="en-IN" dirty="0" err="1">
                <a:solidFill>
                  <a:srgbClr val="00B050"/>
                </a:solidFill>
              </a:rPr>
              <a:t>व्यक्ति</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भाषा</a:t>
            </a:r>
            <a:r>
              <a:rPr lang="en-IN" dirty="0">
                <a:solidFill>
                  <a:srgbClr val="00B050"/>
                </a:solidFill>
              </a:rPr>
              <a:t> </a:t>
            </a:r>
            <a:r>
              <a:rPr lang="en-IN" dirty="0" err="1">
                <a:solidFill>
                  <a:srgbClr val="00B050"/>
                </a:solidFill>
              </a:rPr>
              <a:t>ऐसी</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जो</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प्राप्तकर्ता</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समझ</a:t>
            </a:r>
            <a:r>
              <a:rPr lang="en-IN" dirty="0">
                <a:solidFill>
                  <a:srgbClr val="00B050"/>
                </a:solidFill>
              </a:rPr>
              <a:t> </a:t>
            </a:r>
            <a:r>
              <a:rPr lang="en-IN" dirty="0" err="1">
                <a:solidFill>
                  <a:srgbClr val="00B050"/>
                </a:solidFill>
              </a:rPr>
              <a:t>में</a:t>
            </a:r>
            <a:r>
              <a:rPr lang="en-IN" dirty="0">
                <a:solidFill>
                  <a:srgbClr val="00B050"/>
                </a:solidFill>
              </a:rPr>
              <a:t> </a:t>
            </a:r>
            <a:r>
              <a:rPr lang="en-IN" dirty="0" err="1">
                <a:solidFill>
                  <a:srgbClr val="00B050"/>
                </a:solidFill>
              </a:rPr>
              <a:t>नहीं</a:t>
            </a:r>
            <a:r>
              <a:rPr lang="en-IN" dirty="0">
                <a:solidFill>
                  <a:srgbClr val="00B050"/>
                </a:solidFill>
              </a:rPr>
              <a:t> आ </a:t>
            </a:r>
            <a:r>
              <a:rPr lang="en-IN" dirty="0" err="1">
                <a:solidFill>
                  <a:srgbClr val="00B050"/>
                </a:solidFill>
              </a:rPr>
              <a:t>रही</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तो</a:t>
            </a:r>
            <a:r>
              <a:rPr lang="en-IN" dirty="0">
                <a:solidFill>
                  <a:srgbClr val="00B050"/>
                </a:solidFill>
              </a:rPr>
              <a:t> </a:t>
            </a:r>
            <a:r>
              <a:rPr lang="en-IN" dirty="0" err="1">
                <a:solidFill>
                  <a:srgbClr val="00B050"/>
                </a:solidFill>
              </a:rPr>
              <a:t>ऐसी</a:t>
            </a:r>
            <a:r>
              <a:rPr lang="en-IN" dirty="0">
                <a:solidFill>
                  <a:srgbClr val="00B050"/>
                </a:solidFill>
              </a:rPr>
              <a:t> </a:t>
            </a:r>
            <a:r>
              <a:rPr lang="en-IN" dirty="0" err="1">
                <a:solidFill>
                  <a:srgbClr val="00B050"/>
                </a:solidFill>
              </a:rPr>
              <a:t>स्थिति</a:t>
            </a:r>
            <a:r>
              <a:rPr lang="en-IN" dirty="0">
                <a:solidFill>
                  <a:srgbClr val="00B050"/>
                </a:solidFill>
              </a:rPr>
              <a:t> </a:t>
            </a:r>
            <a:r>
              <a:rPr lang="en-IN" dirty="0" err="1">
                <a:solidFill>
                  <a:srgbClr val="00B050"/>
                </a:solidFill>
              </a:rPr>
              <a:t>में</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वाहन</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प्रक्रिया</a:t>
            </a:r>
            <a:r>
              <a:rPr lang="en-IN" dirty="0">
                <a:solidFill>
                  <a:srgbClr val="00B050"/>
                </a:solidFill>
              </a:rPr>
              <a:t> </a:t>
            </a:r>
            <a:r>
              <a:rPr lang="en-IN" dirty="0" err="1">
                <a:solidFill>
                  <a:srgbClr val="00B050"/>
                </a:solidFill>
              </a:rPr>
              <a:t>पूर्ण</a:t>
            </a:r>
            <a:r>
              <a:rPr lang="en-IN" dirty="0">
                <a:solidFill>
                  <a:srgbClr val="00B050"/>
                </a:solidFill>
              </a:rPr>
              <a:t> </a:t>
            </a:r>
            <a:r>
              <a:rPr lang="en-IN" dirty="0" err="1">
                <a:solidFill>
                  <a:srgbClr val="00B050"/>
                </a:solidFill>
              </a:rPr>
              <a:t>नहीं</a:t>
            </a:r>
            <a:r>
              <a:rPr lang="en-IN" dirty="0">
                <a:solidFill>
                  <a:srgbClr val="00B050"/>
                </a:solidFill>
              </a:rPr>
              <a:t> </a:t>
            </a:r>
            <a:r>
              <a:rPr lang="en-IN" dirty="0" err="1">
                <a:solidFill>
                  <a:srgbClr val="00B050"/>
                </a:solidFill>
              </a:rPr>
              <a:t>होती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भाषा</a:t>
            </a:r>
            <a:r>
              <a:rPr lang="en-IN" dirty="0">
                <a:solidFill>
                  <a:srgbClr val="00B050"/>
                </a:solidFill>
              </a:rPr>
              <a:t> </a:t>
            </a:r>
            <a:r>
              <a:rPr lang="en-IN" dirty="0" err="1">
                <a:solidFill>
                  <a:srgbClr val="00B050"/>
                </a:solidFill>
              </a:rPr>
              <a:t>अतिसरल</a:t>
            </a:r>
            <a:r>
              <a:rPr lang="en-IN" dirty="0">
                <a:solidFill>
                  <a:srgbClr val="00B050"/>
                </a:solidFill>
              </a:rPr>
              <a:t> </a:t>
            </a:r>
            <a:r>
              <a:rPr lang="en-IN" dirty="0" err="1">
                <a:solidFill>
                  <a:srgbClr val="00B050"/>
                </a:solidFill>
              </a:rPr>
              <a:t>एवं</a:t>
            </a:r>
            <a:r>
              <a:rPr lang="en-IN" dirty="0">
                <a:solidFill>
                  <a:srgbClr val="00B050"/>
                </a:solidFill>
              </a:rPr>
              <a:t> </a:t>
            </a:r>
            <a:r>
              <a:rPr lang="en-IN" dirty="0" err="1">
                <a:solidFill>
                  <a:srgbClr val="00B050"/>
                </a:solidFill>
              </a:rPr>
              <a:t>शालीन</a:t>
            </a:r>
            <a:r>
              <a:rPr lang="en-IN" dirty="0">
                <a:solidFill>
                  <a:srgbClr val="00B050"/>
                </a:solidFill>
              </a:rPr>
              <a:t> </a:t>
            </a:r>
            <a:r>
              <a:rPr lang="en-IN" dirty="0" err="1">
                <a:solidFill>
                  <a:srgbClr val="00B050"/>
                </a:solidFill>
              </a:rPr>
              <a:t>होनी</a:t>
            </a:r>
            <a:r>
              <a:rPr lang="en-IN" dirty="0">
                <a:solidFill>
                  <a:srgbClr val="00B050"/>
                </a:solidFill>
              </a:rPr>
              <a:t> </a:t>
            </a:r>
            <a:r>
              <a:rPr lang="en-IN" dirty="0" err="1">
                <a:solidFill>
                  <a:srgbClr val="00B050"/>
                </a:solidFill>
              </a:rPr>
              <a:t>चाहिए</a:t>
            </a:r>
            <a:r>
              <a:rPr lang="en-IN" dirty="0">
                <a:solidFill>
                  <a:srgbClr val="00B050"/>
                </a:solidFill>
              </a:rPr>
              <a:t>|</a:t>
            </a:r>
          </a:p>
          <a:p>
            <a:r>
              <a:rPr lang="en-IN" dirty="0"/>
              <a:t> </a:t>
            </a:r>
            <a:r>
              <a:rPr lang="en-IN" sz="2400" dirty="0" err="1">
                <a:solidFill>
                  <a:srgbClr val="FF0000"/>
                </a:solidFill>
              </a:rPr>
              <a:t>माध्यम</a:t>
            </a:r>
            <a:r>
              <a:rPr lang="en-IN" sz="2400" dirty="0">
                <a:solidFill>
                  <a:srgbClr val="FF0000"/>
                </a:solidFill>
              </a:rPr>
              <a:t> MEDIUM</a:t>
            </a:r>
          </a:p>
          <a:p>
            <a:r>
              <a:rPr lang="en-IN" sz="2400" dirty="0">
                <a:solidFill>
                  <a:srgbClr val="FF0000"/>
                </a:solidFill>
              </a:rPr>
              <a:t>                      </a:t>
            </a:r>
            <a:r>
              <a:rPr lang="en-IN" dirty="0" err="1">
                <a:solidFill>
                  <a:srgbClr val="00B050"/>
                </a:solidFill>
              </a:rPr>
              <a:t>माध्यम</a:t>
            </a:r>
            <a:r>
              <a:rPr lang="en-IN" dirty="0">
                <a:solidFill>
                  <a:srgbClr val="00B050"/>
                </a:solidFill>
              </a:rPr>
              <a:t> </a:t>
            </a:r>
            <a:r>
              <a:rPr lang="en-IN" dirty="0" err="1">
                <a:solidFill>
                  <a:srgbClr val="00B050"/>
                </a:solidFill>
              </a:rPr>
              <a:t>से</a:t>
            </a:r>
            <a:r>
              <a:rPr lang="en-IN" dirty="0">
                <a:solidFill>
                  <a:srgbClr val="00B050"/>
                </a:solidFill>
              </a:rPr>
              <a:t> </a:t>
            </a:r>
            <a:r>
              <a:rPr lang="en-IN" dirty="0" err="1">
                <a:solidFill>
                  <a:srgbClr val="00B050"/>
                </a:solidFill>
              </a:rPr>
              <a:t>आशय</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किस</a:t>
            </a:r>
            <a:r>
              <a:rPr lang="en-IN" dirty="0">
                <a:solidFill>
                  <a:srgbClr val="00B050"/>
                </a:solidFill>
              </a:rPr>
              <a:t> </a:t>
            </a:r>
            <a:r>
              <a:rPr lang="en-IN" dirty="0" err="1">
                <a:solidFill>
                  <a:srgbClr val="00B050"/>
                </a:solidFill>
              </a:rPr>
              <a:t>प्रकार</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ग्राही</a:t>
            </a:r>
            <a:r>
              <a:rPr lang="en-IN" dirty="0">
                <a:solidFill>
                  <a:srgbClr val="00B050"/>
                </a:solidFill>
              </a:rPr>
              <a:t> </a:t>
            </a:r>
            <a:r>
              <a:rPr lang="en-IN" dirty="0" err="1">
                <a:solidFill>
                  <a:srgbClr val="00B050"/>
                </a:solidFill>
              </a:rPr>
              <a:t>तक</a:t>
            </a:r>
            <a:r>
              <a:rPr lang="en-IN" dirty="0">
                <a:solidFill>
                  <a:srgbClr val="00B050"/>
                </a:solidFill>
              </a:rPr>
              <a:t> </a:t>
            </a:r>
            <a:r>
              <a:rPr lang="en-IN" dirty="0" err="1">
                <a:solidFill>
                  <a:srgbClr val="00B050"/>
                </a:solidFill>
              </a:rPr>
              <a:t>पहुंचाया</a:t>
            </a:r>
            <a:r>
              <a:rPr lang="en-IN" dirty="0">
                <a:solidFill>
                  <a:srgbClr val="00B050"/>
                </a:solidFill>
              </a:rPr>
              <a:t> </a:t>
            </a:r>
            <a:r>
              <a:rPr lang="en-IN" dirty="0" err="1">
                <a:solidFill>
                  <a:srgbClr val="00B050"/>
                </a:solidFill>
              </a:rPr>
              <a:t>जाए</a:t>
            </a:r>
            <a:r>
              <a:rPr lang="en-IN" dirty="0">
                <a:solidFill>
                  <a:srgbClr val="00B050"/>
                </a:solidFill>
              </a:rPr>
              <a:t> </a:t>
            </a:r>
            <a:r>
              <a:rPr lang="en-IN" dirty="0" err="1">
                <a:solidFill>
                  <a:srgbClr val="00B050"/>
                </a:solidFill>
              </a:rPr>
              <a:t>जिससे</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सही</a:t>
            </a:r>
            <a:r>
              <a:rPr lang="en-IN" dirty="0">
                <a:solidFill>
                  <a:srgbClr val="00B050"/>
                </a:solidFill>
              </a:rPr>
              <a:t> </a:t>
            </a:r>
            <a:r>
              <a:rPr lang="en-IN" dirty="0" err="1">
                <a:solidFill>
                  <a:srgbClr val="00B050"/>
                </a:solidFill>
              </a:rPr>
              <a:t>और</a:t>
            </a:r>
            <a:r>
              <a:rPr lang="en-IN" dirty="0">
                <a:solidFill>
                  <a:srgbClr val="00B050"/>
                </a:solidFill>
              </a:rPr>
              <a:t> </a:t>
            </a:r>
            <a:r>
              <a:rPr lang="en-IN" dirty="0" err="1">
                <a:solidFill>
                  <a:srgbClr val="00B050"/>
                </a:solidFill>
              </a:rPr>
              <a:t>प्रभावशाली</a:t>
            </a:r>
            <a:r>
              <a:rPr lang="en-IN" dirty="0">
                <a:solidFill>
                  <a:srgbClr val="00B050"/>
                </a:solidFill>
              </a:rPr>
              <a:t> </a:t>
            </a:r>
            <a:r>
              <a:rPr lang="en-IN" dirty="0" err="1">
                <a:solidFill>
                  <a:srgbClr val="00B050"/>
                </a:solidFill>
              </a:rPr>
              <a:t>ढंग</a:t>
            </a:r>
            <a:r>
              <a:rPr lang="en-IN" dirty="0">
                <a:solidFill>
                  <a:srgbClr val="00B050"/>
                </a:solidFill>
              </a:rPr>
              <a:t> </a:t>
            </a:r>
            <a:r>
              <a:rPr lang="en-IN" dirty="0" err="1">
                <a:solidFill>
                  <a:srgbClr val="00B050"/>
                </a:solidFill>
              </a:rPr>
              <a:t>से</a:t>
            </a:r>
            <a:r>
              <a:rPr lang="en-IN" dirty="0">
                <a:solidFill>
                  <a:srgbClr val="00B050"/>
                </a:solidFill>
              </a:rPr>
              <a:t> </a:t>
            </a:r>
            <a:r>
              <a:rPr lang="en-IN" dirty="0" err="1">
                <a:solidFill>
                  <a:srgbClr val="00B050"/>
                </a:solidFill>
              </a:rPr>
              <a:t>पहुंच</a:t>
            </a:r>
            <a:r>
              <a:rPr lang="en-IN" dirty="0">
                <a:solidFill>
                  <a:srgbClr val="00B050"/>
                </a:solidFill>
              </a:rPr>
              <a:t> </a:t>
            </a:r>
            <a:r>
              <a:rPr lang="en-IN" dirty="0" err="1">
                <a:solidFill>
                  <a:srgbClr val="00B050"/>
                </a:solidFill>
              </a:rPr>
              <a:t>जाएं</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संचार</a:t>
            </a:r>
            <a:r>
              <a:rPr lang="en-IN" dirty="0">
                <a:solidFill>
                  <a:srgbClr val="00B050"/>
                </a:solidFill>
              </a:rPr>
              <a:t> </a:t>
            </a:r>
            <a:r>
              <a:rPr lang="en-IN" dirty="0" err="1">
                <a:solidFill>
                  <a:srgbClr val="00B050"/>
                </a:solidFill>
              </a:rPr>
              <a:t>समाचार</a:t>
            </a:r>
            <a:r>
              <a:rPr lang="en-IN" dirty="0">
                <a:solidFill>
                  <a:srgbClr val="00B050"/>
                </a:solidFill>
              </a:rPr>
              <a:t> </a:t>
            </a:r>
            <a:r>
              <a:rPr lang="en-IN" dirty="0" err="1">
                <a:solidFill>
                  <a:srgbClr val="00B050"/>
                </a:solidFill>
              </a:rPr>
              <a:t>पत्र</a:t>
            </a:r>
            <a:r>
              <a:rPr lang="en-IN" dirty="0">
                <a:solidFill>
                  <a:srgbClr val="00B050"/>
                </a:solidFill>
              </a:rPr>
              <a:t>, </a:t>
            </a:r>
            <a:r>
              <a:rPr lang="en-IN" dirty="0" err="1">
                <a:solidFill>
                  <a:srgbClr val="00B050"/>
                </a:solidFill>
              </a:rPr>
              <a:t>पत्रिका</a:t>
            </a:r>
            <a:r>
              <a:rPr lang="en-IN" dirty="0">
                <a:solidFill>
                  <a:srgbClr val="00B050"/>
                </a:solidFill>
              </a:rPr>
              <a:t>, </a:t>
            </a:r>
            <a:r>
              <a:rPr lang="en-IN" dirty="0" err="1">
                <a:solidFill>
                  <a:srgbClr val="00B050"/>
                </a:solidFill>
              </a:rPr>
              <a:t>पुस्तकें</a:t>
            </a:r>
            <a:r>
              <a:rPr lang="en-IN" dirty="0">
                <a:solidFill>
                  <a:srgbClr val="00B050"/>
                </a:solidFill>
              </a:rPr>
              <a:t>,  </a:t>
            </a:r>
            <a:r>
              <a:rPr lang="en-IN" dirty="0" err="1">
                <a:solidFill>
                  <a:srgbClr val="00B050"/>
                </a:solidFill>
              </a:rPr>
              <a:t>पंपलेट</a:t>
            </a:r>
            <a:r>
              <a:rPr lang="en-IN" dirty="0">
                <a:solidFill>
                  <a:srgbClr val="00B050"/>
                </a:solidFill>
              </a:rPr>
              <a:t> ,</a:t>
            </a:r>
            <a:r>
              <a:rPr lang="en-IN" dirty="0" err="1">
                <a:solidFill>
                  <a:srgbClr val="00B050"/>
                </a:solidFill>
              </a:rPr>
              <a:t>भाषण</a:t>
            </a:r>
            <a:r>
              <a:rPr lang="en-IN" dirty="0">
                <a:solidFill>
                  <a:srgbClr val="00B050"/>
                </a:solidFill>
              </a:rPr>
              <a:t>, </a:t>
            </a:r>
            <a:r>
              <a:rPr lang="en-IN" dirty="0" err="1">
                <a:solidFill>
                  <a:srgbClr val="00B050"/>
                </a:solidFill>
              </a:rPr>
              <a:t>रेडियो</a:t>
            </a:r>
            <a:r>
              <a:rPr lang="en-IN" dirty="0">
                <a:solidFill>
                  <a:srgbClr val="00B050"/>
                </a:solidFill>
              </a:rPr>
              <a:t>, </a:t>
            </a:r>
            <a:r>
              <a:rPr lang="en-IN" dirty="0" err="1">
                <a:solidFill>
                  <a:srgbClr val="00B050"/>
                </a:solidFill>
              </a:rPr>
              <a:t>टेलीफोन</a:t>
            </a:r>
            <a:r>
              <a:rPr lang="en-IN" dirty="0">
                <a:solidFill>
                  <a:srgbClr val="00B050"/>
                </a:solidFill>
              </a:rPr>
              <a:t>, </a:t>
            </a:r>
            <a:r>
              <a:rPr lang="en-IN" dirty="0" err="1">
                <a:solidFill>
                  <a:srgbClr val="00B050"/>
                </a:solidFill>
              </a:rPr>
              <a:t>मोबाइल</a:t>
            </a:r>
            <a:r>
              <a:rPr lang="en-IN" dirty="0">
                <a:solidFill>
                  <a:srgbClr val="00B050"/>
                </a:solidFill>
              </a:rPr>
              <a:t>, </a:t>
            </a:r>
            <a:r>
              <a:rPr lang="en-IN" dirty="0" err="1">
                <a:solidFill>
                  <a:srgbClr val="00B050"/>
                </a:solidFill>
              </a:rPr>
              <a:t>इंटरनेट</a:t>
            </a:r>
            <a:r>
              <a:rPr lang="en-IN" dirty="0">
                <a:solidFill>
                  <a:srgbClr val="00B050"/>
                </a:solidFill>
              </a:rPr>
              <a:t> ,</a:t>
            </a:r>
            <a:r>
              <a:rPr lang="en-IN" dirty="0" err="1">
                <a:solidFill>
                  <a:srgbClr val="00B050"/>
                </a:solidFill>
              </a:rPr>
              <a:t>ईमेल</a:t>
            </a:r>
            <a:r>
              <a:rPr lang="en-IN" dirty="0">
                <a:solidFill>
                  <a:srgbClr val="00B050"/>
                </a:solidFill>
              </a:rPr>
              <a:t> ,</a:t>
            </a:r>
            <a:r>
              <a:rPr lang="en-IN" dirty="0" err="1">
                <a:solidFill>
                  <a:srgbClr val="00B050"/>
                </a:solidFill>
              </a:rPr>
              <a:t>टीवी</a:t>
            </a:r>
            <a:r>
              <a:rPr lang="en-IN" dirty="0">
                <a:solidFill>
                  <a:srgbClr val="00B050"/>
                </a:solidFill>
              </a:rPr>
              <a:t> ,</a:t>
            </a:r>
            <a:r>
              <a:rPr lang="en-IN" dirty="0" err="1">
                <a:solidFill>
                  <a:srgbClr val="00B050"/>
                </a:solidFill>
              </a:rPr>
              <a:t>आदि</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माध्यम</a:t>
            </a:r>
            <a:r>
              <a:rPr lang="en-IN" dirty="0">
                <a:solidFill>
                  <a:srgbClr val="00B050"/>
                </a:solidFill>
              </a:rPr>
              <a:t> </a:t>
            </a:r>
            <a:r>
              <a:rPr lang="en-IN" dirty="0" err="1">
                <a:solidFill>
                  <a:srgbClr val="00B050"/>
                </a:solidFill>
              </a:rPr>
              <a:t>से</a:t>
            </a:r>
            <a:r>
              <a:rPr lang="en-IN" dirty="0">
                <a:solidFill>
                  <a:srgbClr val="00B050"/>
                </a:solidFill>
              </a:rPr>
              <a:t> </a:t>
            </a:r>
            <a:r>
              <a:rPr lang="en-IN" dirty="0" err="1">
                <a:solidFill>
                  <a:srgbClr val="00B050"/>
                </a:solidFill>
              </a:rPr>
              <a:t>किया</a:t>
            </a:r>
            <a:r>
              <a:rPr lang="en-IN" dirty="0">
                <a:solidFill>
                  <a:srgbClr val="00B050"/>
                </a:solidFill>
              </a:rPr>
              <a:t> </a:t>
            </a:r>
            <a:r>
              <a:rPr lang="en-IN" dirty="0" err="1">
                <a:solidFill>
                  <a:srgbClr val="00B050"/>
                </a:solidFill>
              </a:rPr>
              <a:t>जा</a:t>
            </a:r>
            <a:r>
              <a:rPr lang="en-IN" dirty="0">
                <a:solidFill>
                  <a:srgbClr val="00B050"/>
                </a:solidFill>
              </a:rPr>
              <a:t> </a:t>
            </a:r>
            <a:r>
              <a:rPr lang="en-IN" dirty="0" err="1">
                <a:solidFill>
                  <a:srgbClr val="00B050"/>
                </a:solidFill>
              </a:rPr>
              <a:t>सकता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इनमें</a:t>
            </a:r>
            <a:r>
              <a:rPr lang="en-IN" dirty="0">
                <a:solidFill>
                  <a:srgbClr val="00B050"/>
                </a:solidFill>
              </a:rPr>
              <a:t> </a:t>
            </a:r>
            <a:r>
              <a:rPr lang="en-IN" dirty="0" err="1">
                <a:solidFill>
                  <a:srgbClr val="00B050"/>
                </a:solidFill>
              </a:rPr>
              <a:t>से</a:t>
            </a:r>
            <a:r>
              <a:rPr lang="en-IN" dirty="0">
                <a:solidFill>
                  <a:srgbClr val="00B050"/>
                </a:solidFill>
              </a:rPr>
              <a:t> </a:t>
            </a:r>
            <a:r>
              <a:rPr lang="en-IN" dirty="0" err="1">
                <a:solidFill>
                  <a:srgbClr val="00B050"/>
                </a:solidFill>
              </a:rPr>
              <a:t>कौन</a:t>
            </a:r>
            <a:r>
              <a:rPr lang="en-IN" dirty="0">
                <a:solidFill>
                  <a:srgbClr val="00B050"/>
                </a:solidFill>
              </a:rPr>
              <a:t> </a:t>
            </a:r>
            <a:r>
              <a:rPr lang="en-IN" dirty="0" err="1">
                <a:solidFill>
                  <a:srgbClr val="00B050"/>
                </a:solidFill>
              </a:rPr>
              <a:t>सा</a:t>
            </a:r>
            <a:r>
              <a:rPr lang="en-IN" dirty="0">
                <a:solidFill>
                  <a:srgbClr val="00B050"/>
                </a:solidFill>
              </a:rPr>
              <a:t> </a:t>
            </a:r>
            <a:r>
              <a:rPr lang="en-IN" dirty="0" err="1">
                <a:solidFill>
                  <a:srgbClr val="00B050"/>
                </a:solidFill>
              </a:rPr>
              <a:t>साधन</a:t>
            </a:r>
            <a:r>
              <a:rPr lang="en-IN" dirty="0">
                <a:solidFill>
                  <a:srgbClr val="00B050"/>
                </a:solidFill>
              </a:rPr>
              <a:t> </a:t>
            </a:r>
            <a:r>
              <a:rPr lang="en-IN" dirty="0" err="1">
                <a:solidFill>
                  <a:srgbClr val="00B050"/>
                </a:solidFill>
              </a:rPr>
              <a:t>उपयुक्त</a:t>
            </a:r>
            <a:r>
              <a:rPr lang="en-IN" dirty="0">
                <a:solidFill>
                  <a:srgbClr val="00B050"/>
                </a:solidFill>
              </a:rPr>
              <a:t> </a:t>
            </a:r>
            <a:r>
              <a:rPr lang="en-IN" dirty="0" err="1">
                <a:solidFill>
                  <a:srgbClr val="00B050"/>
                </a:solidFill>
              </a:rPr>
              <a:t>होगा</a:t>
            </a:r>
            <a:r>
              <a:rPr lang="en-IN" dirty="0">
                <a:solidFill>
                  <a:srgbClr val="00B050"/>
                </a:solidFill>
              </a:rPr>
              <a:t> </a:t>
            </a:r>
            <a:r>
              <a:rPr lang="en-IN" dirty="0" err="1">
                <a:solidFill>
                  <a:srgbClr val="00B050"/>
                </a:solidFill>
              </a:rPr>
              <a:t>यह</a:t>
            </a:r>
            <a:r>
              <a:rPr lang="en-IN" dirty="0">
                <a:solidFill>
                  <a:srgbClr val="00B050"/>
                </a:solidFill>
              </a:rPr>
              <a:t> </a:t>
            </a:r>
            <a:r>
              <a:rPr lang="en-IN" dirty="0" err="1">
                <a:solidFill>
                  <a:srgbClr val="00B050"/>
                </a:solidFill>
              </a:rPr>
              <a:t>संचारक</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निर्णय</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बात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उसे</a:t>
            </a:r>
            <a:r>
              <a:rPr lang="en-IN" dirty="0">
                <a:solidFill>
                  <a:srgbClr val="00B050"/>
                </a:solidFill>
              </a:rPr>
              <a:t> </a:t>
            </a:r>
            <a:r>
              <a:rPr lang="en-IN" dirty="0" err="1">
                <a:solidFill>
                  <a:srgbClr val="00B050"/>
                </a:solidFill>
              </a:rPr>
              <a:t>यह</a:t>
            </a:r>
            <a:r>
              <a:rPr lang="en-IN" dirty="0">
                <a:solidFill>
                  <a:srgbClr val="00B050"/>
                </a:solidFill>
              </a:rPr>
              <a:t> </a:t>
            </a:r>
            <a:r>
              <a:rPr lang="en-IN" dirty="0" err="1">
                <a:solidFill>
                  <a:srgbClr val="00B050"/>
                </a:solidFill>
              </a:rPr>
              <a:t>तय</a:t>
            </a:r>
            <a:r>
              <a:rPr lang="en-IN" dirty="0">
                <a:solidFill>
                  <a:srgbClr val="00B050"/>
                </a:solidFill>
              </a:rPr>
              <a:t> </a:t>
            </a:r>
            <a:r>
              <a:rPr lang="en-IN" dirty="0" err="1">
                <a:solidFill>
                  <a:srgbClr val="00B050"/>
                </a:solidFill>
              </a:rPr>
              <a:t>करना</a:t>
            </a:r>
            <a:r>
              <a:rPr lang="en-IN" dirty="0">
                <a:solidFill>
                  <a:srgbClr val="00B050"/>
                </a:solidFill>
              </a:rPr>
              <a:t> </a:t>
            </a:r>
            <a:r>
              <a:rPr lang="en-IN" dirty="0" err="1">
                <a:solidFill>
                  <a:srgbClr val="00B050"/>
                </a:solidFill>
              </a:rPr>
              <a:t>होगा</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इनमें</a:t>
            </a:r>
            <a:r>
              <a:rPr lang="en-IN" dirty="0">
                <a:solidFill>
                  <a:srgbClr val="00B050"/>
                </a:solidFill>
              </a:rPr>
              <a:t> </a:t>
            </a:r>
            <a:r>
              <a:rPr lang="en-IN" dirty="0" err="1">
                <a:solidFill>
                  <a:srgbClr val="00B050"/>
                </a:solidFill>
              </a:rPr>
              <a:t>से</a:t>
            </a:r>
            <a:r>
              <a:rPr lang="en-IN" dirty="0">
                <a:solidFill>
                  <a:srgbClr val="00B050"/>
                </a:solidFill>
              </a:rPr>
              <a:t> </a:t>
            </a:r>
            <a:r>
              <a:rPr lang="en-IN" dirty="0" err="1">
                <a:solidFill>
                  <a:srgbClr val="00B050"/>
                </a:solidFill>
              </a:rPr>
              <a:t>कौनसा</a:t>
            </a:r>
            <a:r>
              <a:rPr lang="en-IN" dirty="0">
                <a:solidFill>
                  <a:srgbClr val="00B050"/>
                </a:solidFill>
              </a:rPr>
              <a:t> </a:t>
            </a:r>
            <a:r>
              <a:rPr lang="en-IN" dirty="0" err="1">
                <a:solidFill>
                  <a:srgbClr val="00B050"/>
                </a:solidFill>
              </a:rPr>
              <a:t>माध्यम</a:t>
            </a:r>
            <a:r>
              <a:rPr lang="en-IN" dirty="0">
                <a:solidFill>
                  <a:srgbClr val="00B050"/>
                </a:solidFill>
              </a:rPr>
              <a:t> </a:t>
            </a:r>
            <a:r>
              <a:rPr lang="en-IN" dirty="0" err="1">
                <a:solidFill>
                  <a:srgbClr val="00B050"/>
                </a:solidFill>
              </a:rPr>
              <a:t>कब</a:t>
            </a:r>
            <a:r>
              <a:rPr lang="en-IN" dirty="0">
                <a:solidFill>
                  <a:srgbClr val="00B050"/>
                </a:solidFill>
              </a:rPr>
              <a:t> </a:t>
            </a:r>
            <a:r>
              <a:rPr lang="en-IN" dirty="0" err="1">
                <a:solidFill>
                  <a:srgbClr val="00B050"/>
                </a:solidFill>
              </a:rPr>
              <a:t>और</a:t>
            </a:r>
            <a:r>
              <a:rPr lang="en-IN" dirty="0">
                <a:solidFill>
                  <a:srgbClr val="00B050"/>
                </a:solidFill>
              </a:rPr>
              <a:t> </a:t>
            </a:r>
            <a:r>
              <a:rPr lang="en-IN" dirty="0" err="1">
                <a:solidFill>
                  <a:srgbClr val="00B050"/>
                </a:solidFill>
              </a:rPr>
              <a:t>किन</a:t>
            </a:r>
            <a:r>
              <a:rPr lang="en-IN" dirty="0">
                <a:solidFill>
                  <a:srgbClr val="00B050"/>
                </a:solidFill>
              </a:rPr>
              <a:t> </a:t>
            </a:r>
            <a:r>
              <a:rPr lang="en-IN" dirty="0" err="1">
                <a:solidFill>
                  <a:srgbClr val="00B050"/>
                </a:solidFill>
              </a:rPr>
              <a:t>परिस्थितियों</a:t>
            </a:r>
            <a:r>
              <a:rPr lang="en-IN" dirty="0">
                <a:solidFill>
                  <a:srgbClr val="00B050"/>
                </a:solidFill>
              </a:rPr>
              <a:t> </a:t>
            </a:r>
            <a:r>
              <a:rPr lang="en-IN" dirty="0" err="1">
                <a:solidFill>
                  <a:srgbClr val="00B050"/>
                </a:solidFill>
              </a:rPr>
              <a:t>में</a:t>
            </a:r>
            <a:r>
              <a:rPr lang="en-IN" dirty="0">
                <a:solidFill>
                  <a:srgbClr val="00B050"/>
                </a:solidFill>
              </a:rPr>
              <a:t> </a:t>
            </a:r>
            <a:r>
              <a:rPr lang="en-IN" dirty="0" err="1">
                <a:solidFill>
                  <a:srgbClr val="00B050"/>
                </a:solidFill>
              </a:rPr>
              <a:t>उपयोगी</a:t>
            </a:r>
            <a:r>
              <a:rPr lang="en-IN" dirty="0">
                <a:solidFill>
                  <a:srgbClr val="00B050"/>
                </a:solidFill>
              </a:rPr>
              <a:t> </a:t>
            </a:r>
            <a:r>
              <a:rPr lang="en-IN" dirty="0" err="1">
                <a:solidFill>
                  <a:srgbClr val="00B050"/>
                </a:solidFill>
              </a:rPr>
              <a:t>होगा</a:t>
            </a:r>
            <a:r>
              <a:rPr lang="en-IN" dirty="0">
                <a:solidFill>
                  <a:srgbClr val="00B050"/>
                </a:solidFill>
              </a:rPr>
              <a:t>।</a:t>
            </a:r>
          </a:p>
        </p:txBody>
      </p:sp>
    </p:spTree>
    <p:extLst>
      <p:ext uri="{BB962C8B-B14F-4D97-AF65-F5344CB8AC3E}">
        <p14:creationId xmlns:p14="http://schemas.microsoft.com/office/powerpoint/2010/main" xmlns="" val="1548553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AB5DBF3-CDE0-476E-A51C-8BFB74DC042A}"/>
              </a:ext>
            </a:extLst>
          </p:cNvPr>
          <p:cNvSpPr>
            <a:spLocks noGrp="1"/>
          </p:cNvSpPr>
          <p:nvPr>
            <p:ph type="dt" sz="half" idx="10"/>
          </p:nvPr>
        </p:nvSpPr>
        <p:spPr/>
        <p:txBody>
          <a:bodyPr/>
          <a:lstStyle/>
          <a:p>
            <a:fld id="{E84F0FDF-02B6-47C2-92E2-5D470262FF86}" type="datetime1">
              <a:rPr lang="en-US" smtClean="0"/>
              <a:pPr/>
              <a:t>8/21/2020</a:t>
            </a:fld>
            <a:endParaRPr lang="en-US" dirty="0"/>
          </a:p>
        </p:txBody>
      </p:sp>
      <p:sp>
        <p:nvSpPr>
          <p:cNvPr id="3" name="Footer Placeholder 2">
            <a:extLst>
              <a:ext uri="{FF2B5EF4-FFF2-40B4-BE49-F238E27FC236}">
                <a16:creationId xmlns:a16="http://schemas.microsoft.com/office/drawing/2014/main" xmlns="" id="{9BD29D0E-8B52-4CE6-A2FA-F54B162617D8}"/>
              </a:ext>
            </a:extLst>
          </p:cNvPr>
          <p:cNvSpPr>
            <a:spLocks noGrp="1"/>
          </p:cNvSpPr>
          <p:nvPr>
            <p:ph type="ftr" sz="quarter" idx="11"/>
          </p:nvPr>
        </p:nvSpPr>
        <p:spPr/>
        <p:txBody>
          <a:bodyPr/>
          <a:lstStyle/>
          <a:p>
            <a:r>
              <a:rPr lang="en-US"/>
              <a:t>ANIL PRATAP SINGH</a:t>
            </a:r>
            <a:endParaRPr lang="en-US" dirty="0"/>
          </a:p>
        </p:txBody>
      </p:sp>
      <p:sp>
        <p:nvSpPr>
          <p:cNvPr id="4" name="Slide Number Placeholder 3">
            <a:extLst>
              <a:ext uri="{FF2B5EF4-FFF2-40B4-BE49-F238E27FC236}">
                <a16:creationId xmlns:a16="http://schemas.microsoft.com/office/drawing/2014/main" xmlns="" id="{68B611CF-E9CD-476A-A5E0-1D5AC870431A}"/>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6" name="TextBox 5">
            <a:extLst>
              <a:ext uri="{FF2B5EF4-FFF2-40B4-BE49-F238E27FC236}">
                <a16:creationId xmlns:a16="http://schemas.microsoft.com/office/drawing/2014/main" xmlns="" id="{41EDE740-26BD-47F9-B2F2-FC99C1DD92A4}"/>
              </a:ext>
            </a:extLst>
          </p:cNvPr>
          <p:cNvSpPr txBox="1"/>
          <p:nvPr/>
        </p:nvSpPr>
        <p:spPr>
          <a:xfrm>
            <a:off x="763326" y="689635"/>
            <a:ext cx="10933042" cy="5262979"/>
          </a:xfrm>
          <a:prstGeom prst="rect">
            <a:avLst/>
          </a:prstGeom>
          <a:noFill/>
        </p:spPr>
        <p:txBody>
          <a:bodyPr wrap="square">
            <a:spAutoFit/>
          </a:bodyPr>
          <a:lstStyle/>
          <a:p>
            <a:r>
              <a:rPr lang="en-IN" dirty="0"/>
              <a:t> </a:t>
            </a:r>
            <a:r>
              <a:rPr lang="en-IN" sz="2400" dirty="0" err="1">
                <a:solidFill>
                  <a:srgbClr val="FF0000"/>
                </a:solidFill>
              </a:rPr>
              <a:t>प्राप्तकर्ता</a:t>
            </a:r>
            <a:r>
              <a:rPr lang="en-IN" sz="2400" dirty="0">
                <a:solidFill>
                  <a:srgbClr val="FF0000"/>
                </a:solidFill>
              </a:rPr>
              <a:t> RECEIVER</a:t>
            </a:r>
          </a:p>
          <a:p>
            <a:endParaRPr lang="en-IN" dirty="0"/>
          </a:p>
          <a:p>
            <a:r>
              <a:rPr lang="en-IN" dirty="0" err="1">
                <a:solidFill>
                  <a:srgbClr val="00B050"/>
                </a:solidFill>
              </a:rPr>
              <a:t>संदेश</a:t>
            </a:r>
            <a:r>
              <a:rPr lang="en-IN" dirty="0">
                <a:solidFill>
                  <a:srgbClr val="00B050"/>
                </a:solidFill>
              </a:rPr>
              <a:t> </a:t>
            </a:r>
            <a:r>
              <a:rPr lang="en-IN" dirty="0" err="1">
                <a:solidFill>
                  <a:srgbClr val="00B050"/>
                </a:solidFill>
              </a:rPr>
              <a:t>जिस</a:t>
            </a:r>
            <a:r>
              <a:rPr lang="en-IN" dirty="0">
                <a:solidFill>
                  <a:srgbClr val="00B050"/>
                </a:solidFill>
              </a:rPr>
              <a:t> </a:t>
            </a:r>
            <a:r>
              <a:rPr lang="en-IN" dirty="0" err="1">
                <a:solidFill>
                  <a:srgbClr val="00B050"/>
                </a:solidFill>
              </a:rPr>
              <a:t>व्यक्ति</a:t>
            </a:r>
            <a:r>
              <a:rPr lang="en-IN" dirty="0">
                <a:solidFill>
                  <a:srgbClr val="00B050"/>
                </a:solidFill>
              </a:rPr>
              <a:t> </a:t>
            </a:r>
            <a:r>
              <a:rPr lang="en-IN" dirty="0" err="1">
                <a:solidFill>
                  <a:srgbClr val="00B050"/>
                </a:solidFill>
              </a:rPr>
              <a:t>तक</a:t>
            </a:r>
            <a:r>
              <a:rPr lang="en-IN" dirty="0">
                <a:solidFill>
                  <a:srgbClr val="00B050"/>
                </a:solidFill>
              </a:rPr>
              <a:t> </a:t>
            </a:r>
            <a:r>
              <a:rPr lang="en-IN" dirty="0" err="1">
                <a:solidFill>
                  <a:srgbClr val="00B050"/>
                </a:solidFill>
              </a:rPr>
              <a:t>पहुंचना</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उसे</a:t>
            </a:r>
            <a:r>
              <a:rPr lang="en-IN" dirty="0">
                <a:solidFill>
                  <a:srgbClr val="00B050"/>
                </a:solidFill>
              </a:rPr>
              <a:t> </a:t>
            </a:r>
            <a:r>
              <a:rPr lang="en-IN" dirty="0" err="1">
                <a:solidFill>
                  <a:srgbClr val="00B050"/>
                </a:solidFill>
              </a:rPr>
              <a:t>प्राप्तकर्ता</a:t>
            </a:r>
            <a:r>
              <a:rPr lang="en-IN" dirty="0">
                <a:solidFill>
                  <a:srgbClr val="00B050"/>
                </a:solidFill>
              </a:rPr>
              <a:t> </a:t>
            </a:r>
            <a:r>
              <a:rPr lang="en-IN" dirty="0" err="1">
                <a:solidFill>
                  <a:srgbClr val="00B050"/>
                </a:solidFill>
              </a:rPr>
              <a:t>कहते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अर्थात</a:t>
            </a:r>
            <a:r>
              <a:rPr lang="en-IN" dirty="0">
                <a:solidFill>
                  <a:srgbClr val="00B050"/>
                </a:solidFill>
              </a:rPr>
              <a:t> </a:t>
            </a:r>
            <a:r>
              <a:rPr lang="en-IN" dirty="0" err="1">
                <a:solidFill>
                  <a:srgbClr val="00B050"/>
                </a:solidFill>
              </a:rPr>
              <a:t>संचार</a:t>
            </a:r>
            <a:r>
              <a:rPr lang="en-IN" dirty="0">
                <a:solidFill>
                  <a:srgbClr val="00B050"/>
                </a:solidFill>
              </a:rPr>
              <a:t> </a:t>
            </a:r>
            <a:r>
              <a:rPr lang="en-IN" dirty="0" err="1">
                <a:solidFill>
                  <a:srgbClr val="00B050"/>
                </a:solidFill>
              </a:rPr>
              <a:t>किसको</a:t>
            </a:r>
            <a:r>
              <a:rPr lang="en-IN" dirty="0">
                <a:solidFill>
                  <a:srgbClr val="00B050"/>
                </a:solidFill>
              </a:rPr>
              <a:t> </a:t>
            </a:r>
            <a:r>
              <a:rPr lang="en-IN" dirty="0" err="1">
                <a:solidFill>
                  <a:srgbClr val="00B050"/>
                </a:solidFill>
              </a:rPr>
              <a:t>या</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किसके</a:t>
            </a:r>
            <a:r>
              <a:rPr lang="en-IN" dirty="0">
                <a:solidFill>
                  <a:srgbClr val="00B050"/>
                </a:solidFill>
              </a:rPr>
              <a:t> </a:t>
            </a:r>
            <a:r>
              <a:rPr lang="en-IN" dirty="0" err="1">
                <a:solidFill>
                  <a:srgbClr val="00B050"/>
                </a:solidFill>
              </a:rPr>
              <a:t>लिए</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उत्तर</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प्राप्तकर्ता</a:t>
            </a:r>
            <a:r>
              <a:rPr lang="en-IN" dirty="0">
                <a:solidFill>
                  <a:srgbClr val="00B050"/>
                </a:solidFill>
              </a:rPr>
              <a:t> </a:t>
            </a:r>
            <a:r>
              <a:rPr lang="en-IN" dirty="0" err="1">
                <a:solidFill>
                  <a:srgbClr val="00B050"/>
                </a:solidFill>
              </a:rPr>
              <a:t>कोई</a:t>
            </a:r>
            <a:r>
              <a:rPr lang="en-IN" dirty="0">
                <a:solidFill>
                  <a:srgbClr val="00B050"/>
                </a:solidFill>
              </a:rPr>
              <a:t> </a:t>
            </a:r>
            <a:r>
              <a:rPr lang="en-IN" dirty="0" err="1">
                <a:solidFill>
                  <a:srgbClr val="00B050"/>
                </a:solidFill>
              </a:rPr>
              <a:t>भी</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जिस</a:t>
            </a:r>
            <a:r>
              <a:rPr lang="en-IN" dirty="0">
                <a:solidFill>
                  <a:srgbClr val="00B050"/>
                </a:solidFill>
              </a:rPr>
              <a:t> </a:t>
            </a:r>
            <a:r>
              <a:rPr lang="en-IN" dirty="0" err="1">
                <a:solidFill>
                  <a:srgbClr val="00B050"/>
                </a:solidFill>
              </a:rPr>
              <a:t>उद्देश्य</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साथ</a:t>
            </a:r>
            <a:r>
              <a:rPr lang="en-IN" dirty="0">
                <a:solidFill>
                  <a:srgbClr val="00B050"/>
                </a:solidFill>
              </a:rPr>
              <a:t> </a:t>
            </a:r>
            <a:r>
              <a:rPr lang="en-IN" dirty="0" err="1">
                <a:solidFill>
                  <a:srgbClr val="00B050"/>
                </a:solidFill>
              </a:rPr>
              <a:t>प्राप्तकर्ता</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पास</a:t>
            </a:r>
            <a:r>
              <a:rPr lang="en-IN" dirty="0">
                <a:solidFill>
                  <a:srgbClr val="00B050"/>
                </a:solidFill>
              </a:rPr>
              <a:t> </a:t>
            </a:r>
            <a:r>
              <a:rPr lang="en-IN" dirty="0" err="1">
                <a:solidFill>
                  <a:srgbClr val="00B050"/>
                </a:solidFill>
              </a:rPr>
              <a:t>भेजा</a:t>
            </a:r>
            <a:r>
              <a:rPr lang="en-IN" dirty="0">
                <a:solidFill>
                  <a:srgbClr val="00B050"/>
                </a:solidFill>
              </a:rPr>
              <a:t> </a:t>
            </a:r>
            <a:r>
              <a:rPr lang="en-IN" dirty="0" err="1">
                <a:solidFill>
                  <a:srgbClr val="00B050"/>
                </a:solidFill>
              </a:rPr>
              <a:t>जा</a:t>
            </a:r>
            <a:r>
              <a:rPr lang="en-IN" dirty="0">
                <a:solidFill>
                  <a:srgbClr val="00B050"/>
                </a:solidFill>
              </a:rPr>
              <a:t> </a:t>
            </a:r>
            <a:r>
              <a:rPr lang="en-IN" dirty="0" err="1">
                <a:solidFill>
                  <a:srgbClr val="00B050"/>
                </a:solidFill>
              </a:rPr>
              <a:t>रहा</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प्राप्तकर्ता</a:t>
            </a:r>
            <a:r>
              <a:rPr lang="en-IN" dirty="0">
                <a:solidFill>
                  <a:srgbClr val="00B050"/>
                </a:solidFill>
              </a:rPr>
              <a:t> </a:t>
            </a:r>
            <a:r>
              <a:rPr lang="en-IN" dirty="0" err="1">
                <a:solidFill>
                  <a:srgbClr val="00B050"/>
                </a:solidFill>
              </a:rPr>
              <a:t>भी</a:t>
            </a:r>
            <a:r>
              <a:rPr lang="en-IN" dirty="0">
                <a:solidFill>
                  <a:srgbClr val="00B050"/>
                </a:solidFill>
              </a:rPr>
              <a:t> </a:t>
            </a:r>
            <a:r>
              <a:rPr lang="en-IN" dirty="0" err="1">
                <a:solidFill>
                  <a:srgbClr val="00B050"/>
                </a:solidFill>
              </a:rPr>
              <a:t>उसे</a:t>
            </a:r>
            <a:r>
              <a:rPr lang="en-IN" dirty="0">
                <a:solidFill>
                  <a:srgbClr val="00B050"/>
                </a:solidFill>
              </a:rPr>
              <a:t> </a:t>
            </a:r>
            <a:r>
              <a:rPr lang="en-IN" dirty="0" err="1">
                <a:solidFill>
                  <a:srgbClr val="00B050"/>
                </a:solidFill>
              </a:rPr>
              <a:t>उसी</a:t>
            </a:r>
            <a:r>
              <a:rPr lang="en-IN" dirty="0">
                <a:solidFill>
                  <a:srgbClr val="00B050"/>
                </a:solidFill>
              </a:rPr>
              <a:t> </a:t>
            </a:r>
            <a:r>
              <a:rPr lang="en-IN" dirty="0" err="1">
                <a:solidFill>
                  <a:srgbClr val="00B050"/>
                </a:solidFill>
              </a:rPr>
              <a:t>उद्देश्य</a:t>
            </a:r>
            <a:r>
              <a:rPr lang="en-IN" dirty="0">
                <a:solidFill>
                  <a:srgbClr val="00B050"/>
                </a:solidFill>
              </a:rPr>
              <a:t> </a:t>
            </a:r>
            <a:r>
              <a:rPr lang="en-IN" dirty="0" err="1">
                <a:solidFill>
                  <a:srgbClr val="00B050"/>
                </a:solidFill>
              </a:rPr>
              <a:t>प्राप्त</a:t>
            </a:r>
            <a:r>
              <a:rPr lang="en-IN" dirty="0">
                <a:solidFill>
                  <a:srgbClr val="00B050"/>
                </a:solidFill>
              </a:rPr>
              <a:t> </a:t>
            </a:r>
            <a:r>
              <a:rPr lang="en-IN" dirty="0" err="1">
                <a:solidFill>
                  <a:srgbClr val="00B050"/>
                </a:solidFill>
              </a:rPr>
              <a:t>करें</a:t>
            </a:r>
            <a:r>
              <a:rPr lang="en-IN" dirty="0">
                <a:solidFill>
                  <a:srgbClr val="00B050"/>
                </a:solidFill>
              </a:rPr>
              <a:t> </a:t>
            </a:r>
            <a:r>
              <a:rPr lang="en-IN" dirty="0" err="1">
                <a:solidFill>
                  <a:srgbClr val="00B050"/>
                </a:solidFill>
              </a:rPr>
              <a:t>तभी</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उपयोगिता</a:t>
            </a:r>
            <a:r>
              <a:rPr lang="en-IN" dirty="0">
                <a:solidFill>
                  <a:srgbClr val="00B050"/>
                </a:solidFill>
              </a:rPr>
              <a:t> </a:t>
            </a:r>
            <a:r>
              <a:rPr lang="en-IN" dirty="0" err="1">
                <a:solidFill>
                  <a:srgbClr val="00B050"/>
                </a:solidFill>
              </a:rPr>
              <a:t>बनी</a:t>
            </a:r>
            <a:r>
              <a:rPr lang="en-IN" dirty="0">
                <a:solidFill>
                  <a:srgbClr val="00B050"/>
                </a:solidFill>
              </a:rPr>
              <a:t> </a:t>
            </a:r>
            <a:r>
              <a:rPr lang="en-IN" dirty="0" err="1">
                <a:solidFill>
                  <a:srgbClr val="00B050"/>
                </a:solidFill>
              </a:rPr>
              <a:t>रहती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यदि</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प्राप्तकर्ता</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ग्रहण</a:t>
            </a:r>
            <a:r>
              <a:rPr lang="en-IN" dirty="0">
                <a:solidFill>
                  <a:srgbClr val="00B050"/>
                </a:solidFill>
              </a:rPr>
              <a:t> </a:t>
            </a:r>
            <a:r>
              <a:rPr lang="en-IN" dirty="0" err="1">
                <a:solidFill>
                  <a:srgbClr val="00B050"/>
                </a:solidFill>
              </a:rPr>
              <a:t>में</a:t>
            </a:r>
            <a:r>
              <a:rPr lang="en-IN" dirty="0">
                <a:solidFill>
                  <a:srgbClr val="00B050"/>
                </a:solidFill>
              </a:rPr>
              <a:t> </a:t>
            </a:r>
            <a:r>
              <a:rPr lang="en-IN" dirty="0" err="1">
                <a:solidFill>
                  <a:srgbClr val="00B050"/>
                </a:solidFill>
              </a:rPr>
              <a:t>आनाकानी</a:t>
            </a:r>
            <a:r>
              <a:rPr lang="en-IN" dirty="0">
                <a:solidFill>
                  <a:srgbClr val="00B050"/>
                </a:solidFill>
              </a:rPr>
              <a:t> </a:t>
            </a:r>
            <a:r>
              <a:rPr lang="en-IN" dirty="0" err="1">
                <a:solidFill>
                  <a:srgbClr val="00B050"/>
                </a:solidFill>
              </a:rPr>
              <a:t>करता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तो</a:t>
            </a:r>
            <a:r>
              <a:rPr lang="en-IN" dirty="0">
                <a:solidFill>
                  <a:srgbClr val="00B050"/>
                </a:solidFill>
              </a:rPr>
              <a:t> </a:t>
            </a:r>
            <a:r>
              <a:rPr lang="en-IN" dirty="0" err="1">
                <a:solidFill>
                  <a:srgbClr val="00B050"/>
                </a:solidFill>
              </a:rPr>
              <a:t>संचार</a:t>
            </a:r>
            <a:r>
              <a:rPr lang="en-IN" dirty="0">
                <a:solidFill>
                  <a:srgbClr val="00B050"/>
                </a:solidFill>
              </a:rPr>
              <a:t> </a:t>
            </a:r>
            <a:r>
              <a:rPr lang="en-IN" dirty="0" err="1">
                <a:solidFill>
                  <a:srgbClr val="00B050"/>
                </a:solidFill>
              </a:rPr>
              <a:t>कभी</a:t>
            </a:r>
            <a:r>
              <a:rPr lang="en-IN" dirty="0">
                <a:solidFill>
                  <a:srgbClr val="00B050"/>
                </a:solidFill>
              </a:rPr>
              <a:t> </a:t>
            </a:r>
            <a:r>
              <a:rPr lang="en-IN" dirty="0" err="1">
                <a:solidFill>
                  <a:srgbClr val="00B050"/>
                </a:solidFill>
              </a:rPr>
              <a:t>प्रभावी</a:t>
            </a:r>
            <a:r>
              <a:rPr lang="en-IN" dirty="0">
                <a:solidFill>
                  <a:srgbClr val="00B050"/>
                </a:solidFill>
              </a:rPr>
              <a:t> </a:t>
            </a:r>
            <a:r>
              <a:rPr lang="en-IN" dirty="0" err="1">
                <a:solidFill>
                  <a:srgbClr val="00B050"/>
                </a:solidFill>
              </a:rPr>
              <a:t>नहीं</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सकता</a:t>
            </a:r>
            <a:r>
              <a:rPr lang="en-IN" dirty="0">
                <a:solidFill>
                  <a:srgbClr val="00B050"/>
                </a:solidFill>
              </a:rPr>
              <a:t>। </a:t>
            </a:r>
            <a:r>
              <a:rPr lang="en-IN" dirty="0" err="1">
                <a:solidFill>
                  <a:srgbClr val="00B050"/>
                </a:solidFill>
              </a:rPr>
              <a:t>एक</a:t>
            </a:r>
            <a:r>
              <a:rPr lang="en-IN" dirty="0">
                <a:solidFill>
                  <a:srgbClr val="00B050"/>
                </a:solidFill>
              </a:rPr>
              <a:t> </a:t>
            </a:r>
            <a:r>
              <a:rPr lang="en-IN" dirty="0" err="1">
                <a:solidFill>
                  <a:srgbClr val="00B050"/>
                </a:solidFill>
              </a:rPr>
              <a:t>शिक्षक</a:t>
            </a:r>
            <a:r>
              <a:rPr lang="en-IN" dirty="0">
                <a:solidFill>
                  <a:srgbClr val="00B050"/>
                </a:solidFill>
              </a:rPr>
              <a:t> </a:t>
            </a:r>
            <a:r>
              <a:rPr lang="en-IN" dirty="0" err="1">
                <a:solidFill>
                  <a:srgbClr val="00B050"/>
                </a:solidFill>
              </a:rPr>
              <a:t>कक्षा</a:t>
            </a:r>
            <a:r>
              <a:rPr lang="en-IN" dirty="0">
                <a:solidFill>
                  <a:srgbClr val="00B050"/>
                </a:solidFill>
              </a:rPr>
              <a:t> </a:t>
            </a:r>
            <a:r>
              <a:rPr lang="en-IN" dirty="0" err="1">
                <a:solidFill>
                  <a:srgbClr val="00B050"/>
                </a:solidFill>
              </a:rPr>
              <a:t>में</a:t>
            </a:r>
            <a:r>
              <a:rPr lang="en-IN" dirty="0">
                <a:solidFill>
                  <a:srgbClr val="00B050"/>
                </a:solidFill>
              </a:rPr>
              <a:t> </a:t>
            </a:r>
            <a:r>
              <a:rPr lang="en-IN" dirty="0" err="1">
                <a:solidFill>
                  <a:srgbClr val="00B050"/>
                </a:solidFill>
              </a:rPr>
              <a:t>कितना</a:t>
            </a:r>
            <a:r>
              <a:rPr lang="en-IN" dirty="0">
                <a:solidFill>
                  <a:srgbClr val="00B050"/>
                </a:solidFill>
              </a:rPr>
              <a:t> </a:t>
            </a:r>
            <a:r>
              <a:rPr lang="en-IN" dirty="0" err="1">
                <a:solidFill>
                  <a:srgbClr val="00B050"/>
                </a:solidFill>
              </a:rPr>
              <a:t>भी</a:t>
            </a:r>
            <a:r>
              <a:rPr lang="en-IN" dirty="0">
                <a:solidFill>
                  <a:srgbClr val="00B050"/>
                </a:solidFill>
              </a:rPr>
              <a:t> </a:t>
            </a:r>
            <a:r>
              <a:rPr lang="en-IN" dirty="0" err="1">
                <a:solidFill>
                  <a:srgbClr val="00B050"/>
                </a:solidFill>
              </a:rPr>
              <a:t>प्रभावशाली</a:t>
            </a:r>
            <a:r>
              <a:rPr lang="en-IN" dirty="0">
                <a:solidFill>
                  <a:srgbClr val="00B050"/>
                </a:solidFill>
              </a:rPr>
              <a:t> </a:t>
            </a:r>
            <a:r>
              <a:rPr lang="en-IN" dirty="0" err="1">
                <a:solidFill>
                  <a:srgbClr val="00B050"/>
                </a:solidFill>
              </a:rPr>
              <a:t>तरीके</a:t>
            </a:r>
            <a:r>
              <a:rPr lang="en-IN" dirty="0">
                <a:solidFill>
                  <a:srgbClr val="00B050"/>
                </a:solidFill>
              </a:rPr>
              <a:t> </a:t>
            </a:r>
            <a:r>
              <a:rPr lang="en-IN" dirty="0" err="1">
                <a:solidFill>
                  <a:srgbClr val="00B050"/>
                </a:solidFill>
              </a:rPr>
              <a:t>से</a:t>
            </a:r>
            <a:r>
              <a:rPr lang="en-IN" dirty="0">
                <a:solidFill>
                  <a:srgbClr val="00B050"/>
                </a:solidFill>
              </a:rPr>
              <a:t> </a:t>
            </a:r>
            <a:r>
              <a:rPr lang="en-IN" dirty="0" err="1">
                <a:solidFill>
                  <a:srgbClr val="00B050"/>
                </a:solidFill>
              </a:rPr>
              <a:t>अध्यापन</a:t>
            </a:r>
            <a:r>
              <a:rPr lang="en-IN" dirty="0">
                <a:solidFill>
                  <a:srgbClr val="00B050"/>
                </a:solidFill>
              </a:rPr>
              <a:t> </a:t>
            </a:r>
            <a:r>
              <a:rPr lang="en-IN" dirty="0" err="1">
                <a:solidFill>
                  <a:srgbClr val="00B050"/>
                </a:solidFill>
              </a:rPr>
              <a:t>कर</a:t>
            </a:r>
            <a:r>
              <a:rPr lang="en-IN" dirty="0">
                <a:solidFill>
                  <a:srgbClr val="00B050"/>
                </a:solidFill>
              </a:rPr>
              <a:t> </a:t>
            </a:r>
            <a:r>
              <a:rPr lang="en-IN" dirty="0" err="1">
                <a:solidFill>
                  <a:srgbClr val="00B050"/>
                </a:solidFill>
              </a:rPr>
              <a:t>रहा</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किंतु</a:t>
            </a:r>
            <a:r>
              <a:rPr lang="en-IN" dirty="0">
                <a:solidFill>
                  <a:srgbClr val="00B050"/>
                </a:solidFill>
              </a:rPr>
              <a:t> </a:t>
            </a:r>
            <a:r>
              <a:rPr lang="en-IN" dirty="0" err="1">
                <a:solidFill>
                  <a:srgbClr val="00B050"/>
                </a:solidFill>
              </a:rPr>
              <a:t>छात्र</a:t>
            </a:r>
            <a:r>
              <a:rPr lang="en-IN" dirty="0">
                <a:solidFill>
                  <a:srgbClr val="00B050"/>
                </a:solidFill>
              </a:rPr>
              <a:t> </a:t>
            </a:r>
            <a:r>
              <a:rPr lang="en-IN" dirty="0" err="1">
                <a:solidFill>
                  <a:srgbClr val="00B050"/>
                </a:solidFill>
              </a:rPr>
              <a:t>कक्षा</a:t>
            </a:r>
            <a:r>
              <a:rPr lang="en-IN" dirty="0">
                <a:solidFill>
                  <a:srgbClr val="00B050"/>
                </a:solidFill>
              </a:rPr>
              <a:t> </a:t>
            </a:r>
            <a:r>
              <a:rPr lang="en-IN" dirty="0" err="1">
                <a:solidFill>
                  <a:srgbClr val="00B050"/>
                </a:solidFill>
              </a:rPr>
              <a:t>में</a:t>
            </a:r>
            <a:r>
              <a:rPr lang="en-IN" dirty="0">
                <a:solidFill>
                  <a:srgbClr val="00B050"/>
                </a:solidFill>
              </a:rPr>
              <a:t> </a:t>
            </a:r>
            <a:r>
              <a:rPr lang="en-IN" dirty="0" err="1">
                <a:solidFill>
                  <a:srgbClr val="00B050"/>
                </a:solidFill>
              </a:rPr>
              <a:t>बैठकर</a:t>
            </a:r>
            <a:r>
              <a:rPr lang="en-IN" dirty="0">
                <a:solidFill>
                  <a:srgbClr val="00B050"/>
                </a:solidFill>
              </a:rPr>
              <a:t> </a:t>
            </a:r>
            <a:r>
              <a:rPr lang="en-IN" dirty="0" err="1">
                <a:solidFill>
                  <a:srgbClr val="00B050"/>
                </a:solidFill>
              </a:rPr>
              <a:t>शिक्षक</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बात</a:t>
            </a:r>
            <a:r>
              <a:rPr lang="en-IN" dirty="0">
                <a:solidFill>
                  <a:srgbClr val="00B050"/>
                </a:solidFill>
              </a:rPr>
              <a:t> </a:t>
            </a:r>
            <a:r>
              <a:rPr lang="en-IN" dirty="0" err="1">
                <a:solidFill>
                  <a:srgbClr val="00B050"/>
                </a:solidFill>
              </a:rPr>
              <a:t>पर</a:t>
            </a:r>
            <a:r>
              <a:rPr lang="en-IN" dirty="0">
                <a:solidFill>
                  <a:srgbClr val="00B050"/>
                </a:solidFill>
              </a:rPr>
              <a:t> </a:t>
            </a:r>
            <a:r>
              <a:rPr lang="en-IN" dirty="0" err="1">
                <a:solidFill>
                  <a:srgbClr val="00B050"/>
                </a:solidFill>
              </a:rPr>
              <a:t>ध्यान</a:t>
            </a:r>
            <a:r>
              <a:rPr lang="en-IN" dirty="0">
                <a:solidFill>
                  <a:srgbClr val="00B050"/>
                </a:solidFill>
              </a:rPr>
              <a:t> </a:t>
            </a:r>
            <a:r>
              <a:rPr lang="en-IN" dirty="0" err="1">
                <a:solidFill>
                  <a:srgbClr val="00B050"/>
                </a:solidFill>
              </a:rPr>
              <a:t>ना</a:t>
            </a:r>
            <a:r>
              <a:rPr lang="en-IN" dirty="0">
                <a:solidFill>
                  <a:srgbClr val="00B050"/>
                </a:solidFill>
              </a:rPr>
              <a:t> </a:t>
            </a:r>
            <a:r>
              <a:rPr lang="en-IN" dirty="0" err="1">
                <a:solidFill>
                  <a:srgbClr val="00B050"/>
                </a:solidFill>
              </a:rPr>
              <a:t>दें</a:t>
            </a:r>
            <a:r>
              <a:rPr lang="en-IN" dirty="0">
                <a:solidFill>
                  <a:srgbClr val="00B050"/>
                </a:solidFill>
              </a:rPr>
              <a:t> </a:t>
            </a:r>
            <a:r>
              <a:rPr lang="en-IN" dirty="0" err="1">
                <a:solidFill>
                  <a:srgbClr val="00B050"/>
                </a:solidFill>
              </a:rPr>
              <a:t>तो</a:t>
            </a:r>
            <a:r>
              <a:rPr lang="en-IN" dirty="0">
                <a:solidFill>
                  <a:srgbClr val="00B050"/>
                </a:solidFill>
              </a:rPr>
              <a:t> </a:t>
            </a:r>
            <a:r>
              <a:rPr lang="en-IN" dirty="0" err="1">
                <a:solidFill>
                  <a:srgbClr val="00B050"/>
                </a:solidFill>
              </a:rPr>
              <a:t>संचार</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क्रिया</a:t>
            </a:r>
            <a:r>
              <a:rPr lang="en-IN" dirty="0">
                <a:solidFill>
                  <a:srgbClr val="00B050"/>
                </a:solidFill>
              </a:rPr>
              <a:t> </a:t>
            </a:r>
            <a:r>
              <a:rPr lang="en-IN" dirty="0" err="1">
                <a:solidFill>
                  <a:srgbClr val="00B050"/>
                </a:solidFill>
              </a:rPr>
              <a:t>अपूर्ण</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रहेगी</a:t>
            </a:r>
            <a:r>
              <a:rPr lang="en-IN" dirty="0">
                <a:solidFill>
                  <a:srgbClr val="00B050"/>
                </a:solidFill>
              </a:rPr>
              <a:t>। </a:t>
            </a:r>
            <a:r>
              <a:rPr lang="en-IN" dirty="0" err="1">
                <a:solidFill>
                  <a:srgbClr val="00B050"/>
                </a:solidFill>
              </a:rPr>
              <a:t>इसलिए</a:t>
            </a:r>
            <a:r>
              <a:rPr lang="en-IN" dirty="0">
                <a:solidFill>
                  <a:srgbClr val="00B050"/>
                </a:solidFill>
              </a:rPr>
              <a:t> </a:t>
            </a:r>
            <a:r>
              <a:rPr lang="en-IN" dirty="0" err="1">
                <a:solidFill>
                  <a:srgbClr val="00B050"/>
                </a:solidFill>
              </a:rPr>
              <a:t>संचार</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प्रभावशीलता</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लिए</a:t>
            </a:r>
            <a:r>
              <a:rPr lang="en-IN" dirty="0">
                <a:solidFill>
                  <a:srgbClr val="00B050"/>
                </a:solidFill>
              </a:rPr>
              <a:t> </a:t>
            </a:r>
            <a:r>
              <a:rPr lang="en-IN" dirty="0" err="1">
                <a:solidFill>
                  <a:srgbClr val="00B050"/>
                </a:solidFill>
              </a:rPr>
              <a:t>संचार</a:t>
            </a:r>
            <a:r>
              <a:rPr lang="en-IN" dirty="0">
                <a:solidFill>
                  <a:srgbClr val="00B050"/>
                </a:solidFill>
              </a:rPr>
              <a:t> </a:t>
            </a:r>
            <a:r>
              <a:rPr lang="en-IN" dirty="0" err="1">
                <a:solidFill>
                  <a:srgbClr val="00B050"/>
                </a:solidFill>
              </a:rPr>
              <a:t>प्राप्तकर्ता</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संवेदनशील</a:t>
            </a:r>
            <a:r>
              <a:rPr lang="en-IN" dirty="0">
                <a:solidFill>
                  <a:srgbClr val="00B050"/>
                </a:solidFill>
              </a:rPr>
              <a:t> </a:t>
            </a:r>
            <a:r>
              <a:rPr lang="en-IN" dirty="0" err="1">
                <a:solidFill>
                  <a:srgbClr val="00B050"/>
                </a:solidFill>
              </a:rPr>
              <a:t>होना</a:t>
            </a:r>
            <a:r>
              <a:rPr lang="en-IN" dirty="0">
                <a:solidFill>
                  <a:srgbClr val="00B050"/>
                </a:solidFill>
              </a:rPr>
              <a:t> </a:t>
            </a:r>
            <a:r>
              <a:rPr lang="en-IN" dirty="0" err="1">
                <a:solidFill>
                  <a:srgbClr val="00B050"/>
                </a:solidFill>
              </a:rPr>
              <a:t>नितांत</a:t>
            </a:r>
            <a:r>
              <a:rPr lang="en-IN" dirty="0">
                <a:solidFill>
                  <a:srgbClr val="00B050"/>
                </a:solidFill>
              </a:rPr>
              <a:t> </a:t>
            </a:r>
            <a:r>
              <a:rPr lang="en-IN" dirty="0" err="1">
                <a:solidFill>
                  <a:srgbClr val="00B050"/>
                </a:solidFill>
              </a:rPr>
              <a:t>आवश्यक</a:t>
            </a:r>
            <a:r>
              <a:rPr lang="en-IN" dirty="0">
                <a:solidFill>
                  <a:srgbClr val="00B050"/>
                </a:solidFill>
              </a:rPr>
              <a:t> </a:t>
            </a:r>
            <a:r>
              <a:rPr lang="en-IN" dirty="0" err="1">
                <a:solidFill>
                  <a:srgbClr val="00B050"/>
                </a:solidFill>
              </a:rPr>
              <a:t>है</a:t>
            </a:r>
            <a:r>
              <a:rPr lang="en-IN" dirty="0">
                <a:solidFill>
                  <a:srgbClr val="00B050"/>
                </a:solidFill>
              </a:rPr>
              <a:t>|</a:t>
            </a:r>
          </a:p>
          <a:p>
            <a:r>
              <a:rPr lang="en-IN" dirty="0"/>
              <a:t> </a:t>
            </a:r>
            <a:r>
              <a:rPr lang="en-IN" sz="2400" dirty="0" err="1">
                <a:solidFill>
                  <a:srgbClr val="FF0000"/>
                </a:solidFill>
              </a:rPr>
              <a:t>प्रतिपुष्टि</a:t>
            </a:r>
            <a:r>
              <a:rPr lang="en-IN" sz="2400" dirty="0">
                <a:solidFill>
                  <a:srgbClr val="FF0000"/>
                </a:solidFill>
              </a:rPr>
              <a:t> FEED-BACK</a:t>
            </a:r>
          </a:p>
          <a:p>
            <a:endParaRPr lang="en-IN" dirty="0"/>
          </a:p>
          <a:p>
            <a:r>
              <a:rPr lang="en-IN" dirty="0" err="1">
                <a:solidFill>
                  <a:srgbClr val="00B050"/>
                </a:solidFill>
              </a:rPr>
              <a:t>यह</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वाहन</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आखरी</a:t>
            </a:r>
            <a:r>
              <a:rPr lang="en-IN" dirty="0">
                <a:solidFill>
                  <a:srgbClr val="00B050"/>
                </a:solidFill>
              </a:rPr>
              <a:t> </a:t>
            </a:r>
            <a:r>
              <a:rPr lang="en-IN" dirty="0" err="1">
                <a:solidFill>
                  <a:srgbClr val="00B050"/>
                </a:solidFill>
              </a:rPr>
              <a:t>किंतु</a:t>
            </a:r>
            <a:r>
              <a:rPr lang="en-IN" dirty="0">
                <a:solidFill>
                  <a:srgbClr val="00B050"/>
                </a:solidFill>
              </a:rPr>
              <a:t> </a:t>
            </a:r>
            <a:r>
              <a:rPr lang="en-IN" dirty="0" err="1">
                <a:solidFill>
                  <a:srgbClr val="00B050"/>
                </a:solidFill>
              </a:rPr>
              <a:t>महत्वपूर्ण</a:t>
            </a:r>
            <a:r>
              <a:rPr lang="en-IN" dirty="0">
                <a:solidFill>
                  <a:srgbClr val="00B050"/>
                </a:solidFill>
              </a:rPr>
              <a:t> </a:t>
            </a:r>
            <a:r>
              <a:rPr lang="en-IN" dirty="0" err="1">
                <a:solidFill>
                  <a:srgbClr val="00B050"/>
                </a:solidFill>
              </a:rPr>
              <a:t>क्रिया</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प्रतिपुष्टि</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आशय</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जो</a:t>
            </a:r>
            <a:r>
              <a:rPr lang="en-IN" dirty="0">
                <a:solidFill>
                  <a:srgbClr val="00B050"/>
                </a:solidFill>
              </a:rPr>
              <a:t> </a:t>
            </a:r>
            <a:r>
              <a:rPr lang="en-IN" dirty="0" err="1">
                <a:solidFill>
                  <a:srgbClr val="00B050"/>
                </a:solidFill>
              </a:rPr>
              <a:t>भी</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प्राप्तकर्ता</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भेजा</a:t>
            </a:r>
            <a:r>
              <a:rPr lang="en-IN" dirty="0">
                <a:solidFill>
                  <a:srgbClr val="00B050"/>
                </a:solidFill>
              </a:rPr>
              <a:t> </a:t>
            </a:r>
            <a:r>
              <a:rPr lang="en-IN" dirty="0" err="1">
                <a:solidFill>
                  <a:srgbClr val="00B050"/>
                </a:solidFill>
              </a:rPr>
              <a:t>गया</a:t>
            </a:r>
            <a:r>
              <a:rPr lang="en-IN" dirty="0">
                <a:solidFill>
                  <a:srgbClr val="00B050"/>
                </a:solidFill>
              </a:rPr>
              <a:t> </a:t>
            </a:r>
            <a:r>
              <a:rPr lang="en-IN" dirty="0" err="1">
                <a:solidFill>
                  <a:srgbClr val="00B050"/>
                </a:solidFill>
              </a:rPr>
              <a:t>प्राप्तकर्ता</a:t>
            </a:r>
            <a:r>
              <a:rPr lang="en-IN" dirty="0">
                <a:solidFill>
                  <a:srgbClr val="00B050"/>
                </a:solidFill>
              </a:rPr>
              <a:t> </a:t>
            </a:r>
            <a:r>
              <a:rPr lang="en-IN" dirty="0" err="1">
                <a:solidFill>
                  <a:srgbClr val="00B050"/>
                </a:solidFill>
              </a:rPr>
              <a:t>ने</a:t>
            </a:r>
            <a:r>
              <a:rPr lang="en-IN" dirty="0">
                <a:solidFill>
                  <a:srgbClr val="00B050"/>
                </a:solidFill>
              </a:rPr>
              <a:t> </a:t>
            </a:r>
            <a:r>
              <a:rPr lang="en-IN" dirty="0" err="1">
                <a:solidFill>
                  <a:srgbClr val="00B050"/>
                </a:solidFill>
              </a:rPr>
              <a:t>उस</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कैसे</a:t>
            </a:r>
            <a:r>
              <a:rPr lang="en-IN" dirty="0">
                <a:solidFill>
                  <a:srgbClr val="00B050"/>
                </a:solidFill>
              </a:rPr>
              <a:t> </a:t>
            </a:r>
            <a:r>
              <a:rPr lang="en-IN" dirty="0" err="1">
                <a:solidFill>
                  <a:srgbClr val="00B050"/>
                </a:solidFill>
              </a:rPr>
              <a:t>प्राप्त</a:t>
            </a:r>
            <a:r>
              <a:rPr lang="en-IN" dirty="0">
                <a:solidFill>
                  <a:srgbClr val="00B050"/>
                </a:solidFill>
              </a:rPr>
              <a:t> </a:t>
            </a:r>
            <a:r>
              <a:rPr lang="en-IN" dirty="0" err="1">
                <a:solidFill>
                  <a:srgbClr val="00B050"/>
                </a:solidFill>
              </a:rPr>
              <a:t>किया</a:t>
            </a:r>
            <a:r>
              <a:rPr lang="en-IN" dirty="0">
                <a:solidFill>
                  <a:srgbClr val="00B050"/>
                </a:solidFill>
              </a:rPr>
              <a:t> ,</a:t>
            </a:r>
            <a:r>
              <a:rPr lang="en-IN" dirty="0" err="1">
                <a:solidFill>
                  <a:srgbClr val="00B050"/>
                </a:solidFill>
              </a:rPr>
              <a:t>उसकी</a:t>
            </a:r>
            <a:r>
              <a:rPr lang="en-IN" dirty="0">
                <a:solidFill>
                  <a:srgbClr val="00B050"/>
                </a:solidFill>
              </a:rPr>
              <a:t> </a:t>
            </a:r>
            <a:r>
              <a:rPr lang="en-IN" dirty="0" err="1">
                <a:solidFill>
                  <a:srgbClr val="00B050"/>
                </a:solidFill>
              </a:rPr>
              <a:t>प्रतिक्रिया</a:t>
            </a:r>
            <a:r>
              <a:rPr lang="en-IN" dirty="0">
                <a:solidFill>
                  <a:srgbClr val="00B050"/>
                </a:solidFill>
              </a:rPr>
              <a:t> </a:t>
            </a:r>
            <a:r>
              <a:rPr lang="en-IN" dirty="0" err="1">
                <a:solidFill>
                  <a:srgbClr val="00B050"/>
                </a:solidFill>
              </a:rPr>
              <a:t>क्या</a:t>
            </a:r>
            <a:r>
              <a:rPr lang="en-IN" dirty="0">
                <a:solidFill>
                  <a:srgbClr val="00B050"/>
                </a:solidFill>
              </a:rPr>
              <a:t> </a:t>
            </a:r>
            <a:r>
              <a:rPr lang="en-IN" dirty="0" err="1">
                <a:solidFill>
                  <a:srgbClr val="00B050"/>
                </a:solidFill>
              </a:rPr>
              <a:t>रही</a:t>
            </a:r>
            <a:r>
              <a:rPr lang="en-IN" dirty="0">
                <a:solidFill>
                  <a:srgbClr val="00B050"/>
                </a:solidFill>
              </a:rPr>
              <a:t>, </a:t>
            </a:r>
            <a:r>
              <a:rPr lang="en-IN" dirty="0" err="1">
                <a:solidFill>
                  <a:srgbClr val="00B050"/>
                </a:solidFill>
              </a:rPr>
              <a:t>उसने</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खुले</a:t>
            </a:r>
            <a:r>
              <a:rPr lang="en-IN" dirty="0">
                <a:solidFill>
                  <a:srgbClr val="00B050"/>
                </a:solidFill>
              </a:rPr>
              <a:t> </a:t>
            </a:r>
            <a:r>
              <a:rPr lang="en-IN" dirty="0" err="1">
                <a:solidFill>
                  <a:srgbClr val="00B050"/>
                </a:solidFill>
              </a:rPr>
              <a:t>मन</a:t>
            </a:r>
            <a:r>
              <a:rPr lang="en-IN" dirty="0">
                <a:solidFill>
                  <a:srgbClr val="00B050"/>
                </a:solidFill>
              </a:rPr>
              <a:t> </a:t>
            </a:r>
            <a:r>
              <a:rPr lang="en-IN" dirty="0" err="1">
                <a:solidFill>
                  <a:srgbClr val="00B050"/>
                </a:solidFill>
              </a:rPr>
              <a:t>से</a:t>
            </a:r>
            <a:r>
              <a:rPr lang="en-IN" dirty="0">
                <a:solidFill>
                  <a:srgbClr val="00B050"/>
                </a:solidFill>
              </a:rPr>
              <a:t> </a:t>
            </a:r>
            <a:r>
              <a:rPr lang="en-IN" dirty="0" err="1">
                <a:solidFill>
                  <a:srgbClr val="00B050"/>
                </a:solidFill>
              </a:rPr>
              <a:t>ग्रहण</a:t>
            </a:r>
            <a:r>
              <a:rPr lang="en-IN" dirty="0">
                <a:solidFill>
                  <a:srgbClr val="00B050"/>
                </a:solidFill>
              </a:rPr>
              <a:t> </a:t>
            </a:r>
            <a:r>
              <a:rPr lang="en-IN" dirty="0" err="1">
                <a:solidFill>
                  <a:srgbClr val="00B050"/>
                </a:solidFill>
              </a:rPr>
              <a:t>किया</a:t>
            </a:r>
            <a:r>
              <a:rPr lang="en-IN" dirty="0">
                <a:solidFill>
                  <a:srgbClr val="00B050"/>
                </a:solidFill>
              </a:rPr>
              <a:t> </a:t>
            </a:r>
            <a:r>
              <a:rPr lang="en-IN" dirty="0" err="1">
                <a:solidFill>
                  <a:srgbClr val="00B050"/>
                </a:solidFill>
              </a:rPr>
              <a:t>या</a:t>
            </a:r>
            <a:r>
              <a:rPr lang="en-IN" dirty="0">
                <a:solidFill>
                  <a:srgbClr val="00B050"/>
                </a:solidFill>
              </a:rPr>
              <a:t> </a:t>
            </a:r>
            <a:r>
              <a:rPr lang="en-IN" dirty="0" err="1">
                <a:solidFill>
                  <a:srgbClr val="00B050"/>
                </a:solidFill>
              </a:rPr>
              <a:t>मन</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दबाकर</a:t>
            </a:r>
            <a:r>
              <a:rPr lang="en-IN" dirty="0">
                <a:solidFill>
                  <a:srgbClr val="00B050"/>
                </a:solidFill>
              </a:rPr>
              <a:t> </a:t>
            </a:r>
            <a:r>
              <a:rPr lang="en-IN" dirty="0" err="1">
                <a:solidFill>
                  <a:srgbClr val="00B050"/>
                </a:solidFill>
              </a:rPr>
              <a:t>ग्रहण</a:t>
            </a:r>
            <a:r>
              <a:rPr lang="en-IN" dirty="0">
                <a:solidFill>
                  <a:srgbClr val="00B050"/>
                </a:solidFill>
              </a:rPr>
              <a:t> </a:t>
            </a:r>
            <a:r>
              <a:rPr lang="en-IN" dirty="0" err="1">
                <a:solidFill>
                  <a:srgbClr val="00B050"/>
                </a:solidFill>
              </a:rPr>
              <a:t>किया</a:t>
            </a:r>
            <a:r>
              <a:rPr lang="en-IN" dirty="0">
                <a:solidFill>
                  <a:srgbClr val="00B050"/>
                </a:solidFill>
              </a:rPr>
              <a:t>। </a:t>
            </a:r>
            <a:r>
              <a:rPr lang="en-IN" dirty="0" err="1">
                <a:solidFill>
                  <a:srgbClr val="00B050"/>
                </a:solidFill>
              </a:rPr>
              <a:t>यही</a:t>
            </a:r>
            <a:r>
              <a:rPr lang="en-IN" dirty="0">
                <a:solidFill>
                  <a:srgbClr val="00B050"/>
                </a:solidFill>
              </a:rPr>
              <a:t> </a:t>
            </a:r>
            <a:r>
              <a:rPr lang="en-IN" dirty="0" err="1">
                <a:solidFill>
                  <a:srgbClr val="00B050"/>
                </a:solidFill>
              </a:rPr>
              <a:t>सारी</a:t>
            </a:r>
            <a:r>
              <a:rPr lang="en-IN" dirty="0">
                <a:solidFill>
                  <a:srgbClr val="00B050"/>
                </a:solidFill>
              </a:rPr>
              <a:t> </a:t>
            </a:r>
            <a:r>
              <a:rPr lang="en-IN" dirty="0" err="1">
                <a:solidFill>
                  <a:srgbClr val="00B050"/>
                </a:solidFill>
              </a:rPr>
              <a:t>बातें</a:t>
            </a:r>
            <a:r>
              <a:rPr lang="en-IN" dirty="0">
                <a:solidFill>
                  <a:srgbClr val="00B050"/>
                </a:solidFill>
              </a:rPr>
              <a:t> </a:t>
            </a:r>
            <a:r>
              <a:rPr lang="en-IN" dirty="0" err="1">
                <a:solidFill>
                  <a:srgbClr val="00B050"/>
                </a:solidFill>
              </a:rPr>
              <a:t>प्रतिपुष्टि</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अंतर्गत</a:t>
            </a:r>
            <a:r>
              <a:rPr lang="en-IN" dirty="0">
                <a:solidFill>
                  <a:srgbClr val="00B050"/>
                </a:solidFill>
              </a:rPr>
              <a:t> </a:t>
            </a:r>
            <a:r>
              <a:rPr lang="en-IN" dirty="0" err="1">
                <a:solidFill>
                  <a:srgbClr val="00B050"/>
                </a:solidFill>
              </a:rPr>
              <a:t>आती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यह</a:t>
            </a:r>
            <a:r>
              <a:rPr lang="en-IN" dirty="0">
                <a:solidFill>
                  <a:srgbClr val="00B050"/>
                </a:solidFill>
              </a:rPr>
              <a:t> </a:t>
            </a:r>
            <a:r>
              <a:rPr lang="en-IN" dirty="0" err="1">
                <a:solidFill>
                  <a:srgbClr val="00B050"/>
                </a:solidFill>
              </a:rPr>
              <a:t>प्रतिपुष्टि</a:t>
            </a:r>
            <a:r>
              <a:rPr lang="en-IN" dirty="0">
                <a:solidFill>
                  <a:srgbClr val="00B050"/>
                </a:solidFill>
              </a:rPr>
              <a:t> </a:t>
            </a:r>
            <a:r>
              <a:rPr lang="en-IN" dirty="0" err="1">
                <a:solidFill>
                  <a:srgbClr val="00B050"/>
                </a:solidFill>
              </a:rPr>
              <a:t>प्रत्यक्ष</a:t>
            </a:r>
            <a:r>
              <a:rPr lang="en-IN" dirty="0">
                <a:solidFill>
                  <a:srgbClr val="00B050"/>
                </a:solidFill>
              </a:rPr>
              <a:t> </a:t>
            </a:r>
            <a:r>
              <a:rPr lang="en-IN" dirty="0" err="1">
                <a:solidFill>
                  <a:srgbClr val="00B050"/>
                </a:solidFill>
              </a:rPr>
              <a:t>मौखिक</a:t>
            </a:r>
            <a:r>
              <a:rPr lang="en-IN" dirty="0">
                <a:solidFill>
                  <a:srgbClr val="00B050"/>
                </a:solidFill>
              </a:rPr>
              <a:t> </a:t>
            </a:r>
            <a:r>
              <a:rPr lang="en-IN" dirty="0" err="1">
                <a:solidFill>
                  <a:srgbClr val="00B050"/>
                </a:solidFill>
              </a:rPr>
              <a:t>संचार</a:t>
            </a:r>
            <a:r>
              <a:rPr lang="en-IN" dirty="0">
                <a:solidFill>
                  <a:srgbClr val="00B050"/>
                </a:solidFill>
              </a:rPr>
              <a:t> </a:t>
            </a:r>
            <a:r>
              <a:rPr lang="en-IN" dirty="0" err="1">
                <a:solidFill>
                  <a:srgbClr val="00B050"/>
                </a:solidFill>
              </a:rPr>
              <a:t>में</a:t>
            </a:r>
            <a:r>
              <a:rPr lang="en-IN" dirty="0">
                <a:solidFill>
                  <a:srgbClr val="00B050"/>
                </a:solidFill>
              </a:rPr>
              <a:t> </a:t>
            </a:r>
            <a:r>
              <a:rPr lang="en-IN" dirty="0" err="1">
                <a:solidFill>
                  <a:srgbClr val="00B050"/>
                </a:solidFill>
              </a:rPr>
              <a:t>तुरंत</a:t>
            </a:r>
            <a:r>
              <a:rPr lang="en-IN" dirty="0">
                <a:solidFill>
                  <a:srgbClr val="00B050"/>
                </a:solidFill>
              </a:rPr>
              <a:t> </a:t>
            </a:r>
            <a:r>
              <a:rPr lang="en-IN" dirty="0" err="1">
                <a:solidFill>
                  <a:srgbClr val="00B050"/>
                </a:solidFill>
              </a:rPr>
              <a:t>मालूम</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जाती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जैसे</a:t>
            </a:r>
            <a:r>
              <a:rPr lang="en-IN" dirty="0">
                <a:solidFill>
                  <a:srgbClr val="00B050"/>
                </a:solidFill>
              </a:rPr>
              <a:t> </a:t>
            </a:r>
            <a:r>
              <a:rPr lang="en-IN" dirty="0" err="1">
                <a:solidFill>
                  <a:srgbClr val="00B050"/>
                </a:solidFill>
              </a:rPr>
              <a:t>यदि</a:t>
            </a:r>
            <a:r>
              <a:rPr lang="en-IN" dirty="0">
                <a:solidFill>
                  <a:srgbClr val="00B050"/>
                </a:solidFill>
              </a:rPr>
              <a:t> </a:t>
            </a:r>
            <a:r>
              <a:rPr lang="en-IN" dirty="0" err="1">
                <a:solidFill>
                  <a:srgbClr val="00B050"/>
                </a:solidFill>
              </a:rPr>
              <a:t>आमने</a:t>
            </a:r>
            <a:r>
              <a:rPr lang="en-IN" dirty="0">
                <a:solidFill>
                  <a:srgbClr val="00B050"/>
                </a:solidFill>
              </a:rPr>
              <a:t> </a:t>
            </a:r>
            <a:r>
              <a:rPr lang="en-IN" dirty="0" err="1">
                <a:solidFill>
                  <a:srgbClr val="00B050"/>
                </a:solidFill>
              </a:rPr>
              <a:t>सामने</a:t>
            </a:r>
            <a:r>
              <a:rPr lang="en-IN" dirty="0">
                <a:solidFill>
                  <a:srgbClr val="00B050"/>
                </a:solidFill>
              </a:rPr>
              <a:t> </a:t>
            </a:r>
            <a:r>
              <a:rPr lang="en-IN" dirty="0" err="1">
                <a:solidFill>
                  <a:srgbClr val="00B050"/>
                </a:solidFill>
              </a:rPr>
              <a:t>वार्तालाप</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रहा</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टेलीफोन</a:t>
            </a:r>
            <a:r>
              <a:rPr lang="en-IN" dirty="0">
                <a:solidFill>
                  <a:srgbClr val="00B050"/>
                </a:solidFill>
              </a:rPr>
              <a:t> ,</a:t>
            </a:r>
            <a:r>
              <a:rPr lang="en-IN" dirty="0" err="1">
                <a:solidFill>
                  <a:srgbClr val="00B050"/>
                </a:solidFill>
              </a:rPr>
              <a:t>मोबाइल</a:t>
            </a:r>
            <a:r>
              <a:rPr lang="en-IN" dirty="0">
                <a:solidFill>
                  <a:srgbClr val="00B050"/>
                </a:solidFill>
              </a:rPr>
              <a:t> </a:t>
            </a:r>
            <a:r>
              <a:rPr lang="en-IN" dirty="0" err="1">
                <a:solidFill>
                  <a:srgbClr val="00B050"/>
                </a:solidFill>
              </a:rPr>
              <a:t>से</a:t>
            </a:r>
            <a:r>
              <a:rPr lang="en-IN" dirty="0">
                <a:solidFill>
                  <a:srgbClr val="00B050"/>
                </a:solidFill>
              </a:rPr>
              <a:t> </a:t>
            </a:r>
            <a:r>
              <a:rPr lang="en-IN" dirty="0" err="1">
                <a:solidFill>
                  <a:srgbClr val="00B050"/>
                </a:solidFill>
              </a:rPr>
              <a:t>बात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रही</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यदि</a:t>
            </a:r>
            <a:r>
              <a:rPr lang="en-IN" dirty="0">
                <a:solidFill>
                  <a:srgbClr val="00B050"/>
                </a:solidFill>
              </a:rPr>
              <a:t> </a:t>
            </a:r>
            <a:r>
              <a:rPr lang="en-IN" dirty="0" err="1">
                <a:solidFill>
                  <a:srgbClr val="00B050"/>
                </a:solidFill>
              </a:rPr>
              <a:t>संचार</a:t>
            </a:r>
            <a:r>
              <a:rPr lang="en-IN" dirty="0">
                <a:solidFill>
                  <a:srgbClr val="00B050"/>
                </a:solidFill>
              </a:rPr>
              <a:t> </a:t>
            </a:r>
            <a:r>
              <a:rPr lang="en-IN" dirty="0" err="1">
                <a:solidFill>
                  <a:srgbClr val="00B050"/>
                </a:solidFill>
              </a:rPr>
              <a:t>रेडियो</a:t>
            </a:r>
            <a:r>
              <a:rPr lang="en-IN" dirty="0">
                <a:solidFill>
                  <a:srgbClr val="00B050"/>
                </a:solidFill>
              </a:rPr>
              <a:t>, </a:t>
            </a:r>
            <a:r>
              <a:rPr lang="en-IN" dirty="0" err="1">
                <a:solidFill>
                  <a:srgbClr val="00B050"/>
                </a:solidFill>
              </a:rPr>
              <a:t>लाउडस्पीकर</a:t>
            </a:r>
            <a:r>
              <a:rPr lang="en-IN" dirty="0">
                <a:solidFill>
                  <a:srgbClr val="00B050"/>
                </a:solidFill>
              </a:rPr>
              <a:t>, </a:t>
            </a:r>
            <a:r>
              <a:rPr lang="en-IN" dirty="0" err="1">
                <a:solidFill>
                  <a:srgbClr val="00B050"/>
                </a:solidFill>
              </a:rPr>
              <a:t>टीवी</a:t>
            </a:r>
            <a:r>
              <a:rPr lang="en-IN" dirty="0">
                <a:solidFill>
                  <a:srgbClr val="00B050"/>
                </a:solidFill>
              </a:rPr>
              <a:t> ,</a:t>
            </a:r>
            <a:r>
              <a:rPr lang="en-IN" dirty="0" err="1">
                <a:solidFill>
                  <a:srgbClr val="00B050"/>
                </a:solidFill>
              </a:rPr>
              <a:t>समाचार</a:t>
            </a:r>
            <a:r>
              <a:rPr lang="en-IN" dirty="0">
                <a:solidFill>
                  <a:srgbClr val="00B050"/>
                </a:solidFill>
              </a:rPr>
              <a:t> </a:t>
            </a:r>
            <a:r>
              <a:rPr lang="en-IN" dirty="0" err="1">
                <a:solidFill>
                  <a:srgbClr val="00B050"/>
                </a:solidFill>
              </a:rPr>
              <a:t>पत्र-पत्रिकाओं</a:t>
            </a:r>
            <a:r>
              <a:rPr lang="en-IN" dirty="0">
                <a:solidFill>
                  <a:srgbClr val="00B050"/>
                </a:solidFill>
              </a:rPr>
              <a:t> </a:t>
            </a:r>
            <a:r>
              <a:rPr lang="en-IN" dirty="0" err="1">
                <a:solidFill>
                  <a:srgbClr val="00B050"/>
                </a:solidFill>
              </a:rPr>
              <a:t>आदि</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माध्यम</a:t>
            </a:r>
            <a:r>
              <a:rPr lang="en-IN" dirty="0">
                <a:solidFill>
                  <a:srgbClr val="00B050"/>
                </a:solidFill>
              </a:rPr>
              <a:t> </a:t>
            </a:r>
            <a:r>
              <a:rPr lang="en-IN" dirty="0" err="1">
                <a:solidFill>
                  <a:srgbClr val="00B050"/>
                </a:solidFill>
              </a:rPr>
              <a:t>से</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रहा</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तो</a:t>
            </a:r>
            <a:r>
              <a:rPr lang="en-IN" dirty="0">
                <a:solidFill>
                  <a:srgbClr val="00B050"/>
                </a:solidFill>
              </a:rPr>
              <a:t> </a:t>
            </a:r>
            <a:r>
              <a:rPr lang="en-IN" dirty="0" err="1">
                <a:solidFill>
                  <a:srgbClr val="00B050"/>
                </a:solidFill>
              </a:rPr>
              <a:t>इसमें</a:t>
            </a:r>
            <a:r>
              <a:rPr lang="en-IN" dirty="0">
                <a:solidFill>
                  <a:srgbClr val="00B050"/>
                </a:solidFill>
              </a:rPr>
              <a:t> </a:t>
            </a:r>
            <a:r>
              <a:rPr lang="en-IN" dirty="0" err="1">
                <a:solidFill>
                  <a:srgbClr val="00B050"/>
                </a:solidFill>
              </a:rPr>
              <a:t>प्रत्यक्ष</a:t>
            </a:r>
            <a:r>
              <a:rPr lang="en-IN" dirty="0">
                <a:solidFill>
                  <a:srgbClr val="00B050"/>
                </a:solidFill>
              </a:rPr>
              <a:t> </a:t>
            </a:r>
            <a:r>
              <a:rPr lang="en-IN" dirty="0" err="1">
                <a:solidFill>
                  <a:srgbClr val="00B050"/>
                </a:solidFill>
              </a:rPr>
              <a:t>संपर्क</a:t>
            </a:r>
            <a:r>
              <a:rPr lang="en-IN" dirty="0">
                <a:solidFill>
                  <a:srgbClr val="00B050"/>
                </a:solidFill>
              </a:rPr>
              <a:t> </a:t>
            </a:r>
            <a:r>
              <a:rPr lang="en-IN" dirty="0" err="1">
                <a:solidFill>
                  <a:srgbClr val="00B050"/>
                </a:solidFill>
              </a:rPr>
              <a:t>नहीं</a:t>
            </a:r>
            <a:r>
              <a:rPr lang="en-IN" dirty="0">
                <a:solidFill>
                  <a:srgbClr val="00B050"/>
                </a:solidFill>
              </a:rPr>
              <a:t> </a:t>
            </a:r>
            <a:r>
              <a:rPr lang="en-IN" dirty="0" err="1">
                <a:solidFill>
                  <a:srgbClr val="00B050"/>
                </a:solidFill>
              </a:rPr>
              <a:t>रहता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ऐसी</a:t>
            </a:r>
            <a:r>
              <a:rPr lang="en-IN" dirty="0">
                <a:solidFill>
                  <a:srgbClr val="00B050"/>
                </a:solidFill>
              </a:rPr>
              <a:t> </a:t>
            </a:r>
            <a:r>
              <a:rPr lang="en-IN" dirty="0" err="1">
                <a:solidFill>
                  <a:srgbClr val="00B050"/>
                </a:solidFill>
              </a:rPr>
              <a:t>स्थिति</a:t>
            </a:r>
            <a:r>
              <a:rPr lang="en-IN" dirty="0">
                <a:solidFill>
                  <a:srgbClr val="00B050"/>
                </a:solidFill>
              </a:rPr>
              <a:t> </a:t>
            </a:r>
            <a:r>
              <a:rPr lang="en-IN" dirty="0" err="1">
                <a:solidFill>
                  <a:srgbClr val="00B050"/>
                </a:solidFill>
              </a:rPr>
              <a:t>में</a:t>
            </a:r>
            <a:r>
              <a:rPr lang="en-IN" dirty="0">
                <a:solidFill>
                  <a:srgbClr val="00B050"/>
                </a:solidFill>
              </a:rPr>
              <a:t> </a:t>
            </a:r>
            <a:r>
              <a:rPr lang="en-IN" dirty="0" err="1">
                <a:solidFill>
                  <a:srgbClr val="00B050"/>
                </a:solidFill>
              </a:rPr>
              <a:t>प्रतिपुष्टि</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लिए</a:t>
            </a:r>
            <a:r>
              <a:rPr lang="en-IN" dirty="0">
                <a:solidFill>
                  <a:srgbClr val="00B050"/>
                </a:solidFill>
              </a:rPr>
              <a:t> </a:t>
            </a:r>
            <a:r>
              <a:rPr lang="en-IN" dirty="0" err="1">
                <a:solidFill>
                  <a:srgbClr val="00B050"/>
                </a:solidFill>
              </a:rPr>
              <a:t>जवाबी</a:t>
            </a:r>
            <a:r>
              <a:rPr lang="en-IN" dirty="0">
                <a:solidFill>
                  <a:srgbClr val="00B050"/>
                </a:solidFill>
              </a:rPr>
              <a:t> </a:t>
            </a:r>
            <a:r>
              <a:rPr lang="en-IN" dirty="0" err="1">
                <a:solidFill>
                  <a:srgbClr val="00B050"/>
                </a:solidFill>
              </a:rPr>
              <a:t>पत्र</a:t>
            </a:r>
            <a:r>
              <a:rPr lang="en-IN" dirty="0">
                <a:solidFill>
                  <a:srgbClr val="00B050"/>
                </a:solidFill>
              </a:rPr>
              <a:t> </a:t>
            </a:r>
            <a:r>
              <a:rPr lang="en-IN" dirty="0" err="1">
                <a:solidFill>
                  <a:srgbClr val="00B050"/>
                </a:solidFill>
              </a:rPr>
              <a:t>मांगे</a:t>
            </a:r>
            <a:r>
              <a:rPr lang="en-IN" dirty="0">
                <a:solidFill>
                  <a:srgbClr val="00B050"/>
                </a:solidFill>
              </a:rPr>
              <a:t> </a:t>
            </a:r>
            <a:r>
              <a:rPr lang="en-IN" dirty="0" err="1">
                <a:solidFill>
                  <a:srgbClr val="00B050"/>
                </a:solidFill>
              </a:rPr>
              <a:t>जाएं</a:t>
            </a:r>
            <a:r>
              <a:rPr lang="en-IN" dirty="0">
                <a:solidFill>
                  <a:srgbClr val="00B050"/>
                </a:solidFill>
              </a:rPr>
              <a:t>, </a:t>
            </a:r>
            <a:r>
              <a:rPr lang="en-IN" dirty="0" err="1">
                <a:solidFill>
                  <a:srgbClr val="00B050"/>
                </a:solidFill>
              </a:rPr>
              <a:t>प्रश्नावली</a:t>
            </a:r>
            <a:r>
              <a:rPr lang="en-IN" dirty="0">
                <a:solidFill>
                  <a:srgbClr val="00B050"/>
                </a:solidFill>
              </a:rPr>
              <a:t> </a:t>
            </a:r>
            <a:r>
              <a:rPr lang="en-IN" dirty="0" err="1">
                <a:solidFill>
                  <a:srgbClr val="00B050"/>
                </a:solidFill>
              </a:rPr>
              <a:t>भरवाई</a:t>
            </a:r>
            <a:r>
              <a:rPr lang="en-IN" dirty="0">
                <a:solidFill>
                  <a:srgbClr val="00B050"/>
                </a:solidFill>
              </a:rPr>
              <a:t> </a:t>
            </a:r>
            <a:r>
              <a:rPr lang="en-IN" dirty="0" err="1">
                <a:solidFill>
                  <a:srgbClr val="00B050"/>
                </a:solidFill>
              </a:rPr>
              <a:t>जाए</a:t>
            </a:r>
            <a:r>
              <a:rPr lang="en-IN" dirty="0">
                <a:solidFill>
                  <a:srgbClr val="00B050"/>
                </a:solidFill>
              </a:rPr>
              <a:t>, </a:t>
            </a:r>
            <a:r>
              <a:rPr lang="en-IN" dirty="0" err="1">
                <a:solidFill>
                  <a:srgbClr val="00B050"/>
                </a:solidFill>
              </a:rPr>
              <a:t>सर्वेक्षण</a:t>
            </a:r>
            <a:r>
              <a:rPr lang="en-IN" dirty="0">
                <a:solidFill>
                  <a:srgbClr val="00B050"/>
                </a:solidFill>
              </a:rPr>
              <a:t> </a:t>
            </a:r>
            <a:r>
              <a:rPr lang="en-IN" dirty="0" err="1">
                <a:solidFill>
                  <a:srgbClr val="00B050"/>
                </a:solidFill>
              </a:rPr>
              <a:t>किया</a:t>
            </a:r>
            <a:r>
              <a:rPr lang="en-IN" dirty="0">
                <a:solidFill>
                  <a:srgbClr val="00B050"/>
                </a:solidFill>
              </a:rPr>
              <a:t> </a:t>
            </a:r>
            <a:r>
              <a:rPr lang="en-IN" dirty="0" err="1">
                <a:solidFill>
                  <a:srgbClr val="00B050"/>
                </a:solidFill>
              </a:rPr>
              <a:t>जाए</a:t>
            </a:r>
            <a:r>
              <a:rPr lang="en-IN" dirty="0">
                <a:solidFill>
                  <a:srgbClr val="00B050"/>
                </a:solidFill>
              </a:rPr>
              <a:t>, </a:t>
            </a:r>
            <a:r>
              <a:rPr lang="en-IN" dirty="0" err="1">
                <a:solidFill>
                  <a:srgbClr val="00B050"/>
                </a:solidFill>
              </a:rPr>
              <a:t>साक्षात्कार</a:t>
            </a:r>
            <a:r>
              <a:rPr lang="en-IN" dirty="0">
                <a:solidFill>
                  <a:srgbClr val="00B050"/>
                </a:solidFill>
              </a:rPr>
              <a:t> </a:t>
            </a:r>
            <a:r>
              <a:rPr lang="en-IN" dirty="0" err="1">
                <a:solidFill>
                  <a:srgbClr val="00B050"/>
                </a:solidFill>
              </a:rPr>
              <a:t>एवं</a:t>
            </a:r>
            <a:r>
              <a:rPr lang="en-IN" dirty="0">
                <a:solidFill>
                  <a:srgbClr val="00B050"/>
                </a:solidFill>
              </a:rPr>
              <a:t> </a:t>
            </a:r>
            <a:r>
              <a:rPr lang="en-IN" dirty="0" err="1">
                <a:solidFill>
                  <a:srgbClr val="00B050"/>
                </a:solidFill>
              </a:rPr>
              <a:t>गोष्ठियों</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आयोजन</a:t>
            </a:r>
            <a:r>
              <a:rPr lang="en-IN" dirty="0">
                <a:solidFill>
                  <a:srgbClr val="00B050"/>
                </a:solidFill>
              </a:rPr>
              <a:t> </a:t>
            </a:r>
            <a:r>
              <a:rPr lang="en-IN" dirty="0" err="1">
                <a:solidFill>
                  <a:srgbClr val="00B050"/>
                </a:solidFill>
              </a:rPr>
              <a:t>किया</a:t>
            </a:r>
            <a:r>
              <a:rPr lang="en-IN" dirty="0">
                <a:solidFill>
                  <a:srgbClr val="00B050"/>
                </a:solidFill>
              </a:rPr>
              <a:t> </a:t>
            </a:r>
            <a:r>
              <a:rPr lang="en-IN" dirty="0" err="1">
                <a:solidFill>
                  <a:srgbClr val="00B050"/>
                </a:solidFill>
              </a:rPr>
              <a:t>जाए</a:t>
            </a:r>
            <a:r>
              <a:rPr lang="en-IN" dirty="0">
                <a:solidFill>
                  <a:srgbClr val="00B050"/>
                </a:solidFill>
              </a:rPr>
              <a:t>, </a:t>
            </a:r>
            <a:r>
              <a:rPr lang="en-IN" dirty="0" err="1">
                <a:solidFill>
                  <a:srgbClr val="00B050"/>
                </a:solidFill>
              </a:rPr>
              <a:t>बिना</a:t>
            </a:r>
            <a:r>
              <a:rPr lang="en-IN" dirty="0">
                <a:solidFill>
                  <a:srgbClr val="00B050"/>
                </a:solidFill>
              </a:rPr>
              <a:t> </a:t>
            </a:r>
            <a:r>
              <a:rPr lang="en-IN" dirty="0" err="1">
                <a:solidFill>
                  <a:srgbClr val="00B050"/>
                </a:solidFill>
              </a:rPr>
              <a:t>प्रतिपुष्टि</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हम</a:t>
            </a:r>
            <a:r>
              <a:rPr lang="en-IN" dirty="0">
                <a:solidFill>
                  <a:srgbClr val="00B050"/>
                </a:solidFill>
              </a:rPr>
              <a:t> </a:t>
            </a:r>
            <a:r>
              <a:rPr lang="en-IN" dirty="0" err="1">
                <a:solidFill>
                  <a:srgbClr val="00B050"/>
                </a:solidFill>
              </a:rPr>
              <a:t>संचार</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कभी</a:t>
            </a:r>
            <a:r>
              <a:rPr lang="en-IN" dirty="0">
                <a:solidFill>
                  <a:srgbClr val="00B050"/>
                </a:solidFill>
              </a:rPr>
              <a:t> </a:t>
            </a:r>
            <a:r>
              <a:rPr lang="en-IN" dirty="0" err="1">
                <a:solidFill>
                  <a:srgbClr val="00B050"/>
                </a:solidFill>
              </a:rPr>
              <a:t>भी</a:t>
            </a:r>
            <a:r>
              <a:rPr lang="en-IN" dirty="0">
                <a:solidFill>
                  <a:srgbClr val="00B050"/>
                </a:solidFill>
              </a:rPr>
              <a:t> </a:t>
            </a:r>
            <a:r>
              <a:rPr lang="en-IN" dirty="0" err="1">
                <a:solidFill>
                  <a:srgbClr val="00B050"/>
                </a:solidFill>
              </a:rPr>
              <a:t>प्रभावशाली</a:t>
            </a:r>
            <a:r>
              <a:rPr lang="en-IN" dirty="0">
                <a:solidFill>
                  <a:srgbClr val="00B050"/>
                </a:solidFill>
              </a:rPr>
              <a:t> </a:t>
            </a:r>
            <a:r>
              <a:rPr lang="en-IN" dirty="0" err="1">
                <a:solidFill>
                  <a:srgbClr val="00B050"/>
                </a:solidFill>
              </a:rPr>
              <a:t>नहीं</a:t>
            </a:r>
            <a:r>
              <a:rPr lang="en-IN" dirty="0">
                <a:solidFill>
                  <a:srgbClr val="00B050"/>
                </a:solidFill>
              </a:rPr>
              <a:t> </a:t>
            </a:r>
            <a:r>
              <a:rPr lang="en-IN" dirty="0" err="1">
                <a:solidFill>
                  <a:srgbClr val="00B050"/>
                </a:solidFill>
              </a:rPr>
              <a:t>बना</a:t>
            </a:r>
            <a:r>
              <a:rPr lang="en-IN" dirty="0">
                <a:solidFill>
                  <a:srgbClr val="00B050"/>
                </a:solidFill>
              </a:rPr>
              <a:t> </a:t>
            </a:r>
            <a:r>
              <a:rPr lang="en-IN" dirty="0" err="1">
                <a:solidFill>
                  <a:srgbClr val="00B050"/>
                </a:solidFill>
              </a:rPr>
              <a:t>सकते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प्रतिपुष्टि</a:t>
            </a:r>
            <a:r>
              <a:rPr lang="en-IN" dirty="0">
                <a:solidFill>
                  <a:srgbClr val="00B050"/>
                </a:solidFill>
              </a:rPr>
              <a:t> </a:t>
            </a:r>
            <a:r>
              <a:rPr lang="en-IN" dirty="0" err="1">
                <a:solidFill>
                  <a:srgbClr val="00B050"/>
                </a:solidFill>
              </a:rPr>
              <a:t>संचार</a:t>
            </a:r>
            <a:r>
              <a:rPr lang="en-IN" dirty="0">
                <a:solidFill>
                  <a:srgbClr val="00B050"/>
                </a:solidFill>
              </a:rPr>
              <a:t> </a:t>
            </a:r>
            <a:r>
              <a:rPr lang="en-IN" dirty="0" err="1">
                <a:solidFill>
                  <a:srgbClr val="00B050"/>
                </a:solidFill>
              </a:rPr>
              <a:t>क्रिया</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एक</a:t>
            </a:r>
            <a:r>
              <a:rPr lang="en-IN" dirty="0">
                <a:solidFill>
                  <a:srgbClr val="00B050"/>
                </a:solidFill>
              </a:rPr>
              <a:t> </a:t>
            </a:r>
            <a:r>
              <a:rPr lang="en-IN" dirty="0" err="1">
                <a:solidFill>
                  <a:srgbClr val="00B050"/>
                </a:solidFill>
              </a:rPr>
              <a:t>बहुत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महत्वपूर्ण</a:t>
            </a:r>
            <a:r>
              <a:rPr lang="en-IN" dirty="0">
                <a:solidFill>
                  <a:srgbClr val="00B050"/>
                </a:solidFill>
              </a:rPr>
              <a:t> </a:t>
            </a:r>
            <a:r>
              <a:rPr lang="en-IN" dirty="0" err="1">
                <a:solidFill>
                  <a:srgbClr val="00B050"/>
                </a:solidFill>
              </a:rPr>
              <a:t>अंग</a:t>
            </a:r>
            <a:r>
              <a:rPr lang="en-IN" dirty="0">
                <a:solidFill>
                  <a:srgbClr val="00B050"/>
                </a:solidFill>
              </a:rPr>
              <a:t> </a:t>
            </a:r>
            <a:r>
              <a:rPr lang="en-IN" dirty="0" err="1">
                <a:solidFill>
                  <a:srgbClr val="00B050"/>
                </a:solidFill>
              </a:rPr>
              <a:t>है</a:t>
            </a:r>
            <a:r>
              <a:rPr lang="en-IN" dirty="0">
                <a:solidFill>
                  <a:srgbClr val="00B050"/>
                </a:solidFill>
              </a:rPr>
              <a:t>।</a:t>
            </a:r>
          </a:p>
        </p:txBody>
      </p:sp>
    </p:spTree>
    <p:extLst>
      <p:ext uri="{BB962C8B-B14F-4D97-AF65-F5344CB8AC3E}">
        <p14:creationId xmlns:p14="http://schemas.microsoft.com/office/powerpoint/2010/main" xmlns="" val="3510522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A1200E6-02CB-4A2A-987C-18A0B503A6B5}"/>
              </a:ext>
            </a:extLst>
          </p:cNvPr>
          <p:cNvSpPr>
            <a:spLocks noGrp="1"/>
          </p:cNvSpPr>
          <p:nvPr>
            <p:ph type="dt" sz="half" idx="10"/>
          </p:nvPr>
        </p:nvSpPr>
        <p:spPr/>
        <p:txBody>
          <a:bodyPr/>
          <a:lstStyle/>
          <a:p>
            <a:fld id="{E84F0FDF-02B6-47C2-92E2-5D470262FF86}" type="datetime1">
              <a:rPr lang="en-US" smtClean="0"/>
              <a:pPr/>
              <a:t>8/21/2020</a:t>
            </a:fld>
            <a:endParaRPr lang="en-US" dirty="0"/>
          </a:p>
        </p:txBody>
      </p:sp>
      <p:sp>
        <p:nvSpPr>
          <p:cNvPr id="3" name="Footer Placeholder 2">
            <a:extLst>
              <a:ext uri="{FF2B5EF4-FFF2-40B4-BE49-F238E27FC236}">
                <a16:creationId xmlns:a16="http://schemas.microsoft.com/office/drawing/2014/main" xmlns="" id="{55FE0A40-913C-47CE-8E53-88617F560E7C}"/>
              </a:ext>
            </a:extLst>
          </p:cNvPr>
          <p:cNvSpPr>
            <a:spLocks noGrp="1"/>
          </p:cNvSpPr>
          <p:nvPr>
            <p:ph type="ftr" sz="quarter" idx="11"/>
          </p:nvPr>
        </p:nvSpPr>
        <p:spPr/>
        <p:txBody>
          <a:bodyPr/>
          <a:lstStyle/>
          <a:p>
            <a:r>
              <a:rPr lang="en-US"/>
              <a:t>ANIL PRATAP SINGH</a:t>
            </a:r>
            <a:endParaRPr lang="en-US" dirty="0"/>
          </a:p>
        </p:txBody>
      </p:sp>
      <p:sp>
        <p:nvSpPr>
          <p:cNvPr id="4" name="Slide Number Placeholder 3">
            <a:extLst>
              <a:ext uri="{FF2B5EF4-FFF2-40B4-BE49-F238E27FC236}">
                <a16:creationId xmlns:a16="http://schemas.microsoft.com/office/drawing/2014/main" xmlns="" id="{455EC15F-BE9F-4252-8878-408392E023D5}"/>
              </a:ext>
            </a:extLst>
          </p:cNvPr>
          <p:cNvSpPr>
            <a:spLocks noGrp="1"/>
          </p:cNvSpPr>
          <p:nvPr>
            <p:ph type="sldNum" sz="quarter" idx="12"/>
          </p:nvPr>
        </p:nvSpPr>
        <p:spPr/>
        <p:txBody>
          <a:bodyPr/>
          <a:lstStyle/>
          <a:p>
            <a:fld id="{D57F1E4F-1CFF-5643-939E-217C01CDF565}" type="slidenum">
              <a:rPr lang="en-US" smtClean="0"/>
              <a:pPr/>
              <a:t>8</a:t>
            </a:fld>
            <a:endParaRPr lang="en-US" dirty="0"/>
          </a:p>
        </p:txBody>
      </p:sp>
      <p:graphicFrame>
        <p:nvGraphicFramePr>
          <p:cNvPr id="12" name="Diagram 11">
            <a:extLst>
              <a:ext uri="{FF2B5EF4-FFF2-40B4-BE49-F238E27FC236}">
                <a16:creationId xmlns:a16="http://schemas.microsoft.com/office/drawing/2014/main" xmlns="" id="{FCC0DFF1-844E-4E9D-B95A-8A5683A8D71B}"/>
              </a:ext>
            </a:extLst>
          </p:cNvPr>
          <p:cNvGraphicFramePr/>
          <p:nvPr>
            <p:extLst>
              <p:ext uri="{D42A27DB-BD31-4B8C-83A1-F6EECF244321}">
                <p14:modId xmlns:p14="http://schemas.microsoft.com/office/powerpoint/2010/main" xmlns="" val="3082299962"/>
              </p:ext>
            </p:extLst>
          </p:nvPr>
        </p:nvGraphicFramePr>
        <p:xfrm>
          <a:off x="2032000" y="1502797"/>
          <a:ext cx="8128000" cy="4635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xmlns="" id="{E0FFCF03-10BB-4F3D-A253-A2D360A86518}"/>
              </a:ext>
            </a:extLst>
          </p:cNvPr>
          <p:cNvSpPr txBox="1"/>
          <p:nvPr/>
        </p:nvSpPr>
        <p:spPr>
          <a:xfrm>
            <a:off x="3546282" y="1102687"/>
            <a:ext cx="5806205" cy="400110"/>
          </a:xfrm>
          <a:prstGeom prst="rect">
            <a:avLst/>
          </a:prstGeom>
          <a:noFill/>
        </p:spPr>
        <p:txBody>
          <a:bodyPr wrap="none" rtlCol="0">
            <a:spAutoFit/>
          </a:bodyPr>
          <a:lstStyle/>
          <a:p>
            <a:r>
              <a:rPr lang="hi-IN" sz="2000" dirty="0">
                <a:solidFill>
                  <a:srgbClr val="FF0000"/>
                </a:solidFill>
              </a:rPr>
              <a:t>प्रतिपुष्टि का महत्व </a:t>
            </a:r>
            <a:r>
              <a:rPr lang="en-IN" sz="2000" dirty="0">
                <a:solidFill>
                  <a:srgbClr val="FF0000"/>
                </a:solidFill>
              </a:rPr>
              <a:t>IMPORTANCE OF FEEDBACK</a:t>
            </a:r>
          </a:p>
        </p:txBody>
      </p:sp>
    </p:spTree>
    <p:extLst>
      <p:ext uri="{BB962C8B-B14F-4D97-AF65-F5344CB8AC3E}">
        <p14:creationId xmlns:p14="http://schemas.microsoft.com/office/powerpoint/2010/main" xmlns="" val="880559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47BC4A0-BC12-4DE6-A221-75DEA19E86FE}"/>
              </a:ext>
            </a:extLst>
          </p:cNvPr>
          <p:cNvSpPr>
            <a:spLocks noGrp="1"/>
          </p:cNvSpPr>
          <p:nvPr>
            <p:ph type="dt" sz="half" idx="10"/>
          </p:nvPr>
        </p:nvSpPr>
        <p:spPr/>
        <p:txBody>
          <a:bodyPr/>
          <a:lstStyle/>
          <a:p>
            <a:fld id="{E84F0FDF-02B6-47C2-92E2-5D470262FF86}" type="datetime1">
              <a:rPr lang="en-US" smtClean="0"/>
              <a:pPr/>
              <a:t>8/21/2020</a:t>
            </a:fld>
            <a:endParaRPr lang="en-US" dirty="0"/>
          </a:p>
        </p:txBody>
      </p:sp>
      <p:sp>
        <p:nvSpPr>
          <p:cNvPr id="3" name="Footer Placeholder 2">
            <a:extLst>
              <a:ext uri="{FF2B5EF4-FFF2-40B4-BE49-F238E27FC236}">
                <a16:creationId xmlns:a16="http://schemas.microsoft.com/office/drawing/2014/main" xmlns="" id="{749B2E6C-B899-4BF8-95BB-3DE4C1F2B0C3}"/>
              </a:ext>
            </a:extLst>
          </p:cNvPr>
          <p:cNvSpPr>
            <a:spLocks noGrp="1"/>
          </p:cNvSpPr>
          <p:nvPr>
            <p:ph type="ftr" sz="quarter" idx="11"/>
          </p:nvPr>
        </p:nvSpPr>
        <p:spPr/>
        <p:txBody>
          <a:bodyPr/>
          <a:lstStyle/>
          <a:p>
            <a:r>
              <a:rPr lang="en-US"/>
              <a:t>ANIL PRATAP SINGH</a:t>
            </a:r>
            <a:endParaRPr lang="en-US" dirty="0"/>
          </a:p>
        </p:txBody>
      </p:sp>
      <p:sp>
        <p:nvSpPr>
          <p:cNvPr id="4" name="Slide Number Placeholder 3">
            <a:extLst>
              <a:ext uri="{FF2B5EF4-FFF2-40B4-BE49-F238E27FC236}">
                <a16:creationId xmlns:a16="http://schemas.microsoft.com/office/drawing/2014/main" xmlns="" id="{04699DF7-26ED-4C63-AF4F-ED7421A16F5E}"/>
              </a:ext>
            </a:extLst>
          </p:cNvPr>
          <p:cNvSpPr>
            <a:spLocks noGrp="1"/>
          </p:cNvSpPr>
          <p:nvPr>
            <p:ph type="sldNum" sz="quarter" idx="12"/>
          </p:nvPr>
        </p:nvSpPr>
        <p:spPr/>
        <p:txBody>
          <a:bodyPr/>
          <a:lstStyle/>
          <a:p>
            <a:fld id="{D57F1E4F-1CFF-5643-939E-217C01CDF565}" type="slidenum">
              <a:rPr lang="en-US" smtClean="0"/>
              <a:pPr/>
              <a:t>9</a:t>
            </a:fld>
            <a:endParaRPr lang="en-US" dirty="0"/>
          </a:p>
        </p:txBody>
      </p:sp>
      <p:graphicFrame>
        <p:nvGraphicFramePr>
          <p:cNvPr id="5" name="Diagram 4">
            <a:extLst>
              <a:ext uri="{FF2B5EF4-FFF2-40B4-BE49-F238E27FC236}">
                <a16:creationId xmlns:a16="http://schemas.microsoft.com/office/drawing/2014/main" xmlns="" id="{85599371-F5AC-455B-BCE1-6FD2F8FD953D}"/>
              </a:ext>
            </a:extLst>
          </p:cNvPr>
          <p:cNvGraphicFramePr/>
          <p:nvPr>
            <p:extLst>
              <p:ext uri="{D42A27DB-BD31-4B8C-83A1-F6EECF244321}">
                <p14:modId xmlns:p14="http://schemas.microsoft.com/office/powerpoint/2010/main" xmlns="" val="682876888"/>
              </p:ext>
            </p:extLst>
          </p:nvPr>
        </p:nvGraphicFramePr>
        <p:xfrm>
          <a:off x="556591" y="2478451"/>
          <a:ext cx="5152446" cy="3490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xmlns="" id="{EC48617C-9EC5-486C-ABF1-BCE3377326EF}"/>
              </a:ext>
            </a:extLst>
          </p:cNvPr>
          <p:cNvGraphicFramePr/>
          <p:nvPr>
            <p:extLst>
              <p:ext uri="{D42A27DB-BD31-4B8C-83A1-F6EECF244321}">
                <p14:modId xmlns:p14="http://schemas.microsoft.com/office/powerpoint/2010/main" xmlns="" val="2870139962"/>
              </p:ext>
            </p:extLst>
          </p:nvPr>
        </p:nvGraphicFramePr>
        <p:xfrm>
          <a:off x="5637474" y="2250219"/>
          <a:ext cx="4522525" cy="38881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a:extLst>
              <a:ext uri="{FF2B5EF4-FFF2-40B4-BE49-F238E27FC236}">
                <a16:creationId xmlns:a16="http://schemas.microsoft.com/office/drawing/2014/main" xmlns="" id="{C01F1988-1DD8-4340-B8F0-6593A696E8D6}"/>
              </a:ext>
            </a:extLst>
          </p:cNvPr>
          <p:cNvSpPr txBox="1"/>
          <p:nvPr/>
        </p:nvSpPr>
        <p:spPr>
          <a:xfrm>
            <a:off x="1295402" y="609600"/>
            <a:ext cx="9601196" cy="1754326"/>
          </a:xfrm>
          <a:prstGeom prst="rect">
            <a:avLst/>
          </a:prstGeom>
          <a:noFill/>
        </p:spPr>
        <p:txBody>
          <a:bodyPr wrap="square">
            <a:spAutoFit/>
          </a:bodyPr>
          <a:lstStyle/>
          <a:p>
            <a:r>
              <a:rPr lang="en-IN" sz="1800" dirty="0" err="1">
                <a:solidFill>
                  <a:srgbClr val="FF0000"/>
                </a:solidFill>
              </a:rPr>
              <a:t>प्रभावी</a:t>
            </a:r>
            <a:r>
              <a:rPr lang="en-IN" sz="1800" dirty="0">
                <a:solidFill>
                  <a:srgbClr val="FF0000"/>
                </a:solidFill>
              </a:rPr>
              <a:t> </a:t>
            </a:r>
            <a:r>
              <a:rPr lang="en-IN" sz="1800" dirty="0" err="1">
                <a:solidFill>
                  <a:srgbClr val="FF0000"/>
                </a:solidFill>
              </a:rPr>
              <a:t>प्रतिपुष्टि</a:t>
            </a:r>
            <a:r>
              <a:rPr lang="en-IN" sz="1800" dirty="0">
                <a:solidFill>
                  <a:srgbClr val="FF0000"/>
                </a:solidFill>
              </a:rPr>
              <a:t> </a:t>
            </a:r>
            <a:r>
              <a:rPr lang="en-IN" sz="1800" dirty="0" err="1">
                <a:solidFill>
                  <a:srgbClr val="FF0000"/>
                </a:solidFill>
              </a:rPr>
              <a:t>के</a:t>
            </a:r>
            <a:r>
              <a:rPr lang="en-IN" sz="1800" dirty="0">
                <a:solidFill>
                  <a:srgbClr val="FF0000"/>
                </a:solidFill>
              </a:rPr>
              <a:t> </a:t>
            </a:r>
            <a:r>
              <a:rPr lang="en-IN" sz="1800" dirty="0" err="1">
                <a:solidFill>
                  <a:srgbClr val="FF0000"/>
                </a:solidFill>
              </a:rPr>
              <a:t>लिए</a:t>
            </a:r>
            <a:r>
              <a:rPr lang="en-IN" sz="1800" dirty="0">
                <a:solidFill>
                  <a:srgbClr val="FF0000"/>
                </a:solidFill>
              </a:rPr>
              <a:t> </a:t>
            </a:r>
            <a:r>
              <a:rPr lang="en-IN" sz="1800" dirty="0" err="1">
                <a:solidFill>
                  <a:srgbClr val="FF0000"/>
                </a:solidFill>
              </a:rPr>
              <a:t>सुझाव</a:t>
            </a:r>
            <a:r>
              <a:rPr lang="en-IN" sz="1800" dirty="0">
                <a:solidFill>
                  <a:srgbClr val="FF0000"/>
                </a:solidFill>
              </a:rPr>
              <a:t> </a:t>
            </a:r>
          </a:p>
          <a:p>
            <a:r>
              <a:rPr lang="en-IN" sz="1800" dirty="0">
                <a:solidFill>
                  <a:srgbClr val="FF0000"/>
                </a:solidFill>
              </a:rPr>
              <a:t>SUGGESTIONS FOR EFFECTIVE FEED-BACK</a:t>
            </a:r>
          </a:p>
          <a:p>
            <a:r>
              <a:rPr lang="en-IN" dirty="0" err="1"/>
              <a:t>संचार</a:t>
            </a:r>
            <a:r>
              <a:rPr lang="en-IN" dirty="0"/>
              <a:t> </a:t>
            </a:r>
            <a:r>
              <a:rPr lang="en-IN" dirty="0" err="1"/>
              <a:t>की</a:t>
            </a:r>
            <a:r>
              <a:rPr lang="en-IN" dirty="0"/>
              <a:t> </a:t>
            </a:r>
            <a:r>
              <a:rPr lang="en-IN" dirty="0" err="1"/>
              <a:t>प्रभावशीलता</a:t>
            </a:r>
            <a:r>
              <a:rPr lang="en-IN" dirty="0"/>
              <a:t> </a:t>
            </a:r>
            <a:r>
              <a:rPr lang="en-IN" dirty="0" err="1"/>
              <a:t>प्रतिपुष्टि</a:t>
            </a:r>
            <a:r>
              <a:rPr lang="en-IN" dirty="0"/>
              <a:t> </a:t>
            </a:r>
            <a:r>
              <a:rPr lang="en-IN" dirty="0" err="1"/>
              <a:t>पर</a:t>
            </a:r>
            <a:r>
              <a:rPr lang="en-IN" dirty="0"/>
              <a:t> </a:t>
            </a:r>
            <a:r>
              <a:rPr lang="en-IN" dirty="0" err="1"/>
              <a:t>निर्भर</a:t>
            </a:r>
            <a:r>
              <a:rPr lang="en-IN" dirty="0"/>
              <a:t> </a:t>
            </a:r>
            <a:r>
              <a:rPr lang="en-IN" dirty="0" err="1"/>
              <a:t>करती</a:t>
            </a:r>
            <a:r>
              <a:rPr lang="en-IN" dirty="0"/>
              <a:t> </a:t>
            </a:r>
            <a:r>
              <a:rPr lang="en-IN" dirty="0" err="1"/>
              <a:t>है</a:t>
            </a:r>
            <a:r>
              <a:rPr lang="en-IN" dirty="0"/>
              <a:t> </a:t>
            </a:r>
            <a:r>
              <a:rPr lang="en-IN" dirty="0" err="1"/>
              <a:t>अर्थात</a:t>
            </a:r>
            <a:r>
              <a:rPr lang="en-IN" dirty="0"/>
              <a:t> </a:t>
            </a:r>
            <a:r>
              <a:rPr lang="en-IN" dirty="0" err="1"/>
              <a:t>संप्रेषण</a:t>
            </a:r>
            <a:r>
              <a:rPr lang="en-IN" dirty="0"/>
              <a:t> </a:t>
            </a:r>
            <a:r>
              <a:rPr lang="en-IN" dirty="0" err="1"/>
              <a:t>तभी</a:t>
            </a:r>
            <a:r>
              <a:rPr lang="en-IN" dirty="0"/>
              <a:t> </a:t>
            </a:r>
            <a:r>
              <a:rPr lang="en-IN" dirty="0" err="1"/>
              <a:t>प्रभावशाली</a:t>
            </a:r>
            <a:r>
              <a:rPr lang="en-IN" dirty="0"/>
              <a:t> </a:t>
            </a:r>
            <a:r>
              <a:rPr lang="en-IN" dirty="0" err="1"/>
              <a:t>हो</a:t>
            </a:r>
            <a:r>
              <a:rPr lang="en-IN" dirty="0"/>
              <a:t> </a:t>
            </a:r>
            <a:r>
              <a:rPr lang="en-IN" dirty="0" err="1"/>
              <a:t>सकता</a:t>
            </a:r>
            <a:r>
              <a:rPr lang="en-IN" dirty="0"/>
              <a:t> </a:t>
            </a:r>
            <a:r>
              <a:rPr lang="en-IN" dirty="0" err="1"/>
              <a:t>है</a:t>
            </a:r>
            <a:r>
              <a:rPr lang="en-IN" dirty="0"/>
              <a:t> </a:t>
            </a:r>
            <a:r>
              <a:rPr lang="en-IN" dirty="0" err="1"/>
              <a:t>जब</a:t>
            </a:r>
            <a:r>
              <a:rPr lang="en-IN" dirty="0"/>
              <a:t> </a:t>
            </a:r>
            <a:r>
              <a:rPr lang="en-IN" dirty="0" err="1"/>
              <a:t>उसमें</a:t>
            </a:r>
            <a:r>
              <a:rPr lang="en-IN" dirty="0"/>
              <a:t>  </a:t>
            </a:r>
            <a:r>
              <a:rPr lang="en-IN" dirty="0" err="1"/>
              <a:t>प्रभावी</a:t>
            </a:r>
            <a:r>
              <a:rPr lang="en-IN" dirty="0"/>
              <a:t> </a:t>
            </a:r>
            <a:r>
              <a:rPr lang="en-IN" dirty="0" err="1"/>
              <a:t>प्रतिपुष्टि</a:t>
            </a:r>
            <a:r>
              <a:rPr lang="en-IN" dirty="0"/>
              <a:t> </a:t>
            </a:r>
            <a:r>
              <a:rPr lang="en-IN" dirty="0" err="1"/>
              <a:t>की</a:t>
            </a:r>
            <a:r>
              <a:rPr lang="en-IN" dirty="0"/>
              <a:t> </a:t>
            </a:r>
            <a:r>
              <a:rPr lang="en-IN" dirty="0" err="1"/>
              <a:t>व्यवस्था</a:t>
            </a:r>
            <a:r>
              <a:rPr lang="en-IN" dirty="0"/>
              <a:t> </a:t>
            </a:r>
            <a:r>
              <a:rPr lang="en-IN" dirty="0" err="1"/>
              <a:t>हो</a:t>
            </a:r>
            <a:r>
              <a:rPr lang="en-IN" dirty="0"/>
              <a:t> ।</a:t>
            </a:r>
            <a:r>
              <a:rPr lang="en-IN" dirty="0" err="1"/>
              <a:t>अतः</a:t>
            </a:r>
            <a:r>
              <a:rPr lang="en-IN" dirty="0"/>
              <a:t> </a:t>
            </a:r>
            <a:r>
              <a:rPr lang="en-IN" dirty="0" err="1"/>
              <a:t>प्रतिपुष्टि</a:t>
            </a:r>
            <a:r>
              <a:rPr lang="en-IN" dirty="0"/>
              <a:t> </a:t>
            </a:r>
            <a:r>
              <a:rPr lang="en-IN" dirty="0" err="1"/>
              <a:t>जितनी</a:t>
            </a:r>
            <a:r>
              <a:rPr lang="en-IN" dirty="0"/>
              <a:t> </a:t>
            </a:r>
            <a:r>
              <a:rPr lang="en-IN" dirty="0" err="1"/>
              <a:t>प्रभावशाली</a:t>
            </a:r>
            <a:r>
              <a:rPr lang="en-IN" dirty="0"/>
              <a:t> </a:t>
            </a:r>
            <a:r>
              <a:rPr lang="en-IN" dirty="0" err="1"/>
              <a:t>विधि</a:t>
            </a:r>
            <a:r>
              <a:rPr lang="en-IN" dirty="0"/>
              <a:t> </a:t>
            </a:r>
            <a:r>
              <a:rPr lang="en-IN" dirty="0" err="1"/>
              <a:t>से</a:t>
            </a:r>
            <a:r>
              <a:rPr lang="en-IN" dirty="0"/>
              <a:t> </a:t>
            </a:r>
            <a:r>
              <a:rPr lang="en-IN" dirty="0" err="1"/>
              <a:t>होगी</a:t>
            </a:r>
            <a:r>
              <a:rPr lang="en-IN" dirty="0"/>
              <a:t> </a:t>
            </a:r>
            <a:r>
              <a:rPr lang="en-IN" dirty="0" err="1"/>
              <a:t>संप्रेषण</a:t>
            </a:r>
            <a:r>
              <a:rPr lang="en-IN" dirty="0"/>
              <a:t> </a:t>
            </a:r>
            <a:r>
              <a:rPr lang="en-IN" dirty="0" err="1"/>
              <a:t>भी</a:t>
            </a:r>
            <a:r>
              <a:rPr lang="en-IN" dirty="0"/>
              <a:t> </a:t>
            </a:r>
            <a:r>
              <a:rPr lang="en-IN" dirty="0" err="1"/>
              <a:t>उतना</a:t>
            </a:r>
            <a:r>
              <a:rPr lang="en-IN" dirty="0"/>
              <a:t> </a:t>
            </a:r>
            <a:r>
              <a:rPr lang="en-IN" dirty="0" err="1"/>
              <a:t>ही</a:t>
            </a:r>
            <a:r>
              <a:rPr lang="en-IN" dirty="0"/>
              <a:t> </a:t>
            </a:r>
            <a:r>
              <a:rPr lang="en-IN" dirty="0" err="1"/>
              <a:t>प्रभावशाली</a:t>
            </a:r>
            <a:r>
              <a:rPr lang="en-IN" dirty="0"/>
              <a:t> </a:t>
            </a:r>
            <a:r>
              <a:rPr lang="en-IN" dirty="0" err="1"/>
              <a:t>होगा</a:t>
            </a:r>
            <a:r>
              <a:rPr lang="en-IN" dirty="0"/>
              <a:t>। </a:t>
            </a:r>
            <a:r>
              <a:rPr lang="en-IN" dirty="0" err="1"/>
              <a:t>प्रतिपुष्टि</a:t>
            </a:r>
            <a:r>
              <a:rPr lang="en-IN" dirty="0"/>
              <a:t> </a:t>
            </a:r>
            <a:r>
              <a:rPr lang="en-IN" dirty="0" err="1"/>
              <a:t>केवल</a:t>
            </a:r>
            <a:r>
              <a:rPr lang="en-IN" dirty="0"/>
              <a:t> </a:t>
            </a:r>
            <a:r>
              <a:rPr lang="en-IN" dirty="0" err="1"/>
              <a:t>संदेशों</a:t>
            </a:r>
            <a:r>
              <a:rPr lang="en-IN" dirty="0"/>
              <a:t> </a:t>
            </a:r>
            <a:r>
              <a:rPr lang="en-IN" dirty="0" err="1"/>
              <a:t>की</a:t>
            </a:r>
            <a:r>
              <a:rPr lang="en-IN" dirty="0"/>
              <a:t> </a:t>
            </a:r>
            <a:r>
              <a:rPr lang="en-IN" dirty="0" err="1"/>
              <a:t>पुष्टि</a:t>
            </a:r>
            <a:r>
              <a:rPr lang="en-IN" dirty="0"/>
              <a:t> </a:t>
            </a:r>
            <a:r>
              <a:rPr lang="en-IN" dirty="0" err="1"/>
              <a:t>नहीं</a:t>
            </a:r>
            <a:r>
              <a:rPr lang="en-IN" dirty="0"/>
              <a:t> </a:t>
            </a:r>
            <a:r>
              <a:rPr lang="en-IN" dirty="0" err="1"/>
              <a:t>करता</a:t>
            </a:r>
            <a:r>
              <a:rPr lang="en-IN" dirty="0"/>
              <a:t> </a:t>
            </a:r>
            <a:r>
              <a:rPr lang="en-IN" dirty="0" err="1"/>
              <a:t>बल्कि</a:t>
            </a:r>
            <a:r>
              <a:rPr lang="en-IN" dirty="0"/>
              <a:t> </a:t>
            </a:r>
            <a:r>
              <a:rPr lang="en-IN" dirty="0" err="1"/>
              <a:t>अगले</a:t>
            </a:r>
            <a:r>
              <a:rPr lang="en-IN" dirty="0"/>
              <a:t> </a:t>
            </a:r>
            <a:r>
              <a:rPr lang="en-IN" dirty="0" err="1"/>
              <a:t>संदेश</a:t>
            </a:r>
            <a:r>
              <a:rPr lang="en-IN" dirty="0"/>
              <a:t> </a:t>
            </a:r>
            <a:r>
              <a:rPr lang="en-IN" dirty="0" err="1"/>
              <a:t>के</a:t>
            </a:r>
            <a:r>
              <a:rPr lang="en-IN" dirty="0"/>
              <a:t> </a:t>
            </a:r>
            <a:r>
              <a:rPr lang="en-IN" dirty="0" err="1"/>
              <a:t>लिए</a:t>
            </a:r>
            <a:r>
              <a:rPr lang="en-IN" dirty="0"/>
              <a:t> </a:t>
            </a:r>
            <a:r>
              <a:rPr lang="en-IN" dirty="0" err="1"/>
              <a:t>मार्गदर्शक</a:t>
            </a:r>
            <a:r>
              <a:rPr lang="en-IN" dirty="0"/>
              <a:t> </a:t>
            </a:r>
            <a:r>
              <a:rPr lang="en-IN" dirty="0" err="1"/>
              <a:t>तत्वों</a:t>
            </a:r>
            <a:r>
              <a:rPr lang="en-IN" dirty="0"/>
              <a:t> </a:t>
            </a:r>
            <a:r>
              <a:rPr lang="en-IN" dirty="0" err="1"/>
              <a:t>को</a:t>
            </a:r>
            <a:r>
              <a:rPr lang="en-IN" dirty="0"/>
              <a:t> </a:t>
            </a:r>
            <a:r>
              <a:rPr lang="en-IN" dirty="0" err="1"/>
              <a:t>भी</a:t>
            </a:r>
            <a:r>
              <a:rPr lang="en-IN" dirty="0"/>
              <a:t> </a:t>
            </a:r>
            <a:r>
              <a:rPr lang="en-IN" dirty="0" err="1"/>
              <a:t>स्पष्ट</a:t>
            </a:r>
            <a:r>
              <a:rPr lang="en-IN" dirty="0"/>
              <a:t> </a:t>
            </a:r>
            <a:r>
              <a:rPr lang="en-IN" dirty="0" err="1"/>
              <a:t>करता</a:t>
            </a:r>
            <a:r>
              <a:rPr lang="en-IN" dirty="0"/>
              <a:t> </a:t>
            </a:r>
            <a:r>
              <a:rPr lang="en-IN" dirty="0" err="1"/>
              <a:t>है</a:t>
            </a:r>
            <a:r>
              <a:rPr lang="en-IN" dirty="0"/>
              <a:t>। </a:t>
            </a:r>
            <a:r>
              <a:rPr lang="en-IN" dirty="0" err="1"/>
              <a:t>प्रतिपुष्टि</a:t>
            </a:r>
            <a:r>
              <a:rPr lang="en-IN" dirty="0"/>
              <a:t> </a:t>
            </a:r>
            <a:r>
              <a:rPr lang="en-IN" dirty="0" err="1"/>
              <a:t>को</a:t>
            </a:r>
            <a:r>
              <a:rPr lang="en-IN" dirty="0"/>
              <a:t> </a:t>
            </a:r>
            <a:r>
              <a:rPr lang="en-IN" dirty="0" err="1"/>
              <a:t>प्रभावशाली</a:t>
            </a:r>
            <a:r>
              <a:rPr lang="en-IN" dirty="0"/>
              <a:t> </a:t>
            </a:r>
            <a:r>
              <a:rPr lang="en-IN" dirty="0" err="1"/>
              <a:t>बनाने</a:t>
            </a:r>
            <a:r>
              <a:rPr lang="en-IN" dirty="0"/>
              <a:t> </a:t>
            </a:r>
            <a:r>
              <a:rPr lang="en-IN" dirty="0" err="1"/>
              <a:t>के</a:t>
            </a:r>
            <a:r>
              <a:rPr lang="en-IN" dirty="0"/>
              <a:t> </a:t>
            </a:r>
            <a:r>
              <a:rPr lang="en-IN" dirty="0" err="1"/>
              <a:t>लिए</a:t>
            </a:r>
            <a:r>
              <a:rPr lang="en-IN" dirty="0"/>
              <a:t> </a:t>
            </a:r>
            <a:r>
              <a:rPr lang="en-IN" dirty="0" err="1"/>
              <a:t>निम्नलिखित</a:t>
            </a:r>
            <a:r>
              <a:rPr lang="en-IN" dirty="0"/>
              <a:t> </a:t>
            </a:r>
            <a:r>
              <a:rPr lang="en-IN" dirty="0" err="1"/>
              <a:t>सुझाव</a:t>
            </a:r>
            <a:r>
              <a:rPr lang="en-IN" dirty="0"/>
              <a:t> </a:t>
            </a:r>
            <a:r>
              <a:rPr lang="en-IN" dirty="0" err="1"/>
              <a:t>दिए</a:t>
            </a:r>
            <a:r>
              <a:rPr lang="en-IN" dirty="0"/>
              <a:t> </a:t>
            </a:r>
            <a:r>
              <a:rPr lang="en-IN" dirty="0" err="1"/>
              <a:t>जा</a:t>
            </a:r>
            <a:r>
              <a:rPr lang="en-IN" dirty="0"/>
              <a:t> </a:t>
            </a:r>
            <a:r>
              <a:rPr lang="en-IN" dirty="0" err="1"/>
              <a:t>सकते</a:t>
            </a:r>
            <a:r>
              <a:rPr lang="en-IN" dirty="0"/>
              <a:t> </a:t>
            </a:r>
          </a:p>
        </p:txBody>
      </p:sp>
    </p:spTree>
    <p:extLst>
      <p:ext uri="{BB962C8B-B14F-4D97-AF65-F5344CB8AC3E}">
        <p14:creationId xmlns:p14="http://schemas.microsoft.com/office/powerpoint/2010/main" xmlns="" val="27829821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92</TotalTime>
  <Words>1308</Words>
  <Application>Microsoft Office PowerPoint</Application>
  <PresentationFormat>Custom</PresentationFormat>
  <Paragraphs>98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Organic</vt:lpstr>
      <vt:lpstr>BUSINESS COMMUNICATION</vt:lpstr>
      <vt:lpstr>संचार की प्रक्रिया  Process of Communication</vt:lpstr>
      <vt:lpstr>Slide 3</vt:lpstr>
      <vt:lpstr>Slide 4</vt:lpstr>
      <vt:lpstr>Slide 5</vt:lpstr>
      <vt:lpstr>Slide 6</vt:lpstr>
      <vt:lpstr>Slide 7</vt:lpstr>
      <vt:lpstr>Slide 8</vt:lpstr>
      <vt:lpstr>Slide 9</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COMMUNICATION</dc:title>
  <dc:creator>ANIL PRATAP</dc:creator>
  <cp:lastModifiedBy>SUJIT SINGH</cp:lastModifiedBy>
  <cp:revision>14</cp:revision>
  <dcterms:created xsi:type="dcterms:W3CDTF">2020-08-18T02:41:53Z</dcterms:created>
  <dcterms:modified xsi:type="dcterms:W3CDTF">2020-08-21T02:21:34Z</dcterms:modified>
</cp:coreProperties>
</file>