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11/09/2020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11/09/2020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11/09/2020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11/09/2020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11/09/2020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11/09/2020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11/09/2020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art/rhyme" TargetMode="External"/><Relationship Id="rId2" Type="http://schemas.openxmlformats.org/officeDocument/2006/relationships/hyperlink" Target="https://www.britannica.com/art/quatrain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B.A English Part I</a:t>
            </a:r>
            <a:br>
              <a:rPr lang="en-US" dirty="0" smtClean="0"/>
            </a:br>
            <a:r>
              <a:rPr lang="en-US" dirty="0" smtClean="0"/>
              <a:t>First Paper- Poetry</a:t>
            </a:r>
            <a:br>
              <a:rPr lang="en-US" dirty="0" smtClean="0"/>
            </a:b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124200"/>
            <a:ext cx="8458200" cy="1676400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The</a:t>
            </a:r>
            <a:r>
              <a:rPr lang="en-US" dirty="0" smtClean="0"/>
              <a:t> </a:t>
            </a:r>
            <a:r>
              <a:rPr lang="en-US" u="sng" dirty="0" smtClean="0"/>
              <a:t>Sonnet </a:t>
            </a:r>
          </a:p>
          <a:p>
            <a:r>
              <a:rPr lang="en-US" dirty="0" err="1" smtClean="0"/>
              <a:t>Dr.Seema</a:t>
            </a:r>
            <a:r>
              <a:rPr lang="en-US" dirty="0" smtClean="0"/>
              <a:t> Singh</a:t>
            </a:r>
          </a:p>
          <a:p>
            <a:r>
              <a:rPr lang="en-US" dirty="0" smtClean="0"/>
              <a:t>Department of English</a:t>
            </a:r>
          </a:p>
          <a:p>
            <a:r>
              <a:rPr lang="en-US" dirty="0" err="1" smtClean="0"/>
              <a:t>H.C.P.G.College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88392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The word ‘Sonnet’ has been derived from the Italian word ‘</a:t>
            </a:r>
            <a:r>
              <a:rPr lang="en-US" sz="2000" dirty="0" err="1" smtClean="0"/>
              <a:t>Sonneto</a:t>
            </a:r>
            <a:r>
              <a:rPr lang="en-US" sz="2000" dirty="0" smtClean="0"/>
              <a:t>’ meaning a little sound or strain.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Sonnet is a short poem expressing one main idea or thought.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It has fourteen decasyllabic lines. There is an exception of curtailed sonnet.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Sonnet is chiefly associated with famous Italian poet Petrarch.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The Sonnet is found in two forms e.g.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r>
              <a:rPr lang="en-US" sz="2000" dirty="0" smtClean="0"/>
              <a:t>                (</a:t>
            </a:r>
            <a:r>
              <a:rPr lang="en-US" sz="2000" dirty="0" err="1" smtClean="0"/>
              <a:t>i</a:t>
            </a:r>
            <a:r>
              <a:rPr lang="en-US" sz="2000" dirty="0" smtClean="0"/>
              <a:t>) Italian or </a:t>
            </a:r>
            <a:r>
              <a:rPr lang="en-US" sz="2000" dirty="0" err="1" smtClean="0"/>
              <a:t>Petrarchan</a:t>
            </a:r>
            <a:r>
              <a:rPr lang="en-US" sz="2000" dirty="0" smtClean="0"/>
              <a:t> Sonnet           (ii)   English or Shakespearean  Sonnet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28600"/>
            <a:ext cx="2444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u="sng" dirty="0" smtClean="0"/>
              <a:t>The Italian Sonnet</a:t>
            </a:r>
            <a:endParaRPr lang="en-US" sz="2400" i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7016"/>
            <a:ext cx="184731" cy="3231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rgbClr val="1A1A1A"/>
              </a:solidFill>
              <a:effectLst/>
              <a:latin typeface="-apple-system"/>
              <a:cs typeface="Arial" pitchFamily="34" charset="0"/>
            </a:endParaRPr>
          </a:p>
        </p:txBody>
      </p:sp>
      <p:sp>
        <p:nvSpPr>
          <p:cNvPr id="1026" name="AutoShape 2"/>
          <p:cNvSpPr>
            <a:spLocks noChangeAspect="1" noChangeArrowheads="1"/>
          </p:cNvSpPr>
          <p:nvPr/>
        </p:nvSpPr>
        <p:spPr bwMode="auto">
          <a:xfrm>
            <a:off x="144463" y="25241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856357"/>
            <a:ext cx="861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1A1A1A"/>
                </a:solidFill>
                <a:latin typeface="Georgia" pitchFamily="18" charset="0"/>
                <a:cs typeface="Arial" pitchFamily="34" charset="0"/>
              </a:rPr>
              <a:t>The </a:t>
            </a:r>
            <a:r>
              <a:rPr lang="en-US" dirty="0" err="1" smtClean="0">
                <a:solidFill>
                  <a:srgbClr val="1A1A1A"/>
                </a:solidFill>
                <a:latin typeface="Georgia" pitchFamily="18" charset="0"/>
                <a:cs typeface="Arial" pitchFamily="34" charset="0"/>
              </a:rPr>
              <a:t>Petrarchan</a:t>
            </a:r>
            <a:r>
              <a:rPr lang="en-US" dirty="0" smtClean="0">
                <a:solidFill>
                  <a:srgbClr val="1A1A1A"/>
                </a:solidFill>
                <a:latin typeface="Georgia" pitchFamily="18" charset="0"/>
                <a:cs typeface="Arial" pitchFamily="34" charset="0"/>
              </a:rPr>
              <a:t> or Italian sonnet characteristically treats its theme in two parts. The first eight lines, the octave, state a problem, ask a question, or express an emotional tension. The last six lines, the sestet, resolve the problem, answer the question, or relieve the tension. The octave is rhymed </a:t>
            </a:r>
            <a:r>
              <a:rPr lang="en-US" i="1" dirty="0" err="1" smtClean="0">
                <a:solidFill>
                  <a:srgbClr val="1A1A1A"/>
                </a:solidFill>
                <a:latin typeface="Georgia" pitchFamily="18" charset="0"/>
                <a:cs typeface="Arial" pitchFamily="34" charset="0"/>
              </a:rPr>
              <a:t>abbaabba</a:t>
            </a:r>
            <a:r>
              <a:rPr lang="en-US" i="1" dirty="0" smtClean="0">
                <a:solidFill>
                  <a:srgbClr val="1A1A1A"/>
                </a:solidFill>
                <a:latin typeface="Georgia" pitchFamily="18" charset="0"/>
                <a:cs typeface="Arial" pitchFamily="34" charset="0"/>
              </a:rPr>
              <a:t>.</a:t>
            </a:r>
            <a:r>
              <a:rPr lang="en-US" dirty="0" smtClean="0">
                <a:solidFill>
                  <a:srgbClr val="1A1A1A"/>
                </a:solidFill>
                <a:latin typeface="Georgia" pitchFamily="18" charset="0"/>
                <a:cs typeface="Arial" pitchFamily="34" charset="0"/>
              </a:rPr>
              <a:t> </a:t>
            </a:r>
            <a:r>
              <a:rPr lang="en-US" dirty="0" err="1" smtClean="0">
                <a:solidFill>
                  <a:srgbClr val="1A1A1A"/>
                </a:solidFill>
                <a:latin typeface="Georgia" pitchFamily="18" charset="0"/>
                <a:cs typeface="Arial" pitchFamily="34" charset="0"/>
              </a:rPr>
              <a:t>Therhyme</a:t>
            </a:r>
            <a:r>
              <a:rPr lang="en-US" dirty="0" smtClean="0">
                <a:solidFill>
                  <a:srgbClr val="1A1A1A"/>
                </a:solidFill>
                <a:latin typeface="Georgia" pitchFamily="18" charset="0"/>
                <a:cs typeface="Arial" pitchFamily="34" charset="0"/>
              </a:rPr>
              <a:t> scheme  of the sestet varies; it may be </a:t>
            </a:r>
            <a:r>
              <a:rPr lang="en-US" i="1" dirty="0" err="1" smtClean="0">
                <a:solidFill>
                  <a:srgbClr val="1A1A1A"/>
                </a:solidFill>
                <a:latin typeface="Georgia" pitchFamily="18" charset="0"/>
                <a:cs typeface="Arial" pitchFamily="34" charset="0"/>
              </a:rPr>
              <a:t>cdecde</a:t>
            </a:r>
            <a:r>
              <a:rPr lang="en-US" i="1" dirty="0" smtClean="0">
                <a:solidFill>
                  <a:srgbClr val="1A1A1A"/>
                </a:solidFill>
                <a:latin typeface="Georgia" pitchFamily="18" charset="0"/>
                <a:cs typeface="Arial" pitchFamily="34" charset="0"/>
              </a:rPr>
              <a:t>,</a:t>
            </a:r>
            <a:r>
              <a:rPr lang="en-US" dirty="0" smtClean="0">
                <a:solidFill>
                  <a:srgbClr val="1A1A1A"/>
                </a:solidFill>
                <a:latin typeface="Georgia" pitchFamily="18" charset="0"/>
                <a:cs typeface="Arial" pitchFamily="34" charset="0"/>
              </a:rPr>
              <a:t> </a:t>
            </a:r>
            <a:r>
              <a:rPr lang="en-US" i="1" dirty="0" err="1" smtClean="0">
                <a:solidFill>
                  <a:srgbClr val="1A1A1A"/>
                </a:solidFill>
                <a:latin typeface="Georgia" pitchFamily="18" charset="0"/>
                <a:cs typeface="Arial" pitchFamily="34" charset="0"/>
              </a:rPr>
              <a:t>cdccdc</a:t>
            </a:r>
            <a:r>
              <a:rPr lang="en-US" i="1" dirty="0" smtClean="0">
                <a:solidFill>
                  <a:srgbClr val="1A1A1A"/>
                </a:solidFill>
                <a:latin typeface="Georgia" pitchFamily="18" charset="0"/>
                <a:cs typeface="Arial" pitchFamily="34" charset="0"/>
              </a:rPr>
              <a:t>,</a:t>
            </a:r>
            <a:r>
              <a:rPr lang="en-US" dirty="0" smtClean="0">
                <a:solidFill>
                  <a:srgbClr val="1A1A1A"/>
                </a:solidFill>
                <a:latin typeface="Georgia" pitchFamily="18" charset="0"/>
                <a:cs typeface="Arial" pitchFamily="34" charset="0"/>
              </a:rPr>
              <a:t> or </a:t>
            </a:r>
            <a:r>
              <a:rPr lang="en-US" i="1" dirty="0" err="1" smtClean="0">
                <a:solidFill>
                  <a:srgbClr val="1A1A1A"/>
                </a:solidFill>
                <a:latin typeface="Georgia" pitchFamily="18" charset="0"/>
                <a:cs typeface="Arial" pitchFamily="34" charset="0"/>
              </a:rPr>
              <a:t>cdedce</a:t>
            </a:r>
            <a:r>
              <a:rPr lang="en-US" i="1" dirty="0" smtClean="0">
                <a:solidFill>
                  <a:srgbClr val="1A1A1A"/>
                </a:solidFill>
                <a:latin typeface="Georgia" pitchFamily="18" charset="0"/>
                <a:cs typeface="Arial" pitchFamily="34" charset="0"/>
              </a:rPr>
              <a:t>.</a:t>
            </a:r>
            <a:r>
              <a:rPr lang="en-US" dirty="0" smtClean="0">
                <a:solidFill>
                  <a:srgbClr val="1A1A1A"/>
                </a:solidFill>
                <a:latin typeface="Georgia" pitchFamily="18" charset="0"/>
                <a:cs typeface="Arial" pitchFamily="34" charset="0"/>
              </a:rPr>
              <a:t> The </a:t>
            </a:r>
            <a:r>
              <a:rPr lang="en-US" dirty="0" err="1" smtClean="0">
                <a:solidFill>
                  <a:srgbClr val="1A1A1A"/>
                </a:solidFill>
                <a:latin typeface="Georgia" pitchFamily="18" charset="0"/>
                <a:cs typeface="Arial" pitchFamily="34" charset="0"/>
              </a:rPr>
              <a:t>Petrarchan</a:t>
            </a:r>
            <a:r>
              <a:rPr lang="en-US" dirty="0" smtClean="0">
                <a:solidFill>
                  <a:srgbClr val="1A1A1A"/>
                </a:solidFill>
                <a:latin typeface="Georgia" pitchFamily="18" charset="0"/>
                <a:cs typeface="Arial" pitchFamily="34" charset="0"/>
              </a:rPr>
              <a:t> sonnet became a major influence on English poetry. The octave may be divided into two quatrains, the sestet into two </a:t>
            </a:r>
            <a:r>
              <a:rPr lang="en-US" dirty="0" err="1" smtClean="0">
                <a:solidFill>
                  <a:srgbClr val="1A1A1A"/>
                </a:solidFill>
                <a:latin typeface="Georgia" pitchFamily="18" charset="0"/>
                <a:cs typeface="Arial" pitchFamily="34" charset="0"/>
              </a:rPr>
              <a:t>tercets</a:t>
            </a:r>
            <a:r>
              <a:rPr lang="en-US" dirty="0" smtClean="0">
                <a:solidFill>
                  <a:srgbClr val="1A1A1A"/>
                </a:solidFill>
                <a:latin typeface="Georgia" pitchFamily="18" charset="0"/>
                <a:cs typeface="Arial" pitchFamily="34" charset="0"/>
              </a:rPr>
              <a:t>. At the end of the octave there is a pause or Caesura often represented by a space followed by a </a:t>
            </a:r>
            <a:r>
              <a:rPr lang="en-US" dirty="0" err="1" smtClean="0">
                <a:solidFill>
                  <a:srgbClr val="1A1A1A"/>
                </a:solidFill>
                <a:latin typeface="Georgia" pitchFamily="18" charset="0"/>
                <a:cs typeface="Arial" pitchFamily="34" charset="0"/>
              </a:rPr>
              <a:t>volta</a:t>
            </a:r>
            <a:r>
              <a:rPr lang="en-US" dirty="0" smtClean="0">
                <a:solidFill>
                  <a:srgbClr val="1A1A1A"/>
                </a:solidFill>
                <a:latin typeface="Georgia" pitchFamily="18" charset="0"/>
                <a:cs typeface="Arial" pitchFamily="34" charset="0"/>
              </a:rPr>
              <a:t> or turn in thought but it was never </a:t>
            </a:r>
            <a:r>
              <a:rPr lang="en-US" dirty="0" err="1" smtClean="0">
                <a:solidFill>
                  <a:srgbClr val="1A1A1A"/>
                </a:solidFill>
                <a:latin typeface="Georgia" pitchFamily="18" charset="0"/>
                <a:cs typeface="Arial" pitchFamily="34" charset="0"/>
              </a:rPr>
              <a:t>necessory</a:t>
            </a:r>
            <a:r>
              <a:rPr lang="en-US" dirty="0" smtClean="0">
                <a:solidFill>
                  <a:srgbClr val="1A1A1A"/>
                </a:solidFill>
                <a:latin typeface="Georgia" pitchFamily="18" charset="0"/>
                <a:cs typeface="Arial" pitchFamily="34" charset="0"/>
              </a:rPr>
              <a:t>. </a:t>
            </a:r>
            <a:endParaRPr lang="en-US" dirty="0" smtClean="0">
              <a:solidFill>
                <a:srgbClr val="1A1A1A"/>
              </a:solidFill>
              <a:latin typeface="-apple-system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1A1A1A"/>
                </a:solidFill>
                <a:latin typeface="-apple-system"/>
                <a:cs typeface="Arial" pitchFamily="34" charset="0"/>
              </a:rPr>
              <a:t>  </a:t>
            </a:r>
            <a:endParaRPr lang="en-US" sz="28700" dirty="0" smtClean="0">
              <a:solidFill>
                <a:srgbClr val="1A1A1A"/>
              </a:solidFill>
              <a:latin typeface="-apple-system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228600"/>
            <a:ext cx="2158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The English Sonnet</a:t>
            </a:r>
            <a:endParaRPr lang="en-US" sz="2000" u="sng" dirty="0"/>
          </a:p>
        </p:txBody>
      </p:sp>
      <p:sp>
        <p:nvSpPr>
          <p:cNvPr id="3" name="Rectangle 2"/>
          <p:cNvSpPr/>
          <p:nvPr/>
        </p:nvSpPr>
        <p:spPr>
          <a:xfrm>
            <a:off x="457200" y="685800"/>
            <a:ext cx="8305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sonnet was introduced to England, by Thomas Wyatt and Henry Howard Earl of Surrey , in the 16th century.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new form precipitated the great Elizabethan flowering of lyric poetry, and the period marks the peak of the sonnet’s English popularity.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In the course of adapting the Italian form to a language less rich in rhymes, the Elizabethans gradually arrived at the distinctive English sonnet, which is composed of three quatrains, each having an independent rhyme scheme, and is ended with a rhymed couplet.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rhyme scheme of the English sonnet is </a:t>
            </a:r>
            <a:r>
              <a:rPr lang="en-US" i="1" dirty="0" err="1" smtClean="0"/>
              <a:t>abab</a:t>
            </a:r>
            <a:r>
              <a:rPr lang="en-US" i="1" dirty="0" smtClean="0"/>
              <a:t> </a:t>
            </a:r>
            <a:r>
              <a:rPr lang="en-US" i="1" dirty="0" err="1" smtClean="0"/>
              <a:t>cdcd</a:t>
            </a:r>
            <a:r>
              <a:rPr lang="en-US" i="1" dirty="0" smtClean="0"/>
              <a:t> </a:t>
            </a:r>
            <a:r>
              <a:rPr lang="en-US" i="1" dirty="0" err="1" smtClean="0"/>
              <a:t>efef</a:t>
            </a:r>
            <a:r>
              <a:rPr lang="en-US" i="1" dirty="0" smtClean="0"/>
              <a:t> </a:t>
            </a:r>
            <a:r>
              <a:rPr lang="en-US" i="1" dirty="0" err="1" smtClean="0"/>
              <a:t>gg</a:t>
            </a:r>
            <a:r>
              <a:rPr lang="en-US" i="1" dirty="0" smtClean="0"/>
              <a:t>.</a:t>
            </a:r>
            <a:r>
              <a:rPr lang="en-US" dirty="0" smtClean="0"/>
              <a:t> Its greater number of rhymes makes it a less demanding form than the </a:t>
            </a:r>
            <a:r>
              <a:rPr lang="en-US" dirty="0" err="1" smtClean="0"/>
              <a:t>Petrarchan</a:t>
            </a:r>
            <a:r>
              <a:rPr lang="en-US" dirty="0" smtClean="0"/>
              <a:t> sonnet, but this is offset by the difficulty presented by the couplet, which must summarize the impact of the preceding quatrains with the compressed force of a Greek epigram.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png;base64,iVBORw0KGgoAAAANSUhEUgAAAzoAAAMgCAYAAADr/BdJAAAgAElEQVR4Xky9d4zcZ3rn+VRVV1dV55wDOzHnJDFIDJKoPCfNjEYzPtszMGzv3d55d/84LA4H7D+HxWEPuMPdru2FsTuyPes5z4w9kjzKpAIpUsxs5tBk55xzdVVXV1fV4fN968fdBghRzapfeN8nfJ/vE17f4uzjTCKRsFu3btlAf791bNxo27ZtN5/fbG193cLhsK2trVsmkzGfzyyVWrdQKGQ5gRzLpNOWWF01vu/3+y2dTltubq4+m0isWWFhgaXX1/VvqfV1i0ZXzB/IMX9Orr3/2/ft7/7LL629vd3Gxyfs1KmX7a23/ztbWl607iePrb6+3jZt2mjDI0N29epla2pssanpKV2jurrKiktLLD8/3wYHB+3sN99aLLZqqVTKGus32MpKzPr6+ywSzrdQOGzBYI6+kxeJ2MTkmIUjIaupqbF33nnHcnL8eqfHT7qst6/H5ufnzTJmbe3ttn/vATt//jv7q7/6K6uuqrWCglIrKCiwuro6S6dTtroas9KSIquurbZUKmnL0UXbu2e/tba26p2DwaAND4/Y1NS0VVRWWDqVti+/PGOTk1NWWFhojY1NduHCt5aXl2fHjp2wiYlx/X8kErFjx45bW1u7VVRWWiy2YpcuXjR+QqGwLS0taV8KCvLNHwhoHXJygpZMrllRYbFNTc7YzPSMra6u2sLivC0uzdv6+rr2j/3ZuXOnvfnm9+w//uVfmM8fsFOnTukZuru7raury+bn52xxcdGmpiYlC4nEqu3atdtefPEFq6uvs5Xois3OztrCwrzNzE7b+Pi4jY+Paf2PH3tB1+L9eDafL205OQHdN5lct97efrt//4EtL0et6+EjGx4ZsUwqYyuxhO3avctOnjxm27Zt1f77/BlLpdfNl/Hb6Oi4/cM//MbW1ta01uwB67y2lrT19ZS9+MIpGxsZs1//5jdWWlpqodxcGxzst6WlBduydYu9/Mop27pti62urdrc7Jz2pqGxwcLhkK2srGitAv6Afm8+s/XkuiVXE1ZQWGDJZNKKiopseXnZVlcT5gsgIj7LpDN659KycvP5fDbQP2BlZWVWWFQoOVleWrbJqSkL+H1WWVVhgUDAlpeXLCcnx1aWoromusT1eQb0hr3nmlNTU1ZbW6v/R7/4w/d4PvYyHl+1QE7AyirKLR6P2/zcgs3NzVlBfpHuiU4hM4ODw+Yzv0WjyxYO51k6ldLnGxoabPuOHbYwP2+dN2/q3nv37rMNzc02NjZmDx89tEzGrKGh3nbu3GU9Pd3a89nZGZucnLDEWtyqq2vs6NGj9pOf/MSGh4csEzCtaU93t+WGQhbKDUl2wpGIZGJ0ZNQa6+psZnZG74JM8F4LCwvaL/Z2fnHBqmpq9V3uU15ernVaS6zZ4uKC+TJmtbV1VlhQpDWKxWJ6dq7Puvl9pnWenpmyvPx8q66p1mdW46u2ZcsWvXt/f7/umRPMsba2NukSe8Xv2PuK8nIbHRuzvEieRQoK7cmTx1ZZWSWd9vn8FgjwJyB9nJ6eto7WVivIL9D32R9s0uLSolVXVVlpaZlFV6LSw8RqwjZt3qy17GjvsOHhYSuvKJfu8m7YHXSZdYhGoxbMDeqZR4ZHdC+f32d+n88Wl5b0ruVl5TY2NmoFBYX698amJnv08KFkEJnCruXmhmx9HR1Zt/jqqp6zublZ697d/cTy8vKlL7zPykrUFheX9PfEWsIa6htsPbVuqfWUvu/JJtdOZ9J6zkg4LHlDX4qLi62yqtJyg7mSTfYbucb28a78fuPGjRYKh2x6akrvwb2LCgulV9yDfcS++QN+q6iosM8++1SywLrV1NTqnaLLUe1FSWmJni0UyrWuni5bWlyyspJSrTv6wRryzPzhWYuKi6yystI++/gz29ixUbLAe7Je4XDE1pJrlspkbHlp0SKRPCsrL7P8vHy7ebPTKioq9TlkDTuQSqdkg7jG2OiYbG9xSYlsPL/LDeXqXrzz0rKz18gra7dp0yb5GdYMO8Hv2A/WCh/Q0NAoOUj51rUu6EkoFLH5uXlbiUattLhE+1pSXCq7c+/+Xeks/qCxsUHPil1hrVgH3p21RWZY3+mZaa07f3iXeCyuZ8dm49dGRkasvq5e68v3M5m0zc7Mas+5BjiB67d3dMjPcE3k+GZnp01NT9u2bduso6ND74XuLcwv2GpiVfL08OED+b3R0VHpC2vEOmIjsE34HWxDJC8ieZqcmNS6ocfhUNi6nnTZ4tKC7du/X2uHzgwM9Ft9Q4PWk++DOXiXYE6OZIV9yy8osIGBPistLbeB/j6LxRNaJ13DZ5YTCEiveb+JiTHpUwHXCObYajxhqXTaJsYnZFerq6ttw4YWKyoqtnHkeHHJCgrypGfgHr/fZ2nwkpmVl1dIVm/fuWUHDzyj58tYRjLNvqL7PsvYaiwm+z0xOSnbXFVZbU8eP7YHDx5YaVmZBfw50gv+zMzMSl6WF1fs+InjskHdT57YhpYNlpsbtOjKis3NzlpyPWl79+61ffv22/jouOxJX2+vsF55RYXsKvKFnoK7du/aYwODffbiSy/Y97//lrAAeti8oVnvMjY+rnfbsKFZMsE+Pbh3V/tfW1cnjIeeYz/q6xssHArZ/PyC8ERVVTVbZUMDA5KrqupqW1xYEA4oKSm1wsIivRP+Bb/Cs2EjsD9cD9nm38FO7An4wK3FjPQJXQcbRiJh8/v8WgN0lf1dXY3LHuEDWBPkin3A5rLOlRWV+nwoNyKb+PHHn9rU5JRwG9iipaVN+HTf/n2GU+zt7bGLFy8YgGpyakzvX1ODTGyQTV5aXpbvBA+fO/uNbdu2wzZ2bLZf/epX1nnztq2tpSwQDEkmU+mMngP/lp+fJzv36NEjCwYC2XfxycZ5640PWFtzWKC9o9k2bcIuVtu9e/csLz/Pqqtq9FnujQ1j/S9fvmTLi1Hhr40bN1tJSYndvHlLulFSWmp+f9pmZhwmjcVj1ty8waqqamx6alp2JRDIkU2qqaqWjM/NzVheftieffagjY2PWml5mfz+yMiw1nfrlm3CmuwPdmtmetrS6YxkE9nt6+u3/v5e+fEXX3xJe3fhwkXbsmWTvfXWW7awuGCDgwPW29stvLlp4yZbWJiz3t5eKy4qMR+xRjJjDx88lA0B1yAX2Ap0Df/CDxg/sbZqidW4+abH72Zw3jL6qwkZWBRiLZm0XL6QMRsbmxBoCAYDEnQMp898EmQMBAbNc4QIF4KJweDvlk7L4PCDIMZicVtaidsvf/lLu/TdZRkMDAXg+/ljz1t8dUVAoLKiwp559qCFQkEBjbraRgkXQPnZQ4espq7W7t+/Z5cvXbKZmTkt6MLCosWiAKs8twChPCkXwDg/L6IAZ2Vl2fLyI3b8+AnbvHmLTU2N285duwREUTJAO8a/uKjYyssq7O///td2/vx5KyossYryGhkwBALlQaCKigssPz9sVVXlll+QZ6Ul5bZx4ya9L0CKZ8MANzY26jtci425c+eWtba26V1xeidOnJTB7uvrtQMHDtrhw4dtYmLCuh53ufWUo0pLsFlWAJW3zgBrQDoO7OG9h7a0HJNTBGyxZxUVZVZWVmrx1ZiMzrOHnrXnnztm/+bf/G+2e/deAdmysgoJ6uVLl2Vc2bvmDU0yIk+ePJGib9++VQYIxw0IDObm2IMH9+zq1aty5Hv27LHc3IjeA+OFgGYMpUtZcbFzmndu35GwDwwM2N07dxQkxFZitp5K26lTL9mBA/t1XYAvMhnJC1l/34BduXLN+vpwVCUyVBgV58jjduLEi1ZRXmG/+Ju/tUAgqODkyeMum5wct/qGejv18ov2zDMHLOPL2OzcrEXCETmp/IJ8GQTkGQXhHXhv5Bm5Xs8GUcg8/4ZCal9zcywnGJRTQ3cAi/rJmAAQ12B/MCwKoAI+GS10AiOFk1vLAhi+xv34jiMT/AJuPJNzhDnSLfaaZ+T3LvBx4CWSn6f16O8ftG+++dr27T0oo3ft2nUBBNY9vZ7R3mKwm5ub7P79+zYyMmqbt2yWkR4aGhSo3LNnr+7zuKtLeoBcbt22zTZv2iwDeO/eXa0tBAYBDPfFyAJesRsriRUZzujysp6R9+f3gCDsBftVWV5u165eVSCETvAOyCoBJ++EkatvahIp8aS72+pqawVC+X1+JCJQnFxL2mp87SmAffy4S2Cf6+UDlBcXbWFp3jI+E8gJ5gT1/dKSUhsZHZG8oZvsEUAd24b+eICQwBwdGx0btWAooj1Anh3psyaZAWCyBsFgrrU0Nil4I/AFALJu2BLAKKAokONXQML+t7S22uTEhJ4d4gYn6wFxz3ayB9yrv7/P2ts7JHc8A/fk33AgAHTeZ3R0xMrKyrWONbW1NjI8LFDo2bGqyipdy4HpVfP7A5JRQCNOjL3k3bj33NysgCkgJb4aFyHA82PvvPvzDP8taGYNAQeArd179mi/hwaHBEbYz+Xosp4TcIddxRZCbiGbzj4FraiwSO/lvTfPxXqePHnSOm/cEPDu6NgoWXWESVKBRTM2YD2lfYoUOqImkptrDXX1ekaIlsKCQgcQl5f099a2Vjv71Vmrqa4WyEQ/ARgQSIGcHAvn59nE+JhVVkFerWeJlZRkms8rAEml9Az8nf3u7um29WRSYI7fYZNcYOp0Gd1CdwFXrG9rS6s96noke8E7IVNch7Vg31paWvT/j3u7BAiRsXQqIzCEbCcTa5J3fk9A8vjxY123tq5a3+PdkRl0kDWFMCAAqaqslDwRsLD/yAXPyr4gs3Pzcwr8AYdcG91YTSRsanJSe1xZVSUQ3t/Xp7UgQCGILykuEdB53PVYBCNkSVt7hwwimIK9hjTbvGWLggWA1tVrVxTYEfTUVNdoXwFRgDNIlr179kreeT7ANs/Kd7seP7J1S1lz0wYBcPYCkgJww/UePrivdWpvbRNRhNyWlZZaLB63oaEha2xoEDmGbWLPWXu+R5ADmAYsEiSgIwRhEHgEA/gXCNSpqRlHvKwlJC/zS1HJVTqTsrVEQs+MTUT3HdDLlW6g/xAgdXUQuJuz13D7juyMj47Iv7NOBKA7tu+ymdlZ2Qr0u7e3zy5duqjAgECAABxyC7C8vLSkdaqrr5WtBfyDmfgd98K/3751W/LJOoObeD78UFFxiWSb30Gs7t6z09o72mzHjq02NDQskgLsAIDlnZFvfDAkNzo1MjykdWJPIb1HR8ckx/X1dZYTCGrvCX64Nu+KD0H/8R0Edvzwfthb8CHP3tTUqH0lQIbohOzivtPTLviorKyQHI6NjcuvEVSjR+A/9BJfArBGt5GbkhIX2KAXvD8/BD6iKyGusP3yPcs2OzNj6YzPbt28aWdOn5EepdNme/futzfeeF0yxT2xzbzLCy++YHfu3rbJyUk7cviIZBzigHeF9CFoIZIGL/3qV39vl69cNX9O2Hw+yAtsTkB6yrNiI3bu2CnbB5kAyM8LhUVGomeQXCI9wgTHZr5ARjrIfrBe3JM9R5YrK6uFfVhbCM/vzl8UMQz2grxeWYkL17EHdXU1trKypGcfHiJYWbf6ugZdM50x6Rc+k3dAvquqKq20tMhqaisVpOUVhG1t3RE1wdxcR0K3tFp+foESEONjYyImIBiRcWQP7Hfjxk0rLauw/ft26TvEAsjOzZs3pB/1DXXmD4AbUhYJO0L49p07woE/eecnNge5Ozuvvb569Zr2H6KH/6K3e/bstq6uR7YSWzHfyMCNjFjsLFADCLKwBUVkKmrEkhH9kVnYvMmxYBgiFrplwwarrqrW72CiWFQxJFmmE3aruMgxK7B3ziBFLBpbtb/4iz+3oYERO3r0ObHO+fkR2759h6XSSZucGrfmpmY7dPhZSyTiYpJxdESCN2502p7dey2cH7Fr167Y3bt3LbEK+ICVCdp6Mm3B3JANDgxqk3CiLBaONxzOtbWkc2yvvPKanPyFC+fEmLS2tmiReAeADMp543qnXblyVQ4/Go1bRUWNmBVeHvaTACo3hPML2eYtGwXUgzm5Ar4oCMCe6+CEMDgYGjapsKjIPvv0U7H7MGWwFjAUq/G4nNxzzz2vwObqtataS35//PhJgYaqqiopp8eEo2CLC4sCJjiV4aFRi66Q3UrrM7Av7e0tyo4MDpHhWLSTJ09YU1OT/V//9/9pb7/1jowvjgulPHv2vA0Njlh1dbm1tbcK5ACE3377bYFkZIX1QYlZ0xud1+3bc+dknH/87k9sZnZOrDLvA8iUA88lC5Gy3p5eu337tpg01gRmie/xdwJdgjuAMhkQOZy5WSntB+9/IKXge0VFhZIFngPmDZb38OEjCrauXLwsg3T/3l3r7eu1qqoKO37yuO3Zu8vy8kK2HI3KsbEPfB9nhkLhXGF7ngKvoiIZ8mQiabGVFb0rTovgWUxhKCh2HKaDa3n7jC4QdCoQWcURugwRoIysHE4XmcNYLM45kIdR5v/5w7PhgIuLi2T0MH4ouRjObKZHJIPP5/6dYIKsawTWZFYZL4Lz27fvKAOG8ykuLrW5mTmbnJpUYL1//wGxTAODg2IhcQTT0zMyigSm6DtBKGuD3BPEwMBhxGD9jj73nO3YscOSa2tiadcScT0fYKSyukoBjIIcsgjJdT0DcgDwR9Z3bt9uY+Nj+gxrj5NhXT2yBHBY19Cga7IfdbV1ug9sTmF+vjXU11s8tmqzM3Nybk5XhwRqCWDJxrA+kfywABwsPb/HKbPHEAl8b8vWrU+DOvYfvSOIw9aMjiD/NTYwOGA1tQ16J/YqHo9JjtkLAgPAIdeqLq+w69evSQ75wR7yXARXMPDFJcVWWlaigE5Z58ZGl50G+K+vK+gmewDwxfHwfeQIZwdAYI/4HM/AfdFhjBB2i6wqWQN0CNsAUMKGYehx7oBsgl3kxWV1fVpPnBY2Q4RVOJwloqK6PrrL83/33QUx0mSKcrP3lt6kUrJZZAFgT7FBgGfkHzYT/4GN5J4AbdYIfegf6Be4gq3nmbkXABBSizVAtnkWiBIy8fv27RNoINAB7KBD6AfXRDd4FkAWBE9tY52IJAgEgoCAAIxf+w/Y4u+wzgCFW9dvym6Q4QGEYmsJpiENAK8PHtxXZQMB8uDQoDJg6IKXcZUuLC3qvdA9AlwAJmCANSW45N/GJ8Yl5zh91kcZ3aXlLMu8qjVk/RSQ5AS0J14mT4x9HKCMHEdF2kEsKoDzUSGRFiMO4EOuXYa6XnoH8OW58QsAzrn5eYFs2GY+TyDM3iBr7Au6hn1A3iA72jva5ad4f9aLLMx0ljmHJVWwUloi2UFfNm/eLMA9Pzen7zlwWWLrqZTkhvVij/gu+s6/8zkIJPSd3+EHsDnIxd17d23f3n3Z4GddmRWCCDIMk1MTVlxWIqIJllm6QmCWi1yuW2dnp2x2a0ubbAHXRF9Xllyg6gVn68mU5YbCWgfkiuAmFl/R+uB/sFEEhegvwox8ECyh/4BubAS2dzm2qkDv0aMHCkrRQTCHC/QTAlnoA89w+cpl4QCCUwDzzMy0AD5Z6MH+PgFArUMqZbW1ALYFrQ0+9NGjLvvkk48FFskQ7N69x9ZW1+zzLz5XJoyM83o6aeXlZXqnsVGXTSU4RVdGR8ZF7EJczM66fUeuInl5jrxcWpKOtLW32IGD+6ys3Ok26wHGIZBDTngWmHkeHDwSXULGXOYXn4BfxHdS8YN/9KoTsEPsO7qM7vGMIsLNJ1vDZ7kupDf4DPBK4Mue4jP5QV4JUlkj9gD8hL/CVvLDv7lr+fX/XINAk7UfGBiUniL7EFn4K/xZdHlF749s3L55W7Ye8vfM6dN29co1Bceq4vD5bfPmTbLxrAMZB4iVgwcPWCK5Zt98/ZVt2bLVDh48qDUuKy+XDYBkQLaQ6dNffG7L0bjF1iBX08ogodOQVqw/AS97BAlHwM7aV5ZXKJgEC2G7eT9wLGsCMdHU3CCZBsO5bOyw9ls+paxMOkJy4R//4R917SdPuiWjwWBIcoCPLC+HnFy0Y8eO2UospgCIdcWnbmhuFb4Z6B+UnJF9xFc1Ntab+dCFiGUCrLkpRlClUX6hginnC1e1b5D/4ApknCAKEv/bb0lc9FkkLygb+c477yoT1N3dpWdvbGq03r5u+X6CX0gY9hG5ptpqYmzCxkbHlQ1EP5Ad7A62pa+vx9rb26y/f0Ay5BvouZJh4zxWZ3BgQCUSW7ZuU1nM+Ni4So0w9tu2bxPAv3z5sgR+25YtSp8DhB8+eCDnADDiQc6e/UZMDWww7Pjdu3f0cjt37jZ/MGR//h/+g5QPAP/w4UMJI5F5QWG+FRbmy9gCavv7eiTIMD9LS1G7d+++HDGAmM1H8bu7e21ubt62b9tpeXkFYqvv3rmrtJ0cVjDHLJNWuo1AipT7nt17BPRu3LguZzc3P6tFAsRh3C9fvmI3O29JeQCCiTilD+Vy1CgJmSbeMxaPWnl5sbW2brB3f/zu0yjebwEp9dWrV3T9Q4cO286de7TZGB8MJQECThiHC9Brb2u3E8eOifUFvD15/MQOHiTdTYofELEkhgcDixFFgYheVbo0P69AIAV7PwoLBIvos4qqcmtqbLCl5Xl7/OSR2JnDhw+JsfuLv/h/7I//5H+0psZmldh988031tl513KDsO0u7be+vqbymx/84IfW1taqLBYOG1AyOjYsho3UJPtz6NnDyqwBXlA8nDaCj8JPTEzatWvXxAwC3gCXlCQCxnbt2mPf+973BFq4PkDfKz9CNihzjETy9TtSu8gi64chJOjB2d68edNKi0oF/K5euWx5Bfl2/PgxO3BwvwVyfCor5FkAULDAyBsGk6CUQDgeT8ghcQ9kCycOczoxPm6bNm8S04oDxahMz80IcLAnGEkMBvJHEIQDw+iTFsb5ArLRmfn52aflMBii6UmXbYFlVTnZalxgFd2DPcRBuJK6hBgb1tABaMq0ItlALW1pM1dSF0/Y559/rsC8r7fPtmzZpj0huMAYADp4fzJhBB04UQxAOEJJzYzAHmCyrLRc+oJccj+yXtx/dm5GjokyiKNHj8ioLS7MqySOAIHUd1FpmdaH5+Z9ACc4Utg7DDnv3NHe5srwAjmyB6B7wAOZRvaita3NMj5fNrNQr0wSYJf7xKJR2Z3iolJ9n2vi7HDy3BOQj35iLwjc+C575soXVqUjrDGOjqAPUMi+ck0yRYBF9J3PsY84CAvk2NDwkGN0YyuSexhcPiu2D7YpNyRW/cUXX9R3cUjePTHyrGdZRakCHWQDR+jWP6Xv4/RxKtgd5E6lfdkMh1f6QtCHLLEHPAPMGZ/n+1yH9SZzQiCHvrKu7l2DrjysuEjvw+e9jCOyzt9xntg09II15d1wMtevwZItSI4cy+8CLWV0MmmVvfJdfofuIi8AWpV5Li3rmciMk81kj7GDrDNrQEYBgAoRVJCfL30kUMEuYD8onwDMODBk0i2ujVzCZrOm2FICAYKq5tYNcsA8G8QQgc7KclRgQExoKCTyjM+ODY9pLVlDL1BEzik2ArQMZkuhuA/BLusH6PdIHpV7kWnw+wVKkAcANZlG1ktMbF6e9hsWHEessrF8WPg5yV2T/NmSvg+4Rz7RfVhQSnbQkZLKEpUVUd6LjUY/kE+CcEDbHKUl42O6loKL0iJd2wsECbzwacgjMoUe8kyAPb6PXKNHAHSVjc7PSc4JYsgKs6cADmwwwJY9Yf0IoLAVvNP8wrz8PM/P+5H9Qe4cG5yWT0JGsDnsMQAKG8Fasn7oEL4Pe4KcoI/IIfuBnhBEi+32kc1OmPnN8grzLRZ3DLgD+ZXaH+7HO2ALVbqXdnYF4D0xMiY5BmOAd8ASrBP3gZAhM4o/gwAk8Oa9kGPKYQhyCOSSa+sqYfMypOzb6MSk7gPeaGtvEzEDaAdgA9q4Dj+UjGp/s0E/ATh7DNDFTxMwIPuFRS77gN7HYzEL5YYF4MjCQ+qyFs3NLQouuOaXX36pkjyALTrOfQkYeAbeE3khW5Nco9Sy3g4dOiIdGh+b0LUgJrAjvDe/H+jvseMnn5OPIfOCHaRSpaS0+Kk+OrsByx6xWCyqd0InCD75N+w1a8p+8wzcBx2A8OPvEBH4MbLLXoUCus7+u2xtUvrjldvj512mwpEmyBZrx3dciW5K2SBsgqejyLxH4CN/VCXxU1tTrX1YTcRFRKCzdfX1lheOWE9Pr/n9OVZX57KTiwtLqm6BJAAH4ENZE8qJ8ctcF1B96PAhO/3FF9LnjZs22qFDh0TcYjNXYpQDz9unn3xid+7ctraOzfboca+NTkybL+MTMc51eD/2CjKCyiMytwR8TY2NKvfDNhLc4F/whewLrROFxfm2/8BBleDh18AaLgvlcBoKi+388sxXCtZIBpCZ5Pcu2DTbunWzPXhw12pqaxx5EIvZnTt3VWVDK8T6etoS8YRsN9VQZHRraqokF1u3bbb1zJqyO+Ayr5KrpqZOmXZsA/IMQQUBBylDsOPwTUzY9rvvvjOqMr7//R+qFH5iclxBN1VWkCwkNGg9ef2NN5/a4nt37tqli1dk2zZt2iLSB1uhDNL4mPTeq3pSBcZQ3zV5kosXvxNjgrLtP3BA/RJsLKlC2CNS0zAPKCWgWKm5igo9OA85NDho27ZvV3qMF6O2GlZlx47tYiVgPDFizzxzyNZTZu+//77duX1XIIXehk2btzhmiFKckiJraKiTE4BFJWpkwakRJV3JdzDOKNfjx0+UKUBIdu/aJ+aJqJXPobgYVSLl9dSaVVRSS1hvL730koVDuRIIgilA/5PuxxJuAAfX7Xr0SEETALinu0fgirIoGDwMMOlQjCPBVsemVpUNkBVCuP/+V/9gu3ftFHiE6cEx4CSqqxHOVWtr61DNPkACAIBjRuiOPf+8tba1KJuB85ycmLKS4mIxSXfv3pOwAw7ZXFcu5XoTcHwYVDJbMPvz80tK7a/EV5QRI13vD5gEiFAKwd0AACAASURBVMiYnhXKEv7dv/s/7Pd+7w8F/i9dvKw6XzJjZAEwGhh+WK4DBw/Yj95919VdryUUjAAy7t27Y8vRJTlamCo552IyNI7VFAgysl8xgRzYDWqzUUb+H3kj8PqDP/ipyt74Ps4BBg+2G8bkgw8+UP3l1q3b9O+wvFwXZ4rws+/IVlFRiRXk5dnHH/9OTg/5fe7558zvN4uuLFlRUYFYFtaf61HPzPtQX+/AWbFAGUwtAWVZCXXRfjE6vAsgl+wLIPL+w/uqCeddeR8MMmwORhfZR54wpmJgUmlLrpNxBJC6njaBy0xazoxyLL6DDFBa5/qZQtmSmnxbnF98WhpAMAWgx2nwvDBBZKkAcQQ0ly5esuvXb2idUX4CqaXFZRlzDBrZWthLsjr9ff0KKLkOxlP1tcmkWBMC0b7+XhlfyAGCSd6FUkCc/patm6XnlJfxe5g9nFF3b4/tUhlopcgB1Vivr8sBIqcwrLw/aX9khrpo/h+DzBpQfkIAsrbuavWxObDHrBdOfHkRBm5ZupGf5xn9qPrpvHpuGGTAazXscU7ABXihkOtFyAJvwDHvCpnQ1NwscAkDyjoA7NBv9gqgO5LtV2psaJRe4pipiXPlTiHtW3o9pXUlu+ddwysrVfbHMspS42hgtQn2vUwidgRwzJpge1lrbB7AjgAS5hWnR3AAMMdBEAxxfd6BZ0B//9t15DkJJFh79AQgU1uH7Ulo/SAGuD+6BmCFxUNGCHawLzg6suvIGvaN50LnsMfc29VA+5QpIAhAXwA9PBM2lUwPjoesFc8AEMKBAhDnZmasuLRUfRTsK8Eo+sq/cX+uz/Uo6ePfkVmYYtaO93UBXYnK7SC5kHU+8+zhQ/q8em3WEgIuZDaQseKiIvke9I1yp4K8Auk170mJNmVs6ApVB4lkQhUIyiKsrQm4YzNYJ680BPCGzFBOAtjFlt26dVN6RTABiEXeVJZXVCSWm8wAwIxKCMqfsfeQVgQiMKzcg9/X19WppBDZWzfXc4Lf27ChVevE/uCXAB3I3XcXLtj+/fsFwF1vSFqBI2ASuXNlrgS4aZEIvT09T8tgWT/eCdAE8KQSQj08Ijli0g3kEx3kfQDRrvfHAUsIBcgSr2+C6+DrAHx8hvclG8g6kqWjvp7/4pPxX8gU18OGECywXuCIpqZmvSc2Wj5jZFQ+v6W1xZWoxWOu721uTlkw1k1AMUlJX4Fknz3iGQh0KUHmuqwZfQFbtmxWoAPbzDsJnK/GpRvIoNavsEAk781bN7XusOG8X2JtTe/olbCvxLMElc+vzC39puyDyv8TCflCZe4jYWVXwSJkHW/fvSP8BKGBbFbXVBk2BuwCbsEfsuY+HxnvRZViY5OQA/yDF1jcuX1LjDfvS1ZafbkLC5I7MifsK4QogQ0y/+b33tJ6AgqdTVi1qclpkQQEo/RfFJcUiIV//vnnXb9rOGTbt29Ttod1RsfBZMgoVS38oCcEuuw5WRKCVZVUpbHlS+rPQjbxr+pPCoWdvzdHCiEDyA3lg7ynCowy9MC63jL8J9dGrgH66AXPhn3x/mBDkCmX9Qhn+w6ppAgooPdKRL1MP7rP/iOL3Au/wLOvJtZkD+j5JeMAvsDPU9aGD27e0GK7du7Wvl68eNFeOPmCdd7stAf378kWP/PMM3bi5AnJmcj11LrA/NTkhLVt3GRfnz1n1ztv29zsgvmNTFZIpalJenHSaflSshH4W2xTdHlJNgmshM3FbuBH2LNHXffU5+L0mIw15bguKGTvsfX8W39vv7KdjU0tIgdonwB74h8OH35WiYgeemLIDtXWqnoKIgtChKCZSiZsPJiJskhhltWYHX3uiNXWV4lMdlleU8UAss7ebmjd4LLmqXVratwgYkulvfKhlE2XKKi6ffuWyHBw3tz8jN6X/jKuRcsKOkXGhzWARLt966Z9+MGHKsskeIfUIROFLrmSeWR4VkEeJdu+qbG7Gkbwd3/3C23a4SNH7fs/+KFVCUS6evTy8ioxpwEafbMN2zgTr68AZVH5CkMHKGtYd7XNOFYEzi2+A3iAtOnpefvi88/s4neX5TBHhscEsOi9SadpWEdxA7Zz13ZlZGgm4uFp6KPHg/KkuoZGfW6QevCcXC0cZQf37z0QuOG5AQkYxIL8PClmXX2Nvf7G6/bss8+qUf3zzz+VAwOkE6kvR1fsyuUrduHCBSk6Eejw0IicJ5Hw/MKiwAx9JKzZjevXpcgnXzhuG9o3WDKZsPGJCXvv539vP/jhG7Zr1w6LLS3bg/v3HWCuqtazs/EA+JaWDVKoyfEJGbkTLxxX3SVBUGlxmYI2GDDAE4YZoaW0gOuUlpXKqWJQAHYwe+fOnpWBa9vQoXV+TD1zat3Ky8okaIAKhBhhhWn7t//2f7d33/09ZZ6+/ua8ACSMB4FVFPY6uWYrq3Frbq633//9P7Cm5iaX0aGvZG3VlqJLcg4qOYlE5BAIWktKy2zX9l1yODgl1gTQhCwQaU9NTWjoAv1WNLLjqBFMFJMfgBWf/+STT8QmosCURtIvBGjjfgSOKAMlamJ6Ivl2+85NOca9+/bZc0efk+GfnplUhhC2DcCEgUcb2XfWD4fKcAVKT1A6aoTZH5jNijLHEOPoKbchyAE8TUxPWkOjK5tgXwG9Xl8WDbkVFVViiVA+7gfwhE3j76SkKSdpaWtVD9zYyKgaHynxLK8os5V41NXJJpNydqSMA76A0tg0/g4Pj6qhlkCWhvtr12/IiVIHe/HiJQFKnpk9RUbrauuttsaVIk1Nz4iUqKXZPxy2ygpKnQic/VZYVGBLiwsCmWRMyXI9edIleXvmmWelHzgpgjaYObJ9ZaVlWrOHDx5ZaVmxdJ/gCeZJjeoRx8ohv+w9oJ86awIQjBX7KuZ7wTHfgPtgbthKVQ+/Isato71dcgHLj8xSmjE7PW3DQ0MywC6DFJV9AfwCjhiGAIj3B+lHcQ3UBGMwoOhAWUml1oY1goUSaI26ciScAmuNoQeAhgI5KkHjPTwARYDJD4GxYxBTdufOHd2fQMkbyOJlTsh+zMxNKyjnmjgXl73MCPgTJLmsUpHAAE4EJoxndD0IAIV6Ky0vF8jADqiEiSjeTIEuzsuVqlTKRpMBcn1SSbHxgHzux7MhAwT9ACDALCAYO4kjY99g2VpaWvVdr+QNwAioZ7/RN/SEz+4/sF/yq2bglaieVQxpJE9MKGvKegJQCMaoJ6Z3iv8uLC2aL+CXHvKHH3TRZSdKBNjo9+FdWDMAEfLCumPnXBAXFNnl9VMA7tBt9BX7zw/vACMOecO/k9FAx7399DLUAL21NRfUkAkjq4XjhMEkG8DnWHvAp1eiypogp8gjwzyQh/VMSjKDXlKmiO5hv9jf+hrXN0KmwPmmfGU9CTS93pml+QWBxjVKo4OuJwkQJmASj2m/kBGcP0EqvoPgGSIOooBSKmQUIAKom5wc077jSynBo2SHXlKykOg7WQiun0n7VJFBBgk/wXObz/ViYGtZP2QI36yG97lZu3Hjhu3bu19DS/DRAEJAqzdEhICB5yXAgVWHRPGCIEq4XWnTpGQRMgZdwJaKkc+lF8GnaxJEKNAgM7swb8lU0uIrMe0hNhyb5Eqwc7TukFP8XZn4eEzfRQ6wDSrFzM2VvqiUMjusgnWemp7U3uM7kGvsO9fGrvIM+FsCfjJjvH+5SBHYavSLcuc182XLWsmuYlc2qk9mp3w5estneAfknHJxBiHt2btbA3+ojuEe6Cv3pq9Swcj0lHSqptplw2CuAaZ/89fvye7Qr8YaUl3AD2Qb16+qrBGpRCkjJeX8HpxDJQH3xO5QDuSy/PPKrLG/PDtAcy2ZkL4dPnLYNm7qkI+YX5hTkAZzju/Yum2rKnoIHMAWZNHx+QwFYf+5FhkHZAvMRhANwYYMuSxLjYbMAHQJrMkujY1Nat3dEIJV6TqgFRsAqYdcE6i5EnZ8fIEjUubmFChBEOPn+RxEiy+T1md5Xz7vzwlYQVGhnp/+HGU4gkHtOQQb9ujWzTsKdrFz9x88sNudN12Qm/a5npLmNgH3o0efV7aNcik+W1pabJu3bhJOpNytsqpcQQs+CRB9rbPTzp67YF2Puy217rNIqMCSqymLrVBB4/p1X3r5pF27etkyqZR6rCFd1TvM8Ao//bqu2f72rU4NluAz6u0Lh7R/2CrkGzmHgCGb9PFHn8pGEFjl5Lj+X3wuNh2duXP7pnSEagj8MzYfu0f2kMEE6FJtTV2235oWlgeqitp/cK/FYo7Ykc8MMeyrSuRAJA8iaMaRPsVF2eoMKjPC8jcEbqxxJuNTP/pnn3xmobDzMzw3wSz2gX3funWrPbx/V7YRP3vt2lVrbmoSKQcmJiFx9uw5W1xclv/CR+F/VGUxM3E/wwICxmHQq2qqbdv2HQLSXqM2D8GNZ6enZPAwDF7zqFdK4dVjY7j445V2OMDjSm3EhprPlpdj9h//8i/t4YMuAajuJ/1a0JdOvShh+N1Hn9jNW3fsmYM77LnnSKPmqYb47Ddf2/LSipqWahvqlWYcGhiyrsePxfDu2btXJU6PHj6SoMLCE7F7kyJoYnvr7bfsyJHDYrmYRsEUNDaG8qmGhiaxhF988YUUt7i4TMpF9MsaLS3BXKfEbtDPg2Eh4tx/YJ8dPc5zhuyzzz7TdY+fOKnJStHFRbvZecOWl1ckMK73ImG/+MXfWVlZsYS6pqrWDh44YC3tzbaaWLFHjx6KJcO4BnMc49ba1iHHtG3rNjEb/DuGBiNCeg/QjTCcOvWKDCkpb1J+CAVZHFgcDDN9MLxvYWGx/fzn/8leeeV1lX3B6vB8OJvu3l5bXolaaUWZlIEA7gc/+L5ADX+PRRnWUGg5wYCMDnsD2Gxv67BrV69r7Q8/e0TGqbevT1mdouLi7MSvmPX2PrGenh4ZcVKVLpPjE1sWDkX0fPTvkJanZAPjiPDv3r1bRs9N4UrawvyiABuyeeXKZTEBsDN/+s/+VNnB0hLAU0bZFeqM+buaSGHwGHSQlWNAGvfnvjhOAAcONRREdtzkQf4dhZGBjq/IATNZCR1R1gK9CEfkwFKpjMAzjJ7KEyIRZYM84EiGK+1PP03Ds05pGTG/wAsOk/spCKb/IZkRe0bdhs9HqUtITCHgqaev137zm19r38bGRhSYlFdUKlOlyWbBkAw56xQO59sH7/9WjvO1114XmIccIAsTCQdV4jAyMuQcuso+ZhWMnzz5gmrCef94HCc2JiNKFgsnSA/f62+8ZsMjwzY8PKi1w6gBwNBV9B4WiEDRS6ljI5xTKNU7khl0k6DKLZFcl3xgqDDmgCOMrpukFHSTHlddHwwg6utvvrI/+P0/1DNxTQLG2GpcuukM3YJ0hj+US9y7e1/loQRqyBKOkXp1fpAB3pPaXgBRfm6ujKqauqcm5QD4QSYoe/H2nN8BJFh/2CyvJEeMdcBvsdWYgISYSCbzFRRKbslSkVnQVMj8fGXavCEBgHLkJ7q0pKxtYTFTklZtYnJC7819yAThLF5++eWnOs5ncDjK6C0tKsACPAiAVpSLPMAp8i4qo5x20+so2URZyXSx34B6HCWgHbsF0IIAU+Pv/ILekT1hL1kfnhX5d0M1fAo0yI4BcAb7B5QB53NkawDPlHHhpNM+YjEa5COuPDMDUCmRzHAv7CDXw9HyOeQInYZthCDTtLvcoMCnytyUwRlT8E+ZMOWaABRny5Iq4yIjiU9CJmDQsff4CRptAc7ck3vzhz0kO4IeMSVJ2S+/Y/DZc/aB7AA9QEwM9eW4iXDYIp6Tz2NruHYOJXUrK0/XhwwCMuvAlslmMIgFkmQtW+ZI0LYSZZDMwtNSQTKwXIegkp4P1obeNXSSZ0NHsc8ahhFwa4XssT/OZqXUOM5+tGxoEZlHozL7ceDgszbQ16uSZLL6yABAypvKhv9i7bjelauXZQsp7yXI0rTK7HAi7CLfQR7IeEVX4nbs+WNP+w1ZW0piAYmsH5PwCLKRdYJM8AhyzjuSlXVDW7CNTFak7M1N1kI2kGHKmlk3BiKwnl7ZHv+GbCNTIgZymYS3qAAKggxih2dBn5FhypEIlFxGgV6eXGUEsCdUsJB5oCwH/56bF5FOIHsqv2XIQygs3aHXC7t1/PgLAl5TY+Nab4IWMsG8p8r/FuetpIyKghLdH+wFsGRPFGzCktPzqUlcedpndA99orSKIJ+sOe/84AHBDNMat1KtrxJE7All2WADqnGoAqirrVEQQRaT4ADyqaTE6Y0vExDJyf8zjOD554+5TE102Zo3UBGyWf7+/v27spsERJoEh92prlZGAXDK+jOYAVuOncTmsLayT9XVCrBYM/adSYJMM+Odjxw5KhL00cMHtm37VgVnZCIhNbDJBCPsBUEV8kXZGPacPQK/kemAKGIP2Ff+//bNTtu8eaOlU6bgsqml2ZpbWkQ48IfhIwQQEAYQ3BCjkNxMvKSUGr18dP+h2hncdLc827Z1p0r1KyrK7dzZcyJP1DeagWhP2oaWRmHNto5Wm5ocs+aWZpuYmrSl6Ir19PXZ7TsPbGx0ysLBfCvIK7HZGTfpluEAVdUVtrYWF+YuKS7SXmHnIP0ordMgm8pyYSqyIeCLvfv2aFqyZDY70ZQ9gMyD6AEfdj16bAODY8KHjQ31CpLxSxC3jx8/FG46euSILSwu2ldfnVFgRc8SMn3n7h1NAmxpaZddXUtQzfVYw7gYylVTW63ghn2B8GTwF1N5IXsgAzzSCf1BnrCP4JjSkjLrHxhUoIKsUC1ECwmyQUB58oUXpLsM4/jwt++rh+zP/sW/sAvnz9nFS5c0uOTQ4cOqHPrqzFf28GGXyBKIUPQHf+ebn36UYWEwjmL/sgwY0XCuRjPnysCi+BNjI9lJMw74wWQSEXsNqu5lfNosXgTFxIHyg5Nx9eCm0qp/+qcP7cvTX8k4jo9Oyugy7WPXbmob86WcZCRoov/Zz/5IBvuffveh3b19Ty//vbfetqrqGjt9+gvVPzIV7ZVXX7VIpECpRpybDGg22CFLUliUb+/86Ef20osvyrnwTICac+e+VRkVAoyBgcHHESDElGGQtcCRICiuvteNC8VAEgkXlxTaWz98W2OR+TecNZ8DuFEGcO3KZRmxPXv2aWwtjA2Ghea0CxfO2//wp/9c9erdvY81ChoHBaBms0pKypQWPnXqVRlmBAtBwNEh+JS18A4IHs938uSLCozI8Ny/d+8pW4oCIwhvfu97rh4+vmoffPBb29ixRY10efmF1tS0QQZbJQ2RsLW004gWV40pgc6x488r4xanbKGQmva0m8aR55po5/U8y3KcVRXVWtOPPv6djBLACcaNffinD99Xxulf/st/pUAXGfH6CQCdGO8zZ07rfXlW3lONeVVVAk8wdChHU0OzZO306dNuxHauXz1NP/7xj10/TijXCoryxDIDZvj/svJSrRksA+CS2msyJSgE4AQDQX8NKWTWEQbUNYfWqIwTJxvJGh0MK0YU1hVmB8dOaQzTpmiW96YtMX4X8MI7AJY1eSTsSo7yw27qDiwZ9c4ANow3+uX6O4JWV+2GRXDNifFJiy6z5vl69gePHtq///f/b7bhb6NKnwiAZmfmtX40+Z16+WU50C++OKN1mZyc1hpQygLbx1jH0bER6+y8LiChMlW/374884VKPRlFjj4RTBF48Gyu7LNIe9N584a9/vprejd6uqgzhu1Bzgl0MLasK/fGyWFnuAfBGPsGsIUR13SzsjJ70t2bZYUrxHq3tbbpfmJhYysWCYU0SYl7s6/ILCNtccpO5otsJeEa+snaEDzQRMo+khmqrSHDwLjZfslXbW297BiOClkFiFMKiVzf6byhe2Os6X/ghwCJ77M/ZBRZB/o/Pv30YwEM9pUggjXkmQhs6KYCGAK60AOvzIIgJhpdkiGHxVWPyeqqyAtAJwEuwRDZKDIh9JC4MsAKgRuv7BVbS88F5Av7QJBJGYDHPiPfZLV4N/YQ+4qc4LC9ZmQCGjaZUpMDBw4o0CBbxLpQesLnAPdcCx3RpL2VFWVc0AX+3bMF2BvWbfv27do/9oB3RhcpK8QXoLuQG+g1co8tYT+Qf0pDCcrxD5SR8VlkBCaQ5+da3iQ45IlMFvaGQM0rH0P+cdB8nuk79Jfx7HyewO/8+W8FapBPgABlOEeOHtFUQDLG6GRjQ5OALHYdmxmhXGfdjWgnoKKMBIAGkUBmBJZ5YWnBRsfHpGMESbCNBCvKqPlcmSaZZ0ouWS9Kr3lw7skzT01MiOADDBFAIOOjI2MiiyCjFubn1Cc7OzdnP/vZz2S/eJahwWHX+5QdE72wOCdASgaZINplrit1T8o8WE/2Hx+GbcR2LMwtKPNC1o/gmcAjnOfKAVeiy0+BN3utwGxtzX7zD79WVp4eU2wfeoo8Qqyx3th6AC6jbVkDgm0CT/YU+4bcezaFPg382+EjR+SHIfLIVkBwuMww06zcFDv+HZ0mi8t1sXH8F3nt7LwhGd+yeYsqNjRJtbhYcsP6sy4EtGSeCGoJvAl0yapwXeTa9buVKuuJXHr9IPz7uW/P6t2eOXxYE6VGB4f0fOAU1oa/s8aQOHv3HpAMjg+PSNbRO/AEwRsAXVntRZfhcUTGuLW1bhSh8dFHv9NaPnPwGe09ckjWC/IV+8n7EwiyflevXH0KHnl+AgvsCW0EfT0D9uabb2qADcEMZAH+iPeHwCUbkRtykxJ7nvTaOz9611YTTNq8o/ej7I9127ip/WkmCFsyNj6SlQlIODcVDFyIH0EOKZEHlCMnkCMAX2wXewH5iw2nFJUME5lTbBTlSGRymUjL1E/AOIMyyChuaGkRVoSEAx8hB1cuX7YdO3cqyAYXYV+4PrqELyqvLLfrN64JxFOaRgDKMBrWp+tRl6pQ8B/Y9E8//VTlZcgzdgD/oWyuP0dBAtPC0FeqQzZu2mp1NQ3CcoBr9oWgh1HIA4P9Cgrf/v5btnfvbpuenlQg8Nd/856d++47tQeEQ5Tor9rqatLS6z4L+CnxzpdcMgiqoqLU7tzqVAkgfT+QvLdu3rJAjksa5OWFRcLNsL7JhPCzBiFApGWPxWDPwHPINbJy9puzVlZWaclkSkE++3/lykWVbpKVxSe+86N3rGVDq3308T+JZG5pbnW2YWFeU4Nzc8Pyw6yfxmIX5KnCAxtCuR42lfHRELdkDSH/2Cf2GuwmMjmdtp7eHpVxvvbam9LZL744LV3ALvP8kMUEt+gOwXxXV7d9+MFn9md/9lNVGJHx+vWvfy0f8/Irr6q89fLlq/bBbz9UwIy9pwdfZdpLc08U6PAHMIWyYcRVd52fp3R7FAYag0WKPdtERwDkDJ1rynL10YysjGRHq9KM50aReiUWLohi3OWMvffee/a7D39nr7zyqtJ3NN63tG6wF1486RjAwQH75f/3X2xoqM/+1b/6X+SMWNz3fv6enPU7774rJwCIZOICNfbl5ZVijuZm5gVKBJxKijV2lecmG7F//z7bsWOnPXx0XxF7x8bN9t2F7zQqkPeGBeGMDpR0fGJKkTyG5qVTL4kB510xzjgJ3ot6zC3bNlvKR4nMmtJoOHhYUe4T8Pns4f0Hjl3PDWnyysYOx3795V/+udZty6atcpjpTNKC4aB6aCiv00SRgmIZvCePu6V0BDo8G5tKcOCdX4NwYbz/9b/+X8WEocysvWfsmHaGcpw4cUJlJDghDGBhPk5owIpLysS6uLpgn4BGYWmRjHU4HLQ33nhD70qvD2lgnC3GTCM8g45JAcQQkFH+V1leqbTo7bu37dKlS+qD0TQk6h8tbT/+8X+vbI5Xz+2mSlFW88Q+//wzReE8C0EegI/10rkU2SZsonWAP31FGE+cH8bq9dffkJEjIKusrtD+0xwp1ooymRLXKO05XByLqzmm/rfgaV8DBodZ8rNTk2KyALqsN59NWSY7kpSAlAk7jt0UCC4rU1kBrBMlawBUjxWEEaefAMdPxoEfn6UVVLlRlzQIUoLpSpJUBxtzY4QxtLFYQkYZeYehZWLRtxfOZ7MkboAAjZIu+7SoyYPICqAOWWJ9OZ/pwYNHyjoi76wPDF1OkP4M+t8q7KWXTmktAAqjo8NPa/ORd0C7gGa2z4XnRLcEmIsL9MedNzEmVlCT5goKBfb4wdixP0wc4u1hbfghg8T6lJVX2BLjxgkamwAYYQFd3sXLAOX4/WKbuS+Oj/V103eKsud1RS2WiKnhlDUCSIl0gKEeHbGaKgcM2DdlI6MxlcUBdCgXIRNCap/+vU3tbcp2e7aRQAhbROkGJRAEF5S/KMU+PfWUCea9+WEdCQ5mF+cVlPCDPaEEb5B7FRSqTt+bIoZcujK9CpUakdYv1+CVeZucnhLbC+ijXIrggr3gvQBiyCd6jQ32zmgiiERWcCBeJpNBL7Cd2DbIHa+fiGfwmtJhoLkejlBZxbQbVEBAqBIMM6urb3BZqaUl/T+ZEpxxRTlTChcVGKtEjzLi+Kpkhzp32HXOMkHHKqqqLBAMuLN3AgERBtguiLYf//gnen+CJvQewOOGFqy6cbH0LQWDskEOsC1JZumHUU9ZllQAgOvMDAKOiLNxrIcj5Aq0R960M3pD0TECcUgO9g5yBeCoIRo5Qf1hbbAnHAUAC+n6VqL6XklZicpyuD/ryfX178tRSyXWVJ7EPgI+eC/eRxnOhDs/KcbZL+XlVl7lAgDHgic0KMQbHMTnuQ4gAqaTCWGcl4WNFalobvoUfyhzgawEqEOceTJG7xDlo4BYbAH3Yl3p5+CzTP8EnFFqxHkZyCk2DXlQk38mo4w70/QAlJA+yq7luKZ05AHwQ0aWzH84ku8mJEqGfArc9P7c2+/K3fih+gAZxXbi75Rpj0RkI3mu2ArTMxPyOYB/Sqo1Apfm/VDoaS8dskbpKrqEnzj4zDMC29gxSnwIRMkkeec/oU+UW37wD2L+6gAAIABJREFUwfuyoxAlTLEEPOLjsI9eyaNH6NY3N2sv56dnlNniXh7B65WuEpTgFybG+D6DADjLz50t5g1HKass1/NgR13vSVrXJdMIaQnRzF7x/mTlCLphwLdu2/40+/nhhx+qNIlAAb1wxwsUS/7OnP7SXn75FekcRDDvAsnFdCwIasqA5hfnRJRSLq3jCFo5l4eJjm7QC/0RjOzFzkJG428py3IDBzjfzg28YZABWR31XWo4Qq7WHLKDz5CFZT0hXt35MfnK6NAewXewKV4LhLeGGsASxCYXycYhg/g1YdWlZWWOvEDUm4rJ2rIOso2rMfWP8Dtsn0bBF+QLxzGmG5zEfuAXW9raFVyDY8j8QUDwrPTszM8uqH2CYIRrsU+UbOJDHAGO/FGVEtTxHJxz9Oqrp0RmIU+0SwwMDdvWbbust3/QPvzgE5sYm1WZH9kmCB/2lqoEsqjIeiqbaSYz39fbL0ze2NyonhsGCTQ1NchmkjEmMERfsb9k9Vl35Ib1AlNzng4VJ04382RThkf6NcZ769YtInwgWQjuyMiQ/XJDX3IVnKHfkHJkKocHh9U3yrRhMtOcNwYGZRBSbW21zjBE90+9cspu3ezM2p8Sq62rVw8nPowy66XFqPyYGxk+Zl9//aWICmSAMmNK6cieQpiRmTxy5JD8FkElfe6QcXwfO0kcEcyBLBl6Siy2trabb2GmKwN4h+GmThNFZWHUzJRJy8AXFLoSq0jINcMSzQJMACP8uEPpYCJdJoPv8oNz1lkzjJHNOnMc5eJi1N577+f25emv7Y033rSZ6Xl73PVEJWCvvPqyojicB5OyyACQmiIy27V7tyZhoEg0jRJJcz36dGDZXn75VYF8HCwgHgVDSEmD09SFomr4QG6OysP+9m/+1pYR0AUmpzlGjolm7pC2kGqWYehgwo4+d1RnxijFnZdvT7qfiP08cfK47dqz0xajixp3TBO4Vy6Dk48uLdu5b85qXajTZUgC2Rp3MNVHUrCOtg6BPAYRlJS7DBKGiMwGqWaCQ5SJ9zlx7KQEBeHDYHEvmjRZX6Lxf/4//c/27bmzMtiAXMr5MAY3O2+ql4TIF4P+zdff2FdffakpbQA7WAJS4oAiyo4KiwstlogLdJWVlahhjbN0mIoXDgZVJkXjoibMhN1EI1jT/fueEZPC+GSMOmwgQTPPxjP19nRr2MWf/Mk/k1z8V2cQ1rtqalh/r4wGn6UkkTp0GtlYBwCyxxy5c5miMiw4B4YakL7VxLNgwIpLGRuJjKizUXuLPAIsZJAjednzAdzIZvYIwyigwBz+GL1h2bMO1pn0AmsRslhiVSUVKmnInnODMQX8i93OcSVvvBs/rtExJLmhdl4BdfasHUrBMNA4I2qJXcN1TOV+ACz0jeksGFJ6AwgiLpy/YA8fPpJMxBNrclY4ns8/+0yz8Cl54tyMcoBRMKi0P7q8f98BMTdXr16XscRh4Fx8/pQMHf0JOAAADkB3aLhfrBkBMM/Ms7Gn9BTUVNeKXcfZsGaUvCXXE9IPWDnAJvInEJ2msd+dbUVADpsNi8wYSlhT9scNGnUBdklZuWuKj8cFlLkO6wnQJFuD/YHYYJoWJRCAQ/aLgBTgo5r9dFLZGeSCzBWOUs31s7NWWVHzNOhy7DdnGDl2GoIEO4Dz5HplRcUOGIXcmTg4Sa9PQhPDCgoEYrBXBMPINPYUGQOI8ixkGzZv2yrHyLV4Dj5H3fyGpiYxmoA2Jgk+PechENA+8nzYg0wqrX43MswECoAPAnj+newP4J13ByjAQLtxzDEFIcgQXp49B4zq4Mq1pO4FoEGvKDfgOzDNBHtk8Fhvj8RSw3j2HCg1Que4Q+S8dyWIAcB5vVSu1IWDPd0ZEovzC5p2iQ3G16jES+VfJeoJhK3FVpP5gFz55uuv7Uc/etfOXzgvJ3v0yFERBKw/tsEFHqsKdFlLbCXlDpRWkOnkXegZiGkak2sGR3cA6G46Yp2CXj5DCREgHsBXUVkuNp7ve+WfyDO668bYUpLHhLJ52WiCaIa1eH11yA++iR4A9BefCIuPHAOyOYQY/wbAI9uHThEYIBeQMexZIhaXnlVUVykAIJBmwqNGOM/PS7bIhOvsjwVXQqh+rvW0gkHsL3YFv6AzrHwZGxudkC5COJFNITgEQAAe2SN0DfusQ3IjET0PxCHVBQBw/AzMLXYLW861CFjYD4YQEWgAzHk23pvnwr5QzoffIxvONFTKaNgv5AzfTY8SPbUE3cgUAJh/Z6/QM96XQBnZIwiAiAFA0RPHJFNk0TvSAqzA51gDZB1dwL5R68/7UAr78/f+s3wuNg15415kjVVWrDH/fk1gpSoBGcDHeBUvXiO+Jj9SGr+yIp+CHmGTKCMlK8qYdYAiPgabQuaCaxG4Xbt6xe7eua3z4yBFGdeLrFAq5TJNHKcxrcCBKgL2B7nwMp1urzkio0D2gsxEYjWpZnKqQ1x/FOfaMKY6LUaeZ2tr2ygfyPcuX7kkH6ly67ywcIEGZqxEVabGKHOAMZkl5AjgzPoAJmmSx99zlguTWPkB4GpYRPb8J3wuxAL6AYAnm8i9vMNrWRfkCP2DNKDPIhhw58VJfii1LuPQb1cyimw7ItSNO2c/+B37AP7gWthDj7zimTwcyvrze8pJveEjyK43nU1nH2UxrMim3KDKwVzmN6XgmmtBXuJzIMfHxydlo+gHh1RyFTxB+QdknSM98LNjoyNWVFxoP/7Ju+bzu0wyhBHTzFJpn93svK3JYRD/sZU1BVEMacB3BiOu5QI9p9eOSiDWg9HMlJsThBAcjo8NW21djcqA6QPt2NihTD7nzng99sgqAS6Z+u8uXHQlm3l5GqYEzh0Y6NW9Gpoa1B5AJp84AKzMZ5E5/DxtIZxxw3r+/u//oab0XjjvDrg/ePBZ4QIORJ2dnbfjx551Ayza2kQA4tvR89u3O7VOijH8HPkSll7iu9hTsBzy/f77v9X3IMP37N4t8oJyxLCqOqL213/9105/fCaZFJkyS8ULA14qFHswmOrM6S/syOHnOTD0ngIdUlLffPOVgA6AFseHEYFZb+vYpMjKqCfVCF7/074bb8oFwoMwerWBLrBxE7q85lz+XZMtonGlnM5+fU6Nznfv3BeLduzEcTVwwdawmJu3bLKCQldaQVmCynUi+SrhmJgas+jKsowLo6Bhlr7/9jt2/vw5CwbDil41/pkJYFVVilJhIEi/0RgGiKGe9datu2LCNLK6pEzvRykAAsyIPMoLOIQPJj617poS2RBqoBlyQBBVVFpkre0ttmkTB1cVZg9OCooRzI/k6XoYFs84YvD/8R9/I2HDOLz5+ptKY2OoSWFjnBA2AAgGhM9RVgZgTHN+wuKSUru8AwCDNULZeNYD+w8oGgb8IKwwU5Q4wEoTwDDOm9Txt2e/1ThiQEdFRXX29OqEHDqKTfYsnkyoSd3vz0iY/vAPf2pV1ZUWpAl2ZVmGEWXyGtjUh7W6br/97T/a/Oy8ygYamhptambKerpdGh9jxzQX9t1rlobBAZSSWevqeqLRlThJons3dWZe4JR+EPVhJF09O+B9PUnpS6X95Ce/p3clCAb0E8xq+pHOHDGNbPQMHHKIsaRUBrCBwWSvcLIqpSJDyZ+UmwrEcwJ83bjMgOVmx2bi/DGSFZVVciKwfcoMFRY9nU7DfVTrvU6td0igjbpmroODJvPE9el9I3DyjLiGaeismWILmCsBxfnR+E+pJhm6yqoa27FztwwjfRqsF03E7R0bBQaVBchO6du+Y4eeDdliahP3RtaZClhQELGa2ioFkTgnjCt11xhMDBzMC9cjkwqA4bkAHTgZnWPCycfK8s1oWAFTk+jXoWwB9o8ghIADeSHQoRcIo8h+USIKwUKkAyhk3Gltfb3skJdp4788r8gWRpBSBjE3rzV054wsK8BErrE3XNMf9Ks8EDsCqIf95/sEOoUF7lwZnSOjKBgw6UqhALWwRsrAMsmmouppD5ZO12Y6FqdOM544GNT3WRMOa4VVx07CbrNGABRvhHBVbXX2+SPZ8g43CpdJgbw7WVtq3Fk79BYigzWl9G9UgxcCWjOCfkoscRAay0/5Y36+mn8J0JxzS2UZcBe88xmcCfcjgEXG0G+yKLwvxAfOB7141PVQoJUDjHkvHJ1Ols/Pl67w7qwPgSF2XU5Mh+bmZYGiS/dofSlTiHC2UYWNDA1JdwVYcoIK1tCtnNyg2EAcNTKOw0NWYPJ5dtYR+eBQZ56TQIrJmABHnWmUBU3uYM5KBZf8u9cLSVmo12vBuhCQ8qyUusBeojsEhgB87C/ZZt6LbDyBCX93gbvrByEohlnlPXg/1vX1N97QKd3Ik0rnyh2Lzjq70q1CNxlxdtZyMj7ZK9YCNpnAnrXE3gHOuW7ntesCvmvqcXGHd/KugCmIEgXyDI1YouSx2GX3AaNrKYEhd2YXzb+UwGZ0v9iKIyEBxOgmBAa665FGrl8xR4GHegbTaaurbVC2HODN2iEzBCgKMHUKPIdsz0pe0QveHx2nJIb3IFjj3Skd44epbrDVyLU3OVCyEvDreQGdCsrNZHPEyDNcIEw2x2UHeRcGCeHPKE3RCPx8AjATy0yQzrvA/hLUY3fxA27yZEYEow5RTjsC1jv0leATe4iPZe8I7jwQrXJmTZZcz06L45pJPQ+ZKlet4Q7iJPvCvelVIOjFBkCYIo80lqvfNJudJHCAiKI/kSw+jDlg7cyXp4W/XIBbpecEJOugSs6YCoXt4IGDT/tHJ8anZLs9AoDsg86FynOH6Pb19lpH+2bpGFli1g47wxoMDnPOCGfTlMmmaDBIEZmbvfa7jz5UZh6fSqkYuoheHDr0rAhgMj74ASbC8V/eBx/GWnJt9EO+ODuWnsDL873812X5wlaBvcxO32TPu590yx6RHSVDiYxhi9B1MIwXxJD5I+PKGnml6Tr/RZUH7hBkb6ALw5X4rqtcckGVKi2ywRN2AhkW8ZLN3nqZKGENSn+XoxoYAK49/+15lcyTvYZo5z60BdDPisxBzN+9e1uVEi+/8rKOHyGDRCaf6Wr48tFRJgqO2cDAsN241mn9fUNuANbwsNVvaLLJiXHpKdgFnY+E86R3bmLtI9u7a7ft3r3Tzp37OotxXO+ZO9/PEYT4DfwjFTR8j4oo7DuT47DbEGH04dHvg50Dl5F9Qm65hjsKwflD+tj5+7lzZ5VU0Nk/6ylV7CwvuemnrBnPGgrlSG5ee+0NDWcAy0JqEjhzaLPf57L3yAT2Az/33cVvVb1Bz+Gt27d0tAyB1/PHjqmqBbvDBDr0kx5uWlhw3zqfK0BpHM+TtvhKwq5dv64YgLLiA/ufNd/48K0MAvHtt+fszJkzEnTKyWDHYBhY0I0bt8oZzM9N25UrVyQcKIwOD5uYkFOuq6uV8uBo+R0LJHaXdH2KAId58X45ivm5JfvFL/7Wzp09L4fa09MnA/jSqVNibOgJoVyJqJ7RwBz8yGAAsjCWoawnY+G8kBr4WHgUg5p6FPTTTz/RGGfq9khlkSXAcWI42AQcoTt4Lilg++3Z756m/MlqIOw4IY13LcBRYEDnJbyptBuswJ80B2Stw4oGrbyyzHbs3mnf//7bOjCTWlEcGEx6TWV19nRu+nzG1Byow0hvXLef/uxnYgCqcNADg3bl2iWXpq6qlvLyLMzMR4mJVCkhhJXAILOWACuMAXP0CWx+8IN33NpEwmKOCMoANrBaMJ4I8vZtO/R7Upi/++gjV9Kwtq5R1qwPTkDp3flZC+WFrbGpXvWlHR3t6m9in5VjzaQFOjFsasb35wgIkRb96Hcf2aMHD8R28vnhUXeSML0JOCemp7GGAgs0ja8mBDpu37ql5+H+7CtOiP8HaK2vMT7VHaJJzTxGiolhTHXh0FmGLLjxtBmlsakZ5Yc6e/q0PIfG3sJqYQBI9xKowuxRIoMDRk6Re0aDtzRvkOygLMg1k3XE+lZXy/ARRGDEaZDEYOCEaHKmVAG2HRDImooZXI4q0GNWvQDZYL/AD9eHUcX4ACYI+tTjkT2rw52nwJk0lGysKl19+vQZ1dDTvE2ww2hKnC6ODbaQoIbyS/SFHhKAJo269E89fMR5LydlUPl3mvrb2jdoDj6OifvyDOwR+kckp7rx8UmxlLyPy65w6n1U+0jDJuuYnxcRAYEjR889XYGVw1DCaLLuZCIB60yEIxCSk8txwRzlmTnZAQCUhhEMeaNCcXbIMn0tBKI4Z54HsEZzMPflvbgmBh8mTC+QseyIa06yz9UIdkAQjCjvhrHGBqLvkCkaGa1zRgZt2xbIkQW9C5ciwEEOuS8GF10GiFD6yl4C2Fg/7Au6wd/JaPb09QgMQGx45z8oKOHQwaUlfYb1wehjn2DaWCOIiKKCAp1BREYHfXHjxekDmHs6YAEmkgwE9opMCWUAyCbOiHfzgB6/B+zyDLC+yLsORNWZGy5DAJimDwl5Ahyh5/zeBepuBLGyA9PTAqwACIIC7kPWQ4eQRsIiTVgHsqIwtrCg6AHlL909rvG0raNDLD/fddPzElpnNo0jBdAdmm0pc3LjbN2BobDElD0grw60JHVPpgIhm7wLATIsIuOkCaAJGiAD6Dug5AzbwWcA2LCX7CfX495k57DFgEoytR6h4w/A7sYlIw4AR8VaYpPJlqi8Li9CpOfO9YDJ1uGM7nyisuJiyQjPjF3h8+7wQ87CchlkCBZlVCorXPVCgmmRzpZgu9gL1n54ZEhjbrk2ewNhB3AQgZJKq1cAxp538UA7gQqkEgQG1wPQaGpqwB36y757PTR8h3FY+C2yHcjlyOiI9Il9wd9rvDhjgQsLlE3j2fB9BEwAVK980U3RcyOBObqBe9IA7ZWrKVCKxXUdypVlFxL8DjvuzlxB5gGw2Cn8Id8FYKLL2ABwCFkCglb0DhnhM9hWjzRBdpE1sqnuXJB8rQFZUzWu07MlvZt2o6vpR1uJylbic3Zs36GyQvyIdHuRHjt3Jo8rQVyX3hCkeNlQQK1KrshGLi873RTYdkM8IGGUpSmAVAwoMCGwwhfzPdf3wllEs1p/JnDBZiM3KvUbHXN6tpYUQcCaYzPJ0CE32C6G0iCjBw48o3eDFEHP+gf6bJyyxBxHWhFUU0pEr+Glyxfkh/k+awM2Q4b5Hf4WTMWf7p5urRXnR3llsGR8IKK81gXWnD+evZaGpzOuMoje8Gx5LWtJ+RGAd/OWzXpX8A9kMZkk9pN78F2CRmQdgO2yKgFhT6931mVQOIoibovLi1bN86l8ICM7hL8neCLY5HfpVPJpjxklWfMzM1pTMDFZFDJz6CL7dufuXSUHLB2QHrP3f/RHf2wnTr4gv8KQK0jEQBAcGbGdO3do6A9ywR5WVtbY0NCwXbp0RT3rXLOnm0N0GQrhhq2wT23tHeoxQm/JxHqTTLHJqWTSXnn5lJ09+5UCtEgkJJ/Fs4CBIEn5HLKCz6CUluFdXItsgSaNLjMEqEQkI60d6AMBBGuH/+fIFHQKP0flCPpLrID92L5ju+XnF9rZb87ZlUtu8BWBJ3vOfancoNKH0f8MNSIjxve9c/Ugd/C3JBlUchxblk8gmMOGXLx4Xu/C+Gz6q8gkU/55+NBhTUdEDvguPofvEfhCsmTSfrWZsIfdj5+IPPCNDnZmNNFmbMz6qcXLzRWjy5hBlBnBq6qqlVItLXH2y3U5DF6UxYXxw8DQV0M6nBPqMRqM+EVpYFBwjmwYC4CRm56eU9Pwp598pnHWgDgALSwy9+b0Y5hl+ikIJDZ2tGvqmBR3YkoMU9OGRqXmmTIBcEFoKO/x6kUBq5S1wB6iYDgXHCnBDwABA4lBu38XA8YheGkJNUhB5UI+Dm7EoLlDHDdv2iR2i0MScajqq/BllDaEfauorlTpGYKLEXvhxVNyoP6MT2ABoSXoY8ACQcnWrdvtj//4j2Xk7ty8pRpGatXpJyLIYaIcgiIF6Omx1bir9VZdfXZsIA6WPiXKty5fumSnXn5F7whovHL5ooA5pUwAXQJWDMOBg89YJJRnI8Oj9vEnn1hJsStlUaNqeYUUSYdSrSxbQUmhskVkwI4de94OHDwooJab4xdAY11INdKDQbCEwvgDQfvwgw9UMoLxWE+vq6YYx43CEaF7gwJ0NsZ6UuVqlKrAlKoefGxUCkRAhkyRlkSRekjDJzE8lLwxtSthGzdtUrodpoASkeoaegIyKqXSYABA+sS4WD9YLqbA0fhIORN1ycg1jCOKhqOFcQF0UIqye+cuNboi38gTjh/lz/h9YqMEPApciQ4/XjA/PTXjznMIR+QkkSeBmSWXeaDXidIdAIdXG0xG0zXetyrIp56ZSTYw2fSckQUE+JPZxJnh6CldI4MIsIShZvwi2R50V4zZ7KwcLzrg6sP81seZVRvbFQBzrcqqMtuzZ5eVV2AoKQGkP8VllzgEFPZ39649CnTQIUAcmTUA1czsrIA/93Hf5QwRTgOPuqbcwiKxwB4YhTzAyLlRoWRo3IQY7ocjBZRijKNkLUpKpO9bt2zV31lj10OSUEkhZAvPQiYOwgUZw5AS/LMPlOF5h5by/4w85yBB9I3nYu1xinwXvef6AAvKmACJ2DX0xZXaUDrnpi+RBXGZiaT2F92BTSJIgkEDHPNO/AGkYCdhlDtvdeo9KSUl4AWk44Q5R0kBvw6L9eu9cNrUUGMLkbuKUpq3F2x1LSEWXwFFYaEcP4x+V9djyRv/T9kF60vJkDKglEIlVvXcrD3Xo8lXjlvnVhQogPUA1X8dnesm3ngZe507E2dYQJ7YXO7PEAjAGQ4HBpx1wWECunFA6Ieyfam01VbT6+FIJJweTbUAhOKyUpXo8WysLzoCKcJ3kWMcHHvsDsqLuh4lwBYjmPPcuUY4YmriYfsZStPXz5ktxe7crDgg3pWjcm/kcWRkUFlPZJ3hM9gO9ph3wXbwzthQ7BC6g1zwPNwXAIbe8e5eLwD7h4Nn3fmdT1Md3XEKBDvYfQf601aY7w7CJFjAFmBzuC8yqkE2EDHZM9LKKsrkazTqdW5e/pT9AaRhB2EsAR/IIP4KQEdgxvh4x0AvqtYfP82zYLPYK2wRmTbIHHQE/QScUbWwd88+9cdQMcB6QcxAPLKHfJfSLPYaecf/EmSRLUJW0Ff2QwdgryUVGLF2sosBB1ghIDmWAf9LoEO9v7KqPtMasfcQGAzDYI3durn+Xy/I5Zq8P3qHfybQ4d4qqddgpYA+T/APQUnQgO1CxtB79N8b6c5eog/chywMYB17yrqwTsgD2TKeC/8EkSUGmRHuOkvEkTRebxL7j4yxRpAV6seMxd2B0CsrIozdd+mZwn67wIvggUUg0EPOGGLkplK5Q6M9/dTQhCTTAaulu9yf3+Hjse8QhsghPTUMrEBmYOmxf503bggIwo7rnCf1zvhsYnJMesr1OjZuEgmqw5XjjAF2pBV76MivMhEF6CIgmF5iska8N9kej13357hD1RF0V1YJPih7Oj4fwE85kux6PG7lpW7CK7YPW4utcQd3u5JiAkpkmvUBS7AX+HadeySCyk2oA8eo3DN7PhMYA1tKFyzEbVE2OETvWXeewQVfpmmyXk8dwerk6JhsJOCcfYRonpp2mS3K03s4Y+fqDWUqCIBIEBw/cUJ78vVXX9qNzhsaGECvKOf/cYA5To/sG9hsYHDQbt28LczEQbG3b7lBB2XlVdle0xXbuWePNTAefHBAlUUEZVrr7dvt5vVrqrghYGdd2EfIUtYBP8leUcUE5mOIAnaKHlhki1YGiE+uxZ6DP5kWB2amp481QeYoP0POIeZZU/QXu0AQx5Ajqp7m5hbs9GenbXp2Wjrpen85d9KvASbYYXqemNQLZsXvom8EMwy5wa6AyTnrEswrsrKwyHp7uzXUiGCacnrOwuI8oHfeeUf6gk4xlIgsLJl5ZQyTKZuZmZP9bW1pV/ZJRfEEOp4zQzERfAQJZQQUqFcn7Q51gjVjkTC+GBIU1Smsq99EqC5dvKhrYIAx5I+7uuSwqCUlmOmUkUtKaN77zz+3xsZmq6quVekaJWYnT56Qon719RlFwpz62trSbDW1jIDMtzOnz6hXpn1TuyJ+ggpYTw4d4mVfffVNHbpFQ/uLL70klhTAiMNCaQEwOhE6J8eOHzuhtCNBBdM4ADYoOAaOxea/GHYOyXzttdf0HcAfgk2pCYB734F9tmfvHsvJhbHssl/84pe2e88u++EPyH7U2/TkpGaDc22yGygBjvmnP/2ZnDgZqC7GQ8ditm3HDtvQ0iqGCcFmfQF/6l2oa9QYRIya6kfX1mQIYApwsjD8jGV0hnHVPv/8Eynorl175VjJ6NAHsG+fqye/cvmq2B5YU/YFoQa8UKK1uETdc57lFxdo/CdjDp977qga2RmrTQM9zAgNr4xtxllRA47Ta25ute8uXjBLkbmbV1qUAQswj8gEa4i8YGAwuGTLPnj/AzW9YfQRYFgvprTt2b1XgxlgVOkp+vrrr/VuHGKKEqEAGFoYAMpbcEKl5e48Fxw32S4Un/WkSRCjT0CPYwTQwihgMDEI3BdnjjEGGJLh4fA+/s2rG2Zt+f+5hXmVAzoGLKhrAsAIFHXq9PikypfcwZmUfsxqD/gs2UfeieCU7zF1Bznz2G4CN3SNJjvOTqKMtPtJrxgi17dCn9D/z9V9B+l5Zelhv41uNLqRGjmDIAECJACCEcwRgWF2AjlpJ2glr3Ykr0rlksp/WHK51uUqu1Qul8uSV9qSV6PVzOzuJO6Qk8gZcoaZBEmQBJgAgsgESOQcuhvogG7X77nfi5XdU6whu7/vDfeee+JzntMVfP6xo7Jc3TngetAoIXz/FJPMsLUmA5xcBsWQuyjLVvbOuRjTPlquW7WirF59cxqP/a1in8ck8FJ9YSglE1IFbe+I88JIkhV6gt5AK02pgzZymJzlhpWNUQ2UKQ1Wu6TCAAAgAElEQVTc7TGIgYmdryxOHIlKrlCHxvXLSLXmeNj7BjpQdRFIYYUseUYyXCsp9MCxBAt1DkWtVmAZclYEVQJVChXzlOCX8aWXVGA9S61AjW+x5p3MepNxMgai1DwLWE3TP9RASgSOTe+Bz3KqnCdOFQz+vs/2J5tHZrd+tDX/7iwjGpBQccbJKUPLMQVd5Ty6p2qO4aygeDKg3iVQmJYjLUPn+e+5977oFntMH6scognlNGBhsx6yr+TN+gmYnRVwsQzV6wBhm5NgjTHTrGw/vAs9KGhQnZPYaBxwdkD2ne6tFddKAEEnOJPIYtKo3hryab2cL7rBu5orwakgVxmyWwym1U/SEUPos3S8HwEDHeFzAp2s8eTJZfOmd8qVV12Rc6BPxXrk/WdW2l9OiIwzh1aC48jhgzl33lEwg5AjwxwvDUcHBG7Y0Z4kRp0mXqFJHFj/7fx5zlSMT5+uTgEK2AmVzGRs17iwyelVSfN8S+7tzdgxY5J8CkHPaMm5ZLD9d5zy8+fLZOQds2eXHbu3p8dBQC3A9Xk6zOedF/pLUkzA75kPfHowusN+1h7BkTJ/4bzoH+Qd9JhAzRpyEq0XveVHNQb0S6DD2W9mldBbYQLNVHqVp3Op5DawGBPjPZPz7v04Fewi55zcNVXXSnB0NnBYQVSTNCB/bIGzI9n0xusbQhoAsiOL30CM6tmvfcHkmC5NANBT4X5ovlW7Grpz1yTn2LrYPoGBZKw99/6p0JbRXCM2fmiwzJ41J7IlIZM+zu6u6DfBUarqxh+YTdOaFeJ5rYeKvmw7fZnPy44PD6W/tLJNnU0AImkiIUUu+E3NOQaDZ5MDzZs5M2vmxz6rlrM75Jnz6FlInjMj+cEHIIPOQhgazds7dTLzgthUDvQtN98Sn+ull15KYN/MeGMHMxD2yJHYLSykeicknpFGXH/D9ZVspLfaKvpBMo2Mgeru+2RP+YPPf6HK14lj5a677olP0yQtRsulyI3AgCxIfpBVSW7nlt7OHLvzRlMsiQywSZLtgkf6TZKY3NmL9K85y+NrcNIEvs4kWfcTtE1r5EMNdjsT6Kg29Jrfg73SrDJ082PrqBQ/bEEdrHsp1eMQSpw7f7l3jDxBVZ44pUdOhW5KdMVPfvzTrHNDcADy5/nstyS/nmbJer6J99e/o4k+pCi9vTm3Zsc5ixte3VBefW1DAgdnnR5dvnJVehtV6/nTbC8dIWG85YN3Axu87bbbkrTftXtH7uVs6KEWAH7uc58PnJy/wK6E+KOtrWzZgozrs6zxokVLQg7DL2brzd2yhooI9lPiFXpFpV8LA/2/adPbGVHC50RK89zvnqsBbyvgBMcUkJPdOtx1WpLIdAtZIkOY7ZwP+loFEcsfGQYLlTggO1s/+iA+2h133JV92/rhliACUJKz7Zhi+eP0xfXX3xgd8uwzv4t8fPWr30hRwZzNtsOfvTta58MMVz72MGhcvAzPoLgM4HEIBDAUQqBKyZD1x+BzIv23RQtcYLhCcPQwUMYWvGHnMQRzdHRMmCv+w5//h0R7c+cujCNhA/COK5G+8uorZd/+fWXtmvuSbVt05eLgRn/0wx+VF198Lk37WGtsgkoOhQCKtHbtg3EG4WUrF/fpNJBpfJbxt/BK8Rr2/viP/3GYu0AOnJOPt29P9t4BVNptAg6ZMdG67P7FC/3l7XfeKjt3YYPpDJ3x2nVry7jx4xJ9PvnkL8uaNQ+UFctXxlidOHqsPP/7F+qwpbmzclApaptMKJUBp0+dEsfOhvZfgAGtfQCUW8+UqXmPA/sPJnjLFN8W65c9kWWhVL3TunXrU7rkoDz++I8DLdAk5noqbZz3iRN7gu3/ZO++BHN952vjOzym/eM4DgwOhfGjc/y49CJp7Acf/Jf/8l8mm9vM0WHQHAbZu3fe3pTeoIcf/nyFE27fGSE7evxIqm8YX5Zfu7I6jILk4aEyccLk8s6md8JBT7asSzOrBsvdratviyFzyGWU0fdaRzKmNAv2ePMtN0dRgU0xQHD2zZAx2Z4Kl6ysgP6dEvCPLCmoHeVZsfcjCQh8h3OilE7hMm61N8Twy6HI6InTp2p/gbNy4WKFL2ILk93sV1WsDFIc6KZioW+glofrbIlSLkXJyyoLFChef6PIOFxmQclEg2699trr6XtyThki1cBLQ5fK+7I0GiZD8HEuSpTMcnopU/LpXWX7KOrI8759Wa+mCf/Qoc8CW1v/0LqydNnVMcKMvSwRCJ3Py66EDQfWtq02ldILmglrD8Lk4OZVaciN0nzD+sUYyUI1eGDZVUqJ00K5CwZVOJoMKGV63jT7KaorpkLX7LUzWbPW/cmKoZhusNbkm/G2P5IBZItSDYOdhM3wSLJokgju43qCFXIYRrpz5+I421Pv412nT6tVsdNnTpZV168Ki15TeSKjHCbOsWvZ1+xbC/fNiRFkgEaQD0Z2qDVrJkPtDN8MEcCBVEY14wqIOBvWR4WDHAYue+lS+eD99zNUj3OgWsLoO7QN1Ks6DIdT3VQJZCSsHZ2rIic5pWHcWri3ICRT7NNkfi7vDdbqXVQDGO1m/smOnTuSjZQpbSpq9t7zB/LU0R5DB5YjMGDA6AMyxElRiQBjEmiAP9FdfhhetmP8pOqcOjsqN4HSdVZGz+Urrysfbf0weyYwcabIub4850kQyCmB2yabHAsVncqa1xE9AbbgjDj7DPFDDz1U3nzr9bD40PuuTc/Omz+3QtHOn6/DRTvHRre7DpmwDxxLSSDnMlWSEUHVodo71dvXmmfSkV4Uz1f7FC60ZpKoHh0rbSMVWmytVeMEHoIKe+aHc9AEpZveeyfJIDowzfulMigFujPKSde4PRDMu/tjyxIUkYckNkYulTnzZkcmJM7YWsEYRyzTycvo5dlJbLXveu4Q7kyYkPd1ff2Y9D7ZFTgmSCujtSI6d26ctjrDZWv2DxWt9fNeTYN4IMHnzkYuyZxrCCD9nnPUwJLJkWpk7dlzdiozGb3UJDrS04gx8eiRJE2cx4Y4IyQJ9Hzn2Fzfmdq+4+M8+/JrV1RGtoHBFgtn7ZNsSGXCOnfmbJ7ZebC/9BafwTvWBFB71tezQZFAO6T5uxtMv/pRmdXW0Z69q4QAe4PKWLtufc5A04zf9AlCW8hWc/bAsJxT8mEP06uKDnrK1CAcmrlLgjEwfEGzZLIgXIDLBkrsSF56nsEgLaaW9997P4PQ/XA601fb+rzkD5SIMyEhC6YEAYEoiu6mp7Z/vC1OpGfgu0ADbHjt1XLPvfdmvVRJDcy193QqWyBJaj0EUwcOHkxPs2QcZjMByJWLFmUoOtj+FQsXxi64t+BZVZENwTqn+uyarlWHd48PHDN6uJetk9A505L9Wu3z7jUB0ZNksapKpz5C1bPTZ6K3VH1DuNVbiRkMlRe8pBIowXxpJM62Sod7j4yOKaMFaYmzNxhI/Pvvb8kzIscQoEiEOke1z82IEr5AR5kwsTtEWuvXryt33nVHxlyQYbqULAk6jDnZuXtPOXz4SDl+9Hj2acKkKQmkrUEC47a26OclSxaXI4c+K5/u35czpZXk5KnjsXPgfe7N16LD6AqJOHqHrPi74BuJRFhGJ01vwbA/jUwg43Czcd3mCo7LO5Er/eAQLeys9Xj77ZoElZDGBGseI70BSXP02OHy3rvv1mT98HAl/eittoa82E+VfbpAgkBvOVKaxVddFZ3tnNm/Dz54L3srAaNqx1eE5tEv7jM/+MH3ywfvv5fxERBNkih//YMfJMD/b/7Rn+QzL7/8cmk7sG/TKOeesyHi9I9N91MnqHZEMXACy5hK75gmrhb7hU1q8Jc2rlFYwTW2ayatlKW+46ZelEA8+eST5WePP1muWrwkJTTBEWVvA1FAHzx4uDz73HPluhVXJYt5xx13p7EJfvNXv/p5MLaUgg0e265JczDO/LXXLI/SUb3g6HMG9u/7NEGExa5Qh5rRW7Z0aZg10jMwBUNVnavjM96XsDIwSrAMG2iOTGhv//kIFIFTvv38F76YwAuMyywDytUzKPnKxmKKIPzez3o1dMTmG1inhQvnJ8MG90mxgt8QxpT/OjSWzSo/+tsfxmkQ3FHwHC2VjNlzZ8cJ06cjmOBwXrl4Sfn1r36RLJYsC8Wr4kXhgqxdAOEZqpUOSlWTW37amnlHJZkj06fbx3JqNLieL3/2Z39Wli1bWoaHBsqMadPK1GloIIcT8BJ0kAQzAxjVg58dqHC8jvZy5z13lrVr1pbZc+amkdkBVs6XVVDRcsgZHNlkMB8H17uAIIDyHDhYZ9TIIjEYlLBMwoMPrs9nOWzjJ3bHubVnlF8Dd2DYOJsZ8gV2ZTrvhYshIlDBkCX2WbLpAAZjbHr14FBr4GhtNvd7MBRG6mBomGdG1jni7mEfk5EPc0idgxOnoB170fRcj7KXmZfZkwGTNGjmUAkaUn0IJKNV7bg0muDGAFuKVHDGCcBxT9Hu3/9Zvo9G1YDLZdcsa9H3mgFTcdXNu3leTlR6YDraI//YgThq47pB8nrK4quXZJAcB8aPvZMx5jAEs5vm3pFy6ODhZF1Mu07Co7W2Kr7mXjUsVU1gyZElr+AfEhN+GBcY4lQLDEIzCFLD4dBg+fTAgctU0ll3lL5jOy4zhTmDXC3Ojf3GGIeMhGNgf6y5zBz4hjV1Xdleil6wD45DP5A5wUqCw3PnLlM0Y0aUHWKsBV6pDKVvZyTXoMuaPh73R28bx8vEbUQtXd25L0c/joUegjHt0Rc1MKwUwHTNYXjtGTMjI9bI38m0+zjX7sXwz5k1OwNDsSM1mUt6yj9Nj4e1dM2GuIEDRz4zW2L2nMuY/ia4bwK1CiWtQV7jnDNE73/wfhwPkGIzLmqWG96/VjAEuA1xA4eoaeilb+yzQEuwn/6W0pYgwj4KLKwFxwlrlYq/Z9JnxfnIKAFN7eMnXA7Ikig7fz5OH0fOczSVbRUAUEXwJUxCstwceVBFwSIDqgJjbUA5tm3/KIEjmxf4bc5Kd+6rUiJB43lctzpA1emv/QYSgZUFSuDJoRBAccRhxcmaAYP0diP/6YU5far2d+kPSbV+KBV/8C2ZStAc5808NTgb9+/sqj1W+gx37dLEPi4Oi+sJeDniAllsRPacTiXn3pVzYD8kYcAX4e9liAWcmTk2ttr1BPlnDNQdHwY7NO7RWdOmp9rFVqru0y1smrPuvQJZ6++vFQqyfvp0nCZrKFCz/ioLntlnZbTZ4CSKThxPNltQ7Sy6TshOWonWUPgPX6oJJ65la/BfqvmtxBSZTXC/7Jq6F5MmBsJiHQPhxCR77Hj2T09nA9sTsHhek+KdWY5dk7SS+PJjDc6eO5Pv+Fsd5zCzBcPrTKju2g3r6S03r44zSCeyHZIVzqkzQH9Cq3gXQVlm1I0TyNdkQTL75/kT5rrNTq8jHSVZ0yTZ0nczMpKAioyRcw6vdbGPAiXvKVBpYMt6W9gGM9OsOVrin/70x5kZBqqqYkNmwPUE2/Ss5Me7mzfHzmLYQuDkWe0rWWDnQwU9pVZiPGttAq89jOawSAqtvmV1bOKnn+6rIyjmzUtiG/GO8we9YB9VC+ioPbt2JbGous4Bt67+BuYEyqUynF6MSZMj7yCAhtrb441vvhF9kqr+2ApBqwycvakgQqxIUG/b/nGZM39e5FHCwXPRNQ3jIIdegt35YafSi9jVFf/V2vDPMPSOabdneg+HA7e/6abVIRVhowW+Kmdk01mnW0Am2ZaubhXIoXLXXXeWhx5eH7RJVxfW1vb4mC88/3x5bcOGMrlnWpncM6V8ts9A4Iul7wKdOz4+IR1FZ3rm+QvmlkOffZZKmedrKNAFlwvmz49dk+y3Rubg6UOmd8iZxv/PDhwo2z7aWunkD2LPrRVs507ijo909dWLk5xgR9lqMHuInsyknGSdPsl5uf++tUmgQCqowi68YkHsQypdLXQDBJSg3VkCs+MnOc/2Da21wHXTpk1JXksOBBp9+nR5/fUNeR5wf5Xjp371y8jzAw+siS7ctPmdyCf9IhhyzqBhzvf2xT9hEzds2FDadnz06qip8mjYNCx/6UuP5ktNQEOpTR5fFfqFwYsx/E1Gpcm8NZh0iqMJaJp/b7JhvuMBHQgVoqd+/VR56te/zTAqMCqKTrUjw38efjC0lhvfej0LSjHeecddOQiYSRz8OCqaDWfMyKGvDeY1e61KYpOvumpJnP001588lQNpUWw4akqKMaWtsZ2BIzhIFLQNEXjF2WuvTZA23IRa7zxz9sxQbcp2e78169aWWXNm5VllUv7dv/u/yu233xXDsvPj7WXWjMqcRqhkPRxaZX6BCr5xjczHjh4p5873ZqgahQbypCQHW/vWxjdz+DTy4wRvDqKmRutN+PWkoFemvE6dP1t+8uMf5V0cEFzpHHrzU9577/062+JSnWkiAGM0OW6cYorMeqQ/q69yv6sUmKfyta99tVxz7bLSM2limTLZ8LVKMOEz1gEsS+uSgU/jx3VHSK9ednV59MtfikGSCXUPGRFK/G/+5m9CiXn+XF8USzIsIyMRegPjOOWMGbppShg0kAOkjCkQQpAgCKVQBMMcLHMwKDKKiIIgbwwW+eJMBhd8vjd7IfMQo33ufBwulcNmgjhn2qwUa0j51nXpqNm+/vNRZmShNltXqt7K4GWuzN9PJhZQ+azvc6zc96abbipHDx+MszdhwuSso6oV54ThnTFzdqpuu1tK/o033mxBXWBe+xLwGmbroHMw03d26lQLslKznWSPsvM+hpdZNxApQcgN198QzKz+FyVmsEuN++O7x8XxkGGxLg3kC4TKGfLsiA8EjfYJNCiZ5QsDwfJu374tQ+eaSeLWJE792I4oQBlIlS9nXAZf9tR1ao+P4WfT45Tt/+zTOLS33Xr75bkUFPRH2z5KcHbFggWXGb705jC8zkt6KCbWCoH39x1wJYaBkyEQyZDCzs7MpWhmhoHveEcyb92dKXAAE7fJD7gTvWKfXbPeS/PurOgFTiFnyztZ7wRGgQlNjBEGO/po27baRC+rmGD6Upyj40ePVKjs1DrfxN89D2cnlY/BwZCVkEN7Z5Avo0w/uQcDwqhKfqxZuzaZ21QM22r/U9OITdf474ZVyLni8DRN9qkmtFgz/Y5eFSwKKDSHN42/sov2jDPHmSJ7nt8acbBB7ugVa0D3NnTCJ44dr72aS5bEsPucakoZ05a+BXIsQcRgqvJJDKgQ0OsNWYH1o5sFDeATHG+wR9X38RO60v/J0WvgnTNnYENsS7DGsSN71kGSjDH2/LKDkjqeRbKsYdOra6VaVGfjyLjLPtfeiEk5AzLVZIjjxnlI1lcwPL5mdCUpOP72edvH27Kec2fNrg3006blPJEFPYP2kmGX1DqNAbK9vQxeMjsEIUBb7ZnpvxCHxjpaK2fUPekdusAQ5aYfQuWLbEoSgECtWFl7ncK4p/emNX8pQ36HhrJu1yy7JogGjinH7p133opucn02Q+ItRBzjOhMkeUfBARIZ1UR2ssKyzqbCkGpNd3ea6yUl4yRPnVqhta3EYxMkyaI3NPZNv1MGd/bXShmHxWcFnCC4ziN58FlrV4PosZdphwXgNSk2Mf5MEiKX9CDMCqzLOW8quoHijpXM7Mk72E+VpYocmBv0QB3xUGfz0WuqPBKrixYszN57JmfQc6Qa09+XSnulsG6N5+juTlIlcEbEIv392W+sp9azBmiVhZPuoOvZrVCWX7wY/8Q7a8pmt62n80BGOKH0tvemG+hSn1HlSyXkyLHyk5/8KFB2iRk2EuW393Ad+vH2O+6Izv/Zz/6uvPraprL6llXlqqsWhV0vZ808OgOJjx4JzOlPvvOd2A323o9gef36h8LK5jzqYW4QQk2g6XNNDzTHmnwgl8GO6pzby9c3bEgCHFpF32XmNE2fnrMHgun866sVZL304ovR+aBc4OQ+z+6p+oAz2vd169eXYydOhITFjCGfB2dkF1yHDnC+6Sb6F5safwVT2t70ZlU2Wr23mL34VPyLn//8F+WffudP0/4AbXPsGNtwIsnAsKWCo7bOG1hWW1tHuWLRgnLrbaszRFR/t3eQbOScC8ZUItavf6ScO32+fP/7P8g17SeERiVx6kr17a477yiq7fxg9lQBoGdaT1kk6dZKotF5/LYbbrypfOHzXwiRmDNJXun/JjH4zG+eTxLcOz3wwAOBwWE1I1eCjPQkZWRMU40eTBtGbPjZM+WmG28pd999b4oAH2//ODaymTtIJ/O1f/HLJ1NVa6C1EuSSN729/WXZskWBoh09diLtEXQcOZdk4cvz0dlnRFr79u6N/DnX//Af/qNKbrL947Jj587I6K2rVydgFXi+887msmrVdZGrtt3bXx81AfZHP/6bHMo//MNvJpqmlClY/5s6aUqcsPZx1dH7r4OgJhNOAVrEprrDWKZRr1XF8b2mvOzlvvdf/kv5wfd/VP7ZP/vTsnHjO1l4EIlHHnk4hpqS1txvuioMNqMMbuKwq0bAb8ueUAReRFaCI6kpniOyYcOrYWG48cab08gkUOPoEyrKBusOp799bEeEkUJfuEBWuC/BnEqCUq/S55e+9KVWdmI0ylPZ8YYbrq9NxBf6Qwgw0lbKtm1bE6j84AffC4GDgAYNrtIshcQYfeWrX03GC7xLVgSG88UXngs7xfwFC5OlZ+AZIz8V0ldZnigzgzN///vfRVk9+uhjcXqUICkb0TBjufiaZeXxn/4kg5vwrqPRVi5meEH2ZCQxEVX2p+Fkn0Mc0JpVUqljx6a6Iru97JolZXh4ID02Dz38YFm5/NoyPDiYALTJJviuxq/5C67I87S3tWd2ynWrVpYrrrwiVQEBFONi/x2sv/u7x5NpEmRxPlFJO1z2GgGBPhYHmGCPttWZTWB8jzzySHCaKjTDl4Yid/bPofNOjfPmPVTVVHSyx91dl6FrMnKCHo4zuWQkwts/Opr3Bt3CJNdQK7puhep0lPbOOr9JpjIZ+ylTa7Npf3/gkYSh4vzrXB7yxAGyBgyc3w+kcVnGCAHDxTiy3kNjsmoNh+Pf/Jt/k+Dg9tvvLPfec1+IOGTzDh85GlnnzWoGTKb74MGwFh74bH+cWe/LcXFWnQUMdQy6oJDM4sGvFNFt+d3IyFCCdyxNjKpss+fxXMnyX7wQh9cQVU6mLLnEgvXCjKScbd7S1Gk9UT6Vzhi2v6OMtlXqbc67dzYfxfVkwkEwGvpozl/mWA2qVu1LIHG5wtHVFcZCRAey3voYQLD8cAo4LrLVDV1uUzVphjaqUMgO2k/7RKGSk8yoGN+dqgpHg8Nh7QTvH374YZIZTend2at00ghJurNGdJD1t84N3KtC3iolJ9mgR1EFc6I4hiqY1dmcXc6nabmz9uxoRm+xeaV60lUnSF+zdGn0kuAPkx+ni+L33pIB7lEbTaclsGkY+xgVhtv7yGBab3t6x5135t9r3+K4OHjubc/sh8QJndokAgTrglGfbXqDBM72l9G3fwY1yw6noj9wMYERY7boiitr4Gm45BWLEhx4d+8m+SQIVMloIGLWgqGlV55/7vmy+d3N5Vvf+lagDsm2a3gfGEigLrXuWcNc2N6WadygNZ5nXGd3aH39Xc8f+ZR5pfetHTpfTh7oUSBcUyo0ErROMEQuJJq8D72r75MTieYffEwgDSJrnwTxgjN7QabmzJuXtdSfJEGjN4QdDSNUK2jgpOiLkdioPR7YJvui34cHh+JQdoyrVSEkODLTILFNklGy6/U3Xi9f+PwX64yWQOBOhenTu7ivgJJTbN2Xr7gmz0imBZOeezvmxq6u6EBnwJ6TH7KvMoIel8MCSpskZfoBK0OhAC7JkKGhFnvclErsAbo1MJjrcQ6dA9BL9+NUglvT9YEPnz+fIMhaJhjpw5JYkoE3DFMly1kl34JU8kSfN2QHaUAfrYOWwRbpi0pjj7r7s9zTOjSVWD18nDxOLqiodQux0Oho3psjxvb47ybIaKo9/x8HXb/GyEie/dpl1yboFCw28DxrjvRGsuGmm24Jc6ofvZkgyemR2Lol1YKlVy/Lu0kWCfYwnHoHsErr6134C3RHPVsD0Y0CqpAljI5m3k4NXhAe1b5HAYS1kyTjoHd3o+TdXL7+9W+1elerPnj1lZcjJ2YN3XnnnXlOiQF/IxsIQ5YtXZ4zQ4dLKltnz+87EtJ6piv0sat87nOfi150pubPnxvdL8HmPEuKSKrSAdZAhYh+mjRxQuDwjW4RgEkaW0/yJtHIbqRCHGhgZbHz/2BebH/zvnyb2o87NkmKNMZrRZg/L/Zj1pw6NJgtcm3QcVBY+s012U7VFYG5s/j+e5vzbmDP0C+ehU7zXcxeKJf37N6bJC9fCbIF3Xcqyf19eUe6rfGPx3QYVN0eWdD3vGjRwpBrHTx0IEmPvgsXyj133V/27NmX+Ysff7wzejazfsaBsl+bJC+mPYyqYHP/7Z/+afy4Q4cP1NlTAr5DB3P/RoYEG9b6xptuCr042yCIty//5//xb+Pn6i3WE+g8OicqdHw5kDN7LjjmO4D4CaJPnj4eXYvggt8Limh/VBrFEP6mOnj3Pfcm0Ur+zFAUUKr2SdzxJd5447WyH2PtkmXlf/qf/uyy7Et881sVYgK1HS3l2mXLQrLh55//8/8uA1K3bvmw/OCvf5Lf/cmf/FGqhk/87Inytz98vPzRP/h6nqPt7MkdowRLUxMseS2Rocftqw3no6OhbaY0LmkuG1unHjewCYcqWZ6W8lKqU2r0wk3TmL9XXG91PNH0oZf+zVPPZHDk1q3b4tCJTDmPGB3gVb/xza8nEBCdaeKtUKHaUyHLRkApWjhVq/DUr39dnnzy5+UrX/lqBnpqwrviiqtSKXDIZAZEjmFfuXix/Kt/9T+Um1evLg+sWZv5Ee1tHaFhZEw4p6pCMggCJYZPaf/Y8SM5dCorMgLDwzT/o54AACAASURBVIOB/Eye0pPNQxvoEGDVYGBefO6F8uMf/jAC9JWvfi3KTIMzp1yZ+IYbry/nz57JwZ49Z14oC7GBzZhhrsmJBIB33nl3oEtolBl8WEhlY7hWDkUV6t7ypS89lizNqfPnyuuvvRalzSli7DFRwK8bvOm9rGGFuKhADMXA12rLpQrdGgZJ6yuDAxdTwRoY6M8ef+ef/El5+MEH0yPhHZJpPo8WcFfZtWt3sp2qNPfefW+dZrt0SRjcOPONU65y9/jfPV4OfHog/VOMBsOjsV5wVBmkTHevdK8X+nvLvv17ysrrViTIge1EgcqxI4fKozDkMjkbwzQzNn8vhTNzoQXXqBkymZWmARe0zI/PktUaKA/FOFJOJ4/L4JxJlsS6MJ6UbWmvayYj1VQFPHMjZ7XhF9zlbCuLLrvTXjOsDbwzM2WmZUBcGnL1Xo22ZZ/f2Lgx/PywpTJW3/zmt8s1y64tzz3/XDJ0s+fOLZOm9JRjR46WExjeJkxIEO15yMeO7dtarCtTY4QZLgrhnnvuLt/7/l/FqTV1nnzWRtFK7iDIDIXr1KkhkaDsmhkI1oec+W6F+KGLnpw17+zsyu9k9ATpzleFqKqins7f6BaOtQwRmcvsi/RW1awe2Qq+3pwiJf2xHTEeDXGC+3NK7IfmVY5z+jS6uspHW7ck8BAwy2Q6u5yAZgK7d6gVqJn5jN4/cLDPf/4LuaZKT/plzA6JE9yRiqseEO8B+iVI5BilebavN4bBnsk2Z4DimDrbxfNyxDh7rqnIx5EdDsyowtQY1cAZZX7PnUslUUDoLHFOMmhxLsP8YSrAnR1jK6PU6GgohZ1p1Vz6UIZafyJHhzw3UGLrQq4r89mJONKVUOZSHF6wuKbi5uzL9vtu+lRamHX9F4wmuQVXU+Xxfc2k9LT15AiDKPh54P4Homtk4swTkq0mL4cOHIzjLnkmEPHs5FKm7tOD1TiTNRXGBM4XLkQmmoZ3FYQGCvr/h0rXHlHEFG2p0tThr6NleAj23vDFU3GGBS+o2elz8Itjx7F6Tkk1pc7OGVuTaObVjO1IFRgMZOGCGmAJeqwf6lf7SDeC9rgXAh4wNhA/P2fOnotD2vSUVHswLeu6a/vHYd6zRtYRioKe4KjXQaZzy9Il6HIvlok9E7LHAgW6jG5tnEGBjus59+SWJzQ4MJy1aAL+eiZRqleHMTC3ObMCKcu8n56e7KN3EHBZp9OnTsaZ8TvPlGrn3HmXqwnks+l/cC/yCGnAybZeKpOes6l010RoyZkLO2Z/f3r/fL7pSXN2JS34DK7pDDnnWN3YSLac3RYM8S/YTz0ighM2zrp5roY5T5DGQSd7EguuqWc2ENlWBVmWvoFh0umCawQ25pOpGHDGrl5ydU1UDQwm+LPeritodV82uO9cb8g/JGAgFqy5xEF0yKFDcTavvvqa7EP2qUVgQZ9J6IC4gaUNDdTBsXHQ+3rLD3/01+WmG28KVD3w4H4VxKnxIyR8wXymTe25nFzwPTqVvhWQZI5SEBKVwILOtd4Y8vTRuKbRGxxJPWnkU/LW+SVM+jEWX7k4SVJ6jE/gBxQOJfXUKT35DPjhmrVryv7P6jDwSmhUyTy++KUvhsilDvDuKB2dtXVBj4zzIxhmb8ZiKezvC6uo92DfrTUIobWsMmFtaqK9CRxq4rHSXTd9ZZ6xQkzHxBkP7Mz8ld7ey9Bd36NfXIcsV0r2yp4q6DxxukKM6ZbPPt1/+XzoT6GH+RzOGP0v2ef7Ep+7d+4pv/nNb8v772Olqz2NsUFlTOyfa0rSHDfY85qry0MPrQ+ZFBSEPiAyktla868oW97bWv78z/9DzrQepIagoXtCVwJDfUcHDx0pn+zdk/Onf31waCA92u5Dz9JXWH7R80tCYfHEnsu/1K/nPEmw/W//6/+e58z6d44te/fsS/IejF21nY53diT+9fh0dLRlDebOnx0f4vjRE1m7Zk7arNlzgqayxtZfa4a5Tz/84d+Wtva28rnPPZIiADtN9hEb/PrXvwzS61/8i/8+MuLvEi8qS4oTbImg66Xnn8/ZcxbAftkUnwWLJU8CQfYCLM963nnX3SHqajt3eueojGyTndE3QCkqVY0bi5K5P9kxkW/fxf6w+BBigpUMXxgvaoNpM4CvafwmSHGiW/SQPsPxJAS//OUvyxN/9/NsEEWi1C5DIFp0qGGoVU6U9zTCKSUyCiLZWhmo+EbPqoEe9AubkggybCv79gXihElFJlRGr8EyWyTZryd//kQ5meF3JutWJyPDBYcqvSElhM3q0OHD5fSpM2XZtVfHgbRG1otTBeLy8CMPlQVXXhEHaMNrb2Qt7r9vTQTuL//j/1PeemNjuftuzVIPtyhKJ0T4GE9c5EsWX1ku9veXTZs3l48zKK/SYoLqEGKKFfTs0UcfjYP5+OM/SUVrzQNrEmy8/fbGUPH903/6z2Io//I//+cYfOsiEzl2bKW5BBkwTAnuNpnzCxdqVN/RXg4cOJTZQDJuFIRqDcyxg6gEjcWDEvvDb3y93H3HHWXWzBnlzTdfT1XGDzgWx3bHjl3JEK1fs748+thjMQbwzjWwmpzMuwFTr7/2Rio7ejMYcYaX00meHKL0rnTKOMtyHSmXRgYS5Nx2+20tut/hMq6rM1PlVes48wmkR0cuZwZlXzOh++Tp7BXDrkmOc0/W3E9fkR+zZygmpWDyYzK2ahxFt3zFymShGIRkdRcvSjaPApBZ1uxrbg8DEmrcsV1ldou2WGaOExyGttZEdGsxY5qeg0qJKBvj/x0jfUs/ffzxZJGsQZzvuXDkqlG1UXvsuHFloSrm+Anljddez+84m4yAAYEZPDqswlCHbDIUaC/vuOP28vobG8rzzz9Xvvb1r6d/wt/teQZxmuGR3jzKeyjyaB0oxKZ6qZTvfWQpKXBG8N333kuQd+WVV1ymPVU259BThBRsbaw9FSfzF7/8RVl9y60JkmSryCxHLQNlL14ol9BctiCnDF8dhjiY31GcMNosuH3igAj2K5SpzrhyNuGF7afKIEemGThHHyl1+xtHPs7+xEmp4nHGrZVMnmtYT+uvclIZJs8mqFIhMJiVTAWuMzCQs8FxSjB4tvYbpEI6OJD+GIMx0R4L6H3GmsgOYpADNXCvYLu766Rt76mP4PY77iwX+/pjIEGi2g24Q0F9EcT2VK69xVyciRPjkHJUfFfgw4hJlnDc/G7xVYtTxbTOnA/r5/eqXvS990kFbc7sGFaBtj0U/CFWSR9J+5hUqAR89Ie1dT26OdCgmbOi85sKZTKtfX05N55VTyNmJfJg7UfKaBw3kL/0cvX3ZT8EVRwb9wwWvK2k8pABdmcrBNl55qCp+Avwb7nl5mRV7fX4bhVrkFoZ/0prrveEg4218fy5M5fnoJk343dkWNVEME4GBIoCQrqQTmbvJDGcVSxcghtVTu8heEAC490HEA1MQ6/aniAUXNJaszvbP9pavvToozk3zTwa+oc+FhCk33LP3tpzM4CKu7IykjnnH2TEc3BSd2z/OM/p7wJeiRJBk2cLucTgUPaSLErS+Nz+Tz+J3lMBlijgNPi9PaILOIU//8UTCSxQPJMHDoxMvKRE0wMXZ7W/L/Dkb3/7H0SXIKMBYRRUWgfy6XxLGJAD13dePR+9yIdQOfcT1MK4zsgBp8Z1Q1E/uScwKWcJRNSzkrPKZnki9hG0mW5gJ4MqEQppJB9bB0MGqnzuTPZNhVaGX7Ctl4F/U4lWpiRrDt5DN3z5y19JlRJEJj1RnZ1JlDYzqJLEEwi1d7QgUn2xyRxge5nersn1u+afWUMyLStOZwTtAgbXVRk0x43tTOUGLB8y4srFi5IUsd7OmMqYazgDKs/0fe/5s4Fi0dfWlq4EZZXsE+Ab53D11cuqb9Y/kAQpf8taYTt955138uz2ib/jvPFhli1bHvu45YMtCVAr8+KUUAEPDg1HdufNVRkZH9arBx96uBw6XCsIfpwXvbCPPfZosuvY3sjxw597KGvNRpIfvoHzy1ntQHN95GjkDQEP+0dmQ77SVe1elU++l766Wr3nK0hiY4Pz/hXW3Zlknb2v1XjUze9Vp/uKhXlG75xxB61AyrVi//d+UmbOmXUZIZSgiF42iHzChNKZNTKHEdrlSFBAAh73dfY+2rqtvP32pryj6pJAKOMLzvfFX5AcUpnZu393zvKXv/JYuebapWEDZYeRZj311NPl1RdfS9Lzs4Onwsw5d/aMMmPmtOgwRQF6fPmK68rOnbszi5F+O3Dw0+hq1Rvvxb98a+PG8tvfPp0zdc8994XVuPbCmf+zNxXyV199Pck+FVX+DHieZBvZu+/e+1L8YPf5rJ2dHUGKeLYDhz6N7YaiSq8zWn4IDn7YpTozKTFC+5j0Jt14w41ly9YPondVD0HxJNGw9/Gtjh8/Gf9QhVJRwXpZO89uBpE9e/mFF8vvfvdsbIneI3sONsuXUCmTBFHZB7sVbNkHfeptJ45sDesaIWck0czJ3jnIhFVpEFkAJ8608V27d6Y5nVJv8LEMfUPrV6dkd0domgxGE/hQNIxIf//F8utf/7o8/pO/Kw+sWZcskEN3xRUL02TO4DEOwyNDmaHDEDcYfIoJ9lolRPM5ZSej4mBoUAsGtjWPZeq02lyIA1zgkNJ8b28LP4ji9FQZP3FyokmGWxXJoEV4aphts4AIq2CilvrmRKhljmTCKHOZSFPlNaiD2XEARe8njp8ur7z8UhzR/t7+ZHAJBfajVddfl4FH3ptDCT6xc/vHxTC6qa2p6gJKSlNwALrVOEECFg6Qg0zRWk9BiOzoLatvTlD63odbMnclzFjtGujRMY6LgRGw+XfBorUSWBJM/86BYtzBwWSHrQWjgF70woXelGnXrLm/XLdieQJfGRxK2TOoegkWv/vd/xTj8O1vfDu4WY3YYzsrzlxw+corr6RCd7F/INmhiSAZ7RULGsf+0kgyi43jTaGd7z1dFi9ZVG64cVUOh3VUTq1MM/OSDXzrrY0xWvfed185drQ2u8pIYUnSDFqzpXPK3n17ktVVHVPOpvxl92v/F+amXWmUX7niusD5HBTBIAeNEpRJvOW2W6JEOGsCcI6wBkoLaX9VzzI0d5YAohJjcEw11DknqjQL581NeVw/j2eQkbDeHPTnnn8hTtH1q8wc6k5WTaZn9rx55fobbkwgLlsoO3ryWM3MV0rT4ZwhBtsQOAa/GsGRGGH4W2usubj2A9ShvpS2M9s0yIMedXV3JpPiLIGcSAJU4oDTuc/smQxdhe6YB8BhCcXpxDovqA5wq9A9xo1jw7lgzMkM+nDGxeeapnjPNH7ihGCNaxaQ4TqVYAHVN7ltqkQTurovT3ZXEVTVo2cY4fQueKfu8cnac46cH9k7TnTT9C7DDesfauHhynJEl3G2/G76zJnJrro/2AOYKFhGc7307p09GyiJTGD68MLgdipwJzBGhpbsc2g8n3cGFc4gQ2X/cZisGJXKGkhnhvQhU8SHond6z53PvACOKYc3zHNOd4uy2/5yAASEjENDhcshZGQEpk1vEd21YiUZPRHSDnqATNJt1ptjw2HkZILp0jX33HNPTX6cBIGp2XdOpHXWW0a2OTQ+7/7Wp5nNZT2Pc/THT4hTqjomMOVwyRJ3T6xDpRsbkkrphAll/oL5+Z3rvPbqqyGdUfFpINB1kG2FhH726b4Wy5/J4JUtq3MsyuXzSaBlmHRPT97ZvqrqcioEFpVFdDA6SqIBzAcdq74ETlF6tobrAGg2JHPVWlDiBn5ljhqILR0j4XJh4GKqFmS7YedjP+350UOHatP3u5vjPDqjZDPZ5zGVyGLb1q3Rf+f6z5WeyVV+a6WqxCG1RjK2rs0GC0Y5bSdPnk6VSHIBeUDgQb11OLZ7WE9JKEmZ5rxz/iwE/aGyRQ4+2vpR1kUwLsFCD4CvCZy9F+iba3GA2THIiQZ+K+CyBmB5zp7gmsw4B94DEgOknMxwIF1HYMr5Uan0/oL0DHBOFXZGmrnto3ewjxJGqYae781n6f45s2vSgkOaUQEjIwkU6Abv2Oz93j17L1ep7YOgIfPG9LVMn5Y9c23OoIpy5lW16KzZG2dP4GGvBBNzZ8+JvO3Zuzv7oxIrweRs6vmq/Wrd0TkqZPac3u8eXysIztHMaTND1gGWyhZ6/r8feDo1QbTP0ktkDsOggJTDu2D+wuhc8Gx76BkFy/SyrP20qTMiB9gya99YneXH9gpy6Kya5LsQm8bPotfBLU8cPxWdpJ+O3hWsJOnWNa7O+DpzprzyyktZa8PbwUI5m7Lwqku33rr6cg8fB/q661Yk0KUHw3LZgpxZywndzgsWwYtZIzBF7+CHnmmqo6GkB1fO/K4amKVygsWvRaLleXy+QrMr22kfFjYDusHMMxD9dJKiTRAr+JfYfvuttxOMgO02SXp9hNbw0iByk9oD61m3b9+ZKpj1OnLoaPYZIYJg55WXX4mes2/kmn3XFiKIO3nqdPnNs78phw8fKPfee1d58KF1ZeqUyWE5AwN7+qmny1O/fLpcv+rm0tMzvbz5xpvlwKf7S8/kiSFQIqd7PtlbDh05Utate6g89NAjl+cPShY4b2TNuXCO6Y5Tp06UP/7jPwkyig5RQJCg2r17Z9m545P4Kw3kf0yp87LoDvaCzcuMxfHdeXdrKsk9f8G8wOjkqs3XVA1lw31m/PiJkYtmALkBskF5TdA33ZXnkBx3noeGLsY357Nu2PBaeffdTTmHUFP8PQE7e8TPl/BTzBD4/+M//k4CMv45H0Uy7uSJY+V879nINV+SzdLz3nb21M5RjolKBSPEmeuZNCmGi6HcumVruNlloY6fOpGoTskSBo9wwb0z9gRf9sh3RLfKwE2TbxotT51O5YAQ23Qws//4F38ZSjhDjChG13RfjuG+/XvLXXffWa5ftSqzH37xi59n0vP9963L3Bp83hx8zBeU5vp1D8ZxFWlSlpTqmxvfjPAzCpXq8VKUjwj/jTdeT8nsG9/8RxFiDiyFVxv3jkbZgNItWbK05ezOidGVLVCdoQhVplDxfbRta9n07jvJZP3RH/1xDskvnvxVefrpp8q502fLwvkLk+EXnFyzbFngXNbbZuzevaO8+spLObAa0VAHM4rhej97rpw+fTZQMNcEX/I+r732SgwQxhuZVxEsh2TtujVl8eKl5dU33igvPPdCHEPKgNB5Z4Ir2KAAOdXJjO7fH9gf+J89VB3h7DAM+mxUw7q6NT8PROn556H168rqW25JZgVcT8XLj5kFhFWv0KKFi0KfOk4mrxhgNZg1FuAOD48mi3XiBHrIvlZ/TluMDWWeqkWrRyjkDzOmlC8++vkyOKSpdkUr0q/MR7I9HHMynMZeFNOnz1XK0qKBtM4icjhlrX12ZHQ4TkfIA0ZBTc6UnsmTk7VNReHSpRj1Cs+rtM+CasbEARs/qdKzymgLFihsmRGBIsMoM4GiW7ZKFsh3ZKY9m4MOioKoMr1wIyXBn+fnrKqi7Nv/aVm5clW56857cu9N72yuDEhHjoXcgdMocw0MygGmzEAMZQw532QffA2EKqw2e3ZFact6yeowQM8++0xgERw//Ts16DVRfGoc+9OnT1wm0KDkmmyd/eBwqMLJYHFSA/1oVU38vzXMkNJAVauyswbOh0yxtfIZAaa+L0QSzVwULIL9F/uDoxfUe75UVSaaR2AQ6ECdbaCh/9JIEiJ1vgjI7Mlk5mXF7CcHlYw0DJAqOZy0pcuWBs4FFxwHFOlEf3+t6IbpCdxsYZiCZs6p84+sj7NBlzSQBwGue0uyeBZBFniDZIh14hzCtEtgDA6DRM6LzpRIkeQgf3NmVewzmVMt8BxkKBCtMhpZR2iSzGeILupcFlUanpX9SkX6Qn+F2pkePm16suACegyHrhfD1dcXuebEkF+VFO+i9N9AK53TpucAxEpQxiFkRNw3bETY/Fpzj5JkCp05hqmZLVKZOuBQwFQbzwcDv/MclTUN41itPnWkYltnvIALIbiwnipf3p+zIpD03xxnQXwTwAk49EaM7XS2OwLb8F4C6qHBkZCcVGhtpQJvssD6c1SKJfc4VAKdwCex1LWINsA0GFl9VIKQMIcOV8pWjD7sSQOtcx6ee/735fpVN0RP7Pv00zI0fOkyu56ggs7lmM+eOSNzRKyxChryjzB2DQ7FcQTdtUf2avvObVkTiaPhS5X+XkDAljYBXwYmTpgYZ/fEsZORU7aBI8iRC1HK2M7LtM6NjZMdbvptwdGdK/OFAgmeNj3QOna0kUULbz8rPGUo+8LBkNhJFSmDHmsfWvr5WkNMoSj4AYGMnTiZfW7o160b2W3gbfSfagCo2l133h25c4aaakV6qAJLrL25zljTXxZ46qWR6Bn6QbUt1aJWpVRlTQCrCs15A68j//oRyRV9FQe5o1JOy25njuCY2j+WKrnG8hbrHN1qLcaOwco3Pn2zZOO6lddFn6gQg5pKOoBhk584noND5f41a0OHn+He7e35nYn1glVy6P58Be/Ud6E388EgCPQ2XXXllQnKnXVnXjLN7+NQc8bR9g/XoZEqfBIZ7tE+plYkVZG3bfs4dlB1Myx5C6+4PCScH7Zp0+Zy3333BeYuaJb809fhnHLmZddV+elTc9Oe+NnPgq64/4H7I//0O72sW8GeScgKaO+7/96so2C6qcx5TjDk0VAxV+KLrGvLoW6gmmSrkZWQ7bRkga4mR+SqgbUGAp1WiRqgZCZWV3eqJs2AY2M8rJWfJOLRSLfGdiSg7Bxbq5eSSdhQh4dKe9toaRutIyPYIkkPZ8tzg8pKWrKLGFBfefnVEMOEEXb8+EBDtWnMnCWBtKc88csny5YP3ytXLJxXHv7cg+WmG28oQ5fY8eEQj0zonlzGd9WqtL7tze+8HdgrX2rhooVldEx7ax+HgnTxM7mnDk4lC/aKe0Mng1uyp6p0CKXSmjGE3KL2cL74wqsZD7LxrffKbbdeH9niA6dDf0xbqr3kRCGBwZP8VTH+xje+Gbgu8gXn68UXX0xVt7YOzMo+2hO+A4QJn9Y4EvqDLcTQx48nS/yxeh7R2ffG5/UelSCiQnhDJDF+fJJEP/jr75U//MNvRQcIdm699fagjATx7MG6detCHuNM6n9v27tz4+jjj/+07Nq5s6xZuy5OfDJIoyPFdFsH1EGPMLQmmddSc1sOscNmoznSDIeDBVvuwTw8oVOOdR1OzmhbKZvefS+lxNdefaPcedddZd/eT+NwI0Pg0GvM2rt3d7niigVxhByQDz/cUubPm19mzpydw2quC4MoigxecO68ZItOnjieQIuBV3qGtefoXHvtirJ06TWV6ODsmbBkEIAvfeGLqU7Ihu3csSsUwOd6e4OZ7egYl/Kywwiv+96W90PL+4UvfD402BxMm7Pj44/Kwc8+DbZUmUz0KXOG5cR377v/gVTIwC0IiWAOLGzLhx8GHoDlRsBw+tyZMnbc2BhljpDKwqHPDpYnnnwimyXzMm/u/PLaq6+ll+jmG2+Oo08RIVbgOH+8c0f5aPuOMqbDFO+e0jWuuwwPDkdYzV7paDNXZCD7qwF9zZr7yvLlS8ucOTPL3Hmzy6SJ4wPhefX1jeXnv3iqDLQOrzk7yrAOUM/ESeXG669Ptk3JWn9Of19veeRzj6TJW8YUjpQjZhjWkaPH0lAmQ+ZgUUB6idavfzBZIoKqeXPv7t1ZB1kdwZV95Yx/+x98G/1dmTylGgC/v9DXX9pbQ/ua+QWcBob26CElcE5gTwsyUZ1R2S7PLAiigBqoDaPEeZBdiwNxcSCf8awOSpzBefPjLHLIKZTgbQ0FHBiIs1mx3AM58AJ+Z6ihP67zPibHmEgAcPK6uycHXnn40JE4FbWP6mSqYga2UQ7OEseO7MqSCpJkYzic7i3I6Ggfl2vv3bMrJdzBgQuXZ97cfc/dLWKAyq2/YuXyGFPP6n7eLz0lUydHscuQY1LhtHDknGdymtk7lzS4dsUpsN5k07nS0xBjcMHcgLomMMVNszJt65youPge48HwuTc9wYBlXkCL7EGQNbGnJ4qbk6GiQmGqkDSN8tbV+zCaAkSGk+NPHwk0TqM7BYNpNVELmJLkGBhIwDhVlnNMWwJG7y3rWoPUnrB0eU865sy5U3Hoe3om5TzTLw3xQJTnmLaU/DmhFLJMNcdSFdS8Lc5rgyf3njK2qhKcQBlgtO6+50eSiUxyIMktw8jRFyCHSUym9tixOuthRGV8IHLEANPNgjC/Y9g4u97DDC77gr2K88ShBr2ZPB3M8KrIun0Z06ZS1JvkA91jRpg+vi9/+atxolMhuzRYWd9ClXw6Z9nzc5Lq3KXJLVKQFiucWUWHD0WWwG1qU/2JVNBUBfrOncu+OnPk2jv4nypcBhCePN7K7i+K48/ocVSsj71nd+yJfUPrumTxNblHaJy7u7MP1Sk1kLTCfzjOCVTOn6/9YO3VCfLecbhCjMGedVXoamu2TcMcFYexNd/BGXJ/TigYhd9zJq5avCgGvQ4KrA5ohU+dj8FGBoOxLuMOeibHAeVUNxVQ3/Ge9NeK65ZnLSSMQpd77lwCGudAMpDDoLm4vVT2NdWc6qhPqmyRZ0+XyVMmt7LzFUcv6NCP5W+u4+wJjskI2JPEIn0oY63i4lr0lncSPISkYc+eyAl73SQHyB+HO7TYLdpkSYA48q1GfYGD39UG8SmXKaR9PrpobEeyzAKWnkmTLzOBckhzn+GhZMwnTZ5SJk+dGtSFmV1XLroysnf4wIHsh+uxqWTNvlq3Bl6veqCqy7fROyrZQi+ovrItns++IJhQdZEQpSdk4jF5eX/nJvO3MNudPZt7u09TSch5aRH7eHf/TubcR+Y6fZotCC4dJlhn9+hGz0BPeA62MXOnRivigizUmW3Ta/WruztnyPnjv43p6Cz6I5p+RzLv+nQ9xAdo5tSeqUHj1YnDhQAAIABJREFUSAyk0nZpOJUHlS6B5odbPixXQRpEnoyiEMBWNAyK+/2f7ItuIDd8gjmzF0S/ez/6CXua9eWQn+8zf1GCpC/XNnRdVZddwaBKH9Fz9uzEqeNJhAVVAH7WNS56UaN+KnmTe6ot6O1N0sW5B8uH6Jg/d16C7SNHj+Z+kEh8GNW80Hvv+6SMDg8HVllJAvpzjqwBW3G+T7LO0OCZCVKOqlKuvjUBM+QO+9Gw5tKTIYZoGxOUQrfE0ozpOVsSGardWkH4ZIIF9mHLh1vi86x/YG2ZOWdO2bFrd1BG4JSSLnTo5z//B/HfjAnRowr5wOYj0FItZuuHBi9lbSRuOju7y5LFWikGyzubN5YVK5eVtWvvKzNmTYtOt39gdfpo9U5vef/DwI6RRVy74ppy7tzpShne31v6+kfK6xteTwDRNlr7xObMmR9Immyq/eKTSQhBg/DNvvmtb5TrVq4spY3Nr5U3SJy333qnPP3Ub5Kkl3C8dKkttldC1zmyNkFNNP9Tfe+UbFsQYoY6BHlmmTCpwqr52bFTJ/VWLkxVh54ZU8aElMBeC/CvuWZ57IhiSM8Uyd5qU/gu2ATb9ux4cxRsrEK3lscJCW1wR8XMNs1fUWDtFfPalBMb5WFhRLjNNHYOW7DcrcYwysBDc4xQ4+3aszcsYW9v3BwigEMHDpftH29PEKIJyoMqy36yd1eCgke/8ljpPdefyA+LCCHRO6LRTYlY9YUAc0SffPJnyU597avfiFMrQ/HiS6/EsDxw/30ZcFTZRPYk+uOgL1ywIFkzEfmJk6cSVGF9MfdFdouQa6T88d/9tJw7dyZD5x5+5OHMRFGShpU9dvhwpteD5CjJUQ4gOpSNUrUDKBMl2+FwWg+RK0eS0uRYm1ujQuSwu6+My8W+C+XHP/lhhNZ9zft55re/ybTXFdeujIPD4II3USib33u3zJwzvwwMYb+Q5boUQy6TJQs+dFEP1lAZP3F85uHce89d5Rvf/FqZPgM7lKxhDW63fbyr/PqpZ8vm995L6ZCyVO4OS8r4CWUCCAvGkpGhOO/oD/UQiaRVTAYuXkhm4NLIaDJESBYI+NSp00PfaZDVY49+OYdDVpUif+mlFzKEjLPbVI/ArdAxHjp6pEyboUIyvhJhXBwoHWPaL8MYKORmBtSxw8eyvgKQODIJCs7nugw9Bc8hCrxh5szLf0+GcaTOivJuwdZiY0OTinEIhfXAYJhmGvyv/6cIGTfXq5TdlU6aAxOGKQHC5J7sz+49u8PvPnXqzCiX119/PWvr/VU7DbWjXVRSldIZQYPmKFJBO+VL5vVTwdKCgcq8m5/kGtOnTck660XS/7V27drIYM10z285yQZcCgI5lSfKwPBg2Adlp2qpv2bH/MPpoUiwnNXhbGhda7O+6miG2vb0JFjTI2K9rGEcHANWA59sj0GNPFyqhkajcSjU99Qmb+fP+mRulHlLZ8/EaFhLQQBooTMuWcDyc0YzB6p9TBxNgXszF0TwMnOamT+DMXYUrGvbG+fK8GHBufv6J6QUbaWM68Q4NxhnIuxFo5dabEc1EElz72jNPDKKzf042lh5QFjsdSUW6G/pShWdml1UuSHX3olOdA8wBHKjklOzmPoaBzOEkx7LAN1Jk6OH67TryipIZjjuEi/0CsfpY5WiadPzd85RMx+joZimV2T8Bkb0K9YKDd0BCqxqwThxNjlwGbh8/fXpa7RP4DKytk11iwFHuMKpERwLjL2THiyVNI6GQMNaOUth1+ur81HI42Q0+JILnbKvlYHJWXWWKowCBXMdZOdscaLc2z/ew/oy4BUqqYdgRgIichDDOloz25w+wa/18R09RBJp9mP2rDoLyzrUbHA11hINmP1UeK2ldeRgNVl9++Y57GN6ULq6skd637wr+CgGQtcTkLkHXeR8CaAFOrXa3l7ne2U6e1vW3bs5W3DxGAzdUyXZmW6CdfLCGbfHqcBl8PC0VCfoKLoq0907xuS/kU/QHxwg+xwmq7NnoksE0c0ZsAacaNA2QTP5Sma4tEXPpko5PJzrqGAK/J0B+/ne++8lmaT6az04ogI7DpJzai3rwO3aCN5UpKwB3ZS9mT270iV3dJaZLeIPnxOcChQnmlM0TYKju4xpDYTlEPuMoObTfZ9EFuxhiCNAA8FFQaPGj6+Vw37EF1eWc70II2qzeNNvbF8bOJVAB2zcmXLWVQlTYSErFy6kkgT9Yr/IuLXxHAky0uR+rk6zzyDLSrBgD51XP+xBwyBmPwcGakXMM9TE0YVy7fJrk1jzfetUExqa5AWTlWlMBcvaeLeJk3vKhEmTo3+8f4Y0miO4f38CugwInT4zstq8sx4JiWjVaIkl/S7X3Xhj3lXgLjECtQA6OsP8u97+NHer2NhfDuyq61blGdkAPa3kmLMOVmjdtm79MD1lDz/88OXqA7h+GsoX1EBn567tkXkJLQlAcD1jEAREZCgw4KHhJAFUzHyPjwZud89dd+es2SuBoqo7ObIm/n1ocKBs37YtFYEm4SKJ6LMCAs9NX/Bz+CZ8qDvvuLMsuGJhevDsOTvnHmYy8o/5DceOI9Q4UpZfu7z2TbWYP+lTY0Z279qT3pZ9e/cFTijhA8p/cWAofxdoS7ZItENb8O8kr1Q9+ET2W8/uWxvfjk7kz+n1QRaQPvVxyMOuLtt3bCmXRgfL6tU3lSuvWpRnQkWvD3be3IXliSeeKJcGhxMsrF27vtx9zx1lcs/EtESw/0PDHemb5pOfPH42ukMlyWw/zycgJddHjhxMb+PkKZPKV7/2tfLg+nXl0uhwqnGel03etm17eerXT8cWzJ27oOzZXdsGwO1V/tkEsiwo4ZvShRI23lU1MImD9F5PLRMnTywrVy6PfXfGZs6cHn9JTHD1VVeX73//e0EJ2QvMbuzvxrc2xs+799474ut7brLXtm/3O6MOjiy2sp5spswWJSnYCc6+wwHvK6OgRSamUtIdeLWronX4CD3N2ziADRGBA0sBpEkQjaMBdocOl5/89Mfloy3byxe+8KVkH1995dU4UatvXZ2puBZg8+a30+dx9bIlCXQoYSQGGo1gkL/85cfSjEmgBVCw8X/xF/8+mRf4PYcG7O2Z3z4XRb/mgfvSqEVQZax+97tnEn0SED0YcNmlrb288ebGOOYi7Ntvu6v2qZw5U17f+Gb57MD+sm7d+vIHn/9c3gcuvXNse4LAf//v/+80QOn/UIKnPFRhBDKBF0yYUNeRs9Q1Lvjvl196MX0eDz74YBkdU1JRqrMcNBxuK53t7eV3v3+2LJi3qKxb92CE7umnn46yuuWm2kPkc6+9tqEOkxJQTp9RzjLG7WNTIZDp1jckSzYyNJwIXWB14uSxcvttq8u3v/XNMmv2tNI5TpazxPieOHGmbN26s/zV978fZUGx2WsO6SQNoYNDwZTqe7FvjPu1y6+JMw3Scw61cIfMzZ7y0suvpNeLsvDz4Qcflj/5zj8pC+ZV4+EwyRaDU9lbhhguVAbo5ltuSr+IwA3jyNDFC5fZtBpMqYNEBimxMAb2wpvXgbdksumN4GwPjwy3elouVsM0tkKMUkGAV6+8Gnkuv/cOnof8VAPeWRVUi0mwUnHXRsn/Gkcc9jpUrDLFJnW3SvGMQIXGTci+/fKXv4oMCcQFauhGOVrbd+yopBgXL1xmP8NJT8HNnGWmy2AySD0906IkQbZUC5VvBSeMERaqe+69pzovAs+u7sidrIg9pSBk+sx8mDFrRjK2MvY+x/gwuoIYsqN6JilgTZuZFowReZRRRZzBOayTkCveXqATKMaEiXkmOoCicyZVMq2hQIeOyMTywarw5i1YGOdZVTMscjt2VPgLzG1oV9GQqy4eu+yI2n/npvY7dJXhwYFy4vjROBccFXIheQKKmgb+LVsSbAlG7UdTnTp44FC+w8nr6z8fTn7JBEFShVGM5IxxCvxwbHft3J3sb6ZIT59WBzDSh/pIDHzr6ooMMJoVW17hMMGVt+SiIVYhH9aKEwB61vSuWEesVoyiKp81sb4q3tbFBHR/EFgLNMmu89E4nK7p96CfBw4fuMye5wzI2tPBAnzBryCDc4pcgQMpyNAcre9J30ugpeBOA39/liRywJo5RfDwHD0OssAODJBdEFBYN/+vwTakI2NqIFjhnWdjgxr7ErrxwTq7iEGmZ/y9cfitT94x5BttmSPDbjnENVCvfWJN1YJ+dFaOHqnUshJh9sqa2yN6RLJL8sq51ZtHHuNQtgIasuDfOUhkik5L5QcENhWg0UCj2K/MmZkxI9dBnc9Jc35Ag2VsBQiy99bEucaI5YzQNRXmd6DuN8+n1GHOAnZ7K9svEebsvP3WxsCjOdH2DkTMeeEMDuo/alWqZbw9p+cOScspFYJxITLwO2fBOSL79LF9RlrgXekbfgDnWa9DE4Cm723SpDDaqSjJmuczqjpd3UkQSE6QF9l8+8X2eA6y5yx4FslKjrjnzjiANL1rdp6XM0CeJkycVCaHYngkMCOyGOazXmQJnRl5IAFWRzNU2KPrSz54vzCSHq/JuvN952rf0MSJYQ7zPuTc89lzwebCK67MOzdBRg32DM/WB3M0aBLvK9invxoIbVOdVknQv8gJvP++By4TcDhnqQiCjrZ3BAGgYitQtP9g7ioU3sMeZRZVqufDCbg5g5IAknVNQiB9c3oYT59JcN1UYjmz9IwzYF/aRyudPyffe6bXqfd89sD6h3m0FUDL+L/w4guRVbJETgU7fACJIs73++++n54/++3H85EDIrvs2mtyH8ETe/SFL3whvRl0y8qVK6LbrS0acf4FREYGOJ88FbsncYYRtEk2eA9BXfqUpky5jJC56YYbc296In2iEybk2QSJnpts7NuzJ4lyiSSVGLZG4MyWHD1yJGvGgVb9AzGU8L9mxfIEA4IU59xcPoGOxIyAwnOyeytXrEjlCCRZP6VKi/Xevn1HyI4+3X8g1RO6hQyZmyTQsZ+gf3qiT5w4WtasWRNij8DySv2sfuMTxzEhXoy8v/vue+WlF18q4zrHpw+RfjV6Y/v2rekVX79+bRho0xvTA5Z4ZUhlzpw8HWgv+NqyZUvKqlUrU1PJEM/JM8Oo9v3vf7+cPX0usDM6RzKD78Av4TMbcv7ZZ/tT0YFeWr9+XbliEYKFadGXktrvvft+ef65F+K/mt/44QcfReeCbysg8CEkApJIQuzQ2xv7ql8VKU+thF5oDeauQ8oRkyEOgkJwRuiRE8eOlVdfeSW9/fwPlW06f+Nbb5XDR46UNQ/cVb729T+M/nziiZ8JdN4erUpLxkD5vq1mp2VIh+uh9zsXkclvSAaaTIa/h0GklXEIBGG0DopqMhNNFi6ZeFCYTw+U733vv5QPP9ha1qxZV+bOWRAoGxibIIfQy5pfvWRxxatO6ynP/PZ3KV1xwj/c8kFKaBrBVH8OHjycTI6hVyFLGNuZsrrN9mxxOMtoDj+MacWuTy2/e+6Z8tQvf1e+/OU/KCtWXJO/tXd0BkOJIhB+H/bP4huiNWvOnDiKK69bGXyjioxrU/RTJ01OcMRI2BDMEBy+O+64M4EMA5LsSy8IQ3cUOsYy2QQZEVO4ZVdOn61ZZ46HHgJsLLIqkyb2lIULwSIECh+UKxdd1Rrwtj8UkTZ84OJQWbb82jJm7NhyBq99Zy1tCy6tIz77sa0Mlqj3gw/eLV/9ymNh/pg0CXQARlhWdLScPdtb3n9/W/nzv/iLOAwqVCJk63mcwUxg0VauWnxlFJhMLgOPfjs0vv19ccheeum18vwLLyYbg0mD83P82MnyzW99KwaZgyfrxHjs2rUjToZDpT/q61//Rlm27OqUtdvadbXA844k0EmptNV02ECQOCD2YqB/IHJC+donshiY2eBASrGcGgo+kMyR0SjV4LCVRFMtGYkz4b9lhSUCQCZUD3zPwfQ558I/nBQy7rPNzJwmcGrmsoDreF7yInM+MqyZ+mL51a9+FTICjlDoY1t0lAyeoPnTzz5LMGAxQ5E5HlxoYa3aHD2aDJDsrIBflSd9BfNmpy+H0ZBFda69U8Uijwne2vkQ6DDoY8a2l2nouGP4hiMrHAuKSDN0ApQM9B1Ihphh9xkVp/RfdHYmABEoYcqBDc6sEQmOrnE5dyoHjAbHXjDFIU7gmEzRkSh1jiFcLcNpna2Paccy8LWnYVocQxWKmmE1FXx74HSeCRW798peDHH4TiSxgJmvEpwcqwNyO7sCpcRE10BpmkZW8yy8gOur3iIYqXvGMNWBg57NtQVQnGVVNefSWqoYCKhUJjjIDbuYrLoz4Npx6FuMca7pnAhEnA16SiBas2h6v/YlieRamOwYRplP50XmM70ti69OdWTxksVxKhomTLoFZNW5QxPKIQQzOHz8SM5ZICxp4G2rkK3Ozjgf5NN5pgc9R3R919hAz8hz0z9w9sz5y2fA89FDdY7USBlpYeoZypphPZVzLnmEonTubNXyqaEbbRjk6IMLGVw7IQ6s83T4yKEECrUaPLUSK5wEP6sQS2tqPfTEje+aUHuVursu92c19ohu4iwgITAxnZOi35JOdg1OHsdYoinVmnFdcfYliZrqibNTe+nYlJHI5VVXLg7EBFadrgGrSGP3nj0JiJxVNKgCaFDp9Q8+mOqVbGaCxVai0Bqrusf5l/3nsPdzQE9XFtSOjmSyCaz+Mk5rZW4bLQMXLsbh5bBz9Hbv2ZPP33jTjVlfpDvWDhwuDdhjx4bMhLxKpthj+9TYaWtWYZLjo9v0VWVo4oQJl/dbVVqgLQCVfa2wv1rxrf0TlUVTtVRCwt8NeCZr7LLna6oc9tE76j3hMCagMywzFcKFuR5yAn1uznrH2HEJdCQ36W/P5UzC7/NDVD29i/vYLz2a9KYA7eihw0kskWdn0tly/SYxVSGMbeW1Da+WG2+8JYQGDWQw0LZSsjcqCWh6+RzsfRI5qiwtNlpoDxUjVRGVXH6AvZYgFlByMN96+63orVtvuy09DPQ4QiQ/gliMZmyCmSv2x/c5701F5+VXXo4TePPNq/OdUc5pqkOVpKPx4/7r+UfDA5XEofZZljo7phVENf9/pEXs8vbbbwe6577ecfbMWWWSgb4zZwbytWP7jrJ3994kgtmiFcuXZ//ZFzNe+DjOuD2j4yWWOJ6+t/7B9eWeu++u8GjtERizRitjqN9F9+3bF/ICZ9dzkil2pqE3937pCevl49ThvP5pGD7JQDNvx9w6chKIuRmPkBlkcGxD6w/lMDl2DSIp1e9Uz/UCV8p5UC69Pc5FCH1OIWm60GrRAO+91KIJxwjcET1KbvV6vv32O7FvFcFSysAAxE2dxXVpZLgcOQpK3l2++tWvBcZGrxvmHTbKyZMDE5YsFnia8zNwcaRcGqq+zPIVy8qOHdvKhYEL5d777i4rVizPegjSV626IT3B3eO6yu49u7LnWkIkkEHGBLjzFlxZNm58u/y7f/tvy9gO6JU66oKvHt2gsj5pQhmXOU/6KfvL1OlGtFyI7N566801AdDXn4rL88+/2EqIY377pHzrW98uA4PDScSCX+onNrPKWXX9ZqixhJM1qtW+KUWvDN+Fj9CQIkjw3HTjjWXnduzE+pS2tZKQEmiSQINpLRjTZh7X4gx9h05oO7j/3SDQGjxyhbRU7CYoVbLcLaeyZ+LkZHY8TM10UYSoaGuDViATTWa8oEutE8Ibp7Aq7LHl+KlTGejzwftbygMPrC16wrZ9tC1UzTLTlAz852OPfalOwz15rPz+d88FosPZJlz9fecDz5ENoES9JHiZ+1FUFmrrlo+yWcp7Dde+A/fb3/6mrFyxMr//6KMPY3w555S6gM/AJ5jVsJa1slgoGyk1pbTOrnFl07ubstHX33BDjOKne/enlE8Zepef//yJGHhMW6J7FM0cQIaYw2EtBHSUAJwnZ/Ko/pcpU+Os+TvY0vCAaP3jMKf5/bPPPFsOHDxUlixeEmP75puopffESUrTVnt7mYmCFXXtKGNQexzCrgSaNXQpWU94S0bqxhtWlfvuu7c8sOb+BI3YzMjDuXN95ZlnnivPv/RyFKcD/9iXv5Ks5Ouvboiwzpo1vay6fmV54IE1yUosW7q09F/ojSLcse2jZPlOnT5fDh8+FtibiL1m+i8lo2+vkDEEl4viFbd+dyVZuO/++5NNRxkru0HpEWx42FC4mh49oTbThY8dk8sZgc7kMq6j9veQTevKmWXg01h3sT/ZOIGHTBVngRPGgW0ycWTYPgqYlbLJ8bJrVoS5hPGVZQBtCGxtsgbAOpSRQUyWpsW2pUmPYhNk8Gb9v/3QT2X+jQzjBx98mDODYc1QQNnPTFceGSnr1z0UeXnmmWdS2fR+Dr4fmVLnAKOI88ex8o6GkOnNqbCaU8EeW0eOunNi7ThcKmacak7K0Mhw1sW5AalgVGsQafL9J7UpvHNcMNscEdktzo+18661n6c6wvQI6FK4/1tsRU2gyQhyflBeCv45kE2vA8XcUIxfceVV2c8NGzZElsBZOe2UouvL+HpGn6kkASN5X+sfmGF3dyB8wgbvmwrAxdogXwdMTg9Rib47maKmeiUDJnvlnQRlAgn6TrAmq0oG7TWIobUnL6pdIAreg8yoZnJGPEPTEwSfnmZ92TeOqWGg3aq2HXlmwQO58X6yuSa3c6TuvueeZHZlTwUrZI4O4fDSqQKBwCQnTghMxrNwoDg2fb39CZIFPbKolYlnVzl79lTpmkRvI2lZECKRCeMnxuElR3qGGOhUAQcqdC5V/U6QuoEWkyO4GQKA2pfWOFWyloKS8WkOrpVXe5zzfep0zeRet7K88vLLZe6syvJmoCCd3/Rp7P90fzDpYUWcJ6N7IRlv+xZGxpYDBzpkbzmydH3bmDpTyT47+/a8Oty+U+ezCAbdh4xYU3KtMs5Ie0Y2Qp9WdEVpS+XRj0RKiEUmTcx6cOqStBuohCjWDKxR1jr9A53W5WIqs85cdJD5KWdO1/U9c7ZWEI4fq8kPVP9YStOUDWo5OXvz0su/vzx4L4Mzp06LU0pm9D95F+uNZp6dpj8FSfWZx5eeqVMy2JdzQVZVAjyvKrygj3z7vWqc+7P5HHvvSP7Iqmws58UPFlJyx3EXvDUzZST3ZPlTnW9BAa2/d/SMnp2cBMbYGmZs7QVTnwjMx4xJ0zuZAbNiZ0FlySgnU9bXgFVMpIuuwnKqX/JsMtcaty/vHcQEG2KWkJ4/hDED+gcqooQ8DLfOWmdXbWgnX9bTD0dT7xM7S5avMQC3rfZehRRn5swEv2E0mzot78upbirCTW9O+rjGjQszG5sT0gyzXdraIgOcRT2fEqWcbgGqpKgqbdj0+vviXKaSMXFiAlJJJb9Lxa9Pv9bZOLC33X5H1k5yRPc//eEZwcnpKkmAICt27azkEuMrY6z+YOcH6sWMNZVbZ8xz7963N9DTp57+dSiIERfVc91dzp7WI3IutNXOjcSW77HFDz/ySHyWV19+OVn1EDBNmxrouSo6aBT/gjwK+G+/7fYEF3SEBKvrzJxV+7pdR8XMeqj0kFN7Zb8lhOloutr6bHjl1bxjbVyv9Plk3dluKmEqeexWe2eloE6lf/r02o914kQCEiRbAjF63PclXugZCW66i12WKKODwask+SQ22BUIlyapUtFLJWMt2KvTZ86mB33H9l3xic6c6S3jusa3AtFLQQLQr2fOngoy5l//6/8xtl5iK+iPcSqStefXuUdE9MneT8uJY2ciS1Ab5hxu2vxeGT9xXFl69VUVXj1zRrnn7nsj00uuXBx2YcnpLz76xSR5Jk2akHXcum1HOXvmXPnud7+bWZIGlre11UIFebC29gMro/WeNHlCgu/f//7Z+GvGVrAx7iM4FigiwLp22fIgTsizING+eC8+HXki16pMEoNk8+qltSCgPz9EQpcGg/ax5n6ckQULrsizjx/XnWQ4O6QQICHovOhDXn3rLWFuM0yVLg/D66lj20f37/80/RF6OESAKT/3TEqW1UI7OAzl4IWLOdwOup+mamNB/DQZKgEQRc+55ig0JerKBFLK0RMnyptvvFHefOOdlNJ+8eQvo1zh/pYtW5ohZLJD11yzNLTFO3Z+HAYdgQmMrkZfWTkLwsH2wk0D3u+efTaKVcmOsyUzKRMn+wJXrrkdrawsl0BJX4kN5DRwgGRnNbkJQlRIKONHH30s34FzVdJceNUVyUIqN6fp/OJA2f7R9vyNov35L56MM+bdCEDKcYPoHnG7Xyq/efqpOMvKlJQbhihKdtN775XxMiZpitsbZXjjqhsyDwf20fVffOGlZKQIDiHHcqYsyAAqg1MCgjNO59+zJFXGqtDQYpe6UFmDrl66pOz7ZHcZ391VvvOd74TlDsSGE/v66xvLb55+thw7cSpGA1KHQXNw+89XNjgG/eGH15Wvff1r6fuRIT53/kwO/vubN5Xnnnu+HDlysvT1DaRigV2vo132uDdGnSOjasbJ/Xjb1nL4yMEyb/7cTG6XWaZIlq+4NsMrK/OHqeqVkjOZmYGBGKI4wGfPBAqGU37h/FpW9llBKMVJjkEmuid254BxvNybsmfUySxn1sFI4DNzVp5BoCMI45jb50bO7TNlSKZrH8C0FqMQWMHUOFZopjkaggcKgkFVSXh38/uBFNo/s35cW1YDHlevGsNs75YuvTbvSoFrYtc4+M7bb0cBOtTJYspednKYz5ftO/eX+++7rXz9619tVfLO1axld+1nqU20i2L8KzSiNwEPLOzgpdo0y2Ax6K5tr92HAzhn1sw0LPuMd1YRUBnlEMPlo7MUdCETYbD8w+HgANpfGU89gJ6/gbC4TjLZgU9NTDAgwAPb4/Bq0vRdOqFxlj/Zt6/lrM1NMoRsmgYvsyOLqhoURh/DhJONG85ZpSQZbHttToR7ejdrAJojG+sZmv4BCvmVV18pc2bPKvfce29rhkyFzNEj3MtTAAAgAElEQVR/nkdwTAax/FmrW265JXomTmnmQ4xkrTmvgh1OReiGzVLo7KzEEq1p8E1PFJwyOcVOaMibfj/GkQw0EE2KXcLmvnvvr5CZYv7SllSZblm9OhWKM6crsQG5JPtkLVCxtrYyjTPR0Zbmc5UFQzAFRgI+2UNOHFiihnzv41mXr7y2Ohv9lTK5OshzQ8DgPF95pWrzaPDs4zJzpjOOAl3i+2ZwBOKMdfCDD8LKiFbbu6reCIBDINDXF5IKgQbHWqW+nt3xOX/sRGZ8DVZ4H+c4gefFi+ntcC/JAnvJEWKInQ/XUe1iE7Bzyjrbp6uXLg0BAqffvRlg95BJpzfIJKhLw+hU536MZDAuHdsMlSR3727eFKgy8gpn3VgGOkLlgTNr/xh7ukH/Qh2DgJWLU9yepEbbqOqCmUITy4sv/T6yJ+jhiAmkrLuA+fUNG9I7hPr7/U2by9VLl+WdzSuyltH36OXHjYsD0thojhJ7SL9JWoQ50JDTM9b1ZJxpzp01l1wQ5KXy3ep74WQ799btN08/nfUhpxzGJgHlDHnOGowPRz44nJwvMCDr7Hf8Cn6CfczQv5CF1Aoelj5OJzQC54xzbI8xk4ZWOHTIewMdkrCiy+elX7AO6002v6fSv7MFqRL195e2kdGs/cXBi605Sp3RMbLJZJMukbwkq5w/iVlykGpOW0lfiOq0Ph/vF+hkZ2f8BVVsa8AOqXbRX/nulKkJrCFWFixcFD/C2efjsNmuY63pIt+pFfXzWS/PTd9bL0mZMBuePZdEjHtDf9BvZFigo2JOxwnOJEBUxBuCA+vUf76vNoVfuNCCok+4DGPj8FuD/oGB9Bs3JA78mOMnTmYI+f696Lk7wyAmcOg911deeunFnDm9yP29vakEW3vJGXqc7v3Wt74VSFia8M+eSTCbak9PT8ZiQPJIIi65+qrLbGdhDGwFyk1veNP0n4Bk2rScVXBFdqvOgKxJr9qCUeeghW32+PHYi8FLI6n814C/BuiCEIlD/pXgwJ7Ra2Sen+acnQwZhMTh1PhxGGbpS6gAe/T+5s3xcfio9s6ZYxdd88jho7FPfDW002fPXYzNkFhCFqLvWIJ64kQMtZdC0vTQQw9ehpfaX7rP/XIOLgyUzZvfLaMjY8v5s+cr3PNiX+nrO19mzZmZ6rLzQI6aXqwzp06V7/6nvwyh07e//Ufl+PGjOSsSGX/53f9Ubrj+5vK3f/u3LYIXFPISSc5uX97POkjIG4Rsz/bu3RW/pmu884MBEdPajAxYVjn2zuwTKu1UELuNETiXhLkEshYH+0/mBCl82v4L/DkV37PZw0sjQxmCKsiTILFnSQxC52jHCLrlisiZEQbkRSJN/xFGZTpNcvLP/uf/pbQdP/zRqEPxve/9VTZIA5NZNkuvWZbSEU59h5QTszjDhAxy2p/sktkCBIoRr3j+is31j+i3sjrVilBT1dECYXL0Cy+8WH7y48dT0jVkU/SN4lgEJziBV4TPRDOHDWz3rr15LkYNlfL4Cd0xrlkQ0DRUq5lufDAsG7t37y0P3L8mwmxxGCWLZWPhPG0gCmvsbdNnTKtNzqNKikPJulDWMuwyE6gfOWfnemsDpyoTAzK2g5OtnK3XYF+cf8LIUIuyNfI2jemoLRENOAAvvPBceXD9g4EZ+XdMZdbv4OEjZf6CRXlHUS6IwZULr4qgcWRkSN7e+HZ5+61NYRoC12CQJ46vjdyXhwCOGxsHizKjHGXsBA36jOCYHRalQMI7rrOWbs+fO521Wbt2XTnXe748/fRvEqCcPlfL3DI+h49WCMMtN94YVjXXuOfeu8uqVdfl/mnKHNeRzOCzv/1t+c1TT5dTp3wf+8Zong/qzKR4xogCnz1nVqUMHrwYpwd2F5bWte+447Yc1hdefK7cdffdcSAY+8wymlSZsBw8FTnrt3nTplQFu8dPDDbWgRAEq96A+3FY7rzjjhhV1N/2+HOf+4MYJhCoVatWxRHiiFGaAi6K8tlnnonDSIk5/Aw0pzXT3T/6KIpx7bp1Uazvvftu5G31rbeWT/d/lpkCDuLqW24LVe9f/dV/ThM3J8PQN/LGEMpMCFZY0xkzZsWZeve9d2OEBAh33XlXshQcLA6Td5ApwTLyyCOfq7MthlRP0XkuiVJQAmZkqlNd50MY7Cj4o1wYLMZw5uwaMHAEfE/wwlBz/hjH9KLt3BFnkWEVoDL6mW3V0RFnXNWJMeAAMIASB9YJLCvscS2WM7hymdbrVl0fCACHvUIA+rMfMn8gALt2optfnsGBnG8ywdlMD06L1IAxJR9gppIFYHqqTNbfMDbGMBObWzBGBpYemD+v9gJIKHCWvB/HTDZc4GEosfcwIHDhgvmBT9lX1WSy2wxk9B4qiIePHA1OWOCjakLvZUCsikVgoGfj4HLgPt72UQJbsiLQEOB6b8+sAuc8C7AFfPbIuRPo9fb1JzlDpu2TANg+yYCDN6xcsSpwWRUF7JYcAHosjmtPTyvQNThzcohHTDdXORKY2h/VRZn6ytazsGz7+KNyw403he1REubQwQNxBtDiGpaKOreza3wgNhpur191fc4gW6EXEIabcRboWA860/rbb+8+f+78yEH/xb6yYOH8BP76QRjo2ve0K+9n/51BzdD20f7bc/LpHJjxoarD4RC8q0Zt37EtgYV1BrWEwSer9FtgIMhITp6qvQ7TK/22Z8/QvAt90fvu0ZyHBs4UEoDW98mVvZBws8dXLFyUMylzLmPMTmacwDXXpjLh2cjA5nc3l3vurn1z5E3loE6xRy4wWlkhu7vj4G/cuCEDr8m1KmEDPQ1cbOq0OLzgQKoU7B4ZJp9skHdJz+2EOlhR0tL32UbPLeEhSFEJYPucJU3UDU00m2Ef6FjJF0kyAZf9twcqiHQR3aL6TgdysMkx551M1Qb9Ej3gLHtG9xZosmkhLFGdbxFBNL2QdDznNeyUXd2XEwPgyxxZdm/q9OmxY5U85ULuB/ffK8BETjGlJzpRoso5huC4ZfUtZfSSAOZsaR87JmtBn9f+i64EYBteey1nF3rkzTc2prpjH61LoC8qc6dPR082RDaSi86x7LhrsN0qNdaXM1j7g46l2urv5DIMgCdPxJ7pF8nQ5NHSmjVUq2WCVn6TZ0jT/IHP8t+qHN6bfqlwqJHYIzTIgtWGVbAhMfD8FX57tvDG/DtkhGRshfpNjL/AfmMN7ZowIXvJDtlDzwc1AtWyd9fuBNESWORh9erbYvuNszDvULJTc34zl4ZMb9q0KTTkCFfMsfOi3sO5oyduv+O2ctPNNwYS7m/ueYq/NnVqqhkNtFEw52/sXhIEqmbt7YFuSiY1P85pk0RrEuA+yye1XpKDgj1IEH6gZ4HasL/2zB6pmvDtUl1qwXDhoUhA09vk/E3tmZJkouBfkN5AQAVFyG2w//2/TN13kJ7XlR742wGNRs45Z5BEZgazKJGUSFEjWZQ0M1pZ69rxeD27ntqqrdnwx5bLu97dssf2rrc8rhnPeJSlkSyRokiJOedMECBAEjlnoIFGo9GN7t76Pfd7YXcViwD6+95w77knPuc5AhO9sNbw0092lrfefD//lv7MjFyZkEZ8VwfTX716VapjBnMmQTdxfCtxeqJCxy4OVCjchctl20cfB/o2eNm8R7MXu4PoEEjs3bcnPq+A62IvBNTxDAx+8MEH47MJrJO47u8vc2bPK9///g+yRqiy29vrYFQsafqJ2FL+D6IDNuOll15ID9DkqVBAvbEN1hq6h0wcO3IsJAAYd31Pa4XzzD9TjYSqofsM+12/YX3ZfPNteScB4ZjurrLp2uuyT9bNGYGIit4fpPfBFXtbyK4L8SUEr+6vxx/82RBt585///P/8r+Wtr5z+0YYyzoDBb6+PY7S0uXL0rD3zNNPJ9vwR3/0D8OUo1zKEXRYzbOhsOKsZEje0tzMw8At23RG1sFqMt8i19Nne8qvfvWr8uTvni4PPfSNsn/foRxsDuw1a64OW5Ts7K5dn+YFbt58c+nsqBSU2MVAz+AQv3T/lxIlcrJEdLfeekcGGFF8IkWRJUPpoHm2L9xzT5gvonzP95Yf/PBvS1dXR6o6aCoFW6o6BBI7FuVz9VXXlL/72d+V73zn78epNuSJk6oqQJEwbjZIQ/KaNeviqBACmTaBTINr3rd/b6JoSpWiZABBKkSdmZyOx3+krRw5djxZLoYIdGjnjp3JsjD8L734cjmw/2CLtpbhqrMNmuzj6dOGk3WVyyNDgcYwThQg590exai26xE4W6ZNnxEIA9yl+1H6Jj8xEJT25WEwr8Gyn+LrHp3yKhytqb6zZ0wvN914YwwHZRBoy6jKXX95eKC89uqrqVr19Zqf1FtmzV5QJk+aUmfNdCEfaI+s2c+qNAaSybj55hvLPffeE1w258DhqvSwozMDwQ85onhqr0wdDNZApPybRcHKE8pgcxYmYTu7GEUUNq7pBjWej6OzaNHCKJuGIpRDIMuaGQjJdE/OPSoj4PgcVNU1v+cI+GlgnBxdz5X5Q50VRtPTcz5OD8cczTe5MsNAgJMZIp2daTZkpOfNW5AAl4NEsQT+t2NHZIXCdyZ379oZuCEKeI4/JUB+OEkPPPhAgjqU6hzTakgqHbd3sB4UWwNF8m6cJY7VkCrWWdOxa69SsuFz5yY7z4kkN9a1o62t9mC0SEgYnhj5Vk8Dx0qmMTANww/HjAkG3f05ec7lylWrE3DLUllvSpjDy3GXgLB++o3ScDoFVWdf+eTTT/P3JtgRjDSVILAGz+H90usDQnfyRPq5nD0ld4ZfpbKpMJFxgbBsmwDM/QNBMLy2s1YK05zdh/a3DlxUsaJDwFObhn/OAodPqT9sOZnHtT2B2qaNm+LUeR9BMplPL9OJ2jBb+waRFdTMlN8LGmTMORCcNMPTnA/rIVuWXknkLu1tuQZoWGCr6DVXrm4NBT2ZQEkFWhWAURKsMLxNg/7K1cuTucakVvuGqgPJYXHNBt5oAKD7qwKACQla/Z0jvW//gbDjmckD3uKZ3dM5mxznzgyWiWF3o79UFPft3ZdghwwgtqFTyJ3z4hzbJ2suO27N6EAOIsMok8roW3OZc9eTNBLggjZ45iRuRo+uLHqoqsMKhVa8EhZwHFOJx2i1+qraL3jyRO2z1Ogu2GgrV/prED34Xprhz9UMu+txpMkLJ9azCq7pc/bO7xDEmJ0iWWPNJXRsNgdVH5P91ovROGyuk2RE/8VUdhLEjZ9QXnzpubJ82YrQY9tveoTT6WxZM2vtHa9evTrz7FQ3rJm1YzskeNgsNpJTJ/iTTFGhVtHxvvv2788ZEUg6a1u2bElVip13jtPkm0bonrxXJRqp5Cqhsx8YCLOpbL5ANBTRR4/mvIO3GRjqXDqnjd5wdu21c+s9BMTk37/bIz2LC+cviP205g0Mka426FGvwoJFi6pDfLoOB/U5STzOkR/XbHoiax9ltTvtI7UH2RgHoxFiIyZOig3w7M18F0nGixcHrrCa1apWCVQ5g8cN8Z02tWz/GKy8znExK0ki1HnxeXaX7FQCh65Us1XCb7v19nzHOQqrXRzt7gyFDsPkVVeHAcw1yFMGCY8MJ9lC7kFxfJ5ud1/VV4iHC+C0YZKcEN3rv6b1gN73MxmD4IULVSe1t1/pY/Y5f3/ltVej91Vc5s6dH9l1tsjFh+9/wN/M5/SZpWfo7NmyadO1ZfGipYGaYQAUvGzceG2SrH7P/3rhxZfLl754b/TyddddV3ZkaOnR+E8YdNesuabMmAWS25bZcM+/8FzOAHtj/VyH7sycsGnTag9L60xKerKV/AZ2zZqS3StMeRcqoUFaMtLsXtEQ9gqypEJWx8f2+nd9fP5fB5heyu98VzCYvrBSKrX3+Qs5O/woayLJUpFOdX6fPhf7hCjGMwl0d366s/zud8+UnnOGds5Nsq9CLCvzoN6fXbs/yyzCf/wn/zi9JpHXzBWsEH3n7LePPVF+/cgTQfZIoCPTUrlW1Wcn9edB2Thf1mXfnt2BM+oFEkQJdJxTOvv3vvb3MpT04YcfDq2083f+vF5JiAD2+VJst6osBMCUqZOj97EW24/Zs2fmzwIevoyqzn33fSmJjSeefCrJ8xdffKFs3rw5fgSSEWtdyT3MLqxsmAat8t0EaeD2gcy1iFB8hh4R9NibW2/eHHISa62gQB7ICJ/Ou/PP9ZdB+NivQNdEcQRMZtDGxuhPmhDlKGBhWAkNirownIW1A559fm7ACaBMvDyFwpGTIdefwjBwcDlVFJcmtpdefqVopPvgvY/Kn/3Z/1SOHT2ZTAoHVMPixms3hSXqqad+m8zq17/xjbJpw7UJuP7yL/8y11MF+dzdn8vGGia6Y8fH2aR/+Md/HIpYhlZG+pFHfpXnUZGx+HEujx+Lg4UlbdHieYGQUSbeVaUE77lslez3t7/9nWDRRUcP/+qX6W255557IzyUA6aNH3z/++XChYupDlAyb731Rvn2t/+rlDy7cJCjN0z2vj+ZfjMMbGwzs8R1HFCEA0p9nHDrKRv64ZaP0hthps8nn3yasj2IBuIEhAWgUYJTDddpiu+qdJ11UNWYFpzufDkg85v+Dsx4g4GnMJ7W3B6FUWXatJSDGaHde/aVs+dwrFfa2xzoeXD1HWXGtKnl9ltvLSaCuyZDnIpdqY3FP//5z8rRwwYDYonR4zAhz+yQcggPHTkYbDYFVmc+XCjLVywNi96maze15jFpFDRxLEufsqkMmHuo/KTv4tKlGCpOoR8ZcorFJPQo9pFyZchgiAiSzRqMUWQIlY4ZmcZwkw3XTfZuWNBXy6VxTidXNpfMLSgVdy+T0sDiwvPfWwfAjUpj3oX0Iul9UJ2h+Cov/sfJvOsFoLAcXtklpV2sUe7JKcVc44CCPsp0WyeMJ5QlRcZZ4uTOmjOzfO5zdyUwEsig+VaFNOjQMDnvKOvM6HM8U3nrGhMj2eCeyaNAUpaOQYbPrnSOM2NcGXTVW0QBjI81ty5NXw75c/7u+fw9OY+Mrb2GUW+SHJwMQQEjJZCyFoKGsLtk8Gt3bdQ/15NqH9ng1HIOZISa4W+Vzr03BjAwIo5sf21UV1lQFldZAUeVBW8MD8OsmuE+khwcasaq2XMZSNUPz62iI2Fgz2TTvKfsccPAlIzhSA2ynWNzdGDHm54w13DdGszVeWLOswCPjHhun7E21sEZUvHwzs2gOjqADFfIVoUKM4yMs2yx/QGBEexyoDklznATiFQ4JShuDRxkYUFcp0yeVJYsW1z27gHXrJOuGegRUh3YwPk8BwdLIAFWJgmF+EXSxLu7r4QMlieOLFmwFs6GwA7zHxg0e6JS6KehzVUZYgvQ8QveUMY3sCkyDSGgwlDx9xNqo/nlwcD3BDWCTYkXe+PfPQ89BnlAl2FOSgPypYE8U6i9Q7U9Pkm79IKVElix3p/q0FxMECcoOHb0eKunpD+07p6FE+U9jCFwPzZP7yeZkHWVXHDu6rNMyXW9iyCSzmqqWKqf3p2s0SkcXXbHuQxxx+jRFWKWhMtAOXPmVA2ezp+LE+xdGPXor5bj5j0NQ/R8TZ+t74KtcXI07bu+yjO5EzCq4qZftqMz+lVwy8nnDApqJD/scUPHLsstESagc3bZTmvO6UepC+rOfslwNyyXgYm1odWenOduZhVhDgThsc8C8mRn+yq1suc1DybPOXFyoEbOq99ZQ+/C2dLIzanneM6fN68mhmbOSFM6O9X0jdkD5ykkDENDwfJjp6MrIQt6+3pjT9hlgZm1F0Q7u4JzvWvORoZmt2C49kkQVGH4I2EaFDS//c5b0T2SUg3jm2qsNSWX6ePdv+/K2jmfPkeOXVOCQ4WVbRPcWvPKSnUh6+csQd5w4ASV9DBbqhIHKfDqa6/Gb9uwHoPs0uh9ek6vFtlA9oRS+6abNl8JfmrgPlyHjWJmmzol91BpNJiUznCeCYk+rW0fbS0L5y+MnaAT0oN7+nSQNvpJ7b9ATeAreXnNurVZKxV3UFptBiijoTME2x9++H4SGXPnzi433nRj0BxJHs+fE5vn+elAUEPrx94Jjvii4IWGU0IObL5pc5KAAmBn33uBgdp/Qak9eOqp2u+mqsu/k3Ahm01fcxMU0tFg8PSI+9OddKTEJrly5gM9HjWqHDhYk93TplVbqicyPeItxteZM5zVrtJzrjfy5XsqOlo29Ov4u+t6J+MhnEeVGb2Q5Oihhx4qq1evzHlIT5BkL0a8wUvl0UceL//hr75fpkyuPU0ZrTGqs+zftydn5IYbro/Tj6HVPbZv25oz98QTj+f369dtSOUoM98GzP87VB5//LFy+PDR2I0D+w/HfiJhanrMrKeqaV8fPwO99vEyceL4cu11Gyt7W2vMhn3qHj02NjnMiAvmx3d3HcUDxQu6xXPRhQoadMtdd34+KAuwWHKkvcUZM1rCLLHjJ49HrnwG4Q29IPYA0faZRQsX5tz4efW1VxKr/KN/9I/KI79+uLSdOrZ9xGAjjgq8ogXzf9l79NK1GWp0nXit1NneEcdTVGzqu8X10JRDmBJaRk0wQsgIDiVFwXNsQCSeeOqpKIaTx8+U7373H5R9ew9kOnyaq6+5OpPbOV+PP/brBEt/+O1vl4kTJseRffvtd8rw0EiCJk6g7Ak8OwUgerv33i+W115/NRz3GvEs4NZtH0UJmehrsJBMsYX7wQ++H1gcCJzSKicL9TEyAQfQWnz+8/dk0KhBWj/58Y+yeX/wB38QA6W/Bs+7rJLF5mxgeKDAQfIYUVF2bYgdbmXkQNhOpsSGTpSSFX8oTWvsQx9IKJwWgnYkE6Y1YtXCrAFzHG1Bjeyzg3WxhVF1IAUH1Tk/EUcRxG9QYyzD0JpS63nA4Bxcziy2JX099pazbCAVHvYjxyqulXN88RICirZy/fUby1Wrlpf169ZVakOBjsbrFvbSPIWXXnwhFLOCszFjQMxOJChjEAzJ2vHJjhyYkwagjepMde6Ou27PACoGi3Op2qV6wanxHvqhyJmAQ+WNPDIOAow6BLbScXpHuE14bj0lHEUOf7KFWO8unL/iaGpyVWFses383/dDdDB+fIwgpdfAZVQSauaxK86nvW2azsluU44nn5XVZVQZ6B8I/OOzz+Cmt0Z5Mizr1mxIQzwlx/CC9jEUgiRnRVaL4VIpevzxx9M4SClQmAIDMoEcYcq0KeX+Bx7IWQP3koUH/2TYZYgwQwlsFy1eHGPp3gJ3MiJRwVns6SG/3VF6HGnZFkqIrFN+1nPazBk5S3p6KF7Gm5FhMMi24GbmtOnpo+I4Nc5vGmcND5swPs4Rp4ajBVpDKXEiKgnF2BippgLKODHiGTI7rjqNjZMpuBEYcqYZNAbCtVLRi5HRAN0bJ6fpocssDo7wmjXJ+KdhuAt0QCWp90pA5L6SCRxiegsJhESP5/Z5e5oBhq3J6elbO3MuEBn6gizSg3GgBSit2RcCI84JWGcIT1o4cbJBx1pTjos1cu6bSiXHp1YFR1+pMpFP6+u79B8Dc9Xqa1oZtVHVAE2YGD3knRkegUxt3J9Ubrz5+rJt65boHMkNlccKOR4dh1ZlkUw+/czTZeOGjVkbPXrkoZknxVM0lNg1nZuGFY3jg/2qYb4ShHLKyXMac80FmjgxmHnPjQDlTM+ZrK/kmaw92fD+1tJ+0AlkT8VPBrH2jVQZTgVywvgEDlAFssiNHuPgOZ/2yvuB46jG+r3KR9UrF6MDAmc7fToBa83CVngXQ0uGm3NnXcDfOKB0BR3Ibnh/hlzlglPW9BvRC3R5A6Eha5JJkgn0G1gr2SVvdahubxwgAc7589Wuku8KsxrM+atBZW/WwM8YgU+a/bsjb84k6KN3ktqis+yD6jun3+8FkdbX7wQ31pKu1UPKPtpX9ta/0wWCYEmvhjCk6Rdj35teCQkd/94kCRqmU/935jj0dKB3YruhDuhYz9BU6mWZwe9Gd3ZdGfZNN9DdCAgGh+p8uCmGgY4MBz6TOR1Dl0tvz7kEC3QK+y4otgap2E2cEF9kxjTQpL5A12SpXdPa0SV0PiePjLEnIOn2EhFCEkXOL0pqoxomq76fyb6ALbqW96uzvWriUrWA7sNARl+vXnVVdAnbQcdkFMLFvux9qt9m4CQYxmInidmX+/vxd/ZN9YY/Rj6aIIivopKMzte6+h25Y5OdZXZOkEe/zGrJT9NqQA7SQzkwENsK1kfmnUVBGBnnCwh8BduIflSY+XfPPvtMEgFf+MI9Zd7cBdVenj0TOKQA39BH63n86PG8E3IP76N6SLfT4+zfkSOHyuTJE1MZoq9A2fTs8DtUg1atXFkTbcdPRCd7f5VqsqQP8I7b7sj6bv3oo+gwa28fyASfz5799Kc/yXgOTrdqtgBWQsx7u66EDn2pX/3DD97PwFDnRSLKutfEdnsS4a6fgbHnesruvbsTxAuinE+9JvZfTyI5sz4LFi3J2tI17777fjlz6lz54IOP8j0yVxNjZmr1ZtZN7a3rTFBw//33l3nz5wXaLwCqAfZwOXP6fPkPf/W3ZejySCrkqjX8BXaOTwUOZu5M74WeJHXGdtMR/eU3v3k0vb5f+cpXM8vQWqps2muzdH78459k1g6kyYEDh5KspjOgFNgU1SvjUfhuEl8fvP9ukqqSI/z7DKg9dCSU2KDWoK78Ivpj9549eSfrQ875NgoqCAkEtg899K0k18huIIN6Nvv6kuDigwiUwfHo3KOHDicBmgTkqAobTeU6A9wnBznj35A7SPS2Hd7/wQjowWOPPZpI/Y477kgVxYHs7KoMLh4qQ7/aO+JAuZiynpJeGCdaDDcerikFMtaEz0M3EKN6ePvL9k8+KS88/3z57NM9EcQjh46FU17z/eZbNsdYvPHGa+Xpp35XvvilL5UvP/jlOBMauceDl02uHPAEWNQW2tWZs7JxjBTnTG+ETANjJ8NAAAmrSosgSTuv0AkAACAASURBVMXJwuzas7O8/faH5bobNpY1a64KNthQJuVEzovnxzAChkDxw6BSGPqEwOLc7/obbsz9VZDefuvN8p3vfDdCQClVh7kkIFR5EMQQRkwkmlVxk6uogTKBBMqQCSIpUiXPI8ePZcMMh+SY9l3ov1KWZ9jCkGbiPKYPRk/DWAaKVYpDFShKX8/CyPDlcugI+ubuOMQgSadPnS3TsI1MnRZYFpiW66mKdJn/0Vai1GAxHQqN7letXpnmdO8W2FqrGV4Px09/+tM4HB1tHaEmHhpuL2d7TCLvDGvLwUMHsmepALW35zDqxwJb4wAzIkqj/RcvJCjh5HIwh8L3b4JxNWyhDj1/LvNLfI8yapphZ8yYFZlzHz+CIU4vA+OwWJs0yrZ6u3ymwV8z+sHiT5rYogF1WOdmzTTS2kf4Vc6TgKximOvsigY6g4QgtJATJtXg9f33yuFDR9O/sHvXvrJ0yeJy1VXXxPg0sB1BL3y1TDEoI+dCZs4hNjuK46jxmXJlTJwlFSWZHqxkBquqmJBNeF9rI6uHBEMwI9CXnUofVRdY3dk4x971fG9lY6LIG/wx54Iy98whC5g0qfScq4MhOZ4MhKoTI+tZ9Z/skflftz4Gps7lqtStPiPDq/pBXpp9qlSeJ/MsjD79Y799hsPCOCAQaAIYa1/pvi/GaZbdcd8mqHIv+ih7f/xozg15cg9rAd6zfkOduVAhQDWby0GtMCewhgpbA8nTeKznxdkmcxmgHCrowTwTB9R6qbQKGjTvN4EWPaii1VQ6yGcDd/Q7Bp1jmGpCW9uVLDK5cd4Cu2gRFiBK8CODneplaz4PmVb54SSFQe3QkWSEybbnAsVrzoF7cjbTU9gGpsZR7sgZZOQEp5k4HUrw7jh16G/JXGi9jx9NBjqzmNKLN7oMDlXmLGvjbIIc0GUjQ0Oh9bRfzeR5UGfn0fPQyQPm3KBunjLxCrubZ7d/HI8G6kyOQ45x+XIMp8AUVMU+CQCdCzLAUXVW6JlKzWrQr/cxv+h41sy+Nj2k1ty7ez7OESczhnKwQlzIr7PmO/MXLEyQZc8FuQwwB7FhAUwg2BoY7GyAvx45fDQyFCZ8w+1V7WbNSuDumTl+3kFSsaEttpYymZIO5FQwIzDipAfWR+dMqLCk9FW2HGQMZapDYRcT5F8UkOhZnVL6LvXnLLGNtVp7uhw/IVkylMBchYd+8Ix0ERnhKNdKcJ0XRvc1UE5+QBqPp02PE0/n+QF1s4YgjuTaeU8GeOKE2i92+nSSczWgqtezxyE5Gqy6hEw5IyEEGTaT5Xz2W0AnYxzmq9OnIq83bb41Mm4ffZ4u0KskIBVYyLjr93L+cybNWhLwjB1fK/Ztw+kpEfz4fjNnhs5Jf+NRM6+qLrEvVd8O5XdskL1QAQl6Akzas8+cFahbqmzj6ZPhJCNU07zvPffem4A8JE8tPSb4tneCMplsflOo5/WgSoYM1vlTzgW/yNpKvklQSmBxxJ1HTnQCNUxiEypk0rM1zyjpx2E+ZZaTc5GK63Cq1J5ZFXv58mVJOKmaS2Jjzsq8pVN6B8fHhiAzECS89vprOafWFMETm+KsgT/SHaBGW7bqdTWceE72gj7l4ziLgpqly5bEB9F7KuDTi8j3/PwX7k6/Np3CZumjFrA5L4I79sV6JiE8MhJIpv221vaygQjbM9eRlAOrM4AVkuXs6TORuaZyLfnOgSfTAlzBK4fc+eZIq5DyoSQP9JdLFmUYa++F0nPeHK6e0HxLqtYKveGX05Nw0gO6du2GMn3GtPQ/qZxcujRc3nzj7fgGUD+xWWxBvz7aysB5+vSJ2PeNGzelRWT6dH287anq2Pcpk6eXX/z84bJnt15b1f2jsWGVYXdUueGG68pVV68KrI2zv2TxovLJju1p+7D3X/va18v1111fKdePH4kfaZbO3/zN36b949LFgZBydSFzau8ISsS5U8FXcXvzzTcz/FVVzr7Mmav9oiZgJLUlbgWxbDofUnAs4UaWnXHyDRqn6iSxIsDh75j19fprr2YN6KwMKO805gLMdl+Y3jAOsx9aUZJgxu45EdHQzrJr9+5UmAVREmx6/MH62g7ufW/E5ihNUmAqEZx0UaWKTkMP7cahF8xk55oBteFN9qtRiDa5mYjsoFt0ixWWkTCJdJczPefKL37+8/Laa2+lYrBr555MYtVwjR6OIti+fVt57923y1e/9rWyfsO6snfv/vL//Jt/XVauXF1uueW2HLAPPngvjeSMjkXfsGFTMgmvvfpaee+9d7NQIkpKVJMTg6IniCP48MOPpHL0xjtvlKeffrFs3nxjuXnzjaWzrSMHmsPxn375i/SbuA5+cxvCWYNr/OV/+kXw1hyM226/M9mJDMybMas88MCX04sjo9I0TjcMIillh/N9UqiFVYSUXFWkKE/OBmeGUTh3rrfsPbg/WRHVFIbp1MnTYUhinCgfjgcDkHkKIC2qM20lQeOJk8fDlQ5SqNo1aTLWnyNR6iglVX1+9KMfJ4BFgqB5zLRxykRmedmqlWkWs36LFi8sN918fdhAZpvuPrrOlakOQ536/vbbb5WHfwXnOafMnT0vjhYmDRkhBrtpyKyOIodibLnuuk1x0vVlyaSRwQRrAxzA2rToYKNQbSA8DVWotcxQT9noUV1RXtVgg6BVaAE5afp54qCN6qxMWK3GUkYp9NTDaXjKoWmCDxmqOJdZ5+4KzWgrZXBwOOvteV1bE2EYcEw9Dla0TjgHfdC/9dvHf5sqCed6356DZdasGf952npr+KLg1mcou0CkOjvLVS2Shc/MfegaFZlipGRWYFgnTJqQLKxAgWMEGuN5wGg4O2B6TTDK2a8GdUnWRnIApbUMrqnQsjRgkAJ8ist7yGh7X3+fPdfgvoG8Z3XqDNHsST+MbIskwuuvvJLmaGvF8KpAkeVUYi7VAL2h8Ob8MGqMbBy+sXXGQcWKt5Wt27alEsdgWEsK3H1l1+1xiBjOnCkbNm6Ks8oJsdfK2rn/BUMXa7aMsVaJAJutsxbADFFeDkRf0AuMM0hAA0kj14zcyVOnA/8Me5nBZucxRdX3oFw9F2ODFl4SqMkg+z0j5qc6C6dypryf89o8g/0hl03WtkLNjreqfENl28dby8oVq5L9VyGSsa1ws544Vq4to+4scjxU1sBVOC7kt+qOOttMcCVzuX3Hx+VSf8WI0zuydpmbMHAp1QrrYW9Q7OesBdZc17dCrJBLdJT+ZPsqhI/BEegE536J3qvvZL3YjobNiI4LC9f4WoWdNmNq9D0H1ZkSDHgPe+3eMuWEUEAKWmb/AgkaHIgTZP3nzJ4bwwd66DNgsvYxjkFmHlV2N4E7WKhAo4FjqMpbG5Al5zmQ2IFLLUjj5SSPGGTOknXnyKm6sAVhpzt1Ku+pkkQOybyeas5hGqu7614JivWs0KX2QYM5GQFLExj5swBTACpRJYNtTZ2j/9x4fqEFj6uQWtcVjNHfEhzOVJKNQ8PRYZyMcxfOp/9WPw351GcjAFURd1Yk8DLb4/JQBlBKVsm4cxYlffwIMsJw2WFscEmgah8EbRx69+aokDuOdqp46W2oFaMEMexSazgmGUjfXGsMBB0A2s15Ne+JLjD3Q8DH3wiE68KF6KfzcS7PlyWohMdo8j8WObaGgUsODVWSmn5sbpNb/aOjohNq5aaztNHdYwzXrIMpQzDRXengnV9JLuuDRcsa0DXsOJ+ooXR3hlWe7KVqI71IP8cBPn8+Z9X5c27Ju+SVhBRZJNf+jU/krNezo0dzUs4zeeQM0tmCtpz1WbMCnSQjbFXWs7Mj72ofG7gseU+g2N4Wm8teeHZnwb6dOnuqBojtbXHKE3Sa0XXwQFmxfEVkgbMquTJt2oxUJPS4sjl67/r7+jMe4Le//W2ZM3deAhhVZcODnR1O8Zpr1iRT/9wLzwZay3/it237aFv5cMuHtSdsxcqy6qpVkV+fcb45vffce1/5/OfviuOtIUhzPRvf2GvvJ0ATVNATAlNS2dglMuaz3kPlvL2tViOsG9sxcZyqXJ2h56zQt4EoTxh/pULsbDV63LsjnSJb7B/4JJ1NJ6Va2159DP2f/C+BaZ61rc5Gow/5Q00PIrTH0aMnygfvbylvvfnWlb0n+64fVs7pM8pHW9/Ps0k43HjjDeWOO2+P/pIwkQDuHm2swe7Mv3nz9bfyvfHj9SP3Re9s2Li+3HrrLWXi5All/LgxpTO2s7LBqVqjadaHJYl05LjWiK6MfAEz1Js4NDhc9qeAoAd2XEh2jh49HvQTJlxwXQWAceOgTI4GFi6p0TC1jh83IbJT5zj2hVjKmeInQlqFXv7YsSAsrrv2uvL2O2+X4yeOlBtvvDnsfHx7CCAVbHqXrwgF4XdmOuk1w7DmGvaLny8BrPo6c9ackB54V3qGzWw7c+LTkWbAkkUVQbmoyFHDXsM2Egy9EtZgnbhtwRvHxI2a5uPGGFKQYcVozU5hsDiqBJSy+ou/+Iuy5cOPy7JlS8sLz79UZs+eW+69594oGdkATi5n+Lbbbitd3Z1lx8efpuzm8GnUEiCJJt95951E+3fcfnvoTgVZFkRFp2L7KvMSh8yzqYpQ7hzQ1VetSobDkDiMWwz8/r37clgJgGZg2FZVJ6U+wu+w+AwDCafKwZg+Y2booK3D3Xd/Po4fYU+Q11V7U6qz3VShNNieyzN8+un2zFuwTiYBg5T5nHKvzMr5i31xVijKmqk4VTHiA9g4YNhNdK4TsgODGxouM6dPTwXHwMNaMl+ZSpmeGnvMUWmaK/U8ffjBltI1anQga2AsKJsZsElTJ5ee82digDo62spD3/x6qhHjxpg+XwOdOufgQtiPfvfEb8vJ46fSiDhv9rxkSk3LxbxROdTBGBk9zfldyVh9/etfrzNzUiEam+Y8TjcDovrSNFV2tqHyrJl097W2fmR6dezVPiIKa0KqhhkeOn5CHA+VCAZ+ouGhnnmoOmj2iyPxX1Yca8WmQikod59t2L7IT+45OJxsPadKL5lJwdaoVgoG0pzu/gKdTz/5rPzmN4+l5M0w9/Yajnc5EDFK2powKhwd+04OKBZGOBVQjZSDl+L8e3cwHZmYm266qcycPTMwNmtP+SohyyLJxglefKeBaHHsZNQ5WGSPQlh7zbqsqTI5WeKgUBaew3tEofNsJDUyw6Yna9/Ica30nopDL+A/duhwjHcziT5Qyo7O7AFdoDnR/6vyq0M/VUn91HkmXfms80deZJadXWsLjiII5Yw3E89dg/MQitFLtS+BE+C+DCSDCP5APr0HpemMcMziTIPthAafA6tKdCaOAYfD2sc5GgA/lYlmHEcFBsKYSDBYMxfWhyV7LumSAYelLbpEdYrccVTC9tPKLmNlFEQKUNMvEDKASqFsz8glZ5UswilLSlg75yHVdoxtR49mbSUGJk6aXOFSzgInbvToDKmzz0uWLk1FCrlHKjrTzTzqSO8VggvrK0Nr2nwqCHHKZoXiNHCx3t4449OmTsnas+F0Q8hTSiVY4OzXHjDsikMZFkpsMtOlNeuI/gU1kEEEs9BrEmjCxQsJMGr1uc6d4VzaCwaRQ+nPSai1hvzOnDEjeg+RgIpjBkGPQpjSnSyv/VOpAI3yQy9wQMmuKlCgosMqg7US60e2235hW3J2vEvktqsr66O/wl4HDua75t5cHorse3aBzl49Yl2VKrpCk2q1gjPHCfZnVdeGRjhQzv6Llfa4GP43OtfjWMG2N9VF6+t5yCEdkIb5y3UOm4oA2f3C3V/IWfJ8SQ7p/Whvy5DNhlEqKI2OSrvcBDGNg+w7vk/foPWODLYGHHOIBW6VwakOFiX7UBKCGOQFDVw1/TgtGvNKyNKTYNqAa+dTso5cunZ6g9Jw3xOHv+mZs4YL58+vjFDp9akEAhxSFMpg1mfPnUsWfvv2HZnp4X0EWrD71tkz0AkMoASQRAV7o48noySmT6nkD4YWTpmadRVY0HlskfOnwu6ce4cESQbnjlb9mxCZFQVDYlTYYg3qm0QOXevzbLdAniMcaJqxCP16guxVZYUKPNE7nQUprIyC2Lw801ZQvwxuppNqdc09OIxNZaeOlqjV2QZCR8cKXipRyaoKAwXt7ShXoI8cQTIfCLMxAq2mf0Ef8iTETPSp+9oryURkDmarvf7660lCGf/x1FNPZmahIFnSee2aNWHydA16XMB92fzFi5cil84HvSsxyN+kkwWE9gJRgTEX9k5bgZY1AV3TSxl7OGBwrF6tS7ElkzJzqQaz9sx+zzNcHlX9hxWyt2jp4jyLQbTkzLluEjH+38y+a5Jq6d1pyxYHTRIfASFFy8bbL4G497A/ruf69tqehuxgQB9h1T0SiL5Lto8cOlq2b/+kvPLyKyHacSb4TOCi1aatTnWCPaE39QDdcecd5c677kwSUyBtTwYGhsrDv3qkPPnEU0EHzZgBVkYOz5XZc2aVm26+Mf1Phl4jF2ITJcUMKaeHDJqeN39BOXbySBjivv/972dP6f9DB48k8Mo6GNJ88mSqkb6/atXK6FotCEuW1BlOBooiLrG2IRoZO658vG1rkF+ffLKzTBhf/SMrCs0CkoZVVHDNRvHlR3W1ly/d/0AClKeefCJngo9Qoei1gs134guvveaaJA8/2/lpkkOSSM4FVNLg5eHYSXp2zJhxqVS29Z7dPcJR5jBRXhk2h22ovy8Yy+rY1QhYaVhQQQlyINJ30t19BY4SXF2rmaRWeMa0MnKVYjbO5dDlcur02fJv/+3/W44eOVE2b76lPPP0swlgRHZ6SjDxyJLbpDhmvWfLwf2HYpjBglx7xcoVxSxTlHkWnSHXa7Ru7fpMg9ZnAydJSdl8RsdmycatWXtNIlgOdUdrqjtlQRCVE11/6ZIlpa9VhZBxQk9JWXzyyWdptJdN9UMY9+7bG4o+pTdCag05x9ajCmRtSFTittYMhz8rjzP0qkBKezaU0mdYg5E8eKCMmzQxET4DY239XnChL0ejWFiGzpzJ/dKEd763LJgzN/CvNKYfORTWsi984Qth6worW4s5hzHGWPeLn/8yTbhKoB0dXcmojTbVuud0Wbp8SQTlxMlj5b777o1Ad7aV9IwwLCGj2PlZeqyU6Nevu7Zcf/2NgaVQjppGvTsjFdaMHduTzTl5qrKQ4OPH+14pvbvL9OmMzkCcQI6VZjoG9lJffypf6SWZPDn3lZWnqCeAmfX1xXnF+NLR2VX27tmb9de0zqlRVUoFquXEMHbWMmXR1gwimbsGTqEUbu+aTG6ThUumedS4ZEcqtGVMGTd+7BW2JwrYoLD3P/igdLR3hrFElezMac6u2Q/mwNTp8hT5vr374yguXrQoBgEUj1OATpwhU5nbu29XjENIBUaGE+QgxCATDARDYV3AFMwEQJHrkHOm69DevjhQprNzNAVZp8+cKbNmzqmDwNqqc1yTFd2BTXJGmuZ2CmYEWx/oWovEooHsodOleKz/Ko6pvqtUn+ZE6VPete+lI5nR6hwcSoaZ/JMB5y4OxvQZcUj8yKoLvFRcOOqZA9Tqv2lgiknKjGW0RleaVY21rQG5UyZNylDbhgaYA0DBghlwZMhK99jRuR+FLjki20+fcYQ9l3cwoFAGTODJWaUH3cuzpco9dmyG+VozipuRIFtkmGwxwA2Dj0oyZ/nTT3ZUooCLFZKSKkL/pTjmdAynSSabY8q4cKLts2Y+16Psj5+odNCyysH1T552pVfNNWRJQeCsEUPCmbOG8NkbN25IIzEYosAMyQSZBT0IdXXnqJxJujNDJsNK1pqDMDiY8xJIQgfChf5kjpt1CaS41ZND5ug5EGCVYbOgbrzpphjZ0Yb56gnavycOWOP0S3DY7wZuZZo3yIOgh9OWOTHd3Vk/eyvBZA+WLVkRZ48uFviQJ/LnDNP/kAQMMkiKqoFeEPut+hM41ZjRcYp937lyD/tjjSSRrH/6+To64mg5iyq82NacnfRb9F+MbvJ3+yoAkdXkqIF7bN26tbL3LV4aGfMTmFIcob7MERMkqyDaO9BXeymYqw3H8ysUKz2bl6NvAw2/PBRICQdHZYrc6fehB0p7yfs4t02Vi4Po0Dkr7hc48MQJ8QHoWLa1YU1tYOve1bPEkb/Un/cV9OvJdE6w64H2cIybmUN0BNsEg984kjKtyILspcAnFXXVovb2OK+eC3Ro5fIVOXf0JNvQsGGCU8+ZO7+c6akQL1BJQYN3RHuuumWtBDvpIwYdR2YzZkzgNn3nzkcXghQeOXYksiIxWUl6DHuelX2vZDUjWRtrTM68l/UlQxJOdZjvzgSODdKDvKuYkxdrpz+CHlftI8Oux7b5Hpm3p0Fv9JwP5NtnmiSc59YLIZMvyBAIBUI3NJSeHA4heL6A3LmDVtCzKUgja6DR1vS2W2+LzxAERKnJbBWPJEwv1Qo9O+ratQdkpDz33HOxBfweUO2MIhgzrnR11CGu7733QZxwBE9k5de/fjRnavhyTXiMn2je07S0CUg6P//88+W22+6ID0fXsHmhYJ86JbAv10J5r7JidIWeUlUJgQ4ygvgA/f1JWrIpDRmGdTR8WEXB8zvjEgJhxjtfe5Ps2dwF87If/IIwy3boSW6LfKrScpSdee8O4izpNH3qlNrvk5l8F3JOR42uBA2COqQjk6boSdU/1RubIZCdPHVKbAD0DV3K3kgIDA4OtXpJL6fXHNT40OHa9N/MXAJhDCHGqM7MqYLKqVTbk8rdd99dbt5805UEpnaOv/iLf1/eefvd9HkvmL84g0jtA4KoW265OWRFF/t6y71fuKccPnywzJkzrzz6m0fLvj37ytVXrwl78qGjB7NWP//535Wbbt5cli5ZVp5/7vmccX5LYMCteUbkA8RS7/wzTz8TP9CICz6WRDp5ruROldyEDiCnr7z0SmxL+qsWLU4vMj0gYcAu9Z7vKQ88+KX4p/qktm7dkljDSAeyam4YOWNfEUU89PceKk8+8buyfce29DVlbtPipbGvR44ej152Tv/dv/v/Igtte3e+NSIil9nCCMZZ92GZGY5A01QZRpyuytLBYWU8wGdE8AyOrBtlI2IVBHmphkY1Gdax466U2/cdOFB+8pMflwP7j5Tbb7+jHDhwOJUIB0+2UKMZwb18GfZvbjLOp0+eTQP/gf2HwlCxctWK8I/XprpJCaiCz0Nneexo5qboQyHIDqpsd80k96aSM2kizGNbGWlvT3aCknNNzhbD29/XV/ov1GwbpQH6RbDTZHXqTDCbSpUa8pTxNmy6Ngr7rs99Lg6cA+5gwTkydkpsjJdDgpGCE8Noc1TQSRIk9KAYfhwygZ+y9MCwxvMKISQ8nGXXtfmo49PzcLkOe5Sxxmq0eJ6s8khZtHhBOXX6RPbmuuuuTXVMJU60SwiqcP+ivPD8i+mBku7htCU7PDRYhtuGy9x5s8ry5UuDvTYB15r395k+PTpBKVlAHfjUk0+F7u+L9z5Qli5bUXZ+8lkgWCdkajordSXMvzkiepp279qVRm+wNY6y/RO49vXXci3DKdChACn68WMnlJdfeqnOlbn6qjq9e9euZNJXyej194d9BpPTDTfcdOX3hpSSobPnesJeN27M6LCb2QfOLSNd10LTNorzsXX2jiY9PSgnTlz5O+fLXkydMiN05AIWh4hBaPrFZKkEjZpcP962vWz96ONUdtBvkk9Bj/Nw662bU97HKqbi0DhylQGxIxUXRuHee+4rzzzz1JXp0ZwVysRsnQzHM52Zcp0Muz+2DAz2R3GAVWooTRl6aDCyNDKiclAHaHIUz/eolowr7Z0VtqRCoEHTeSKz3okjlEGK8+bWBsHLFcLEKHDmkXSgYCdjc2bNSg+b4ITDI7BxfmJIkXXMmxs4FJnZvPnmApInQwdSwcBwRuKstCBCDM5IW0nvCz3UkAaoWoVgYdHiZIs5WBx5zysDxOCgwmeMgm8HGWtvr3NBDh+J46Tad77vfPDsEjJNj5LgP8bvYl9K5FMRJhw6nHenm2qFrGYDPU9gkpeHk02t2dw63E22XeXLO3s3bFKeV0DkzIKNCp78mfz5v+tZKz8y3B98+H7ml/l9Mtbj6nM2THYCbXvuu6qmiAX8OCNgPhV+U6ud9tY5dCYN7SUDtZdgfDKfqj21KjgnDoV7aNbXUOssjB49KmfEeXTNGRI97R1l7959rcF76LhrdfTUieOxBaoqAiX9Gc3gaFk/+3ry+PEEEZOnTo5jqb+xYSFTwaJD6Vt7qSGZ/KTpPOxcnanUcwSTRR3VWcZ01Vk9/rFWCc7F8VdRE3D4t5zdTD+fkqDFjAiOkUBK4LZ4yaJy7MSx7D87lnlRpYRgpkkk1ex9rfYF/jVjRmQOC6akh+BBEoy9oWMYZ+tKR9hvTu/N5nMN1aSf/Q5UWoPxmdNJWoAaw/avWn11MuDsRoKYuXOzZpWIoDNsonTnzOkC89NxuDiODVyXXeAokT/JJdckC96h0qT35jm8S3TIlCnRiZ4fm6gEXKre/Xo+sTDOiG6gczh/HG82S1Io+igsVmMTlLgHB9wPaBPZcIYF0L7vMzUBAJqomtUd+aQDPOfkVm9ehpe2nHQ0+JgDDdXuHjumZds7yi9+8fOwcK1CcNCFUOFyJSnp7Iw9tw7kx7MaZktnY3ASgDWMjeRe8BLykkuXUiWfjNEq5EttqRQ629a7IW3w74Zlrl23Ln0i1qb2L19M9Sj9izPrLBq2BIRLFVIwJBsuyFq3bn3kmv0ll/QLCt2Gll4G3Z7XSmKFiZKZ7Tu2p5/XvB9zswToZExikK4QANRkjX7P2en98t69Fy8kOWFvmvuFZnm4MoOSP462QESPMdKgrlHd0aFju8eWMjQSnQqN4jmvu+7GoDCeefq56LSTx+usmnkL5pS169dkTp53e+WVV+KfGGh84tjJ+I/kWouCNbd/YPYSHS+/9EJISu763F1hSUMgwJFtPOAhSgAAIABJREFU0DHej3+a2XEq/KjFW+x19l6AK2nj3HkvkOUZsxAnjUSHRZ+N6kq1ObKoytSiN/d9upBe7OpozxoJyOixJKJQxl/qjzNu35wjMs/Z5vcKssaON9agst4F9j56TJLBSKT4toLqd995L362dXjj9TcyLHzp0uVpy1DhUWFOgPjccy3Cip4yb/7c8uCDX85QdTbZzw9/8MOybeuOsP6OHTMhPdySmMgdbr/91vL5e+7OQNLTJ0Ek+wJFe+7558runXvK7bffleT34WOHE3j97Gc/ie9kzZ/43ZOVEbcP7XX1y/kp5BK0lc6rehML45Qk5b2/hIpzQY4kbBrY7a7PdqfHJvZ4wsSyaNGS6Gtn5P0P3kvAdM0aftyFzBbkA4GcCVjMdHvqySdjp50xPAIPPvBg+eEPv5d+w3M9ZxKDLFm6LMzLp8+cTd8Ye/tnf/Y/Bt3Utu3DF0Z++IPvpwSuusLxZqRWrlpZLg9fDg4XU5amqAljxyUi5tyIrEC6bNRHW7YEMuP7jLLBjUePHYmT1WRyCIoFEBXv3LWnfO97f5vBl2bPoLuF6SO8S5ctDa96HT5aJ7KiIjQYCfSBYZfxwS528WJvDCj8p4i3YSGTzfRcgjaOGeNesx5w2zJyA3FGCei0WTOzYZTp7Dkoa6cF4iMTcPLYiThEghbYdtNeRc7z5s7JhhughavboMSNm66P4N96621Rig7TCy+8kGwcgxBnqNQeg1GdowNRwyvufoytDI2DSIm5Dqy6atWe/fsiLDaywalG8Y3FdKZHBU1oR/7MMbYXY1sY/pqd17h7sSrBFjf5733t94Jz37fvQHCZgkhBE9iaeUUJVvsvlM7RHeXY8aNl/fq15Q/+8A/LtdeuL5Om1GFNFligSNlhBZN9W7ZMpH9LqmUUonK7gIkSZpR9FgSEs3HXXXdH6XGCGBnTkT3ne++/G8cFvpTjY0KzrNWs6TMTFHCCvac9tG7+vnTF8qw3inKH55o1a2Nwjp04EQNBkWZw5IULZca0Kdl3rHwMsAPrADmEsnaMguGHFKjKg4NOCVv7Tz/5NBmHceMmx+HjeDL+WM5Ur+wzSCOjpll0//6D5ZWXX43MrFxxVTCvHEPKDwXvLbfdUl5++cXsuTlDC+Yvyu/Qk+/ZszdKyEF/4403gkelVOfMmVXx/KNHxzlgkLZv35qzxVmbMmVSsiQy6HNmz0pjHqeRUZHxoChACsIs1mOi/ZJMVOb41p6myzFqgt1UyU4cL+vWb4hzaY2SSUMJ2xpAak0ZIPva2dYWw6snoNIoT4vSrj1cZn6MTZDBQPleelz6LuQzDcuZYZOysr4vU2ttTJ1njANHafVlgS55f3tEhq67/oY4OIJ47ECMOZ1jyrIGfPfgrCImcV5BX5NRHhi4Qh3LqAn4EJXoKckk8YvgfGfzfX1N1kkVRJWVoxan6kJ/qK0lLEKv3ZoKzxHmBMhMCe48r31ybcaUEdawXtmepmZNrJOMvX196aUXAyHjRNkHjj/nXiadHnU9gZv/a7pkhMkzJxLsBKMXOeE4wlh7bsmF995+K2vmR1BqUGQa+keNitzS//rtOODOj73n3IUIQ+KosyNQxstDI5k3JhhLv820qfWstYY2pkLYXaFU6R0ZHk52k2Nx4uixwDmGVNU7O+JUceatq/ez5rKp199wQyoo1r5SVLddgYeRT2fY2j74wO+lx5CDRyY4GrKkzb4LPHft3B2bZG2ti+q7/ZfRpTcmGVS687OC9MYmSG6RbWenwrAQYNSBupxoRtq+6Gv1ozoqmcOw1llglYY4vQuYmOYvKJeHLuV80eHO86FDBzK92xrLtLOXdApdM3PW7AS/rpPnTPBa2SXJFDtIdsycScLjCgvnxUAD4fN37t6V56Jrn33mmaz/9Gm1mqRaHeiaWWStmXDuJUHgDLCZ5FtiJUEm6Fh+RgIBtNdND1btLaz02da2eWfBQ/qJzvbkfQW5NdM7KmefU4oMJ0yMx44nYcHJY3vR6ZNdDmATRJA7AV9vHxZQ/Xfm+9QK0+RJtT+mQjq7WiyjZORI/Brne/CSPorBwPIzVyxQ3cqIao8ax6zCZEZyJsijzwT1MTKSag0/xNlm1/gH7LCkUK24VsIm599+2XcVJvJI5lWUXLPeYyiBCZspEHnl1ZfTF6x/wtl35u0Fm8Jm65EQsPNZwqDZ2Rk/R3COPTN9kZI8588nqOanacx2RpyxaTOmlw8/+jB2rCFWakhP7JOErH7pJHRGd+U5DahU0eGgjumqMsFfkKn3XUQU7Jyzzjkeumwu07KycMmCTKjfsP7aJAIMy+bDLViwOAHkzp27EqyppqoQCAJUdJzfx37zSJm/cF65+ebNcfDJsz4MfqG9yLy69o4kYHtOn7ly1shTRROBw4K3V8KK8RMnRoc4Z96NXxfYWUdnTYrpq7qI5nwolRzIivM9Z5PAYnsaiGeV/pFS9MBNmBi9quevJvUHg07oaMHfax/gYOxDkxzxfefXGeAzgbTTS1jCzKxhl9Hag3SR4V/+8hctVjzPMFQ2XruxrNWbcuJYiHoE5B3tXeXZZ18ox4+dCnSP3mZjVq5cXr7xza/HhxsZGoxM9QUZc6Q8+utHM4yYzz534bzyyMO/Lr/4+c/CNic4FpjUBERFZfGntSHwU+0FfY+MiT7WX80Pd+7pLudRgodM2ivvCpqHFY/OJJ/6e+h6CRp+Z0f7SDl77mT6kcQVkE+hFl+4KMid559/Nv9XEZa06b/QV5597qkMddeawce0R1Abk6fUmXOSK3/9138Vm5g5OgYEUbYelLMnM/PlBx9Mn84TTz6RG/79v//dok+CYZVt1niqWYhhf/6F52OYHvrGQ8kCfe973ysHD+wvD37l96IE0Pm99fZbwf+hItz+yaflX/+bP08/x5o1G8q+PQeiNFetvioMG4ZKJbs7T0bNn0dnIKfAQMVBcAFC5bOEjJMgOOE44Vbf8ckn5UtfvD+QCcqmgRfYnGTgx45JpOznhhykeYGIqExQ/hRDMlNpbB0Vdqomk+o9Paspxa6BJvvM2Z7S3Y1JZ2qgYqJJ0fzOnZ+mekNIbLasUi1XL8ihRckoW/nh+x+W7rHd5Vu//800HIrkKTcZwNPnzqb8PW3qjLB2JKs2ZVKic04GoQ3etL293HLzzSFdUGFaOHdecMEnTx1rYZERB9QqHEGxbhrZBH7Dlx2+vjIwONSaP9EZ5TJ5yoSy/9D+8pXf+0r5ylceDESrlCFoiGB6lWOffuapGNCFC2uEvmTxsnLmTE/54r1fzIE4cPhgsrWayCg9n7G2f/qn/0OUsOFYCxcsKOMnjs8ajQNF6q6QBwEPhzbGoMU4FLrL0BHXAEb17eKl/itOZIVByN7Wal3zI9uZQHH4crLBMmuu5RkaB9M1OTEygM3A0do7I9ta+0AoAdTRAhsN5ed7ZY37Y4TOne8t/9f/+X+m0Y9TYMiazI+StSCXEynAs+d60IZHLkepy0rPnTMv9OQNE5xKgxKxTAZn6p777qkJiJUrs34UDGedohAQNA2PBoIxdsks9l2Iswi7K1PGKeSMWwdVz9kz58b4o5LXA1MHG9ZZFZ4jTe+yYTNmlvZRoyocyOC9Vg9TbXw032VOSstXrVyV38uAWy+0l543xAVnOImDV6op3ptxobgCax3RI3IhRmXFsuUJ9BjZJgHjPTljHFZ7iQmrZunbUokL5LB7TDDETaBhDWSZRJpNL8V/yRA5bnytkDCaTeBIwfoOY5h+iPET41AKdsECQaAYa9ACwQJH6zjWxEOHypfuvz9wJk4NuRXwyWyBpVora50p0qpQQ5ezFzLKcby7RwfK5Z7NgDxBkAo1g4eNBtSCY2wNMuy1la32PRU18JMx3WMThE8ORXkdrGftnC0ZslQcDx/OO2O1qrS2dahurjt1arn99tvzvI88/HCcfcbXewiQnV8V1fPmfuzaWaZOn1GuuXpt+enPfhyYpirlpg0by9BgJW7gvJNXFcIkGPbsjj4W0JJbzdaqsLK9ntF96T0OFznLDIhQ505Nksh++bN9VLVat3Zt3uW9t9+LIwd2y2FxHRU8AUWlzx0sa9esS6Dz3PPP5l533nFX5NR6CWyMNNi9d28qv6uvujqOoOq6Z24cekZTplJSDgrCmvT39pWzSAX6+0OMMnW6ytpIMqmSD57Vd+yrM4hSbNy4Siji+/aXrmx6RpIgajH7Ofvkx76wCZJFdE0gQGdOB9qqd1Zl1DqEzcgMn6GhMnb82GTUnSsBoM+q2D7xxO/qQM/580OLizSG/ZS5BRc6eaJW4HzPvkv6SE6wXfaETVUtcCacE0FMwx6YqmeGJ/q3/ugscon5jtPuTEItIO5R8VMJ4hdYI71g6d2bNz9wPPewj/5uH4JdReF85mw5YZ7J9BmV2a3VJ3Xy+LFUqJ1lwZpnqPaiN3JLlkCq6Yftn3xce/nGVtixgEwfnLNuIGet4GLerCxWzmLmWpm91VFJAMzmYyvqKI3FmQ3ne2yHfVMZEbiCtDbN6KBJZIcfYj3Zxursj0l1h+OLRnjpkuVJ0rDLoHDehS8S+wRxYmTEpYFcvzIQni5Tp04Ok5ykZjPj0PO5J3v/1ltvlYWLl5QPP/qgXLzQF6gRPSLJizTDmagQWnOeUC4vzH6DPOtd27d7T0gi7rnnvlavbJ0vo8/30Ud/HV1x++13Rtdf6EPlf3XkgoO7aNHSEETRA4sWLA5kilPuuuyRZJvA9+7Pf672Jm3dUnbs2FYWL1lc7v783WXNNXqoJbNr/5pKPv3pWUe1dyTZ6kxI3B3Yvy+Mgf5Orsj+nXd/Lskl9MTsGV3s2Qz9VLVCyEAvOw9jR3fHdtszCe7a/6t/sPoQWgtOnjldVl+9OutD9wsk449OmJi5NE17gIoyBlrP5XyDG5NhMrt167YMnOXoY6SL3p48LaRaArymuvjb3z7WSm5MLEPDqqIbEmRoHVC90S7w1pvvlkcefrQcPnysnD8nMB8qt962uXz1aw+WkyePlTHdnTlrfBF4VnA3w4I1Il1/3Q2puL3wwvMJmp25aVNqr77+c0lMsg9lBFVjXSTR7v7cXUkKkf+p06Yk0SYmULEmk2w3l+vJJ39XvvHNb5Ud2z8pL734YuwJuTX/ip38/d//VvTa+Qtny1133hkdYNags7tp03WtuGRPkjSG7aogfe8//k0IC7797W+nx/v996tsrVx5dRk7bmKuxw+XAATFbes59dlIM7TPBx0YDtTc+fPK+QvnE9jYaEpK82Zl08H6MSqH3MPIZMDoje4eVfrO9+Ul/Re8coZOncrAKA6UrI5Mw7/6V/8qDU8IBLZt3Z4odNO112VwlEMpYJHtNjDpoYe+mayPrMZLL74Uh+a6G64v69avjfLDsvbYY79JluH++x+IQ6Sx/0c/+mEyk/oZcIOr6FRq4bbyz//5P4sw/G//9J8GZoD28Ic/+EGM1/0PfLl88b4vJaiiJJ999tk05hpSSkA5Jhw182K2fPRhqJgHLg2XS+AIlwdqA3bX6NLZDkowLY41Rc3QWb+zpytzHZgS5TBu7IREyh2j0G9jJzvKdqUPhxEicMqf+h8YBz0VGtTBejiZC+bNLx99/FE5SOEuXVKmTpmVikUzLNK8FQ7I9GmTy4ljx/IOM6bPSUAgCNXH4p0okW5EAd2jy7IV4GqzAn37h3/0x1XhHT4UJ27COEM++0Kx/cGHH8T+LFu+olVir9z5GzdujFPCYQWHePedt7MXCCJE7QaXyd6YhpyehwQobbWBd+BSjKcAVN+Q5+fUcgDS3NvTU7M2rRkJlFmCnoE6xLLpoQgD0vBwviugY7SRKth3mT/OQ8MaSP5q71OtbMgWaXCOkrtcmVRUJhiF9lF1yKgsIPgJw2bY64kTp8pvH3+87NjxaRSx7JZ9O3EchXJPglvrAr62e89n2R+lYmQUYCsUMScimX/3GhoKpM0eUB4IMxBpyCQKWlF1y4LL1AiOlfebChVDT9GgrXbGfIdjCAamP0O2zhlhMHvO9+QsUz6SBgwJxa/yQbkzQOYn2GdQkGY2i9+TY5hZ67lg8aJkZu0ruCfM/5JFiyNv9Ioz1DTT0yew1qoDoAUCCD1lgbBevFjhMbI953qyB4IK3xXQqUIIKMJCF3rvOqGbc0HRViYd1Z9LkWXwHLIrwGdEKczaY2BgK4amOjfJnroW59x13R9ECyGArGzTj2jN/NiLBooou9dU2gQT3hXU0btzOhpSBYZTNvydt9+Ks6NfxD7LdMHxey6JDY4UWQAn8v6cJVhog4Hp3IYtrmnUzhDVTLuflKpC4CNz5wV73gxC9e4gLBpIBRbOBWIEjpR35iRhv+IEkDvv0WScOYIMEBm1Dv6eTPSo6vRJsNx33xdTHdGA6/9h55qEYr7CHTkczq6p7zKR8OLBVB85GmevskvNjsMrQJGowuLnnk2AISBrkk3sloy5pAUc++EjB+I0C3gEQ/PnLcx6OruViGNREhTN8zT0/LKP3k0Fb9yYsUnKeV6VNDLg3ljQ/Fn22vchHNxDUPzuW2+VmWTRDKATtam+gRi5f+zevPmRT2u1dt2aZCyRZejBYCPBcznp5I8zixJ2aNRQHfQ5bVqcY86ngE0wm8rmpYFkP9tKR6pphj0Kdux31+hRxXDOjs72snjZsnKuBwvhhNbZGCxdYGLd2Lg6Isv0r6Cd7WVzfG/3TuQKneXCRbI1o1apQs7Qk4CNXDfVGrLCvjlDzjUn0pnizAtQOb+CCLAXzjSkAydH/wWopH6pOk9sKOeTM6aaw1lNz80AEhrJBxWZgQRsFRZ55sqMrgZS59zQ47ysqZOmJOCl252VynLWl+RYei46awLHPV1LAIiMAmlDJe7REwpSVmdF0dOcWt8JHHCP/svTuYf3QsnMgXM+9Z6QR+9K9wvuJH4mT5yatSNzdDhYaAOT9JzW/PCRo2V4eDB2RTACdqcarV8PVLjayYFcVzKKvyTBqQdTcsS6eW7742w7MwJ2+gwBlCrD0SOHczb4S+CJ9gwaZdPGDTXpOK6ObnB2+F72kE0TeKuE9Zw5V+69777Mhnn4V79KQOVsm28jsSmAFISwF76n8d2zJthZvLhcd90N6ZFzLhAcPPnkU+WrX32w3Lx5cxIdL738YiinJRT37N2Vyvy9992bc8e/2fLR+3F85y+Yl4Gp9s/9rbmkgPddtHBxKKbZR0mQCl8+nP3zDLW393h8IHutj0WCiH3ln7FT9kYlm0PvnaBtrMeqVSsSwKv67Nur13CgQklnzsxsGlUGARqZdQasNZ0sUOKr8C/Ioz7XU6fOJGDSmy0ZA4khkAHx0tcnqREUTUdHueXWW8qa9Wizz5T+wcFy7nRvGds9sfz8p78sr7/6Vmw+lMnS5YvLV7/25bJipbEHQ+Xk6RPVJ+kek9mTn+3S3zi+fPc73y3//i/+fc6e5EZ6y0tHKv2q9fQKKLyKJJ1u/9gkbQcCCjECyCR764wliJ88Mf6/fyNLEgHOjWCKPtR74+wJoq27d+zt60lLCP0pOULv0mXsVONza0cZNbojQbf1yciVvguprHFQVHT4zooWX3/oofi0SYieOLJtpGlCC1VuC+Ns02SrGa0Gw9sYhuD5zWDI1Pq2ZDeV7TIvoNWQyHhajCiIfi87mMwtB+vAoQMZTPTaK68n0teUpcwIMrVk6eJy7bX6XfrLo48+nOt+61t/WL76e19J1P6zn/4sMLBvfOubYeegVDTC//qRR6IE/uRP/klwwA7n4489Hgid7AEF44cRJdh//dd/We65557yD/6b/zrZd5kFtImia5kC/1EwMqV//uf/MiXqf/KnfxrDXbPWW8u2bVta82pGlx2f7irLlq+MwREdtw1h7RofZq4mW+z9reWuT3cGziRzhKELtAij0px5s8ukKeOjGLwX9jPKGJ//O2+9U42bvomOthgQTs/Ycd3VUTqB3WRcueaadWXfgWMRRlUnNJrLly+p2Y3BwbLj44/zDvfe90Ccsb/72U9TntfPoYKCQnzhQpjY8WXn7k/T5/Ptb38nlNYOCIXJmVK2fuSRh2PwBKgcYD1eHGzlRsLFsamMd6fKli0fpEkORv+BB+6vLEiddRp4nMBAfDRmo001A2Y4GU//V6bH9kbuYGcZnGZGDsecI8vpBv9icP2O4ycItGaCJo4ZQypzRLGqCshYVfjJiTjQFBTFR+EnqAp7mubSoexroFKHDpfps6bF+Rf0kNvJk6fGufx46ycxlJSCf7/rzrsjW3rAwBD9mBlEmSAY4JTLfFdWk1OBaMY5nT8/VVPn7cEvP1hGja4ZdU5IxefXfhOOF0cd841rcmKtO5kTBXNYrC+nncxm2FzX6DSqf+7uuyvM0WyR7tHplbCWabQ+p1+rnhXBUJrSz1RihGZYqz2gEL0vKIeKydQZ0/I8HAB6QfDT3dUVQ2sNKSNrLEBh5Ck0VLFglw37kAzq+Z6eZHObTK8gjJNHrgQK9vaNN99IJeeWzbck+66qKevUVKs4cVFIbSUGjq6yBoIMz5OeoLFjEkCAE/oM4+fscQgZc888YWLtV7Ju6SPo6KhVN/T7bTVz7dl9lxPrXIb95bh1kZiYfGXII7nKvJOREn3EYXZtes/5qzCqi1cIDOxb+qEMszyFAaqybsmwuZaMcaZl167KsFDRFXv37Uv/GuONccn6chzIxptvvVFmz5qZPQJP9vz2kOMkQeGZZdxrP9Gk/C5nYQAdfHfOv8BEgMORM9zSNcAF6RgyxkH1b+RbJtOfQ5nfNSrrbr0ERmF7G6hzkTj+R0CDR4ajdyUKVBj/+I//23yfkVQlVw0SFHCmZIjTRzV1Snn//XdScdajQr9PnTI9CIHAOzMstrL3+bHnztaSJcuyJvRgYGBjx5eNGzblLLFvkA4qjYIu13GWyLX/h7SnRTVO9wm4moF9h48ezp/pONevfV+nI9MrVq4qK5Yvj/NQiQuwcVW2upo1nZZz4XzNXVbnpsQZTZ/U6CQboQ+cra7OzsDmOK32rTYBG2rbWclSzveUrjGIG6akyuyeqZiuWFGOg1ImaQkCrreqMoOyDWyMZwMVnjlzWlkcyngMqh2BsVgvEicw1McF3u4dJCWcQ7Kibw48yPOoVnpmz1Vp152z3kAsvZPEk8wv2HulEi5JPvhOQ0uensCBwVpBNwj50KEkHwRfleymXkvvEP3lXi4k4Ha29eyQC7Ips33Vmmuisxr4qYw9aIy1zmyO9vb4NTnvlyulcBOsp1q9ckVkEvlNiAC6RqWKpsE6TJZdKNjb4giDibH9Iay4eDHwPXTuAg5n9OQp8+s+ztquW78u0MI69Bero6RaW5JB5L9C9Gqfn/cN3Ox4ZTaj/0GnVFkyswwtN5a5oaEkvUCP16/dmDXzrmxtUxWnY5xPNkHGnJKiC+lK7y4Ay7yt9jqvyvqQUYGKhnpEUORp9949YXQsQ8OhffcZekFypqluOmv2b+HCxUkmq2R4Ds9q/W657dbY8m0fbwkcL7T3EyaUDRs3lOuu3xRdac0//nhrnO9Zs2dE/s+dPZfkpTWqw5RRb89Kcl0lgf3gI9Jp9pt/YH8jzyMjZcHCRYELm9ly5513pdpGV9AxAmGyw+aqvFkfvsK7776duS78AygJsG7PqmeF76jfpamqV3TRqrB0Hjx4qMIlOzsDuaVTXfvVl19NQm/xkqV5xmZAcCXSQtU/mH299oZNZdN1a8vlMlQ6R7rL0GBbeezXvyvPP/tSOXP6bGSps6u93H7n5rJ48YIyYeLYcvU1qxMYC8zefPut8vY774YYYulC5EcSKlPj39A/oPa1//5CfF/VSgmXRQsXhYBEMoyusm4HDh7MmiiQmF9HD0iUkE+ILN/X0tGMm+FvOQ9+v2XL1nL4sETutWVwsBJ4+V1aOCaOz1qEAvvw4bJn757yuc/dlbVXzfx469acawF2KKcnTSoXLvalmkduBWGSGqtXX13azp36bCSc7zyBZHbQ4/YHPiYrVOkQQUAMSITdRIVYG/TcsGmMdbApuWRL+v7zEDzOuh8vSZnW0vOZRJRYG+666wvlxPFTiUK3fLTNFcuXv/ylBDsyIKobHCPwpvbOzvLi8y/GEJp5Q+l5GYeP8BAKlRvNtYZ5iphF7ZX5YXccb0oHzpWDrjnQITGrQoM6AWVIRJmMnf4h1R7MZLt2fZbF9B7XXrspONkTBq8NDScyfuTXj5a1a9eXrz341fLU00+Vl198sSxesjBKljCDLgQre+RoefP1N9O/sXbd2nJc896Fyn2uKXzmbNSpY8vp02crtWsPZpLp5aMtW5P9kkWm3BgsQi8bBNuqMsRJfOrpp0tf/1CEljKBf1279prgxo8fPVaOHzlS1qxdF9zsb3/32xgzimzWrJk5HOa1LF26OPjuwaH+9Mpw+pQ8c++hodJzpqc899zz5dVXX448aMbEnS+gJCcMq0Boy5aPIrQUiYidwhNcrlu3JnLV1l6Zbhi6hvErGeR+1Z3adJls/hmN0iiuayM445RG69LWmrA8HCUxe9bcmq1NANIZJ7dhD6tUwAxo35XZUKle6OPoRWhRG2mbPhDZWb0iGYA4ggFwXvY+kLbuUcnQMMQ1iz65fP8H3yt9Fwbq/r75RrJpN95wc+A8SuKZsWDQ4cBAmPrsC6U3dkx1kGX/yZyDjSVLBonsqsAIgpWGM8k7FMg1MG3eMYPa+i8myGySC+TTmXIeOdKBc5w/F1gqel8OuQyyNejp7bkyqNPah+nozJmUfAXhHDaZ0X1798VwUTzWqqnScPrTQ9Ze16mZjzNwUbW3BkzgHuRI75tnBCVRGRm8XB352miKtrujDA0OJCNHnmo1Di2wQYVdV5iBBKhgCBSvrA4Ztk+e1TA71SEwUPtJXpq95SBT0Ho3yJj3VJ21LpRj7Z0ZSkCmorB4ybJAhbx3bXQVvzArAAAgAElEQVS9dMWJ4eiQSUM1JYTeeP21ZPQYW4EWR6dOF4f9vhxdUKsPp5LRomdBt+gdTqEkENiP+1ofs5FAimXxPH9j9D0zxe/fzEWyyObmcOBQxAc+k4HNdYAq+U7FYsGC8swzTycBw4Ek897Z+mY2Gi+pjKQqoEqoIV2QwJBYb1lCsoRogg2QGPEVBoauqdCOChZtmNQECd6zQuOOX2nWt6/vvvduOXr4WNYULCKMV319WSvGUXYVtltG1Rp5B3vpuQUIHJba84dYZiROox8JFXrH95wpTp7ADS6cPtD3V2GgqxOY+4zzoUJ1ecAcqumRcVAfa5xZHR11aB37lX6Yjs4yBOpz6VJ6COk458uzn+45G7gXmaXPMv/s1Kn8H9sghw7DFChzaO8ngoS1JeHi7AkSUJFfcy3ItAy//og6dyj6tVXVgxxI0D7clrVonFbPgChmzLjKoMoEq1B4T/ZYBhT0eMa06QlYgspovVfsVUcdEH7yxPH0Emqu1ks1aeKEMFyqYHgWcmF9KgxSkIBxq8qbcw9a5oxL9pBZ/beNn+Hv9Ldkg+dyJlQPBI2CRBnv2m9hhpNBtd0VYnzieAI4zj1nNE7l/gPZk2aOmc+Te+94cP/+7AEKdrIj4JcsmZLe3wqn5aCz49avIZnwHTqS80/vqXJLvDT9nuRMIA5Wbx0ke4g+51U/is+5nky8vmYLoipPxg4ePJw1sXd0O3Kl2pM2IXBf/pZzyM9pks+eD/sVHaei4YyHgCJMmRWC2+gmSTCJmWY+nCQG30ulcv7cBTmLvmcAqe/xi+yX7D0HHURMcz6d4JyFzrw1XJuuliRsgkHP7axJcPvMM889U15/7fXcZ/3aDdGt9D0kx0dbPkpgItCRpOJTuD4bxD9iu3/8g58kSbhmzTVBlYwa1Z71kdRRyQCpz6y9Md2RhQxADmsnIphLSQyofno+Tjr58Jka3AxdIZRpKM6beTlkiyxLKJp1IwiqfU+SfbMTFPs7/RqmxNaMNn1k5C0zbspIrYa0WNi8j8QsX02SWEAXMpr2zugyutJZk4hFesRvfvnlV4J8wWanMppkGfKUtkpZn17hzz5Jtebb3/n9Mtw+Ugb6BsvoUWPLoQNHyztvvZ82D331oI9t7UMhJTADcfmKpaUnOmoog5E/+Mgcx0/L5LGTM/SankFqwJbecP1NSfDsCnnQsZzpSiQwobzzztvpH4SOwZQcn7Cnzn+aOmVKKjYKxdYT2QTdgM2tskLOiSy++uprsfH2xoB3/UTWjV4JK+DwUPY3Vcu5c2PP7alKl+tOmzKl1Uda0Wb0Dv+MHXKuDaS1xxL2Tz7xZO3R0QQoy+tgK7E73B6+owXRSRWhxWXfNOsRrpqtqkPZ8jOiVaQtziPhprBy+jMZGksYjnvN6fvLX/3VX5aPt+0of/zHf1I+3fFZpXY+cCgEA+vWrwl0QpUCRayo2oGR3ZPhcFhGdXWUJ598PMHQunUb4kRxkm659fbyt//xP5Ynn3w6GZNbb701mXvVmscffzSb98UvfSkQIkr2V7/6eRQWbKkAYPeuPVkYSvab3/xWqi4cUYuMnQ5c684770iJNCW2zPg4Un7+y1/G4fqj7/6D8s6775af/PhH5dbbbiurV62+YvQZphdfeLF8sv2TMP5YZxWkJmo/e+5sGR6xlm05pAyStWcIOZycrzQyXrhQGyq7RsXZEMTcftvtOTwvvPhi2fHZ7mTbQBfACSkNAgYac+bEycxJGBnuKD/60Y8SKMjSi8B7HYLBgTB2LF6yoFx346Ywn9SKn6a+2lD85utvlCeeeCLKnYLynwNMdmSqRd56SyhecEKZEH+G/ddgOW/e7KzvpYGLyZToV4nha025rpTctdE7/P8yhK2ZOv6NkvYfxWrPySHaScqA0Dssgh0BprJxZFGj7iUKvi3ZWIGB/aCIyB6jWKFtLc7+y0rLDK7nqBk6ijkyPHQp2UVnhGL1jjLSr7/2Rhw01SV70Y1kY/zEMO80ECV9HgzW6TMCqOH0N6jmMNzOEeVnTylGSgPFO6XKSNYGy470pwlgvCeZUH0VvMjk6Xfwfuai6OniCHon+09RUr5Vge2M0waeM1SGA9fwzJweTqF7crBlSGNMR48p53vO5Rw35926Zt7N9Glx7PcdrJAETiIlY3if9QYHbeiuETLovXHWknkVULYGhVaih3Fl5PJQMv6V+vlSAoBg7bNuZ/Ke/hMEOAuqExwbvUHOYJjlMs9HlbJC0KyBv2uAJeuqU6pynE3BiHtbD06cvWZsYYvvvff+ZAE5Yn4amKRMPyPBSRKQyZKhjRY8uT94Q13zjhgrz+Be1sx7IyMJo2Vvb7Ln/lyfcUp0muuBoAiSZWc5YNu2fRS5xUjo9xWuVp1yPTyuJegWdDkn1fmsFRT7zomk51VS7XFml3R3J+PpfTnaHH9ycPNNmzOZ2zyeVJXH1YGuDL+gwDlzfzMMOO/WXk9GGARXrMhnZN2qA40WX4P79jhSnEHUphypCmc7Fx2o6qDq4QxJTPg3zrC9tAeux1jarybzjvxDpcv+yyiCTVhrOpvzwWi+/fbbOV+bNl2fSr3vqB6TDVPZrX10MIatkbbIIHkFVWl61RhvAV2dK3Q+cOHVK9AwY1+s9pGNsk+ne86EbTIT1adMiV50hthXa+NMSfxYE0FboFn2HwNbV1cCNhW5ex+8L+xc+ncESc4yZ+PqVasrdOjs2eg9WXrBmCA9gyj7L8YxmDJtcjl4+FCynhQL3bVwwZJWJr4jcHDOVRilursjI5xyRBY+e+miLPz4VFkEF86ICp7EigDG+tq7WtGo5yzZfj6BYLCrK/JsbQQjzoxz6zMCdesvAWT9VBsE1Zxz2WF9rM4+J9AZV9WNH1FGMuzWOiCTCIX6tOlJ1HA4a5BV5x1ZT3ayCVoa55xO12iqwmy9mgDGPrARqqOppg4P5dkCae6rc1BUN9kkdoXuG7ysn0bFos7k6R4zNmMFPDu58s5k3F5pnCb7Bi/G9gRufSnVN36UZJ5z2DynqiZYGVa1JK6wGo4Mt9gSzTepOsBZs0Y1SdgfWRDoOM9slwDQ2XL2ESHJzichtWRx9k8/Chusf5StBaFv+q5cw9paI2QTzXkgH5LFggty0NBSSyR53wXzFpa5s+enQhKWzVtuidyThdgGfaJHj8XP8X1JZC0NH324tfSex17WmR4fQ0QlVK2TvpUbbrwuz+29rJOBlZV4wkydWvGy97X37mR0Kz0Mlkm30ys1adKbPRIgkccM6zaoN6Q1l/Ju9LWklZy+ZDTdHie+BXG29nrgUs3F4pYWstrHE9KU0XW0AH0lsURmrW8ZNk/H55EVXK7sg30X46Bj6f3bv/2bMn/eonLN1WuCZvHu06fPjGypEAqulq1cVq5Zs7osWbG07Nu1t8yaOTd9NYoG77/3QVj/6GZ9Ttdff2358oMPlJmzZpSTp08lSBw3cUJ5/8P3s/e33XhH+cUvfpHn43c4H8uXrkj1xx5VqN1A5IkM0FWe/+wZFeqVYaVFQOYssSUSfMPDl3P2+TgNcY+KUOzuhd6w9hmhQSeC39JtdLYzpE/I9cmttZQExLxHj9kHvxc8vvji8+X6665LFZ8cq0Dq34OeAYtll8/39oQRuO3owS0j8I4/+MH34iSAtMhKgkRgXRO9M6oOkw0hRA2kgoOZkm3LsDoEPp8yciYhM/qVW59weOg0I366s/wf//s/S1/Lf/ff/5Py0ouvxGHjHKgkiXwJmkBk9epVYdeyQXfccVcMlYzF8NBAefvt1xMVmjvSOCO333FX+fGPflTee+/9BD+rV60KhEKw9MILzyVQsLAalTz7n//5/51Dcettd5Rbb7k1mVHsXSgsP3/3PTkUDJjMPSpJmyNIciAIjKwIB3Lnrt05EOvWrMsBg0G3Icp/BIciUuUQcB09fKRMn67nCcUrVpt5gXbsP7g/Cp+yJ3DWnGNbnaVa+hds+DfrlUFULcaZTRs3BTe6/8CBsmXb9rwbR0WDokwNQdGfs/uznWX5ipVl//5D5Z133i3Lli7N9R0KyhtWure3pyxbvqB84b67yx133B6lyIHpMiRqx47y/LPPlW0ffxyHmsMiE+v50sM0cULK36J+ctDbyyhdjAMii62aBhonuO6/1BcMft8F/UrHrxh5QVUmmGPWGtMdBo9FCxekWVhGuWbrBnMwySJIBSPf0SG6n51Au8HxC+QaxVSD8458l2JOA3gLjtIopwQuI8OR3/aCRhaMREa6rw7SVU3qPdcKtjoDb1Ftk9V744034+xNmsih3pn3FkjIQnjONJ1216FdO3dxdHpCMkERqMZRTk2JX6Ch+qG3CgmHPpjQbI8fl3PBsNYm+qpg/T2Y+aFKP4wEQyaSUpERsW4pfQ9dvtJbxNh61wy2NLdmABShM4E2xZw+kQRTs8Kip8rUGH5ZH1lxzk3mcJgxtfvTZBvrADWZ/+HAJTk+/szhhyHngDDcgUSgNb1ce6usEbnVDBqDUMoVmlhKVLaGM+++HCYOiIwph8Ez7t+3N2eK82RdKNmGHY6DJiCwBt6LwuX80gfkzA9FDlvPcRJcOas3b741sk++7ZP3TF/X4ECcQmcehIaO9Ox0CYMqOeGMZh5LX1/+XVDdZJrRw/uuzG4ypsND+VyTWfc87nvg4P4kW5x98E8Bl2SCnhHYaMpfRcnvMRbOmT0vMugcVqO4P05Kw3DH8ZNAwrbDIfR9/3cWnIsMKT53LoEoRximmm613hIisrH2gvNgjwLtmjIlFUnP5J4ZjjkwGH1U5Xly4DbOMVpfWHSD3GCsMxcG+9vJk3E2yC7HCK6evuAAyHC6TtNUHdr34yBBlcVu797d6ZmRDPFcDWyF/uVACeplJp11fQG+Sy+QdTJFRpI00WS7aEnONgcDFEjztfe0BgJOEDS6Bbx09sxZgdC1tWBXb7/1Znoxu8eNzQR1tlKQIzNP1ipEt0IkQTEDCzTstbs6a56PnJAxvTsr165KMC+x537ZKxCbufNTGXNvgeEXv3h/AroEtgkE+rMvCG7Q9as2qezofduwfmMSQJcDO2K/67BWwmityTk4kbUAP0o1axSIJmbO2qfo+uyhMoDqg882sBd61LM4fypTHM/AWHt7M8dGYM6/4CQ6n65D/9AN7Ly9YG8Qs1jrBgJH7zZwlvQ8nO+NbQCTuuXWW7N2zi/93UD/Mox51KjIBP1C/vzQAfanBjrnE/Q7w56d3wHiJMmiYkzHGGbujJBLSYzMKuoANz5RLvZfSC9DbDRa+wmTUj3yO3ogLIJ9lU0RooFjp1kc6kRgJ+ki2ecsYNWSAKwN72fLBx9+WObNm9uCuKsoD+UMWsvqnJ9JEO/ZNdHbV3aUXm8SKtZT8Ccx69k72kdFbzVVUmfFeRD4Sy7T7xcH+lokCHVej/XkQ/jMhfO9LT3dlb4g+gScFDoATFCiJNXcCZPL0SPHy29+8+tUw1SbyXjmSnXoKavVRPd2vuhvdgSKRhCs+mRPPeeePTtb5A5zyg033phmfElgPbwzpk8LeRGHnA1N0g2Vu2RjmD+npgpBH0koSgB4DjqSPMVPCkueyn9l4KwjVI6lN4jNqONTeuLvSOhaoyQFL14sV19zdWSmNtaPCxqnuVZs9Zgx6QezTs5+WBglYZOslTiuJXDBkD4lcDn9RJ99sjO6y2dcQ8JUgIisIjZteCDsxF/+2lfK6eMYYMeXCePGR4fzR/ThInsJSc3Ysel9v/rqq8rEyZPS7jB+0oQkQdiHtas2pPBATzTMxcuXrSyrV11VDhw8lLUUbAi49PmacyQoQ9ri2QwQZQ/Zdu0UkiLkylpAtqjakMdlBkZn7S8m+ckfdqYqUoPO3Zn4gN+uCgnZ0sDD7anZQGIJvuSOj7eVV155OcUIe0A/gH8ierpw8VIqOnx88sdnbTt++KORPbv3lsceezROnehsrsFk2FM66yRyByyN3S28eFOdocwaKkmGKMpR2R3mWAN3q8pTKz2cm1r2P3ToSPmX/+JflMGBkXLfffeVF154KU1X6zduiGJVqpQtBdexOWmCm1yzaQ1ldWfHSDl+9HAUvUg3wyn7LiQQMr8ExlUGUzbS/ylNwQ6FzGFVQsY68v5774T2V9P7DdffEIcF3hxeHd0vBVxpiDUR15I9xUyZ2AxZMwdZUz/BYDQ0oYHUyELJZDFeDg5cJmfm5DFzJtDwXUojuvWNkTt7JtUADhHIEqgYmmBlPAeL87JyxeqsLWeS88JQaU5135deeqkGT8NDoRSsimJOgkUQF30W7739TrKMn+zYmfvIWjCKZ8+cDtyBwJw9fapMmjK2XL12Vbn22o1l3bqNcbAEf/pyUCFy0Bgj2Sw/DqyKjR4ARkGgDOuvyY5cETzOlcqBBiXPa6ip/fNZzhUHnmPg0As4a6WrPf1Q5gDJglJ8nAmOEaOWvooLvclyzZo9NzAVDWwOuHXlIHC0ZQJkYyg2AYDrkNMDB/amgsJ4UWSeh5xx3jBDOYAUYHXCK2zuhMFgHQL8oSiUxx/7baCGlCTDTbaOHavU1oLY+fPmpfoje6KvIVWTpQvzHPv3HYhMU4AOPkOIAtj+ymRR6Pfce2+dOUJJja2Nzs3/DRn0vGFd+y8mSMM4a2xsek7Imj/LwJBJZxG5AeasNjMEushzJcwga01GkjOmKnn50mDwuzWj15m1s87JAHZ0JFPff/lSenoEV4L/4cuXUyV0TdkhFaZaHcSodDpO3kBgNnRNR2QXXHDWjBm5/onjx9JvlGnL587VqfeTJ8dw1b4FPSPgBOdTyUIooTcG/EbDvaBOpStZ0ZUrr0yLB9dU1UxF4mJf7bEZNz7YYg6JREpdh3Np4k6A1tUVWXIG3JvTILjm3Fy1us514uCnmjhcKe2T5WxVC9NoP3t29jDBcs+5VGQ5l3Rj07cQiNPceXl/gSUnX4BLj6FttUaCUGtvPThEAlz/xnGz7wJssmhdJGk4IapZ5I882tvGcfcughvGt2lWt25gbhwORgI5gndhuFyTwa0JAoM4R8dAshNkK1nWsejD+1KZ0hPFueasIz5AsCIbp7Img8re2N9PP92R9WYHZDrJyPr1GytT0YkTYW7yTPQG+BGHO5SngRy15wwdPFgHTDpfHGTXZRc4VPQE+yCjrvmXwaRbarDUnvfiqEgouF+lbd9e1q9ddwUuZA3Iuf4YTpm9lR3//6m6ryg9rys90KcyqhAKOSeCAEkwgAQJkBRzkkiKFJVbrRbdVne7Z7x6PKt94/Hcje0Lj9fyjaV221IHy+5uSmpFUpREUoEUExjABCKQIJFjAYUMFEJVoWrW857/gz2lpQUQ9f9fOGefHd6997tnI5yZWinEASlIObBgQvHtNyeODrPv6fsiv6XEMfRsnLE08WfieVsCKb+fNnd6ymPtP/m1Z3ootQq7liyaPzGlcXDDJqWUZ0wp6VDp6OoofZP7IheqDqDMUGJ7hcXS2rDrmZXSYy7Q6dxPAEKfnFM5MDoam9w9oeq/kOgcPpygtjanT7o0/0YWgD6gb71TdeqrLmEz6TebJmhmt3yW/DU9H/4bIMhG6t84dhxBjjJXZdXno1dls+2b88NHYWM4UA3wJYB1nj3nzu07Ekzo2SU3AmS2nD1i++gK55LuFxQ704IhrIoBhs4oue0KMCUD4LzJ+iFCSJljAN4LOZvkiX2aN39BnHj9UHSPANw6NOWRdLDhvuasCSKU9PJDainUWGwp/UkGZOuSpc+wcGxZMlUyRs7HWDI0b729PuQEskUpJ9ajhL3u1Ol8xj5g1GRXXSuzo/btz3o0+9noNvIneD19ts5/qSDCztqPtRhRR2+yfM0wXj4PWWtYzJJFGaz9NuyNoaKbNm7KmaQ7ZentrdJmDrDzJtDBPiYQ0eP78MMPR09hcePn0F36oMiuvXNtAQBnXZYipB3p6z2RNUolQntbMo4yioBmPV0In+gpgTaZS/lp6N+B72YUGi5cB6Y2wL3n8+9kL2NK8pnKoOsaPpfS75M16+hcx1adPhMd6fsCKxk7shMATklzqzJAKR3dU8GAjrB0frxte/bluWeeCxhs7ZxF/qL9kfHx74ePHIpv/Pkvf7Fcs3Jl6evVw1bnIdGPzz77XNhwkQ00gaX+4CtXXpXgfPqs6WG6Zavef2tz2bhxQ4LmmmEaLYsXLQ0goVJFsEX/sCl84+PHKxsiHVlloTNMnOTcvcixffX+An79bPZIcO9dzHtDp05f6mcW/JqtCKhZt25dzqL39i4NoOvMA98ySuXChTKUzD7a6hvT0gEQALD/9Mkn01f71a8+Hn/52WeeSTDXdvjApnGKvaHs41AQ3EVLFpfxtrEoB2gsQ5VZAqdq42nQqkWLEq1R2BSEEpSli02xnRYDGwOeKHM0Tr9F4JxyEJ544omy7eOdMdKbNn9QFi9ZGlRClE6xElbpSbXBjN6CRYujAPqnYtNZUM6cdqgOhR2K46u0y30dqFDTnh2KoWFkLFqag4/UKeOpHdyyJehAX1+t9TbIsE6Vro3hHEubQuFQ/jYaWsawGHTovhSwrIkAyoDSRz/zWJzl9W+tT7kSWtSN72+J8uGwakAME8X54TgeBmkJyEzQZdkcgu4JvWX2rFlpGNXwiz9cyRLDZ4bKI488FiXGsDHSFAHB1FD9ztvvZA26ervT7O5Z3WflyqvK6htvCvL4yosvBVHS/KZZ17opURLoIB64euVVpa+3p4yVi2XqjMm5pyFTHEAlG7/85S+TWsYmJvizvpwbf6cQNOcpJRJQyH5BOihqxkawY08JnqGtyl84nQIe6AhFwxkUKOldgqY49FAijdZkisPsfjINHGXKhxJh4KdNm5n1unzZ8ig+CkdA0yARkLuOtvbMPNEfxdCbWcOxhSIkfXz8WBxkGZ0rV1wRR83hp1DtFbk3nNHhp0Q4/88882x54YUXgzRQZu9v2BiDyFmleMkStM36QMkTsF97TVm37pUgNKgaM/ma0zp/QWqRm3Qs2Vq+YnmQPMQa5M459Bz2dt/+PSkNTJr29KmgIIJwa0M5a3yt2dG+OMeymZSwvSFjeoZkqASbnFaBhOsz5IKpDDDtaC9dbZ15xqZGnWIPGt+m/r8zZ6B/hgDB0LzzrSD+QjmjQXnChOgPDqIfBh7Kmr6bCRPSoE0/6G9SSqX+1h4o36HclfLYA+e3Np9zPNQ4V9pvxiKAy5g+sikpu8D6ovRP/yGjlOwTxTx5csop9KDUptVaL88JoL/cw7Wg0mTrpZdezv1qOV9lrXJvQQo5hfybASHw9sMIegY/CdySITM08WBroN/snFnyy2pyfFIOhzAhaLls7oToGvrlvffeC1JpXRcuqgMsyRbHkbNXabd7InfKIoE+QeVaiCUdTO9yCt98ozK96ZVgXCgVhor+Z1AyuHWslroJtM15IFPkM+BKJ3KZWtpJP9N9vo8i1b9lllJXZ1l2mWHOU6NT6VIIOUNnuLJMzic+cXvZsWNbHF9IXVdXDXI5nyaxL1iwOGid/WVsIcZKhj0zsI1O0CtQy9fOptRJkENG2JOgpmYU0d1HjlTGpwULah/OhQvJkgA0BGN0vt95L7+nn+2pP7FlCfJlJyGVHIxNmzcmq1jPl8DzfMA9ZxrJgD1dfsUV0SOu01yXnDLW7FyQfGVSAQed1f7IlKxPZfWsvT1zl8zPHgh00LDLaMnCcGj83t6TG+un74+D7lqCuS4gpFLXro6ya8+e6EPOHyCC3Tjp7HV1Z784D0Hkz52PLuHMaYY+ergOmyZrpr2TJXLChrtGwKqWQyJgaii4U/4JZAvoUQMX62H+TQUI+wJqeQfOUsrHps9IXwQwxHXMzknfX4v0Q7YZmKUciG0h+85sQ53uXFg7Z5btt055HwAk0heMUqjd9+2rc7DmzIrjxa7ZC7amZntqHyN5JAP2SHBhTwS1dAQfg46hg5V5k0G2xruSdQsIlQdUoOCufWX9eXdZuDmz5+Wa1tY5koUAHukfTXYB8ceEatubkjBOu96Rpp+KTwTQcE/vXEGUqa0ZM4OpKHCtm268KfvGryHHhwaUpw60yp5nVRYuhBXTpl+igO+ZKBCsNO2y7YKZBODHj2W2TEPc4xn4FBzPgNgXLkTvhFgj7Gr7TLEply0VqHSU73znOwECHnzo4fhJcVgNZN+4KUAA+XWWnVmzhCrYNpxKEfYCGELH6Mcw3P1LX/5SmTwZwUgbXKFFrtAVgJ6+yUybzq4yLKssG717d5kze1ZLRs7Wsveuzuj/+JoY/2bNrsyrgJIMv0UAhVG4J/tnvb2jgLoJiOgh/6e3rbV1s08h32rNi+JHstf2neLlD/Cj3FNJLKBdwLRn974Az3y59W++damcjH+l9+vDLR/G/5w+a2baOpYsv6z84de+Vq655qrS2dlWxgx6HxsrL774Uvnbv/nbMnzhYubzOINGu6xec1M5ceJoKPDnLpiT8/Srn/8mZ+BHP/xh1gsACAAHzvItsVfKmjSBjhEq/CrZJzIHEFCyRo+SYz8BTfunlK0ffhD6582blDR+XK5bdX3so/1nt4E1GXtx9bWxI6+vez2+GTDe59k+a8oHuOXWW+M7qNy4Ze3NqXTZtv3j+JP0o/O4efOWzExavGhJ2fD+e/FTMzB07863xtVQ2xBDykT/jDwnlGOn8UmwIg0kxQodQo3K4UQY4LN6P0SDHB/N5tJ0hhza2CAzR81FOByHhwM5ePBQ+e3zz6dHJ1PY9x9M068yHwgYJ3jpsmXl8OBAOXriWDISIloCeGG4Nq8fPTxQLo5ciHJ0gBlNdKVXXnVl2bJ5Sz5L+aMXZKg5FtLy/VOnBRF22NVLq/elIDkiFAYDKa2W+uF588rJE8eDatqsMPgcPRYCBAqeoYDoql93De/L0aCsIbGaXnfu2NeKymfnsNcG4alR7AcODAQFgjDZkNHQUyKNhlcAACAASURBVF+M8XetNGQdOVRmzqzNhxkOt3hJ/l5ZT4bLkcGjYc44q1xl8pSUDg4cOZTDjo7WgaNARPOu+fxvfls2vvd+5jgIVLFecCi6OjvCYvepTz6QMjHECN29SuUqkYSs38svv5yAUfOr4LWWkTmk5hFMDGEDhaFUI025nLCe7kTdhkpJz1dn43xIINKjIHidUpWGQ5+GbL0kMaaVMcz91RBTMH7f1DBTXq4hE5Zp8EPnW2w1Nc2b/qY0z2JuGU6vFlaXNNIuW5IsT3NY7S30gTPCsDOKl1+2LEGu75IzpQwO6daPdkRxrFh+ZWrEf/Ob3wbt1hfD+O/etafMmK7RtDLiROkZWhuHf1HKCJBlhGe+TdNp7SUJcUBPT4LCu+68O0pekEEhky+EGmYscLJkACCxo2MjySq5LqQvw+LOnAlzT1/vxDgS3pfhEnBRyIwGYIJBWXXDDQmwPt62NSUH1pHy8p4MDcdXGebSRUtbDfx1MGqD3nLOKS39Ed19E2rWpTWHJzTRnLnOWkohlS5TCemHwubMhWmxcvcDHMjIpBYiK3ARiHPinRs16zKtlChnyJ9kpMkWe0/128oJ7f3VK83lmhPHh1NgfQSQ3p1zn3T8SB0YKfVfS6gGs9bOGecMMsV5Br4IbMiaZne6jAMKwWQcBUMyAE1DNpn107BocbCaElhGockOMiqXZB8COXlSkC33kYWNM39WY61SnZ7MRlL2VsvzeqJrjhwdzHtCWBmmSrE51iI5qVkXz+cZXA+YBCxpglUy4n7WkX62xgAuxkxpIGPv+kGAh85E7wmCz54byvudOV0JBH7wg+/nPOo7o4s5w4IJ9xWkQ7gBMQ888KlaqqRUd/fO6AjPx/EEPph8je7/lVdeKo8++lgyx3Xo6UetQXMzs4eQPxkYMqesD3GMjJs1CQvTqTrjijNDd5Bn8k1umuHRS5ZeloBfRothJaPWiDNnPTx3go7ZczM/DKDUDNXl+JIV7y6QEZgythxrZ5kDRp8o803m+XQt4QEWKo9sSvs6WyxDjLpyOdezh+fGR8rQyVMJ2DVz11lC+uhqLb1zxmZiUPPMghqOhs/1T59Wh2SXsXLw0EB0pkARqCNw3LNzV2bK0AX0XXoyzp/L3rp/0FRlKoDKi6OZm0Tu2R7BMh2gLItelNlpyALomWQ8EcJ01V4VsivoA/qwxz6bYo/MTxkKtTGZM7eITrLeBhumh0klR6tMzfvWUiODLQ9HR0UXnKnZuJCoHDsevZKyo5mzWlmniekz4Ke4N9+md+LEgCvJXp+vjnotjasMePSVLJGzZc4Up+zjjz4qg0eO1AGEpa2WhF2zMtlJulzpF1l1BppMsesqr1O+PGf2nDhlg4PH0kMruGJfkXz4/JYtG/Ou7CU9lbU5e67FXlX7dq0JcIROVbLqbPN9rC3fxlkSEPJv7Cd9G+KZidUvQVAj2PfeSjH9zhkJvfjJkymnvvLqq8uwPVdFolS3uyfU6Tu2f1y2frglPbloflOOfPhQZYs8d66WIAlNx9tKV/eEFuEQAKE7ZVkCHU7tA5/8VHxKWRzrI/BXBZOM1QS+5qrsm2ANbXwzxNha1XM1lv6s666TnTwXXWxP+B5sJv9JgEx/2wvBHP3Cl/XOdKdeT2sr4wLgkb1mE/QbkiuBtPux57XXajwgC/ZZgVET6FSSnzPxF+wZH8xz+PG72pfT9PhW6nhrfH74fM4IuWKX9P9aR4xpQBijP5595tnQjNfSqPawDZ88cTpz/FZceWWdZ3XqePnMIw+Wxx57pMxfMLsMXzBId6zs3bMv4OvePQcDpH/wwdaws96Dtcx7dbeXvsn2qKO0jXYn2/aTH/+ozJ2zoOzaiVZeSXxbMvDOEZDFeSafgksy+tyvnst6i3YB+fwWPiU9D5zHROc869vll/JtXBeAaXENRRX4Kgvk/3zzm98sPd3051XZmzrbq5IjYAidv3B+efF3LyRQvO/u++LTvrrulfLW228mo6+yYuJk5eH9mW/5l3/5F+Wxxz5b/viP/1lp27fr7XGOJfTDhQlvGpp7e8rho7WOmJOWOvwplXlCjad0q2Z/B8SDC4AYjKtXXh2F+vzzhkguKSuvujoHkdASIHMKdny8Pc1I4+PtQWi37dgZBEkUd/jQQFJRd959Vxk4fDAsEcqnOjq60yODwnkElfXoSCa/MwIXLtT6XYdZ0OGAc2I5NxQjpVVr/tsi1AbldXZ0l4vj2MsqnStD6lDbUEpEYATNkOGS7XIAKPn3N7wXpSzQcwj9jpPp/k0K01r89Mkfl54uU4qnxFESqDF0lAnBHTh4KAaasIpyOQDQfY4WY9kgnZAL6dY0aY+Px9lV1uV77gkdmj1rXgQC+PLyy78rI+Mj5cGHPhUhqpm2ztBWEtjXX321vPrKq2XF8pW5jzK0c+eG0qvz6GOPlFtuvrlMx+jVXUsBOdbW9Te//m35yU9+HAfevhkKilpSUJMm3vaS9DbKV0ZSEyEnUQZBrT0nJIHghJ4yeHQwwfDceXXYGePkHjFaSh0yS2JmlIw9rDNB5qVHh/InRwmYlKi0yiopI4FGarznzY9BOzgwkDUShDBeDJcUsf3WwKzeVIYk7DjHjsXw+W/oF+cOUtuksu19FFhbKc+/8FLS7egz7b9U+1e/+rWg188++8syfH6kXHPtdTkznCGODdlyTuyhgIvh5WTs3rMzz8dIezcyJDD9whe+VD78cEucXU4rogXILUTQ8ypv0x9m3TkRnBJyZj05a5MmoiWvTHP+jdHicEBSGfY09OmxGBsr7Z3tCbjoAM4Rh012RQkEemLgx4z+GVFWmuMZUoaErmDcG4U0b1FFcAEinHUBBEICxiyN7KdO1lLJ9OscyVk0bFdA6FnC7Dhpclk4f37eWU07RNt3rb+g0bU40HFgO5FPzIsDzLlzDWuuNMmfArtaVjmWe3A07B8HAzMQlE6w0pSZceqdF/JFCWsE9350AOfJdchGegHGLpY1N6291JvAgZV2J8P6gZToNOvrexwZa8PQCR6VmjW9jmS8aUrlxAFBPJuz4H2DpO3bm2ZloEAC0PGSazC+qLbJhF6BM0PoNmVgaq8LmbamZEzQoQ/MPgqWnQ3XyFyUAwfyvJ6fk5/zMjJSp6nPmJE1akCKMNmhrB48lGwA0IQj0awRynwBYG34rTImaKIzt364NUbR72q9tiZfc7iW5z3NAnEvxk7WGgsV6v8PNm/OMD50rVBR9/Y8EGCNsPPmzy0b399Qurtr+ahnFFj60znAdtdkUtgl2QBrm76HKQamDgXAkv2l3xnoW2+9NcQFzs4wZ7jUbBeZkH16/bXXsjYpa02PyOFKUT+kn683WWKBB3sgs0gmt2zelMwGWnS2VEBnX2oZTQVK2ADztQ5DXmUXMK3NmBFQUV08veCZORt0yK4d25PRNaDafV0fAIE2fv6CeeXQkcEE/4Z8C1jZknOnh6odbPXpkE8OmHPGydOTcWzwSJw3qPzg0cMBLD0Heyeo9vx0O90JhCA37u89rAlGMeeJLlA9IZBkg9LwPFLLf+hFaxqWrNNncj45ort27kkgYS+db3Imu8ehF2SHdTMjAhZFfj23NXQdf/c758e+1Qxke2r4gZ6ex6BEulCG1+841t6/KVkzNZ6OI2PsStO7YQ1qg/lIGBPXrrkxTrC+Xs73ooWL47QlmGsrWTPyQ783aD/k2myznKvuzpx12cd162rp+Re/+OUWyDnYIjCRSZ8UmSSP3k+G3Nr9r+VnTVmp8vz0MI6M1qzY+Hj2kd8Gf3FWZSdcx345I77r78+/9Ls86+Sp/TkHOSNs9ew5AU4/+kCgc3m59rrrAghvfn/DJYIJuvbQwMH4T5ctWx62WJkd8m/Nn3jiH6LjAb6u7dnpCfr8+htWR274QHxIcpJ+5XPn65DdUiqz2Xgt2eP8ku1ll18WfXzvvffEvyCHSsNmz50TvQL0A97I4COT8ktAo7UMBX+reoZt0detZ1gQp2/dfelSzxmwZmAgZbmp7hkfL2++8UZ8XH6r93bG+S3ADfo8rIrIdFrEXEAMdkLfJUZL9oi/yZ4CGgB7qhf54zI82gSAphIRsj9DQ/qKZNS7Smd3T0ChY6dPlGWXLShf/eqXytUrV5Tu7toiIvvT3t5VDuw/XH725NOpOlGOdtPaNWm36J3UkxmGAt2RsxfLD37wg4AXwFsgrMBN9lIABpTRM8k3ouNV19DDP/zRDzI3UgYGaONcah2Rqdy69YNU8KjukDwA3DrPfvRoqiJie8iWdwYU7N17INVGdPWZU6ejZ0NDPzISMNS1AA8YhvXx+pOtBpTIWMd2909JGeeb618v3/qv/zUjYVavXlPajg9uHVeeYlMZT4ePMqEoQViQsLB8ZZ5OdxZGVoPzzMklcDaKsImONW+qAXV4NK9BZETr0rgYSyAK2z78uHz3u9/N/BHNs9t37Q7iYdJwmNaGL2QgKEX58muvlGNHB+P4bdy0OUgX4TqpKdQgzPCWT8kB4iBygPwIiixCELSTJ4MoVIXHWdxYVt+4JnSZ+w/sLStWLG9Nx6YEpsUJcPA3btyUA0KZQts4JC/87vn07hgEBX21LlB/pUAMlMOqSY+jcOdd9wRFqeUJU9MbAZXB1CTClh0hRIwK5UTJyRBYS47BDTdcl2Ft2JcgZ8//9tcxpqaeq+9UX7pi+RVlav+M8uRTT4WqdcrUKWXW3BlJNXKaIJIUz/WYbOYvKK++9FL5xS9+Xq69ZnXKxtRaC+rMl3n0sUfL5z/3uTJ3zqzM6uns7ojx4Vj9m//n34RhaNGiJaWzXXpYCn9Rgh3Iifk4moKloPv7J6chTYSvrIdBcdjnL5ifEhgBCyVrIKl1IqDKLShYtIjqe5cuXRZ0kWJnIJZdXlmiGCQyxWkIWthymNJQf36kvPP2WxliJvgyZI3ytpaMoDIF1J7XXH11K0NwoHT3dAYNYtQoMkEXGZ8/b145dbLOZWkcdc9Khta/tSHZLTLld+SWAVVXS0FCx5cuWZIgiDMgG3rzLTfnHGis5BjMnDEnBv7Q4YM5Q4akeUao4zXXXJ2gxdCr2txba/ijFIeHE+woeWAcsCLFWQidaUeGWzoPs2fNSWBPPikLa9eglgwVzn/oFuUzc/bMICyMRMNQRA6V9XhGzu7I+ZEguoAEQX/Q0pMnIq9NGeGiyxZnT5oMC0dKOQOF7zrOKGUPCUZKgX9/qDXF3nNSrFOn9JdpLZSxqZGWdSMbzoD3YKSce+vmv5/71bPls499LoCK9Ll7kTXvXUuG6rRyzlFFUWsWiq7zTNaYgxrU00yVZIfnhxxF47VrNE64tVYmwkBzkmUUmqnqjUz6rHtXFhuoWWft7evtK1etvCpoNJ1aAY3eKHYBMfkjewyt9WBg7Td54ZxwmhlzOg6YZK88OwfS+qh9B6xAEOuMjOr4eXfvzJHz52pzxg4PZq+U6SRr2gpsGJVK7jA7ekj/TkP/y3F3H+to7zWPm4xtfZXBXra0/v53L7wY4AjyTBY419bt9jvujHOELcez081hx+poj3PLkTdA8a3164PQxTn98IOybNmKgAMhiVARoNy3RbtKH2z96EN+a8rb6NKGKMG+OQOaya0fACDlE9etCirNIAPyBBpkTFlMpe+/GP2SwOLggTyH8+jdgFVsHDlqWLvIgO9zllLKe/58ADjZWM/L4HtftoHDp/pBxoH+JBc7d+1KMB2a8ZDfHIj9MevFe9KPzp0SJ/tnz/33AgN/z58Pm5JAEfAQwODc2RCL6GNAoyy3KJCDtpJvJY48XmVNSCKsU4JXTJ6t4eAcdNTMAg12SreZ8j0Ot6yN+4aAYkGlcK/ZSwNmxyqwoiRzVEmo4GRy7JvzQL9xDBvyF0Goe1YSj+ORPWBLKJqVeJ4+HSBHY3dkz+ylUeQQSjX3RAeQb8ArENC/eU8ycPbM0CUGNr6Ie/J1kLzoOXI+2AZOt/uTa040oNV+0dtKbmR09N7YE2V56ZuYNzfI9fETR+OQNWAd1L29owZWwAD3dK5znxnTY88m9k6qwe+5c6lAcT82dNeu7VmLDGxtBSHJuk6amF4hQNruPYKVsXLLzZWePmyUZ4cSfISMyDDHTrTjxlToZ+oIcEjWOfoPP/hI1gfYld4pjIyhBz4Zx3PfwMHIrIwXAiP3VPI7rX9qGv8vjg7nuxzKBFkt4h960l4oVXKtK65cWeYvWJxAw304yCoDBI6AC59pQMQVK67MWiM+4QArTbIn1nnalGnRZ0qja9CmnaL2evJT//xf/nlswKlTJ0Kk1dGOovhEgAjly3Q6P8J5ABhkDmC/DB2GzWrfK7nVxTwjvcuPdBb4dOyJs55zNSRzXedD0sXaFfh1N61ZE9nRCG/NJQAATWwjX1b5ojU2bJjt8NzvvvdOzhLAUiCgEV+WS8nVyy+9kjEn69a9Wsp4R/ZVr2h3l3JRYzk6yoGBgdjAoyePlwULZpZrr7uyzJ/Lrmoxqc39M2fMlg8ox4+dLv/4jz8sO7fvCrh/1TUryyfu/ET63djo9rHOnLEKKC+KzDz33HNZL9e5ODaeqiptDdaEX63C6fv/+EQrI6gn1DzE09k3YzNkpegCf1cZJbAGWLA3yy+/PEDHxx9vzbvwTd99590yNaxxh8uzzz4T4P+KFVfmPAuWAbP2ihyr+EKqZe3oF1VB3gVZgbMCPFANQIc89tnPlLNnL5S2Q/s3jhOUb3zjP+VgfvrTj5bbbr8tAnJ66HRQET82niMFffBDUCwCx8/GJ3WuHv1i5dJ3cGsm5ULQ2VqqMVqOHzle9u/ZV574h++GNECkNmnqtNYwqvYyefLEWto0b2656+67yrf/5ttl46YN5V//X/93uefee8vYuDrE8fKb554rr778UoTy059+JAeIsfTcP/zBD8r3v//doFwoqSFN27Zvj4J/8823yk+f/EX50hcfKX/2Z39WduzaFqQLovL887+NQHLOo+APDQYB4BAqg2vIEKA9Dqs0dG3Glnk4G1Y3aOOaNbfkdxq5CDAGLI68TJPMDnTejJIXXnghBphjo6mS45UhrSPD5YEHHkjGg6HnLOkR+fnPnw7CoGcG+i6T4HvqMPfuOxDq5pRsnD1Zbr55TVL0nAAHFBoCFdu6xXyKA2XJ4mWpiRTcytosXroopYimIi9ZUoUdOmxff/zjH6VXwX47bAsXLCp33XVvjFwmuh86FKGloCCs3mHPnh3lK7//+6mjlFWTIpURJA+UHKPs/SieOFxqmFNXDd2+GNSPzPgso+F7epc4WJQ7hVLTqxCQjopKnRpKwMyYCwQE1kHfWqlkTtHhQ0diBKGSFBE0gKMA/ecoy1jIDqjrHB2+EAWwdu3aS+l9szU6uyalsVpQR+5uumltee+9d8o2tN6LFkfpeTZZC+vjXmZteM433lyX7OZ9934y744pSimTmRCyXgIBdcuMBuVgPxcunJ93EpA1zGEOPIYwE6MFsI999rNByz2XjKzSQmUinIywD7XY5RpUsSmfySC8MpbsjWfldHJonW/yjj3POZ7WPy2ok/KSxpFsShaUM3mGM+eGcv58z7uqPYYCWQ99VuSYM87Yk0Hf6Z9myCs624sBAQgkZqmG3ERtLqRdkAWlFLSnxBHbXntHnDp79OCnHqxEAMqM5mHeO5X14UhRzKaAy6DKIJMJDjYHw57LIIStbvRi9ipZr6BsJ+KM2y/rpi9E4JayltGR/LvnoISbwMGeU9Ku7+y4V8pl5mAmPJp14bw07E5+VydID8fQpjF40cLoXToF4kyH2L9pmedSv8+p5gC7Pl3BeQYAmeVlfQU6jE56IVrZHXqYU85Y0YVqntM/Ibif2p+18s6c1PRTjo3lDHlWcgfYUvIR5qm5dbijcj2OUMo75y2IYYKMNplX+yiY8F0OIbDI9+sQ5xWZ2WWdao/K4QQj5I/cfv/734t+B4hxdujKpt8DYNU0EScLuuLyADdkoWbY66wPVMmcEfeAuMv+eG716taO403uyCOdXSsAuuPgcH4F//QT1FkQZZitwF75loDbfjm7P3v6qciRbAoHgYw0TFKcLAx5nF3P9vTTT8dZ4/ScOH7yUr+Z9bZOyUaqVBgdiU1Ln9bZoeikZn5Qym+XLEngOH3G1Divnsl7cNbJYO2zvVhuuOnGoNdQ+Pq+Z1JSOmNaJebxfvSzTCK5r32RAwEd2BtZwNGxSpgD1HOWORSyF77rzHmvZIUSiOgZ3RVdLSvGmeZbYAS15/oekUsoQxbQkq2m94Tc0f1Kb2pfQ83K5rx3dNRy3lY2xn2dEzKe3smBgcif+zlvstwnjh1LQMmZFVyw6yn7VrJ67lyuze40MijY5ZDryfPsZGFaazp7ekaGazan+T8bVjNd02Nnfb72PKu40O9b7Y3gHLlOdFfXhAQn9m54+Hyy8t7P/tYs57nIveyxoF82zr0xnDob5ETWnKxD9ZHK0AWXWBtTvtWb/fSj10IQKKOpj5VD3ZT6kVPP6ryywc7IR9u3laMn6vBacqbEMb1xXWZJ1WBcMCXo0wRPnoC8ZED2RLA3lADsXMhRGvujBYA8CRy/973vRt/JCJIB70xmgHg+v3nTxrJm7c1lbLTSaXtGOgIQMXv2zOy1z2ETkxnRq3HnnXcE5dfzO3Fib4AGZw9IjTCCLvOcKsEE0dbxEsNq9MmFZJidHTYt50JzfVaxVgagn08fWAuoaoK11kdaM7FqebfPkNU6PqBS7IdQpQvwdvxSuZ+AJyDI0JkQS+kxR1KV3uude1IpgJJcdkWZsKxjl9KwaTPL5Gn95eJF5+5oueee28tVVy2PHMhSyG5/tHV7mT5tdvn5079IgJ/Ac+RC+cQdt5XVN64OgHD50svjn5Iz9/OM9Ii9MHj8wrA5dL1l5VVXxU7zV9nW9za8U+6+5+4kFZTR25sKZM7M/DPjGWSdv/CFL5aPt33cGkcgcK9zG5XV0vnO6ZFBgPDqsnv3ngBWbLXy+1C7I+Bp9czKJNNzgGigFUIGpdhAYORlF8dHyslTxyPv1TdbE1lv27/73XGK5x//8ft5ibvvuiepKM22w6OVUcnhVCsvIMgQtLGKbFcWijrTxN8tcFeLDk9pDoVzYbj2VWiuy0ySEU3Fx8v/++//QxxtLzde2rOwBMOhV0qDjefBBz9VNm16v/T0dpcb16yNoLz9zrtRAts/3l4OHxzIZGjCDXmA9FgEzplA59Zbb0u0PXkSNKfEcDHy0EapN7WgUIuBQwfK8y/8Nk3K2NLU9Wmoh9RSgL974YXyH//jfykPP3Rvue/++2LQIAzoMpVpmFOzf9/+sJox4gsXLY7ywxyocZOilN7mWFMmDz/86TjJDr4f9LFYWvbt2510qwnAn//852NsHf5KQ1nrnYMMbHivNlcODaWvani4pjwhlYz/8dMnkp3xbmbaII9I8+u5c2Xb1o9bjdkGfVWmEcrp9jtui8M/eVJfGvYMcjw4cCjv8F/+8j+XgwcPl96evtTeMo7z585PmpbTIJ1Ya4/1E82KMbtu1TVRPIyYaN8AqabhvWZXDgUVIjspO+zVd1GNpDr72mBYZzT5Nz06BDcy0iqFqqig4Ks7CMHkyVMTXDROZj7X2VXRnJQ0dCYDpXZQ0E5mFgTdYvDqpPsoP5THKEzDXDMeR5YC5GxI///gR09FlpT7MExSwm+sfyMDS7/8pd9LJunDDyBbWIkmpheMw0IJKFVjlHzWeUGNyRCS9zrEsv1SfWscjkMVuRH8h1Vran8RaHMAlDfqG/K8KVe6WJsmPdu2j7ZFYUOurQ2nnAMGXeZ4Qmk57a6DDleA0pRnNEacQRP4cWrHRsbiHDelJnGC+/tzPpo5NcgIwkyUMpM5l8r/kukYvlDT2719CaoEk96vS2lIK1NWGZ0OtQYPn4uDv3bNzXk/ZWTekdIKdXjfxCDD6ok9LzSPbvEs3p/T5TkYt5RIHKlNuBwFctSUzVizXPPkiewHp4gsKEuozdbT89wcAPJEBkIP2iqVaZh3OH4ZinnoUPa8koSM5J4yKSHumDM7GT/3d5abTJxnkOVV/lSdr/Eg/76PiAIDpXfbs3dXnBcOiO+HRhct+IXzcSgEK+rjE1yi0L1YS27sCaDHTDElbHQN2V2zZk2cMu/tzKVcEwnCnDnlrfXmywxHNwli3NOf6157NetxzTXXlauuWBmDDXnkjF922eUtR7ItDnNYeLBQ7twZ3c3ZbEqXanCCLetC3staX3nFVXEGm8xfmL/Onws7Id3gfDCSnG0GUVDExtDV6vaPnTga58te0YeeUzBsvSGMSoSBVuTK/is/FQyyBUrpgBXkp9EBnhEaGUKCDJW8mHK4sBzOmRtWRvqOoRXEysqQJfritddey7o71whZIIzJEs6enT5CwIVsihI0gJFyGHKDdTOlMnv3lnVvvJZnI1fWh7zIKClf815QfM9FDjgeHD7PAdUHcs2eO7scOTZYrrr66uwDsM53AAx9EyrBAn0aViJEMHPmZvaav1tjgVCyinoflEBOnhL5qyygZ5JhFcBx2jlH1rRhI2sassmAvjmlsPsP7EuWX0+pM+yd6Ab+AWc2c2tGaibTsGnZRCxxmRWGza0dm5tSurGgw/Q53Sh7ax3sSzLYqKt9avRi2b93b2TS2WLfERnpy1qwaGGAN4GS+6g4qdefEf3YUH475wEy9aB0dedZVLsANiDYfKI9e3dHZvTZQueVlse5njwl500GHCMUR11/FIZOnw+ZwtEj5d0N7+SdH3jg/pwzvoRARuBkzdL7N1aiywVgPhu9JWvRPyU+jQCW3HNYGyBHJjlleogapkzOPQcPHc3aswnOogBT2ZB3u+baa2OT9UVbR2tu+LX7OWNzlIReOBfqc46ns7R39+74UwAUgf3ePbvjV8xbsDAl6t6b/GPXNUqDPLApf/u3f1O2bN4ckPCGG25seBV6lwAAIABJREFUEY/Mi0wYaqyPEwnBkkVLy0dbtwbwbYZGO1PX33B9WMUAhYKlRUsWlltuviVBDlYwts6gW7qwlkYrkVIqKcibFCAeoFjppyvDpvflt3LCybsSOKyxAU37+xMUOX9kyb5az9079+QceG7nUDUK/cXfrTahDii3r81g76ZElczyL5TEq6Ah+3W+kjLFo8lIvP/exgzXVF2krE/wM3fOvNIVvX6grFp9fZnUp495uMyfN7usuh6Zy4JcQ7/48PnRcv7ccPnNr5+PX9zR3ZWzg+107nw98VPLv/wXfx57ooxWSwUiDWAD0JbPIguqz+r0qRMJ3r/8e1+JjAFtJQWA0IcPVyCSnWULBDp8c70y5MysSwCJIK/2SRoUXME8ep6OmzypP4G1PQBAKqHzHtOnzQh5Vu0PvKzMmjUjBBfr33y9+mqjI2XZZZeFHfH4ySOlq6cjMYH1lR0CBLQd2PPeuIdOf854iSMFAYUmiPxSXz7EEPYFbQ11astBtuhN4x7FEBYKCqvluMRRHcUCUR2DICdjJTNcvvGfvlmOHT2RKPDDDyEts1L+5PNQdgpk6rQpyURA68ZKW/kf/+O/p/Hv7nvuLcuWXFbOnGoptjOny7p1L2fBvvD5LyRq5chBlN99790YSg6LPiDlD94VFbN3/cpXfq/s3rszgk9BMlTeWV+C6z1w//0pQVq37vVspBQtg0N5aqJiVCiTY0eOBLEzm4bBgkKiuZs4cXJoDiHSghZpU5vQIBgGK0FCCV93d2e5+ea1KW9p0s7KhkAKgipCIp1HGN58840ES6Gt7ML20ZH5OA7n/kP7k/1S6kAZK43xTupdZXSQN4j4rYV9wbzxyU99MuVhkyZOiNOF3MA+GQz64gsv18bC0pkSqYsjY5fIEQQksgMXLhioht5xSlmx4vLyidtuLbe3MoPHjx1NlodSdggHBweyvgQQmuqQUTbVabuQd3fIkzE4ey6IXdjxBg61/l5RSIbV9/xwVDE6eU8INYffdaTZKRpoPHRGM1+GhPV0Zv8EIGSOk1epajtiLCx6re+uPPsC2NqHdar8p2/8ZdhCQqTQPy1N/+RAqvizn/1csiobN23MeUnQd92qnBuOlFIFjjh2EY7FR9t2ZPrzI488lHQwB76nR09cf5wlZ0pNsR8GWYAgC0NBUJDJlJnafOJ4HCepYUiZ7AuZp2QYKutD/jSwpgG0RZtOmXX3VsayhvwhzDLnz8dBscbJjhwaDHLP6Gc/WuVo9shnshfToUuGhNYAFZGHIaPegbFwX46hQAfdKcekXYZGX+CMGfkOAKG3uyflchx8DqVMliyDd3cNjhU5kwFTdsSpyPwQzv+E3jolvqszTllDk1p7ejoru1pnZ9nw/oZcN5nL02fivFhHhocjyRkwoA5q6vy4FoDBuWfYBDtkxz1fe31due7aVXn3lLmh7J08JUY2Tb4njofBRxq/Okhn4vRzsjgr1issQWO1OZtDBI2EvMrucCY9D2c+/V6TJuds02PNZxrCDaUVnq9m00cSzGb+il4fVMrttWSjBtTIVY7mXMqc0UkcTk6WjLWgwfpBuQXvkbuhszFml1++otx6y23Rs/oTarDbGUfOORIQcgboNrKhrwQw4vdQvF//+rkMEVyx/PI4czUQh9zNCvW3deJ8yIRCNJ012RJy40xa59pQfDZG2FwqurOWWlwMuOUawAGy4L/TyzV9eiUFybBLCHF/gAVzdvbs2ZV9k9Vs7iFzZs8b1J8ce08NxPpN9R1x9GSb6R5BpH2WrQEMkJ1JE9HY70mQpIZdVhPy35wTJCDkCaOZ/c9Zl1meNTOBn72v/Wkal9vKuVYPUMMC6L5Nltt32W+OJ0dm6PxQmTFrZmTzpZdfLJcvq+MA5s+dW9rbKrVzJX9BgtObe7lu2NhkTM8MlTNnz5Shc5y33qxbqLQPDvz/SDT4C+ygoJutIKN0sHfKXKdJkyPTntU9OXT0Lpl3b4aL/mpKmhD1OOfNWgFAINl1uG1ltiLTAisZGNTm7GQYC2VSR+sw3sMDtTzc98i6Mwl4dI70cNL3Pi9QpCfp8mRuMvJAH5k5PMphq21hy9NvePJEJaCYNTN7JnjWdI0211kATibTtXhxqgU4efwrgZ4h4daPnKYx/Tz2v3kBGlPiO6Qna3rAUmfIc6sO4U9wuOkre2yf+DcyjP4ukPaMTdmbM0hH+G/Z1GR3RsfqsOvR0ex3DXT3phRLthsw2jWhuwag3d05M8noG17dN7F0Z5ZfW/SXCgl9XAAH2eSUFp4+FYDFOskCuncDKu3eVfuFBS6yjkeOCOp76rVTodETfajk0do988xvygP33pseZefBOpBz75iS4UkT8++c4gcfejDADX9yeITdFpzU8jrrzibaV0GMdxNINLKuHLiW+J7MvmlVsDb0dPagVTYpYPKulTX12lC9b9q4OUBHkxCg29gxe+E+ABagAPrj+JX7DwSQsqbe0dlgu8zLow9OnzyT9WW7fe/NN9anZYANUHZ/6tSZVGu0dbanJ/7u++8tUyb2lWPHB8vbb70RIqnbbvtEq0oidCgBnQ4PDCaLdl6J6uhI2bFrV0AkAc2jDz8ckMr9kU5994knUn6pHJyfIbPjO/Rkyr6xDfb3l/5pUzJDx3oYvKwf2zO98soreWbjRPxOkIppj/4DNDQ6FFBr4C79GpAWxf3J2itGpyoFzNrNXxiGW4GepAxbsHzZZdENAahbJENh3hs3yH04ARqyAjZC8iMDQ92AguqRxj5/PuULMit9k/riFIv4RUuhOe2fkofywpQ/g6C5VdNV2GzCJFEXoyoMDBQYYSodK9aKjz7eHuq7Y8dQBPeXfXsPlAULFyWo0Azm3hxnU4qvWLGiDJ09k4MjyodYQsBEdCJaTCh+v3nT+2XajBnpZ6HMUahCEQVHUNWbblxTrr/+xmRpsLL99V//Vd753/7bf1eHFPb1JbiDjKx7/dVkki5buqx87nOfD4pCyNU4/t3ffbcsWrSgPPLII3GK1L1qrrrjtjtyqH7xi19kir0SNWxYuPCbchsHjrMAlWJwMV2EHe3kqTgXN66+vly/alV6nWywZjwIMMQi805aGYoPtnyY+lDEBubSQAIgampBKY0f//THQS+xkrR3dkQR4MOXgrY/lJ+SibVrb0nWxSELWcD0qWXSpAlhYBMQvLH+7fKd//adcuHcSBi51IumiblNAzJa0+44v4Spf5qDal5FX7njzjuSUuyfWlPc2EsIJ0RECR7FvvWjrUEM6hDCXVGcEEbKhvOMEjHsXidPlJUaY48NBk1ZvGRJlBIFUgdHzo0ySiP6tOlVsbdQ3IY9iFJpUEOKncMEheBYMYyhU9Y0d7GWWDJ+3q1/ci3lQbwApeAAMQpvvb0xxoX8kGcp4gyUnDU7h0+dacpDhqH2k+L0UP5Yqj79yMORxzdef7M89OBDZcPGjWXvvt1ppqSo9+3dU/bvV+JxRYyZQbnq/WvwMRw01tkKxXaM9f44j5RoAAZ9LlP7y9DpyvZin5xTgQ4FnBKzVoOqwCasMmOj5eTpuu5hMTOTStq9o05zFzR1taO1HUlKn5PSsFcxnoxPyia6Kuub3yUzMT4WmeO8NCVBrq8URkDOqcTmNN7Wlr10Xai4uQcMjt9zspUjQgs9H4PsrJIN/zc13L1kvugXxsU6CAKdIe8vuObgZyDm/n0JBj1jyqUO1VkaMbIT+3IPpQqQb4adM+J6nGb6ByDDiCUL0mdy9rTygx/8Y4IiqKifyFTvhEsDb8lZZSCs9N313SYn2JdlrZmqGrzWXppT2RcGkfPo/v7NOTWXqOm58WzQLjqTMfHggJXMqJhUg3xrbb9ltjJUduGisu3j7Sk1EGAydnVwZGU7RHbgnTgCyos46O7DgEN17RP5ZjyVhXEYNZTWIHVPDJ37haa3Xx9KnTQuSCSnymsBAeijfVbpic/WGTSdeQcsZPaK/Knf9nmywHFhUzKjaQyqj+VRf4FAsic0+s6tDCHjSS/WDGN7MrsyKeTLlHh2y+c44AJRAYpehvkLlbTuypoD2YZaJYT+jWwny0Q+jx5NBgXK/tqrr5Sbb/YeZ6Kv6hiEqS0ylbOXCDjoLK6HtRZYsrV1Ivu5MM5xwpEw2F/vJ9Bx1h0W77p/394EROQS4YqAU6Bv0WTZyTNQsbuzK3Z63oL5Zc78uWXilIpiVwKXWnff29Md/UEv2Sff5zC4FgdSBoATC0AL3f6EypgUuuHxEn3K4fYdpaKCCvteneaulJJwOsktOfMdVSIpYe3pjd1iP51513BOZaGcAfrcoOlk64N6VwY4PSScI04MeXYf7wxouPWWT2TPfNaaOYPII5LVTIAvOKpZXnoCsm1+HvDLfYBIwAyBL1CXnuFssSGzZuoxq9UHzqc1cAasH1CKU9pkPaHoYX4zOLNF7tFk4zyHchszXay3869sPKBuqKzPpS/ZuSVrZFcAYd2dIWvh2ckH3aMPduP7GxPk0UnupxfWczYlVdbfZ/3EDnahrcY6WOfANBUV5MaZtob906dcChgDRqEVP3c+cgqJd2ZCVHKkzlGh/8mDv/sRAAaA7ekJI1raHjo6ktlhJz/a+nF8Av2+zgq94dxy4t9Yv6H86Z88Hl3x4x//JKWHc+fUftYMwY2vOpxqmDvvvLMMHjlcfvubX6cKZvUNq6NPBIzWsmFWDGg5XKnc2aGGGr0SwAxHFyRjcbrabLLTkB3VOVxoqhEu1fk8yaaFgh91dWVGpfudKzJhHxr/CNBMRwmUE6S1BhMDjPkPjW2cNkP7xkhkR2RGj/vewYOHEtjItGze/EHK0wW9115/XfmjP/6npW/KpDI2crGcOnmivPDb35bdu3ck8GKP9PryOVN2d3G8fOvb3yoDh4BUy8ve/QfKplaZ4IK5hkFPDdCKlfYXv3i6jIyMBWQU3HhGQbM9pqOuvOqK2lLQ0VbW3nxzes/XvfpS+r1l6Lw/8AEQjyaeLaVjBf2LFgI4azBDz6gG8nf7suzy5QHXAIDK9JTwATsx0QGxAZ0ybPziObNmJLFgD/m++nL0LSJYOHXmeIKqO+64M4CB50mPDiNPmA8PDqb5zgZQuFLfHAPIslq7qdMMviKYu+NgUmYOnjQ8QyjNrpFY1MV4SW+mGcz09hbfOiHds7dmdDB+aUSTKbAh0G+9JZk6vmtHWbnyyrLiyitCWwyVyZC4ixV5JZieQ6YgMzmOH0uDMArBBx98KA4nJWhmgvkH7stIXb5sRQK3X/3qV3Hala8xhBAPC66pbefunWkOlgUw4BGq5v0uXhwvT//s53G2Udlx0CkuBs9hRBkp5R7KvdIelBJSlOFvKD/71cFPSkZH022Dqp84fap8/gtfKGtuvKEcPTKYjRFc1UGk2yNA0tMOIsfx44+3BU2hdFH7QUk8u4ZUQzv/+9/9jxjU1asxc81LkCMqD0NZV3eUhL4hdfK//9WvZCBXR2dbmdBLkHuifD/YsrU8+eTPk6HqnzIth8th6OzqyeFuEEnI+9mhM2XhYvXH6In7y5/+b39aLlu2NCiujeWICYJcgxOFrABSTrmSIYfXukBboPGyJnUy9vEgovp8tmzeGOWh6V9ZhwASIt+UeSgNYmR+9dxz5c677sq7QqM4PJwKARlF43BAZQQ1nNbQks+fF9QNGgUBF5jqIZo1Y1YMgrSp8gFKj+xs2qz08coESmRf4K2+1bNRVowWxbZr5/ZycKDOoXIdvSiyk96xjLenT0DjIGVNXjm8Bw7uz3NDgDhumH0SgKQnpSulFQyO+1AU6McbdjVZDwpaaSdKSXIvkGRoGVXOgbPSlC40QU9Hd2dkiHGKY3JxNI6BoF+QZm3OnjaborKfeRcOp/1z77ClTZ5cJk2rf2cEPGOC3Na5B1RA35NByYT4vjiAhwYH4zh47qBc5uUMHs73yYY+NCWYHEfnGfACJBC4aeqnROmLsNaZDN8ij/B8HBWKxzv4Lh3C+GkW9+6e1ec4NeQhvWMJxhfH4dEbBLHnNMhqxWBn7kjtyXNtPYbADhkd76anJlPhRzkOF2IEGWdOtXXN7JpWSSyd4rk4rU0mWYAksEyfU2dHSlPTe9iH0KGm+z2n51MKZ89cX4AvUJs8xayGVn/biZM5+7X3qmazUgZ0YTTP39ShM+zAgQYlF8xYT8aK3vHe5BmBBD3mTAKYDh0ezFoI0OliwYqgspkEL+Amx5wONoGjqnRSKTADpNdvztzZce5qVq5kD7d++FHWSoY6c2NGRhJkWSv3AACQPX1Js2bNKddca8ZDV4wdmSCT5IXDSMdyrsm/em0NwSuW14x5HL4yntJeZ7JNmbbs8PETKZX81CcfLCuWLYuu0nhPd7GVbGBmboV0ZGk5evhw3g+iSY6dX/vtOYCAtT9AidH7lSny4ljkir0SlDo7dDk7Q/boFGdh/wBWztNptKcD1KerDJjYOzFnnB63n/5P53AkBfhHB4/EmZCp1edzYXS4XH3NNWESPHfObLEFpUtfozOc4c1d+Tt9C91GKuBdN7+/MWtk1lXj/IXo4PyFlItZA/qCnWfvvW8omwXqLYfbO3r/lK+evxAkHyshXcrnaEphva9gKuQbR4+nRMcekW/nyrq6joyWQaK+L3DiFNlfqC10nFynSkHmpbMzWTfZT7YzmdSp/QmAM63eeWyrvVyCTjKpv8T55LDqr3EfWZBa4jqpRX5wPJkP2VSVBjKV3iPzV9LzWrOz/md9OIxsDTDmN7/+dZk3b2H2In3O6c+pPYKdHe3JZOunogfoHPvMQezuUmVxLuejyZCrXPHTZPnJHDtBPgXOnG/r4NynnFf2s7s335HhYBesjXEbnGpni30YG68lZk35YcAv/S4t8h8BtnvfcP0NCWRCNDW1P9dFvhSm3u6aBQrpy8wZlxr/7Y3eZ3vDNuv/e/XVVyPnAIiBQ0fLJ25dE4CFfX/v7XfLexs2h5BnyWJDT+eWBQsW5ezv3Lk97wYMUwWkxFpmJ0ORh88HvPX3UHKfPhm9RA5lMej0mlmo9oyO8W/2KUDNqdORxzps/ngt3ZxSM52x57JjrQHAtfx/Qq6VoOISW6ss7fnoDPsAlEgWY0QpPsCjMi3ym/jI1lgAbe1lYjxXV3df5HXT+xvLK6+sK5s3bc7af+rhB8sXv/i5DOnuGBdEHi8/e/KpkMNw+PW386XJoH0EKny09cNy5NiJsOHt23+wvLdhY2zDpN46oymDWHt74y8JrPWzA1kB83rM6BRg030P3Bc5NwsNlb53eeed9ZV1LiQS02OjlcDxnT75yU8G8FWWG1KhuXNbAGwFDoZHzqfqwH7JeNUgXA1XRwakKqkz6HbG9FnJaqZf62TtFeXDyqADog4h3upqT6D+8EMPBhylt1wjA0MZEOlSFKZqtxk6jYsd3R1p3uQwmM5uounmLZuCLmnM9H+GxHAjB+v+++4vM6dPj7OvDGD16tVl3oJ5OZiNY4DW+eNtO8pf/MV/Lu++U1E+zVIQE1maK65cXnbs3BZj8aUvfbFcdvnSRIwWx2ZJiRFeP2pjMS1Av0XCQQYPHczicwoEIhh3CJvFonxEnKRUahz61gg9ZxwaIotEqVlsAZAD5JkZO6gJJ0PkjiWCE+Zed9x+R/l469Y4SQyeNLaadwLKKZAN45hYZwKAEc37mU+wZcumlOw9/Miny7zZs5ICZBzMohAsGbolOv1QMDBR1qTSC2qudm3IHSGCRHzqUw9GMf7D974Xo2r9r7/hhgzI1NxH8bWPl5rROXYyRvYPHv9qWbPmpjJlqn6ki6Wzg6E/Vl566ZXy7LO/CaUh8gO9LZAtDYbQBQcLysPh6OrpSoAkg3PrJ24pn/70p8uU/klxsihTiF/QwFZjNqS/lp6NRZlwLAQXPhOa52FNuPNzQMmXNDWZYPgode8d5Km/P8ZAWQf6w4oC7MwaUCoCGoqrmVpOBmWUOI/2lwOpFFJNPSdMqYkDTgELVtvGSkr1OGaNIwphOHe+rSxcMC9GyX6oI//Rj39UUbaTJ5NNc1+zPSjjKED16xculOGRc3n3Cd0TMxvj85//XIxaGhFbLFwZHDd2scxfMDeKjaGBrKAkpURkmRIsCCjO1xpgqC/QgTx4t8OHBuMwMwT2meF28N2DU6pMMOfm+HH9hjFMzgMU0dpSeoyQ96fsDx0YSGBCUbm+YKmZmWRdg67ETazyFRbG6dOjMxIUtdA4ZyBo+ZLFKfczO0oQ1AQo1mkoyLTG7GnRSYLAoLUXGadqcP3JYYKQCfAELlB57+e5oHaCRO9Hd1jDOHhdXcl+CE5riaRyCejacOSF4uVsKndNlnDq1ChR+sk7JjPdpgRE7XOtvYbeUvCcsjopujuOE0eJA0NmA/h0Vz1C3jh9zkNzLgR7AkTPT8dYP7+HkIc8Y7GBcVBHgWgdjCr4CJVpq9FVYNTXOyn7yAGpTqOek5rpEyQKNiGpnMI0ISsDVGbU05O918TJOHgO58AZbdjFyDTgxHuSSwP4OH933XlXdB6Hl8Pnupwdhojcup7vuf+s2TNTe60BmbOT4Y5dnQGVBLlADt93nY6OWi3gnAKplOuSe8bNHqtbpwM++7nPlhMnjyUbCvAiu9YEihg2wX370oj72GOfT2ZJoy+dDODx/IKHNHOfv1AmT50WeUdMwzbd+YnbAhLp9+Hs2Hd7LpNGh9NR8+fMC6izZs3NKbOx72Q7JRXme2EWHBoKmk0uA9D09EQPOYMNW59/4zRyWJXorX9nfQI0Dpxz5JwL5JqyyTTsZubd3NDeymCQK3osM7FmTgtByInTJ3JW6IdKxLIwdMGyqilh7IWSX0h2036TL0H0scHB9Ky2d3VG57Kb9AvAo2Hr4tzXAc+HM1KAjVYGzkbWpu0z+dP+Or/6hMgWPVaD977sdWZmHVKe1p1sRxhgp8+Ingma3tYWfSbI8YzWrKHvd33njszTG56nYXjjjAJDfJaOsf7xR84rx5+YfdHP5jy5h34y1QXpt8OiN2t27HANuKqNcjadeWAnZrumpFYgU0vFurJnTWlo7l3GA5wACKdPVVIr86pJfbgMnVVOXWmzyY2+BnLt/fk6gE76CXjl/HtH5BNNLxIZlvHybNnHw4dyTsiTcsAlS5dkTQQ306ZWhjm6EfBDpzXAFb3j56NtH8R59F3yYb+ssbNkPxAgCarNTER97N4CYz8YBJ1BwZPATQbk5rW3RLfY68yTUgXRKt1UnvTUU08lg6yHUGmn84UZlh4evTBSXnkVfX5HWbF8WUpb9WnY3//wH/59SlvJnbUdGDD7a0Ey3zNnzSj33HNPwMKPP/r4UgVIZLLFhsnfYztq787kgGfOh30mBz7L9shau5+KF7pKoBH56++/VBrI3ibDP3VaMpjkDoNcsglt6LSnJZgE+tivJlMmUK5jK9qSZQeMVoB9fi0V75yQ/dqyaUvIjiQeBgYOlZXXrixf+vLnS1tXR+lu7y7Hj50s3//u95Lhkz1bsnRxufGm1WXR4gUBop1HgfzAoSPlrbfeKe9v+qAcO34q7371VcvKkcNH42fqewXwePYXX3wlgQ8Kb89CxwnU1t6yNvqYLr3rrrtDN51S/rN1DlrNsixOYuLtt97O+wGZBNLOEZZjwIQEMlnum9gbkGpkGHHN4dgidsC8RvO0BCob39+U6plV169O/9O777ydCh+EIQKz7ds/SswxoW9CuX71qlTINL12e/fuL22DBzeNc6LVWXNGROma53on9gahgC5VamAlMxNSC62OTsaB4fNgGrQpGcaru0PT4wdR6jI0KP6kJh3QWjveU9ate6M88Q9PJC0Xhp2J04KGazKbMWNasjkyNXfffWcUkgX9xM23BM3mmHLcBCSoqNHKOZB1AveiHDglAgKY9959t9a+ztYkVWfeQF9CxdvelSbaK664Kn0zkyfV5uHqfFWKQYg5QT2wv9Z3upZMgsDOQFRKQB0iZfHuW2+1qEg74nRC7TR0UtLLWnSFjKXDy6mGoG3cvLEMXxwuj3/t8TJjOspo805ORaGrDz58+EgZHDzaShn3laVLLg+feupcP9oah4DDqFEfOvDoo59J1P3W2++UZ557JmxAN960JrMpOAnYrLo6OrN37294P4pYb86NN96QA6EEZGTkfDly+HD51a9+XT7YuiPB1apVq4NY2zuGjKPs/WW97Lt18j1BzqOPPhKF0NNTGdT86OmANNUSMk29o3HQOOwOFMNm7SlRB0+d7oQJfXEoKXhrc2aoDv+rJTYVOWmQGE5b/Tc0tXNqKQhqUQ686d+dVeFwPjX/60NwPwiKLJ1MB9nnFLqOsjnBls+rxf/2X30ryonyksG76abb4/god1AmOXvOvLL+zTdykCkw5APkRwkaJARTmXd66603c6Ctg1pYRuxP//RP44RwsmtmYmocEDSiq1ZdFyer6b3ieHoOzoz3sY7HTxyLEa0p/QtxiClp8kOxOjPpfxmtTGPu3fRzQGXjcF8cKYNHj1THfLSWu3HyvA9lBbk8Nqi+vTomDSMXJdUYSYZi265tceKxK5FhfQBzZs+OnMqWGV4ncKVXOHvvvP120GI18ym76O4OmqxcyDoyipBTJU6cK8/CgWV47JmSNugiZNm5ATxonnc/zwglYoTDdpVhsRfyO055nTRde5MYXbLFMYYa2xeNsjJKlDbQgGLnDDXyHLaik5Vdj2PkfilP6+5J0B4igtCVjiRgqDqhltb4TMgIMBhNQsV+Kgiia+rlgRgyGpwT65vm97lzU54FkAo70Pma1eMopxRxbLz2IPSpW9+fc8oYN+WJziC5V/azdOnlOSPQwwwrNtG7oz1OtOy5M+MaMgWAEp+TsQTScLCUW1nDMKFNmx4ngZ1QLsHRZ6TsC/DF+vrRwwK1FKxx7jynzzhHsi+y4TxpDgVnhgPPbvB4ZdutDZ1D1s12AjA0jI3maRzTq4AlAAAgAElEQVQ7diTMj/YZvSun0H6yFfZQgIlAQUDzy1/+PNnv6zLraloCww8/+LAMnTtfrl+9JsAR5joB7l2335kAwN9dw1pde92qVunYkaznVSuuzDm3v+TfHgLWOAdkiWxZT1USnBR17e4r+OrtmxgZSBBz+HACAXZFufLGLRsDFHl+TlV7aYvxhgjXnohKJlB7os6V2TNr4C9w0187aerkMqGvt7R16ss6Vj7Y+mFZe9PaOOj2I/Owxsdio8m9PkWN4uTW9TFsLeD4dXfFSVa+gqiCXCnlJPMCovRqHD8WJ89a0juheaXvu7vj/JCPhkENACa7rRIipWSofpUPbtqU/YtMnz7bYiE9nWxjmvz37Ss7dqoEGL1URinTVuf+9UYnhIRgrGZnfV6fpbPDsXIv8pbAcmQ4Ti45otOacl3Pqe+RfrDW5JvOJevWmp6iS9PDuETVyMn4NUAP8sgPCbXvzJl19EY+P5p+xVS9XHNtSpFSMhfa++Mp45PVNeqgEia93yKbWF51xOTJCc6h4xxd54iD71kT9M6bl/0lN+5HFj1rnecDIJsbOaq9sFNTwkl31Pla1cdx7moJ377ywYebkr0FGND90aVnz7ZKvCZEFio5iNEUVTcl4we0PHUquknm7VSYQQfLFVeszPlRMsWXvDg6HntXg7LDAcYB2PSryiGl/8AQvR7z585LwEe3OgeAO6xtzto//MPf57zdcMP12XPBjnfnY8jy3n//fWlSd+aVpQreAsIMDOSZvRc2MGcg8x/37s0eAojJFX0KVAEE1PlA7WkxaPrIALCNMw2054eSX2CF89D09hnqzucDdtOlAZ16uqNH6TxBkPdRSWMNne9JfXXw9+jIWEq46FS6WkC17rV1ZbxtrDz+h19N/93Rw8fK/n0Hy7tvv1fOnqlZ1vaO8XLPvXeXe+65s7S1j8fG0UvHT54qTz31dHnjjbdLW3udjzmtf2LpaEMxvS3tEHxy9k5fEBCA38snMRsnvVzLLivLll0WP1BwiuaZj6k0NDJx+nSrF4kv05Ysrv2Wla8JhI4EoLJDhw7r7+K3y9RU/4/PR59dOM8XQbd/sDz37HPpozRqgL7Yt3tvWEj7p2HWRSKBWba7XH3t1SmtO3pssLz19lvZ52uuXlUzOlLg3/vuE6VnQm957LHHgqAHhS01rc1YaihnLM9dqBSKqXttq03HNssmcDTHRkeDpic7wOCPjlSWh+HhNELzPl/83cvl7//+7/MSS5YsK0Nnzsf4KyUTqEhTcrz1e2ha/dVvni1/8vU/CQvHwCGzVI6XHTt3BpUWOEA/XJ8B8dwvv/JSkCjPTbgoWM6HZnaIv/tAgKGXMjJSqwSNc8ZwUc4EPI3PQ0PptfF7/QDmp7z22ro4grfc8ok4MBxLKJrSEYEUQcM2YoNuWrs2PSGUEqdn7Zq1SftreH7xxefL2k/ckuFx6vYhYbWf4mTqWKXwGQ0CkjkffaZ+740RdQ9N6t4f8xbhEXhad4r7xz/9UXnwwUfye8/8xptvJLiaMnlSWXvzLYnUBSjQbhkXKJ9MDiWgLOWVV9eVM0Pny6LFS5IpunntramhpWT1JP386Z8lWpf+NbF99pyZ5XOf+2wOAHIDFJC1Ee900NMg1Zqykxo1zGykrF//ZpxVaDnDoUFTZqH2Y9T6WQ4RpEsQJm0PUSR7QUQ62qNMKLGPPvwwk6HDiqMEJvSQlRK9afzjdFHsFDpHz8FQ+0m5NUw1HOoMKR06Vyb29cZIPfnkk8kOSqfbp5VXXR9KbUFlzbJ1xqA009jDpb98We25wKq3enWcp1//5lcJgKBEgmzGdM3aNUEonLOOjrY4hq5LaZsQT3H7HOXIqIVuMQ3YPVkLhpJsMjQJpJcsjlHQRxUaSuVjGYinbvVA9prj2KB3npVzQIYoXogOp4oDIyBKg39fb5C1lOKoU2/Ve8tQUdwhKOnsKvsO7o9DAcXz34x5nfo8EieJA2uNmgwQ5BF1pXcjK1BeZ3i/Cd5nhxKkKSFKKdXUaTFmDIhyCPtMaSbgLQbzHalG6sYbczacZQGIILr2A02+NNCyCR58N+WwHKNTFSkVFHFSwu5X/mdNtu/TH5zzpt9BwEWPOM+p9x4eaaHjwwmwvJ9rkmfvA0RRWoFtMgxvixbFMeVsJat+dihOm71trmV/GF1gTNNDZC8rfX93ykIBTfobarP1xASCkGUlM3Sb57Zvyuzsl/OgfCSUsoK31qiAem7U1k9IZpqeu2nNTWXpksvigIftaWw8jrDzan2VNnh2TpiSXKWY9tMeJENlVtTAQBm+ULOO/i/wZxTpKU4XuZo1k948neBUcMBpIMccJOXNtfzIXKbhyDoHTImRc4w97eJYHUyqN9OaCYjtibMh4GI86RKOpKbc22+/PZnXGvAdCpOU2WCyprIoS5csK08//WS59urrElBgUeQICFDUnddSlDN5JdkXPXxskHpxAaEqCCVxZJqxVaIE2aaLgSoGaZMPDbZ0YtWB59LvaL/ZpfH28Zx9IJb35WxBwAWxyrNXXacEen9Zv/71ADvLL78iciAjygnZvW93skPLr1xejgwcKhvMj1u1OuxU1iUEK0orJ/RkL1MCecR8qNEAERO6e+KgCIQ4e9YqjcjTkBFg5BwLCMGRZGM58LUvEivb6ZSL0d32KSMNlizJ+qjddx0OLLm055jGgEjkGcCAmVUJPTmj4yMrLfpxetv5d06sOZ+h6VtsCDUqU6d5WXpSJmZsBdmWqU2507698QXISzMHJz2AKYdTOr0gzyX4y/DFjhoouKbSoKb/89DgQGQ1fRzp9wGq1cxfJTowcWMsoFlTigeEQo5Als8Mna59oSm364yTLpihe9lzZ9F1gQH2AogsQERwwybRV4IhaxMq5BYw4nkymDX9In2xY3RSR3tnuWg2W8hfRlvzdM5fqjYRdNEf/Aj6uukp4Wh7dzqZ7uLXKVvV08G+0yNAT+VL/DLnPWQ0p0/FngqgBdjO7uxZc0MwImDia0L/zaSTFSA3sgTW/mdPPVWmT52WKhzyTD7qfKDaF0SG2Ur3YFfpNaCENdSfbEh6svCdmPNkppSdAoqsiT6xsQTsMsl0+NDQuQCLa9asDUhBX2tTsA8H0MzzN5cuiV+S3y1aVKmPZ88uO7dtL92t+Vr0HaILYAL7I/jlN9ED9rXJftKxbCV9p4pHCd6tt90au/PG668HbOBT0298DAErXf+7F1/IvMFV118XHfD+hk1JAEya2J8ZTABWQdNDDz9UPvOZR0rfxJ5LJeN0M52zYwcyArTyneXpp54uV6/E+rowft2JE6ei4yQEgAXkIURFXV1pOxDAL7lsSaUZ7+oo9993X4iWZKNQoPM9Xnnl1ciiDB2l/9+/89+yxldeuTL6TAmp/7PegIKRUeD06QAudFZQ6rFavWSPjCzYhHlu9574E0sXLyvXXFsD6JQdl/FkLldevbKehyMDZcN77yZB80f/9J+VtoN7N4w7lBbz/DkT0y/LxFn/BimvjeRnS39/nbfRRGQNst7UIzqMDG/jfDT13g3qHtafNKaNlvc3bCx/8c2/KCtW1ObRzZs+bA3jqojqquuuK6tWXVv6Jk0ozz33y/LBB5vLQw89EiUIRU0gsXFTDjEKOw6/69ea/g3lL/7iG6kb//of/XGMqCZOB1O/jiGMSgwYkq7ujhw+BgsxAGVMEbuODVAnKIqsFHuDZdaMmeWt9W/GeKF/htxjEPl427Yyub8/hgtZgsFXRwePRjDXrF2bPgnN95TmA5+8v0yZNKn84pdPlwUL55d777svUbJ0KmViH9ToTp8xM4EhBS5YE5Q1nOIv/u6F9AKYH4T16/V1r0X5JBPX15Nsyg9/+P1y661mt3SVt95+uxwYOBgjDXGdO29Oufe+e8tlSxdncFxoOidNKUOnh8rLv3u5/O6F35VD6pM7u8qCJYszS8R8HAqCE3Di6LFM40YlqXRKqlhj4P0P3JemP/89sdf0+nMJQsJ81Y6IAoe6sgTsWzOTUo6BndCbAI9Ay6YJFskJB022Q1MrGmFGkQH2rhkaOWVK0AZooNpgawU1PdXisGdkKD/ry8GBkCxeelkceo6inhjZMMgF2VRehBXQ7yupgcnAI2XwyNEceLSXKbkba49yFmALCiFMFJp38b3p0yGtZxLcCjz0SnGQoeKM/R/8wdfKpk0bYqylqWUaGKPa8Fhqv1CrId15YKCgZFBHcl4ZuMol2lW/k21xFjM3wPyViZMS1FQ0ztTxGjwJGgx3ZMy9r3eAyAqu3QfKyYB5TgqDU8KokMX0lgRxUYo2niCmIsp1rk0c4dbgScGTBmUKBCpqbyh1Tr5sb2XNURs+Etln9ChOAAVD4O++w8Gx1+QDSszgMQQcK+vAkKV8yDDaixfzLin1651QKe+HTHw/lfVqMoxS3R9s2Ry5sz8NeYQSEfekOMmZ0iLvpPeQHtOvogSQI0s+OeLQP8+VAEEttibvk6fS/5JgusUqdObMqfR3afhEasDZwcAnoLHvSmgo+CYDQCahe77PqHmevr7JeY/0G5w+nbXRV8fhEfzZn0pmcDKZduyJjFVDieoagmUIG8OZstbt28uhw4cri9OkKamFdlaAQYbGKftxpryvUk2GhiNLdqsz135pL6Fq6996IwbTWXXu7EVYoTJoUjlae2qprY2yA05LJfaoPSJY3KC0UH0ZViAZR1P5BD1oza2v51Oe4hlkX3rR+F5xRf5uL5Sl0dPKiQQcTY+F9cEgx1m84kpNtSeSeQcKMKrOLBDtM488Vp771TOpXZcldQ39lhlQnaGsFy5RIQMHZMw5/a7B8cpMpK7aH8FOWd/bb78zPZeylE22zvuklHXChEqys2xZ2bZtR4LWhx95KL+DujqnzoVh1ByCBx74VK4ty/Sd7/xtAiLfj6xeHGsNJ95RRi6MlNvuuD36U1CUMkUDYjPHzJDWGQl2nK8mW0v/kvfKyLUr1R1QZ6BW7auZkmyEs+W5ZLb1Vzg79CX5BIz6PhCiYfKbM2dWJQoZGb1UrsbJpCNSLt5iYKv9CxPi1HMqY9d6e6Pj6VW9nE3pnLMno6ssJ+WSoxVgrVnni9E5M6bXXuH0vbXXzKuskmflfCr9S+ZMX9CkOp8N6Eb2al/nwsiea9LXFYgYjgM4feas7HVKYCf2Zf/pm6acWFac820P+ST7DxxIQOl9yIV9EA2Njgy3wOPaM+RezZ7Q5xVkuBgbSjdWgoLKAGvtAAacPWfIuQOueKZ6Rjuzf7/85S9zbrDPAqKa3zfDbp07vwOkJOMzZXIyVenDMV/r1MnobNdDrKMvBdhGBgV7Pk+n2lNr7Wx5f+AUG1ABr7Nl1XU35B31MNPj/Les+cBAxoIA4R7/J38Ysin349z7ne+yHc4O8BBrKz/ob/76r3LtlVeuTHDFbwW60C/sQ+9ETHyjCbr5JOxC5qa1WhSsP4ffmgAM+Fl8Dn4vmRdsCJYAuOweG9usv3PibPszoMqF4ZSNAs8qIcTFrJF94Af9T7BGkD6SwJqeAIzwETT3+3n1lVdS4aTiZEvoxTEk9gTo1pOG8lkwhuKf3NcKCPe5mDWyHgihPvvZx8qsObNSJiYoCTFN/5RUj/BX2ftvfuPbSTr88//9zwLEvPzyqyHTUh0haHvzzdezXmz2jBDVDEYm7rzrjjJ5yqSybKlA9eMA4HwhvdJHB4+VU2FMk7CYkiD2nXfeju7ACmc9ZXDoYFTv+jTZyPH2kqBecDQwMNiKQZBhXCg7t+8oz/zi6fRl3rh6TWwfAM5a2AP9oHW0w4QEYs6dmZBXrbymsq7ZoNNKojo780ElajbOpjhMFaU4XyZPrWwbfppApzmsDJabOeQEqTZ7VcaKHObWnwQJTd5ffevbZdEi9HBt5ac//Vnqd5cvNw9Bc2hl4Xro4Qfz30oSCCiHxwRdCl2WhUBzTkTJnvmf/OE/jXP1rW/91zhqMkAUooNTy9J2JxCSNkMDKSK+YfX15c03Xi/f/va3Y0Dvvff+IEiU4Zy588rPn346hhcV6lM/+UmiWsFVM+HWBlloDV7qurGk7dy1o0zomVjuv/+TQdQb57M2Oi8shw8NlC1b3i//4v/88xy+QwMHMnl56Oz5lKp5Xmvv2Skj6+e/oW0Y42Lop/YHaTBgSm8KtOizjz1WNOFM6G4vf/03f5XpxGocP/jw46A4yroYt9WrV5UrrlgeA9bd3p70M0cJZ/vPfvp02bLpwzIyNl7G2i6WeYsW5ZAKKMgJ9K4TUoZgos1snPNBWR5//PFy3fVX1xrptvEycqGWk42OjdbD3HKCoyTPCo760yeUptFW0yQZSAvnOCYv5VlmN0yqSsIAW/W0LSpj93Et3/d3DqM1EqgKdCrjFvacrsiwIE1Wz9wWSpbMyGLJRu3YXmexVLrhzqAjAhhlJpjUDK8zKJSxI9/Lll4e2YI6KZfavXtvmJDMBUlZ3Ohwefvt9RkKCK3gFKaB8/SpBNnmJST9emBPynAqCYbgC7tIHarp+V9/4/WUfkkNpy/mpM8cjwwqV/DujKx15uiQfc4F5M+zCmp8HnouFR0WRNPPu7tbdfRtCapiwCdMiNxBra2r8kaf1afDmMhm1qxD7R9ytjl9HAgy2gwW5qjaL+tRmca6Axx4Loic6yrNEOg2IAln3D5xwpS0cGaURTqH1153bXr0vKvvuL/AjmxQ6AI86KgmRutYB4VNyF5wahIwtvQRwIKD4roC0sr8Y8CrKd3Q84VB+RgdxkfNsnKLiirPyvpFR06uNMsCbA6zf4dqem6BFj2YZuJTtQZaRkDDqYCTDmvWm2zIPFl3/8ZRsK4yhw2tuqGMiEvsJVAjbGEjSj8RH0wKeUktwaw6gCGzlrIunGV7Y+/TM7ZxQ9Br6wBEWLJ0WcpHUW0LtjU8Q/vsizIvWQrGmbPABnAOra0zScboZOXJehcFj6+99kr2QBY5wEF6iDri9HIiBE0cB45UaOqVosydk2cOLfeE3gTP9d0mt9gnT6dHyD7TXZROrW/H8KjPoQ4FPnz0SN773XfqLBxBDyDD52UuyCRk1Tp5J/JkbQSfKhPYCz+CDKw+2N7sO4eALNsTASJHWv8BncWBdk8yK1hL1cChQzG+StVcU0mMUg4/WICe+cUzcXDpBDNKvAO7py9PRkuw1Ns3qXzvu98t//z/+OfRVc6d4IYMsH2c/wyf7eys5VnpJZsW++a8kb+GvWzyxMkZTg2ptr4cF7rHu6laUPp97rxhkVPrQGJ09D09Cf71dppi3tYxXunOM3W8J7baejqPzgA9AKTjXIceG1V0i3XOsx/YP1CWr1gWu84Ra9jLyKSzpw8PKHjtNdcmm0H390zAFFZZ05oyZSCC/bNWvkuHexfyyh6yTXSgoNV/Wy+/ly2KTE2aGJ1ufQBwrpNm+RkzW0OCLyToEMRx8LG52ROlPP1TpkbvAB6cW9eTEZo1Z25kKCQfelBb1QYCejpBsGboJ0BEFpH/0/TmpSdo1674N5N6++Lw0/POEJ3iXb2nP+kS70lufSbZZ1mIM0ORV++hrUBmRcmZYIfNI+Puw7HUwwi8pcPstf0CAANVyJAg23WBLj5DT5Ar7yqzbq9UstAhdKfA851338l+ekY9JgJHvqB3VH7ruVUgNJUUgnWOqmek1+kU+6RqxXWAcT/60Q/LH//xnyQboHLizTfXx77zh7yDEsebb7kl5WCrrru+PPPML2OnlL8eHhiI/mZDlfILFmT8zp03xBpj74JkFOguTLZ0Lx8yhFZHj5a9+/aVpYtrWwbA0z7Q6fTZzNkzy8VxDGcnY0O9L/n299rLVWI/mu8J4hrfjT1pZhmFvKG/kjeEQKIVkDrr7LFeoQRjYcXriC3g69J7qZboMAtne3nlpZfju/C/+BYp858xM74znUtHAKm1MPRO7IkPJduj710QevDg/vj13/nOD8vMmbMzE2flVdeUv//7J1IOe/2qG+InqPiij6++ug4M3blje8AJGRU69vrrrynvv/d2+eADQOrMyAfSql07dkVP3nbbHQHTsHhiesOuKyhJ2XhPd7lq5RUJdPg++nz5f87OubPDAZ7pA+dWkPfma69FlgRhfJ8E9t1dOff8PWebvl959VU57/fed09ks23w4Obx5gDVWthaU80plzpu0Nowk4xcSK+BQ+Bg2AgHL9R/DkiYiNoS3RPyymhUkYPQMiaiPxdj+u/+zb8r586Z9ntNeeftDVloZAaUpJKmsYsj5d4H7s20YMacgyDaN2D0a197vIU2acw6WN59970clq9//eupLX333Q2lZ0JXWb/+rXLu7FAcRUgXVHLvvjrY8sMPPiqPPPrpKGuRJlro0ZGKTDeTsQmXCPdLX/pyENr1r79RvvYHj2e+iJpETvWtt94SZrKXX301xA0QZ4O7DGlCOUqgKTPrKJUq2nz2l78oly1bUr7+9T8qR44cDtriwBw5eiKbip1MdglyjMK1soRdjIO4b8/+GKz5C+fVJtSJEyO0DJhAT7runrvvKD/5yY/KrNlzy37sGhq5wow1KUjnHzz+B2XNmhtj4NrHxsu5sxfCNvPiCy+WJ3/8ZDjXJ/VPK0MXzpZ5Cxdmryu6zlAMlDMnj5Vp/VMTKEEJbrnl5vL44/+kdPXUOTNtbSaqT47wGTprT8kIBehAkqXMgBgyX2FShpNScuQqAXJb7duJgj99Kkrk9JnqDDaBTvOn7/l3skV+Mzi0b2I+12QVXde1GDeN900tN/msvT21KZcR86eynq1bMT+NJdX67W//VTJ39959X6vhvS8KU0MqB3vz5i1BKtauXRtH5Ykn/q42wE6fmp4HCqcahr1BQu6//97y6KOPhd2mOqen86f7UdjOFYfB8wpSONPer6aylUJU5Zgm3Il1qK3zxdlUR8uJ4UBbS6g2h7gZHkkRQEycJ6UwDFmz7s2MAgraOqTscNq0oIUJKC+OZR/JguBBEC9gYKycfT0aGv19Rq2yoC/9Be539Ggo0SlT5015gO94h5RmtAayQe9SZ93dnSCEU2qdq5PcEePL6Dkb3ptscmpefumlGMsaaLe1aqKnXAIK7BNDgQjE+z7505/muRBCxHFjqDEnnTub89rImvWVyUij/aSatic3DHiGCmZa/GDW3vUg/Sk/PXEi9Kvey5ljMGQErZ1MCjSe844lR6ZA6cXly5ZnvZRFMMA5/9M5sHsSiNhLgQZZlu1xdgTQnsd+ejcMmRxEjkRKWccqYEVHcDJ8b/68hdEzsoXkjCMIJRUIGKrIEbjhhpvyfowXJ5mzR3YEMYg/oMfpZxwdLoNHD8VAy4Z4X/vQyBm5PnTwYDm4f28GKft3SKLyH0ZK5tqa2nMIHIfRkOcQKRw7HiAomcoLKHchxkgWasBun5uy1LG2kvcgU/YRwp8qg86uoPQCEH2NnDPZfNe0p2QigemECXGUrUEAkVDxdmcPnDW/4+gJzvQ5cmbYHdkGDpb3Vo5qzZsBlxwumWyyHqbECyO5vv3wI9vE1nA4lQDS+w0NN4dxw6YNCV5ch2NqT6sdrTXsAv0MIsyQ7gnRzdaWjOTfBXmjVa79Oxkj53QUXZf+s00bMiSUcyIg1kenjLQh72BPh0drr5VzRrZlg6vOHQ1L5OxZc8qM1vBJQBw9IhjQkF+H2Fb2sdfWvZJ7WFM/1l9QmpLAadOCGNt3jt3WjyqbqXe0dyiUrQknsWYsNCALUum9WbkXJ9lcGU4r4IeesPeNo+rcuBe2S8h8+mMM+myRb/yv9oUceU4yarwAcCFsf8g5PqpkNpztv/nOf4uMNfckB7UssPpRKYFtq+xedchzb6us7/QlsgKlk4sWLEwZtxI39/Y5z+o7oQNvUUIDauynNa7Zs9OXgNShM6fjm9BTsk0cPzJDD5E/5chKwmUw06/TcraVtDuDTTbe58i/s1Lt4UDuBTyL7m/1IPo3fpH+IvqKg97YcWvi77UMTsaq9oh6D3qPfkcbTIb8uIfPCaQEkE8//VT5yld+P33c7GKT4SebenfoOyVuISEaHok/tmvHzgCDdA4drloAuBASoxlTyuIli+IH+ncZCr6FKgbPVJ/nWPSiLERAWme9q6sczfiKkRBfmQ0kQ04HkQ8+orW1/0A/7+PZvAuAiNzrFVdqKCigM5uxE7KdAM2UKU+YcOmsAMv5hGxsMn8Zpqs9pGYCnf3f/vr5snnjppDC2EvnKLr5KqVhMkTbo+/s2e/93u+Vm9bcmN7pXbu2lxkzyfWx6BFr89d//UQAWwAgsgpVQHqIA2ba875K/0xnA/D4rGGGay/l4YcfKr0TEPTUgetknf5RFrf+jfXRIw8++HDKoIEc7pme13lzW7rmWLnl1pvLWNtYGRjYX7r7JiQQtv58aEQOZOejDz8KKZQsK5n/6le/Fl+Pjga0oVqXRSPDfASZHKXJWG49e3p0/FJZDXRATaLgomZgKu0rRyAo0YWzQTssQONoNofYnxHo0Ys5qBQIw0/gPRjkgANEYbz++pvlm9/4Ztm+fWeog48ePVWuvWZVqJFFYdgTGAGUoZ5H7SqkhPC6FqHnaDIqgqYXfvd8UG4zbxzCF154PhHfb3/7m/L666+UNWtvKQ8/LKiZEcToRz/6QQTjX/2rfx20kNKUnhQdP/PMr2JgV65cnuyKd5Dl+cEPvl/W3rgmCK8omTC/+947mQirB6KjsyItDdvO8PmRHFrOqdQ+Zc3hmT5jWvntr54rv//V34+RhPTOmzcnDu6LL71S6EfICuUGJW/KFRwm5AQ9XT1ZS4imcg50rfbv+f+PqvsM0vu6zgR/u9EBQCNnIhFMIAhmEmAECZAEg0RRskTbkmZtb82u1679MltbW/N1a7Zqw8x8WNuz49HIkkfWWLZEeSzJEoOYCZIAExgBEDnnjAY6AehGb/2e+/57druKRQD9vv9w77knPuc5b7xavjwX2XkAACAASURBVPbM19NzM3HC+LCWHDl6LIf0vCzS8HAUIliZXppVDz5YLvSfK1dUTSZNTQCFjePjDzaW3nPny9QZM0NNOjl0jPWAMZ4U95GDB8qw4Gfi+DT9gfFh3mirMUPgDosXLshe9A/2pxLjQNk3xtj1KJAzp84G/gf322TRGUaVDZmvhlXNnusB8n9BtH0n5AIIsilTQuCtMYOPUrQ2yTsoDl7dm0uXh0t7R2Wp4ghFUaMsDn2mqmU1sps3f1nefvudYImxhfz93/99HI2F8xel3G6Iqj26admyNFGa+wHuZ2AhWRJMP/nkkyE+kK2rvTu9WTvwhcceeywDvuKcLl+eIMkPJX6yNWiO4kcAIWCAoZcNoXS8u3W1jowwZarSx/kga+m7mDo11RNOnGoKp9r+W3NOeRNY1Ob1OpOGwywzrWHT2ZWJlNUFrRQ0MSSyL/orZG1SJcnAs4q/xuAj8OaIkEf/7vOCT4rY2jKKglZ/Jkv+PVBAWVSzGoaGYnx8x3t6Xs/mPciP5zUjgIGRcfXsGeDX0RHIErkCM+LYMDAcoEDbOE7btwWeSh7cW7ba8F3XCgRsvCGxJQbbc3Ky6CDv5TqceNfxbs6z51398Oo4a7X5HxPSwkBewDubqpa9clbJAkecHMjAqThR4H4EcoyXbLosrUSGrCWd63kEOwFQjOuMDNRG1nPRYbDmSAS8H53XOGtN1pzxlYWTCfUsHNrPPv08mVJBneurTKB65ry7jjWiDxlMFYTa4AySOTPyLWgyvBSdsiz3+x+sb2XMJ2XdGP3Mr3E/FbHBgbJ75468l6ST51b9Qpss+VHvh5aXXqszVchERRPUBmswEu8m8PE5DgkIRogU2KM2TJpH49iqDviuIMFnyX8SHwODeQ+OnISUPgXBk0QAww82TPeRhzjKLVY8us++u5cKisxv7VUYTCDp+ddveDeBuf42zh0Zdg4bdjFrJtD77Usvx7nyfCo+MsixGS34lgoC5zYB9bB3rEQXzpP9C1pi9ErWyL9zMsk+B6cOEK1Z9DAKdnWX/Xv3JvPp2ckTJ1JQmcDmKjOB+uOwWIcKC+xN8hCxENtCdmbNmZ3REqoU9K53Sy9QX52toRdMQo1+zh6hOZ8M+tNf+wLT2Hwks+nWPr427wGV4J2stcy888MBd349/wsvvBRiJOu+fce22NJQeYMutZecS98HC1LZqfKi+tUX+eMo6hcJrOv4idgvsuH9Q9LRZcaLwdkl78xG6W/jgHn2JDNapBpt7XoNKxyuqYZ5B9cxGkKVVbKC7DdBXIaGnkaK1Ao629sDO/QjuUun0fHWff5VV5UJ42sfhTVN5n5oKA4bHZQ+r7nzsn/237vSvzLj9pbuzkiEUWyZmARrYM8Pc14baJWABwzUWpPRQKc66mgKZ4i800v0J8eUzode4aT7TmDDbSV9kDCJ3tG/0/90V/bwlF7JOpBYVp5+jL3Wt3T58phs1qpUrfzV/t2KYnEW6Ii/+fGPAoXCEAlOJwHAHt133wNZU0kjc1f0wbCfEkbvrNtQHrj/vvL4E48lOfObX/86uh5c/lvf+kZZtkyvXyWuSLJoQndIE2Ri6YAQFoFlt6pe3sd688UkcMPAG0rokVS9mgS+YIdsOe8gyaqfNQFRbVr8lzkGzNdAsA4kroNXwzLZW2Hk1sr9VdnDwtfqBQPpV+WQDJCQ2rpta/mnX/2qLJi3sLz/3gdjc+D4D/QpqLG+sC8+/zQyJSD84z/54zJlikRzb/oonWPvwTb9y3/5v0a/hta+o7s888zXU4XdtHlLzpKePnv61ltv1PEKHe05m6fOnCzf/e534wOfOH4kdqlWWGvPPhtAP9577wNhCKRjyYQKkaSWqrsq2YGD+9IuYzTMs9/+/RQc6G5BjvYBLRXtpa4puf7zP/+zrKdkuEplJX0YF70liMQS7DnY0rNnTqWFpe3w/o9HCeHf/u2Pc7BuuH5pufW22wIxsfCM3fETlJghaFODtQQvAteiIAgNaEYOT29v5rMEgiHb1iWqH5csmOjVzW36p599Uf7y3/9lOXTocFm+/NZy8sTp8sTjTyVru2s3B+1CgomFi+Yn6MJAxfDLGBOAjRs/iiNhErGGVwdu6NJgWX7TzXH0129Yn2ZC2WWUgyk9g0qd08BbBddBo9AESjcsvTEsPRrAvCchDJvTYKVA9sxgaNOnTE12V1DFYF7CbDMZRe2EsvzmWyPAFLseHfdYterhNLUL0DgVBptas2U3Li1/8Id/EIjDooULysiVy4FMXegzzG1csk2bPt+U0jlcplLl/hjDcclgyKBzFO5/8P46NOvEifLcc38fXCnFRNkxfjW7i+K0Zr9V5KbNnFFWrrirzJxes8+pnAwPl/XvrC/btm4v504r114q4zq7Sie6zlYlrmKGRexBxyXQESxgbcOS8uWXmxI9yyq/9torJlQFQ9s32Ndas67sGUM+f978BHAOdaij9+yNQpCxS5Yj7HizI296CAiyfibVEZ9RhbD+Ppepyq0eCeuy+uE1Zdf2HVGo1sFaRgFM7CmTpkyOkyoYwsfOqMi4kmEBOsgDTD62Jxlc2a91b75VPt74SbLMIILw+Tt2bB1zHDTk33HHXTEqYDMypnfccVuMMkY08uGACn4Y/uU33RQIw7HjR8q769/NpOwxZqzxlVrY8zaQAWdS07rqoewsQ8Io+6lY+0rnKqthz50bhqCpwmj4VRniYAfqduRIbUyHxTYYuK0thpEik42yFhVGVGezgG16vvSbpIpg4rnf1Qw8og1GShDNeUo/SAtOyNA3FR1GtDJ+XRNnAuMaZ9FzUc7OlWtaN8kNDndlfOxOpkofi2yORAPd5N7WSUUF813gSydOpO8lSYHjJxKgqN55T/LFKdCfQc/IrpH9Pbt3VRhSC+YiyKHLBHw1+dOXQbycMMaIgHquGPw774pjo3rt94wlQ00fua/3tNZ1htNgi1rVULpLlTTi9Jnso0C2Gj4DEruyHnpCOIGulSHKbZUets6bmpd357RhCPQMu3buSuWU3vPMDHl6JoYvZz3oPRASA0Nl3Td+tDHGRGbz2muuT/BqnRgLMsYBI4t0rvXS36HZOWu2Z3c5evRQufmWmwOHtW/mtHCAGZeapd8d/QryyAidPX0qetS16IBdO3dElznP1tv+VKadoTqI7+LFOIIYB+MI9VaIX2a8TJ8exwnigJyguV7zyKMhLJD9tA6uWSfUn879nY8MNGwrOauqi9aZE+bHO9OHnPK6xnMTdEsCcfCsoUro559+mgrVPffel3PBTly+NBIZ4HxLrpV2Tsm0XJ9uFVRjy8SU9U//9Kv822Nrn8zakgXfsX+eJTTbIwYFHg3sAqxIUs85j2PVYmSsARR46OkkiTgz5IC8qd44DxI627dujexI1Oh3JHPsU+1V6IqNtk8qcv7MTiADInuEXGJk/qL5qaho7LfuFfWADa42rtMx8PYc6iSPzNuYNi2fQ9LjzHPSEPCofLKHzRwjDpDnkzXW/+W56LCTJ8/kO/YhQ1gDyTSUEnyuzvyS7PDDzluPEFG0CCfsPZ3hvegt9qshA8hsJVTLiFemT6/z2k7WYAitr3VoyEA4mamoTJgYvcfjbCpyGT6+fXvtzzFcuEV1753JpoZue9f0yTRVmDqg1UiBmhAe39WVffWMqVxisNy1M7r2s88/LVcvXhId6PrWgm1LFaLVE91ApMgv9kFObirGE+soAYFgQ7g0b+78+CjWj0yTC/qWDnd9z+Z8GN3B51JlAnGkz9hK7x4a/tLWop8fzVBHlMF0ht9HPlozjryzz0uCgXEKoCSGyQz5cSC9J/3UBAY1iG8v//bf/uuMt9AfTC6df7rPM7Otv33ppayF4Mf7bP7iizpUfPHiJP1qsuNAHHzBj6Gi1liGP1DhyYYmj8T2OXfsiuoagoWmwiXodKDrrLWRMpLkf4XLu75npa9SsVKt6jFkvDfweX6JZCAdZP35zOxK3wCIefUzrUVNotTZZ00w1CQgJWcEI6rvbLLqlsAKS+TZU2czq2b9u+tbrSQdQTzxxzwv6DEIveTH//AnfxI0hR5uDMNt41A3V9TVP//nfxr7pbp+5hQq+lll6tQZOSP6qW++5ZasGX+VTCGakKRxDpFXLFw4P7A4SZckt/v7469IQvhxDVUcFR82n7/y0Ycfxg7otUoQeP5sUE6GjqMoZ8f0gOlRah/VKlGrShs2vJckPjlzvgJDvXgxSSskLCdOnSzXXHdduXn5zbHH7CiEVduhfRtHKadXX30lgxvROhMmtMkcVZu4f//e8sYbb0RR12hxJFzqFAZWA8EFZSuqfnTN2hhAGWELVTP2M2J0PBAFuHvv/vJv//W/KUuWXFvuuntleXvdO5lFogRursyOHdvKLbfdUv7wD/8wL0dpUPwEOMrzwIFKHRzFfCVVI8EXBaG0CxojA6RRShOm6gCFI5PnwBByUBbXXbjo6gj1ti+3hynDuxAq1R0DTWVn71l5Tx0aevRYHAEOFeVSB7kNlT379qXc1lDkek9wJjzzsL3p+dhpwN6xGItHVq8p995/Twu6M64cOrg/mXssZxwEjrb/ZFYWLbw6a4bumZP11aefzkwcz3HPffeEgvj06ZOpHDA2DN4999xXPv740/LTn/402Q6VstAkTpxQ2jNrY3zpaAsCOsKoxIh5Q6M4uENbaS/DV0bL3PkLy8WRyzEwhPfs2eo0TJsyJTh1zCaPrX0smaXPP/801Z2blt+YiB3ccIkhbvopDFBtqxkglZOr5s6P/FhDjg6e9AYn20z7xn6kj0CTr2qcIGv3nl05TIJnlTn7mN4UbDr797XIH1aUjz/8KFAfZXxQueCCZ81OoIM4AmadU8/xnn9Vna2i8sXoUXIcwWCZOzvLf/jLvyyD/UNRYpMnT0u2aeNHH8QRoExliCgeTfTr3l6XjK+qnSBrYKAv2STBHOXBqQd7WPv44wlK8cfLtJNtyhv8guIj4xw+BpIyZYDjqA4Njs2xkQUiZ4G9TZqUAXQcGA4rRSzgSjl94sRgoWUGwWMYQQYyTC+nOXeXUmVxHT1Azg8DyIm3X/qQnK/K3tMzppxlpTnRAqEK39ucvZD0oISsi+/5sf90AWdBQOG+HCjrRzF6Rt+xH95VYoJ8Czy9PwUvk8RJI68cSjqryR6CSjF4HCZ7a90YgKaKKOhRFQnb0v4DOe8qQ+TLu3qmEBek2bXOE5C1dF/wDVnH2lc2JRmqZNf1FE1Gg17ncgiayTjD1MzM4cRVw1WZCWXq7I8A3noy3BSxQJ6T5tqCSz9xXlozTTyve+gTIdeMIkMmiMcURL5UiwS39HNo7VvZZ/Sp1gmVMmOLDXL9uxtSqamQx/ZUDTw8fSg77f8CfTr8kUcezfMI7irUsCPP5lpguAYECyI4yxxKzorzw5B7V5/NNPWeiXnnOiASbO1M1s45dM3AoI4cjtyzGYwip+iOO+8ay+RhI+MQhyjDnJ32cWH6OXuuNzrbv3Na6PumB0cPiTWWSBLckgOOh2wjp851rDlZJ7sV5nWiko1Mk6HtTyWQ800P6wE4cex45K2esXnlrbfWJcnmfVRar1t6XaoOIM30lPMFEe49M9h4/Pgyd24l0bCm+h9UpvWfWjeMVM6EZuovNn0RhkzOgDMiuAX/EPDXafK9eT5JJzaPzHkG1S7O97EjR1o2c3/eScJGf1mC3DCkgYwcyzA//R1kDuxDdVcCDRxvrqzufffGSWPLnRXnlhF2rivMp1Zp6ZE42nPmJuEpuJY4Y58b6BaacMEYB9bZcnbAnpB0cJAw0k2ZOu3/V4EVtCUQma9aN5h1ACt1T3IDhuX3gh/v1fQSS9aSGWf9XO/ZJAv9roEuSizY++gB1d2Qd/RVmP1gf86a70AZ0EH2kmPK5nBkd+/blwod+RNUudZY0HSV6mytOPpPPxnnjv7j3Af6mkHQbeViiJ/aYh851wIfv3N27S24V5J7Fy4kgcPBk91GHKO6hg4/0DDseEMGRNbEXSoXXZUooSY/JkX29XrkjOj5aY1qaOBmTaM9myEopytCcZ2KR511snPXjvLM174+RqhgPT0fvU1G+Bv8MzAsyBe9qJIh4P3WWF8Xu0Hf1B5O5D2HQyJg7ck7R90ZchaaHjrrIbAkn+DK69e/U55++pny0EOrw7z61ptvtKjcbwpaQl+dQPbxJ9eW1asfblXN+vJs1ogXZN2x39HpQRxcvBwCK76tyrHncs7JWmZhjdeKgbToXBKS9D3YWw2mpySZKIhgx5xvaAt79s47b+ddzZa0B7XqUGFyKkH2zzqSZzrVfdgTUDtrZv3pLqM3yM7uHbtiUzGc8d3skYS893ZNayWx8vbb0Cb3lD/4I/50RxguUajXqs5w+elP/zE9PxJzJ0+cKrt37UmChz8kmdzAC5veOIy6dORtd9wakoHFCxcGrSSJFYjhxAll4cIFSUIJPKG2oGL06fBPveNnn36W9gAJHL7GkmuvLtdcu7h88sWnOcuQI0NDCBNOlpnTZyQ5jpzC80hW/+ynP03Qp/fN8y0wdHvixPLFpk0ZZK0vaebsGdGBn3/xWWk7friyriVTfOF8HD6H0hCmamyrIHBkOG9eXraNUDs4FImyKeq3Tz/9uHz9mW8mM/X666/moVY99FAa5Xw/UIbrbyi/feWVzNH5gz/45ymPf+8/fC8buPTGZWXOnArNAVXSLC6QwAS3bduOCLzoTK8DYXAfGT5CIyN85113xk2nMGUiHCYKNU3Dc+e2GHBq3xCjSVDvve+BHAR0zhZFhrgpyz7//PNxYrFkETKzcgi2RiqRqSBr85YvymeffxYmq9tuuyMKmBIRNHLkQK04r4wGiMqihQvLI2vWlCXXXN3KnlwYmwexfsOGDAblyGOqkCExCIqwbNq0JdlYG3viONaNE8n03nLrzQk+Dh0+UF5++YXy7W9/t8ybu7C8+uprCU5lYsAFYFXhppVVrZEeKAdJCRaU77133wt+nFJURRoxwX3KtDJ0GRaVAkcV2VufbcL4cuPSpbku+lnZDOXLGbNmlNmzZ1TazAvn43CrJkSG2jWVmUtTs8IcyppFr+Vdjg1HknImj/VQm+1yJspPs5pSNmfEHlH43gNmNKxh587FGaF0jh2uxp0ycB/Xdy+fPdt7rg7x61dh609wzWkJnj7Yu/awAqLw5gAe2H8wVRzBG+zqddffUAb6Ta43/JUMKNNW0gOOEWeWQ+rHO7drgFy4oNx3731hQXFIQRUDFxjXniy2II2cgieAoMRgt7DaSr0Ug4Dd4EFnsA5DPDdWeaRcGFoG2rvIZDhDFU4wUo60pmCDSCiVU9aMl3VWHUrTNWaoyVMikxwpGVIG2b5YS8aTIax9PCNRvBnS192ds+t8U9rWnNKXGfcZBkElyn28n3tKRAjsZEhl9kISPTramnszFEPJQNgniQb6w/oygII7PzVj3JnssDOG1VCvhMCZ88fhkD22NoJCQQ/5FxDQBwyOYCuDAluZSu/pP4FhgsuuOmTTvjIcFSutP4qDXokaBCccDbLo3ehEeokcYthSfXbO1qxZnTUmdwyKTGvT80SPUPh+rC99K0gX2Flf37eunLHADMMS1pk9BK8FQaoDRi/VKmaradm5aMgPKqvZmfLb375Urpq3oKxceW/Zt29/ZKHSZY+PcfZedLz3/k//6a/LU099JWvSQIbZBucP1ObcudMJ6hl0DoXeI/qR01Kz/p1l9EqFfE3u6WllQSvDoOtwFgVQ1paDQWYF1pwfTqE1aqi8m1lYPkPufJ+MqDAEzjY8HJY5wSOn1O9rn46hyweiB8KmOVpyBgVU1sq5QXzBhjin5us4L2l+xoTY3pFqrCGFlU4X6+KVnHN7IRNszQR1KM411uv7ahs3ruw7sD9y3ZDbcApq71N3qPoro9z4JDjoyAYe53zccfud5XSGrtbZS860d6tNt5OyxggjIB5QTksSqDwKWuy5XhuGn96qw0m3pyoDASDj3AyvVCHx7vQGR0XSReUcvt3ZhPOXIAMpkxzhhNhbeH36SIM33cARFHiYb5fEhPOSvozxFfIpAz44VEk6es/n/s4qG0f+JWu8n/Po3fSRpRG8t/Ya2rcGPUKvel76wbs66/YysJn0dSKtuVKmT5vRmg91PJUn0DT62n6RDfpOYOz9BfqCLMFMoy84bIJkDIWeUxDod6ponCz7eNWCBQlEG6j1gYMH8p4CuGoD2uJX0O9kzbmS3XaurTddZ4+jWzRNt7VF7r2PoIENqqiDGqgIHFWq6C72J3ZuwvgkqJwHNpcTyj9wbTqC39QMmJZdZ/fYVs9Df/ldDUoH4wtJKHtHFUDn3jM37G7Zi7YS3Sbpx6eRfLSmFU57OglnznTIiiSkAklcnL0SGEuCWZPa011iXz0DRIKkFXtvT+gHVQQ6whlScaFjJYNVSQXTtQ9lWsiQJCAkWdhf16YDjh07EXj50197otx//33xzegJ+4P9kY4XcJNbVQaIGDoF05jzRY537tyV+VHLli1NNUzClZ1OkvjDD5NQdDZUtsiYIMUPnaz6Dfon8fDSSy+lp5udlIDiN0Fr+BE88tUkz5DDsOUhp7hyJXvifNR+qeOxwwK9dW+ty5k4ffpsAge6yrD2Bx5cFfnavWtX+eUvf1nef39DZPXprz2d4FxQwqbyqejnTVu2ljlz5geqSM99uWVbSFm8k31R1ST7gm/v+sCD95fXXnutJjX7zitgJ17AlixYxIamX9neKVo88/WvlUMHj0Tf2V/QbSxqCgBQVNjZHnzowbJw0VWldLQHDcbXU13lRKnsSG6y3So8dMRzP/tpKo7WSMzCvoOpC54//ezz+KzY9hRrtKe0nT6+ZbT21tTsjv87bAwpDqxAKzCJtIwXo5SmNRNfW9lnf+fsMJpKo4wSB4RR4tCElvjI4Yox7uouL7zwYnn//Q/K7/3ed5KF/9lPn8tDG2750MMPtRzkobJo0YI0OVFoR4/UWRAYamQbTWm1eZSl+3tSFYRxne1prPe8DR1iJhAPX47AENyFixYkgGH85s01BLS3HD2CD396DoiDRVGAVHkmB9lny0hlPeHIoEzULLhz1/Z81sRWi0opGlTkwMlKcAJkvTkwlDthxo6m2sSYw0ijvQaT2bV7T6j5KDVsadYLaUKmxfeDTkxPVs13sGeYMg76BCahKvT3P/vb8j/9i/+5nDt7ofzsZz8LU4VrUEgiXAEaxVMzqBdzWD775JPy8ssvhZBg8aKroxzxwYNpbQMBGxgow8MXU2ZnFDmunBbc6WseeSR01VdGTDQ/G0aSefPmxNgOX7pc5s2dUy6P1CBaL4WgmOIcg6mNljh+Dh/jAP6UuU3JMtXhgQZmVWam83G6Kaam2bPpE4vM5hjWrGlpwTyqM6SvArVkhR4MXRqKAmWMm/4zTiaMueyRDI5ED9hfqCEnTw1mlDHFLy/Dt+SahXGmKSOKb9bsGrgIYPQkCHxlOPUwgRr43dq1a5OhFSxiyQH5sc+gQ84bBSaA4Yw3RgAW15qRI5kx1p6CBYMko7VfoztOjjWVEaaQguFW5RzlXAyWvlZDrMDHu+vpIdO+S445beQkjC3Tpo1BTNOrMndesnqMqzPOCfHcSXCMG1erZXNmp5I1ZpRbVQ6zaewBJcVp4MjYZ3vr2RsssmfyHPaIQWvm9NBHmoth2sFFOfpkyf6DSHF4KTGKH9ua5IZgqlZcKiNfMrP9IKEVvsPQ+Q58MJiqRImAg1zK0Hsn62LtVNu8+/0PVFw4umnOu+vIhjVUy/MXLKwViu5KUR5YBBhHH4jWzgQ4S2+8oVbqYMBlP1GpD1+uE6TbUMrW+WQJfvs5+x2tIWi1SdV3yb/1hIlHPoKpkTOXwP/8+RgA35P0iWPSghZxZjj7WNeGBobK2rVPxVlWOQhznYGJZi2dM+xxOA6YCrXPN7ASjqVkAay4z8+fT+9eLrNmz8gMIkaVQefEsB2VSajSrIZQYLiy6YROvDXM0Fo6Hw2MuJIN1GGq1qiyEGp+tieVCZSDRgdhQ3SurV0DeyEXqcplaGPb2HwVZ8M9Vbe9o5kY9tuQ6jATnjlbm7cnocCe1Jrrciiy453olP0HDmb/ZdZVT5ugyroJqANbunChfKjaq8eIDe3uDmRHcodM0v/XX39joDz79u9LTxRonzlB7AtGUO9OL699bG358V/9IFUa74vMgyyS+QYGitL51ttuja0F5XTGQKPp6trLV5nBKqQMdfKkJIPYLZ+3H2TZ+nl2WXMJjk8+2RiCBMkKSUPU3WSwwl87cx6ddYlR88JUY5o+zkoUcXGsR6nphSRH9pOT6uxyoMhnHercmUCi6X+RNNEXc/ddK1rV9tNjAYo912fK+SYrb61bl/c0YJVucfYkoSgRDpXAQCaZXrN2HG36ngxzVKNTTp5MAk8y1PpbiyboQY4i+UZ24kOcOTtG/d/IHQRLEsXnL4z1oLCVfIyGKIZtAoXknPNfks2fP3+skux8eyby21SJw0Y3Z27OpvMEJo2Gmi3lYHPymiqASqXqIcSINRWEsqMCcbqAAwgOh83O3Ccy5NnsZ3NuyCPG2IcfWp3ADCyZ7DYQK7Jl/SVW6CLnyn/kyzP6qf4FZxfsyFkfyMB1UN3YrMmVarkhqarPUQJRZmPdS4UaOoHt5rNIOgoi7E/gZSdP5d9ULuglMnX//Q9m7pMzIuEjAEKkguSKruvtPZXKwu49u8vKlSvKXXffHTm17uT+4sXBBFdkxnlnj50hCQ/6Lb1ks2amyicQZb/YcIkBPomgUyWH7RZcWlOJJIGfM8wGOC+ZjTTeXlYyCSyTZEHg7FnSa3Jc1RhByHXRg7WHB+157Vmlz1X+GhIu+/bKK6+EPRdzIUZYSXb9xL/5za+TuIh/cMftIcjSYlDp2YfLyPDlcujo0TJ3zlVhMsbsaUbWSi3xvgAAIABJREFU66+/EV/HmQo5hn7YTvMCx5dbbrk5CTz+NN/kzGkz2+Zm3uLceXMSQEEaDQ70lRMnj+e8q8YIXqyF80Qf8ZX5NW+++VYZuthfvvaNZ8qtd95eDuzZm3MKSpceztLeYl+TsDYrcrRs/PDDVO8gf8iq9QB7954fhZF5IDqALctsxZNHN402MIfaHHwpykImhnPjcDdNWY0QE2j/llJri5iA8DJqIjWfa+A2cTRabGzBq589UzZt/rK89OJva9Z3Yk/ZuX1XNkVpk/CCeYD2TJs+JYwwIDc3XL+sGvBJUxIJyo5xRjDIcP44+xbt5Knj4dg+cuxwGR2pU4NtKuXuoBFqh0d2Hm2rReMcYdri8FDAspMgVDffcnsasWQZNRkbXrV/394IIkiL++vTkdm98ablcf7mzVsQ4608770J1sqV9yRzxJAxLN/8+u+U4Ssa5dvLrl07yscbP2plBydmSjyGjf37DmRNUDCDcnhexvDhhx5ORn3zl1+k7AiqIvK+eGmwvP/++vKNb3yrfPLpF+UXv/hFGg1rlWBZql0ydJ6jTieu8wt+9ctfxEnUjLx69SMJzBzcvoHBYD/Xrd9QBgercytrx9gtW3pDeXxtLZFyYkaLjP35BGQgLaojVzK9e1Ect5OnT+VAh4bVUMCBCiUUVIAtMIZkgxEhqLKXDpQqkjKyJm9QOAERRUhOG0Y1kXxgR/0DyaDIcDKgZLFpME/5HktZV2c5bSjqcbM6al+Hg2zNz509X95/7/0oUYNG9QZpaqPUDh3US7a87NsPMtle5s+vrDQcdZAP7yBjZS1AH/VTXXvdkgTh1hbUQuk4QeHocAw+I82pcI4o8MwdMKegp1ZjvB8qxvQWTTKgrmbGZU6c0Ri1CRMTmJJtjbe333ZbAn4BBXias+v/Djz4FuMjiySTRy6aQMW5ch3OiLWlcBtCEY5aCAw6xsVZlHlMUDRrZoX9nDgR51aQJuipBmFWAgHXoJR93jlTIfJe1lKA6NkqFebZVG44IrLb7lP7poZj4Dgp1tJ3KVfPolfQe/l7Eg8cwZE6MJJxopt8jiHU58DBtufgq65J98gc+cl7tRrhZUQ9P5n5/LPPEwg8+thjMVScHu8iq0VenUcyyUmKketh5BbUadkTwFJQw4/kXNAJnl/Sxv0EYuSPk8AhUe3OuWTYWtO7OZeVznly9A85EowKZiUTrJ8MnASBbKysu6osJ5asMBL2RA9DoDZ6UmaBvUwPLEi2kQyEpj5VxMoYxzAw4BIM1tLzMNIWnCFueliWXLM4ji5nWoXE2fXOHAIyxOEMpFj2vw+Vbw3aGmpuaxDYYEdnqmx+Fi5YkLV39r1nYDSILTI3pLLLpZqVuUITs8/0egOLsqYcMs5sGnonTshnkl3nnF28mCw9PciZl2xSTaH7OewGUtvDStRQISdkz8wvmfgZ02eGxMIPPRYCE4xWc+Zm/3bu2VUz7mdOy7dkbQXQHDzBqGq5dfpy65eRXfS4nDdVJvoHPftDqx6uDt6HG2Mf2RlZeOtUYbYq3QLUnjjrsrPOlz225nQK3UD2VBroRI46HeN5miqf+0ueuI41t8b6aTgOdAi7yrZ1WPtLQy0IYHtof/kH5MJQwmTOjx9NZZVz69+dI+ekSWJZR+fTuAakGZz8Rm6tYQMns5YqaBJ9K1fcU/WIIHUKxjdUu7VqYe89J1sT2PO8eXGqBVrWXyBkv70Xve+HjDs3bBH5aKqO7uk+kpB+6EDPK5ngbHNq6V/P2fhKkryQLeRIr3BY/bZvT2LIezc6jw5sGqMFOGwwvSWYsm/ksVaWJ6dXJn7GzBmpumW+0ThkJtUZbq5FZwiCqm2YlH/3f2xYftf0EtKfDaug52MnhkdGy7XXXDvGHhk9iQShvy/BkUSChBm9kR6/y5VEynXi1Hd25H1D48smhcigJhvYBtfLGbzQW2FhBRpoS03QoedOn1ntRcz70xsXL8b2uA/Z9X+EKZJH+vgkgn/z/K+TWFyx8p4ExaDvDdEOiJsgBcTJ7+hb9tF6SyxIQJvHaF+ciQdXPVhWPbQq85jIlHsKjsgVB1wVmC63355P0tA7Vkbi0VSPQ+MfOzhrrCfSGoDIsnnkhc0hg3Xg+fn0kWRERqm+CdlM0JcAp9pIMkW2hi9VRuP02g3rCzJUfFyep/HT7bsKOuj/q6++GlSSABRsUFuI881P9gx0hmqRitX9D9yfwFPSX1By6vTJVJi3bd9ePvn4k1RNsK7x5QVYYS/smRT7Qh/QphJn0FfO9+WLF0PV/vjjj8fPFECBrl26bAio4bgLAoOudNfL825JMs6SjOlKv+ivf/PLsuaxR8qTX3kq8GABNn1We6nq+WM36F+24vDBw+XVV16JHDpQzj1/6tLw5QSzdHZzLiAN2o4d+mw0WcDTZwKRqs2JYFM9pbMbXrtyy8uGc5JETpUxo87J8dIUuc1IVH+lpPTn+zbSxjQRfOAKA4Pl8JHj5d/9xZ+XgwdF0CoCJfeXzWZ4lG3Nutm+Y2tZv+Gd8sgjj5RHH3k8/Q0a/wm2oIHgil5FiQ4Q2sE333w9OEDO8nXXXhsHDgb6vQ0bUlZbtWpV+ktEwSojx08er47m+f4oNREoheW5nnzq6VbmaHwO0r49e9JcWdlGRqKsS5s5PzvL1dcsSfaPgpbt4uCiyVaq03SqoiWjsmb1I+W+e+8pFy/J9pRkZrZu3ZznnKNREGvTkaPZZIZ1wvieZFgqS9JgeWTNI8kI+M7hI4fy7Lji9YIwcgzcT3/2D2HMmDdndlmzenVKwZXffmJ1sjrGleGLw6k8vfTii7kuYwsrefPNyxOQXLw8HLjgf/zBDzIsNlWxy5didAU5t99aJ4b7jxK4eLlm08iSzBZonJI+lhIBle8R1pS+Wz/kohnSZv8Ipkoh5Ulhgu5QldX5lXEfjoJojDp5gotmEBrKTPCToYHB1kRrmfkqqxwwTpdJ1mRy8eIlMSZKo5SsSdzKx3v37isff/xJHLt7Vt4X+B94kHfeu29/AtI5c2bEYcycgMyeQdk4K4rMwdZYR7k6YCg/9TbVRuG2YFFViTif4d9v0RJTyhQkY+ecBVZ24UINAM3OaTVQUjgyt5QwQ1ObePfnzCYIvHSxDgOdaABpRxQ2BRw4xqSKP+ccUSTOuuuE9lo5f/r07EfNMNWzG+YvLFIooKdU6tRK9dsTxdLQyDfwJtcNa1apjgQjwXiqesp8g97oU8CiI9si4HCeXNf3yEAgQS38OkUP2tdMKmcIwPkEhBli13chGUDPp0GTg8JJo5c8H9iH6zPCZFhgZd28t74p2X9Og+eSwUTBmwxnJmjXgJpeUoHxPk2Pn89Ihlgz++b+npmTUh2CrvwbKA35FKgneJg7N+9JPzXXY0jIaK1Qgoa0tarNNRi1TwwL/czpqrMC6lmaNn1mZNW+kiXGJAxjg+CgcNonAyGgk0A0wDhcC/aZI+FccOxlJzm8dItnpr8qIUalyq6z1UpkjO4DKUYQosE3s4OmTo0ceSYMOpwATqA15OzYN8FpM4OEY2/elLNd7U99bgFLU/V1ZsDIJFfsJUe/OppM0mhgluzS2+vWRc/m7A8OxuEl8wmWR8BgL8YpjB4wef4QqBL5qNXLxslmE1ROyCf5SJUL1HXa9NzPnzXFciboDsFsM2+GAQ/pS5veio5y6OjhBDtkA32+eUipxBw8GF189Oix6JuGltj7mxfCiD+06qFK059scm/OrvdJ5S20q4MtYoaZQS7IJkucyP4LYhryCevoPeh/jrCAMNXQ+ZW50LqilZUgapzMSpEuaYHty4DpuZmFdubcmSSFAl3MuW7PmTbYUYUAuYpn07MlkGAraob/UktnYknqSXO9+3P4nU174jxam2Y+F3keGR5NAMPmC/7dg12S2q2Qm9FUssGkJAoEV2FBO9ebPZUcSLWgjOZdBS2cxQrBrJBbjn3DmkdOyEiY2EbruAGJGTKnX4j+qI32tfrkua2nvfTDsZYUg95ofu+c1mb2CmFzL4kWMsyfoC8EXAIdAYSsucCNX8FOQ28kadPysxrb6f1ChNGCf5OHKsd19k6IY1qkJnShhEKCEoM/e2vlNwkwSZ6B/rEKcipUmZfEHqqcIkA5EjmoA5IrSydIm3UhB85EbSGYGbvvO559z97dqT5JLqlgOlN0AX00ezbI4qTAEl3TepAH9qmh7784eDmDdf07m6DPxHoLmCQVPd9VVy2I3aOr9L9woGX1/dBxzeDjlffcW3bu2JZAkK+o3wy8VDWfHIduOsFE51gA4pmaod3eM+9lrQYHKlFHa3wFmaqsmvxj1aThBBC+z37ai4YkpLGp/K9G9skZO53iQUun01Fto1Uv1Yq1+9dqmfPcQKSbQH3L5i/Ljp07y4cffBTYNZtrAKgAgHw5C0GMQJlMmFieeUZP06rYIP7Cxcv95cyZc+WF518oL730cvT8NUuui1xAYEmisVkS7nxd1RZ7aR6gPZphUDqKdP11Ny0LnBk5haKDKvZXvvpUrcafOVNmzZiVcyBpNWFiTwIoNOMvvvRC2bJ1U3n66aejl+k0usPze38xBfvXMa4z+re/b7CsW/dmdJcKGjuVpNPQYBkYGhyb5WbNEGS1HTnwyaiLvfLKy1EGnDOOs4jb4ooGc1BaTW02RqbNplIONieMajVlFmq+pnnWYrhRk5GIYztypRw4cKT8+3//7+JUEhRGGOSNE2IzbCCHAEvax59sDLMXhx+WWubMYssiasjkUNoEmU6OxPe//70Y9DpYdH4M+Pr160OU4NDBKDPUFKLm1E8/+ziN+zZp8aJFadJk2O++e2VZunRZlBvFKwv/9ptv5l4wrOkjGBzIUEjO1uw5c9O4K2vlGhZ+y5eb4xxidTt4YH+y2E8//bVyzZI6D4UhtuYGN9n4GTNnl482bixvv/12hDV4/5mzyxNPPhV6a9Wpe1bem0j65KkTydA4dMr2HBGKTHD1ox//5zC4zb9qbvnm73wzJdsp6duotIaUnsm1P/7PP06WmoAIdBhLziic+oSennLy9NlMR6cQCOrOndvC6PHk448n81qnBRu8p3pQHYPmgOOO7BjXHtmQYXOYKeomQG4aRj1PEwhbE+/spzp9dY2SUWmrmTay2FyHYm4a5cmiH4egW2a8dR3/5v3yHX0gQ3V4mWv6946O2mNy7OiJOB5K4rjpPa/qYZ1w3p0gUBZCs9ttt94UnK39lG1qjEWT6d65e0fW5sFVq8rN8PrtpVy+hE1nUqAmSvIbP/owsBaZXu8qwHaglYAFhNaloYmtxktP0UAULAfAvZqMx0cffpRKBgVUkxST6lyeK+Y51Mor5wMO23vHKO/bFwPmPFU5rr0wFZZ1OZlTRklyIO81Z26Us2cB3/GjEsQQM47W0lkUcArgVFhcV5aXXIQF75olcRj8ft/evZFXzqrvchr9XUDhuhxgmUl6hrNgPSQL4vS0BhtScpx4NO0V016nZ8dxaPXbUPIc9saIgO0JZvbv2x+nmzFKI/+JE9E5y25aFoNNJsFBOBEMJvgCByQQkpaj6X4N5M+71cnbEjsVkiNxkkGwZ85GbgWgNRiaOUbCUJlvLuUeggGBX0gPsAWePh0F78/OWJ2dVNmuoo/Hj49TwpjaB/LgnvQb2CqqZHJj/0HkONMaV+kmySAshdbQ/oFi0SUJkMd1xFCBPMqcChTgzuk8+lzCRGIFDNO/c2T0fzTVVnqE8W8qpnH2MtOp0ibXqeTDSWiovJINMuLeAjTOmbPNqeSwcFY5PPaRnvN77yLI5LS99uqr0fmw55wnFOcgKL4viOV80O3Bt3fVgascM9lKVVnrZm05moISMmhtOEX0T5MsIRMy7OdA3Xp7kzkVRCOBqANNr8pz7z+4rwxdqplZgQeZBE9zdj0DaykrXCsxTfDIcT6c69LnfvHLn/9DnEoVOjbI+oFzJBGhj1GvyXQDBnvz+UcffayVIDkfJ75Wv7pCae+5YfCtm+Sg9/ccYGJ6I6y/s8K5Jo+qJWj0M3qhPb5/7RfrrmgLsi7QWPv4Ezmr5y9gA2NT9T1VamnnpLGfkhOIedyXcxTK627DN+dnHhQ5Zzu8Y6VePpF3Jxt+ahAi2L5SLg4NZE8zT+biUIJNtkH231o7b2QpyIQLJsZPin7hsEkoOcf+rlLkLPk93cx28G1iw0KP35316uoaH70lK07G6W3fxfYHxmjPwUktEr0r4ej56qBgkMa+OOMcRZBZ7+rM6KGiKPR9+dHDoMdn7WOPJ3kGieFZEjAGnl2Za61t0DTj2pNwI5+BAo4Mh5jIn/WUJMA7DvLfll7U2vta5wE1rQp8HWfE3wXdSQDNnBV5cE4lGxuyFtd1L2eC3WdvPv7k45w9vlWetdUGAcpOn4EihzilhQAil5Ir6VXavCl2x9wawRI7ys5AJ3R1dKXyft0N1+dM8P0EnvxR6JPKRFgqy2HhDHeWPbv2BIFDv37w/nshk2Lv9JuZ+6XqwMYiZyIrkEPd3fTp5Raj25z4QLFDJ1U5LqS3poEHQiM5hzUZQF4rJXcSaNOm5/nA3CV0rAXGX/pBQAbNYf1cE1sZ+CV5ofetfUN445zZN0Gbz1tnNpR8uxZ9UXv8VE27U5Xau/dA9llvMTgbG6zfmG8NflZn5gh0u3M/QQ5dwa+j29s6VT27yw//6odl69btudbjj38lCRakWKHf7umJHHoOCY7FVy8pK1fenblrdIve82rzSuZF3nf/veUcyv4tX5Q1j6xJ0ruePe0obeV8LxKlyXkGzHoSKz/46+/nGQWzEkeSloKi9B2eREIxvg4pn9BTujrHh+Til7/4RWSvQhpP5JzMmTcvfVrOn4r2Qw+vKm27d6wftTkvv/zb4KwpRQQClIgHCuY/E4otBpYOVI3tUYaUjM1ixO1Arf60ZdPDviIIGq1C2PRVMKI7du4tP/rRfwoDyNatW1Lu/epXn44xFrmvW/dWnPlVDz2YTWe4X3zhpWzAgw8+3HJSK8xOthekAz7QAUaTvXz5LVFmFL0SHeMpY2uKN0WED1xgxGEyNPO55/6p3H3XHaWnp853SQOfkt3l4bC1iEopge1bt2V2CqNOMGUjNm3+Ig7h1deYRtyZPheOCkcuhAlz5oxBHxxkA0dnz6oc667P4fRenuvEydNlw3sbUubz431gqleveaT8xZ//WYTym996tty07KYIuqCG0nt49eqaeT/XW370o78u+1rUyGAET3/ta+XZb36zLF60MMaxZh0ul01fbC5/+59/ksyhPb3v/vuDU6Ww7fgkAjUJ/XZtCA6edFxb+erTXy033XhjmDY4XyBrHGpKGJypwqFOKnSVqVMmZWAoxeXfqxNV8equ19Aqk5EmMBG4uB6D5bNVqVR++yZr7vt+miwkY8pYUaYU99zZs2O0aiBTS8Jp8m5vCwzDtZVMBTgggR999FFYTziHmEDSP3EZZWwrKBpHMU2tcDUNs5N7Emz4s3sImPViXOjrC0Ttww/rEEiO/4MPPhA5q1mfzjj2mkxl1m+59bYYe8aUoSUD7l2dmhk5rMrz3oGRr2Qhtf+CAWFsGUaOkLOjZMvxuftu8y/qmnLerIvhoCqFYGNpMFSNmFopYO0bGRTcLFp8ddaZs2hdq2PbExlOf4y5GjNn5f/+ri+ForY/3lPAQG8EutRf2YtUXxrceVO5AZ9zrnyfE8Th55TIyNjDUIQuauG6p0yJHtDXQN807F7OEEeYcSRLMrUC1IYqtek3jAFuK/UdTp5KVlUzLUVqDWDnOTKcH4bR9+gzf9cjCMrq/WQLKVv73sBImmwfHHIgOJcqyUfjoCUxNHKlTJ8xK8EvGB3DaT+dR0GnrDSD7zurHlw1Ng1d357vu5/gIlXZSRNrH2VB39+VYMYaq2aQHXJz/NiJBIBNRjKkAKOlbN6yJbKyYMGi8uSTTwVOJ1kSmOLolay/9+Tc3nnn7XGWfd7949zoE2pvzzyKW269JfqfbCHKAC/1Y+1VGeNcJmONDnUwdPP/FSbDUZN0qTPZ7Lc9aqhCm+QGx9nva6M3h0OVclzW2bMm0dLVFRhegt/Zs8f6uJp7C5rJLxmBBAhiYdLksUw8qJi95xw5V5xS/6kaMJ6eObDS1gBeTdYXBwfLyVPIDa7L+tANHOOaER9XPvns45x337c3DDDnv2eimUE120tu2U0sj6EmnzQpuHrvy9bQ67/+5T8lUcG+VGdoauTbn1XfoAFkUMkOR1ATssSepBsnU6C69IYbsm6CMfbdGgvgBMSNXiUn2LQE2aqs9lt1AmrCORweHQlcW1AYBqwlS8rcObPjNLGFtZl/JN+tyZDaE9n0LYHJxpdoJSnIJkey6fXzPhWKN6FWm2bOCHTJWQOXEUSGiay9rfSeO1t27NwR+BXbrm+qksDUeVPuq/JE5gT53k0V9Ooli+Oc6hOoVco67yvU2tNl9iskGuzSftKH9oWem9SjOlQZMN1LcsF1woo4PJLzwg/xvPF1rtQKVa261wScM+bdnGEBVLLT9l8/2kidOaia5zshaGmRQCURc+Rwkh78JN9vEgHe39oJ7HyPf0BBkiHP4XcJzjorCRQ5B22thFIVlmUPMRc6LzcuXZZ9l/SVBErPngpFa+C26iJfi45MohbJ1Jeb6yiS9FPo4a2kLOR/XAsZECIVtjQw32YGYwlMz7rSs+yaPYak8Z7WJ8NIY1OOJ9EMXmccyLmzvWOEJCqSdAm/9cC+A9HnAjOwf71rejoECCpKy5cvi9McZ/y228sNS6/PfCh+j3cF8eTbquBi4CUfmbkUSNvlMTa7Rid7VnJmPwWcCUgvX44NaJKrzXo0VXgJdpTMmMvYaD4HOcrwXKiq/r5UBX3PuaZX+Aypggwa8lzZ+iBCFAbI3qmT+mx7y569++LX7du7P2vp+vSNNVaAAJmTfNS+AX1047Klado/emJ/WbBgcXnxhRdDbGDtVq1aneqQlg7Bhfe0dpKBka+urqynHr69u/cmeHSt3t5KDLLy3pUJNAS5Cg67d+0sr7/xesi06APv7T0UK1SVvOPe/XvLf/kv/5Dnc1a8G/1O74BGKxogLnBe9BLxk5EtmLUkuAwl+9Qp5fEnnixbtmxKHCEWefbZb5W2/bs/GLUQNsYBMvCMI1AFMrn1OKsOjpJc2K7a2qI8OGlNoydHIjMALteMvOv5nP+SEcMokox/Z9m5a2/53vf+svz+7/+z0FcSSI4aWJlM2ksvvVAmTKgsERofPcv/9q/+VTb+n/2zPwqDGAWFfhR9nsXANub5GUcZ3v/z//jfs9n33LuyPPXkVyqDRbmS+R3P/fxnacb+ylefLh2d7RGmD97/MILtu7KUjB1CAQrM391jCgM5tzaRp6G2qyOZeM7CM9/4nQijz9nAv/u7n1S++wnjxyA7MlT//X/3x1FaDqNDYWqu8vCunbvL/oMHy8BgJSGQuaJQsGjceOPS8uprr5atX25Olcmh4LlZD4fw0UfXRphlN6zHuK7xMYpwhMtvWV7uWXl3madhVqWgreJKf/GPvyoffbgxkD1VANUH5AbY2/bu35MS94UWfMfvL10ayCToe++7r8ycNq30TJxQ+wu60TRWJhbOqP2meENpOXFCsjT9gwPphwgutzUnQpARo44JrsUmUqe/T88aMnwOQDPnwqEDNfLu9pmwNyVhFTWCznkHo/Gu9qAZMujPMTwmAQvgGZ7BoTRJvr3u7cwiYQQ3b96c4FnGQPZh2tQ68EzmSeaZ/CbTfuZkDiZnA20m5jl0xpSuiuGZs6eSwdM/hoBg6CIK2S8Dv7j9jtsSPC5edE32jyH3LpwD2UXX5/R/8MEH5WtfeyZ/Zzg4GpyO0FVeuBAD2sAikmWcOy+lffdsBlxGUauotDKUZLZpeuWMOtOcAvIb49kijKDMNK/WJuHqsDKIDRschyMGu7MrgVYd9nY+87caatbguvv7/uvQvBkzoyvIumyN9VM98yMTbk/83vc0Tfuzyoz7e58EUKWtQpv66iDdTGJub4sTK1vtfAXqMDhQ+4Nas7IYZO9OXrG1cS52bN+W8niCnWnTcl/v0UBK/LuqDwcp2HZDZkHmJk9KZti7CdIEWHSd5IZSv/8nq9uilrZ3cabSH3cuRlBg6d9znb6+BD3WpfYvVX3nzxQ3ByLVpenTo4sbR6bpgQQvlXllQARRiFhkQuHifRZE07uROYGus+w/6ydRwzlasWJl9k7FSXKGkyIIFYCaqybjyTniIAQiNW/e2EwVMDW9PmECmlGZ+uhB55p8OMN6VzioDaUzA5xqz1A14k3CooEiqpS4lr6YBK+tIKgOj+1PFtDe2QMOfSU+qBUi0FeOTQP7qBWTCqlt4IFplm4RZpCz4MANxLbmOytlKycSeyC9Su+o8iVx0EBUQNvGdYSuW1+L65MxQavqBhmFVGCs/bv1/PDDD3O973znu9HtevA6WwkXelPV2Npzhshk79kKW/M9e0Bu2TeOpWBFAG6PZW3tJb1Ab0qCWL8m0VMz+RcT3OgXJc/uEWaumTNbLEiDkVPPq6LvbKLM50yROtUDwdIXn+uHOJR+TbKqIvPDH3y/fO2Zr5XVa9YEhWE/OCVQFw2NdNO4T49Yx0q/r2pcqyTshMoSfVqTm7XS5fP2zbO5hmfXMP/A/Q8kuGdHPvjg/QQfgQZfc02dl9NX+6fIH/suQCYXzrEflew6oqIrgW/QJsPDZemN5H04VV7rax8QX2C0ok8aKDDHnD7hmJlPInFKjtJ7I5HR3V0rLy3YGb0rkFGZ8ntJrAYGy1Gn55KMMXz1yOGxwcr0yaZNm7IOgjt+Q2XWnFwHxPb316RfD0Kf/gQN3hu0S8WPXvVdFU5729lVE1MCDzLnszL+kjN6z+yZdYEweWvdW0mcyZizPU1SopEn81XYbME3e9SQiNg3NuzCuTpbyblUBZQAPXXrt8WbAAAgAElEQVTyRM6e/TJou/ae1H7Fmig5F13TMLJJsrt++kuHR0Ja9Zvf/CaJRZn/b3zjd8r69RuSoJs+ZVpZ/+67qRZylgU3vvPiiy9mzb7zne9EhrCQCWoEFOyxJn2+kv2r8Ly6fxK89Z2qXU7ib7jq70DswatbOo6+TrWrVaWt7Hgd0bUCNLbLu4yfiJFQgFuZCHsmVcg54qwUAySxKNrMs5odfZxEbg+oc4XiN0kExAhQDxcHL4Zdjo46dPhI/Dr+ZB0ZcDnXPXv6XGz/1OlTYqutP7TPQw8/XA4d2xkf6FzvheicAwcOZV8+++yL9CfTtZXYZF9googc3n3nnfxbGDSTxBgJUoK+JkPm9dAJZGfTF5+Vh1c/HHIGcLQG9i+YpcucY6NRxnV1prAArYQMCrGTPT7fey7066pI6K8VD/QUmYX28m9fTrAEMu98dU+YkLLSkcOV8EOPPL3Q1ndu92iqM3EyakQuuxMoQc+EKFGbYJH7ekEwKk46h7R9XIy0jWJwOBgTxoM0nI8CsWnB4LbYjDhcF4dHyvETp8u/+df/V3niia8Gqw9apuKCytTEecp77tzZGaQpW/f442vLz557rvSdH0izvYxXxR0eTbOVjWdsnn/+N1Ggzz77bPne9/5DIEKPPvZo/i0Yvss44I9XKtiR4bwDx5CD+Pyvn8+myKATCEKCttO1v/71b5S/+Is/C5MYIy4rLgs0a/bMcPNjhjJAjqNDmThk4HUOgmwcKsTMZli4KNA1pXqwClll2a0wru3cXaaHUaItPR0cOAb997/9++XQwQOBSoHZXbPk2hZ9YVsIERxk+PR9e/aXf/zHX0Qp3nb3HeXuu+9KWdMzdnWNK22jI6Wrs6O0jWLPOlP+6vs/SPSOxtM7CQA4J5MmT8w7Gdp09PiJGEg03xS8rIk5DNdevTh9IRoOr7vu2mTgVM0IblOGNWuHgj11+kzoSWVKUgEYPz77J1t4YP++8tjatXF2wCAEJhQ94ypgIU8CHcqJ0dGI5l5Npsn3ZM84A2n0z5DAs2VCt2nUM+JEOvxklOI6q6ejvz8Bx9WLr4kziGnNQdm1e3co0h0ksAJ7aaKv7CWHU1ajr6+3Dtlsb08mEXGBLKKMhUBFluyP/ui/LfMXzs8U8NrwPCfzRsie4IAiILPTptW5F5IKAn3BL7kDTWH0OOKUJwUNk0yekDuY+0MmnTGGDBQCCQcFTWk0Dh3sdMOY1VAPW69UDwMVuZTfUzL6BpwPe+R+deq7pt/uOHyeS/bE7xg8wRMj7u8y5v7OwW1gFJ7P/RkJRp0xpAjBYtGuh1RhydU5Exx8wQnd00DY3E+G2rpwphh3LDqcfQqYLHK84NkpWUPHBGYJvMeDd3WGtlJGW6bfXqqi3X33ijgIH37wfrK2TcY588I6OmqvgqrBuHHp+xHsXnfdNa1hpicTmIBMZAJ2q+mbnszE8dYMmQy7ncV5nJWA3zNaC3OZfFaVyp5bFwYsfTxjfWttOUMNlCrVoCvVAAu8ZMcYzWb+T9YJK1R3dxxEFT0zseimnA2D6NIs3JEMtHtWytatdcgnNruurlSJQBMyN2lAb8CyOB2CmFRU+i9Ed8nY2SNOu2rn6tWr45CpwjX9IH4fmIOEx9mz0bUxfnv2JAsJjmMfG/gdR9LvK1wJE9ho9kwlklxXHH2dSq/a3JBPOMNNn5IAV1DSzJoIS6CeqVYzdZ1rMRDoUEOawN65V1OlivPXYmfz7p7RerJnnGcynEAGTHpGhabQZ+ZXzJs3Pw4/OCp7BTlw+523Z73oNJUB2dpt27fmrD28ek1kEgzWniRgmHdViBB8n85j5M+e7Q27kXMEIiUZKPuuJ0lmntyybRVWeyEBp4SFz8u+g3RZ11DZt4+L08TBl5BpmubZe/12HDJ20GfWPLK2vL3urSQHJ02aWK69/rqcGwGOPgfnMfZLb+LMmbkmFtEG2slpdQbpanvn3RdfrUdjKM+IgKH2uFV7wJmn70OwQQfOmJ5h3U1PZ7P/3lFiUdKJjLAT1pEPwSlUoZSArVPT2Zw6M4eecp98N4yUHVlLsHE+An2r8hGSmgwdrRBjOt53+T7xgy4g5TCkesZYs7qKICfUqAfJDXpQMNNUHukkAX6d/1bPs/9zyiRqwiyaWTV1ngr74od/47ONnq0VwZ6KIrhce9tAAK0jm1nfFyujc3cm17enIdYI8+hI9oR/QaZcl+wIin3ee1b7MS52UQBMdyUJANo3aVKLacycwclJQjQJg/SOtbcnULVGAlVJ8TpioiIW6N6DB+vw0gTUc+eGEU1SoUmAOcPXXnd9fAH7lspW22gqUjUJWEkcPv54Y+b4DF+6Uv70T//HkAaB3+3bs7ccOnAwcCuVUJUp+87POn7sZLk0PJQqA7RQc48HVz1Q1j7+WPS1d3AWsh69evD4v+NjV8jH0OBAmYNoJ8FhtW8qqiCnEuLWExqoQj9P5FlFmj5nvzIao6uzHD52rA6bb/UkmRdTK36VFVdila8jGBM0OMN+Zw8gcLRxBmbcMz4+sOpH7zmJmBrUvvrK6wl2JPUm9UD6gDAPJogkx5LozgvfCyPvVVeDjyOdmFRGLuvvvFgOHzlS3n1nfXn15VfjDyCBsK6q4t/4xtczIuL9994L6ZLRGbt3bo9/xR+hvyRxnQU00/QU+4Qwy/vR95UgRJKmDpIn68OjV2Jn2N0f/vUPkiwXiGFTbjfbcRiU0py0vvIBKvB77y/vvvNu5PTQ/gPx41bcf3+QH/rbv/nNZxNA2cO2/t69o5RmWCVG4IQPJuvh4E6bVp1VF1LWnjt7Zg6bLIlMgoiVEKRZCGPbJQ7NaIxJE+BwMhtjAj/XPyCre6L85O9+EgFRwYGBNaBURGjzMUtluN3mzwKLoLiwmXEult5wU0pqNgucQYbLJhE4cKRxnW1ldAR289WUBDmXnFWfBydjgFfcfXc5dOhInG2Lp/yGM93QUgffwoAhgRdxKkyXDXZ6xT0REAdZCZvwo2B1mJ/5+jey+bIRnBWRaJORknGixPW3EK620dFgNV966cVgHG0ux3vuvPllw4b3Ux2YPXtmGT+xuzz11JNl994dcSjQfspSKLsq3ckGdndPTOnSQNE3Xn8zmb+HHllTnvrKE2G7mD1nRrl8cSCHlBO3f++B8v3vf79s3bK9dHVMKNdce0MUcRriolTQRI6WszC26TVoKz09E4LrxlYCnjB18qRyTgP5leEEU2kiHxyocIGBwTh9GFDCfqRpWFYQ61ariqPaxOE9dGh/uf322+PUBD4xZMZGbdR2IOyNw+27fuK4tTKx/k6uEgz01tkxTRlfQBr2tZErlUbV3JWpU5MB3rVnb5yYpdcvy4RdfVEYyTAeNRztnG8GR/kWTPC111+LvAv4KMMdO7cnw8fp5kyfOlXnXVAkhpuufmR1MlDkQHZs3lVzEojpaRBE4oXnoKpgwtd7/gbiWTOMk/K8svCy8zLu1oMy12sjoyFz5MAzaKF6b2vLvVEGM3r+LvjxvBQVg0UeZafJNCPFYFDakgSCTwaHsfcu7u/7vts0QgvoBTqULCfB7xoSiWQsz57N9xKItLdnr6wDRa+aCN7kPVWrOAcNFFEFiRPFcaIkzRZQTXEN12ow5apQwQifqH0lDTVuhr8ePJhsWxiMVAlaAYssmgyfoPNb33o28sKQB6Jzrjf6DvTQdb0/5scKN8LgNz9DX1M+70VBfyQBBweiaRCnp1yTk2NtJS44QmngvVQp7euw5Es5u5wzZ4QT6N8Jpz33nv7imThJ9hCEgsMalrKzZ0OeAlLVNP1ysOk++sgaybj//Gc/j/NgnSukCM1ubYC2/++++3Yccw3qMtEqC5IxDC8Z53zKvvYNXChfeeqrMRpnz5xO5biB7HJcnCvXpFs58jLtoFdNHw7nxLrIXrresaNHogOtddOLw6kiW41DJ9hu6IjtgYBFUO4chahk2L8hvtHDNi661rU4bRIF1ARnQnbd2eBYW1fXD0tSq6FfYCixZr8bvRLobIudzXvRh7KyModkxHkiyyqgPRMmxqiqbglkwDAYc87PF59/GnnRl8cZc98HH1iV4JGT4tyQdfp7/Yb10W+yjhwQFTnX27rty0z2Pnv2fGjbBZLOezLILYYmSQ6ED83gQX21ziZZR81LtsA2knTs7MpZ4Xi5ljNiPSUXnGEOIRlSZQANWrZs+RgcVc/HoqsXlWkZtIra/XLe3bqSDTrPWbn51pszH46McII5egZqQ32AwggsFi1eELiS5BBd70xZd3/n/KJrp/Mef+KJzN1w3Qx3Tk+LBE1P5FBvSPU7OuJcr1i5Mg40ch59QNaU7KXK1yKviU25dDlOMxmnAyS0JDTG9OuBg3keSRE60bwr8qb6FfhPK2lLZtJz0t6WqkAdqlj7bgRaZMWgV/B95EPOIhQFeRHIWjv7yRnkg6hmYaJT6fb+qmHpMersDBsl/Uhf8p+SPDx5IrqE/EIx0H10jjkvNVFdmTMhKEIP3dkxxkoKUVOZuNqS1OUfeRffkShQsbQv9sQa0rXWPFXY4cvx/0I20+oLkqigV5wNDmoIdELw01MmTZwY+fxo44dxeNkauikwpKnTAg+j25a0KlXg0nWwerVP9MGKlSvKmbMIYw7H+SernlXy+Lcv/rY89NDDIcx48cUXyqIFi1Lp42e8/fY7OQsCvcceW1s2rH+vvPP2uvLQ6ofL4NBA5s6YqwPxowo5c9aM8vDDD6Vned8+/VF6eCbEP/XOfNBdO3ck6WxUBz9Lu8eqVQ8HcYOaWcAtoBMUqAgadu7s8fucR8k6UPbR9vby4kvP5xr3P1DbMzCn8bv1yHk3OlUQQk7JiSSzSuu2rVsTgEtQIo768Y//pqxd+0SZPm1mi3X4dDly+FgY2CTgLl2q8ktO7Q+95134seTCPv7Hv/mzcvmiipzkJ1+tLay/v/zFL8trr74RXSiZ3tc3UDZt+jyJHNVeKIqhof7yu7/7uwkoDHAlO+TK/egoPoYgj6/jHSCG2ECkJfSguAMLHH9r6vTp8U0k3GNvjx6NHbfnWiFAbweHLiZOEEPQbV9u2Vo2fvRRktsqo0dB8CVWW0WMo8cOp4rddubEtlER7/YdO6JoCbOoDOSGwhCpYiGT6Vi8cEHZtvXL2kC2YEGqLx7QVF5C8eCDD44NvpKB5nDUeR1d4bIXPEyZOr0cOHC4/OKXvyhffLEpm33rrXeECaIantE4qbWqsDuLKpi5884VCXA6O2p2fvKUntIzaUKcBhzdGs2WXHNdHHoO7pdfViazGNtO0J46PNBihBb64qXywosvlA3rN5QHHlhVbr/tzrHhdJUd5FQqHqB1FBQDHdjJ9DrMMDCiQZCkrQnKZEMIEIP161//KrzuDon38I6wonfdeXeafDFxoX+WWa3DphZmEu2VK+3BWcIzDl8xY2NBDuLx40fKvKvmlvXvvpPoXQZvymRZ9aGyf//B8sF7mNu2lwP7DqbasOKBleUP/+i/STZ6woTO0nv2TObQoHXUZ/STv/27cnlQWbuzjLbVkv7M2XPK0KXBMtCvGlex5u2dlbVr6tTJ5dnf/b1y94q7soanzGwY31Wmz6gBjHUJ3rnVhEompk+ZHmWqkZXDyij4e7Cupv0q045U+A6lWimUL1dMcGfHGC64wfT6Hmeygb9Rrs3v0lNRKtTB5y62WEJq47j5PBTs+DC4nQ6lalvZ8O6GZCcEnDLeDphyLlY/B4wMXHft9XF2P/vsk7J//94YREHmJ59+ln+fPm1aMM2pwIWVZSAB+7KbluY5lf05eTC5GHFGR0fiyAVuM35CGejndG+O3FVoUs3+COgZjDvvuDOQRfdiJEwuF7Qpl/u8e5LFahTGJRsP++89yKs9EbRRtoylDIsf1bHf/d3fy2dVRBrKb0aogRHVZsqjY7N16AJQG4azubf94shxLMPS1XoHytS/uVZDcZ0J5KdPR34FLAyc/3MkwPI42ZwBDlnuffRYDX4RUHR0xGmoWayeVBNljzgpHADBgKDAWQI/3L5jWzDInBz3EXwJHhh/Trr1bGTGuiZY6x9IlZfh54RxFkNBPjxU5s6ZF4gAOEwC2L4LCcRS8Vp89RgEBAyRruIUWBeyHMcUA5hMWquZ2B6QS45c0+DtnT0TZ8aZw7znbNXKumQGNi29KlPzDD5PbgzU5SBgsxJ8mYcVTHya+msmzz28s+vSa84IXU3GQMFkGTPr5gqaeDBE0+1Hyje+/jtJfthPDlglr5idxITnYhgbpwdls8x3A43U9yTykBl2thuWIkF50zfXNFarNqRhOQQkFdamciJJxlHStB3IBgbByEINUjhZaRg/dSrv4bn1qND7gj4OqMoF2XemUMb7c5IefX1jOHoy1tDAjmvB2pqzeOrk6ciUjK9AvUt/Qnr+LqbvzR4IdFRlPN+WzV8kI6xqR+ZT4Zo0uQwEclevYfTA1CnTIw9NIkclftMXm8ay18he2to6clatUzMUWcLEvSTknGeJD8kQgbEKjApLExxzYJ1/iUp6248EnfW2ViotgsEmI4/5lAPK6cYUygk3eX7m7Jll0uSe6EUyCgVBZ5Np+61KoxrER1Dl06/mrCSQL6Oxb5JfgqRm7eitBsYcOvzuriTzJFfs6cWh2sPJhxA0CTozdsDvLtahuvQeKAz2sSRex42LT6JS3fSSOAvskQCBvRZEcHTpRN9xNsmLe5FpOpNzb4Bkzj34dT+IaYUJWSu/lxwQJB7Yty9BbPMsAh33+uTjjYEqPfXUV/M9mfkGmhV7rx+sr6/O/CEHUyZHNmMfB4fK5k1f5N89m4olne9dVHP4QRIAgTeeOxcHm+5cuvT6VHzJJn0o2OZwW1/VUBUS0HdVLOfJ9exBUyEXQFpreq+BYvaeP5ceJevT6OJUo+lj89Rmz0pyxnnkN6jggitKUujjVWU6dPhwAsDQzY+OBokiYSRjb23MAjNSw+/4TA17ZJJ0M2ck8HF9AY1EGHtufT795PPYYwlzgU5He0f8TeeND+hsCTyc3f/yD/9YB/2exz5a54Dp4aKboBamz5gaZzxrcPJYUDvpkzl8JPqObem70FtOnahMic6BZCV/ThFAJVSiI/DmSWj9Tyax4++Cl/QM7d8bcqIeFbFdO+L/kAXryQa7pjYJ55d9uXHZsqyjsyqwt08C+rPnesOEy1b+zd/8KL6mQHfLpi1JjnR2CjoPlY83flx6z+o9PlrWPPJY8jgSKXQffxCkkx/23K9+VNqK3umh0tHenTmK7v/Dv/rr8tHGj6PnayK2O6QCEtzsJBsF8bN8+Y3lxPFjIa6hs9nEhmSM//PRRxvLQH9f5vdAAOnfkTQmD8OXL5Z58+fl/JhHSP4UKOIzlpI9EpdcGrqYap9zA45npiHUS7nSVl55+bfZ++Ero2Xb9p0hlLFndJSASntIW+/pnaNK2f/w838oF/r6y7333lNWPfhgcNhewgGXDQWb6TIIdO/esaYkDCuMqe/LsK166OEoCsZMr4gDIzLmQChznTh5sjy0+pFy8fLl8mf/95+lqiILhwEIrRyFTDhS4uvuiHI14Rmjl8NhoWXYTGD1O70QnEfedJ0sf1X55NON5YbrbwzsrilZU5IcCEqqoRIkwJjYbrrp5lRzNJdrcmMcHWKQBBNxwdBuvvmWlNjWrVuXahAlwOhTlIY/Tps+I4anDk+cFciAQ4Ia2yyKu+66O8wi47tbDsLQYPnVr34ZJ3XF3SvzXJrgDx8+VubMrU2AX3wBDreyLL/5xjjS119/bZxqAeWsmXPKjOmzQnv8xutvlQ3r3y+Dg5fS2Crju+L+u8q3nv1WmToNBe/pMqI3BdwJgcH7H2UOUdsoh2GgDA5cKvPnLyzdE8aXs+fOJDCr1KCjpXN8Z0gJ1j6+NmQP+qbACs6e5tib1TBhDD5iH1XYcpAu6JmZHieWQ0o5N70e3pnzZV0YG3CWNAdfNa/Oi+jvizPNCU5WtzUDh8MQeOWEiTGKHMUQGrQgQ5Stf89wvCFT4DHvgGTI7tXmVMbBIZYl+cnf/qSMHz8xCoHzR9lydjwTWBkDHgrPU6fKkSMHU/XxzIyxdZNR07hKwYH4UJgw+xIEaYqbMqlce+01IXBwjgT7AhGnl8PvUFufppJALj2j/eW8b/lySzJBDrzEggy6TIYMPJkj04wb2QEdU63yGcZSxlujOGfR9a1dQwXNANYmdZApbF6Vycs5JvdNxjj0ueO7k4nlHMmu2RsOd4bxzZwVZ0KGUvDix/o4w86/jBGlxJg6L+5JrinIxnknPzVRcbhSJU+bVgklWrA7Z2/9+nfj+PiedaNAOTQcae/OcdEnJNgGixIky2RRnIG2DAwk488YWd+tX26Jo6sS0VBsu16qTi1Z839rLuAxyMzzcgA5dpwtsiX7Dc4IUup+DD4nDFyArAQvDPIyYXx6sHgdZIuDJEkELipz56wISjkz1oeDmGGfV67UhMfwcDJk5Np603t6XvSTaDSlrwRv+ho5bZN7DO8T1NU5TYyUzBdoVUMZay84qyBonHLVHRk4ukOwQx5k9QRAepScM5UF/86RJqMtns2xqpygLcQUI7V52XtwSDO4tbMzQbp3ETTQnQ0tL7nLvI2wSSFFGIlDFrhBGnKPpt+QXFboTaWLt2cJtsw2aW9PYkYCwe9VuchoyAo6MSvVQa0cb3rI9/RgNgxLZCTZ5ol0i9lHlerb2bfn7mH9k1yBtb+CWfNAheLdeFO+450EMrKUgt06Z2rS2Iyewwfr3Cv9aJJx+/cfqgQqo3V4LBmtkLMLeX+ycf11S2OkyUKGtZpTNzQY5iz3oVduv+POwPYCk1G9mz27rFyxIufW+4J/ClJVIX1X/5PPej9ZaM8qW+vdOMzsPbIKJDjOsioFXD85oJ/Jzv+3mZ9t9FmVIM/EiZRprpSv43JeyD0HUm+jcwdGKSHovJMJz1XJRKZEXmq/g2puZV3E7MV2OSe+j5kViY/PCjJUkMit56qJgzooU2XB2WhmJiWR0JoLQ1dJbvAbyJnzzU4J2lKVTi/NxARFDVVvY4/q4OM608rMDz4OmaoJmb7oZu/O8c+soymTA4OPXHNqff/iUHS1M0O+jGEgCyqg9gbKxH04jfRg2gNac3zYOTJKR+sts34htJlUh0rWns/KzGjPnA1Zb/uscdt70LGu4T3Jtnf/9JNPItMSv01vrPWkaxMsnjkzBpOtNN2Tx5In7KBnrVC9Q/ERJEXAGmO7BwfHhl6SSdenf2uAZM/qeU8FsqOzziXauaPctPymOKz0nUDCd+h1lY0zp+tsMn4aub3jttvzPp5NQEMHNQ53z8Ta0/TrX/9TmTptSlm8GMRsMBUzvuIjj6xJpYbssMUVPllhhRU6iVRmJGgcf08SV4+TSlgrEePv9LFA0t6nj1K1a7zkmEC8DlWVQEbZ7nr13xA4jMR/CfNfi8DFdd3L+W8CexAufze7EH03PSbZUinakUKNCzJl16496V8BYZNkfvKJp3N2A30+fjxyT04857/4X/44aChVZhA4FTaJxh/+8K8jE+SfHvUsd929IvIpEYjJT3/T6VPHyskTR8eqns6282SfBXp8QzLQ2UILXXPtkrLynpUJ1Pjv1l//mSHL9HaTDLc2o1dGgnDSk3XfvQ+kH9oZO3HCSIorZaivv7z+2mtBg5gPN1raE+xcaSshZZo7Z055a92bpe3EsS2jDlSF7lxJNWfJkqtj1GRAGE0NSIxgeyZbV+KCmrkz1G8kB9LbKG+rlPhRCZo5Y1acJIdEhcd3l920vJw+e678P//u/ylXX12HzVlIpXpBjs1VKYAhV7HBdMQoK9GKdrdv21EHVHWZIFsZjG5cujQZi1QWrozE+MgEURahnrbYVyrzCaVfJ1APlbnzrip33XVnmc6IlJKeCyVz7+OwiLKVXFVQNFQ1tLfm8NjIZBF7e8ukyVMrq1dbWxx0MzPee+/dcuLUsRAnKK8qLfZd6M+8IAZIVppDjG1u1+5dKaUuXnxNufVWsy72l/Ub3i4LF80vTz31RJxlyhfdp89Mnz4rcwYMWn1r3dtl9+69cY6txQ03XldW3HtnWbpsaZmgNwQTyxUkBOMCFzOolUBrOBvX1pEqCYgW4fIcjAJnRQN9z+Tx6at45pmvBxooO08WYlTwPYdhZST70QxfFIBENlpZCkQEIwb/dVecswyFz1D+ntdaMAoUqk260pp27nA2sBLST1lz3qxxU2qvjnrtp8rslW7ZiC4Yt9o/E2KDzmS4ko3q7AylIVaSzz77PNO3YTxhu8En+y9U2k59Min9d3XF0MswMWQCaxky1bRKZdqXXhwYfkEIQ2wiMHyoip97Ozcw6JQKqKNsk96m0VJZ6BgjQYrfB2rUVsrKFSvjaF+9cFGuzfhyJMkcZycZzIHqEM+aMzty7bxxLvRGeQeZMddmaFWzOBHgXsmstQJ0FamGtlRwksxiT50xwUCa3STR0Axu5Ng7G85iA7ULwUVrfo91YxwYJQ4KRaXKk56MFk20d+ZAVrjV5CQ/vJNz6sxxYDxLaJZb2GhyJogRUPjhIIHJcp44x+AtFLPAj+PmrAhGQpbSGsh3zbXXVYaZI0dyHxhx2cfKGFkraeSqYdexlgyevjZQRf9eZ3nMSHYdnMk6kQNORiPTAgrGx5408y040GCgdASnhAPFySF3AgjBp+DHfrk2h01QTgdy8Kyx+UrOXYxehpxy0k6ODUH+eOPGVNXA0kBgAkcLk1yF+4WKN8PvKuOUDLLzRz9wosGFOUquXSttV+r8Gc2mejIzUNL08tPR4xI7lX1Tb2adsyBB4rmcyYb2HSyH8ZYUcG9y7YdcSmi5LsfQsyXYvDIS50+mV3Kmr79mXV0jDeMCqeiLOk+Lw0jeNaFW5qlK1e28eueGAlaCwPpJZghSOHZzZhueWodEun+lFq7VQyBSttkAACAASURBVAFO8zOuo86wqZXrSjEtG89hBw9j49Kv0D0hjnHWpMVkFxrriT2BXdQZZp2prn3++RdZfzJe4cHWWWW5Dt0Fc5kxbVbk7JNPP0l1QfCSilZ/fxxX+ueee+8vJ5yDgf44ohIMHNoE3ulRGg6cstLpXwzyAGSIvVahoXsFP+w89AI9KqnFeRIInzlzKpAxSU26VVDm7LEtHDUVM85srdJdCXzb2jbVb8FeAjg9I1Mn5xoqSX7oV9/xf2cEpCnw9v6+0MeSKfeGOHE26G/75JrOj/VUVbHf4L70ogqHNbIvfsir61hTgQ0YjkqLfezs7sqfK0S2EqDY04oYmTI2EFZCDEw8Wea2tiorV64keD97+lT0srl49KOggOyo6FWHFTPtaJKgqoHOkky03/G1ZMBDudyNPId8VFY9FWjZe/sjaM4A6NYgdo4/30NiS+8UuJnECsfX5z1jQ65gbZ0D7LD03fgJPSHuaRIwIazo7Mh5PXrsaHRIAz2yXtbCeXCu+aHWkQ1rKK79XtLHczdywM6x63wACY2GQr2pzJM7yTHfpd/SJzixJ/ZmZPhyuWo+BskTcZRvuPGGBEi+A3rlzAioQBanTJkWcqnXX1tX7r13RVmzek30cIIXVee29lRPUZXfsPTmwK127tyenkPD6CVCoGXYg+tvuD7wfHMHKxveUGb31TErNemT6krvhbHeJPaEn2Gta98h2e3PmWNzMxNoSLEAlTJSnwll757d8ZPpWPubXqRZ4OFdtZ84NP/mf41UdNSVkdiL+LwdFRnAX3BOuyd2J8mpt5ANQ8nNgfBMe/bsC6xLr6qZXd/97h9Ep+hlocfB+5pA94FHVgai73xJuK+4e0XZ+uW2sNFac/ItEHL2MU3SFz9/7rkUHgQsu/dsD9tanZEmadobvUoW6RzDR6veA493Biv5Bt3HtzKaYc2aNaW0SzBdiS+ZYC69q+bvnK6MotOmZzame/BfJfFMZUYq9f57G7L3fNsdu/Zk/tq3v/Pd6IB3332ntB0/tmXURnJ4Gw55i034lJqjhCf2JNvPWW7gQolMW3NT0kjUYi2RTZPZb2BKPud3lJ3NGL4yUrZ8ua38/Lmfl0cffaK89dZbaQDntBIEw0GVtd58841AZQjwn/zpn0QYberzz79QPvrogzJ33pz0EWW+R1tJ1CbDccedd5WrFy9O5sdB4SxM6K7NthQiDKh31edw14q7yqRJE8r4nomlb2AgDWugCgwbJcZB9i4yKhs3fhiHihHnBGDmunABNvxMGla9G8MtQ/rGG6+Ujz/+sNx51x0hH1ByM7xPJUC5k6OtcY1C8N6gURSJSdAUtGuMjJpPcqXceccdOSicuzfeeLPcfvuKMn3arAjiurfeLps2bY6gU/7XX3dt+b1vP1sWLJlfOrs0JtYssn07efxEeeutdWX9OxvK3KuuCs7zpmXLy6yZs5OROnn8ZCpznACZjvaOUqbO6Cnf/s6302zmAAk+CCgFQUHKSqcPY3x3uXyxOjkCZAKe+S3tbTF6wxowZUXaO6J8ZGBr1rjCVCgGWV9OpUAnUJL2kuCI0Mva2JOubk4bZV7pM5uslfesdL91js8kMxKSVWOY6vC6wCLbVIp6yonjJ8v773+QzMbmzVuilAytsj+u6/DJvmG/YTTtP0fz3fXr4ljOmjEnhgw7iOwVo/vkk0+mKmVCN0eg4vf7Wg2OqgBnAt9ccdfKPNv23buSEQym+lLNCjnMfgebK+t3aXAoZffqINfhndbGfwyhvI6hvpQmBxkZwP49e/Kd9C2cORMHigGyT37SDzE0lCD7uhtuqL0PFy+W8S1oRJxHlbOeiWOZOE5ABvuOXql9J+fO5iwxXCoqAguBGOpuzhXZUB3yo6rR0A0Ldjw7/VKNR1cxmyCVj/GVwREMq/9CX4yzZ8mMi0l1SKr1cU/GJ85kf4UryeqSI3Lw3vvvJTESiFdYIWtjNofTdTicgj6yw4nkPDa0xCGvuHA+6wa+w8mSZBA0cCIzHFQwHiVcJ2SrhFgLz03PcbysHTlsKskC6v6hwcg+x8r7ykqqUJ0+eapM7umps37MCIl812wgx88anA773OQKm+vvr/OC+gcDU+VAkQv3rw2x15bly28K3JjuY9QEf8Htd3enEgl6YLBlqlqGB5NXWfAWA1JgV1115gJjS67h7T0/SIM1B09K4+65OmgXNLjpD+C0CkascTMHqGFPa2wBXWGdulRmWhUd60p2fI9sNP0VFDz9MGZ7zBBpJTzseyo83V0x/o1ecB/P01SAOLvkyzUD2dTrNnv2WMUxDF2tipD9J2eC8QoprPOomub4EI9koKip3ZNTtVCZE+CGHayrM/vSwOtcVxIjBBXnzqXXwPlsSHrIM0fJPfUISIbR9wf2HigHDh5M0gLsmAxI/LEdW7dtDYTJ4MNJEzhNZ5KlJcNkiWOVcRDjwaZ2t+jpL8RhrkMaa4XAWdT/SgeCuTkvEAj2RgUQdA6zph4kkB0JRU7nXXffleAV5I5T6myg3tYPIJCGq2eLyQgdw/6O7xkfSJiAwBoL+u0HWyDClq2XNEjf2wAmqaNJSPhMrSgP5F6eGUyPHFaY+cmwpaoOgyx2jqt6iV/g9/wK92D3M+Pr7JnSPq6tdE3ojl0iJ2NQuEuXc117IuHCaUMkAr5Ff5AvP8noS44eP1LJSc6fL+chGWbMGKPtb6ow9Dv5O3eqytWZs2fTqG/P2aPMmBuVhd8VmbK/6dHp4vzWOUJ+GnspySVhZ21VLZx/vzO3JfOpUg2tMDx/pvv00PGHNO5LGMd+jFSyA9/1LORVD5dAnn4iH00DuyQZncSWNBXNhvCBjAjeBdl0GIc9LQNhHZscWWI3yMGXW7+MTeVzeAZ7wh8QRLBhrumceCZrj8hIcMgH8nwZENvdXfbs3lM6O7oTmL366hvl1luWl+U3LU9yWnZf4AtR5M8YBOddtSQO8/Kb9MqBMfalKkJ/cL5d86GHVqePk3+DoTc+b0d7Ei6CH2uBlSyDis10mTI51Rt6h2w0gXsCVRW9zs4KsxXstlWCE6yOtbew9ti6v7PuvSXryBVYn0C2gXfSnUmkl7ZKpd7bWxOh11a2R/oMKsb5kxTzzseOmr3VVzZseC8J/9UPP5pgbfuX28uSqytxRogv2trK0luuL08+8WTQMdaZjuAbgeL390monagN/wcPl+6uCUFOaZkQjAiaT5w+WtraRxOwpF1kqJ5xBYKgHw4cKB9v/KTOKbtc54uxKyFEmjwl/v5TX3ky6KWLFyuk3X5YG/Y2SfDAvQfGKNJr4qHKMBuzc9u2snnTpjDHDV9BygDafmt0CFlqu9C7Z9RGEDrOeqYFZyhUnSHBOfHnMCOM1JJ+g29vYC7pixDItA5jdSSGx4S9eVCfYaiVln75i1/lQV588aUMD8IEJktouJDSt0P5wYcflJtuWlq+851v10M4OFief/750EnecsvysnrN6jiZNl2/DUWNiQFnvJI6Z0vD2NHDRxINOsCi1ltvuS1GbuJkGNPp5TyaUtm6YSw8grzuKsC9qgQMbmUOUWnyLpi92tvqNFsTZQf6BkRw2WCH4803XyntHW3l2W99Kw38AjQYVCw6u3bsSiaWUqCEzPQR/VKEDJTsByWz5OqFpX/wQoyL6o/PXr58pcyaObf0XRgsL//2lfLaa6+nmd3zGc658p4V5Tvf/f0ycXJXDAqhz5C1kZKSNCrlvXsO5JBqtoT11sDnsDgYnEB4b8w6nd3tZdGS+Ql0KCWQJc4Bp6dpPCesjJIK14mjxyM7GdqHuvTEiTJvwVVpSKul+a4yOjI61pzsWg6bzEXj9HJ4UAkygOHcTwP1uEDyuqK8x41Be0Lz2yI/YJTIJGeErPYEEmWoXIXMUebkS6DUlazK3vRIqe5Z81A2n6/YZsZWM/ysmTPDhifoUWKVqX/jzdcS6M6dfVU5/f9SdZ/BeV/ZmeAvAJIASQAEs5izSIqUKInKOYeW1MHtdmj3eMb22h7P7NTuVG2s9af9MFNTNbse12zZ3ppxle223a12u90tdVCOFJVFkZKoQDHnCBIECRIAga3fc98/pxdVKpHE+/7Dveee+JznnDqRrGbNYnVkDtHp/pPJfixdVuE+DeuP+zOeKiF33HZX1vHTHZ/n3hVGc/Zyr4MMiHOgJH7mlH6iiuMXKFWWm9qUrFJ2/OSJQOQMyBpu8fnv2rHj8rT5ZJXHLkW+GlhYAtT29jSkrlqzplZmWgNFnX9ryhFyL8+hOuXdwVMoRg4+pV1xvpT4UKovzqf+BnuWfqGh8y2ZrX08oG7k1NlJ0/SRwzVoafVEyHxyWFUMVUkDqWthvhlKhk1Q6V4xnBmWOONyhbmp4jCkq1auzPlqrtE04lvnV195JcOErQciEGdANi/vI9kT5r5TyURaZ82TDIhrCZjSkzRjZqpHAq2m8ii7XWejTMow3arUhxPEy/IeO3EyWPDQ9KMT1SPB2Rs8Fzhkqj4Jcsz8qdULayEwOn2yVij0u5ChXTt3Z505MM28I44tx4ZR5hQKcs61IEqVJKbCvdCwqtZOmjw5E6wzy0Z/W4ckRM1cgleFcOLo0ZwbOlZ21t7bpwr/AT2aVlCcpk9ML1L6xMzL6I7zQrYa56ypwnp312bIycxIKKZ7op89f4L4VpCUBEeLlc7+BirbagjnZub6peqU45im+vur89iqYnnOxiF1f46OxFh1frvyHE3CjsFP4qTV8O09XCt05mfPRndXOZqYYLgGFAYF9sX54pAiC5G84HgmaAMRagWgDg25sxeCFs9Vm8TP1RkxrWn3KjM7duxMb8GmV16vlYBJkxIoJaO6fEUCe5UH8gP/P3vmzOiPHV98kQQG6IleBVUnk5Zrvxa9Ws8YR0iVKaQXXZNzzq2v34WwQMW9Rfv9+WefxvkRyKZaOTAQR+vhRx5JFfC73/2bwHeRIaRaMlYrNPSmrH3tXRlJFrpi8SdkLIPKqh/wptrvdTFyw5a7Frkzo4XuU0nVJ8M2pgrQYvaqsNvK/ob4QAVW4pHP4hzQD3QF55ddgB4RLJ4wkJgdM3z27EClaG5rizxwzOnIhn5ZH9TwRUM2p0VGa9BVE2h0df/J40kweQaVDRVeQVZtvK/V1JqQG40fotrqbJ86eSJnWNKDbbxwcThQLTJ29fqrc54EMoK3VKBaMGcIA+dS1UUCzrUFMRIsEmudXRVy3SRZrAF/Qv8EWVq58sq8SzOrrkJ0LyTho8fW2lX4Zx2y/fEnH+X9BJzOru/SSxm/oEeuJZucflUwNsQz/TJxAwdaoENuVPzR1tPPAskkQodHKstZZ1eSMXo/6LoEAqMIJKoM+bH+5Nj5HDwLBq9B/qPYrSvmXJH1cw6gBpBmOI9YfVddub588sn2tANoBTh4cF/6EROY9lWGyuuvv6E8+OBDLRj1tHL+gnM5ll5cyIzM/bkwkmppKntDtZosSE3C5dKlJD2sSeMjx8lua0sfOYeePEiYpGrcmk0m2W2vJbmcUzJIP6riNOyZrl9lr8XMB26ZOTWqMJ/nc/PmXFFhxgcPpno5PDKaQEf1d/jiSFl/9dXlzMkzZcnipXlGlZ/Me5t4KT2byAK0rJAx++dcYmx75eWX07Yh4J88eWo5fOhoKidIbui3k/3HyqIlCzIqoxmbIvn+1Se+epkE5y//61/m3DYwNv41WXEG2MklSxeWxx57tKy6ckWltAfBahVTWijBVEa1nBhij2nwuuuvT28Of1NSZuuHW8vb73xQLo13lKvXrUm/tXk6aKnbhs8fGCe0BJyCdmPOEQOYGTqtA2tBG3hHk4lqAphfZjgRZXlIn/Hn2gtQWT38n0I5dPho+Yd/+GEWEYRIxcUCphTVNh74DyYGFaWGMtMmEGr9CaJizWMcJspXICHrRZHJes6eOTfGwIH44Q9/kEynzxjmecMNNwWOk43uh5e/opwZNJkbvldZFstXSZayDurDYKUpcHqqQRQcOMzQefMXGKo6e+HIgcMJclD+HTlyoFx73bXl0a88WpYvWxroEiFxUFSvzp/XiHwsjjYlhu1NOVrAp0zuQCjvnTt/NoQEqg2h9l20LH08mvBefPGllPRr9c1Ayc7ywIP3lltuubl093aVkRYDnqAGVIEQ7Nq1O31Iqjy/8Ru/lSz8uYHBqviwzRw9EgYXlIV6pG669YZy9dXrEziGWYqTN6tmxhmUanBmJrOxZ+fuyA2HXz+VjKOMsUCLMbGI07plQjoTEEZpddb5NpxFh350WC/WvjhPHM2s9QVTc4+WtVdhw6rwL0qQkpUByuynVjZUMMDgz5qO0ao/e6ciV5tRTwfDumfvvvLFji/jOLvWjTfeHLrNOszP/ercD8FJZqpM7irXXH1NnCT7iyVu4IwJx6fDCCOjOgSe095RvvjisxjUq69ZnzViOAXbnvOyAz13frKd5y5WiJ/zJYgO65NMYXtbgoLQ/WqyPjtYm6uTVdkZeBq5R//45e6dZcHC+WXeggXlVCbcd5ShwcHLk5mbjGIC1EAISJuJASVBQ9+MSpM6oa09FPJ0QMNq1zipnBjBm2f2DslaCUhbGGhnklFOH1AL8lex1mhYVSnGU7lIhaXVGKxhHK6aYRU0qDodP1EpeDkovT3gc4ZNMpjjyZYj7hAcqdaqSghuJSQ4Xu7HsVKat+b+vckoOldp4m31eEmg0AVY11xT9UIvC0PLqILu1X4ic4OmlF27dgSSuHzFijhhnKIKu5uWzzcEBeQalI7SlZEVqNu79CyOjpQjx4/VRumenuw32ZIgGELCMMOZ4mTUeQ1+72ytunJ1DMmp4xXq164/q0XEkH1qJZjsr4SBgETg6fuUmHVz/zrgcW4+I+gauni+LFi0OGc87JU9vZmfFjICZ7W05R3st+pzhuJNqAGaJJazmnk+HL726nwy8oHenT4T55K98Hy1T2D8coWxgbgw4nHA+0+W3u5KxtFUVSqaoEKiK6xrap3j0yLfSG9eejE6K6R14sSyY/eufL+pwuSZzT5L/8FIYD6qTwxk0+/TVJDCxoboQA9Q+mAuXK4OkVtOkyx8EgatKeV0If3vOekYcmdPvSvHzPn3e8k3Z43D5d8YXc+GYUx2NrIZB+dM1lSPjSF9mIo+3/5ZJU0Io9fRyJ5nGLs0HltnLc192btrd3nsK49F/tlH+kpC4KiZJZPZ1smZOSe55znAyxLoJKhuy95zUjMiIhlq/Y6dycpW/XukHDiAsvfSZRZE0DTBAgdIgGlmBsjQli3v5wyFZnZOZeQEOcW89dWvfzX337dvT3pB++IsmT9T+xIEQWRXwOPckxFnoo6SOBob7byqhqTiNrPOOWNXySI7z8EcGqyZX44XXdn0j2GAYq+gShYvXVKm9HQHOuucBOokSdPeHnifd3H2ksgYbw8iw7vIrlcfZ7w+90gNaKyv9aGbGuKHJsgnl2CAYyOjYV1lH/3Ofrindz7TGoCbAc+XxpLgbIKkysgoqVqrdjnTS/Ta6N9bVl7f9HqCMD6KNWtmB1lTQbi+Vnqc3Z0xfXbe1dqpDMvUu96C+fOjnyQ0nRl6gCyw4/QU/eeM0430ZTPWwbn1eTLdVNWb81uryBVy553onjWr10Q3sg9sLZ0jmBsbvZTzoTon+PPc7DlfC8QQW6HrNWxhs2fNyQBNRAVsgF5RMxzTU9eq8rEhKk0vv/xKuWbDxjCsjo2Nlp07d5QzAyrRh7MHZFVgodLF4Sfzki9zr5idFglwOn6p4GHgdJUVe4LAyN5K7oLYIhaybxKjbD5YLfnzGRV258F+cdZRSNOxZC0jK1pzCMmF53emrAc/p8p+R5k/b17WEjJEQFE6KsJG37wz0zlx0mU97PyEBXLbR/F1Xn7plaBSZvXNSkVGcsP624dtn36Q6ux3vvPPksiupByj0YeCoeefez7IK8l9c9n27zsQH3bt2vWBYfafOVHWX7OuXLXuqiQA2UFw2a889ngYhdnNF154Ludi6dIV8WeNFmmq96rE9uPGG69PYh0io8Ll2Rx9XEORH8k1Z/JHP/rHrImxLwijnB9V8GPHTpTNb75Xtm//otx/z+2B2b377jt1ntTg6V3jb25+M1kBTBMynJxT2RFC0Tg3TSMfgQ62TylalWG4Zms4iRxeCqjJpHE4/HCGkvFtKdbde/aF2le0OToyXhYuWJwARA8J+rr1V68r3/6t3wqO8m+/+9fl57/4Rfm93/u99EG4D2KDHV9+nsj69tvvSAYk2aiBs+Wpp3+S66Dc4xSqUAgoLp6vPTl6blBQCgzOnoelHyhz52OG60oA5hqVfk+z//GUwvWOLFmyqHz22WeJxq2PMp5GWbzenIELg6AYXWXGzL4yMHCq3PfA/eWhhx4MLtFmMWSqPzAjviNT9OorL5ff+M3fDBuHwXzJGrbXhl9Bjgy4TYoTYWhad1/Z8v7W8tprb6SJnlJOw1a5FMYVM3dWrFhapnRbd9W46nxohNyy5cNUrGAtKWOG7rnnnilnTtVBj5QTxUch2vv1V68tD3/loRh+EEH4UIaEUmcsCJfMP0Ung3X08OEckGamyWeffxanQg/JIaxaQ0NlzZVroiQ0uDm4qgSh3+03uXhhIDx79+zOtefNrw6JZ+KQOjRnB8/nENkfCgCEghNCmXEAKGXPe+vNtySLxygND9dKoH379NPPylNP/7ScOSNDWckQHAY9W8uXrYy8cIgwoiQzmEbZC3l/Q8YWLlyQ53jqx08FKsG4u479rU2vp6KwEFKk6nKuZq0dWPeqNLj9YYqZ3KLD9nv3US0IeUZLOdt7DgxH2ho7b0rQ3pPcM+SqJuMdJZkNcC9K/2QL2gG2Jfvc4NMb3HaMDqrcrq5yijOPoevcuTilIYFoQQeafoiG7Ue2WgaLbFJC5Fl1C6SDYwc20Tl5an7vu6nizK5kCUr+qm1NxpjyV/0IBn9qdbhUKgRzU7C2LFyYYCUGp6/vMh2uNSZjjInyNgdHQAIz3ExJB6ligDxDmkHBB84NRtl6Zw2Kgn7GBF2nd2BoU11oUZpb1+DI581LwsH9wmZ1+kzWOJC6qXWQKgOjURLdJweULHEAr5g3P1nV6EqD/S7WeR0NhENFkLwNDZ4LXTFHO82VFzAp7o0ix7pXqx51IrYgnRPq2f3e78gfBwKMSSacMWE4QTc4RpXuc1nODGNhNsyKVSvK0uXLE/BkgNvMWYHqyiaCgoAI3X///ckik1kVaEyG6RfgsEd2RwLdA0WoENmJ0Yv+XB2is9kb3xF8+LG/NXkEn91Tg+ZLo2XShAmXM/+1Clmzif5vT+hijg/DKCBtHO4m0Zbq8IWKRGiqqPa/9hN0p6KMUtn3GriNa3m3Xw6IGmiS64Q1rwVBqbNpEBI4e7Pz3IIORAocNd+rPUrYgE4nsWOPfF7CAgTE2QKVlLCRTCKP7q/HhUOuKtXQLetZdf+uSZNDUyxbST+SQZlZ8r1129Y4XqvXrC4vPPtsefyJJyJb7qFa792dsS5MhVOmZl/JCmeLXHo28kHOZdUFxuQvwcmUSunfVOkEID7XsD9xpgNHS/N7Z4I5DiKdrweiztaZk7NLN9Pf9NvGG6+PkwyCwv5mL9o7QjYk4O7p7s0abt32Yewx2m1VRPsrQzwyjMWQLp2QPVBZVtmTTPH8oF/eS0CsYsQX4UiS60CRD9YAo3vatMCDNCxzcJs+FZ/3PYxzAkZ7maoFEqQz+lRqcNv4PoGxXRrOOpkT5d6u0RCw5LrpiTudIPSq1WtzX4gC39WXx+mXtNp/4FD2WCWNgy/IbKCUgi3rQF7A1qyde6nqqZqF+eyMimN7oIaqBQKhJG0knAJllIk/lIGh6fWYMiVwR+shmPfTIDXsGfnzU6FdF6J/VGCca7rO9z7dvj3VGQ47Z7phtbOvjQ9IBuwttAhZoZ/og6Z6S6d7p7mZqTM5FUnJgGTvDx2M7+AefA3fYTtsN3In0DUBJH+GfX7tlU1J9CAw4HtU29uZJGXPtOll2dIVZcuW9xJkS/yBVJmtxOkXyNI34Jag+2bf3XX3nWXy5Ell777dQU709faVfXv2BRKmD47udC74MdZDTwt5odcPG/Q5eDa9agJ9549uuu322wOxeu/998uNN95QNmy4Lkl6qB26YM3aNdE7Wz/8MMG+v/NDyZAZbPZadch6rLvm6nxWs75kBT/M3iZBMHopVTeBjvP8kx8/lTO1bPGSsnTJ8iBR6gDSUja9/WoZGb2YcQJXrl51uReM/ySYVmF+6cUXyycfby/Ll6+ML/P6q5sTK+z4ckdpnzBe5sydXW67/bYkfr2r3iBVQvoSrTdZJt/33nt/fAbr5jxWspR95fSZytCIfhsd+Oo1V4akwPshJKhQQImIqkeff/75+PLgitBYzgZtsH//wRQBjh4+Wq6+ZkOg1ipUbccPfzTuSy+99FLZeP0N5YEHHsxhFNFR4r/MJlKDllpyqhnVSTnIFRet8a72OCQz3cJQ18pOZSTxI0J3sM190Wdy9uz5MjoyVu66865k4SlEvS0GXjoA2z76sHy49YMI5qOPPBpe8Kd/8pPyyfaPMtRLD4xMhPsPnB5IKR20zVR5tNWU/FubN5fNb7yRjCaMMyiWygT2i75pPWViC/vOUAikZJoaDnWUrjKPmjKHR6qDoap2+NCRTKONA3dprHSMlzg4bR2ldHSMl8efeCzTYA0+lTESPYe4YcAQra7y85/9LGt437335yBat6FznCFY/DpMsJkHQMnpB8JY9Pab75YtW7dnLXu69cdMCrvXrbfdUu6449Zyxfw5pUvpdMTmD8Vhf/GllwLDApUyN0dW7Mf/9E8RjMWLKi22gILBOnToQNbmN7/9G+Wee+8KFXYz+I2B5VzIRHLKBYWeMSxRrdJyaDPh1Qc04E0t2NwohkCNZs5ItgbbXjOpvnF+KfipIJLgPun3qpUO84eJnwAAIABJREFU35OdnDGrlotR6Fo38lR7CGR5ZqWZU48NWs+777wr71Yb4XZHAds3M2bOXwANm1sOtgyLQ6N6d8dtd+aQvvP221EcqIszudjwy4FTgXCRJbhfypgMoVL1bAy+A4/KUH+NgwUWcvDA/tZckml1yJ7Gzb2GUK4sfTNnpGGO88dwpqdNRQEOXGOomS0zZrayKxVrTblZmxi19vYEW5O7ZesOxbipYoIhmT1lfRll0BDPnSGUXZ3JBukZozg0HzMGFy8MlRWa9adXOnYOEUeGHGimVJHEcmPuBxiDhIjMDZmlxDlH5O3AYcbaNOrKbkTpe+5KYwwWhnjhXM5gqsgtKmV6xLu794VWz5AqkjNv3QSzqQaXOjCulv8r5rund1oMbR2kWWf7uB5dFBa7FgWuAIWDJxCXsOD4MjrWSPBsDzjwTYWmTivHcFb7gegODlMDe2r6BuzD5jc3J4DyQ34EA6h2kxmTGJncWUZaSSPZPMba+1q/82cHMyNAkOBZ6FbOSai9W+xjGi4Zj8NHjsaxsbaGt5GVUF3v3VtuucWsBnMTat+FqnVo/cHPTp7Mcydz39NbpvYiApheBs4aZFpnYTH20ech/aiN187GvLnz4gySR//G6fCc1l8w3tbRFugLfSADTGYE4Z6fTnFOBVoN1b/nsS/pbenuKTOm9UJXRf7JZGXUqX0YzjX7YZ04QTXTWCufrtsE76k+Bnpd+8sayEOqaa3eLddw/Sbh5t/JT4NOEBi4Z2Ovml6fBpItQdT8uK/vcj4EwWRT0kslPs8UWufDOaNggAISZzaVN9PdP/k4wQhHjiPAgfFskglkE7woVaeOztgysnfVmjWVvOXkqSQFOEtnB86Vb3zjV8pPnvpxzp+zby80a4O+6eHTs8ZGObPWlSPM+XS2ONPWjiNVezMv5rkSDA2BPo9GdlyPU+Q9BSreUd9P43wePlwZt5q+3Jtuuik02mbMccbXrV+foGXn7h0Zcum8gtaRn9pfMpZkRDNk943NmwLTu/GmOreOw66KLwCnW8EoK83sxcDFPBenyrs4l5I3qtPOgqAoOmDixCQpnGcMZxKNAh0VFQEfvWjNm/4Y9lIClU7oaJ8Ye8Yxo0fJuIqC++/+8vOgMeheck+uGh/IfrNVdOTZwYGyeuWVyXSzw2Gu6+9vMYX2hYm2eX7DlCVxGjur6uJ9OLnWiz9Bf4LBScRan6AHzg5k1p4zbc2vUOG9UGGa3kOVYcHCRUGgVHTGrAqjHRCwtxJRg2fT75EGewmKVJhPxC8SEDU0xyFgSQDUm+CTbbU2Mvhki6y6pqCNbPH7rlx15eUzXJOQFWY1fPFC4IkSIHQsR5p+ct+Pt3+cREBvTyXRcY4kI+mTRQuXJtCR6Hrv/ffKT370s5BeXH3NVdk7Ot2ecsgHh4bKh1u2xp+8/vrry1133ZV7P/30U+mbntI1NedA1WNS58SyatWK8sTXHitdXRPL4cPVJ9LPvPvL3Tnbxhfw91DLVxQBso8KrxNosFlo+c2VEhzSh3xqvW7WA0shWVNFItP0K+hnIKAdHUnmW7PrrrsuclbnYvUlwHV//ujNt90WvYsBjc1eunhpAmJ7S94lBz74YEvWzkB6Ce+li5aUlStW5bmwppHVP/+v/zn3tv5/+Id/ULZ+uCVBV63IaYuYUN59593ys5/9PLpkypSe8sknO8r1111ThyJfGAwcmu5gB8kGVmHVMu0G9qqB+3pnQZbfuR+dpMjiP/qUj4CF+atffSJw1FRFhy+2bATyqa7IhnMk+CSXGT1h3l5Pb3r7Nm16o/zlX/5l1veKuWbhnS9t/cc/HdeYbuEpXRCVpjES64RFa2gECb9DQoFQSqL8BnPdsNU4VITRgW+MUdOYRRFyHvvPnC4/+scfh9p529aPyptvvlluuuGWNEHS1rJCqjB6HQQsZpiA7Tz08MPlTP9AMInnzoNcVciA7K6NOXHsZAw7J4eC/NnPfhZcNOfhheeey/c8J6NV6W+7y9TeKaVnel+elxKE65s+HQtGpdskUGNlrGxPWRKvfneuh8e7o2NSHHcbNKkdUUMpI5culgceuDd02QZF6uNgPL27DKDs75w588JQIQvrgHheDcIqDX295oEsaDlzo1FMKlTPPf98eeG5F8q5c3X4Ym3oLmXRovnl67/ytTSCjYwOlb5pvWWGQYOtLPreffsSxDLE1117fVm2YlVBq00BGjB5cWg4GWHOO3Ypxosi+Be/8y+Cm6Q4KCxBSlOlIAehi+6svP5+Jic7ICBrmENqhnPo4oUwJf2yk4C6liHFOiKwZbjsn4hdZcK/YS+yH2FZWWJmUW0k9tNg+BvMeYNdRasoGHSYw2Ik0zso0h8P5e+nn32RQIe8UQgOoKFXu3fvK6uvXBMGPs6yAOrGm26ODDICp04z9ovSU+ZAUq4UnUNtrYIL3vF53knZFfaXUfSDtlwALVACG1t31dWBpu07fPCyk8VQgRs4V2Ra1mI/+V9U6TopSNnKhsbWugQDrKeia2LgFww+GOeKpctqpq6MB7JQe8pOpgQtU/fOu++UVatXpyFQ5p2CuGCmTRdmtkoAUNetZrT9vWmWTJPupEn5nSqcvSH/Mo7evbcPxS5KY7j0sTSdkn0Km9PdMNNw9oL1Hxi47JjKbjLs/SdPZRitwAVkMo3CwQqfzvf1zQlGGnwz40/PPPn97yeDdvNNt+QsOGfOJdY6Os17kBcOImeNM9EMEKQzmp4NDlayjjNnhGGvMpMNp6IAVkHf6KkBlbEOZBgkhJLngHj3UAEX0LG6hpyM7r6eOLyev+k7IX8jQ2a4MI7WaiyOBefLj3MXRrLzQwl0UA8zyvQFx84Z5Bgw5AJvTjJ5JiczmxlOSZKA+kxMdUGQ++77b8eAWgNOprUJdEfmXMPncHXYvPv0adOTFTt4cH90viSBPQG9JVcIWqwNu6DiCwbSTBl3jjg/1pMcWuMGznP5DJ8/V4aRX4As9qKnb0FGu/QRIktAVV1JPeK4tDD8DR2zf/c8u/buCb68SbA12Wh/t07u7704DJ6HHDfB1WWZP3cu1RafJ48qlXoNOQMCao4sSBOn0/OSeZ/j7Ahe6ILoqAwXrYyS4M4qodYERv6NTW+EDv3ee+/LOZeFr4xolQZcz6WqP9ry48dOZkYdOQE91CsgCIY7p9dQyaJPde5lp994/bWcE46EtdNof+TY0SQnbr7l5tYwxD1JjHCQZP1VIzyfqjQmJg65jLTERvT6ZA50nbdEDxgmKoNtLwTC4LoqIBWOuf9yBdG8DEgFlac777grUNGJkyemX8CPyuu8K+bGKa69HrXKUKG8p3J+2QTPKAia0DEx6ypj71nJDyy/88WOOq+cp0D9LuiD8lOHXUMPOPsglaDj4MWCwOOnTpaPt38S/aGn11kShLABYbhsDap277D+XTKsdjSyGPtbSnn37c1Zi0ceeTRrynH75eSwZFua9AUSI2z86fx+Wt/0VHnoRxBViTrP2PhWru9dZLztt32Iz9XTk2SSZ3Ne/JtAiCyj6iV/SR4OSkJOjQ7lj1kjMEftAmjFXc/aqs6HtS5MstMCq3NNkJ8mSTFn7hV5FufQ9f3XnLPMzJteh4vap+iNLqiPOlSdPqRz7S175Gyxq95PoiPnF4w9VPyT814cd43sPvPpZ5+kVxMaJ/0dFys8lZOsbeAHP3gyZ5Cd3bVjZxJNvqfXRvCpN9kzjo6P5bnBuZw9sgKOBXrJF1D1+Oyzz3OvmTOmlwcffqDce/9dRf5kolEnLebHoXMXwp5Lf1ivsDGmF3MkVSN/HhyoVWfv5n045whh6FOfb+SKLDVMe84A+WkguQIlv/ec7KXrWvNahb6QeWGDQ+ezR+bMKE5MlChKUrn6Z+RS8QBM3Fn4iz//izKxbUICYJUVMu/Z/tX/8PuxJ9bpt3/7t2slvKcnvg5fgzxJ5unxVlHG7Ll+/Ya8B1v38faPsm78LIlfybSXXnohZEDXXX9Dzsb3vvf3WQ9BIF+MbqUTnH8BIv0p8QOxAAqsRUDFhj81Y3pfq0pV5/lo1Uhs0VHnHIGkOreYm8kiRrYnn/xB+uYE3hLtbef6d4wH89yF1ehYomUL5AvwoDt37UqGEqOXhvCnnn4qivH6jRvjMIhUHU4lYsPMGgNkU9N30WJcS3YDln9kpOzZu7e89vqm8shDXynPPPNs+ad/+lEGZt5x+53lwMH9GX7nED700APlgQceiMLEjAFiRRgxX8m4O3xKfIScgTU40+ZxSM3x+fGPf5wDM3P6zPLGpk2Zn4IhDZMEg9nWPlZOD/QnK8GYaRJVptZ4R/BgusfGRpJB08PgcDEgBE3PzcKF6D470/uSfoiLQ+Xi8FB54quPlVtvuzl9REqgyVQGrz+WA68pjuDKZKqmiEoJuBlBYDQavSgemEPVr2d//mw5cPBQOTc4VOE9gSNUBouVq5aVJ776RDIPY+PDycz2dtdmNtUPcKdtH32UgaW33HJbGR6tM43+4A/+ZUzBM8/8Is7qwSOHM69ABeMbv/Ir5ZFHHiydkzoiDwydwMzBdqgyD2XeFVE49sAzd09RlSgxUj4n0hfY6b2Y0l1x4pxIMIPgUoMf3Xp5FoJn4Sj2TuvJ2qdPor8/NI8qdrJylHVjJJteB1Uma+F5MNAtWDC/zJqOZrgaZ2vrcPnZuWt3+f73n0wwzJjHcZ3ckywoOBknFNYaBEmPlX0T7C5fsTTG3TkwmOx3f/f3ImeHjxzKWqh6rFu3Nuvh0Bty2/QXuTOl5z9ZSfL18Ucfl30H9yfI4KQIGK0PObSGsofWtTfU0JSjkv7OPF+UX4vIQqVq1qwZCTTINmOTieqnUStXfLLMJaeF4lONgof1fcYvGbppvQn+rQXHv2mgdVYZJNky+gADIqXXML8JXtOca1+PGzK3vDZAtnphPKczAafs3wQHEiMqbJw1CvzI4YpVBoEwHE2iwzOp+DCasuUMk7XggMrseS9KldGCJ3d9xBGbNm3KfZx3DoN7U/7kRPXGnstymo/lzEmOGBirF6LpJUrW6WzNLPsupSvBouTO0aHD6iR6PXszc29rzLA0/TLmc7g3Z9I9ZcNca+q07pwj6wLiQB5U/6ZMAq+r1XFBDaeD5Qe9sEeyUZIf9mX3nj2tABr0sGbY3ZuRoE/uvOvuKHaB1xeffVpk2lXpBEGy9OBWZG7Xnl3RpcYIwHczMBzFWj2ra4Xhx8T5gf6By9BB69Y7rS/v734gYRxJzrJ+QZk1clB1U2XBq8MfNcPXZn7vYX0YLHubHocuTk9ltPI9+2g9GljjLzsEru2++r4a2Jn7HDlxPJWyWjWpFcU4lKliYUeqMzHsH/3yy7A3/24t6RyQJSyj7A8ZY2v8rqdHD9N4ziBHWUUiTkxgzAfKwUMHyqqVq+LYGZBorUDWTEf3OfaKXJvY7hp333VPCGMYatlYOjF9sW3toWNt+iz+w3/407Jx44aybNmSUK/rEXrwgQcjIyp5f/vd75bbbrszVUkw6QbPb5+7p065nBWlR8G4sZXRU/RTqt4X61pbe30OX+7cESfxo23bElTLNksgSf6pYvgJKUmpDeeC229+85uxD7L6SHECm0Ljv3dP2bbtwyAvOC0qKSBC/adPpvfR89Wqy8QWBBj7mF6dibEPfjyr67A7HChOLZtqne0Dnarfid8hESmBxyPmFEr+QClweJ3TyoyFWEjyktNcKwruaY6H6gv7SmbIKJ0qCdfdLaFqcPa06B6OEyQBfUaH6SFQabXPgj9y4v50rXWHlEm1cGQ0CTOJNteVwEmFBF3z+aFUbMitjD2SCQlo5zFUwl1dZfmyZQn87TXSA9U9Mk7fu7fZMI1zzSZVeHHnZXrq2gfWXlneLunHO5tghF2jAwQFEmoqjE1fteQBh5SPAGL14datOUs333xzkAdGJSxbujy6Q0WErySgaeBw1sFeCfjZkgZSHGh0a9C3QAPNfAMZffW1V/JMAvvlK1dEV3sev6/+ZCX6oYOtD6inswo+T7eS6Rs23pQ9f+GFF8qP/vEfyu133x3fAIyynoGZ8Y0OHTqS3hO6nrMvuS+o2bDhmnLHnbeWnl5Ov2HPY0kwT53cnaBbpcqzeE/P5fmCOBk4G3tIhr1Dxl60IL2ZC0U3XboUuzulq5ImOQNpA5Fsb421YBMER+yda1tXAU9o+hEYnT+XsR2XfYsZIKFDge6zOZXtUh/05JxryWX+3aZXXi2dk7rC8Gtekir0H/+f/0eYFT0zmfi93/v91sBxAZNxHLvLk09+v7z55ltl3hUG1m/MXv7iFz8PqdHFkYtJOjgzDWugc8smf+tbvx6dZB7e17/+jSSI3YPN0qbi3LqWxIJrHTpwpPrGE9rK9Gl9GbVhjiOSAt3F5FksENgzG3Ia2kYiYHKqVOB7/IL33vugfP/7f58KmHdvO3Fw67jF0kPxyccf55Bh9NCE7iEoO04JYZc145Q0WGXQBAddoKGM6gVefvnF8HCvXFUb2DmiMpQcXz+CHMMQbcIVcxeWn/zkqWQiMWvdddc9UVYwuybOrlmzOhmNSV0TyrGjh1PKvjBUqYJVEmI4u5AF1MZWEb4IUdO5RX7ttdeiGBctXJxmN1lHdMLm+8h4eL62jvHAzTonamDGSqP8Leoeq+xEnRWKBx6mR0hwh2tcicwCih5l0WRHwbxEm9/+zm+WG2+6LqxGmOsIcKob5yvEYzSZW1nc6jDY5NojgNmu5LAcPHg4cKhtH36UPwvCMIOZ96JK5D4zZ08vd9wB03hfgXqZPWdGnO4J7bVxmOHBUsdx3rDh+txn157d5b777y/XbrgumR3Ky1p8sGVLhlg9+ODDwedPn95buibpt6oVJFCs9Fi1mDACNxqpTCqcolmapdvNqKjzRQS9FNyZFvMTA0EwM5RzguGZFc4h852mzHZ0vOBV5jPVrIdDTpG6j+zeL8/cabLilJprcE4oMY7mzL6Zta/g4kgqDNbT3guEnnvh+ThkSsYC1+uu3Rg559Bw7ClrJVBOqHu+8OLzZeONGzNzw2AqDfH/7t/9+zjDKk8JEg/uz75uuPaaGDoy6D8KSmbGdyigFStWBWfOQZk0tTp8qjuMa23SnhNFyPDi/H9n85tROOTbD4XYMFFVh/Biepk4muaxUPqe2TmsDbF1uBkHoWnsz8BLrIGtOSOuZy8ELE2Du72tsxrIm8bwsfQJUNRmHLg+SEr6MloTs93PczYUv42T2chI08PQ9EaEbvX06TwfA8sxw+Xf0HRaEwxUjKa9Jg+UmeojJ1fA7N6uUycxT7o8qFPGvWb9KnUrw8NJFATx0vWHkE3wENfmbNBlstL0HAMpS+peAg5Gxv7qe6lDaHvy7t5FENMEeJw3a3mZBpuz3l17GU8NIMeoUIpQcQcqMLW0jbWV0y12vZA4DNaBkdb/+eeey2eWL12Z2VzvvPtuEgOy6pxia8Rpp+i9D9ixM6UaBgKKMIOhEvzol+HkCXCmzWhVsCdNLHv27ErvUcr88+aVE8ePJdiyhp5x/9595eZbbo1T6X2d07ofY4HfCQ4F6JJkTXW/MfyeqYEA+nPTA+U9m+rwBCQlvT0tmEul6OY0+Yz3E9RwCtOf1dGe/bBfPuczDUSmq7vKUyhpW5Uj59o+WYMwOQrydu1KYOvfm/7TprITZwOE8nyF1pFJyZaKThCEYXasUDry3cig82QdmiGo4KWeXQXXZzmRnA9yWpmVzgRKBrJciTr6osNUMTgonAHog5yNz7+IDgMzybDe8fE0dFtjTvz3v/+9MjR0sdx+2x1JDHBU7Y++PUmrTZtfy1n91q/9enSHyk+dRTQp16NTvUvIMEaHo0MNkOVUqRSCSO3fp2+z6hKOu7Vk25wVpAgVitgdOBt5VC1UdaizSAbj1HnXlVdeGTkVY4VUZsaMMnvWzDh0DdMh+HADU3VvVS9nRnDB2TfCQaUYJDdDD/VzYW4aHk6wZP3oRXso0HFdWeGQ1yDKaA2iNqTS9/gPDXxa8Eh/2yuBi3Nq/1RfZL4FN4E+TpiQCrg9cy6tt0qNBn0wId/x3mRJ31HjkI1fQlNd56kINMih7/CJNLNLepFnn2lgds5W/IecvWYsQ7UF5Nva0JkCFr6E6yYYGxjI86vckGXn5VT/ybC2qsYTTslByQ/JyfQFx9/blfuA9bpGsuEtRkDnyzmkC8DI6GZ7V+ehzL3cE8lWeeemeuvz0EKgh84Tn4Nfd82GDdG1qvicfll+NsxevfPOOzlrqvP8ncxummy2Vneg5hISG6/fGNmbMhnxR0dgz5lRuH9/2bnjywSxkvLs48abNkZPeueVK1bGJ3jvvfdTnenpoQ9BeOdV/2mCYHC8fOvXvple5dIOkVPiB50/i4paEh+9NBiZfpn+BFHskXXm85INOpW8SPgKUPwuZEwXkZ1UJIuqh3VtaPytXZKry1dkT9go787vtI9YaQX902fNTNCMQZCP0bCakhN+Ij2NTa6/X//mvtKrMr93T3n1pVfK9o8/LsuXrShf//qvpHLy02efLt/9278KfB0h1bd+9dfKnXfdVfsbW3MxJaEPHIBCGcusyeeeezYJVt9ZtHRxZMqeguD5Tmz1QCWr8n8ybJ6kM2/P+TrsspEm1pD/ZXi9RA79Qr7kpydO6Iivdf3G68r9D9wXvcn/YH/sQdBQiBMMyk1vZx0SLUnxf/3H/5hWDAOW27ZveX6cgDt8vmwzLKhyq8Z4D+kCnNET/SfzmbOD5+Lcyyhz9GrmtDcH6/333s0MCo4/uEwtK/WFCcamv/veu2X/oQPJNB49cqI8//yLUSKi5DvuuCvlVQ4VhXTs+JH0G8gI9fRMjXKUXRK5KUs5iKoqsrDuDQfMYfmrv/qrZHEcLAsIZ87Y79mzL1OU4SQpiBdffLEMnDuTgaNTu3uj+JueI2uCWEAkz1DJliFMcEhNj1UqO90/kGGdpnlTMidOHE1/0b/+139UZs0mmKAWHMWavXC4aoawGkANwKoNlcwBu0tbOXz4aNn64bYMe1LRUcW5eNGcmRoAwPuqkEyZ0lkWL12Yqtett95chkeGSt908IqLZfySoOhsefIHT6ZJ0hpZ75PmqvT0lG9/+7cSaKJYxi6iavTRJxUL+9Wvfb1cvX59GO86J3JoagmWIvFfAxVxICkiikbGtqc1sLRhSmpgUALSiyO15Fh5zy+1ppl3FPEexcdANTSDFeaon6s2Fge61IbZqTpaDczEPmVWR6th2ecdwkxGPlODWFBAcqWRFFzvzbfeChbaOiJq8B3ZCcqNsWlIC1xbNklGHG7+qvVrk8HVVKca8cd//MdRcnrIDFJlWFXpNt5wXW0SV8VoDQ2slc2pdVhdR0cqSYEyTmyPgoOXp5wahy3T2CdPyTyeg/v3xQmCR+VUMMAxaKEnPRmHScVGMB8IGREar1lQTrfPUMIxnprT+2vzqepKkg57dkcRWWPnoWnkDiQUC5UMTUd7DITv+FyFq2JjOZ7zyDlUFWne234KKMg0iBnH3P+tFUev9nlMv0wkITBz1sPaM1wzdRwJoZ1BieRFRcIzJdCd0BHZ5pCQMec8WX6By9EjOWew4M5dKNE76uBIipr8mWMCVsNYVGz/osuQJj1M7q96ZA9ChtDbV8A/BTlxflvsTA00oUJI25Jlpef0qVTnblpgRV7kxKnj5eLocCpg5gmoEKURG3FLi+XPvWVo7SkMtffgLMv+019kALRIrxoWJJl2ztV1128su3bujPGwvowkZ4TTCoJhvck3p1UwCxK5eNmyyGBvb3ec0DRNd9SZMHpvkmHs7KoU1YOw10svQ2KcqXrGK3RGIsh1DeYDjWvY+VyDfHPkyE4CjhjqStGtak5/j4+O5H0EDSCX1pL8ki+GM9DEFruZNfO7JhFSEyeVFhrGxN/p7QY63cAR/d49m3lJzncDbSMDemm8Q9OX0yR0Goet9vKoxldmNmebvFY4Hfr6wcvVpaAY0s81EFn1GUmChnXwxInKVolFTkIlNLmDZ6MTBQYCQ8NB2Tez4gTNdIAkXPoqMBtOmBR5YFPZ4Hfffi/9dyr4TUWiIdpA0cx5/f3f/4M49X//vb+LbMGue7as1fB/m+UhOPB775sBz2OXyvlBM7xqovI41q+xOij0mg3XhPXxtVdfLVu3bok8khUN2LVXcyDBF/iU2XeHjx2u1O7TDVo8Gj0vIcqxZKesnef2HmwR54hTo3IA5qryrJpDl6pkQwu4J7hMWPsuDufZVZWaYFtFkX51LulHkEBQTEkqlYAMVu3qihPb0OZ7DjqG7uJbgKs75/bK2ZLNr9C56WV6nxlitc/Ss9LNbC0Zs1+Bf8p2C3j3VTIEAbEkikqG5z09cCYDhV1DtV0vBf2l4T6Qsr5puW9DTNMkAZIsOH8u/XhVpiu7LcfY+4QQoL2tRUN/Oo33iJ/IkNky/CzniU1LwqcHQ2mFmwpUm3PS9MVVm3omiTh9yeyc33FOPUvYF8fq4OszA6fL/HkLopc8k8qQyrpnZ3dqBW5+i+TldKi3nRcOfgKqEydSGTx05FA5dORgZDdsllO7A7OnkzXGqxQe3H84z2UOn+uaRWXuIRTE6ivXZmSJuWEvvFSZv1TIFy2qrHUqqhcuQDJMDZIDuUwpl8r27R+Xb//Wb5R169ckiUxGVe2HL4xcbu2oKBxyWYNxe9vY0IYwxf/tMX/Ru3PiL2EzDsMwnquxyLPAUzHA+klWcO7ZE8gAwRrdBblA1yAj6O3rK9Nnor2+FNvrs6BrZJCse08+ikDJ2qia6Dv7xdM/CxxW+8ajjz6W3s6TAyfLU0/9OOfu+Imjsbdf+9rXU523r81IAbpPkvZv/vpvojsQM5F1yTz6G+z2o20fhc7bM9UExdkkbthp8P7aq9gRQgv7a00/+2x7BiifGzhfHn/sa2Fgswb0h6Rk1csj8XP47vP1kU8eAAAgAElEQVQXzk+AZtG6e6bWQfadk2Lr6bKuSbXi+9d/9VflBz/4frnmmutL209+8Gfjn376SWh2KSRlwopubSudE2vWQoTGIb/UZs5FZw4p2EEaX2EV+ypWsYFaCJJEWwRJr4IHFZFS5DZu38EDGTi07cNtgaLhL6d4bYzPiOBVT5QRMYPNnDWj/OqvfjNKzQYFQ/z5Z2nqwgnuQMksuIcME/o5bFqNkzh39hWhoVOd2rtnX9EsaaMo6Omzp0dRep+G8jOT1y/ilseKMiWKTCDHuWAI+vpmJHODjEADPIP/5ZdflHPnBsI88fu//3thjKvVoNpEXRmQBiLwAh7ryImiEGqW7EJYwTTMyTpiaBu56JC0BdYnGCB07qPqoZR39TXr0ng3e/bMcvbs6TiMoTwdGQtDBqyrg3jthuvjnMJry85aJ4bxn370ozJv3tzswemzA+WW224t995zb/CfEya0la6JJoBXitrGwWjmjTTDQx1sRuHi0FAgOJ5BVs3hBq+hvGQwZNgYcXIh0xko31ipcz/iELQqRuHwl/2tjDUhNGhlSqyjP1Mogqs43j0V58twuQYFL4iBC379tU2poAiSBBDmSsycMycyu29vNTq+O3PGjHL6zECymg4fxWKSNBpTxk1GRwlYdk1F5PHHHsv7wZUzyP4sC75gwbw4pqorDfzBulf67rEoEutIARw+fjhKWcXGejHCjKF/c65CF9o3LZlVhkGWnwFoelNS3blQqYSt+cIF1TGwV7Knnsk1nL1aZr8UJ5QysBeaK+2b9/fjvmSwssCNBErjXFOwz/ziF3EEmzkSIBecQ9cKJfXk6ihkJsLISAxYrSzUoYiMsQgssxNGqqFwHiretk5Fb67HoHmGz7/4PKxnO3bsiC4QeFTGLlSrlYK5Dm3rDSSHYRBcpak+TnXN8nkuxsN6+ZEI0beD5abKV3eCGOuQtTt5Io3+YG5kTLawMfSuR4H6nr2XCWX87Sm4g/PtnfzdWrh3EhlDgwn2reeBfRq3zVkajs7BMidj710odoQkoKvkVdbL9cnToYMH0l9m+CgHEeUpvQFSVM+FfrYpcQIyT6ZvWrKMzbyZq9atzzu+9NKL5eoNGxJgy5aZDdZAKzjwMqp+nAPvKmnQwBnJsEC6Qk44/pPzn/URHAau0SINUSVyjsmIA58gf2GdIwHrD3KUSecTK8ukZ6tEN7WhPP1P/f05R2TEPX3mv/XjVThoqkullJP9pwIFijN+/HjkjKx4Tw6cZFPTK9n0F3gWstbIoWtX+EWltW+qiP6MTrUhRfCcDQOgvc47tcg/7CWjLyPPGXR/12t6vbAuYnUkp7Kh5M1nyX3jGEwP9Faf4rkya9bcrAk4nICWk3rV2nXliy92ZH4O2t8t73+YM/jO22/FEZG8EIhYf0ON6RZrz1F88cUXsobT+2ZGz9lvetN+s3tNRch5l1xTNdGPygaBa+vLCiTRnK25s5Jhlbw7eGh/dJm1Ajuz3j5Hhn3GuZsxZ1Zkzpr4vgShDLs9Vn0ED03PwZFKalIHM9aMN0haheNgfJ0SogTJE/AwFS7vEJ3cOSnrJbh3f+fCvwc+rrdvyuScJ3oZnLPpj2oSeOSVLpGV90OXNsNa+Thkh57hiHtXyAXOq+9w8PVfqXTYA4GSZKZ1lWQ6ceTY5aGiEnJkQtCoIgfeYc29v2Hp9gxKxl5ZB3rW/ayHZ0VCIGkAhSAByz+QuMjMHcnECxezd8n2z5oV3WB+EZpOewI2TufUHpA6yJmvIAiTMEIO4FkkEp3XahdqlVevE9vh+tYVaQH59S5ZZ842Ups5cxPogHCmSod6fcKE2NRUYlBpj48lADorMdDeEXm2tgKuDIIeG8lZ8B6q6Z7d+lu7kyf6I+PTemtgqQJAD2Xm1IkTkTk+7AMP3p/g4u13NsepXrMau/DVZcH8RbHLkjlkY/Pmt7J3J08ez5y8q6++qnRMbCvXXINMY2P0upmJGdI6rfcyIQb/2HNUggyV9Ao5A+eqOsbvKvmC5xy5NJoAtOk5Fuggc6qU9B2pWLEn1W9Ea98bG9WG0j9ze/SCj2borZYTPloSZwZxtgYuV71fe5qstdEpesI+QsiwdWsge4IfEMlZ8+bE9mjvmDVbFelwEt5+z04JVqp/1h7fFCkBufnVb36rDuq9UFlt+fuKGwIdsDaft77styKGd2fD+fHuJ44At+O/zJ41N5Vj/XX6Cdl0VRnnTTK+kg/VCr3qDV2z/ur1ZdXqK8uMGX2VwbV7ahJ2Foiu0kv9Dz94sqxec1Vpe+X5vx/ftXtXlMWixYuTEbdC4FWy4U2zqsgR1aobW0wbSmDTqNtdaWWbjHsteVXYAoUXh0NTMoan4eGy/8CB8vbb76RaoXw4f/7CDPHEZvbW22+Vi8MXysMPP1R6eqaUP/uz/6dMntpV/uiP/lUafid3Ts5wrWef+UXZ/ukn6cfR7OjQgCvJ3GPNqvMU6sThlctWBpdo4RhA9HXKZaAhd9x9VxYJhR64gPeQPSc4FhjtHmVJWb/++qs1SOnsykCzkyfRVlYl8ramxO7JYVr75je/UWbOml46JtTmMQbTBqssKPGqlFUohzU5H2UNswhehTbaoeuaNKWMjbWVM6fPx2jJAjMGoSmcUMq9992dAzxv/tzQgJsoWxV7Z7lwbjhzijgShh1euXptBC7N2cuXxSGDDwdDdACVD2Gs9eZcu+HaDMdihGbNmJ7nDNnCJAQOs+LAgTdyQmQYyAzH+eD+/dljGRkHq+n1mja9Bq8OgN9TpAJQxnHg7GD2tMl++b11B21QGQhn/4zpEWrPIVtJ1mIYz5zJM9i7yJ7s30CtjAlKNr3+etn+8aepnlF49m3pshVlUldnONwbxwXsRPWCLMtObLj22jyn3q81a1fn4Lz1zub8XlOdzPisWdURtbccWWtXm6lx//enYVlQ0TD/UNAZEtjeFueH4tq1b3eCZiwvjUGXuXb4k+2ae0XY8wROTUMgmXWWOEmemSMuC+5ceXZGg+NeaWMPxSniwLietSNDZHHv7t1lxqyZyQRaL9kXBlqgJShTHrdH1rzOm9me94JhpmgCVentibLjLGV4IhavM2eyFzDjAtk4r1GCNcvpepz9wAkorNbkaPvvufzfWvgcuFgaCVssQHm+jjovihHhkDT9gBx0yQpnzP0ZXEG3QNuzqewIpmWXK5xpUg3qhoZSrSXbzWwEGcNkYqfo5ZPNnZrf1YxvrS56bkocrINs14G/UwJpFUQbOCu45NS6r++MFhUQMy1qVSAzMY4fK0sWLQoMBnSXsWCg6BOKHdTMeX/pxRfChDTLLJzRS3GgyD18t88JGpJtHB4phw4fqD1TS5fFkaYPfF6CxTN6X8G+deagMZzWPRXFS7WK5N/JFycllUgT6+PYXUzQIDkx3jZeOiYKCioGvwZDleXK+WGgG3INBht8c8b06cmoa/ZmhLPunfpDagVPwCLD2ZAhpGqboLLuF2cp79MaYUCXJymHTvj4sTyH3zPMTZbVc8kmO8d+74dcJlnSCnRct4FhNlUd591nOC8J1s/V2V9N0FX7HUp+79magbcCYPOpmuCH7PgMHSqI0COqysKJ0PdHDkDLPLc98j22VwX51VdfyhmuFYCzcSDI74033NyqKl1IRvatzW9F7u0RuLPkjuwnh4AssF+++8jDjwRCJBOf6fUZqlzhNOylZF4Dh/J+5NAasJsSek1fRdUNF0LTa9/ST9UNQrooMEi6wu+tIVspM+w57r7v3jD86RkApUUyo2pFhlRhQk1/6VJknpNLb4Nx1ap+eyBIzl2av/VxdXZm7TC8sWmSs85F5jclEdUZXUDGwXj27Nmbd/f3kdFLZe68K5JwJG90J/glp1zvGn0teJSoldAEQeNkc8qgD+h25xp0pknqWTOQJOstKebcNDZZsuciFtT+U+kjSDU0M8lKggkJjApHNGUenfRY9Ai9U6H5tSIlWUSm6EcVT3pGxryiYiSf2hJ0yHKDLLkef0zyyZlX5QCRY4fINd3P8ZR8cp5k88mAz/pdklVjly73jjhPfET3p4/tI92s6sYGsDfeo4H9eV4y0vTjVCZMVYJKV+/6Ap0anOrnHInNEcDNX7CwzJpTkyDsLb3kOcmpe5g3pYfy2muvr0mCVkWzObueHxxUlZA+syYjIxfioyB/sQZTp/YGyv3KK6+Wzz/fkWdwHtIHPZXu7Cg33XRDufGmjfGl9FnFhkyaWGcbLl6SwO7LnV/G5vtpUFDkj40MfPt0f5k5a3a03J59exPsN59nn/jJGQEwOpZeFfrBe5srCK4L4pnkoUHGfdPLpPSpVVgc+VGZnNihojUYOxXmwVHMg3XQqJlDdPvg6bMJdEADtWlIet91372R84N6NWfMSNXfYOIbb7ypNVdS8qnOpvt0+yflmWefi60HRbvvvvvLuST7ZkZf8Ov49G9u3hz5DAJleKT8s+/8dqCKevC9Kz0ngWv8Bz24cuXqcqb/TPnp0z+t1dK+vkDaBX2NTbGO/oz+25BdRDjOEfICUFYwRzONeqZWlAK9vun11xL0tO3d9dY4wx62B4wanIg2MwxqP0XTLFiVzf9/0rUNpzApHFWApplUgCHCrVjuWs7zQ7CUdvce2Fc2v/FWuXLVmjjkRw4fTcBC0SmvqXKYQaMB85lf/KxcKhX+ADusUgNXCSPIAWMErrnm2pARgAVomkKQoLRFmCkcwdGhAwdT7aHw4IA1aHO+H33sscDBPv3ss8BZCKD+oMq6o+dkT7np5pvKTTfeEEXZGPH33/+gnD5lsu7sGKutWz8oS5YuKk989fFyx513pIEtztCA7Mb5GJ86IEs/Sa1CjJe28Ms/88wzGWJFAGIwL42X3p4Z4vfSf7JWgTw3vKH5OpMnTyyPPvZI+erXnshQq7FLIxWjGHa39vL59i/K3/z1d2No7rjjzrC4yXJwmqd0T42DXaF0A1HUpjTfceed5atf+1qUPOUpo0J4BBpYMmQwrQmjLeMD78moaMD1Lnt374kDa2gUIVZt46DPmIUzfzSwG2vH2YQnVVI90d9fMLoQVEGZTKADq4QrW5TZBNN6A4Xg3Ci5klMZcUpPk6r30DzZ3dObKg5na+3qtYEAmnV07OjxNJ2D3Kxbf3Xw6Yy+wZMMisqZfbFWlKXMmOfsP3Uy1TnB3c9+/lTOgWng99x9T8rYjDl5oljuvueuOJN1ivpgFAVoTsrWqbLUmUYZFHruXB1g1z05k7AZAdUTcuz8MDqh5e2YUPoy2+RMqkaUDGhTYHXTYcY7c62Tx2v/COOTpuKu2nyaknp7RwISzy7waPqq2sbr8LOGSY8TFXrVzkkJGBgd33Fv9/LDKafone2m2V9mj65Ik/2l0TgN2JQ0npJhZ8/7cEoYWgGQgIfCYuAp48bJbJImZMq/1YqZ0vdADJ5sTgNNobg9K+fRurh2nfEwkHOQoE9TpgGQ42NVwQ8OVgjJhIkJfMxGUmHjCPhsAui+vjghDLsG89rnVB3ppvqXRm5VmsHBGHd77Hynqnj6TN4ZZM3a2WfXFjSZZ+KZwzw3MprzlSF1V8wt/SCGJwXtPZerJ97XGbJWn326PXu96sq1qUZ5RgEkI8hwyqiSF9lnJf4TJ4+XubPn5BykwpJZI3Ugo7N2rpXtrhPeSzl14mSygTG045daiYGBEESMXFRtbCtHYcWTwTZgdXqSEeMcxkvVqWTkOBLWgRGsSQBkAH1ZL5PZ7RtjJwkCVszpnQRbTz/qgxH8Xs76Vex/Iw9Nwihsj63GXXLYVGnODp2PHHJQyC6HrAloGhZRf5f4qrasOpOcBI6vs+ffGhKD5tpNv48Ak+w3SbsmyHIeySC9Tu+FZWv27NyH7m/mxdBlsqFQEwY40yv0FjlShXGf2neiotbeanQ/mLMmy01HffA+23gm6AQ/O7/cFWfDzIimgsa5aCo0HCGOB3352muvhkDo9ttuTw+DPSLT3ltw7z3sicRXI7uC0QzvGxuLfv7s888DtwI/870Pt35YXn/ttTJz5vQ8ewPX0d/S9NPZN46OxMt9Dz5QHn74kfL888+VnTu/CEGDOSGcKO9f7306FQMBHoeMXNk/z8KZF2h4rwY6mnlDrX4ZDivbxRFcOH/BZWiefZeMctY9j2D92InjOe+1QlwHNUObuIZKaONMHzp8MIGOa3omQRZZoFf925EjB+usu8y5667MYWO1qkKHNXLL4T198lSGYUNy0Etstc/7vwZ1P3yXpcuWxybzx8hQU3FtetLIYNOgTj5iOybUviCOY02cdUU/0qven+PoO7t270mlha/l99s/3Z42BNU+FS5nounrUR1m650nqBn2K9DM1ty3mhwZS6JWQGZfBGf6WSuJzNlU5hpigwZWGdKTkyeiB+mlBKUdlfIb0yXqZ89mjXuSza9z5pw5MNfac6en+VKFJrf+rvrMZlSK/qrbJZCxIvafOVceuP+ecvMtN7X2cDT7redZb/cPf/jD/F8S2v2cFYQb9nHlKgQrEmyTysrlK6Lj2SXwP+eP37XpjU2tJO60ywGcyg/SCL4KNtjbbrs9n31/y/tl+syZISchHwkUJ04oq1VQLo6koofJkGxuee/drAM4ts9+uXNnEk1XrV9fzl84nyS1BIDg0I+KlrMsOWzd2WIJymm90+P3Xbo4mn5VbRv8DLL1h//9v0n/sfs0SSL65Kabbw5Nt/fVE0r2JSm+973vZd6hiiMCHMHIipVX5swIPCEijhw6EqZZOt16Pv7Y4+WqdetSZXHe+SjWhY296aYbs6cD/WfKlg+3hkCCj8hv1BckyCVbfB66RRV6+BJbU+2y3/EZVY7Wr18XQiZ+jMSiNpAtH2wpbSePfzLOGQtWuWPC5exxhQpUylMv6YLgCrKhFVpkkJSS/WAyKR68YckJ3KdFAxynpqVQbYDv7N2/P8wjG665vvz5n/9FSlaYTRg+GWoY02uv21Cuu+7aLMqXO78oP/3pU9mwRx99PIYeRt9CBoqydFkEAzbRJiiv33PPvTHKHHTBxOGDh3MIZCm9K3YtELiHHnm0gO7Jxsr+682gWEHPQMQEd9/5Z98Ju5AmJ0HdkcPHyuuvbwo3+eDZ82HcAbNbtHhB+Z3f+Z1y9Yb1wch3dLSFgKAqnKHMAKrly0nhZIdR/+lPny6vgViNgMTU8rvnmDQJnAce/FJ6d0qbOUUyzF1l7ryZ5Z777i53331n+ohkVSpuvQ74+qcf/ri88vKrUW6qEMqbggAOLWcLHAgzmEBRM6XALr0511xdq1gG37U4/lUBOKicNkGA+whIKJImAw+GcPrU6Tj1oAgUI+FkcLF5cBxl6jjCKf+X9gjn6Jg5BpU2lhIMC4zBV9Mokso9z3EVCGjaE4gaOtIMIET9LbAJ7WZ3T3nnnXeTSb7h+hujrLd8sLVsfmNzslgOiYAPfI0Cv37jDTEAfidIIHM18Ks9RwKXZUuXJNB69bWXo+ARFDz22BOls7NmrWU0yZLBX/XZewOfMS04kLiZs+JECF7JQfPc2E/WrFsb551BsE8OvHuAHnCyOQazWlhvGUvOgnuGvWdsLM+o4sBprGe3ntHpM2fkkLuOHhAgVEFAjMXp/jj6a1eviULimDFUk6dOiVG1Bk3FqTGq9jG9UhphW7NLvBsZUZ0VgAtAQEk3XLMh+0WRVua9ysQjEaCPz3UEw5zVJoHifVQ9nHvr5Hs+x9myJu+9924a6K2lyk3mtRiUOi5hoIo2LRksa+nf/MdB5ng6Tw1Uos55qdUJz3TrbbfGOazc/ZU+3TuTbfAWVYdKQV+TEtbB+tNznAqVJvCQSsdcoZoypaAqFcJXKdU5vPROz7Te0GynqjVtWgJP55aRZ5x8XmVbNlb1A0wJU40Mq8AJ7GDO3PmBCuiFEVDTc95Lttx7ShKAonJCnUk0opS9iqsEE7IP8jw0ZFYVgo/ZeVdJnwvna5JCYkPVx/5w2EcvVttw8viJrC0IpSxd+4SOvJuzzR6omAYnPmli1i79cuSqBTttZuOAUHlnsuOd25H3twbzegdGVaWNg04vhNXOANqzFULbQDcrGUeFIwZ22Faytg0chPFPwNyiyU6Q0wqgfadCIGpfWv5rQZ9iUNOzUeewNMES3ersNNTflG1soH6dDM+slYdA3syLu4BiHXxXhdqQ6NpTF7ZPM5qmdkcXCzA5LxxMQWyFotYhtNdtvC4BMSfAdw/uP5DvquDp3XnxhRczMHvNlWvjSAmmBCQCfzbs888l846HTtfeqPZwsjlMfjjb1osd9F4yqBKdRhE0ZCFYmfTcCqzffeedVCywVgkcJMB+/vNfZKhiJfSoNhYCoYE6CwJUFujH2VfMCREOHYO4gHzoyeWkOL+DgwMJDCW2JHX27UdDDGY3PcEFG8of0ItqvwQ5QUaMjkROOMneQRLLIEG6PH16HP3plfBHYoZDd1pSpEWmUn2bajvtea201D6KVAGGR8qUqd2xX6FZPjcY2SG/kyZ1RAbIpyQenQdaJZD0zPSLc2o+yrkBlWI9m1Pyvp5FFgJsOlW8+fNjdzKk8YvP4zhy8PXASEL4oYfoMcEr+ckso9GxSsQwcjH3rX2hlRa/qZbbZzLULxljVl9XJU4RjFgXciqRacSEdwDhqlT+g+UEwoze3gTpTXWSPKTi16qGuhYn1nlXMalQwbPR2+SNfiSba9asiWwgE+C72RtOLYYtARf7zIFlwwS1Ezsxuw3kPfmenp3D7XknTuyMvpEQco7MwglF/WClqLf20BUvvfxSOXnyXPn1X/9GueuuO4vglewLMFRYkVV99hmGu5PRv++9+37mU50bQu+9O8MwJTfnzJ5Zbr/tttg876uPjnNNXgQ91tTa0c/kxmdUTPyfTlW54P/s3runtHV0xH4FAnj8WPS14KS96Indloqm63704ZaczVUrV0a/SBiReS0I54eHyifbt2evVcoljAQg1kbi3+cMihfErlxxZflo29awaPId9FSqMJPRP/zX/yY+kfUFq+XzObP859vvuKNS1beooe3hk09+L2srgTZ7ztxy5OjxOperty86mm3CHNmMV2CfybZ+ZtU7AVpfn+AJ0mBamJUFxx9+sLU1tP5wksiqWnQ23QZKSidtuO66+K8CZNVLyRFVXQkEv3dOVq9alaKIJM3I8FhaONr6T3w6ninXadKuk445FIx3BthxlGK0MRrUmQQNb7iHCANaaGkrv7rFYix+uSnLIlEqFIpFOAJi9uabmSfzN3/z3dI3bUY5c2Ywvw/zVufEsnbd2kRnFkcp7+///m+jkB944KFkXOgmjoCIVdXi5ptvCTuZAWsceCVU2QRld/R403p64zA7CIwJwSR0K66sFQlK23vWjMVIGqIs4qOPPlK++a1vlmMGlU2t/SKDZ4fKe+9+UJ599rnyycefJKChPB3Mf/tv/8ey9qo1maXCkcnMkLPmbZiubVZPZXcbODMYekNzBawfo9g4fxNAa4YoWFlEww81al8o06bjze9Lg9yG69DDLspacTQYYUaQIVLN2bVrT2AN/iOUmuoJOGNEIGAzf/SjH5bJnV3l8ccfS7VCxls6RHZBhl585bNNr0UdUDhYndDunrxz4AwjI6WjRZGd6sFg3cso25GKEQUDEERyWo4cMnh0UpnVGkpFhshHkz1tIJAU+VjbeMXut0gyKozkXITc/lVFbtjZeEqfYI2DZxijoWQ8N72+Kcx4HOL0xgieJk4qG66tU7o/3PJByC1StThWGacoTU6e4FZAvf3TjyJLDH6yMmMjub/+LdcIlGa4BraZ2XOsVsBmzJxVFsxfGMWjCtkMd7MmCCV8L1O9lbvPDuT/DEyDYT557Giw9RwdjlccWJj1/v442rCoJ1pzX8gAp2LtunU5y/2a/oI3n13pus+cKbu+3JHq4JUrV+W9XNdzUhoYt+yZDB5nh6PEoQ3px9mzURrNMDKKVxY8/SgzZ0bOwSAppmagp6wdOAtZEDzYW9WesDAySgghWjTA9lsm1lJ4VutjJa+YNz8DYO2d93WmOR1xxEdGyoL58wMllBHnoNvfxqhmbbHFeb+xscBknDtr5/6CRz+CZ/IcqKuAq78/zrzvuFZDS8soeE7ngdPESaH0fZ4hCCRlWl8qQ5Q5PVpnBAyXU2ZNmC904UKyXaA87klHYjnDFsRIXDF3XnqLPDO98tprr8TYrFu7NnpEBRh0wTUr1KgnVYJKVz9U7n/gwcCHlO9Vy2RZ9Zk1gx3dz7ujmbS+4LVkiuEQgK5es7rMmlMdE2c3SaqRS8lCpoIVOGCdrD7eXiE3HFM65fDhI8nQu0dzv8jrpPod61lZ1yr0jtEWaKKXliltYFHkiY5lvFyLAff/CrOq1SVy589NgJ/Ae7wG++7V9Or4PUesyYA3s6GaIF423VmnU8iTzzpfntm/OdONo0h2BC/+Dh7qms6U9+b4ynY3NNacyZxlMCcBlGqnZvZz58vb77wdx1XA6vnYI0ZdhZx8L1miZ88IgM3lhltvCBzX/ZBWHDtypPbLdkwILOTNN95M9vuqq65JsPvpJ5+UHV98EQeU7eakOZvY+FRhnv7pUxl0LTGUNRkfS3+iwAS0CnQ7ezveFr2hJ1XvJwfeec64gONYxmqwBVrK8fZu3t0zORN16OPEwLQbBj3rehhV9dilVMU5OEeOHLqcuCIzYC1333VXoIb0g+SHfbFe/BC2TQKRbvIOghEBkWSDJIPEQ+Z7TeoKoxW7wbaEEOQEFs6LOWOYOVONNFZDz0tHe4Ia55/OSGWOjm7NfZEwio12BlvVbvfkHApg7COd31QgK/y4Ml8JcJ0vM9em9/aFkIOcuQ4ZY4+M8NDJa8SBgAVZQljqVqyoZBEtti6wWAkF60sfN3DdCgudkdEMKg1NpUSCw14lQGhBLI+fOJkgu4HUsbECDD4CmxfSjlkqi3VoL50tef2EhNQAACAASURBVKiXTIJGUOKz9DzYOrhfk2xoWDTdKwk5pBwDVc/ZQ+tdq/GdkVckN84YFrRZM2bWhMOECeX555+NrZWA7O7tjhNLPgW9lQDgTPZi7hULMtxS64XqyJLFy+K7WrOmV8VzqnqMjI7F+UegMTw8VLZu2xIKdfoV/OqKuXUelj7ut958q9yw8cZUmEK4M7mrrF59Zfp0Vq4AtZfArcQ1IcuYWO2O9+U7XV7bSZVd1t/5TpJSqpX6sQZDcDJaJrT6iiUZU13tqgGq86vabqB01SV6rCZmr04eP1kWL1tSxtrrAG3PoXIi0AE799mGGAebn/1WxSOHp0+cyjpK8G5+443YztvuvCdMy2TWntBlYH+uve7qdWXjxuoreT/n6J133sqzbtr0WuZSdUx0/sHHrkhiVxIGmsafvUSC7ylTwuQsaXf0+JEyNGQeEOKes+WOO24v11+3sWx6bVN8Yj1n/HiQxCVLl5X3330/SWxytfHGG5ME5jUhCOMbIAGTFFGNNVy0o70tOkJCxkiVDAw9dnjbuIPS4KllLTjN1TjVheSkz549o/ZPwJtnKraIujKLiNwYvAa/XzME1bg1RqZGhB3J5B09drw8+f0ny/h4e/ns08/KzTffFngPR0rPihdat/6q0t1bmUymTO4MP3oitFSISgTHQCOLRZE7hNu2fZyXUq2xKZyBVAU6JoROz7OLDjkSlIpSrWnvqh6E1SyII0cPZxNCm9oztfzuf/e74VSP090YxEtt5csdu8vf/d3fl7fefrssmH9FpfKd2F7+p//lfy4rVjhwNQDUlAcfeeEC6sdSRkfGypYtW8tzzz2fbInsISeY408hZ+5DGOD6g0HtMCgtDYYjpW96T1m9ZkW5+547y7Lli8vkKdacQycQhUEfLh9t+7j88B//MZhqMAGQPxlwe6EJUxAow6dP5c23NpeHHnqo3HP33Qkqk50fvthqPmtPBs56O6CNc2o/Uk5HGTlrVg6hw2eOTmBtR44mg29/KqX4+GUn3rsxKPv3HYgsLViyJM5nZdCqw8+ssfsxYrLPbS2YWPvYWA4J+bF/lA2SCjLnmVwX9MeaP/OzZ8q2bR+V9rYKU5Ld0QPRwYi3mjVVdwKtysAzzeCdyVoyQJ4dvKGra1JYAju7JiRgNG28Yv+t9VA5N3QuzDgUPGdA9c+B810GWgaSkjGDw58dREY01LJnTsVhd2/rQl6bEr+M4IJ58wNfUK10NsmKvfAfWJ8z5tqj+iOmTLncEHr2vErBeBkZuxSnhGMuSAubloBywsQEtxw8Dl8qZyaGd9Yp5a7P4OsRCF3vgAD9YrJR1gZLTdMMWqtQU9KXkiDJNPgJE9KLIYDzvYYgw/MLRjhL1eGtQ808A+XZTN5mpDhMHCT9Swwh7LB9AosIlG68VDjoyEhkBgySviFT+w/sSzUh2N3eaZepoWV4PaPABIyEggeboXNCp4w8IxTbBgG2VdKGodoD5YdsNI4pIwIqZu2shcDF/qHJl332nk1fD+y24GbB4kVxYpwNssJBizN3ojI9qp5zsL2fcwoiQNbsH2hbeoqGR1okDLDfcy4bV5lWxpvS1/Pgv2k9PQkKayKqVt5l+iWrRkb0ulQ2SEkCDiSl6rlVsZuqReYyKLtmL4djpCdNwKx0KbJ/FgyorzeZXE4VuLA1shZJTpQauDpnHBDOkzWtfTaVUXH80mjpbgW9nIUaYNfA3O+tTcPCV9epzskhW00Fz1kD2Wwy843daeBoCWRamG1/bnqSyLzPoti1l7UqBkeviffiZZnwHP2nTsf41x45ZDuTY2tkpckAp58MRhchF8HI1l37sVTu01TbZ1bEx+nrVH0L/Ao8fGQ4Ms8p5nAIZCTiVq1ZWWEhK1YkkXQq2fyhGrA7R8MjmecFnkt2trz/QbK2AjLrXmHj7eXuu++NrqnT2SvZC4ebXgAFAuER5NARhgEaKms/2cBdu3ZcJoBwBuwb2y9IrRW2KXk+mWy/h55Iz57q3sSapAPjXb9uXZncPbU8++wv8qwy1v39J/Jc7Lop6LLJS5csjv6/6+67KwRo8Fxsr35h6+2sGq5N71b2xiNBoVhfesv5vWh9DPKNrE0KrHnXzh0ZOi1brXLR1tGee9OVgfDGca2wXPIliTdycTj7yDEU1DfEJs5FZnsdPFCWpM8IrXWldrb36dEYB2XrSRCmsdqMMBTKAgN6q+lHgqgAo3O2wXLoj9rb1JlnbeboCCgDdevqjCNf4ezWeGKeJX1WM6dHltPPNi5gu1CHYU7tjq4l6/pirZdzZB9UDAOlBh0EFZ2Ckh9T4KnoUO8G4suG0ld8JjqxQV98YPbe1KlJcnmGJvlN9qyj55dgpk+dbYmlJgluzIiEDFgW6m3v41305wiS5WR6pk0LnNb9/Egm8ZNUcfR1vPvOW+XzL74IeYIgVsJapcQ5EjyEpXZyd3n2hedjZ6EyzMb5YMu7ZdvWLbF7+sPXrl1fJk3sKi+99HKYgsfHoE6Gy1rw3dHR6NR161aX+VfMKcuWm3lVdVFTZWwSMOBy5ASypYE+J7lU9FkhNqokPkMCGxXsqd3ZI8Gx89QzZWqu7Uxaj75ePS6V7MR+QcOws87SjDm1p61JmvGT4xy3oLl0C2Iba8qm+VGht/+HDh7OrMm33367LF+1JkEg+ZLc0MdGr9EBiMGsmQqJKlXtYxtM4PSznz1dTp7sL+cv8L26owtcl+wsWlwZ1SROa59de4JmKCTXJHegdGzH5MmdSRYOnD5bJk2YUNasXZciBr9JdfDggUOBn3muqS0/kV4By66EPJXtVAB0/tzZ0laaAkydq/fEE18tbe++/dPxH/zDk3HOlq9YHkGqze9YnEbjRMDJXbPh6kBplFSH4IaXL0/20hBHxlsWBuMMRQQXidJYxOXQprTY0ZHSHGdi20eflH//7/59jEff9Bll48abSm9PX8UtGwrYVZsIx8ZHywfvv59yY80adZcjR4+Vo0eOlfkL5qVnwKYqY1N4jIUsasVKD2chKQ8zXsBD9P/InHnHhx9+OM+l76bC3pQiv7wMZTl7Fo3iaGBrmtLT9yBTcBE2cGLZ8cWX5emnnk5GVTb8zFmzKBaXP/yXf1gmdU6IgrUZsnWel3Nx7OiJlEW//HJ3GEOafos4VhzPDNiDMW0PdfXp/jOBuSE5UFEbHbtYHn7kvvK1rz1eFiycF7KDMJulB6q97NuzP1jTZ194oSxYuDiYTwpCFkZfhiZPWSAG7PXXXsme/as/+qMYqsD1+uq8FRlprB4LF1d8rbVxCJsJ442jUZuyZVuHyuTOGujaf5+n/PJ5hudizaypVLne2TOywxNKt0OsV+jMQJwrUIZkU0FMYJYh9trrhHgOfUgymgrSRAGH7COYyFCeQcCIQW5sdDzzknbu2BUF48DA86KQ3HDdtVHaGZR4+HAMnOdt6F/JNWpgg/4MifXvj3/1sWTkODfK+DOmT8ugKvTT9l42PIMSp3ZljTnBHAlKCe6dc69nxbWsD9k8O1QVd0Od7L2SATtzJs4sZ3hyGA37YkArpBF8sc69idIShPafLgvnzy/zFy0K9zxYHAXAQFjbZLXT6N9R5syaFUMzdO5c3ufowcOZqXL0xPHAZ6hC/R6MHsXDSDQJC1ANMipgaSp2rivgoPQ0An7w7ntxwOkBBh+cw/fJCCeRLKRXp78/GXrn1LN6J45l2Nw6OtJHRl7cJ8mKo0cCKWDsyVRIMVozhRjfKv+gRRMqXlym1DywpcvSsMhZci0OBuPByaS3/F0FReDUNJdXUpNjUZrWwtnxjhpCGTN6yEJxMtO4PlYTKqq24ID2WFbYuqdfBHnHkSPRU3oDVclGhyt2nzxhWcM0Yy05SNiQzP9yTv/5P//nOavPPvNMDEy3gCEMfZVt0IOQE86uIYyV6nNKZk/JFFozcGD9kwKdpq+LrqgZz8r008gWR7Gp1odwAovQuer4eV76fnofkhdMimhSS+ma3Bl94V3IvAPpvauzVauVgtSmYd+z6+ewV3QTGTcw1PV9hh5qqn1sBWhmDZin5Fz6HllpAh3P5jrTZ89qBRl1zlpDLuHz7tkQJniemqyYlAAqQdn586mUCf7dI3Ldep6aSZ2UfipJE9dq2JGsJxn45T7WQL47OpLoyLMZQrp3b67JaHN6r73uuiSLNm16Pc3M69avq3DfFlvc8MilBOntne35N+twyr3HzXNbmbkuvl/hi6fKG5s250zs2bUr1QJDXekgjjwbJ6jgyNRp97UXyfl48MEHk0j54IMtYTnkZJNfgUDDioWBit2VTQbfEdCoMMkqh1Dj2NHYVWgQTrBgyr03brwx//bSiy/l/H7lK18JSsMZB82RdFyxcnl0jj/zPegoVR37u3PXzsCc2G+OknPr5xiGrla/oTOWau3iJdm7On6i9sqodtMz3nXJ0qU569nzjsrs5v22bHk/tgDchWNM9tiURpfYZ0kAAVOFqQ7VXrLWDCzy3n/mVKVoB3OTJGqNRGierfZg7QkNsnNPJ5KZzGg63Z//DAydOWtOZITMuIZnp29VPuy/5If19qx8HP5Z8zzeK7oZpf95gUwlBpC0dj0Bd+0VHSs9vZWqug4wBwcUSAqqFsW/QTIATv/YVx6PXHp+9rmBqkk8Qdh4RsGNQdLuccstt7RmoFyIz+O6kgb2dMWKlZH7Cluvs698XyUmg635T4aiTqoMe6qd9PGxY4fL1B5OsmHfu6IfVW4ge/ykZ6e3t+zbf6DqWmMidu9K341ACQQc5HfVqjXlsy++yHegNMD9V65cnuqgsynIwF65YtnqcujwkfKn/+lPyuSuqeml3ngDOZ5SPv54W+nvP1ruufuO8s1f/dX4XXxjNgI8uNrvsSSo+DbsOpQTHcFu8U35Wd2gxGDn6OklclozoJrZM/pyvRcIpvfk+AusG9IQ5yWMo4YWL1pQLgwPx5ehq+n5JKEGByOjEl/sBTpqcyLZvfFRuIC2XOONTa+X7ds/Kd3TZqeKQ/7IliHyfGeJCn8XpOujEfyjhRd4svP22Vn/4MOt5eWXX8l6YCM2Z8j7qMbzX+kaSApU0A8+cH+5at3ayBMChL17d5ePP94atIOexT/43d8vZ86eK99/8nvRufSVa4xfqjLQOXlK4LreL+NsMuR+cmsIdFdpa7tULgyx9TU4VtXh37dt3fLc+H/+z/8phkapiMMmAtcQV6FQp8NLjsqtr6en/PjH/xQhvJVg900vW7dtixFWEvTdHTu+LNu2flhuve22KA6VGJsvyDFNV1n/tdfeSJZ27FJblIDKhdqtLAcYmsjPsE74xwoXmRwIyT/8w5Pl7rvvywag/0tzcceEZExlXZpsmwyRErqSpSzq+cFz5e233go8hhLnEGIMo4zuvPPO8tRTT6Vh3WFV4ieYb7/zZtm1+8vy2GNfKb/xG79eTvX3x2FSNXDwf/zjn5QPt3yYQ4xN4/U3Xo/h8Nk9e3fFGFLIr7z6ctnywQeJSsHz2gr6xXOt7Ot/C8oqy8riBFIosA1oU+UIrd8EVTTsZ8fLY088Un7lm18L8YHNdrgq9eZogqj/9Cd/UgbPD5Wrr9mQd+UUw9cTBhUJAvpf/sv/myrKPffcU77z7e+U5SuW5VByBmR8RdjJCJlQ214NQ3DwraoD49H0adReialFzqLJ4ibzgAYRXGW0UidzKnyWEyiD4XclDkfNxP4yFIVjAcOaCsew8ua5MrU1mDIZXsqh1fuVhkhNljt3lieffLL0958pjz7yWNnx2ZcJejiDYQg8d74sXLSk3HbHHakMPf3Tp5OBh2sPTC1O6UicVsO9NHqTzaXLl5THH38isiEQpiCUYDmgCxctyOcZpeCip2BO6ovyQF2+eDGlXOmnhy+OJlNFaTAeU3prIFizapWq3Z+bYIYCnDm9ZveabFEqEqdlKgV256MAZQ0ZLU4BTPXoWM2MtVOQenDy92mBcphV4IyBwNSExpxkwGTmNbCDsoGA6LGo+9YW4yVjnQzKjJmZj+VzoCZffP55pXhfCjawpGz/6KPIq+BGhlaWp7JKHYjS4SSB8XBe7BcM96233hpH0h7l3S8MxfD6N8ZPlpESBKFjPDN0s7MzvyMXgnWOA6MLhujaMrSqZ65HbzBUtWcMAUgpn3z8UVmz9qroKU4pB1SWnnPreck5WApHRrKgOtm9WQ9l+aZXyjUFMnQbeJ7rN/N+GvgEQyfzPLmnMlh5/i+/2JkAPT1u3b0xPCF0GB2NfG3e/EayuShQGYGjh45Gvhg3cMg0Ol8yZd0Ecw2zo+Wdt98uDz/y0GWWnMgzg3puMAbKvpO3ShhzKZV0SlfG1rPWzPucCr07cSIBo4F87WOVjKGuy1icXlVVxhqjIrll7MkhqFSTGU6/Spr0K6NZU+kRuPsRAMgATmgvyRA3A0ftlx9rBT4lePTdzDCCfW8NKeYMN3omQezYpch7M0y0eVf7bS1qz2mln24C6iZAjl5q9e+AiPp3566pZNszxtY1vFcqPoGXVFn3TM1P9F5YNgeSbWxgbgITckC3gx5x5pwd9sv1ZStdb8b0yiBpD0rHeGBD5lOYHH/hXMX8k13Jxw/e+6AGOHv2Rf6vWb8+uoD+SQ/SxInljTc2JxH0ta9/I0EMh/zZZ5+JrmcnDUmskJ1dOVf0CicHsmL2bPTAfn8o7ytJodfOn+0XR4wTwRmH1ce0BHpCtgXgdUzDxdh3rKCTurrCEGZ2zhtvvB5ZE4C5vkyyCusHW95PH4R919/BhxD0c4qgH1ZfuaZWf/v6EgSTAYGtNRRk0Wt906bFJlWbBn7YET2XCmCpdlVAY8C3vZN8cL4ENa7n/SQ6nC++BhtFdrxLk+xALe9zUCeSk65TaZgrZbm/uyZ5JEv2YveXX0Y/WeeGapnMSi709OlNnJA5f5q8G3tAx5EXzy4pHDKT0ZGgT7Zu+zBBLOgXx1jiLUN1r5gXneTMkAfPkax+W1tYXV3bGni2ppeq0v7WYbsvvvRCoFvWgs+kd8xe+PF3/b7W4/4HHkjwr9eFE5+KVythI4DzWTIOXrx82fL/lvg9eqSsv/qaJLVzdtDPt3QrfU+/CVrfff+9zGliryXE8oynwfauzLUkGzmym994MyxhkDv6UDn33VN7EkELxNmhffsPlj/90/87Pci/+VvfLosXL0xFhd7XQweyBmGkZeBH//iPtbeutJfbbr0t9s7g8I8+2lKu3bC+/Nqvfatce931CVIltJuEh2dqbEND/ENmVFDS85V5ZRPKVD1iLTtuj/LOrb5FoOIagA7lfJw+dSrfb+bJ2EO/T5/u6HBkAiSNjNtLYwcCv++YWObNM7R8PEGmCih703+8//L8waZq/R/+45+Ub3zjm9lvVXuMtc4x34nckjl+sjaOqT1k6WxkKcnMwcHyk5/8tLz77nv5O+TMpbHxGjibc7lgcdm6zcymSqfOt1QFXbhwfkiWJk7sSGWIrPxv/+v/XkYujpa/+Is/S8XqqjVXRX7DRHzWUPfD5bMvPquB7Ny51RcI2cFwUC320v5/uv2jFusy+OycwNbbTp/4bFxUG2jClMkx6jaOgWgOm0wPXGQWKtSRw8naNuW4MF202ImaCJYC9nmzaYL7nDM7Smjv3gPlpZdfTQUG5Ox73/u7fFcVCctPeNzBAcx1ueXWy1UEyuD111+Pw0nxqyzBonNGYC0pUI2NFLnouYEnMGD6BwQqsrugXCJR70G5oppWqty+/dMcVkrNonMgOLY29cabb4xCnj1jbprFNm9+M89CsDlvlJtNveOuOwPD0JRuAKdga9ee3f8fV/cZZOd13gn+NBoNNBqZyDmDAQAJkCCYcybFIFGyZFuWx7v2Ts3MemZna7/Mh6nZnZ2qrfLa82Fndtc75bEty8qiZJESxZxzBAOIRAIEQOTc3ehGB3Rv/f7nvhA9l8UC0H3ve9/3nOc88f/8nzQ+ci4SiM2cEdpggtM5bnx5/rlnI7hI4OcvWFKOHDmeQwn7u3r1ReU3TzweRTh1YmeZOr2r/P63f7csWbIo5eUcpkH85efKhM5J5W/++rvl/ffeLeNQz/b3JxBt8NV6EqZMmlw+eO+98v7md6OM//RP/2UGMFEmsgv2iYOt74eC7eN0jjMFvD2OXoORZ/Ar8cFglBRD4Rlkq2REuQKCPBG8DFqcdTSkDGk43cfHeZWlkEWuGbaz+a6m/O3QpMl38qQcevKm2bSBD1HolG1woKMlVTMwDzKpqfCpp57KrBRsa6YpM7oqL5qu58ybF2pclQiZLw6vyhxjwvEbP66jHDtxrEyZPj0KUZDPR5JxkP25cOXKVp/IYDJ1ZBwxAcghZ8I6cZQZShUfMsnxklkjJ6aPj0fTObE25Qcn3oISNEbW3lEyHFROPmeFYxGmMtSaBw8G6mLYrWF6HF9/t+4aMJssvKqn4EW2RY9Qk02TYZF1qga8rr1rWF+KjU6QKLj6qlrtTD/OBRfknmVayI8MnH0nG4E8dLSV3bucrROBnVHqKjmUYsMqVzP7/XkOFR6/U/Uie76b4XAv9BBlJpPpfdVRAVmdfL5vzH6rWkhyyDirslhLxnoQGUjHb4Ni3+u8c9bsAV0hg+kMyeoyCHUOQsVK20M4+Xmz0N9WmB85zWyGzlpq916VRD07taexnknG33dQvqoVsn8MFaiGBIvsLap5hhvtvWeSrOGg5ky0t8dpkzTSS+dnEiGGrIGaCWw4MpxeWGaOjxL9RZdcGMiD2R6+F5sa3eTsaOD2DJxE8AJVFbLWBNFNIIDaX6Mw40rnNRlmGPB0oKV3qS+QXPvO4QxGvH1s4E/uTy9ek3FNMKDvJXMuxpQOEKEmaYIlcmyFM6uMaQyWDVVdYbDp4gY6W5njar+eHoTg0KdPi04BEz57BrEHVr8KfWsg06qhDaStIbiQIXctz5LnR2ndItcAaaITVL1SPW01Un+Z+apm7cckYUMGOL1kyf4EAjswkDNIMdEZ5MC9NS/3bs8lv1Q73J+z5GwGznjyZBz7CyEJLpjZqoBWamIBE+KexsFfunhJHH7BiWcwXiFkG9dcG0jO3r374gBjlGqqU5vffz9OAbZS5wL8iA5AJ+sMqtBwNEEiOfqnT7OVtbLWVGjtiwTNVVdfXdauWRc5ldB84olfR09gUZVMc21OdRrZp0wpH2zWtD0hMom619miCzhYoFcXmesxa2YywGRBgJ2+jnEdWVP6ZsWqVenZCOxv0D0ZJDujBi9n+loBztmwxAm2DRKHyNi+dXvYFu2rPZTU87z2sg5vHA0k+1ePPlY2XH55AkEB57ixdUhs04NCvho4JOSD4J/+sI9kjN3nN3CyIFvcX0M3Dqo2R+D2xRfRWeyymVdn+/rL3i/2lhnTQHYXJ5DZsXNnBkc7e5nHldlz51KFI7f6t/g/nnFA8zv2x/b2DLat0MralM/JRR5BTlU4/Ix/wedqkpbVX+qM3dc30cCk2V/XqrNiauJTQCaQSLVH30lXV0Q7SaqOcdGTHHR2QDDF52p6VFxDpVHCFbwLwkDSUMAWH6K3N/rder/59ls1YJsytULZp0xJBWj355+nKjh39qwQ4OhbqjJSE4UVstmecw1+CArq59///t+lWn/7HbcnmFTl+njLRyGUstcGtK9dszZzo6wLP4/tZtNVGg8c2BcIGxjmukvXJ9G+cKEZjCfDAEu22BDJMDqZz8E+ICKynuBcoN+q7+w6JBJZpEedR34Lm666SY4FzpmhM3lSEC7WJ3qIzdT33FWTvH5OP7J//FZQ8lq5Rbri/NYAtla9zkb/+n2g17295X/80/85vYF1iHNvfr77s92hYD83Yh5ZVwoAt7eqMaCj4Ptk8plnni4/+OGPyrFjJ8vErimRE3p7xQpn50TZt2dfzmZo3s3iHNF6gn13bkgezH5yTh577JcZg4Ll7aknnywTJk8sl126vly4clWS5OyuxPWzzzyXABQ5iGBRckfPPtmnM8ADyX0YABcuii4MNP7AvvdGVREsUBXimqViuHzYIk6fUacOy8YTYoe2adKsUV/Ftsbgja30fI1jQAFUaESlT+zu7ivvvf9RefvNt8ul6y8t3//+35dTp07k8GpmhcO3YR6iEVyb7Tv11XCuGUJNvJx4DkdDZWqDZMYoEZUWG6z0LxNkMTkwcJucedl8TqhsCEcyLGJxzNApDiWIct/oF999551UR8pIbazieISWsK9Csgi3ibn+LvsS+sEzZ9KLhNFq6vRKJwnCpUz79a99rVxyycXl1ZdeKp/u2plyrMP78cfbyqFDx8rYcZ3JVHvt37+vzJo9s8ycPinDQVevXhGMYzvolmxTB9rDSaWvd6D8P//5L0tP75k4YtNmTk9DX6ViPpsMWYYOipC/2BMF8q/+1f+UfUojIrq/gQoh0qBqv/bs2xOFbz1kXdPEOSqrUzMZDi+njiLMAQ/MojYrM7zKofbu5Mnj5yfUy/DIDqm0CVBVjkAP7BP5y2BZfUJRoAKlyiYmww1e0VQZBEYMv1Lp4kUosc366UwQAd/uf06B+xV0u5bvOHn8VJTQwsWLE2jbdzNzEqAko34skDWa4+Y7bitr1lySe1BGx05n76dPrfSWrid7huhBUAa6obSPQKBStI9EHjRgqxrVrM1A7s2E+ys3bUrZ2Rmj+DnEMriqJYyj57a2MjZkPdVJsn/sWA40dheOTjJXhw8nkJJM4MhwuIJthwOeNDlnyeGXBMBeKNPlzNXMUx0I7Mx5Lkqf86mSe8EFM7P2FI0sp2G5s2bOzpq470ASWxW/E6eO5b1eqp8SCl7OaCODMs/VyahMSCptzSDUNKkXmctpLSaV2nhf16ErM2jqbK6qqyIfY9ozJdufjKlBihIWtayP7a4v35dA58jhwLv0jtkTex6SjgEMWedyDU5a47BY+8ULF0TeyVIMcIvBrsnw+k56MpDNM2dCoelzDF9cZAAAIABJREFUAjPfKwnQ23M6gTCdItMm0CCXNSnQHuO3a9fuVhKgM86ds+TsoCfFgEN/cEQ4c/ScNROQClYZIokPMoaVkT4GXWtopVMhKaNxiFQaBKOq71nTsEDpvVSJABkdjvw1EBO603ORZfvsVbOYnXGsGSF61tqE1CHU3udSsbOOKjQyp2Nb+xan/kuzcMZ0jA1undPBmDdMWL5TdStUvpNr83TjxEi8VGIOM3g6YrgHzlRooqDCGWyy6OmVaskpp8J9+sx5uF6Ldc21ZdcHzw1HLtraKhzSz9xb4+A3EGPr479GdiRhOMC5h4kTEgiyY65lI+yx/XQWOFcdY8376Y3sNP09GoFV0jiGCxcuyLNLMHJG6FKOKb1nwKFnaCoZTz/5RPYQ/Io8052IDXzx1m1b40Q5j6kULkBxjyUOretVuf/nnnsm8nbjjTclqYPQ4IMPNicpQFcIlpqzXNm6MIiaSdQWh8dass2qm9jiPDPdZq0MqN3/Bbati8vkyXXyu6DJdebOm1Nn2gwN5h7NO5k6DWJCn96u/KyBMdbBn0OBMi1Ztiz2DLT2pptvzjX9nWPZkFqQjQYK5oyq8Day5wyzZc6nXiM/935nXPUTYsP6CqZkjDva9cH0JECgf+jHmumeVjondpWtn2xtQeQkKg3pxIQmwAZfnZjeIO9XHYcSACmia52/latWpHl616efiq3roM72sZkwz0dRGaczya1EAntBv3Gajcdgj9il7sz86sqfgnjy0FQqq72uM1306KpoOqfNejSoAjqgUsTrCa7kU67VzPRi00DjZO2Ny/BM5ChkN4Y/tiprSXIMDAbOXkmaJsY+NTPLvE8ir/HXIAUadIN9YRPCAkovt2Ds/u7lO51tdhU1Pdun51XPIz/O+gscsNqqZgsgBeFGc1hXbL903DXXXBf/yX44s6nif7a7fOUrXzkPbRw4O5SZjPzJkAqMrbBb1SlO9ODQQFARkyZ25dwayMqvomcknFKFN9ewfyD+07JlKxOYvv32Gzmf5EBCwzNBFUjMggLec8+9uR9VOgEpPQP+BZnBxwDJw963bOWK6HLrKkjp6uwqp0+dyJqAWpNvQZeA0l7XfqUWUYeZli3I9L//D/9H+Xz3ngTlKlszZ8yJ/XK+VYrGtIO0TyubNm0qt91+awJh7J6G1+/a/Vl57bU3y4mT3bEJnrVjLLInUP+J5flnn4/c2X+z12qrRVtZumxxpdA/dCD22Nnaf+hgdBg9wKY5pwwlCPrypcuzBq++8mr58IOP0hsEGrdp4xVJkkgMngqhUW0RUDEX1GpZUUlvO3l062hTere4IjILxKg2UT3FHUPXXrNyBLWSC1SCAYvRwJaaw9Nk/222BcscjEH0jefK1m07ywsvvBAjSPlSfF6y5hw12UkQH1lskDLYYg7wP//n/yKbSnnKFlx9zTXlpptuSkbfe2SPli1fnlKpxeFUmwTt3mQnG/gGaN5f/dV/iSL75jd/N1kCiheDm94MzrsDJ1iSpVX6C5Vl/2CcS8GbZ0kmr7snG8l5V+4LDTM++gzSGyqrL7owFQSOP3jAJRdfXP7pn/xJItpD+w+UweGBOCTPv/hieeXlN0p//1CZM39B1gOsCpxk/Ya1ZfGCeeWSS1aX8Z0drf81E4+U0XNtZXi4LSxw3/ubvy/LV64ue/fuLktWLA8XvOfy3Tt2bEvZd8K4jkyelvH7kz/5H6Jsdu36tLJqldFkEWbPnFHGjusouz/fHUiUzDZBRfMrg6MZzjPLjDpIjdLnpNcA2NyFvSknh+nswIE0OYvsOUCCg5WrViYbTeaUnx1y6yrzZL84Wwwtpdc0Fdsfzr5gmMFHauD75s6ZX4fxdU0sL734Qjl+QjawI0GN97kOGIyK06njJ/Nc50ZHyj333hsHXvXilptviZP05puvl0+2fBw64LvuvbtsvHJj7unTnTviTMqWDPb3Ba7FMa5zcapSAB2TRSKrmedywQWpInFKGxYazk7YRs6eTcalssF1xKFKxr20nYfMWLv0cYCNzbjgPF2p7wmkc0JXZu2QY+vn5UxUdigQyTrRuoEOVWjUsfR0cBRcwz3WQAesazROozOYnprxzm45j9mvU9crS5OkB0eNPBBgvSzgplHsqMOHDJ8Eueo6H+hYKxlMStQ+cmTdn2vm3k7ogaAMO5NddX0wVjoFZTXaXdlEwaL3M1SzZ81NBQJDEoO/89NdMTwc1t4+TdFTEyR6Pwfq0OHDWQ/rpYLsczHwQ0OB6JFH16VUnf0LV62Oss3PW5BM720CPOdz12e7EuhbM/drLWUqyYDqRl9fbxktlfWHPGK+0hROAY8d0xHHCI6acVTppvdUzuhcAUmyrV0TagAuiDzTm0qANbz33nvi8OiluGLjxmqYjAjXZ9Kr8tKXn9Vp5prLd6Vpl1EiU7LtIRhB+jKxKz0+6SOQHW1BJJz3wHRaUEsOVYbsCpxOnY4zLrh3fWtnfekAdqTp46s/Gy0jraobxwVkanzXhCSCJNIEeNZc9c+z+3eqEB0QA3X+TVNdC3yvlVBLgs3UMeyeoKCtYcPuF6zO9wp4OStfrkg0wVvTxzM4PBToZ5jb2torhbDkRCuYT4De6sFwzvXdkVHBoiy+tXTNTsGmvom2MalYu9emGsCGPv/Cc+Xii9bEEKNlN4uMM0svcao4jp5VkMHeCTLo20rOUdm/6nR7EI0ZgWD5XtVNMCLyEXKA/r7IpiSdIJhjI8hRLRCsIKVxXg3edohVUyQ/9CO89tpruXcOnb4stsx5dgbY0XfeeSv29etf/3qq143fUKF9o3HkQIzcC9vJ+Xzv3Q8iR+ypqiRoeuY6nalOuuDu6LHD5fLLN8a5sv+qPfZHIk6lcopq3dj2VJsx2FUGt1r9lmRxLq11EhetxKu14cCH4W7XrrzHd/vODM2QkEovTn+cQrqr6fN13xrlrbn1dF06jR51vZlzZod2m84UlEiUOuP2eWgYREwzee2/JFeCDn4PuJT9CLOW82wYdMfY7BWYsR4ogY1nJwfOv7Wt56g6/AiOoE42XrExZBy+Y0cLcosRje2kkzjzrsPvsd9N9bZWJiEgKruY76HLsYq6x1TZW7DyIBImTozO1t8owSo5Z53Sc9mvkqYiqffoVJIbixctjP0jz94jOHEfMv50Prm2LxkIflZl9FhgjWyLwIkeQLstAdJARn2fc0yORpDzDA8lkBHo2NdAgM8NV73eCrgEAaoxFo5e53OuX39F7CCbT3+hW5Ykg/BBXOP86i9DbGUdBZfkhH9nvsyq1SvjB/FrJK3pCH6Aqg69zheqyakacCYInDA5v/vww83xRySqXM++kV3yjur/xptujl+iIrpy5YqQjZAryQ6BEkITcrLm0nV5XoPvQfsuW7uu7rdk5uLFCciwDksIq9YmePpkS1j1fLdzy2/q6Rssj/3ysbSubN2KWOZsmT1rTnQbWSljVCvPZZ1/55vfCEmXQOWjjxCf9JfPPttTzNP2fonmY0dPpKKzaOGS8tyzz0dWq94dkyruqdMnctaNeJg5U39rdxKwPf1n0sfNfwZpQznOltNlzhCdJKH91ptvhxny/q/cH6Y5n6dHkIjxUdhn8ouC+7lnn41v23Z4/wejFs4iECwGmzJrqikM69hxtWmzs6PzPPtQbVKu0b4H8WqyKQ0Uh2B4T/KJcRZGypm+s2XLlu3lBz/4QaVCHD5XVqyo+E2bWbHDq8sdd9wZI0+h/exnP4lD+Lu/+3v5jscf/3Uc96uvvqrcl4ftL4888rMEGnfccVf52sMPBwogI/LIIz9NtHfttdenR0im3IFFVy1Tfu+990UIaqny1fQnUAAnW8rSeogy8f6PKQgVlseJUTq16Ni7CICXIImgUfJ6kRinZatWJvMZLvDDh8qVGzeWb//e78VYDPT1J7hj8J5+9pny8kuvlXOjYxKsMNoYdMaOay/XXnt1uf/eu8vKVctKxzjGXLaR8TbdfbgcPnSsPPLIz8tLz71cLt1wRZTmubaRNK3amzq9uUbHw4NnWw7SfeWWW25OFs4z23vOmIqOfh6KuOeM4aQTkuESqAowODMUoIOV7J5AZFwlJWgatDneHGDPLxvq0FPUtax7JIZJH4XDTEbQBMOcyyg7hJSXAxzMZYuGVwBAiDmtlEVfn+rZ6TKmzQyMsTGemnB/8fOfZ38544ZF+cyMGbNqA+PoaDlx9HicxDP9fQmmOSgM+J133hVMrD38fM/ulI/ve+CBNMxid1O9gVtXFTl66FAUn7Vh4KyhbAlFffSYQGJNGmjJfJzyIcNiz6aEKnMjENj7xRdZM/IUGMqAQbFIRutcEJUAfR/JBJouPPTbuR5gewyDbOj0qVOjvF3fGc0coml1VoasuJ8xLq5j3zi+gjUVGw4t5ynD61oMWVAcDNkXXxyIY1vnGTDslabZ9RkhRBlgNRwBFTwOv8ps0yDruRsack6Znzf49pTQQyldm4XdY4NDdx1ViWao5Np16+JQeRYQTQ66io8g0/qitJRNd32yQQFiyzvVfToN85wR6yXIEYDqDbQfMsSePd99qjLLqYTak1oJHMn9LVu8JPfYkDJ4X5Nl138BFuK7VU418nKIPJv195yVgt0co6Hsr8SQax/FajR5SqBrvAtO/7vvvpssniwpKIHA3nrLpnEkVYYYKNVeey/Y2LDhsty7tRb40A0ZbDgwEKcuLHOzK3wxcLxjx1IBVdkhV55LgCVhoSJI1uMktppgMXL6HMeBnFZHZVwddGhI6unT0b8caTTZ9sU6BhWArGF4OAFRgiYOS4tdyT0LuorAZt68vL+haG2qauSVzrC++U7GstXrF2+vxSQUGv+z/TX4HVdJYJwH76cL4iSZtdRiLvpyv2GDYnDuRtgpMMU4v4gWJpyH0whsmrPZDDYdHSnniVcaogz2xRDV0BGPoKgeqgiIDtCgWukzz0a13e927d6dPSVHHDg6kP3k8GQQ7tBQkniew3wZZ1Iv1OnunjJlUiVnENfaZ1Uj50hV3TqwK77P+SNHKjhbP9mW/XamfM/iJUsDr6PvwVslXTJEtlVVhE4wbNDacpglGsCd9+3bE6fm2uuuC2sWYgU20R67blgTFy9uwbcq4+D2HZ8GHcE21Fk+o4E32ycOjfs83XOqPPTQ18qB/fvKO+++neoWR7Wp9LqmgBRMDuX8RRde3NJ5UxNcyAwLnDw/p7BhMaMHyASIkf1Fj63SLxjFjGi9wbRU3Mwa8nd6wndMRik/dVqqYvRg5h+1tyfROUfC8tChVB1VHyQKyWVDnsQmqeDSnaCp7qP6C1jiIGH6Qw7TYYbeueGsG3k+cexk9k9A6GegOjUgr/Oi+FUSWtbcaA1nzDPFoWirbQeCWevA77BekpYNHK+S9NQmevKk9zPV9hAijY1z6WyoVJjdQn4EJAIDa9bd3Zuzbt6VexTky9YLYpy34aHBVFPIlaAyLF4qqi121qY6W2dJtUcm+W/8Cn2R7kvQeW60xL7xYZq+IufQWUalnKrxvPm1/6WFJnLtMESqyvXUmVEqHXW0xqTy6muvZID3vPkL4hAnAD1xMkmANNDrHR4/vrzx+ptJFlY679UJ2FR4nNMly5ZkuDpfb/XqlRVa2NsTu0Ln83Ure964rJnA7+iR463zxeb9dj6l9WIrrLc+MZVC9p0fRJ/wG+jYOoevLRBO6wSVwudwDsnygrkVnkjHs8sJpI4cDemDsRhe27ZsSVXKWmI8UwXrHxgJC7JAGPsTSO3GKzYlCKIniBQUkbN35113lKuu2lRmz5kZO2if9GsePnIsFNCqm+a0qfpJFp0bqj3kztVHW7aUadMmlymTJ4bQAKGY5CTbCNVz5MSxfAeZVoGbH9KNBTmPnrvOydpRtm/bUfr7B8rXvvpwGYmurXM9jxw5lMCRnrWvqjr/5f/7f8t1191Q2j7d9soo+BhnV+latGpDKaz06BDE1sDQttGa+ZRhA4/we4eugbsRsAb33UCO6qGs2T0323umv3z00dby13/9X6OUKAQOp0Vr4CAOBEo7Q5soxR/96AfJbnzlKw8kCymY4HRyYFRj3KvD6lpr1q4LTpvQ23TVCs4FjDBjo5RlMTmOzzzzVDb/q197OI6rhbIpFoqyZIjNuVm0aEki6HFjxyV7KhPBSeR0IRBQbvb9qk8UF4cL/acAasGSxcHaovHzjLIFD95/f1m//rJyprs2IGtSf/RXj5VPPtlWxrSPL1OnXZCD4zmPHDtUrrzy8vLP/+k/LdNnTCmTJk4ow+eqI1W5/VV+9pSf/Pin5eAXh8q0GTOjbE5odhuoxp5D4/DAvfef6Sl33XVPBFb50ffXac/DUZD6hxhOhA2cVQrD3lEsIIM5uOY0gMaMqQ6gLK7gxj4zyPa8KTVTnA3URMVAANNUN9JLoUfF7CYZmlYWmBzYP9/bQEyyn8eOJRPCIKDPbgbcCvg43wcOHCp//73vxQGXbcImFOawFjRHlUA5HX3RtAtmhtlI+VUmH/SCwq7Gerjcfucd5dY77ih6FvQAUEbKqZT5nt27YpRl3rC7wCZTKNbAfVIwAnPOOnpmRsJ3C6pk9cnt5g8/jBHivKhOyoJ5X+1Xqv04nCfPhUWoTi2fnPdYn2SznajRkQSJfkcxcmz0w1GyHOlUc0ZHYrjsoUBHljjrGIdfb4CK5vg4Bq7rjDgHnB1OKOPEkWoaCkHAYI9leylo91b1QnvN/DP6wxXWJosD7mHPZGcNI7xy05Xl052f5veZm0NRteYE0SvkVJWG4yLDfOTo4cDWqgPRGby9+5TFA60TiGN6tGaUtQy7IAd+3npyVjgoHDrfaR8kV6yJZ6RoJVw4iNZX4NN8bt7s2YHwcTAzQ6xFsUkvCZwE43GSQ5wh+ByToD4VstHR9KeANGQYbdj9VHj6AhHIhPCjJ7J+dJXKjvNFrn1eIsZ6uC9nZNy4sTF8sldkmvHEvrhq9YVxsOgLFRlDHjF0HcKwd5aBnB7DF4hOJoerAuuzq5UqWdcKI6H7kCdgVsPiZGr3vlAQh/q91bDvc5x995B+h1Z/maDGdSusbPz5c05XkgtrP4J6de7cMo4u/mJ/Od3THQgfw+15ooda/Z4NRLHBmDdsZ75fkFWd/CpbI4N1aGOTdPPZBrqjChOnrsWK1eyX52m+y59JyY1pSwaZIySQ9ZLcafSQfaG3arNyJSagG+yp5yOfqZ6d6U3A7Fw0dMF6T8gqnUBO08DeqlizR2a1eZYli5fmzP76V79K1VGQbq3Bnl2/+S5zQ6yNCrTAV8+a4IpDKvnwxhuvJXBGQiNTyi59smVrHWqZ7OsnCVBltu114GnJ4A9Gv5EVa6G/h83nZLONghbJIZ93Jh966Kup4EsSOWd0r3MkKVQrCUvShN/VNTlVmOXLlp4frEzvVYa82nMl8LnpxpvK66+/Gnnj5FVntMrT3Pnz4480P/d5e0tmyZjnkpTjXMqSh579xMk4n3Fm+84kwGSLkBZIKgh06H1+AR1CTtyv60EzqJyDenGAm6BdkoFjax4PW00GJD4l/cgkORHUOCdaA9wnWJLvbFjDGjimvTNLKus+Z3YCKgm6CsvE4DcYW+Va9ikJtMBtKwwQgmX/wf15ZkkQe3bkCCh4W3S09wpWoFTYKzJTe5NqhYjMNT1k9mvOTD0VI9ElRw8fyX0HOTF/fs6qezl9qifrzkbRn4I260pmPLcewe5TpxLg2D+BjKBZ4NqQxThHkiJQMWBH+w/U3lLENn5Hn2KkE2yRK/q2CUzoUn3cyd63EgJN1SyIgNYaDbf6VspohabaQ2gGzJaCxSs3XZX2hVrBq7qHbCTQGDTwtzN+oN+rqHCkH3vs0cgTmNtl6y8rF1yA5rsy7ZLNIDTOqnQZs8Fm1+GYAgeVMOQO9pg/qAorwdToEb0zfMjALU+eOp8czHiIDJuXaKrkLmPDGHsmMkLu6PwosVLbRRr9aX35r4KiMxLIrbEgbFISTp8fyLxBiCh67dChI+Wii9YEIseudE2cUCZPmZR9Y1seevChMmeeqkuVc+gYo10ee/RXYTHmfx48cDjBzk033xbiG0nk3Z+Taedich2YO2Y05EaSBHy9mbNnl+uuvaZ8+tnOtDvQN85EZolNlIRYXvbt3Z+Kjkr1zTffmv429l4w3zCLeiZyKEm7deuWJJXa9u56e/R73/tuyl2333FHIE0N5WiTIRs+N1Szc0MVQ+0gE0LC1BxWN5pSaGnLwfRlTVOYpU82LxCRkfLxlu3lhz/8QTaXwiTADjCFS7nABytVf+1rD+cBNTzZhLvvvrcsWrQgTjtnWwXm/fffS6bikkvWpmzoOX79619FucskEDiGnvPw8isvhQFNeRJF3d/+7d8ky/Ltb/9BueHG6yNwzX0TKIcUhbSNuuHGG0t/b3/58AN9JaPpq6FUmorHyy+/mGdZuXJ1nU9R2vOZxcuWla3btpWnnnoyAQ1jte6StRnSiUPd5sjk/uaJ35QDB4+U8Z1diaqtZej8jh0qy5YtLn/0nT8snV0dKRsaHsrBcFDPnDlbNm/+qDz1xFNlwvgJ5dTp3jTvtRs6OmguzEicMYcNH/ucWTPL11o9Qp1dBpOaBI7hytTucclecVgYY04xB4SB4QhRVpwzRoxR96LsyIP3BqJAyU2YEGXK6KhM+FmGTZ7pjcIXIJANjkTDVuUQNRAPwSvHilFiBB1qa+v38+bOb2WwzSqo8y4YYr0jv3z00TgH06agyp4eRYERj9FX4qdYVixflvuZNQeTj+xfT6sxvjN9FJwa63X1tdeU62+8MbThO3dsy34oI3MA9u7eFfmrCrUam4bmWk+FAKdCRzDGVdYbe0XxhRVo+vRy6MiRGEoVHX9a3y/DalzfWVP1rNm7s5XQAEMTh3HkXKpGzVR530WBO48cC/Ie584g2oGBZKoyNZpDs2tXsn2ZtVGw5iEgqUMSR0bbsh70JRiNffI5yokz1sC27L178dzuTzYZrJLMCvRSJRkciIPu5T6avgLPLJgSxAnGQuuaIXJH0zgtYDLtGwysGQDHQKuyggvJDjmrKquj+ua6u5P95IDRMQK3qXC5YyrUyYtjRHNaM04EoxWYpflX7b91sD0rYyVwJR+XrVsbins6StDHqSfbdKN9ZDitm6xZqi+tOTq+l/NQ109Pl0bdsaVjXCVWEPAhr3jxxZcCV2NgOCWeDWSBUfRc1kwgKKMoE0eGBWeuT68tWbo4M0fsK8faew0ORHRSKW8rFNl1wAYyE2S4wvCst/OvAsgpAtnNGZs/r7S1g9acjWNHHnKGW5lUMpAerZYzAT7ZBA21SledPAGa52+qL84/w0mHTJ8ytcI+jx2LoeQEBRZsIGOLEAJ8xPubJuimotT0XnDGQtGK7hdFdaaq1wCzgbY1iTjZ0BAPNBT1X6Jeb+Bwmf2k8paArs5ism5Nsq5J2FW0w2gcO+fUmruGXpbAUAyjVRFPZXA08tTA2AJjAW1ClIGhcEIlH+BM0RuuA8pLlr/73b8Ju9P5imILWu53zq4g2V589OHmQE04QybLC+g975tvvZFgRyJRVWbz5vfK0aPHy6XrLot+RDoA1pLxA62ZWq5BT4Ex0cF0DUdp3PjOJBDBxzy/THDNnsr0LmlVjM0i6sjZIruSez293XFOyfr06TMzIBPBi+DZ+WJjvThvHJ51l60rixctKq+++moy+vQnyKYkTAOXn7dgXnQPPSLYIr9sRtP7F53b1XV+YC95T+a5xQJIp/p9U6V0ppoAraGP9xnnzPeogEv2sKGenZ2jb1KhDjS/VlcEuBxX8kL3eEm0qepIyth79oyedz/kmm1QzTl+tCbK6G5nFIKEDQlM7tjRnL1KJFPJgUC7JdPcA7tw+OiRyJTQ3efZcvchIUUH2KOGXbE6gtUZ96fgJf173d1h1pw1Y1ruu37HlNwr+96h57MDS+jp0nfm7PnZamQkcPOTJ2Jr635PSm+WAGv5ihVJqoXQaHAof4ZpTc9fC9bVVPub0QXkEARwmgB2qA4h99zZn1avDmp6BDtsjUR10y5Bl0gOgJurz5ITZCyplG7bmvO6bev2nDtB4uVXbMzzv/nW2/F9wNL9e/68hQnwySmf1Iue5o/Sl5uu2pSkgjMxc9YFCWIlMwSIzZgIgQ5/VWIGbN/54DtSixK3dINzJmh1P+RDksmfnHnyxnaTFTJXEw2z4y8cOa46vzhBDt+sq7Mz+1f9juo7SeBVJMaUwKOH9afNntXyxWuy63Tv2bL3873lL//yLyPz5GPligszxLomMntDoCBxwe948MEHy9XXXJWzLcjQ5gBG+6tf/brs2L6jdHSMz7xIyaKHvvr1+IFvvf1WZEndXMKVz1mT5p0JdgQkzsWSJQtTLVu1sgafgdeZl9mHfnppWb16TeivX3/ltdhENpdP5ky7JhtKf23ftj0Mzk1Sve3M6c9GGXIZfFAxvyAwDT0nIUbjpwlq7JixEVhOS8P7XbPyvw16Aikpo2FmqoNFNcfWCNRraGi0bPlkW3niiSeT3X7hhecTjTnQymu+Ty+LQEc2V/m+NqUOJqLjNBAc3/HC88+l0iNoocxtuGmvP//5I+XBBx8Ka5ssVc0yTA5ekUFRaVEx+vnPfx7HSlZdUyCBoyAYK4LnuUwp/q9/9VcR/tMnqoODNhjEKlmdHoHK25l/Qcjvv/+hmulqGxPmmcXLEA3syebYNI6QcPDyDRuCoezt7S6vvPp64FJn+zFFjY+RFAFrDNWcOeOCaeW6q68uXZNkdcEERwLXUmH5+ONPyvPPvpAAbO7s+eX4CdCFiZmjohohSK2BXu0vufvOO8ott9yShjBUgQ4QYeaIRemmcbvSwmJcpzzJgwMBpiZbzbFoeraavZWBtE8MAyPLmcvguOn1sFjTUF1rGp0+LYbDHtZBaG01KzNcyQ3sF+GlXF2PAfv4ow+ZywcWAAAgAElEQVTjOOkvoPRBp8zBkW3XnDtr1tzy7LPPxgDrpeJsUTKaYMm08q4BnGvXXpIspgZRGUiNjL4LpOHYsSPl4osvCsOITNPKCy9MUIYuPP0i8+emWtHfyho2w8IaSuJmCjiFJWMbw6QaOoImVv9Be56RAzoLVHBUoIohpM4JoTzJF2XI6IFL1Mzob6c9u6b9CUtiy0jKRBrU98yzz5SlKaVfdJ5BjJLyeQkDDphAzn1T3M6X7LoeDueODrCf1iMMdQmoahO6QJSsJ1806nzX5m/7w2lyrmS1QqeapvdTOfvWRCDhHlSyAqXsq/Ll3/SJNfU5jhOjIkNGPgQ65NoaSVp8ITDt7UswIDutZH765Ok4TwJg13bGZL9nz50dKJJqYwaVnjqdKpGMYqBYZjqA/k2fHtig520c3ij/06fTNH7LDTelAkQf6QFjCNOHgf1mzJhMz6YryTW6zPR3ANq0aFYZaWfZGjMSmH1ULrq7z0gylieffDKOg+xz7ZcaSqDDCUmw0NkZeAjnwZwESRQBJFiGQHbR4oXpxeNYChqRl3iRDQdFsNI4SeACmqBVDJx7EEXBggCq6QVz786ZNZHVlGFvnBCVkTgiIyMJTOkfwxkZUfqeo+o+3LsXI1argLUqLHmCVcjPEJ5k6KqG4RaRTRPoRzZa5AOu5zmtp/+bfr0worWmjnMwu1o9Re6VrDWVoaaPp+l7sb5+78/GJjXwNZnw3v5K566HKpTWLTnx7KGeBh+if06djizaWwkA8kFOrCv5Q0KTKpDB1aBHrflMHGjnid6zvxx4Mi972vSVqCZ4zhMnrVVNBkkY0SMZgD1uXJyqXZ/tzrVlcu29z0segEiG8am/r2zb9knNhC9YVP7hF4+E/IJzN3/+wsB9wSM9J/nj8DvH7J6ETJMkiO7vU9XBAikhVRNPZIZ9treem2xyNOg+MDdwNmtMn6hcje0Yn8CUnqXX6IaaOKEPzmWNvnL//anuPPnUE8lCL1u6NBB0tsJ7yD5YcZ23VGVTBZu98fyNPZIICTKj90zsDVgef4SzTAe7pxAu9dVqtD3xv+fwvdbBvJgEna33SmpZC04VQhlrdNmGDa0eFVX4+XEsMw5hkl7ekawxloEGJkcXuSeJN/ent0114tOd23Mf2Mc45rUndGz2mRyxP5xba41i3h6TnTowfCSQXIlXw0edI3+XVERkgnEWNNvZk/DRDyHpQ4do+q80veNi8+bMml16e05F57BjfEKJP9caHjmXRI0eL8gWflczGJqfQMdSOmRAUmfLxx8Hqs6/YtPtj/lIvsueNGQe7J69ZKcbRBBSDQE4lkZBaR1k3lv7P4eHU2GbP3dOoGRYc++//8EKTT954jzcFfS/nBspG6/cFN3p3IPH8YPGd05oDRIfSO8x+X/9dQyWw6n8WetNV16dYNO9oFwWTAgiraGzQW961osvuagsXbakTJk8KTBhyT46je0lj/7Npktk0JN8R2fO85CphkRD0F/taUVU0RECR7bXugiW+RPOjX8fPAJCvzJylhluk6ck0KnMyAOROfsmqKKj07s2WP3BhlQqfYsTJ5fPPttdfvP44yEl8Ls6IP3KQNz4Ti+//EKCEWdIb813vvOd+O2qPYJBdvCtt94K1TdYNMIiLv/aNesDb+VD8xNWX7gq9o2c0CV8PCQ97m/np9vL4SMHysaNV4QEyzkSHEIlBIp5ZqDccdvd5a033wrUzlnmvwlyseKp6JtVRxeTvYsvXlO2bd9ZBgf6S1vvqc9GGzwzxSgY8G94TU41+MTho4fKDdffkGyCiK0yeNTMTjVsZ6M4vCqrlkxEVTJNVr5OalbBORas7vvvb07E9dd//Vfl008/S2QMP6oUTtGYxJ4BUUuXZqPP9Hbn85ifwG4sEsda/wfh8ApdK+aq1sBFWW0H1iISiKYyUZtWO8onWz4pYzvGJLBSufCdTWN0U/YjNP/hf//3aZKbM2tuDqf5ApSLiBwttcZMBm/T1VeV2265o7z88kthXTPvYMas2eWTrVvT1JYMEeUcbHdvYGIpae76okyaxGjMLWcHhspxNKkzppVrr7223H3PXYGYTdE30+4sV/Y6n8O4IYp+4fmXIlxTJ00tg0Mj5YIZs8rg8LnSewYsZErLGA+WxYsWlG/9zu+UtWvXJEInpLV/o86scSjPDQ2XfhCsUPxOCuzH4bef9pvANfAU2fpkUFs9WE3ju/cR0saAuN8mm0om3BMjkz6gnp4c6saZaebGpFG01Qjp74cNohuHxlagNyZVHLhjcnTyxOkYUvtt2Op7774f2bGXlW3PPACMYn2p6Mg4CpLe3/x+ue3W26KI3t/8XjJYsuOGpRmEeBT7VFtJli2ydvJ4MvgTOzvTeEgRwYF6UVL2S7DFuRRgOcwyQBS570Nn7WcyM1OnX1CWLFsa4wAr6/kFHgLGajBqzxujnqGDZm6MHRtHPQ5NCwrV19sT2J11hP2XUWSYmmC07hkYGm59gzurcoyS6poYOINSc+2BqdCDOPxj0O6ORumClWGN8XMBhntU8fD+CqMbSpDijFhnTgDHnBKyd5xC76F40ctybBhie2MNrZdqCXY4jho8ftPELrM7e87cGIemob1xVBNM9HQnc46UQMDRBGJDI0NxxJuKVKOrrHP6cHp6kjEm13WeQIU6MQb2luzI2mNda4JKMp2z0MJc20cOnex3E9QJbDimtbJUSVwSvHa0x9lCMX3xRZcEZun3pkgLHrxUBulb+kwixnXpOU4XObTuEjYXXbQ66+dzIWSwjnoHxnWEcITnm06TVmDQPLO15iijViU/DLf79qxh6Qv5RVdgBYywDB7Ynfd4ZpAe60YPV+MNrlKx8bKFAlPVH/vdMCypPvg9mQ2dqWze+PHJ6DfQKBds9AMn3j6TR/rcz+nm9NmkOlIDDXqocYo4a+fOVsrgpmrY6O8mSZOKlGrRYB3s2EDbUnFqDRENTCtwqzprSMaxkiGohlWK4QaSzRmqQ/wqdNq8GfLhPo8eP5bEkrNBL7mG5IqKkyw1Z/fwoUq7Tn7Jv4p0+9iOVDoFmioUZqedPKXRthJqCO4k9ti09Gh1dYWhaOb0mXGC7Jcsv32VaLCvHOFUxUdLeeedt8vkiVPrEM5JE6MT6nyrSjAieHnppRdbfXx1yn1NdFS69azB4ECc55pV57wOB/pj7ZwFjlHm5wwOxEaSPeuCXQottu/R32M/JGjoBbrVvZO9u+6+O4xRv378sWTMnXV2hr3WtK/SqC+GLIKrSlqiY5YQob/pvoacIL0irb6tVFeL5vCuGvy35lg1/cT2sPbAVBiadZGwpCsFW3VQ44kEOaoFfAbnc6PZgCfrzC66vRnoaw3IjeBXkAg+U6GlE+Ngm7PmbOjZPN19qnR3n4pjz3FGU77l4y2p9DcwaPcraOJfSfrIZquQShT5Lr9zRJzrJvnEKQYzUwmneyUXQBv1fBmJQF/ytfzJabRXAhZJRYlX9L6ceUmNDEsXxHeaN3Qqs01uve32coK+PHY09ymIp5M8N0gR5jUwZ9UkwRw5lOyQ6GsCAXIkEG+cez+3LgLwwF9bYxjsBxmpSVPEG51l6ZLF5fnnnots8rUkFZI0nFj7iKILR0aTJCDvlTG3zofDTotMACyODGzcuKmsWrk6AeBf/MWfl88+21kefOBrSQq9+mqFdUngWKckANpKmTplSrn00kvLFRuvSGV98uRKj1/bAYYis/wIerlC4waTHGHnGr3hXshdpe8eaBG+GHHCr60JIrLlenX0wJjYDS+z8vjXkhyKD6HSbs0vjP5Dvz40+I/gvKo+fBiV3wqtHSwjbWMzE5IN2bFtR2DVV199XbnpppuT4Ofb/OqxX5ann34yz+eM/cF3vpMkqaUQN3hW0GsQODa+Yxx2NzTh59JD5ufdPT3ljjvvyFBX60sPklHy+q1v/k65YNYFIdIyeJ2tc/5S9JgxM8RWbaPtZfaMueXgwcPlP/2n/6tgxXv46w/nHt984/W0j+j5EUewX9bwN088VzZuXFfJCCw2JSrDJ9MAkpFmyaHBZL01qn3zW98qx44cLy++8HwcxUsvW5+DiAaRo2vSusX91WOPhRLVl8lyMtyMImYZGdiPt3wSnnIB1cYrryqP/vIf0iyOjz+l6bYKvSGYblSgQxAff/yxzMqRoZLx0FwbZhNsSRjRWllvDoJSNupi300pMEKekZBypCkaBi50udOnZqinA29jFy5YkCyFe3Htjz/6uPz5n/9ZhkbedMMtGZIY6tHREqODZODESRTL43PwZ86YnYFa3Wd6y6233l4mpPnt1cDTBDqyocsXL4+DB4LGgNVZI+1lxSozUXoye0clB7XxN7/5jTTEj8pGtdep3pQb5fnG66+XX/7yl3GaKPe+nv4yfG60TJk6PRWL0m4I6wVx8Blt+Ed0fCL6aRfUkjTcfwMJkF1oMJ6UkXkQlUml6/z8mwau2GBAOSvuifw0WbFK911ndjQwEt/hvXUfKqyHgDcOuX1vmjwr/vhcDj0H2ufqnJehVJXQSDOyhu+paO3e9XkO0qZN10QRP/3003HSGVIvilHpWDP3wNm+GFvKn9KtJe+BKGRGm7zdeuttZeOmK8veL/YFe37jjTfWIPvQ/sjE6ePHYxRkeyo2u1Khc/TBvTjKZiWE9aU1j4Wy4BA4wLJk3T2956l5YxzGdcRp9XtZnBpAVKpbTErmH0g+KHt7f8PwZn6IzJ7qD9YfAYjfnw9k5szJlgqWGCgOB2ZCAZHMCucFhEN1xc/ifA4PpzqZik5r7WTm6AF7EtrM1twP2S0OqWDLA/ueDz/6MBUWUFLXC4wxkKWZMS7uHVUloy072DRHCqoZKzILPuV+ZHPtd+PYBvoBEjUyminpKlOc5rlzFgTfDhoKajNhEgioviiZyRNJvkiQwMJzRvSeLEUhPzScTH2INfr74+CQy31791QmwpHK2EW+a0bbHJwZSXhoCiWfqpEy/t7nRf69tyZNKhkHhQ5qt3XbJzGeGl3Jmiq1eTkCg1SSuk9HDpp+FEbfvRlSu3XblrL/wBfJ+mKmrJWiWi1jhDkbmro5QIxJz6kKwxSAeNlPe9f0z3HWrWWFFNRXWPPSa1IhIoGjoKtOJQ7DTWXR4kxITgl0PLt9dSbca1ORcebsJ30K8pez36KL9/PGIUi1JL1CtXka9MTfq9MzN3vPxiQYagWOTc+M7/LZiS0qdc5RU3Xzu4akwzM2jm9TybHeqVy3gp0wcLXVJBKWserMd9TgX6W7v78yE3I+hiuxhO8mT5ySZt1GcR+0YJMNfbpnaoYLJ9Emm96qNB/Yv7/MnTf/PCGBoHvfF3vLwFlrMFAuW78h7xX8IbYRyLBtqnZ0wuyZmP8M4O2NjJMhNMR6M9E8e75nnnkmGeZLLl4X/cIxpgP1l3Ku6X6VUXPYEBTQO85yYLmhiF8WJ8p0cplTckTHuDb951x4sUNsm2SGZE8daLo7ThB7QPfpt+Fwe056pdLpj08FXhLsyo1Xpg8VQ6K+AhV2iQ6BlDkcay+9NEgIzK2SS3peXEMg4gywqdbYeriPpsKeqt6YttDv671ZsXxFnKQEzi0Ui8/RodZb0hTCYIaBv50Tzs8zIuN0mMrIgtYIBftJx5Mz3+OVnqFezfD6Oyfm3prEMD3ji+1F4GNT6nwwulKW23lKYmv2nDjFzqwEAp/L2vt5nGd9PbNmR/b4GRgH6S0B1Jdtt2q2bD/fKPeaWWvnck/OAPvn+/RXdZ8+GScTaYLfVajmSHSYxnC+h+q6ahfn2O/0SLEv4Pnua9aMmXGoBc9BA+nVWrwk+pUNovvpBUma2bNqc7y1J7sSggiD+FbzFy5Mr4XAOUmZ6dPLwUOHsj5XrN+QgMjvJQycRWesqW7STfQ0P1aiNL5Kq99cPxvdzpHWW02GbrzxlqAe3nnnnRAgLEcHPXFS7qNWHSsCpenLVEVRcb3zrjvLmrWXJCFdWx4OpHLOhkrSj4wMJynurNAD48dNaEEKQYArS61Ap85bq71t+hfZReeQz0qW+TbQTF58aQOkw5bZgmGG8KWFOGiSkBLrGZ0ytvZ3jgwPRWfHx20F9WeHhoMwYAtfeP7F8rOf/TRB/D33fCVnmK7VJvL888+07PmptH/8/rf/IOdR340EvGc4fOhoefutdzJAFDGQoElievmyFeXkCSMRpmWMCRkAfXNf7P2NN15fbrn91jIRw/Mopsv+svOz7eWzXZ9m5tzkSVPLkkVLy5g2Cf495Re/+HmZN29h/HZ6BYGRteJHYfml36677rrIpnPQdvTgR6McA1UIm3vZZZclm0joHNSUpYcHcwi7T/VEwAinDfR+h9tBkx2V1TN8cf2GDYnKZSLRuIr8BCao695+550yf/6iBFA9PXUS+QP3PxQYmId2s5QFBScYohgFK2f6ejJsT2YUzhKGf+rU6THEsjuCFJtrUziv8MHuDRTJnxrdOJqMNgXJWaCcKSV4+B/88Htl8ZJF5esPfyOBFEWmZPfYo48Ga3jbbXeUJYuWJBvh/aoJMrqEUHVEMeGBBx5Mk7zMys6dn5UNl29M4PHhxx9lbTBFELLFpiPD/Yam8njuD9Rh4sTJ4cE/dORQgprLLru0fO3hr5arrtpY2sO2glkLzXdHonGwl/c3b25hrqeVo4ePVyX0xYHyyfbtZcEicB5DXk+kv+SWm28uEyd0lvnz55RlK5amqmSPZN8pWkZNVoCBpKw445QZB/STLVtSqoenJDzuucnwkxH7qE+jcaooAc43fGmDFRbwBloSTG/F9RriCn7m5bOuDYbA0Piu9AbtPxCIDkfRd+rtkWVUYQRhM0TqxRdfLH/0T/44TqO+h3w+jGKjrapVddQ6xtYgizN+w403lXPnMB/tinwuXFAZWDiQ7mXG7NnJVl126drIeganTplS3n3rzVZVcUbgHu+8+065+aZbgnUWGDFeDJqghYGMQevoiAJnkDzTnn17y8xZ2MjQcppnUpnIHFQZzSaQpOD8nZFnlDglfib7Q4kdPnggit66NlUxuGWvBDCtc1zZ0AajSCk+gUqjBJoMUVN9SFVtTFt63yq0ZCDZMXTgXioCznfjqDJwSv/kRyZ5TWtCe2N4PJNz00CKnF9ZvjRnd3cnEyjTGdz6wECZOg3Guqc67xdcECPRsNIwnJQ8Q8+QCgARjZiqrgG3r7c2cqICt0ZNP0249g9WSmbPSW80DoIqRyXtmJ7PehYNuM4340y+fQ+YiSDEmqYS1jEuWSpnzLMJHCouWgVUpn8kUDprD75xprdWHazXrl2fRxZqNWR/+oawS9G/TcBEiTPkZJRO6u45FUOdAZzjxsVJo7+cec4kRyZDXSdNLMeOHEnjKRhVbZ6vn0kVpEgqjP9ShYxeqcQNDTSM8RDEwWCTATqg6W9R8aGvJbyc5UrprIpVKqFFspm1MqM6KQvOOQisCPSnuzvr0OCn6Q6Vj1R6ptRKTypMLSpcMseIq+Y0CQB6tHEmBZJzZ6peVPbHLwcw+Z4WfLpm8n8b3PyjIMfPy2j6jmpypL7PuUrvaeYMjdZ5EGW0LJi3ILreepr0bS/BedJ4PG5sZJRMCE6CeGgFrBiD+vrP5ByD0AigQgTRX3vwPAMYCMfiwQcejHw51/SPqqrKkMQgh8b3vf7Ga+XiVReFQRDUim7AqueeJSEEYJwxgQCZvu66G/Msb77xVvnwgw9SqRNYSE76jkd+9pPQOwuQ9IN+/PGWJA4kMlQBXnzxhehVQa7nAhtSEWa32TLrwd6QGYkm816su6r1xIm1f9PZ2LVrZyq1dF0DTSE37H4lFOlKQNc2ZrRcc+21kTXOowBJJnjPnt1JVNJFGzZsiNzre6Nz4gj2952HX9pz58dzu6/uHrNzZOTNTpMpH6pQ6vTQaA6flJ+pugUKOHwuw7bTL9RT+ypBrzDCmusjY82n4COxD1WX1UqVmSLsFIghPea61oDvkaHsIWvSR1ErymC85I4u8XyLlxhCOSWVPtcUiDSoCmdBtVPgKXBjd5rARBXDuadbySFdlvM2cq7OWAGl5UtkqHIdzIrUgu5at2ZN7ovuYN/8KaAi04II62juFx0uWSYZoZH8+MkT6Xlm8ww6lZSgkzyX+/Nz0DNBq/sj6w1cuc6qquvSzOSzl+OaanKrud5nrCtZv+PW26JbXT+opAl0eJ2l5HnSQzdufPZt8wfvlWuvuS6+6OtvvN6iaJ8b/ap32xpfddW1gSkitErVptX/6R7Jl2tKGDin99//QHnk54+U7/3d98u//Jf/oixdvqQsXrwoso19lP/m2SM/I8Oxic60hC5qec6/ap99l5zwHOwQWy4Y4M8ksbl0aeRA0YAO5XdLNqXvb2x7HZjdOT7nvv9Mf5k6pRIWseHOLRhXU5kNA6dBpe3tsTd0aggzEkhXVIaRHT/60Y8CU8f8iSaavULaJHltndyP9ocHHnwoSCSa0zNWyG8p77z9TvnRD3+UXp09e/Zlfx584KsJhAw0JpOYRNmz9FHPmFH6+nrKww8/XDZdvbGMQRY1vQ5pdeYlDrtP95YLpktWzi0fffhxevydYeuGSvu6a6+PTKk279i5PXHKH//xn0SX/PjHP6xzdFzoL/7i/0w/ioABfKdp3pTpjXHVoHyuTqYOW0YYH2Scam9HSsIDdWhoLXGaRVAbhRusv+yGDNfA0Ej5j//xz9O8yaj963/9v0RpP//8czG2999/fyJJfS1PPPF46Cwtwme7wDq6MhvnxPGTqZgoXVe85OwI+N9+928ygO3222/PweHggNLo5wHVueuuu7P5siNRet3d2eC333kzGEH3rbTvOShamYBvffPbCWzWr9uQ70CAICPRNKIeOLi/rL5QyWxlueyyy3PAfvX449nYJctWZBjoBx98WBtcJ08uN153fblq01Xl9MlT5W//5q+zPuuvuDybvnvPnjIw5NCaTL6q3HrbrQk8FsydnUxtHe5a0mxF0ToYAqxQD54ryXLv27e//PCnP64D/dpNfx7Ote66885yESrEdlWI4xXbfORIjKwDWkukg1FQskiCLz1OBIwwUjDWx0ESCBJ4ZVgOV22w3p+Suufh8GMXoaw4yRwfjncDkeMsMIgZlLV3T4IZASoHymdl9wS54AmySDImMitontesuTQMKQZHaeRGzWuy/Ib1l2evZV6wm1AABtipUKJ8Tn9DPwrX2oOx4fIryqHDZpfsT3B//fXXJbvw2We7ys7Pdpblq1blc6dPnQykg8yr4kxvURZTLgKGpp8GnEgJ1TNRDs6G56mNrDWAp9yci4NmUhioNqkGf37HuFtjxsPnGBXnzbpECe3bm0AlFNvTp2ev9u7+POeP4oIRt58UMeNjP5SoqzOMpaYnB3/9hvXJfnLC7It9dA39Y+Sb86XM754byNGX595UONtQpTSeXYeYOkuCMQ5c7UmYUGGJehJQW/f0JHiirO0PZ1f2lnPF4nt2/V+MOYUvk/bJ1m15Tuvu3zKMv+19Ud07U7N0BqMdPZq1WrZ0ec7d2LFjYvistwobo9E4xu4bW04dfIjVpeqowDtmVCY29yPRwQkTSIEdpR8ABKnvTLK+IeaYNjUMclibOIArVq5Kb4LGejqM04rMBBMgOZR5V1EbM2ZslHIymyMjCfwZcbqOccsQ4sHB9P4xnCrtt912W7nmumvioHhev/c+EEEGNbC3lqyNT4WwMhdmD7t7KpXo2b5y4w23lFOnK6W2wEIQ5Cw6g35m3+kGwYfqrzU2E6QJDOyn63Jgm6Z/Z5DsgDQ3sFP61vXoUXo75A85ezJ5NWnQwNqsbVPxTQUHY50+qFaQwbFXIUog0wpAOGAcB0FYW/ovKvGEl8831edAklokBT5bezBrRalxAlJ5pv9MFg8T4cScDQFVA5ELy1wfqn6V1mnR82TfffsOAVeGM3ai365ZeO9tglvwtCQkWkMpBR8cSMgEzo7kiu8mx6BLoXefNzf9d5Jr7pG+l3DRU8i4SxYcPXQ4SSAywcnmjIAIC7LpIPaB8+4MqqzIhnZ2dmWooms6l4sWLo4c+X66y6yf/fv3llmz55Spk6eWmTNn51mdV8krwZFnBT23z6ouzq2zxaY2THOVyMTQ6JNl6bIVcXJ37NyWimMCgQzexPJnJhkIJ/jo6TBaWVd9po1ttz7s+cuvvhj6YnaaTbz6qquTabdPbE4lVDgZ3So4BmW3X3Qc3eXMYr/znia5qmIgmSEw9ywSGfqmyLLezlrBBqE+FL2rh0Dysu9sf6Bm1t9zRp+0ZlI1Va4Tx0+lGq56pTKWUQLpq9iVgJVuJbpkZs7suVlDz25v9eLSUyoc3mtvrVXggcgGWrTDzolqjmckp+ykBIM18rKnTzz5mzj7PttAolzDdznz/ECO5UB/ZXajMyVrDA6nR50vSSAstBIaKiFsFFtw5mx/qPLjG5w6GUdznsTN+vUJGBP09/Wlik5O6Vg2xnkg+2S96VVVAbI3zt6kFnOdzzqzyc63tdXRBRr2d+/K8/H59N+QKb3fzonn6VQdR1Hf15sz4LmTPByq/V4CHb4dPaqiI9Gk0kXON7+3OfbM/uT89PaWZ55+OpWz//6/++M8w9///Xfj80jA62e0lipqGzdeHjmUiHDfKhbOLHKG66+7KUk1wQwdoDovG4pp8NJ1l5abb7kl818E7uYN0lmSiEim+ESuxy6ZwcWeSxa7t53btkcfQlLYBz6Rypygc+OVVwaBtHP79rI8BArGQRhOfiIjUEDqBHHkSxD72quvpfJkfIP3ei6Jccks+txefe1rX49vuXLlsjJmLGIqZB3jw7y2+f0PyuuvvR47p3r29Ye/FduGKIw/eO311yauMAOIfWaHkCyAtiEkcM5nzJwesqjM7xo/ocyfq3rTXt58/c3yZ3/2ZyE3sW8qNxKJ5EKLiFmIEiO333Fn+dlPf1KWr3AWywcAACAASURBVFhZ2rpP7EiPzssvvVTnRixbXqdmx+moFHUTJ0/Mn+ilKaaKF6x4/lADD1VjQGl4+R2B8vvGuYAvtEiqGhqEXnnllQgiVph/9s/+NNd/7rnnAknC9y/y9oA//emPo0B///d/v5zuZkTGly++2BtMsmxRcKRzZldIxtmz5X/93/5dFhxFJWEK7S6H4aMP4gxi2Ljv3vsCOxFhDw3AU8K5Ti3zFyyMM0zIKUeHXaPayhW1gerdt8wA6Gkd+EU5bPDSMnpz5xOGjnLppesTHAwOoSr+qPScwTF+JM8tc0IZXXn5FTmMJ48dL08++UTm+0yZNj2OVXp71lxULrr4wjJt2pSycuXy0tN7ukyfXOcAwDmfOdOfA3f40JFyww03lSuvvLL2ypwbLk8/+1zZu2dfOXqyZr+sIafv8ss3lDvvvL1cunZNOXrMxNg9KdOi8uV4ND04uO/thUz6+AnjK23v/AXpoRAIc1BCUdltwvpnMYxYVWTLkVaAVjk8FLvPcTopSw4rwdaIzhinX+TQ4RhyThhh51zBdZJDzyO7JYtIMS9ctCAZTRNxDbJU0QNL2rz5g+CzETmMHTuuvLf5ozJ/7qzMRzo3MhxoE9hehtA5CK+9GplY0Zpu/cSTvw6cSXYC1tbzkTfQkY7xnYGjcYRVKqwJ2b54tQFlBrrJUk6Kg0IRG1IrO89hdnYoHwZYBpzBgSUnG5z/GbPMCxqO0WtmCyQbeqoydQkKZTcpFFlLL3LpjAlqU+Y/dSqOl8DHoFTVN5AvjrCKGweGsW/ggz5bS+C1x0igRTlM7DLzByxyTJop9Qdwit0bObU/ZB1kq2H3cj8qNRyXqqimpI9IdpWzYH9l8Zom+TSld1UYJMytaq1n8HyBJI2ORpZkSil2gViG9w0Px2mzNtajNohPzHp7HsGSNVc9dC1VF84SeaQrZMIE0oLPGLkzvSltczhqw3aFXPruhuaTw9/MjYDhrnOkqkNL1zSQWZ9TufT9soT2WXXaOfWcDKTrugeZcQZCIL5s2Ypy331fSfDifDRBrr/LRKsoulfMS+QmFZSuiWXKVJj6+XG4BCZhOZw6Nc3ldI8kUlM1BRXTb1eHxwp4sILtqUQAIISHDid4I6uCNwGxQHVgoD/faX6B6zcVjabJm65XyVJVAi8gY4Mt2FnmZLSaadM82teXyhnnWjWe3HLCZAtVO1OBDOlJheQ2sLT/ttLiMwS0MqdWRrXaO1Ltje+dPKEm1ppX8/cm4JHcyDVa/zfwtS+/H+TMwNB67Tr/wvvZD9/55f4g/+bYCdrrc9ckDvj3pKmTc1a8GhsKnsYZVUWURfcZ1egmwx9KdmQIPb1xcH3vm2+8kaoqJ1MFm0x6v++hd+yjM/j5p7tih8gv283RFkT7jDNHnyL6Aavl/JBJ8yjo8fqzPUnogKuQtX37az8gfXPs6JHAsQVXXuSwVi6mxqlQnf23//bfRVZk8+2RZJ77TCYaBfyMWdFVri3B4NnTT3baPK4TWUOyIGBA1PHoo/8Q6ljfLwGHbCOT5rsmlA2Xr4+dMRwQ3Ihdps+8PDv9xCm0RuSNk2Ytm+CmScI6owlKMY1y1oeGonudZ3ZLIGMv/Hzq5MkJSjjoZqdIIklM+N7u3koh3vSd6pVwDq1fnPdWX4az5aw5u82cM2svIeReZa/XGHS+fFl0Jka9pt+smQVFlvwfSvcQvFS/i91x1vTcgn6xc/bYdelYsDVOJqIm1f5LLl5TB14jCDl1KsGBoIj+zAyrc0NlyqQpYTxzDfduL+05uJ/5fDqSJNUaAh5Qfc56Tdr0h+GVDkql3CyhgwdSQRNM8gWchdBq68FpyZQ+rw82v59nWH/Zhuj76cZltEgKmr67JFv13LV6VZ11+laVx16sWr06NiaV8RFEGiDFlQyr90xP2MScXYkMcgB1pIfW8wnkXM+6vvfO+0mKWnPBgoCMjL/08ksh/fnWt34vOvynP/1JRrPo0/FsKJjnL6gkP+BZ9IjqyeAgtsWOMJKx7+RJ8l9vtr2WYPUcF164OjZFEkxi1e8qRG1CzmiSKidPlB076xlmo9nqHdu2BX4GhSCpJtHpfNIVoOKSwju2bc2zZGZVK9i/aN0l8cW2fLQlDfx79u4rP/3xT/P91tMIB760xBf/2PqAlD/wwEPl8isuK7Nng/BX5Aw9IVGBJOKX//DLOkvn3EjIT8zGbIoEWl1UBDE/bt++tbSPaSuf7txbvvWtB8u3vvU78UMOHjkYH1agyuZibpwyeVp59tnnQma2bu2l8XPI4Zp1awORfP3VV8rm994rd919b/nmt75Zvve976Wtpq3n5M4EOoSBoLvZSm1bs28El/Mha0aLEZDaWDWQrH/FdFcGHBvid5V4oDZ+NgangZWd6dNEvi0GXwMYIdH0LmtKkQsKdu7YnshQZkXT0gcfvBcnbsMV64PFq8wtJ0JBCYuH8eKG62+MMhehi/KffurJKM9rrrkuCmb7ju15LyE0R8Z9OvjYNMBqBAzK/yoVFJAM0N13353nVyYLvGekLfh6hseacf6sF5aIU91VWXz72/8kmYrTPb3l8cd/Uw4ePpLGtzogbUwO/xyMbdh8QhvcHxidAEfVZ3xXZ7nnvnvLzbfcWKZMmZTGLNkI818CKynKjvvK333379Kb4pnXX7Y+B1Tz6n/6v/9zKHfnL1qUSdvgC+vXX1quu/66smTxorJwAbYv8LDDMcYMSZxNgBbOhp4MWP3O8ZlDYl/dcw5oaxJ54Get5rpk4mWQMIR0dEQB+TuD598Ons82818c2DT3JgN64jz1tKwQWUpFEC3ucMXIV6Xenu9QeaKQDAJFN6hhmGNBFmCpBZM33HRzMtmgPIbOofYEzUsAe+BgAk0B1/0PPFiOHT9afvP4r6Jovv6NbwTvSRFyNmXtS3t7jCcmQRlzVI6pbLbot1GZpxG5Rf+ICUagIUgAq+JbNYMwQePmzZ2XzBrj0zmxq7zxxputoZx1EnwaNVuUo/o+VAMEDc5Sgz1nUDkVoAwc1QXz5sfYcFYCNR1rCGnl6W8y45QBo0Eput8MeG0N3KxOZYlR52zBBTP49k3GR5Dl564feN1AzezbD46f9dD7xKjv+2J/lG4DG/Cczgm5sv/OhfMFOkHJc5IlNMiea9pnxk7m0mcpaz8Hh3XvFB4H315T+rJt9MpHH39UbrzhxjguCdwmTsyzy9g5q74Xdb0XA8HIqDqFmjwlfsMzp7XobDWpHjovr9bWmqbSNWZMDILvdN90oKxmWNdOnMjaNpU71bEaOAxmAB5ZlVDhMDEYL730Qq4nAJs7V/AyIQo7g9Lm18z+UfODurrK1VdfHVwz/SKDxyG0rljRBDYNXM697tyxszpeAsIWgQg97cyHfrytraxctTrP47lTTWzBURjlhgWIzDmrHFU/o0M9ZxMgcEjPaWQ1nwLsZMKEnC33lUw2mNCgwK1SnUoSCOgESSr/Z1r9OBwA7E+cjgYK6eyQrSTXWr1F9i6DOo03kP5u5kVwIGSlzWviaqXPs+18BacZVNo4fU2g43qe/fz/aTBuK+fA10JMUQf3NhWlnJNWJYnMJDnUCXJqlpBqXB0I6nmxZtKfdJwkCdnIDCYVuClTUllBaJOhvvTr2PbsmeqzZBc7JCOpknPNNdfkucGeVPzp6wx/HRzKkD769qMPPjzPeGctOWSqDumVbG+PMyYo0nerp1bSap9k2NFj6TNh3++5575QAmNB/fDj98vNN92a+3/jzdfLzh2fJvnB2WnFmi1ItKr12VRfBAvkBNmErLIgnw7nyEAgCB5OnTqeZKa1uWrTpjg69ljQLWBx/iXtyL3+HHstCK8kLiioxwWOPXsu1swz6XvVYK+30z6mV+P06fMzYfgxCa5bDIky99ZPgOS8cw4b6ulAnwyOPHmyDA4NJHnQQC8PHzwYn8Ba1uTFuOw9fTT1gmnRCdaQw0xOOMw+6+WZ2P3zqBbDTDvqrBlVVZAtlYDMYRk3PnZVAtIcEj5SRT0sz7O5xnlEzTjyVZ/bfdPxff3GN5xMIEY/Ne+X4MCiRRfqq6qJj7G5Z3qK3eHAS2ip6rWPjqTv8KAeqRPg8H0JUgUs9JWz2tvfH1vgWuylMIKtbSqzCc7CztmTxNJ7779XLr7o4tgRiVHf47z4zoYpkC7hCHvGr9x3f9by2Inj5fCRo4HQsRfgYJj+puuD8nvJr0mTE6zJc3B2rQdfIf2Bw5UkY+/ez8s9997XGgRdE6Z8PMEXPahnk3xs37a13Hvf/XW24+me9OtgbwPd5IMi9HjuuWfzHdb0nnvuLY8++svs20033RTkSR3Yq/dKMHo2cnL8eGVqE/SE8Kkfe1ytHicgCpNrXyob9HnY0BAHJDlZGYzJDJ+WTSH/fEZngixbq57Tp9N3JLBxzYaZks/BJ/D9J44dq7PdMki+9gAuWLow68U+9fb0lddff718/NGW9M+yW+6TbtYrW+FrWNo+i575wz/8Tlmz9sIyeUq1uQIbMv3BBx/lOio7dJ/ktOtLV9l3iB36mq+gqjW2fUyZjURrqL/80R/9UVm77pIyZuyYcqrndILsBIRz55eFC2ug985b750vlrz51uayeMnCctvtN0c+zFdyBumhhhyj7fiRLaOy7BoqGYE0nraoFpuMFEysTCh66VQO/pvMWJNpqJ/vOO9oUGKulazsGVF1HfS2a/eeKKmrNl0T/NwLL7xZ5s2bXe6++858XgnS/chCcFDHj8fNvqAsXbY45SwZVgr6zTffCq0izu1L1qzN4fSdqb68926iYWVBhlfTGSUuyv3qVx8OxhBG+ZGf/TybCbLnu1977ZVsImq9++67L4oZFAX+csNlVwQug4ZQM5UyM4WIOGDvvs+DVbz9tjtqNmW0rTz51JPl010aKGsWUnOWZum1MvSjpbxI6eO87+zIgE/PvHjp0rLp6k3lyk0by7JliyqV8GB/mTi+s0yaPKUMnB1Os9fPfvpI4GIwlBVHT+m0lU+2bS0XXbimzJgzO8/r8H/l/q+U6667No3KkyeBGY7PlFnzNhqIDMPtZbYPx5MR6JrUTOs9Fcc9tMMDA8lQU2gc4MAL9HB0n25lrGrQ08BQYkhatJ8UeRw0czJaQ68Ci2mxd/k7Z6LJ8jfOj/tyyCkDGUnMf2gQd+z4tIxpay+XrlsfrPj+/QfLLbfcWi6YMT2kGSodsqccUsqnt7snjiCn+fa77oycISfAnGZ9GEEwRMEhP2rGbJjQ2Slz43LnsFIqR/VUtXDLAoqGSMBeKWP7vGxqgv9xHQlwvDR8elYwrDEdHclAuRfXbFjqyKAshhtQKVEyd2Br71DF8Ps9IyMAnQHaBaPb05uspxd5r8PAzlb6TzOPAhGYmf8TrKXfoPbyWFOOjJK7tQd5YWwpSGuXYY7w1EeOVocCW1km2ffGweVUUyiZ1j65BmKePRAJQcJQZe1jjDkJFHEDGZKl1d8BZskRrAN350cuZZQ4ZbKOstyBAY1pz9mTZGB47JlSufK954lxP9uf58maHz4cQyxAUP0QTMhoeY6asOhPM6Pvs77k3r3LvGPb0aB915135zkocs68++fwSP7YB4GHtQoOftz482tsDxhxMnJg/6Eoa3rKOjCe6bNZsjQGx7onaOztzboiUHG+7N2GyzfEGDB28MiqLTJnPtPQr/t+35PBq2PHRk8JGAV1ZMj6h2HH1HDNq11dOU+ZydM6yw0DFSPpuxon1L6AZZIrho4MO6f4FsmX+2fAzfKgR+gJ++o+UrVT7W9B6OjCpqLhd4L1ONHTK52xZ2ogZ00fD8iPnzVDSANFazFqpbFWBaZFEpBMcYv4IDLWqv7EUW5luc/D1VrVmwiK6svIufTocEzax3AEKkytISNIo68Mb4aA9ueMNo3aDfRQj87wiEptrVSq/HLaQWLcNxnNzJgpUyKbqXhOmRq6XE62KnGd2TQ3zjVEgQqBSrDqIkcIzEzwMjh0Lo4+im/OrUq0lzPuWmyd99eZNm8Ftm2ifbK002fEyefIqdJhVRVQQXac7j6RmXWCBJXKA18cyJkknxzK6HD9hChzjx6J3F1++eXVcW01R0OGgI5X2OKk6OLXXns5n7f+5NnagXfWShJY3IGcDUyTElj6kfRMNKyBKjlg3QsWgrBNCJQXFAts1L2qUoCG1sRQnc2nwmKNOLXWVuDkdyCcziPZq6xjlQwnjm9PZexEKuR3Z/REtHpDnYkkbYeG0/N06x23J+h0NlSgGiIS16uVwY6sg7337BJfgkLnqZkhQ854fXwc8sLWcWadafrAGa/EPEeSLefwZYYUx7mzjoignzm/znhTqSYP5CwVz0n2YH6L2KP8I0hmEkytweFpURs2uqAr+s0z+S56UfJZsk8CajjnYDj7D1576WUbUkmhQwKHVEMZNoakDs7UPxmSiHZjHyblPtLbZeZNT3ftZezTQzcSm2nWk/XDYIhYid6B9iELKpd8wM4OpBrbW/PM6miDZs6cdaPXOlDYh7GtP/0tnHP/5oTTgaoCzjSmuXffez8z5v7gO3+YJLvByvykkE4sWJBquuZ4vqsksz39N//m35Rf/OIX8RHZI60Gc+fNifzMnDUjs4TYKOyVXvQjvzG93RIgrdEKgn1BoX50MgYG6xp8OxVxdiqJopD7dMcHMBC+soMahTKY2Wn6/mpgUv35pr+WjUoF7+TJwKprMFWTUG0dpfT1D4QUQi/M/i8OlL17vyiPPPLztEpAA0hM6jXz/eTZ/WA/u+uu28tDX30gFSz60ViVjA0And25szzxmycjtxs2XBHdAoXFr2cr+eRk1Z7SdXxc/vxtt98W8p0LZk0POUFEMuRUgsBJecYnfvN0SKdA8pCbsTd8BHLnPthpaKZ16y6rcMcvPn9n1MYrRREM2aRKyVsb2ywg6JpFE+g0kDUH2AFySBt4A6F20abk6vONIWiqRT63Z98XqbyMnGsrTz75m7JrF4q/jnLllRuDcZe9wrfOacCxfeml63JPGsoWLV4Q44iVQtBEOTQMMYQHrlRWw8E6fORQBJaS2xlqxj05ZCg5KTjQAZkNJAkNDEIGSvbi5ltujRIxBVeGlWPT3tZe3n7rzWTCwpK2fGWrSfhkOXpMhWR6jEzH2PHlkjXrynvvv1+ee+H5GCTPLZC56MKLytqLLk7WWGaPcJvTIotuGNfU6dNCn6kKc+11NZM7WobL4Jn+ZEzO9g+XJx5/smze/GGMo/WyuTIWgpjpM9GYnim9/WczYXbtujXljjtuDwROc+mEzAlCIW2uQS2v2yc0t6necU7bQHy6S2eoVSvMwosRkHWhRALlaA2JTfa3uyfZ5WS3jx/P7xonrLeHA1abMH0HJcWoNLTgqSYgGNDUfVZmoU5artmOsa1p0NiQOgJZPHL4WAw3ZUX5rVp5YXnvXcPvToYa2hTf5557JsaX4wGGJtAWwHGqMQ1NmzE9Cvqee+5u0euatyIzYtbIqRyciVMqBSusKodQZo1sf6TCMKvCJdNAPzSY8ju2nGCWW3OHOCay6qabO62MeJipJkwoJ1tDJxt2rWSvWxnmGB3D/7pr9ctn/OksNg3bAoPjBjy2YBMMJFgJaBVlzcGwl6FaHdeRs9QEH7J6FId7dj7tfZP9dO+ZaN6iHKekZJL1jahyhQyiNUSvqfpaK/c1MDAcHUJ5+r+Rj9zz1Dqs1HlrnNMmyLZu3ovVCp7XPTlzcaAnmHfwRdZQQJ3K1+lT2U89MSApql5NNTlVl8OHo4gZeeve9ALojeE0OzDkrKFMprgZnAbOwsjLDFLE77z9Vrn99jsj/6pBngUswoucMD6MCEIN62w/6dOG3lwW66UXXgo5iqxWptS3YEGBiQg4j1ToH7lQzRbocMhAHW655bZy8PD+DHXV3M3Bo/A1pAtIvBL8njuXIN562HfnZLD/bGTH/lhT/1fY0G+NlfcJjszAaei57T+Ho2GBCnbegNwJgkewjjqIsIxUVkDBRfpQuk8XFXt6wDpFnkMWXiFj9ncw31UDY7+nC8gRZzQ00a3+mS/31wjavM734KTp9Vz2i5OZfp/WfC/34X68GkSCoEygH3icJF0CnDqXpVY0K3LBOqjoBBLWYUhyhfNIuPhMrcrXIcn0jixoA9kGafZ3/Z+o+ekEL2eO0SV71v3pp55Oz501SqaypzfYexUPz0fmBBH6ptwHWygL7vs4TIIR9ypI15NIxvXp0TvpD+lFXoBFbzQJP6MCIg8nVTpOlLlzF1S44szZsX+bP9ic/WQnZezh/oeGz8YZI+/YS6MbphtEeDYBStVvlZ3O3gpKwnjUUbPPgZRmmKWgsw5svPQyARvH+VCe271yxF1LZVbGmc5//bXXaoPxokV1qGfXhOhajtbhIwfDxkYvb9p0ZZIe7s1z0k/Ohaol2VMB4ZuQsyYIohdCcdyiSqYbyI5kY0Ny4Rzoc7XHCAEEizLg7DY/wtm2p3pQ/HnhJRef9x3imB89Gv/DeQabqz1a9Xx6rgZ+Cyoa0hLN5GCzIKUzVZlr4N7IKr+Anm6CTD4ECI8kGf0DCUPvgIyHlbSvMj7W5LIq/eTYrg82by5XX3NtIKSubd2b3soIKiIRs2wMEj508DzcN4kHCI7BgTiQksd8lGMnTiYBZ+2xgmLQVWmMPQzhiTrWb1lHVXWw5joXnrc5N1XPDcY/89IT5rOeF3wLGYHzR1ckSTOxK1WokAONjqbvaN3adbl2U4VOpUK/uATWpMmB2JJNdqMOEB9btu/YmfOYKmB3d9h0JSQkIQWEqy9cHT+OjEni2gP+gar3oQOH0p+FnAdE/rXXXgtlt6QlAqmp06dGHkGm9FdCITUEFXzH9LwgajndnfNBVtgJ8ppKY2t+XeNDWZ8EbpH3CdV/6z8b2CSbwH7yFQSN7ITghg63Zv6e3q4pk7N+5ug4U02CmRycGTgT8hUJzbOQMoPDZeenuxLAfbaz9kAJipoh486La0gsj4wMlW//we+V9evXtWCLFZ7H1kmMCgifeeapMLhpG5gxyxiXSyppwI4dQYDQhy+/8nIZ7huoTLTdp+L/brpqY4iJTp7mj3XFdlona/joL39dXnn5xcyqRAGfuWXpwT6b/jTXdqauuebaip76/NM3RmUJfvKTHyYSvP6668MQ4U3NgRltq42hAp0o/kCPKkzNglIScVRa5V+Kzu+aTH1TBfKn7MDne/aVd959u+zYtjMCu2rVhVHqNTCqs1lkvxlTmXbDnjg+jz72izJ/wbwWVENjmgrF5BgxRivTbOcvSOOeqNK1Fy5aFAMuunMQZCQctvTPnD4TTKKyqqyZ+6ccKF6YZY6pkq6MkyrP9k+2JjodHR1TJk1E/7w2sLPunpNl1+6dZULX+LLxiisrnd7KVekP+c2TTyXT3dcH7jdUbrrx+rJi6fIcjIsvvDCGBD63rX1MBghCrM+YPTOTZ2+++Yawd7jusUNHEkl/vmtf+cmPf1b27d2fLB4jovdj5NywWLac1VS5/dOyc9euMnvOrPI73/xGqkOdncrtmN6qw5usCwhVi9mo4YjnELdzJLDAtI3WRlt44MHKA98EH/bXepEFTpC/Uy41c9xisjGITBWnXwawNj16cRga5e69nJ0GItTcW5OVbeAEWEEEdgNnB8vWrdvLSy+9nIx/rUwcLadPqUi1lXvuvTfwH0Nw582fU66/4YYYJxUfbHW1WX2g7NlnkOz48qd/+qfl9OmKzQaBBAFMUyyK2I72wBGmT5tZHdyZM3IO3n3rrchgpVqugydjtDK5uhoRMlaZcgwTnJVnZ5A8AxrjvsBFz0TpWUOfSwb4xIlUT+GuQxQBCjRzxvlAhQMkQyrokAUZ6NMwroH+ePpOGG69Mq4nMK3VxZE49rKEAnaZUGfN2eAoCkQprwaiwMlomNJ2f/5ZMl5KwhQyxcwwYDUDQQvV9alTqajgtW+YhDhAzlSDXw90J4xDXQk27IEMjJ+RL+uqEiODBqbgDJITQYQ+LU4eGcnMn/6+BD2pFp8bTgWR3DISqlucBU6d93KewYc8L6PAyeGMCLyshev4d5OJbIa2qWI3OGrvDetkK0D/ctBJTjk9qkLN94dFq0VuAGb37DPP10zsvDrUNEQCQ4PJLHsG50pA7MyBQ1oTjZmgD+C9+74AG5yQ/gABiGCRQ1CHB2MkG8kwU05UQxbSf6avVUmrA5sD+WobkwD6fMBQMDlqaK5GMbS/mb/Vm6qvZ24ge03zfr5vZCTOO4jAooUL03MQiFhr7hXIawMhiw/VqrA4qwLsOG2pCtfgRbXHzwR6TZN0U3VphnTm5w2BQKtPh75vGpS7xnX8Ixjaf9ujU4ObyqKWe2r9+WV0gorOSAvvj8aU49EkIKwT2bH24J3OIL3WQImcAxUyct7ZNT7rzODLsmKrqlnutgyz1vcHepNsaqimx6Uqar0lFTJocNy4BLvsDj3QsGA5h2TVGZAhTyJxaCT3Yo3AtiU9BOocH0QrAri1ay9L1hzTqbNu3IOMPFkVGNYm7zF1EGjX+Djg5owJMufMrgQIfofaV6KxNvZPj+6hWxs0iDMHZjswOBRyC+tHb9S+ienpQ1DxZjs5bHpAnQfPYl1Ab6Ao9CZhqvMezyggn9DVGez+0LmBsmLF8ny3QMQZasZN2A86gcOqmpU+yP6zNXHQ6i8TwJFz16XL/Dv9Ip2dLVKE2lNZm9V3ZuL8JRdfkuAt9kkfytn+6K3RMfVzDeW66rMkkzPB16hzp2pg7j7pBbInCUa+6FB71exF2gD6+xP4Ch7Z1Nrw7zn6E8QK0l995ZXIBYgVuQl6YWzdP9/hRWba2JVSMkARMUCSi6OlwqJPV8ix73HOaz/N1LJ3966yZctHgTqqBo9rzYoKDJm8jsc2WWFT7jc9o0YitBIJqVAbAtyaEUNW6Xx+lECcXapw3+NxSu0X8iCONkfdvdT+nb6FawAAIABJREFU531l/sJFuQcvZ1BFSF9oEu5j29PHBoYs2LEnkl72QgLZ/syeOSv2hP2QNCafdGFl6KuQXHrx6LFj8X/d27btW1OdaRs1C6s9epmfqY9b368zIbHxwx/9MHbK94QZrKc7/pTCwNq1a8vNN9/UmqVX/R73rtKqEur8NFV51ZeQSIyvg5qbvfCM9lqQ1lQS0xc/XhKmJ3DBVLAGasKla3yFuvlck4hudF3TdjCpq+u3smEvVf+H+lK9migo7Afn7s8AUX2lknT0GrvNR+RjTJ8+I2ugL3DLlg/KvV+5p9x2+61JllU0Dmhx7XPSU/O97/1dAnJkCNbeNdhn7QVsst/p2W8frQmzz3d/VmbNmVEefvhrZdXqlSlY0KfLl6+MXgGDFuj89Cc/KtOmX1BuvOGmcnbwbKjO2RLwPEkN8muNJUTbDu57f5Sj8v3v/30U2HXX3xAlFJrF1iBOuHp/52g3rDU8wTorpRqOxhA6LBUGV7MSIuLKmc8RF+EPl52fiRZ/HjYiG3znXfcG++kwUqQy7gIfn1u1ckU5cuRQ4BuqFrKTSmmd4ys2WpObe1ACB4vRh2EBVXYcyjrNdnwy3YFK6L0YrTMlPnj/wzJ33oLzzE8qPoIH5ABpaD58OApR9gx9ZC8+b9H3ABrrc1knmYS+s8p9e8qJU8fLw1/9RjZ43sKFgY69/OprCXQQCMg43Xj9dWV4YDCNZGvXXJIMFgdl1eoLS9fESWVc5/iyfNXycsUVG8rKVctTzUmZMcHS2fLrX/2m/PIXj5XTp8z7UEGZHFrsyZMmZqjq0RPHkqk7cORwueHGG8qDDz0Qo9CBinDCuDKpa0KUAAePghJBy5wwtoxoehtQnU6elOFsSuEUQbLgDYvQGBj6Wu7mPMh2MOocvmbqNKc60CbQPFTGo9XJYBC9GvwppejQOkiasMlRAioBb7vZN735U3ZQGRXM8KUXX0p/SyAlbWP+f67uM8jP6zoT/O0ENHLOIAECRGQEA5gTSImUKFLBlGVJtmXZlmdcOzWenQ8zs5+npmpramtqamYdtZZleWQFS7JESiLFTDAKIMGIDJLIOXUD6EZodG/9nvu+kHe7igUC/f+/4d5zT3zOc8rbG97JwD3GUSZu/Zvr0qxqPs5Dn/50FD1crUBy+bKVKY9u2vxB9u5rX/taBqYymNiSODGYfsg8Dn9ycuzYyShA1+Zsf5isu4nbU5LddzYYREqTnIVpEOZVn9GIsmud1WKvrKeM4fSZs5K9lY1om2mdF88hQ0ZxM3icoxa6Yd3iLA7VihclNYhZZnRvqlYV+nC8BjmTJzUD1NA6V7gguISsZFs1E8wksz5Sna36OX0EE4Ijl+k9drxOcPf/tSG6Dtyk8O1rFMvx43F6ZHGsSxTcpEk5Q3HCEYWcP5eziXWHAxTnO5WF2pfl794tED7739ubLJ/qqz0WiIKxtbCMGN2OOmuI/HIWBKKCHDAozhOjR4+pdBECskqu6AyOD3l0viVEvB/nTlAnaWI9GFBQU9AFQZl3cT/Oju/qzeJ8gDLISHtvTpwsqoCWgZVQOX6sL8kcBggJg+fgDNK7lVxhbANdrMQEzoK5BCqIqpPoRgWy1nDypIlxoryntdITZs8YFtcka4GgdXQGn+5dKHvrnOr8uPEJdDlWAjhnKBPHMztH5rSz4vEng8/UClo7zK/Ox+pKMM1WYDCkpzMJvKkUeccjhpdmJsRvhnQ69bJyreHFXkXuM8OnqaiE8jqV73NJiLWQmsgK6tyRypgWPdLMyIn+GT++dDRnzN/9pLKTYcaVmroNchKANf/RC37fBkG+aY6OfxSWtNWfFpodZ7WncVLIXgh2KltcTRJUqCoZMg6BvZTIIGP0ic9u2bw56xBobynRCaqT1p8jVatzpt6PTx+l/bIPoGvOJwiNxAnnUVCs6nTn7Xfn967FgcDQpkImWyrQ0dd4ww0353z85Cc/DZoCpFugX3u0JWpqJfvAwf2B3OhJoDOdE4yB1kRlqZ1BJzvOyVNZfPXVl2M3OVkqYRIl9BN7wCFUka0sriNhgSKfKkicHGcLe6gHWbZsRe6LfZUMyorTORUpMCHOKrrp80OVJbRSLZ9LVt41PWQC0KACJBKmRJ7ZdUkF8m4vOMQCKt+hqwUH5IVut9ftXDLBCNmkM5xn50MWnm9jH0729ddABNTsvNERNcHnmtAJvuNZZMtdt+3PCtw7icLB6GNOf+1VOJ6qg2CAPyTAoRta+uDQ8Ecezke/OXOSJ+QqWfpmlARnmiy6N92r2uPv9JnnYIvso71m18Bn24QYu3XmdF+eTT82Pex8tSQL3ldvkYHkoNzuze4hI8jA7lJZuTIgdsyYXNv70j1twju2v6c7dsAAZQGfYZ2CNfaI3rQWztvKq6/OebGPqViGMr+3TJ44KSRCFV57sI5xaH4ESfQwu6gxn73E0ud9Jc8FxfYRJMz6cYS9t54nnwVP48NKxPs9v0LyR5/NjBnTcm4gD771rb+NfF537aq0MKiyeRbkRHfeeWfIjbCS8UOOHz8a+0w+EqQMDzcVdMnNY7WPcfKUVH78v32vMLW+yCx90PbVuIZ1nznH8N3a20bW7CuUkB9yIkAKxLb8ZsRGZ3RbhRZG92k36WXDTwQxRAEKaMDBoKae/MWTZceOD2PrBbze00wcieT33n+/DAz0l1mzZ5Q777oziCy9YX6ynunNnlr+9v/5ZpLvp071pT8ORJ5sQpY4o84ACO2tq29Lj2LvqJ4Qotx8843pLXfu+Kzsg8w/Odm6eXv5u7/7VoLL++5dk7EsBqYL7lUS2VU9gC+//Gq56+47S8exQxtHCBfomsMj04S5yM0FFJljklkdppNPT3OqxefcEXALns24eDEGkRAz7jaKkIEoadYTYFTF01HWv7khZb+DBw9HGV6/6saUoJTRle2Vm8x9wdzBWVYKRtdHmPXBoL+jnCmADN4qJZUNisyEVyXx1bfcEicx3OWdXaEPZoR817NjDzFkkhJ3+DWsGW6kSU4kSGDhoJWYwVJkjcegXIZ5l93t7y+zZ82Jo3Hw0IEoGd+55957I5im3j/++OPlzbc2RHAcTuVv0eszT/0qawt/jbmM8vc9sMHZc2eXlVetzGHhgJ85YxDWcAKUHds/Ln/3rW+X9eveKkVVafzEZFE8P8WEdW3ytMmZhTPcMVwefuSRhjIUTGxMmT8PLfGkNAc6AAZMdnd2lU2bN6fRTI8TB0bJHp510pSJmSMjK82Bp5B9t3KfV6iJvdevMXXa9AxZ3LN3b7n66quSNVQ+VAqXqXGgKHdGQ/nZT0s+wDmXIaZA/K4lLGjL1zV4vlj6+k4VVJ16pJSaU1ns6qkD4RYuKg88cH/2myOHtS70x7Nn5Z3guPXaTJgwuZzsP1kGBytPvIN03bXXxKHctfvjKESZfOVqg+kokffe/SDZQe/E4ApGKCcGnQF1EDdv2pyM9LKlS0Oo4R0EQXHMDf4bhHHuSRZEtgFLiIoMY+2dOa72kZELRfS4cTEMrSFjqC5BAcFTJsJ5z6lzPS4OJ2iSAXUP8gKaKICWDMhZnTY9w9bSw9HA4DhJlCoF3E70DuX4ocPJOIKLGpYn82bfXI/h9N4MX9bAPJDRo2O0xqgAGGY7qJGyzstoM0mcIO/LOWqHYlqjWrY/H33hneKQmv1zjmGqLHP0BrlzjilIz20v2mGa9hk0SO8EWcjk+UOHokhlK9uBiAwbYyIRYj0FLtYYZKdSvo4kYNPQLDhCze4cMtwVN18H2QZaYnheQ7/NUQ4U5MxAnMhezEpmKu3enXWZMWN2hviarm2fQBoYjsBizIkIpFPVHH35lJwVkAc9CqtWVYeQM3b4yKEyb+7cBHzgeHSSAMtaq5DY/0p2gUlvXPoKWhglR4GjrLGbYxl9PWVyDWKbGUfOKn0dQoze0WkS966Cf+UXSYkWViPIRmHNoa3w0tPRt9YIhE2gGyw/mUY3nGz0hApP82+nTiVgM0vsfJORJJf2PoMxz52vTJDN4NJKDKDq3ULOkAYMZa3GYqnrkEQ73/QP1YHPNUHSkX0O9HpUM4gXQUr6h8DZunMd2X45GIFO+/kQEQgCVKjYm0Bpe6Jr6Sy2Kn2hwxeTOIpDd+Fc/p1j5Nklj+Lc9PfH0bR+qTo0M9/izPT3R+e6PvsiOLV27A/HwFr4qfDMWkWSMCTj9huKwBBMqAdyl2HUFy409rE/SQu6zr1efPGlMJDqG2TjVcVVKmVZZcqhIawjEoQf//hH0W/0g/PAvsUhmzI5laZUqUH4VGebd2MbyLQz6zvkToWdDNuLF557NtT53s+zWjeybO35GJwgFaJ2MCObw1lmb5yBnbs/Ll09nemDQL2sinH77XdlTyAj6CzvkeHXIcSotPfWRi+mwCrzntIM3VGphoeGLs2/aRNrcRg7SqpGIFDW3rs7097DtSp8shKCkJEEOF3dCcgvwfYvDsfWctwlRujMMJWVjksJE7Lo/LM1zh6bq9JD7wp2EoQ0g3LpP6+WoaQjdTCt+06fPrXpA64ER84XGROkWHs2IbDjsWMTqHD4WxgivRvygMBx+zJ+wpnfv2dvqrQCa+eDHXV/4zKQiWC2DfRJZbKr0sX74XBu27ol5x280rV9zp+pBp+sVQ3yQ19zYiVM7LVzo/ojSeW5rrn2mmoPGmITNgFMy37qJ+4dMzp/Z3Ncs50hY72T4J4xs0ycgChnT/Svyh1mXG0Czg8dQ2asD93PbtrXJ5/8ZXn+uRfLmjVr4pupPG7YsD72QAKBwP7zP/80SdMrFmDRfCTBI/0vealXmO/BVvE1zIxBvZ9gb3gk9yaIZN6agCw706pusWMnJVcnXtKpbQ+Zz9pbcn31ddckweHvkgLev/p2A/HXnEEB2cnjmA+nJWlx8viJ6BBnv5Wrzp6RwMF8r7urmT843JnWiw1vvV0+eP+D+C0qmqtvuTUkDOt+/UZ56qmnkjyxf+zWI48+Uu5bc0/svv0KumXoYvnu//pf5X995wdl7NjR5c4774o9psMEYv5fb9mTT/6i/If/8J/SF4spj4z1950s1153XVmxckUZ1d1TJk6ZHPskSJ0+dVp5/PEn4u/ZT5WdHR9+WE4cP5ZZQc4o3bhhwzvl/vvvKx1HD34w4pBR+pSAhWuHJtl0Qmvxrr3u+kDI1q9fn/4SDYOUEiE3hVl2VpBAIfzwhz/MZ2VnvKwspkUUGduw559/Mc7x6NHjyj9+97uld+y4cve999am1VGjMi9jytRJpf/kiTI4cCrZn3NnzuTZQDY402munjEj+FGK2UGhQLAgyQbJBJu1QgkIkGyIQ4r1iGKBE6S4D+7bm2cy5IhSX7pseQSGopWl5yCrDtkY2TjZALA2ytnBJECGaaZcOHyxfPazn0uzs2v/6Mc/Krs+3pWMnWcw+Mx3f/7EE3H2HIhjxw/nPiY8X7lkcbniigUJ8jKLoslQVNrYieWVta+Wn/3sZ2Xvnn3ph5CBqI2UtVxJeYKcXLx4vox0XCxf+tKXUumSITl/4WygL5xUtLUi+Msuv6xMnlAbtDm67unAUxzm+MyeNzc85ljOfA/UCb4aJMtaUWSMtHItJc4QORT2z95s2bwp2V/ZvJZhyOFHIe2zMnH+fvjgwWQL7ZGgqNI5V+x+sqCbtpSt2z4qs+fODxMIxiBZ6HaYFEW1LE2tl6XhTWlTKZXSpEA8s+uogAmY+s+cKjfccH2cCg2GoCYLF1we2tLzZwdzUEAmGHFy29kloJLFrpCAU2cH8j6c/JYxiYGTteXYMFCcJfLY9qtZW+vAsRAwrLru2ih0cqXxmALjPHHOZNlkufSOaWKmNAIpGUOOK6YZBKizu7vs3bc/zhqnliKjOBkDihCMRWYLPfoVCxfGcMmGVJxvdditu34luFhGX/AgOLJmHIxZ06fnehhzPKsgkoxUpxS5xtwyCq62r68cPHI4zZQVOoZcQ+bxcO5FF8hWqTTI5uknsT8CKMbAfZ0tjpLsDNlyTn2Xgcw+dHbmuRiU0HhefnnOqc9JZCCp4GirDHI28P5zrGsvTGrQMVB7du1KtWj6dM5SZ9a0Qg5l3y5kXxZfsTiZ4wOHDjQkDlOTCPLDmPp8W+GkiDU6j1woWUOBrjXoGVXnJKFCf/f9D3I2Llsw/xL8L0xvDTFCCz9xVt/49atJNHgvlT1JHEmPWgWrPVuBiJ6/UJ2xadNjFHwezE92mb5R1Us1rRlSS0dbZ0Mo28o8Yze6Z1SMq7XuVSUFMW4GUrbVwcCDw6JkxoYqCidWgq3CDchSenCazG2SEIHLCZDOxujIOkdnNGyV6VfrGd00Rtfm/RZ6QWc6/wImFZlAVTh8Fy/m7OVZmzk7CUB6ax9EqszN0MimfHQJ0tb2/dAvruW52SHybM3aHrlUTS9U1kefSw8PNsrG4WVHnGMyLlklMK7Q1hnRSWwSZ6ZWgLpzLbJDf6bPB3tpQyBiv+kZf+f0R08OnkkSTaCpcuo6bIUEjOZr8s/pUMWm+6wZxiiJRz+uaUC2/h72QbXFEFGVR///0ccfXiLrePfdt5OQWr5sRfnMw4/mPZwN/QZmXnCKrlu1KkG0dfAsEg72hj3m2JldI5Fj7a0J2+hs2F/XsU+c7bmzZydBRXdL/sDwc3a9i7PXPqvG7pUrl9eBtKFnrvBY95wwaYLxhEkUCkrODJ4u96/5ZLLtu/eYJTavXH3VVbUxuekXBI+SEQczN/jQfWr162SqzBwzus7ZIhvsMecRLCzOYV9lynSdSvmrOjQpf7YDOcm9xIFrt5XQ9K2dqPTNYIOgeaEvLh2xEYF3Cbg7wJZr76Mz6rMqOqqebU9kAoqBM0lMTsKS2BB50CES0XwUmXqoBHqZz9BW1yVQkkjBBtZT55xICrunBIXnzXzD8+cCmfM9+2L0hICAjLk2fcPukKu6bzWwsZf8LIkSgaGk0fYdO8IKtmLFiksDtAUn3nvj++8FtQOe3ZLVpH+k0fVJZvX1J4CUgPTvnom9sCYST9YR8c+u3TvTP9ZW2gUTdL6zVJvx6yBeIzX0kvFZK0MgXa2X9HSqx85WdGN8j76yafOm9OLwPX2eXj9+4lhaFMzVu+ee+3LGVAv37dlfPvGJhzJzxjlUTQFds17QISD0+rf37NkZWcZ6qeqq+komvYvRHfrSNeqrMD315JNZ4xXLlsdPkVhgJyW2nFFESipGaO2xD0+ZOi02np4ho+SCH0ZuFB7su55l68gHTrVr4cIEKLv3fJR3BB8zpuPBBx8sAwPny6uvvBof86MPP0p1V3LCTC6/t75mVvL9nXGVJQnuRz/3mRCL0VuqYxKSzz/7Qvnnf8ZMd6HcsOqmOsD4xPEUVcz0M6PtO9/5VvnGN75RukZ1lZdeWJteQsxvCLjuX/NAKtQHj+hxHh/SBDZ43bp15Sc/+efoo6lTZwaCj71t7pyZOecqn86P6lrH8cObRtIgnGzo8ThbBENVx4eUUjN5evasGIYM5huoDBAMaSuEoSucXHn+DXYk8LWMNRKFJuNh8QkXikvKfvr0OSk/aTiTIbntjjvDJIFiUEZz6pSJZeXy5eHOf+XFl8oTP3+83H//JxPBOcy79uwp695cF+FEF6yciTccJtqBwNAg+rShDoKGvKef/lV6Hr72tT+IAf6rv/gfgQBwgj/10KfTs7N167ZLE5+9g2Dhl7/8RYRLOQwjRAYdlpFEpAwPY0Gxf/V3fy8O8Lp1v05WQBUCa4ufW269ray5b02CIIOkSudIeevN9cl8hdXthuvK8uVL4+TEkezoKFOnTI8iOnrkWPnZzx6PkKafpkPjfm0K5eiA+6CdJrinT58oy5ZfWb7wW4+V1atvisCJ2DF/yIT5eXvDhhjmpVdeGaWuuS4NkdOmN5S7fSFFoBDtF2OqX4LBZ3QokzA3NcMWKzSwK9lYv0tWNlTJo2swkAi/O+9mL2Sg26ZlfPgc+zS59yKJMHivUqmqpDz79HPl2efWluMnTpZTfbWHSqaqDnRFl9mTjB9HwnuheLz9jtuzNhrhUuFbfUuZN//y8usEtFPK7/3e74Z5h0y+886bMYTIGlQRNTkyDPYpkKzeyhgm3euArbz22oaIo05lZsgr7ndfZR/r60vlrlIQV4pdn+EcYiJhZHt7umIQzNfwPG0fTxzP3tE5Y67FwZCRDPvO2LFxCih8ynnc+Imhrp06fXq50PSspCHzdC2NtxDAwLQwkO3XD7fkEuuNzwoUTg+cKRdHKqSDk0jptQ2dS65YFDx3eOw1kZ85nSqs78oCC+Y2ffBB3l+TqgpVG9T6TL1mLdN7Jp8TiBqsSkH6fgaCjaqQFz1maKrbQaEyaZIDIDDpgRk9Klhcusl3wx44cWIyfOCgnAqVZw2hnCH6iSzSa+jHg6nu7CybN20sy5atjJGp8zxONlnzUQmGZL5WXLWsvP7Gr9MQOW/+nBip1vFwJg8dOpCzs2LlVXnefbtqRs/AXgH7wJnBXFuA9fHOXRVW1tuTLH1go12atitZAAf57OBA2O7oUUPpnAeBKiit2QrJNqOnnz0rlTO62Jm0z9Za1S6D48JgNBj5c97CRJc5G+Oyhh1NAoHM2G9OKkZCMqKC1+6VdRPcqN6cawhC2goRp0nA02Z0fZmz4CdOyenT0Q8ZZKyHLRWGWs2hi9JrBnvfUMDSdS2kzDXISoVC1eZ7691C2Vzf+wri/JnKQhI8WH86Ejy30FrPZz8FZMmKN0Qh1iwQi6Z/xlq3rGzu6cez0lXpDejsrvMckn0fjj5jdzjorsE+OvfWV7KO/pJwc2ZVegP14/icrQEBeeVYgmoIBiXerBf97t8FBqDdged2dUWmrZ/qS8vGxVGVLAoc6eLFyEXgU0MX4oxKXJIRsM9lS1cGdsJuoq2WqPKskhh0Uk/3qHL9tddHT3GUOKh0HnlW2ZbIch/r3fZXsnuvvLI2qIdFVyzK/gh+2BIZdXZH5pgzKfiaO3tOKhXWWca+hSlXdsehBCeqMbLd1157ddaZzuFc79i+LfJ8y223liPHjgTmzmfghNMvgjeO3cWLAtSR6FjyKflIBiV4VM00lPuua0oosR10vyCRs09u2/7iCn+pfTb+TTbZGqSP8vSpjJqwhtY5zzpxQu4lKeNzLfKDbnnv/feSVBPAOMctm5q1rGxs/dELziibIECmc9seOQ41uecET5uCQheRUZ2DBSZmBuCc+XOSfCADqVBfHI4tofvas4TEh0zxY9p9dFasyWbUyp96uCIvGrg/GZMMcxbouPZ8k9X27JN/dso5g05QYZYA1asncLKfKirQDpIKmtIlGKAV/Fl7vrtzngSb1q9rpCMVX4GCf6NfBJX0hOez/t4BmsZA8QQc+/dFfpwtyYNWV7XQb3Lm+94DHI6fh7iH/ZA0I6uSNXzIBPVDVY58v+3dff2NV8OCe/NNqxvo7eT4sNdde0NZunR5+fUb60KUVNEYs4Ms0aszcfK4OjOKTDajV6A2VG1qYqmSVdh350jynHy2TMJ8oqAPjFwQbB4/FnZZ9hDErIUNWhs/ZFG/FYGw/2blCeToAwE72ZQ8l4juP6X61VurTKUzSRFBib7n4ZGS4aUS7GTb/Lebbr4pa6j95Plnny+LFi3JuZ88ZUIIBBYunJ9eOv61NVi//q0gcfT9XLloaVm+fGV8/A1vv5m5WobZv/jis2XClHHly1/+annhuRfL5MkQQvvKrp17MhDUuTdjac7c2Q1/QFeZOGFS+Zu/+WZZ9+s3y5nT5wK9GzdWj+5AmEkhJwRgd911d+nYtmntSKZzy0BPn16FAB1e0yBtw9Mw3DTN2oSwrTTZHYvq74EI/Is5A3HYmpJri6v2ewf6yJFjdWjcxY7y3/7b/1VOnqpMMb/9pd8pnT1d5Qc//GGU5e/89ufKIw8/HOX0nb/7+zC0PfbY75Q77rgrvQNvblgfCBzF9rWv/WGElDEiEP/5P//nMmPajPK//Zt/E+edAdn4wftZ4OuvvzHRMGdg7cvPZ1bAbbfcUT772c8HY6wfR2QuwKlZoO1h6BJZ33HHnSmXg5sRTH06BEh0Kdttui6BEORwUs4OnAtswzNw2BwaihHEaOMmGMeBrBOj8MgjD5f71twb58dzyO4QRD033//e90Onh6ZPBg396fatO7JOM2fNTonyrbfeLrfdurocO3GgPProIxkSpYrDqZCRwaRVezyGQnsoAzVNL0FffwJQStuhT2Pt6dNhyACBsXYODkeqZfioMBRK+ngcSYEOmaGsLjlKUfgXcn8yEgXWzFTx/xR3GhlpscYpVp1Lj0FnZ9aX8tm0cXPp6h4bSu1t27bHIaZMMeu5jh/P3NVZgpOlQL/2h19LZv65557JOxN2Ddu/eua5GK/HvvhbcURUIffu3Zn3itLYvTN89OjF4/yMGlU2bdqcRrrly6/KzKJDx44mc+hcMHre17o9++wzlyo4DFp1Zivcqp1ZQiaUmbdt2VSuWrkycye8QxIHE2viwH/OYZ0b0p2g0L/F6ensjNGg0BZcsah0quZY29NnapawoSlmECUYXDu0wB0dZUxD9MGwWuM2K46r3iyHOpBwKA65jBNY3N133Bl5ASfhHJH1NlMaWNOMGbWZU7PpwsuTaWzZ0VrCCvvjfpws2aW77rorSQfZZYwr9tlQO8kPTkd/hqjNicPnrFy5uAbjntfZkE1tp9Jz7kDPOIz+3zNFds6qAHXEiQ+FcoxJdY4HT9fEQx2m2RN5sk412B8feBdaUkyK9mfU6J7gkA0qxkjTOjDkR0Yfy6G92bZlW8hFVt1wU7LCb29AX46UZagMnr2QPqLZc2YmCAafI7MydCodEjscQjKDFMPZkKUFKV669Mo8IxkSYLRzFpwpzyoQRXyS7OC8+ZFVnyWj5AiOmWNvf5Op7Sg1AFed0dMyXLO1smEMb22UhXSuGO4asHI4Rl15feK5AAAgAElEQVTS+wlARtCgairdGWiLXgAVbudCYOUz1qoOB+zMvUNqEqcRSclgGRm6mEDKOWkDnDbosd+uxSlJpaixMTXw6KxV75EK+RnqqMFH21ivKu+7gfT6TDPmQGLG98hcMu4na4Br3dtAzJ/t81TKc5Xc2qybwX8h1RhzacZPS6ACEihhAYLsOdzfc9qnFr7jnQTvqtquq8eE85NBkmY/IPbp7sozugc7ya5IzpFNMGoBlf6tEyf6Ku2vAa69vUmISGRwbtqgeNPmjWGkXHPfA4GEc3S+973vliuvXBo73+ob/Y9je8fmXhKVIDvk9I03Xs8sE75BywhFV6K4JpPYBNll51hSccuWrbF7dKwgzI9kCsjX+SAqPow+oUvquavVAMxzfJDaE1YHN0pS0TcIOQRKIHNIT7Zu3xp9Ibus+qTXkqwdPXY493Zt+o+NDfuinrlpU8vWLVszkNPaxLZMnnRp+K/7thVbsmDPfKbtjbCXqdL29CT5R2YhIdjdMKOOjAQO6MypRvqdvWz7KthHa02XOwctFXfb4yUJYw99xnfaoLn1vaxhCFyMBwjBTzNfbuzY7DtdOnGyoeKDqapJdsn228PAeE4gTPooidf58ypBk7Ui5xJOglo+zSc/+WCFUqVSV5kCJYJVk+wpH0Bw7Dyuun5VCCusk6BXgjfU9Y0TTWc4Xy1pkWeCeEA7fejggUBwQcvoEIEKR5utUkkbaKjvZ8yStKpzYqyxd+G4gyWvvApEflR0pGdwptiZ1ndNvzF7mNlJ86pdzXyzXRWqhdZbUDB+Ys6/d3Vd8s8nXrxoSYKpdoaYRArWNd8DR5M4QEyl8vneOx8kWJgxfVbkDOwU7Oq+++8rd95xR+kdy0euSVEIKXbSWriWoF/ATvfaJ5/xrpWBtCdrmsRLw3SbpOm4cWXf/r3xd61JeomPHquMh5Mq3LHte0VjDeZJN6nQtj6n7zmLPaORZVQocO8YMODaDjFmjETbsSRcnnvu2fLSSy8GAvuHX/9G5Osv/vz/zt+Hhip0XlBz402rytJli8pll88PoViGqO/Vkzs6srdv74EkFCAzGPzVt/CzxpYf/fj7ZdSY3vKv//WfVobFg0fLwJmzZePGTVkPARa0CDv5wovPxjaijn7i8Z+XX/78yXL69EBQSeThsvkG1Q+Ub3zjX0Uuwwz92ks/Gfnpz36SPoybbrq53HvffQ18ZfBSBqdd+NYAtQ5XIDTNIL00KKesXXHRftcGRK3R8HsO9a6ddTrzoUPHyl//1V+WfuxK8+aV+QaIjVyM4XZovvCFz5XZM6cnS/POW+9UBphZdQo9x1vZmnGxoQ4oZ6jFgcLuaY5etnR50/hXaYtlP2x429dy7MTRHLK77rgnjsjGDzamj4dxxdzioD7xxM/KrFlzMldHwKLyBZLjGnoaZNlBCijzz3zm0WQtfvCD78eBObDvYCLn2269PU4NXCwKaw7S2pdfiIHgbClL3nDjqnLHHbemx0CpsQ4VO1l279xb/st/+S/Jln/xi7+dAYNjx4yPM2UoqTkosrECqgP795Z719xVPvvZR6KYQAD9UkZcNrOW1yvFprU611QOeg1Aa7LugcEx0A2rE8UCm2ofVffsg8xNDV5qs1tLHa2/Q6ZWhUUA5WCZ10OGKDR7ZK+z/wcPZf08g7VMYHjubDDhjBMFZm/nzGY8LpRvfevvksFP8++gga3gbaiTR+VwoN5VvZANgavVBLh9x7Y4lBQoZ/Ptdz8oN954TaYa1+caHYYrSohzvG/P7mJAnIqkzFDeucn2jxs7IdWMMRMnREG3QSuZcna8nzXxrt4vjfWw+PpZjh2rMMoxY+IQvP7KS8nUc8C2btmSrJ51S89GU+EEQ+IQB3c+Y2aMJ8Wo8VC266ys8qkzZdyE8WXBZZelt8a7pgpy9dVRoErEggaO+4Vz56Lo0zTd05OsB+MyNDJczg/VMi+ZV8WVoWGIlixaHOdH0KMyymH1Xt49GHvMi4azDQ+XE+BvGYY4M0FH+9mKx+2JsyZzyKljPOy5awXO0dlRPv7o4wRrk8zEuPzyVOwERoYIuregxbsJUBBseAaBdpuBDUV5M7tl246tSRLoE6QrkKIoy+up2797T60UXKxzBnyPYXFGlLvT/3LoUKjZT/SfyPqDcHLSOGcYpDwbGI7gooUnvvj8CwmoKfVnn3kmgQ4SjXnzLitXLF6SIM1gNRl+PRWelYyRiw8+eDeB91VXrQwsGETXLJ0wWJ2rc3Za554jI4i1hs4lGQPZlPEOPOq0SkwlEXAPOkzA1dKAd8YBPFvOnalD6czY0Icg6MGU1AaL9HhrXA0IrDqzElaoTk6bPjW6QG9j/6m+6GyEF0lyZfhhNaottI2xJgt+zxkCG5pgRkggs+aMNb01zQySdl+9h3s7K/Qc2xIHUbDO/uhtGL6Q/w+Lmc8112iTbNbOszofgbyZm9LM8GqdTZ/1fp7Xf67ffkYgGOha+lJ6Ls37kogR5IGvcRa9nwqrSrDrpkLQrH173/Xr1gXGZI6bTOyCBbLJk1KBDpV/k71un4cO8OOcpIesXyP10cz4iuN0YH91ro8cTnKLfDjXgV2dPFGd0HkLAh8l2xyWqq9AqnbU4GLSpDJx/OQk9XxXMgKc66W1Lyawy4BdNMDbt6dCjur1q1/93dgtiUF2WO+CKm9bcVIFYsPMtmHnjh4+nErTG2+8cQnO6vyH2WwsONm46HHVdKiJ31Dk1sZlQdzNq1eXoeELsameR4CPIUsAe7LvRKBOYHjOlXc3fJQ9YVPZI2eFXNEDzpb9jp48Xp1ncklHCrA4/pAtLVlIhjHqB2uGWpNXa1ud+cFUwSpJk8x7TRqCrvJnOL+qry1tdfp99uzJ2ns+FYh2zk7e51SlK28rlm3CIQN0JQgwyF6+ID4GHel8qDi5b+t3tQ5/O6tMtQf6g5MPnu765CescQ2Ejb6UYCPPzi4ZMpOQjUMYIEmXnuzhi+Wmm26KLEpakTkVqUCjx45NcsWgz/SnneqPnmx7kDqaoMVasof0lfW3F5jWBBD0kQrdkWOHk3RW9ReQCfD9eHbPZ8C3Pl2VH2vAP5P8cY7YMDBxayUYhsih6/3OwF4J0SQrTxxP0ptfxydS9V+3fl25auU1QbNgoAOTu/vee8qcObOS7Mgg18WLSn//mQQuf//t76SCMXYsWvKT2SO91g99+qEQao10DGVNFyy4rOzZszcyUwk6aq8W2wgev3fXnthOgSvZph8MuedTWuMKka1QPTP/MrNMQiQkDv2XdK13pjfpsP1795UzpwdCBNQyO9ZApvoppXM4Fec606vKT4Ugd5VT/ea6meO1szzxxBNJmtyy+tYQh4T+e5QEy55y5DBfblpZsXJZEFg33nh9uXCxDjntP4lGu6f85Mc/KS+//EogZq49bdqUkBiAr33nO39b3tv4bvmP/+H/yKBcz3H9dTcl0KEv7Mktt6yOP4t8i2567dXXyptvbijr163PyBEoJ0mSWfHJ64xHBQe+UMeHW14dMdjyV089mQrG57/whSil9Jw0DFjtfAUHOAaHEWix3A0e2oZZ3DZabOc1tMbLgU7J/8JQ2fjBpjQRffjhrjiAi5aA+cwpm7duKX2n+iPoGBw45K+sfSFKZ8H8y4NV37Dh7fLiC8+X2+68IweNEtEzolmKQ/Pl3/lKDBIWmZdffrm88PxzEQSK3Qa+9vqraRBWmfGOH360PZHibbfekQhajw8oGYMNBsXZ9jlK43d+58vNBHqwlUMpEyMuoHDcP+xpS5alqqCJC5QDzIaB0kNAgSpNanpnGAguxXDvffdm2sS8eXPK0mVLkkUi2JwzbG1PPflU+cu//Ivyx3/8J+WTDz5UJoyfVPpO9AVW88zTTwd/On3ajBycd9/bUP7d//5n6UHJnJRevRQlhkD2kMKvGcoSJVkaRpgWNmLtCGEwuRfr5N7WsbWndX5CDWrtZ2Ai+hVAvpoSrCy4yLoyC9UZFRzZtvLi3yn8NG92d6fRTBAWmEmeq2Zq4VKVdDVyf/8HPyqvvfpGglTGhKIINWrTTM7ZIbfgCdNnTE32V0aBAvTOlOnGTZvK0PBwqlyGgpntcKq/Ns+exo9/8GDZtnVT2btndzJXLX7WYY6hGS7JXl92xRV5J31WMjCehXGidFplRGYpC0391orBIzOBpVx2eXl17Ysx3L7j/oIhGUN7k6bAZlK2NQFnEmzWfgHwm6GaNcO+dWEoWH6N4aFNnjAx1UcOOTrPZHqOH8s05knj63wTzy3jLfhz/a6e7nL4aB1mKkixzwIqg3gpX+9Y8dh12r33DeGAoZz6NjSWY6WbPCl4cXvrfWXS7I/kBsWvEsMoSCzIyITaNaQO1dGTFdI/suKqq2NMW8dYYMwBU/XlnJA3ayYjSzZRreoJU1HgAPqdyqBzIZDlcMl2vf/+B+X2W2+Pc12hLH15F/LoT/tP9hjAYcQVk8aXXz37VLnttlvirDK2ggsJC9BBfUYgrLLRqWjNvTzGY/PmbeX1119LnwzHT9VNv06gFAU0ENPWmeyXP1euXBFdwpkAb6ED/I4zR6Y1c8v2hS67qYw5z/ZDRZIsciwEuhIHzr0fZ44OobMzfXxY39j0cnaoylkb6KC2VtVxBk0zT59LQ7CQ3gOBBvhYkyF1FqyxgcKtflCNou+spd9z3Nyf7LesamBwZMkP+GJoisn0RTNqakAEg03O22Z9/0aGPIcgw/+3rIEVxgIS21lKd2U/46RVTVP7h9rKVByuxhFoe4EC0eHoNX04rc3zHe/v3n7vR9bS97xL+472vs2u+h2iDwlDvXNtD9UlyJ2eP7SyY+s0+EpcUAkX9GxILmgSp1vZuR3bd1xiY+TE+HylbT4XBwj5ya233l7uvueerPELzz8fJ84ZiRPT0N9rztXY+8JzL5Tbb7+z7Nu3JzJODmSt2wqCaooAwfPQNXpT/c7oAqQnAh26GnMVp52O0ocQeezoTDKkojz0xg1UHTEwkGfiLHvms2cGUlFxlthYMhAK5I7OMnXq9DicOz/+KA3xCnwqUEhG3n777QzY5eRKYA13jIT1ydqC/ElSSUxxAJ1dOl+/JZ1jTyX86E3ZeBWOWnGsv2vliy05euxIZBj0j2PLluhdJAv8E2eQM5sAfOhC7C1YGudK5jtMl4E1XkjQpPIOSiVJQ06sn6CvnclmvTRQe5aFCxelR1ElVBLLOaEb8v8nT2TPknjrRJ97LMMmwcUQV+it0A+76sYbQ2bk3wTgKt30oUCYrqVzybHnaH06a2CfBC78lEqaU9nMPD87yKkXfEqMSdK4Fn0dIocLFTYZqN748fEprIEE0rETJ6Lr6Rp2W0UkFZ9eBAAz4lO13/cd16a3reuBPfsiwwNnBy9dw/vTp/wj8vXG66+n0qgywmbxb+q8qdqDyrb4HPs/f968at+3b83zQPVwnltGRv3Q9AM9qTIHvnbh/MUgGSS12HfECKr7zqFeIMRXApKXXnqhbNv6YXTRqf4zcdKtjxl+j3z2kTJ71sxA13bt/Lj2qTeN8pKKlRmtonrIA5SK77U2iX60j4L+ysZWZyrpAy1dzUyvDG2vJCUVCVNlVGINZM3a2qugcEaPDqzW760Te2XgfYLG06dyfX3CFdrL3g+FxGn37j3l8Z89UZ5//oUyby50wekkpmfNmJ0KKgTQocP7y6hRXRln8uhnPxP4qbPN/ktufve7/1ge/+njTUXaDMqF6Uu/b82asn3bpjJ4/my5/Y47ypHDR0ODL0nIb3vt9dfTovDoZx8ts2dLSldiGBUfVSLv9srLrwZ5Y7+xjYofKrplVPnyl79SOvqObQ107fHHf5YFdSMC3zq+bUauzYwR6DYDFsPSZFA5wIS0pcazuIQuVZ40slY8N0W4bev28l//6/9ZDuw/lEW674FPxjH7YPOmsnXb1jhg169aVYYvni+P//THCcDuuh193c3l2WefD/2kxv4VK5fHeZTxUmIX8f/Zv/v3iUJlF1VOBFQEU1SnZM0BkX0BU/O9l19eWz7/hc9HycNsKmtq7JK9QQ9NUdSG/65krCywTKv381kCoVGUg0HpafSTOdAglyFLzeDEsBBNnlzhAiNDCVAoborsc5/7XMp3WJ5Gj+6OkBsyxjGYOnlq+du//dtEtX/2Z/++3HDDTRE8zGMiWRUQxhEFIGdjyZLF5XNf+GxZsnRxKKf15dijNNdimxmnt2VfFD/ncChU2ZVDn+Kpg6vO5t7YjOyfjJfSf1s+Dqa2S9b0N3TRofrNIKvBGrw0wwnjhHDvmmpfGzQ6ZO0BH76giVWzqTJtM4SzmXhOWJ9++rny/R/8U6L2WTPn5r7gGsmGqBZ0dwe7KpuOrvuee+4OJbnmWxmoKxYtDGWkoPPOe+6NUlDN8f4zZ1SDj/owAxnH9JZTaezuSoZfwAKfz5Cr6FDYgxdqtdK6MXga2mWzyAZ4gHMkMPA+Dp615likH+ZMZfkxao/ST6Zq1qwo60pFevFSBlEQ315LwNQytJCz8xeH0igq4wNaMmfm7KyH+zprzgXFXZXZ2GS7Qdc4HYJyjozGRw5C92gDDlEJVyeunt06e+XMqf4Ko2sme3PKsCxhUKMYPdPlYVE5W8aMHxeHzZkQWNAh6eMbuhjoiTK7/VCF8TxtmT3XbKatcyrHT5qYIEEFK1WfgUqhTQaTfDlnqnZlCHNtjaPW3hq2mVu9MAw8eeMMuRe9412OHTlc5s2dn6BO0sVzkn9BapwLlKuXLQhJxXsfyLqXVLcCJzh4MPdSOWGkZQ3ffvudrMPEcRNDuYmsxX+cJYkQlOi7mzUfGDydima4/Ts6L8F8wFoNTc679lY2ohYquHffrsCWyLz9lbWlU+ncDKK7oPcHNKDvUgKKM+3sMLgMnMowyABn4WKnCm9/6XfmurtT0ZFscEGyzPhbE2uhcVzvRFczlNT+0OsCcQ2nbSBBZvxUR69W+qse66qOlGA/DHsX4oBWQofuwFj0BzFW9qilWG6x5i3Ehy6lO9sKS1sBatl9Bi9Uml/OUpt0a53YOLac3vPnI4P57vBwglTX9yxtFlxwZJifoK4dVOp3PaNq5ts12kBOYstzplqMqGPv3ryvwEDmlL1RpUtSMEFcHdrXvpsZXWnAnz07e6fCIymx+uZbKjGM6eepmJecW3tMpj33lMlT48yyp2zPKy+/3JynSamk0jv6UDhkHOt3NrwTO8rpkISKQ9DQnFsThBTdnT1JgrCd1khSxz6CttJRAnzwUrqQ88cpEpx7hmXLlyVjTV68H9gSZ5zOs7700cApmd3OQGIkGty/wjWnl0mGQO5HgLIgsvD0009Gn6+5//44tHpeBVZXy8y/907Zvn1rueKKxUkg7t27qyYUOruiX8aO662N+13VDqkoWAdkBWBbLaQ+/YPDw9E1LVTa5wVJPmdd33rzzQSXkq90kPexNyFaadjRBGht8A1SbZ859fonnc3aOL8kvXNgYM6OXiV7LyBwTcfH+tZM+5gkyAR4elwE/1Aj1Q/pDCGBc0q3coytG1182YLLKnQ4Dh5ESIVC8nOcZf0mQxeHc2+OKRYyyQbPR79hoo1sTZkS/eM97Z2KnmcUSEiktc9hT1NZWnB5kiyt7QiMbPy4JEpBC+2bMykhx3c6O1Dn7IBV0uVXX3NN7Kwz3iayzvSfqgHp2cEklVT76DtySeepAgpCPvPwI3lWvlWtHtXvtcl4iQV7cvDA3gQldJFKHRiqXpTA1Q4fyvrZY7LBPgYaerwvsufMrVi+MmijjRvfiz2RVP+H73w7gzDB1KZNnVG2bNlWKzDzF8SfEWjdfsdtSTR/8hMPpJoviElwpX9qdE1+hTo5vnTtRxSoRueM7i1Dgurz5xLg8qUkU/imSQaNgNGejy1tg1PfY1fsS3RNM0ZE4p9/3sL/Kgun2YhgxGYgVcr+jFdoquuSPM7U0AVz0/rKO2+/V371q2dSiRfoCOj6T1bmVH1UR48eKuzb/Plz06tz/wP3pwJt77Q/nD41UNatW58qsorMDTesSmW19g4dLG++bTj3J+KDhsTnYkVZvPTSSyE0e/gzny5XX3V1+dXTT8XnlrToyryzcymArF27NkRVkrO1ZWJMYgZ6sOPQvndHHNrNmyoWDr7YQa3MKhXjajEdwJrVrlxgDpCN8p0WmhDHrxEy/1Ybwn6zuH7vEGzfviNTVw0Twq8tg6spycF49/33opiU/WZOn5YMu8j7srmXpWnpwx0f16azsGuMCqSGo7p125bSO3ps+YM/+HqcD9AiwpCp6KOq08b5MFxSxoDxfvHF55NBfuyxx+KI2gDlOAcOvZ/MFkPlIN188+pAV2S2lPkrCcGeQGkIvqnDMkA//OEP4kTMn7+gZlgbhggZX9ACsKSZc2bGUeR0yNiqLlWmKJlXjuK5TOWlYHu6Rpd//MfvJagiBJdftjAHERaa87N82bI4zwI2EfZvf+lLpaPjYrnt9luDmXRolHddU5BDIchaMMIifopOszTlZY1kJWpz6PkyHa546GKl55w3rzZaNuwnBFHwxkGtzuHEKCRZedUlAtwOuquNvqOS6aK4DMfzXQaN4gJdYdA1pFZsqdJprSj676/+4m/KCy+tLaN6etPQ6zDDiDP0sqBYUPwbOCAB9y4Y8jSLw/ueH5IFfTsK+bNfeCwMHoeOHIrhUooW/DJumt4mYmg5dCiGuB2oRnmpKHR3jUpWbPOObcnOMhDWyXtYG0qaMZMRInetsk12GCGDhuxAes6V0d2dMSI7d9Wp5u2E6Bba47P2IZPnO+sEallFZ9NnLkocDF0s+w8cLKPHjimzps3Ic1DklDQjrNHSGlEkcS7H15ktrk2GVJOy76N7UtXxXbLuJxSoHR3lVFPxENDZR/fm5FCGEguhrk4D7mDZtmNbMqqet8W7t9dxXUbHmnGGGA/f57wmcDP3YvKUMA0K3GRBKVTkGoa7WYeaWa8BEjnxJ/mAGSeP6XW7WA0BCAv2KmeR4zqmV/Wh6qrDBw4EksKRMCtCFpcxJ+sCbWekc6SjzJ0/t5w5eybNs4EPztQofTjOXmWnG4wueuvNDZlL8tH2D1PlySwPDvDUaVHIZwYGUoJPIDtS+7oYAPtE1l3H/19/PZbKzgSdHBWGxprs3YcCuC9VPBUletge0r3tlHfOGva+NsGgstA64b5Dlwh04LfPNVS4/ccrzWuqKN09cZ4QNdh32VQyA+ZCT6CPtTdtzwmdmmBo4EzWNEkSQYAZNir/+mvOV7pnz2Hf6E7yZx3aPjyVpHOysQ3ZgHdu4WlxihvCExWfrElDN93aINf3ueP9JyLL1sjfW4Puc56jZYMLExza7fPnI8eevZJcVArfQNqSLaxwGtep/TJ1+LH9aWfxkJfo1QykPpzeKHIBikRnwIZ7boFAOy9KAArf3kJzOQm14iCbe7hi9MeMSWJqyfJlDe10pfyue419blRIDkZKZ5gGVUnoFUkvTmyFdB7L+3m+wJ96evMs0Tk7d8ZueW6OgKz4jm07yq6Pdyb4//TDD+d8Sx763NHjx8vsuXOS3a9EI/o5p+S5JR3feuud8sd//Edx4tavfzNnP7I9qqes+/Wv46B6hqVXLm7mVh2MTFTndiCz89gga+S83HDjjeWN11/N2VbRQZbAWZcMUPV45713L/VhcKKtB/ljl+kjSS1rJZGDfIezzUYLjsg22GscQ4FW069Xmd9UXKuP0zatC2I4pa0NIy/smB4WuvvOO+7KftZJ931JnmWkwECleHadwOwNoR7pSJWbTrK+HO8WSiRRZG+sr3NNFlTB2BRBXDs/zPO2pDTe+cMd2xNES4IMjVQ4kndpA2r38yyCZO+ll4HtFWggH3ANiJY2OeDMcy5B8UPvfM01Sfx4lzaJLRDz/r6zfAVW10qrbb/aBKChokh8aqA7scITx41LT6d+UtdgA8gFRk9BG50VFMTePaFEtj6SBtnfzB46m8BR5chnyMTVV10TOWtnVaXfa/yEtCFI4kRf9fSUY0cPxxe1jtA0nGOyJsgHHYdEuOP2O5J0UD2UoNq8aUt8wlRwZs5MgM/HAtvUv/nkL38R9jXnTXnl9dfeSPAv6YnhzXXHgyr3jg6j2PWrro3vdeTQwexhSzEu8LUPbOT4jDWovkLmjqUKXiHxLVmCBMLsuXPLuEnO+dH4rJmRl0RSJVDRd0TG6QCBkLVn236TUJqctY6MdiIGmxYZxV7obEef69/pHlWH1Q747EBZ98ab5Uc/+lE5sP9wSAX4vPwU/qsZV9oF0L8jtbn73rub8QgLyoa33oxcCl4kW7R+sPkKHHyfs2cHyuD5wSQurJvnVQ21XuBu69evKwsXLCi//7U/yHfFFmRr0cIr8dkkkSKx/fZbbwemJ9lTCdMmBhnU8dG210YsDEdFVcFh85LS/4yw3zG8LXTHAWqrO4yDxWwzeYSKQMokOwQVQlIhSX6X7N6ZgdzYIVux4tryD9/5Tjl24mQU47zLLs/myjjJWlr8zpHhZN+PHW4arUePrXCfMaMjAIaIcnb97Nm9t3z+C7+VzaR4HFTRdjJ7Gqb1cYwdnwwOhqZnnv5VueX2W8u9995b5wQcOhhHRTMaY3zNtdcnW2JBweR+/vPHw86hwcqfH324I/hNmQCTpzmX3/ybvymrVq0qF85Xpx+sjUGwOaiRHVrMEYIHxgz3+Jo19+cdZY5lvttSn0ywgEblhqJI9nFizbbAI4JW6YVRjrWmekz+9E//NOXDRYsXpoSvf0V1IpF/0+hIsGJg9h/IINE0qWmaRjE9rjoi1mLSlClZaw3WqgKYn2SglKMdTtk3TW4OGtkBRRBgMMZ6Daw7h9reO4gUrT3o6u4MPIODByq48LLLo0w4tK7v+eCp337nncBwlCWPnzyV5kBN59VI1jkQHEpyIANrPfUsCO44HYbQhQJ94HSMnMHOOHwAACAASURBVCz8F7/05dB3Hzx8MExBlJ+9MGAUTnbg9KliqjxMLyORidzJEmN9qTMFPg7F8sU4CoGzlJH0SXE02+GqqmCV3aU2FPuhzHmCzse5wdqX5vkZF85TIIDNDATrrTrBMaqTqy+kEuKZGJ6Shvuz5ax5I+PGlj07d8UxE7DLano+xpKzxUGj4FFFt5Suqcph0zIbZuRiGT2mQnRkoewRRZI5QQ05BSOuodZ3EugMDyfYDzPVuZrM+PmTv0jQ3jbLex9roBRuPawFuSNTFJOKhT1zXmW1MhRw3NjQdgqY6B5ZbdcINLRptgR7kK0hP4xMbaytM35a+OzY8WPSyMkoWBfBpJ4G7zaqq7tcueTK8stf/CLBo+orIgLkBaowdT7LcO316O6I8hes6OWSedW4TaZl38kZelF71VW60ncmuKNP7QEdCV4IvkZRn+g7HupVwX519uscDJA1GH/PbAI8/SLDZr137kSJ3xWHNJjnZu5KepJ6unNPunbBwgXR3cFr9/VXOElmltT5ZjVDeraUzkoVffH8heoM6J3RJ8eJbip5dWYTnXk0Zxsci24nS7VCW6uZDCVngU5ldNvKTdtQncGk+imaKqjrei7rZ+/BDMDlyIoz0NJet7oqBAF6O08ZSAgyXRnR2n5R5z69MIOns54tbbTPkIX2h1Ph+/QrI+reqsEcTmctOhIzZDMXyBmlZ61brWjWYCOZ0ibhJ0BM0KNvbUBgdKwa86Hh0pd5RpUyONTmHSU0rZw1Mx9UrpJQOlf7JNJb0dWdjLprCUBnza0DAZ2L9mxabzIhaGQLovcHB3Je3Mt7tL0Zssp0Nb2Lipqe5rjSsbLh1lVCx7rpj9u6eUucv1tvuy3JB2de9X/r9m3RXe2MHme4HaRo7gUUw+/+7u9F7l977bUEUiA6ghQVjDbgnohVc3SdsYEpSrLyxMkTgZwIAlr4zooVy6Pv2CHv5PxW6NWSMm3GjMzbkwylf+gScg2WtGTJlbGB1ozMgXVy/FWZ0QSzwc51S3HOAad/fV9fh3Nj7VW02hkr5DwV8YYMxjp4f7S6Ap3bb7s9MPlAgpuKKscbBI2OhNjweUx3znedMK+n8WIq7+xuDYRrw7lnJJ8y+AJK51VPJhmx92yFZGlbOaI3EzTsP5CB5fRQoKapfFf2tMocWpvT9+87mOexroJhTjhyI7afDvV90H4sduQXrDjDKJsgxrvxiehj9n7JlUsiY5K27VDP9Jl1doQaOEmFCxciEyBnoHHTp05JMFKd+TqYPuQgnZUchE3e8OZbSQJLvEuOOueZbQYK3QwndZ4PHtifZ3QtsqTCyC8QHNJtfsCsjx09krUwUoMNdAbsjf2oNuJYfBR7uXvXzrQ6HNh/MP6J9STDmzZtjG2786670rNp/dhaZ15QJIFH70sWSKwZgrl9x9b4g5/+9KeCSDh4aH8ZJ9k9c0bOunPGZ2EHEHvMn1PHl7zwwguRU4lVMkG2KuJkTHo/JfQefvSRcujI4dBLWyu9o3qIwcywtbFlgjPIJr6G51BZ4Ufw3Zw/uungwf2Zqbh5y8ayY/vWJPXJIPgsmdMTbhSD8RqbN24pP/3pz8rOj/ZmwH36vBt5NiQZMceoUd2RI8y3n/rUQ0km80UkltlBwZg5POvfXJ/vSwzpd1JVqpVhcw7BHafHxuh99w4qcdpHVKbtMzIWZAh0R2UH3F2efebZ8sF7H5TxYzHpVZIhxYOOje8+P2IRBQQyLA5jyu6nT0fgQkHX012Vzcm+OHoOXYv7cwBamE7FBVIENcuXDGtDz8kYtU27YFayzStXXlu+/e2/y1BNGPYFV1xRVt1geOhVqdbAF+PigY2UbaLAZk6vGTPBF6XGULk2Y0vpw+krs4v2LayyJOM8bsy4YIBltRhfESIl/tXf+91KodpE1AShOu7j44xrjGpnJbzxxmspL2skJXSwqwSLEAmgXJMCuPHG1eX1116PY8YgqT6AeajiOLQ9o7oiQLC3X//6H5R7770vPOtgZhSkQ+iZT57oL08++VSyyGaqUFzK/BSjLLTgiIKAByZgYE7/9s/+rCxYOK+MjAzFIcVUUwf3VSzu0ND5HGiOLOU7cfzEZFysy8DpiqnOfp84HueGcbNOMpQCEPuK/pLBV+WxboyCPxlNh8MhvGz+/DgdBJwy5ywI8lS2ZMAcYLKDqeyKyxemlOk6HCs4c9S8L7zwYhwTimne/IUhosCaRxYFOhRf2+jOgagT7GF/u6J8ZRk8E0YxgYzDe/Mtt4T20nvcv2ZNqnSgcJMmToiys5+gPBS45yVTlBbYon2x7ifjBFUH2lmhNJRWpaJBDShcGbZUBhiswUo3WoPOWq3q7e0JbI0DTnFzrChoZ0vA7EwJ0lQF7QmHn9Ng37yjLJ4gJ82vPV3lwN5KcU5JtWV869vOtJg7Z04cSoGT8xLljfEJXXj/ydLR3ZkqqKAEpEZAwACuuta8nyMJfCleit75YUjtOSfvdFM1efn1V8p1115fndbmvAucyQqsLVna8eGOOCeMWttzYV1AZlxX9u3wkSNNf0KFPC5bvjywHjrJeiV46qzDjGW/KUnGipEC6VKl7R1LqXYEakYvybLB86LWXNA4SG1fwaRJU5pBmyCItZ9HIIIZqHt0dwNLPZHnnTBhUoIIVeMDBw5G4UqwkPUbr7sxDhhFzmCTTf+BBC5ctDjPLRPIQdAXEojfsTrckV5BUdzffzLyKtBuIVcqOqqQqlxkIZCy/urwch5q/5YZFpW6PfCws2fjOHNwAoNoBh7m3aZOrlngru44TXpkZFl9pwYdldFM0ilOi4w8+uhxmodVBCtEmf6VlJEgCPTv+PE4Fp7Relj3NHCPGxf5bSGygSzFvlwI+QEoTttb0wZBnpdebp1fDl6qOA07WwKZpo8o/THmzQxfTKDSVotaeFv7/uk3O3kyMlMhIsMJan2nrfy0ARfj7fvpRYJbzzkevDTTxXPSo9IcMp518G3t5dSMXNmTRieYT+VxaCg9gq7HzmbK/fhxkTV6z5qF9IJzO3g2sgKzzjZzLF0HCqGlblcNZQvoU8GFvkPV0oOHDqVnNdnM9Ghw8HrLyHBH/l/l0Xphy+I0ub6zznZUyvKjZWSYTZ8UR8MzbTGL7ODBBAnsAMfa85FZMG2OE0fLd1xLtt06ekbrRl7Y5IN7K8yNA6b6ZE0kC5DKgMHQCb4r0z9r1oyGzhtpCChlR5rTJ0yaWNa+/HLsu6SKMymorH2HtXeP7IKSZn866qDVsWNrXwOmS/shCVmr/zVRQmbIun/zvciJdTObRp/q6TNxulw7MKLuruiSZL9H1aQR/Swg4zvYW/dVaVNV271nd55JBVmyyv7YO7bdGlk76yooEzyTEcEHfekal2BrZCnDYo0+kAyuFSS6TD+Riq01aKHi9LkzKhheumRZ6es/lXdxJvlpbFrrv8meq0IHvjZ1Stm7Z+//h4k17zN6dBjv6FnnqCWvCW326VOxl4ISdnfy1KnRhTXYH8l1f73ujXLj9aviiDs39pXcuTcZJI++y98LagBl+pA+1AP5s2U7zCBX8PK+/shWO/xa5dtn/L5NwpMpySpypypPn7Gj7HAIGcYgAMJ8eTLBnj3Apqs/2txIdoCMOnuCefZGEpW+RXEuSfT++xuz3xLloO5gcXzB3Xt2Jilw002rIhegXYsXXZFZlfaMTfO+/K9NGz8oVy5aFF/DME72VsJAhY2/wf+yRoJs/tma+9eUYydPls1bNuUebJw1Vk3ynCp11lOfubPsWkgF+GSqZZHH0aPC3saHee+9t8vWbZvL3XffnfWAePDeaLP1kJ08caq8+ebb5emnnglBFjivxIjnR/qxffuWyCC/S5LU8919z12xJ3RhksX8jRMny7NY3F58MQEKdIUBxX2n+lIB8n3op4yYaAhjnFdrYs3pMHLlnQWW/ADPofr01C+fChObZFP8U5DsjpHSsem950dEraoVFNcjj3y2gWXtDYUzHJxMLjYy2XoZDOVjC6isR/kRIIof+4fNsMAOJierZZoSPVMQlDrlKJgYM2ZC6KFPnDyVAwvXKeBRipe9AUk6tH9/AoHaWHg+Clu5TOMgrm4Vk7ZniHEhqCJkAioT4Xk0ZAkcOBXoiZXoGIdbb721PPjph8qGtzfEWfFsDo/yPwcSXIzQq7hUATkYKA0BURWQVanNpp3J7Iqs77//E2mmxC/OOCnVMaSUMGHFDCOgYRiUEtesuS//bxAa2mp4TA6sRqstm7eWH//4x2mC18/k4IJQZIK3uSeD1TkRFCJuuPvue8vnP//5MnmqwZiDl5pBZfmqwzVcRo2uTg/Fk8B0fIWfcTYIIYWduUpDF0pHV3UmWwgWQ25fOVmyUVH6TSnf31vIRGYfNA3NLasIh7rN6AteOJS1b2Jr+NBT0h5ABYwvviuMWOt+vT5zj8Dprlh0ZRjGsPbIrlNkVVmdD6TCuwgwGCprCJYgk8C5Hjde8+3UKMTecWNjTBmDu+++K4EOYzljxrQEZGROVptCsQahJz52Msongxg1Og5hXSFrR5JlbweiclrAItKvMmZMno3BsUYUmnW2fj4/dfrk8vrrr6c6Y10ZHY4kRz7OXldnSreuYd851PLT7YwQ8nl+qE7mNnvGjIoW3mZvU8JHPSl7n8B4TIIhDrF3ctZbMgjZcE4iSEBt8quNiZltM29u1pZBYbD8BAfc2Vmzi2A2YaTqKMdOHk853g/ZaCu8gcCdqrS+Gch2su9Sv1Hbe0D5uY/3JnNJpJz6DSQQRMw6cExamuHA1EY40uMTCCSr1wwqBeMQUNNTcXzmzCmHD8LCD8eYSBr4d8EqDeyafpwN64/1RyLg8isuy7tVSG53KMoFw2+9taFOaJ42Pdk8RnjF0hVxajh7/uRgOnfHT5wIO02y/10j6bNr16M6aN3BsavqyN4ZoObvqdxa53MDeVbGyvNxEN0vEMjRo7MH9d9rlriFj9C3LSEAGfSu1n7a7JkVAtiBZc8Q144EO41iyfvSGYKVVEtOnSoDZ8/m7y3VKaifs+YsBwWgtytZ79EJ+FN1KZXBTfaaDrRXDKhzJQD1d8QQGAHbCo1zm96ezq4kANyv7Q1sKzltgOId/AQ63VlSLUmCrYG/Bc8+MpL1SLDT3ZNrtjIsUErVRw8pmGxDQODxA81uEnq5RldPgnv7SY/TFZyJinOvjrwkVaqQF80e4hTWxEbVgYOxTWCA9BvHTRWBw49JMuyU+jAmgBDX7w3J+g8Px17aewk2gaPESYXR1aAO65XgGcyRQwvK7Zl9h8yN6h4VTL17gnDVpv+PU830LjLV4MbXXXN9kkXbtm0JPKeyco0pw2UkjektUxQHgyPu7IK3Sah5Do6WdeNISeLIcKcHpunHlLQEAV6ydFmuy3EkQ3oTnBWBBZ/B82BkkpW35uRPZSZU7OPHZSaVs+H+ggz6upKZfNxUFhIGxy8RBDhTqKfJ4M033RzUwtGjhwOVaunp6SX7SVZVwsLE2PRRkmO6n96MvQ8Kog4kpbecMQ4/qBndxcGSNGrhY5nmfvJk/Is4ZAm8xlaa4gE00fTK2PgLbESqOvRnR0f8JMG93zmr7om9zr2smYABGsY+S/529VSiIM9JBulTlUQ+DwQIOUyAYoZV6UjgrtrqvNXent4EkQZVYwdjq9r+RTqNjSCbElzko4V7cmwFc2CGZGDR4sVl6vQZ2U/7L5iQaAWxnzOz9nvVnpQKT09vr7lBLWnH6N7YvLA4jhmT5NvHOz+K3POX2rNM77ObepWo8MCQmxlZAjjXZaf9TtW0pXC3dgIywWTL/kY3+m77DIMDBmcfCNRNC8f48RMTFGLPuzhcq9/22r6AcgnQP/hg46W5NjOmz8y1MWo++uijQShBIi2+YmH8kXYemGchN6rM06ZMjnwIbqwtHeIsS+KRabbC2cm4EH0xiIbStzQ+axLygMC7a2W3rWy3vV9nz1Y4cZKUDcTX2BF9Ogf2YxA8liqapND+zMsrQTywu4MD58p7723KnJt3336/jO4dm+oKvfTRh9vLtu2V5hsSTNJORUcChs4znsH71nfrLy+9+FJ6aqz/4sVLyz333hP4vB6untHdaTtwjdi1hhTt5bUvh0yMP37FwiuzJ7XXcCQFGvrs3bffKz/43g/Lhx9+FF3gv+z/3p1vjnz/+98rzzzzdITv0Uc/l8NoEJMPiAJVL5SXBTqocWV5sIwQPgpI5le1wpwXDoXJqQ6qYINTYCEsiIzY+nW/LiYfi8i2bduRg71i5bWZjXMyU8HfiNP1wAMPlKtWXlU2rF+XRadYly5ZUrZu3Z6S4KRJE4qJ5BZB2brtX6AYBDQWVUUmB3qk0l07yBaFs/ziSy+U//gf/1PB0f7ue++mmdPzaciDx0TtKzuBrrM6QKPKRx/tiPMoyEEJmrkSmloPHij/9MMfRhnBbKpSDA6cDwObBjyRfT3Q1TnAMa7Mfvvtt4cuj3Frh+85kBx7w5JA1h5//Ilcd3ioRBkaHMqZ8blAP0Yu5vBgbvpX/+pPE/BMnjIxzpJRGC3ek5PDuYNZFnCYxEsBmcANrx6oYndPA3EZSoYMnCn9JV1dcRgpQ9lbe0bAWnw7BdX2YNh3DipjJyBkFPyuMoWNjUNB4ckYURr271TfqWSWQfXSpzOqNzhLtKXf/va3UzqV3UXzTA44+5opBRT2N6wfho2lumSQa0mPEOc+7GUNXHDJsmVl+kzU4hVjHdrlnp4oYY6GZwDjofzbPggytGnjpjgSnAxOGqPmR/DC2CIg8MPR4SC0gSEl3zb2c7rj5F2olIsIKTJEsckkup+18Pm2D4e8Wmu0kOSRwuBgClw4QYOhRp5Yjp44VhYtvCLB4kcff1wbMs8b1jcp9/I8Sv6DaS4/lYwvDDKD5ZyYRjzqXwwpJRe1ofZiObBvb6AcnM+WHa42U9fmxWDK4cOx3Jw8EQe+Tm3XKF2DPN/zOQZVJolOsG9+J0stcOZgUbzghRIHHADKnNz4oRM4QmQnWdbGoeZwMFDOkCoaZzL9DseOxKEj63UoW1egPvZoZjNB3nXaXhYOBB3hT8ELjPiWrVvKvWvuCZTOumUGxEjJeZbtlEFCs8khkJ0bHhpOVcO7Ml5klXzl8/v3R0ddvrAy/dhX62wPfG7x4iuilMnrwMDpZB5BXb2f5AQIp/VztsJgOFIhGTKDDL1337p1S+TUZ13HPvm8ezDy9e+nysRpNSgEbuawXDh3Pv8xjmMbavQWomWPyOmpMwOVoGTsmFQ4GDP0oc4Kx8nn2ioLPdoGC/6N7NCVZNL3XIcOttYTx0+IfvccqeI0lZ9ADvolwGRuK9bej/MRXd5UXJJlNvk9nCd1MKh7J9HSQOJ81/fch60glyGGaYJxf08fTzNM1HM5l7KJfpdAuLMOCm3fMcFwd/elPiSOhrXlbKtIS5axjfXeI3H4rFVmo6VnQDVgcs4RGQczpqMrnGxeEg2z5s7Jv3Ee2Fx77jqtrqAPVyxfnmtKytELkoTOfUs1b79AOjgpAh3sUTlDCfBK9Lr+XEnC1TfdkuCg7U0SxKL21Z+VRGVX7X3i9GT+WWdnghJ7754caZcl777rzHhe/oNg7bprri1P/0qmuvbSXHL4B2rfX2X0BG3hQA8FblYHaO691KTfq4duSh2oXYd2lyQIwIVa6nCBmur8jTfdFIZL5xjRj6wx20rXs0Xsgn1WmWHv2Hr6QMJWIi69Id0V+i0I8u6V/no4a25tBT+y2HRD+iGa2WIc8hrI2dtz0f2gNzUb3RAANZWEsFupRofcx57oDz4W/8XZSW9fZG8kqIvDhw4maGJrOdsCwlQyx9QhmbWX61zkLFXdZqYhOQIZTF9lYLCTmiDcWeuLAyrhnJ5HfbQTKqFO2y/qfehrkO8kiEolNfHZkD6YZdfVGT9BBbi3qX55VuurH8x67di2NbpcktAa0gvkxH300WaERBe6npEyMcyiF9KjmJkoZwezp+xwKmAn6ywp70gmBTpsCRmyLipFbAWiF8lxc8ayxhmQ3JEkPvnV660CmoTIqFFBHKkK8PvIWdVHlenynnvuif+Fsdde3X77HWXvnn25b3pVt22PTbhy8dJA1F5a+0L6wEHEli1fWm5YdV0q+u6rQk6eJCiS1Gkq8uRFwMVWtP3x9FL6KCVPurrL2AnjktRIT86E8WkjsA/Woga7kqQ1qU2XsrmSgtXOVUghOQFhszbWTOUzBCqj2fua1L3I6I1gYBOQXghU+4knfhEIHWSOYO/jj3aE5dT6OLvu68wsvvLKcs+9d5fZs2aEYKN9NpUviV7Pv3zZVeXBBz9VZs6ZlR4fw777+o7luQTonpeP537/8A/fLr//ta+Xa65ZVda+9FLTw7Yg8+6SCR7uKC+/9Gp59tlnE/zQSSpaHccObRzBNe0vylccNUqVQFkI0Cdlp7YvpMXBt45B68j5vQicUwrLzhF2TZugwtOyPWHFMiWY87Nu3VtxrmfPmV8WX7k0pStUmA4L9rfVWNZ+9WQxd+C6a1allwZlNPrc+z/xibLqhlVpJBc4oaL87d/+UgZ3/uAH30sZ/+GH60wbeGQLSuiwq51DPXv4cPn61/8wkD0QKYoRplcApjrjUFMIqkkjZTjwkLVrX0wwCFIkUBEQnT7TX1579dXy8tpXyhe+8FjwkRhi5s29PJUxOEIHtA6uw7gzmEZpPQJffOyxXJvj7XfHjx/NweIkCSyff+6FMMHVgVYz6yTgA4eSOcASRkmoVqgQWZtHHnm0YGgKhSespCm7DRU0RaLBVrRO4DlqMaqz6tyL1oEItXScKH0jldUpJVnNhGNQ786JAqLU7W0Ld2oVXjJoh4/EIOgZ8BOlOFJq9n/oQtNwWftGOAVbNzFEjCmIHVgLTO2Jsnbty+XJJ58MZGH7hzuyH4sWXRmnSJbcurqedWYMBHKUFNysQyvrJStww4035NDIul5z/XXlxIljKctyGG9ZfUsOJGhWggPKvasr8DHKz0FuGzWtFyY0WSHvy3Aor4aooJkpJLtWmc7GXJqrk0rWGVWoinUOhHLgVCo2rt32I1BS/u4/a2sNZVxVVR12+8C5TWPsqNHlOKKA0b1l/MSJZcbUaZcGfTpTPsvRsLf+n4O/eOEVCQRUYlsITcgkztXAUwW0lYNkicaNKzs/qjMw0mtyrjZEewbZ4zT+7tiRNeM0rn315WQX/S4MU4GsnY5DFDY42d2xY2LI/DgDrqdaBB7JmBsOSuZUbTn7yvDeXRbN961Jng11egPXcn1GAsyUrDmfQ8PgEKfi0JCzDCO8WOeUIFi4+pqrk6mjB/xehdBatL1Cp072JYlw/Y2rsr+CMUaJIq9Qgr5y7ixq4xrkkxM9Ds6VvfNe1phsOi8YuTgXN99yUzLwgh761rkHHWVc6FmkLEgUyA9nVcCSKmPDMsewy2IH/tdlOvTEyKTsr95CBoHTSdY4suROVrd1LD3XhCmTa6/JhaE46mdOnS7nz56rlZ1m6LOgWiKBM0hfcLPaCon7pvLb3Zk9bit9nAEBjPVxfxAEPwIhZ1YQ3FZKMlBUhXoUeuk6QyeBQ8PKphpgP1Cr+04qbk3lxb+3FWrrxBk+M3gmuo5z5x04RwKetnrdBrH0luu1QwCdtdpzMxybRaeQdb+vpDzo9o0rqPTaPueagcU0IxU8u7/L2kNHcJhkuL2/z8pcM9i1X6H2fwXOeaaSZZATgYS9qA5kR87DDTfdHAeLc0jPcORb1i/f3bxla5k6ZUoD4RjIuWRrkaGAeXMs6ALnHSWsNZN8sgYcERWr6BjzvwwezsynedE3//N//o8CjiQIx3IGUud8ChbZobD29fflTForskJPg3K1iT0Bsb5LtpgeM5Prpz/9Sc4aB8Rn/XCEZeSdwxbyuWfPzpxpzr59SHW96R09dvxE3tPzkCOz/9Iwf9pMFRWlI+XDD2tP682rb04QQl4r21xf7NrMWWDYZisNlJ27dmVtOawCPgQMErbuEZhuM1KDs04PsBeBkKaXqis67f//IykmMeH6vi9ByG6zd+wMeZF88CeSJM6x/ZHoWbliZYXRcVbBSRs6Yvps6ML50HSHkXH27AQANejbX6bOmBab1g429X6SG9a7pTUfN67C3dtEC9mTGBbQCnDcmyzGr+vuuaS3BbRsooQ1dAMbTwel51bv9eBAPu+dKuHRqXJmcDD9zAIAdM16mekFc+pUQdw7BDiZd3QkiQKJ9MC5Zs3Os0MrtAk/elZAAIqvx4feyRyf994JAoPsCsLJPdunYkr3SkweOFAZEQVyAsodOz6KnyWJaI+dK9+v57U7SW7zHvk7gmjrAW2SdRurr8f8xd2ZGyOQX/vSy0loGDQuWcu/GB4aSSD11ob1Qd/s2LGt/OEf/WG5/dZb4ltYCwNwIQOgMerw6LEZCuz5PRtfRNBLFsg4G+Gs8ennXXZZvkeX+J5/52hZV/9WWyAq3LCvT3W8VvJULP2kEj6MaGNM2bd/T+yG5Ax759kkJTMa4uy5Sp6A4WwAsctQef75F8v3/vG7sfd8SskwlUj2kw6nx9g0vXuf/fxngzACH3R/+4kUTDvGxo2bQ0rmnPedPhXo2pKli8rFi2a1jU0SoaIGJqed4Ze//EVY7YxZOXeWL4lMoSPyRf/OnT0/vqOZPd63Jp67S8fJo1tGKJd/yWqTyDGlr1pKPGuyaEdHnG0Hr2WwaTNL/zLb5iDLmBAIPylzNhm1FlqivKkJcPfu/eWlF14q+w4erIYcg1vw0iNl2Yrl5eFPPVw2vf9uefLJX5Q5M+dFkcpcgRvdcNNNZdUNN2TGBLYFDu3v//7X4rz8+Mc/yiFYs+YTwf9hfNB7k36N8RNykDSUcdyfeOLxTLB1cETnvm9gqGclJPff/0AOomFZ77/PQZlbbrzxhjCaeU5R/SsvvxIWD2wx3/67b+fev6cj0QAAIABJREFUY3rHp5dIVCyjJpCaMGFcGbpYG3ivu+7qDP+cMm1ycPkidZmf4OFHOsLk9E//9KNglwfPnC233Hp74Cxr175S3ly/LkKkqtUzuiuK7E/+5E8yQb2jayTDkupPpRgM1KPtZRrfRPQqEGfPlknjK6aX8FE6uMuD8R2+WJ2HrjqlmzJuh6XZTwqcjHhXe+1zLX0qI+yevtde12Frm9SRB3By3Me19u/dX84NyizUZkDZkJ0f7yovvvhSDiVnx/7ZS/AISsj9PT8IjIqibNFzzz2XrOVDDz4YrPIzzzyXfp1PPvSJ/J4895+pPRSUNMrdpUuWZqUYo/x3/kIIAWTCyYD34LSQee8XJrnz52MUOD2G8PleDBe2ncHB4EsTsMjWysqo0oyfcKkJ31p9vPPDcvnllyWT5YyQEw6sz4EIGcAl+xwH6MKFBJT2xHsz+uH91ycxeK5cdc015fxgNYjOZEsPKtHgsHPQrcu1K6/OHst0tJACxuN43/E4iC1tqiyYfVm2dFnZt3t33ts7tk4jZzm05sgTzLJYtiJOtSZhWVTPnYrDwJmwkrU9Tu4VmN7gQDKcS5ctzXpyCiRWGByGwRqQoTYo8q6cKYG6s0iWORue13BY/Xmq0DKm7WTpnl5VhDrzgMJ2jV0f766O1f59ZfUtqzPxmUIWcIBapP9s//7yMZz54Nly35p7S2dPd4IXzinI5PlzQ+Xjj3Ymc0/5yoxR2N5V/6B/y8BGTFIdHZee03BX2blJUyYmuy2zDkYE6+2+dCadsnr1zQm67aMGUUbwyOGDqfaoXOjDgrGXzGhpjfXFqWBy7ECqBDYt5MS+tY6NQJbMXxhB1zq+jM18qOGQb8huJHg0Ef7sYM57ywCocR69dByvzHqqFPJTp0+tgYxZMyMjDSPfgWRvza1wj4qBF+iYFWNOTHf6PtkRul4dCGwuZDX/okLiewwseUglpZmK7v9rJlIVut7b9U8NnKowtQaSAd7ns20ioYVrtDNpBEcCoRZ6496CNNl/z21wouqYHxDNQ4eOxCG3D2SFDJJHMuHZat9VpSgX0NF36atonAmOQCpfnV05K3VS/cdxVGtAPD/6gePWJijGjKszMMCj/ClYEABKIHHKtmzeFl3QMvKxjTLF9JV9gsigBydPmlLG9FZKXtVrToF5Lpw+gUyqBoNny8H9BxKU3XTzzenDZFe/8IXfShV805bNSVxaV7JlrTlEglpnzPmUzNSX40xInPgslAe9+NBDnyrjx4xJEtF51QcJDr5lq9kXJsPPTm+u6pJJ8+Zg6FOTiLSm1baY7bI3leMWAimYwpapQu1ceRaJDt+T6OKISUraX2vu3gLKnbs/js3lfFtL54RMIN6QlU+wbCBzf3+Fa58+VcdJnDsXx3blVVfFCdy3d3fgOfo92EN2o4V7JyHQ0529ldwR7EhetNXPdnSHpJXv06nkgzyodtTZd/X8JOABNbo4XHbv/DjOm+tyuulBwdlwqYgAtlKib8WKq7IvdDSEB2j1kiXLc745hZVoY2ruC62jKk0v0aWesSW+oPddU2BnPSVX2HzrwNlvk930DztDwEPC0DCyWjtr7owkKTUa02WF27I19IKAVSABQSQpNmf27PLm+vXp1yRLdHgLY/JsQSKkz7Mnz1qHJOunquRYzqpzoaKgT5oO5UdYfwyrfSf7I6vOQAvB8z2y1g5x5rdJZnG++avmu9CJBu7S22vWPFCWr1ia50dCBdL5iU88BPiacSAc89U3ry5bt28u3/zmX8c2PvrII2XRooWlK1C6SdGF9IgghZ5tYba114sf2duMEhjJc6ZXUU86/dWQCbWw3EAhm1k6rW9F75GPkydPxf/x72yKn0r/3xkEgeRaJdEZiE/tPPoePwEUV4XayJNqQztjR/i6KkLXXnttvks3CRgx2PHx/Q4L8qc/82CZOhVBxoXoQ3b+zOnB8uGOjzIbkR4gTx/t/Lj8m3/7b8sNq64vJ08eLb1jKvRStVv10UgI99i7Z3+5/rob4se/8+6GkHHRY/Mw0Y2ZUI4cPlb++q/+Mnv92Bd/O0WQVHRarHeLTxTxtgaFs085JvN32lTr2uzXNry2/TEWziJzIkWdFjSwh8aBJOAtiQHYlObtZcuvLt/862+G1cWAoMVLl4V1AWzu/Pmzmbx8+uTJ8sMffL+cHTyXbIIeIdmqN9YbHjkt5W0ZCQddVlUEd/Dg4fL3f//tZNE+9/nPRynLWgk8HBAYVL1Ijz/+01RfvvrV34+SNltE9qs67aooU8snPvnJCIVMh6YvG8ghqbCDkUTrhPree+4vzzzzqzRmPvjgQ+X0qcHKBT48kiqPQWjnzqN57EnQg5Xsj/7oG2XJMg6W2QKahnsahpaPystrXwv0Dzbc/Jax4yaUa6+5LuxQ77z7dqJcONExY0almvOVr3wlzpKBhOPGj4mysB/21N5RAC0dtCw2pZEhcJ3dzUGr/SdKmzVwHSmdPbVfwn63JXCZRr9ve64cLvewZhVLWgeIpbdA7093T4InciTQIzeevW0UTOWsF652KDAsvTnvv/dBSo/r1r1Z5s9bkLV+6eUX4iC3Qzmvuuqa8qlPPZwsEPaOO++4s7z66tqUMGWcki091RfMZzsvBitN36naLLdq1U1hzZFpdrgdVPc5cex42benZjd8j0PLoAsWXLd9T/SbIE3LMJ0cPJh/lxFsKZ6V4JOBPVIHWFJabeDE+OzcxRhVrGzbSBkooGzVhAlRuLVXrIRQw71dyw9jraK1i5EZ6SgjHSNly6ZN5fOf+0L2gpMlM23v3KsGnGfLhDHjkl0T9LXnVzOwkrF7pn+mr2ZpfUev29aNmy7BF3yn9nBV+kufs2ZTJk0OhGWksyNkINaLYWobtH1G9UW2OxWm7p48V+YfIMpo5pxYC+9Wm4NHhf0nQSKmsb6+fF6GjkMOQiFwUOG1d862DCe5sx+aeMH7VKM8U5yW0335bLf+pvPnw1ZWJ9JrlN1/iURC4MXR0+w8emxvOXrkcDKOnEdwhI7O7mTdZPk5KHoAsUe6D50jEG+z/IIoPQkJMC6cT68A54wzyjBKvoDB1rNToQao8hGVqGqDr50+g11mYfSRfXWPKxYuis7yroGJzpkdiKFkCblrdS/Hy57S8e6lUjtp2pQKZ4GRN+X7+IlUdXpVyCZPjsPHobP2bdYvgVrDYtayTE2bUSFwLYMZ/eHHmQxbWhNkccZchzNDriSbJJWSIACtSe8h5rPaG+hM1iz2iXyPccyMhyZwSQpHFQZULX1PXWXUmNHJJmbdm96idp6Pf3O9QI3bgAlcrYGqtcm4BF4NyYV7tA4QubTXPu9+rXPZnoUEPIErVsgIh41Tnn63gYH0LqjEeRdOFOeSw5i+L7Tz7ZT3DN07lEoHhw+VvuBdINvuXzuvi27VXH/33fdccqxl5QXudJJ71HEJexMUXH75Fel3fOedDeWWW24LWYvzrrLiPTBrnh04d6k698lPPhjIjh4WPRL0Ax0mKep8C+zpYEnFCltbFqeIbeYUImVx/j0Dfe//yVt6yvSjTK6Dq+PkDhpRUOF0adI/cqRMn177VTZseDNQvvvuuy826bU3Xi+p6CxekkGhnM6ly5aXP/qjP05GmeNqEKFzghGOg87heuyx3wq2H5rkm3/z1+Wqq1dmtp4gRzXAunl+8/s8h/egoyRzyB1d6v0FKxxFMs8B/+53v5PKgeCQ/NtTVR8OP2fb+6oMCZJuXr06lRDXaYdYt/J97OjxCi0arwfwYCrYAhP7Xsl+usPEqEfj8IFDDTvt6AQs1tOfc+bPyXNCsNhTSThrb4052T/76U8L4pU777wzZ8Se0x90pKZ6AacKvM+n4js8XEmdensDT7JOfsgAH4asY8Oi41xDlboyLw5HFx86cqS88OLzZc7suen5ob+QCaGwtwYSL3UGS4XcgRC6F1ljI97ZsKFCfufMDe0wn4E+Yxv4B+QO41rbL5VkQDNqQgWfHhTcqKYYZslX9F6qIJx1EPkkXhroHZ/U+95yy61JNk2fNrN88P77CZwFoyrmkrC57nzIpdll8ZVXZI/RquuX0qBPliXRPnh/Y4JwevIfvvP3GZmih3f58qUFs6CKBf3gJ7pDb24zU67qnEqa1AY/zkMIeJo1alED9sE9f9PPU7/HzoCJWrf0fl6oIyLS5xr/bDDyhRY697tY+z59V3U3sN0wXILL1RmLJ0/WXlt91U//6unyk5/8MOeIDM6cMStJTdUsZCfO6/lzZ8sDn3ygfO5zj+TZwdv0+JsDtm3Lh+WpJ3+V3na5LKiB++5bUx586JPlzGBfmTplYvxliaFUJXsFbJJlo8rmTVvjk0vkkLnuHj604cudZe/uveX73/teKSOdKSY8+dSTpWPfrrdGZMJb+MXylcuD96sDJjWlqsiUOLqgHxZb9rlh1c1m1KGVlY2lDisyGfc3lR8bk+ZKk6OPHs1CYFH6ylf/oPz5//zzsm379rC93HnPfeXBTz0UKIcDKsKdO3tmsHwzp85IJo0A/ff//uflo507ys2rV8UBpJSwMnCCv/yVr2YGzXe/+w8xnnp9ZCt++eQvs2kMDCfjS1/6crC4nonxka1CFc1AWFTld4oHnZ3BoZ4PGcGnP/3pRI+vv/5qZrMgRFB2k+Wl1DnQ4AFje8eH9lpWkoP0wfvvhb5v6jST3TtzUL7xJ9+IQgfR8W8UBOP69oZ3yi9+/mRYPwR3/X2ny+bN28ME5iCD6HCapkydWFatuq588YuPpbojW1ybwOuk7bbpW1ZfNqaFbyhD9vX31wrE6Vqta5tbz527kHUChzOVWHBCgbQzbxyWsCqZ7P0vsqrBBmcKcTPUsQmweuPAwImCfNTG3BbH65lc+9zA+Ri7QwcPl317D5R33nk3zd4zpss29pY9e3aV+x5Yk7I140UhLFi4KAqJ0/vzX/w82c6BM6fLLVjVwtKyv9x5910ZMCXwhrPmJPedUdKWxRmKU+H7DrjnVxqehVku2edKkU4RkQVZHftYFeXe/C79Qo0zE6elCewT1BhY1SQFXINxaDNNgbVMGJsM2rz5l2VtBZCYvpTJOU1tJloV6/+l6s6C9L7O88CfbqDRC/alARA7QXABdxLcV5EUSSuSJcWyHcdLYrvGTlLjJDNJ5mpyMZWbqUouJlVTnrEdT8ZjW5LtSBRFihJJcQN3kADBBQRJgCBI7MTeQGPpfer3nO+0lWaxAHT391/Oec+7Pu/z4vUnpxxjyp0TSQ5OD50pa9auK3u/+KLs//zzlP1VJBrzkGf196ZEF8ydFznY8cGOVEtk5ijL/tn9Zc68udN9Se6P1Ydcnw6F8scJ2hk09NWtNJ4gGj00xrh588vI+Fi5+eabQx3PeQZjYNzoAvqlGiTVwNqU6D6+mkPd8MW1n6MSOYQauhO0yzCTZX0EPuMZ6Ry0mhyaNswuvWwnTkTGKUmfp9NOnjpeewXPnM3ZAGuj8GWRrYsMnyqvQGL7tm3lO9/5tWR+7YVeuwzR67dOJQkHOiH46YmuVBsZ6kAbZGQXV5KKxmCZwGtiIoN8wVMYbPdHpSlIQ3KigZscG3goKSFTJhhznhnFBvUIJTE68OD5h0L9K4BL35Ks5OlT09W9Vpl0r7aOUzO6EzRPdaCn5K4rw/jGkz3MjJEQYsyoet/MplSEK4QskJwL5+sA4jQ1l/Rr+uLg0PWpwnT2trGjtencql7JPM7ojvMruCCrstYJGBjyOaZ113NAHkJj3sgHGkqgM2fLvWbN7ktFpmXmU2XqBERxJjvkGS2B1wKiVqX07/x+J5MfHHyHoKJWiTi81flrTbwCOr8jsDl67MvYFY42AfEc0R/mTgW6rM9iIo297BunWmadLaWD6CjnCawV9IxBX+Hsf/BBsrgNHmgmi2GWEjqcY3uleuHnMv7QDhwuQbBAxfvJam9+8eVUPfzczzjBfv7yK5vD6ma9Fy5YnJ+BVnJK7r7nngStb2x5I0kxlLvenZ2zT4KuWgUeCRMkQiPVJ3BNZ1Cw3AYTOgsgoyGNUaGZNy8Vb3/3PXq+JU8EKpJRsv16zyQ/Fi1ckKDMwMuf/uzpBHBIOiTt7r7n3unkUIaN33hjYEB06jPPPFNOnz6ZvgrVHvfybiay04FkhlwmEdvfX51hiZ7ZA8ke63skP0gs6KP06RjSefhQECWffPxRAmx9yK0vMn2nZ89Oy7/ghTw6K+4lkInTfm44Mr94sWGwfTWwXFr7+jxP63OtWfaDOVdgWPSnIMEak7NUNft6y6EjlWxGcrQyrI5nn9gZMHsKw2BLes6aZmZXJ8i2b9ZbQkWw43wKhn3eZz1XKPS7azXF3wVifDNQ8SRgOtTcGdo6Z04ZOnsm72rdBRP+RF4BjmWNM7Jg6dJUkFrDOVuVKgIUw9Jl5fCRL3P+K7tbJQtwLe0L1knPEzvOLrYezvQkJhFdx3VcHK1N693dlZjEmRvor3MD6bHAocfH68yzc+emSZVWXLIqyRYzFd1fIz8bFNTIL/1SWD3HJ2pfJziVxIFAwBpCXvz1X/11GOo23bIpNmHr1rfLksHF5fbbby233nbLdI+XZ7JvzsOiBQvjG4NjWUfnUkKWf8Sv1Eqi+srnRZ9ck9kVKqZlJAyXad5HcIQYoKIayL3fEYSHmr4zsoJ/uniwEoXxoXtn9YcoAfxT1ZCP48+0Ppy/OI3aoQfpjf/z//zPCf6db0HnhsuuTBVs69ZtITX5bK85RPPK//xv/k365A4fOZTkwqJFg+XQwaNl+7Z3y6uvvloOHzkaOvIL58+VX/+NXyu333FrWbhobs44Ncxm2DPrcfTY8fIf/rf/kELB6tWryuj4aHl580s5k9dfd32ZP29BefzxxwMP/KM/+ldl//6DpWv3R6+GjGD79m3pR/nqww9nwJVMnwZLxk/GOfTAMyum0sZYeBusVE6BVwe2QlmakWtZgZbdrJSG5zO9/tM9e9JQ9Kd/8mdRXiLPG26+uQwuW5ogi6MIdnTHLbdmdooBfjIjMgjh3e8u5YqNV+QZzUFhlBlyC05AfcksLVywIIr5hReeT3ZeBHjrrbeXb3z9G3EUnnn6p7mfkrrggLDDsX66Z3ewvX/wB39Y6SH37cuBkLkwk4WREoiZYs65/OlTP8v6LV++stJjDmLBOhgWOWsCLnDq1PHADgjs1ddcVe6+5840X8niEliCzkl//70PyosvvJw1feSRr6VXZ/lyk9jHAqs7cGBfB5Yzt1x51eWBtCFK2HTrzWXd2jUVDnZYRn84giBwO3tmKMLqZ6pVbYK46Fd2jVJxOFBkcmRklEAJ58zpT39Sq9YoFVtnz8ZI6a+osLT+wBjIht+l3CtdZ4XJyERZ39ExVL8r40BRwD47uHhZsiWP/+jH4fkXGKnwLR28pOzeJZt5vvzqb/xaeOjf2vJWDimHlKGS/bR329/ZliCW/G7Z8noUDBynviuKO06TZs/uUq6//ro4ErLfA/2z4xgyKgLAwcVLykLXHxgI9ae9k+XR2ChzUKdNd3Xm/SyJTMmQcOJVRzgplTr8dJQCeSQrAvwGLaMElwwuioMq28ropVrRwdpSttaRc0SZcXYpeYqM49SG3R00UHPxYBo/pzQNdthJrLc1ksVJRQSF9fDZMm9gThxiz+IsUmIccKxK1pKjYc/ci9N9FRz9/PnlqaeeTO+MgIKMygIGarViRX5+cJ+p08vKrj0yveejoAVsMmf0BIiFzDWCAedVdabRanJYrJPKThtGLCDwO+AbSE7IrHd+/fXXovRQ0AskOGHJji5cGCfBPtbG094ySEHPnBmIoXXUy3DoyIGc7w/fez/Zr/RT9Q1EwXt3z9wc98/37Ck3bdpU9n6+t7y55Y3a3I1edNFgAnCwlQMHDgWmodrMQXzj1ddjRO0dGb/xphsj7y+9+GKy+hyGX/21X01iQyBIl4A5Ch7WrKnDZ+mOdZeCTVUK7fp/TQ5wsOxPSCbmz8t6+Y/etT6tgkteyFKdiaapt2SNm36e11kvWP8lixdXuu7SFR1x9MiXkXkVSddoPV4TnQpKC15S/TvDURlMFViWnyGNMV5Um8U5qc6c9W9BTCo6c7FCjsbBl1TgEJMnUA/vQJe0aiBnzrmxP5U0pQOH7mTaM2UcNLer9tg0xy9VaDDoTl9PC5L8bqt60oGu6Z7WhkMlqGiZzFb1jM6cV3WOr/a7za45rwg23LNWbkc7MODS6RmqPTyuU3vtsAodjZOVZt+J8ayZvXAuvC87d/ud91T6+eGzgcjpV2O0QK0FsC+88GLOqcyyIEbQDz5Kj3E6KvzvYp4FiY3EENQCx0V1z3un/+ysgZeVLAItripSgwk5IwexSX24Iw71Lbfelsqls6Z3AHPSpk2bkoT80Y9+mIDwpps2JfFhPziK7CNZPzt0ujPAcCKwtMysko0+fz5JSXoahSw5WrkS5S5SmBL9gWxEQIz1cOEiNLvzYz+c78+/2Bs5laEml4I4xAPsGOIVekozugGPkkUSCCJ7yS/3rVnuOhONfJAVsNEk7/TAzOyJPQO5kdSN7Tt5KrpUj0CFl/VlT1yLfJB7+2Dt6cDWRyPopEusTcZwzFTlW5VsuN8VYDm3bK69S7/iqVOB1Ksu0cNktul11eB2jwOH9kdXSDZ4JrLR19vfgUKqZpZUXTiU5FxwAt7oma1Ls+1m8rh3GznS4F3eqbGaWW/vSceTNYliMGXPd9XGq+qsKlDX9LVN5RkhcPgIevLaEFh6UwCbhFwHpmWeTPfUVLnhxpvK+EQ9Oz7foK+NRVYiWfLXubLvfDQBsvNQ+1KGok9Xra7QxCBqZvVGt0iCtcQliKD1JI/ONDsO5rhw4ZIQ00ALkTNz/NhSKCBft99+W1m0eEFYezHjSjDMnbsg+pB/Y0j0j370WJA33/rWPyxbt76V/uBlK5aVhx99uCycP6+cPH4i+01GM0oic88W1plboxfDpirpKgHWkBaeIcHr4GD8Sol6dkjwy6exXlVvSG53qjgdciGzH2uv3iUJeOzhxKQewEVl50cflVPHnb3VNdnd05sqvnOQhJOqzvhYZhfxWfnczz33bNBKK1auKgsXLi5XXrGx3HD9zYHJPvXTJ8MkvGv3h+Vf/+v/qWy8WvWYreotkxNd5fy5kXLi+Ony9ltby09+8tMyq3+gHD60v1x3w7Xlq199oKxbv7rMnTsQVuGMU5m3IH7X2Nhk+ezTvWX16rUZsQLFRJ6sEbQVBuEnfvxEhhn/y3/5r8qGy68qXR/v2Dz12quvRLndeNPN5fY7bo+haVSDjVmM4MokmO3iJZWxGjuTQKD17aS/o8MU0TIgFokwMjwUuWz91re3pgQN83f7nXcnCh6YOzeHZXj4TIaNUY5LFy2OUjh35mwaBDlpKVEOnU6wYyaKwyqLRPFQyKtWrqnO04IFcYD873PoCTlQd911T+aNUKRb33wz2QFCQQHKYnsG01kJ0De+8cvJ3Mq4ejcbKDJ3kGTmKPKTp04EbqFJ00asv2xDaJtNdA2m/cJIqkECt1VrVuXAP/jQA/k3hTsxPlarOWFVOlt2ffJpOXKkNv4dP36yfLZnb3nooUcymwe1poZE0bHM7zXXbkx2IGwV8+fmAHDmkvEtcPO1l0KTmeZNwRpozX333h/jsfODnRFgAZgAA1SGoVm3fl1ZPLg4hrDNLHAoRMkcJ4bSfjK+Ki1mnTgQgg7C7NmV3A3dAn/g8MOFI1wAD+AUyFxwDNetuTQkC6+++loqY/ogVA812r+zbXsZXLak/Iv/8V+U9z/YXj768KPIHqcRXCLsfm+9FSjknXfdlazq0888lf259957k80MhrUHI0lPFMHiwSXTfRDLllaDT95T9ZmcSoM0ZWgd7DlHJn1KR44kyG087mQsWOEZtYmXspWh2vPZnjgNtVemDruTtW/GwVl4863XArUUFCiza/Rk0ChYxpQ8e279NPDdlK+sEuPDaMogUoBf7N+fcyHgbLjtPNf5OmuFwYoivWR5+fLg4XweJKtS3c6LosS4tmrN6mnoRTPwZHv1ypWRF+dCr55AXEWB8+V9wng31IGm9PcHnyv7J4gDPeN8MKLeRaBtnRhM2cDaGFnx95lGf/587QEcG63UqB2SgVQcsSMdPxYsNudAUNKSGO7h+ZxLAZfgV09JsmTm/JwbzllXpQSTeuftrSGxuP/+ryRApZMC2etQoLu3nieVPkyQ297ZllkCgm7PXZuouzNH59TJoTh8mbEzUHWOzyMyoBfIFMdeUEDunTO68sD+fdl/z6syhS0xDs4p9J5rooNVjVavWpnnsFaBLoQUoT9n1z75anMTBEfuDZ5orV07GP3RkchMjJrKTIbTdpf8N6O7zinpEINj5ktvzNLBOhm7Q0V/amhomk1u0ZLFWdeTKHvBfOfNSzVLZYOezBp0qjBIAVpwQm9zNFSIVH/BoLvLVBjfqmGtxlPwb+/tGdlwDcFQC0Aa1CwVmHwS2Q5dV7PY6fcBv+hUWONUXjif5vqWfHMP8DLVWTrRfZCVNDvl9xo5QO0JM69kYapYLWhqFSB/VjZEw0f1KRzK+rt/Yz60Hs4LCDWdQk+GjS79D2aPjOT5BBwNAvj5voOBr3o23yOnntWecXY4Ma+/9mqqSPq9wInJljOkl4tcZUjlwOzy/rvvVx09OhobRjchvuEMS+BwrE+eOFVuu/X23M9ZorMFGRrCOXqyyJ75+uvBiHqSnJJM+eVvfit2RyKjJnNKZFbgwgbQkWG4NMcolOl1bgz9U6HOZpLouTMc9EQccA6Snh1VNDrL2Y9P0j9QVq2p9r23p6+sXL0icDzOqJ+7toSoio7nl6ByBg3dtSb0BD8hsJ3R2mtmz+0DPSpAa0xc7JXr0nEIGmSuvQtGLmexzrpStapVUBTcKkwVFYIMpDbCN9ZAzhiIWEtIOQ9kZqp0hXAoM+uJtbylAAAgAElEQVQ6c9zsdXpaQcM7JDDkyb6pvnpm/hi5oYf0e3bN6EofH/kSiH159Eh8JefyzjvujK5ft+6yBDSqAmnuv3ghCV377LyTD/revuh7Jmf+7roCvQbh6xy76BrPJMAQ2HDw+YrWlY/mHmvXXRr/I+MIBgbiy0moStJY7/Rnd84Cu/LKq69m1pnzMG++oZ7olEFih2NLQ06Aaa1jp1tLBKg/nQ/l450k6D3f6NjFfM4gSz5dpW/viT9UYbJlet6P37OfW7e9XS5bf0WCemfemaH7OfMSthx8cvVbv/NbgW3PmtkbeZg3b2FgZOSTLyHQsYeCkpdeej5r2T+7L0mwqzdelTVOgDIyGl8LMoBfQ2fpPwUBVcUgr4If9741BEqL6oDM554NJFOCyfmT6LAe5gDpQTx5aigMj86X4B17627Q8qXLMpdNT9qOD99NcsD5fv655xPQSaY4x++8sy1n9trr+MaXBh21b/8X5cYbbkz/mf36f/78vwROtmjxknL5ZVeWe++9P2QUEh/gpR/seCewvTvvuqNce811lbJ+EkpMcmWi7PpkT/nTP/2zcuHiaOZNTkyOlkWL5pevf+NrqezYHzapsVR2FdX1UrZt3ZZEwMpVhiX3V9tWpsrpk6fKcz//ecis7rjjrrSTdH2xZ8sUp8cBpngypAddp2AlA9Nk62d3OL/rbItM1Q4r05xAQvxdVcfGJvpGOdvJljk8MhsMQWgtJ0t54823ynPPPT/tiH314UdTBgfXsLCcOn0nGlpFj7JVnFnKE0aeEy8w4xARII6TRUDx5+9mAmgqtbk1IyOzVxLQUOzf/ta3Y9QwRsFgynJpwtPgK1PEMaJcvRshkrkluEpyYH7ejdDDaxJ2EDIZehh082/WrzdQdG2coO3b380hgkDkXKEX5Ozde+/d5eywfohKwctkc1zQHsN2DgzMCwb6vfffL2tXXxqF8Mwzz+Z9HPLxsZGy4pJlqeJcd/01ZengkpRo9T9tuOKKKM2qDNHC1tkUDjDnwX6vXb22Uj+fOBUlX8vftVEt04uX1mifQVbeNy27ZqVwq09FkaeZ8MyZ7D/HyPWrkaql42B+lYLhs/t6k/VkVMMu0sF7a3RLGXnmrPL53n3JUu7+5NMcGqWK7e++k+t/51d/pez+TND1ed5JFcXhNAhz61tb8pzw6hzsZ579aRT/fffel8x4sNWLF4UrXlCzZ++ePJ8Affmymg2hPB166zw6gkHkWJQSR7E5Gd7ngx0flIceeiCHr0FZ2vpZNwpdhUTA2KBYnA8ZeFkW1+W0Hj1+LMF9wxVzwOuU4sM1o7j+sgQvg0uWpCHTulFOrd9CT4Z9JS9wyOCaHCnKXbamOrQVelqdtrE45DUpsCZ77Hecoznz5oTtK82I585PO5SUmPdvznULCFNB6JTaBYOgOffce0+FdnVK55lJMDY6DadiIBm5Sy9bH7y67Kz3VEmTycs5Ll21shkGwpOBDJh7odrk2gxbWNNQJM+bl2cDW8h8ivWXBWIn0OTIh3q1g/2Gt+aQIVewHtYBVhhMJX0iPZVG1toxFm0uDZnY8eGHgblpznxn2zupknLaBDpfHj1WpiZqkygjoeLGybI+9tnecAjR4M/KrCvYaDOFhqaHCnoGMsOxq45fpfw0NBQM4sjhg8HmC1pGx8c7c6ZUGOYGIsVYp8l6YHaMoKDS89SekO4aTKB8RRF/8nSSDvYujbydOQuCCDLi3/R+JSHoi3w1WBlnivEFR2SMK31unfWQoAQle2f+zKRhmCZmj5hLdToyUWdN1d4h++37bAkn0PvXNf/7Hhq/5/6eafTixVpR7gRNVV/WPh3wEbLdPWvmdIIt2UeBXadZV3CBuCR9MapCIQqRSKk6iaw5k6HyntVbm/P1O4aNrcLQVOYbpI+eBjHj8FpvCbkMmOxAujklqgyZtr5sWZinoBY4unU0w/HYOU63hm6yolIrI6zCUAlE+svn+w5E5rHqZVDwkiXRv66z8eprog8EM5IizoGKmHf3P3lHcrN6zdo0dh89ejz3sQ90ALSBngs6X8UlfYbdM1NxdV2Odq2Q1en11sUZbEQggjPVWHBZ1LDGNdhPAQH58nlJsR07Pojcg70NnzmbpIGKl2otp9g92BABSqoh3ZUOmUxiy8TohAyE7fbcCxctCPqAzNPT9953T840SFEb0RACiASdA+lHpGfB0jOQ9dy5ynrXVfsi+BTew5m5+eZNkWe2w/clHX2fTVF1VW2hN92LvOihEwQKepzHXR9/kncWnEJSSDq4n6qCgMc54JCeMOphdHSaXj7IGFTzM2bEKastAGmOCDzIngQqnmSc9emLr+EcqC74vH7SMA6WqVBO+9IXmH5cSZhOX4aKQ8gBxsZiA8kXx9wZrgOH9dBKmoHLzgm5SRItsyVWEFwcj35tgRl/it1iOyRz0jPUb8TFwlxHAHzVxqvjR7qWxJ93qZDqTlI8xE+1T8d6QeKYr8UfrBXaijYg63STar6KfIacnz+XQJ+8gdqlnyjBwZyc+ToA9FSgzWwMhId9F/xJcrD5guEWaNEFfD0+qGpYpWSenbPD/tMDR44eKe+/tz0J4G9+81t5p3Vr1pUlS5bGZr///gfR7yCUekixwEminTl9Kv4LX2nTrZtSEVq/vgaBgln7MjC7f5rFkCz5GdiWIBMxE53k/QVt1hcUDHwdiYzqWWZazerNu5JLAQJ7ImCtFf2xaURHm+l1+Mi+rJl9pVvsLZ3lemy1LzbPullnz5Ae2cmJoAz+8i//OjKup2nDhivKNVdfG7v3xpbXg2Li00hw69XZdPMtgZZ1g0SP67tkPyfKYz/8Ufnpz34W3acdpL+vt9y86aZy5513BLZNLioUHPyzMs++8vLL2acbbrg+vU8hTxufKCdPHC/PPP1M+f73/y7Pw4Z1DZ34ZKr2hozEYfFyhLZlqwOjmSUzZcp7d37Hi/p5aEdjCMaStYyBuHgxwtmw6YwTp8NnZKA4tu+9tzMYPsIqGpYh1+wmCheVCzL0WohKlfo4cl7KIb/xxpunh4BZaBvY+n9Mp9U4ZjEoL1Oi4TZlGxgI8DxVlN/5nX+akhehw80tAFNu9Tw2yPMKdiYnxoOnz7DR4yfL5pdezeGyPioPcIyYHlatWVH6B2aW/Qf2lc8/219uueX2zNdwUMDOQOuwnpijg9b2oYceKtddf20qV8E4j412GndrD8qOHTvjgHOuenv7y2XrN5Rdn+wqTz/zTAJRLBloLTdedWW59rpryspVlwQHKXNg7c0Z4HQ49A328YvY8vx9qrJuVKghJ6caGBUg14AF9Scn0sVkswRsyUgoMcsEd8r8rUnd9WqGrjaxxVGoIz/yHMH3j2p+EySgm0ZqMZEeB9SFH3+8q/z48SfKe+++15EZk9A7Q81A4OZjxemPgiSXcN3zTbA/fCjTvFUqvjyGrexwWHtMwaaEBKPopTlOqoBY31oVRGaxDS6jFAQ6hrLmvTMr52yUNkUF86r0vnZdrVAw4JxuyrYN/RLQBcb1yScxAP7esoYcfYaLE7Vm3foYPjAB+y8Iyv3ODWdfFpgyfqTOSqAArV8jhGikITjvvZNKi7UEN3zvvfdTbq9nczLBrA3wnLJ/MVxjkwk2P9n1SRTz8kuWJiBMv8lkpaqk0PxvCrTsoGtxHu11nq+DgYYdF4w//NWvxpiA4HhOjqBsWbJt1l0WcsaMcsnKlYHLOevkwzm1/s6U62aI48REAiBKjCMoaOcQhcWq06jeyC44A2nCnJzK83JGvKOgNpXn0bE4ca6lYmsdODyZo7R8RXVSZFPR08JYD52Og+JPDZcvv6InTDAxlICYAWF8Dh06Uj7//IsYFc/HoGqcpPckiBh8ji4DL4u7dr3KXa2Cgyo5q+RCYGQOCP3gbDiHnknm0dp9uGNHdGMqixcuJFPGQfcOla69VthAPfbvq9PXZfbbesjYWtcMgNt/MPvpWq2HxNmvTfY1KG49DIKu6nDV6Z/J/p6/kGszOORB4OI6Pucanj1JgwsXQ2xA39s3ctMqpGSLLuG0+Zl5EKpTtbewBr/kIjp9cjxr0WUQaWdWk0PlZ4GrySDP7E5WWkeQdfGzWrGqwRD74538bgKVDlFK9Fg/aNG56H/PyLFr4xOqfqnVFc/KgKaNx3p05qmARLNN4F72evEiAzqhF0rmUtAz7CQokSSZfptGrwryoyorm0vWwSLNNKtVvZMduuTzCRraUDwwSw4FiI6qPbnn9Ais2Lrzw7UyTa9k/lB6S87GVtDdkn/ggp4H4QvbWAl6hhPsDQzQZ5U2X4Y/858OHAijn89ZZxAS+8SW2l+2WwUjA4Z7ZwXGRGIkZ/bv+yIJKGt722235xmeyRydudlvAa+z6rO1ojcruskacVQ57ireZEd1RdXbWeEEq+LQxRjPBJvWT2KUA0v/O+eeUxAKGsUh5wRy2Mj63n17E2yZyWL/yS8GNvKwYqVBqrXPzf6CVarcpCF7tJLpkAU6c+HgkuwPncfOg82AP0vuGjpsXbe89WaCH0EgBxGJhMQvXdX6XclzGDX1wM6tAUZ6KobPRB/VOT51dpuKDHskqJG0ac309r71mnEYBU9kV6JRdV1FUuZdUoYOoEPYMLqNf0Svdc3Qdze3LMgAc87zSOCV5JrvB6pN9xvyKAD0nN6/EeDQa3wiyTbywhk3RsGf3o38OmdhwJ1tfuBUPm+9yb6AkQ71fdX7BB7mx5ktaFbZ5FT2VCYf1Ms9XIc/4kwn6dEhvhLgeX+yAGopKcpOW3P6WoXLMzlLqJzJpN5FfyYJnOHllQ1S0EGvLx6UqDiWICdMpterfEyVZYNLc5a1WRhsKRh/+OFHU0XUbG+tVi5bkb5uz3rdddcGPaUfDRFV+pf1Vp8xtqADT+/0RWYmHXr79LL1RheZVeOL3Yifh0TlTCeAja+OQbQOInbGPaPZl/aWjmaD6iiTWeX00Insn32hL8l59F6nTzbnMsPTjUap/jYdIQFyYN/B9JRjA7Y3V1x+ZfwQ76OyHVTDjBmpkK1bt6ZctuHysmb1uumKV+b19PYHvva9730/+3HLLbdkdIFn1JYhYKyDlCXFwIdr/IEQinysWrUyfhbdDlon6fbsMz8vf/WX349+Qj/fdebk7inZH6V2eHhKiXNfWZjOVpx/mYgSkCUxXNNir7/00iywJl2KUlZJxsnNOBEEkQKk9BwiSpfwmzK//d0PU64WbDz2QxTK82P8UOjKFGm2l+36R//oN9IMjyYSDnL5smWhd46gzx6I8hJpi/jdy+b6H16Uog6j1+zaK6IEraldVu9b3/52Kix+LvPO0GgS46TZcNN2KVeC7KAT2rfefLt89NEnYYD5/LM6GGrxksHcd8GCOaV/jkzx8bClffObv5L1OHP6TOBrYFWcoDVrV5crrri8PPLIw1F4atAcXM4L+0kRb37ppcwegNnlGG66+ba8w3M/f6HO51m5slwcuVDWrV1bbrt1U8p26KSnCqdAeQ9mEezjfITD+/h7mNc6THihdu3qigNvbewzw0KBgvYxSJwZe0ZBNTaZTFXu6/vvAh2fb9TkHANfaXAPg9vsEBq4vmvDoFMgYQAZHe9gRKtxO3b0ZHnxhc3l2WefTSmeQMtMaRoN3PHd98r6y9Ymc8X4qTwxogKHqfGxOMRgazs/+jDRPdia6pyKoHKo7DanCRxvKapKmf0M6JuM4pHd9K5kortrRs3kzV8QGCNF6r1liDgH3TOnchbIBeXjc01eGE1774vRVA2lwJV5myLVXDjVNSMynkbqzrr5bKX4rs13k6M1w9X6WRgD68fZ4NxQBpjRzFlxfgUvx46fqAQL4+PTTbYNfmQ/BXBr1qxL1lZQTfGDBkoaNPZFsB7v36BmDJGftes0ZjQNnBQTuWTEBTQV0jk/mUSOAsU43bw9PFxm9QlUZ0Upyii5R4bV/gItMFKJ2iw5HqNML5AllVyBToPG1h6w8ThiKqyN1IDsyWZXIzVjunfDHnEwMTPC7oP6UeLBnRua2cHae1+Jhb6+gZx5Qdnu3Z92SAMW5bxqslW9TK/Nhg2BsXIS6aNAIKem8m9yI4my9tJ1SXT4slY7dn6QzDEF7f5mDDgXnl0vGuKHVFhPY2sTMAyVmb2zohMYcMbPmrQ+jBkhE9CEOhqDS/+S9wb1U8E5tN+k8UqB3bLfZIveqM3S9XrOr7XK/KFOxSZORCfItWayu+C+5NU+Jhs7XJnHvH8b2tkqhy0bCNomU9tkxzDKDNHMWIH6xbEjO1jyYpz7+yLT1rTBoD0P4+teMsDDF85HZlpTfsgL2nyeDoyNU5YqVleHUa0T9Dhw1k7mT7CUNblwIfoxZCNmoQQW0akUYZC7YJZPDZACQZqcTKbSGeCECHCbzslnuwzBrX0GklXknzxzXtlHdOTOosqvwJyeUQXilEnKcAbck2w2J57egLP/cIcM8uywc7Id9Ieqmz3AYMqGJrM7Vodmu/b+fXrfNBsvDUID9LAUMMS5qVT99z1FFfIrWcHZEOCkT+V0DX5l0lVN7r3vvuwfnUwnkg3vRq71r3Kyn3nmZ2XjVVdHH9JtjY7b83PIwFmSIEvT/9HIpWSmd5o5a2YIW8Y7vWzWRnABxup52ACxaO4dyl77MysBJX3/8subMy6CM45BddnyS8oNN95YBzGPjMZxo/vWXro6SRuOI93i3NIlgaj1zAq0TYJIFe2SVavKrt27QpdMLy5eAD46M5Tt5I2t1S9LNpxtwZVBu+SBrCQJ1mXejXEcdX6ataFHUs2ZPbtTbVlc+14zMLmSgJCZtjaSZ9FfnSQGuybYSeDdxfY54/3RaXys+DkYOfurbHD8JXo0f9NPfAp7zmZImpAbiVyBgGBWH4efkWH+kzPb0AjQORx7a5pe05GLgV8HYRDK7Z4kjCSJvCu/BwOcPi8BEEeVX9X6wRthQuv/JpuN+ddZcWbc0/p6hwzn7RD6tP4re0vuOccqQOTcWSJjnlHCQKKJvba2Ao5WRaA7JQkOHzkSpAndSD7Zd3BF+vTKDZenX0gSQrKRz3DddTfkrD7xxI9zr9Ur6mwt9n/xkoWpcqI+l7yVgK9nAoz6VPqM2Hi+GLicZ6gBOWguVuBq4/k26d2BkOnQ0Hs+e16rWUPxGVWD2HjQOjLiuZwpazYyWpNuLUjmJ+ba4xUyHZ9O1bWrK+8K0u6MhVTnjOHwJxJY8Lv1KIOcSuqSB/vjWQV8yID4PHoF2T1nYI4h8lNTmVn06iuvJxkksKHLtZpYk9tvuy2shpLVlJBnqgEyVs5K2hEYPZ91ZneYc196cXP5u799rDz40MPlt3/7t0vXvs/emtK0o0SldI4fnhBWnD4e95Eye+7A9HDDDz7YkQPE2aSkTYXnHDPMMgSCoO9//7uBhsmwUxCqMRYVTOPT3XvL8xhgbrg5GYTvfe+vpymMVXAYZ6xNBP473/lO6Z3VU37yk58kUBHpcS717zDUb775WgZqrlu7Ps7L1VdfG4H867/6y9Bzup5F5NTITFmUm2++KfSKMm6MG7gLONLGqzbGYYnxWLQ4gmpzZE2Uzre8uaVce+31ceo/3LEzzgQDVKsZHDqTbMfKlje3lq985aHQv8rWP/f8C2EkWn/ZpeXue+8KrfSKS5an0czGUHCUEgOiL0iPkQT4nNkadsfKlVdenTV86ic/jTGSCVLl+Mr995V77rk7fTmymvDGDP+CBfPK6PhkIvNMS+6tZAhpdOwoY4YcxaPDwVA7DC3bycC33ojm8DsYPu9AORDWzQGpTYA1i8DRa1UcvQWtR8q05JOnT0YpqhL5jPX0XJVlA666J31Jm196uajKeW+Bh4yZplTGcs/ne2K84W9hYe0/9j6Y0S7rJ8s1VacI33vvPcnilakKvZTZ53SCUcqOe+82CZ2yquXgxZ1G+8OdgXeyE1floFH0FF91hmakAqLyQpnUaqLsnJkhI9MOiwAkFL0oU2OoDTysVI0yLW+/sz2McIIie5CScME8VSeYy1KuWLosRlRGrZELOEjOqQPtney3zzG8wa331Ubu0LxeqCwpfi7TxTjUgZpXRgGpANRm78rOZg1c33lueH+EGyApHBJ7J/tKblUOOLocXkbMPSnUKMuukmxb6y2pFK2+31WOqdKsXp0ECaUPClariXWmkjXD4mavOTWasinUCsWsc4K8g4ymgKANgJRRFfhQhBigPCcn2PNZG9nM6nydC1uSDLykC0dBFUm20vrQG5r5ncMTJ06VsRGzfZaHmS3GoHTF2DeHRKl/1eo1ScLUmRITSRII5gSV/o0yX1/LwYP7ky3Tq0NXXL1xY97BtcCrGDhnNlTnHQhtZbWqA44XDg5mX8hhC0DC5oWGtICeLEzwZa1U9ThStfm9J7JqUB9DlWZ6chuimbNxoJ1ne20PWnO+4CKVjUyQ74t8e9YWuNIrZMB9fca5t9ccMufbHnFK6V1OlnMSOErm4NQgpUdTcyfIaSQ2zck+e+5sMtbzZlf4SAxOp9+zUkeP5XxGZgzSRUsuu6mSY406s8O8L+fK5zOzZGw0n8msig40JQyCHVibvaDT2DPOeZWryg6YSli3ORZzkjHneLa+BQ6Iz8rCZw8k/iYnahY+1NlgknUekURPgqSpyQTpHKHm4NMVoZ3tAvPrjW2li8EUmzzI0Lt2hYqfz9kbGJhTPnj/g2kolSBZUuymm26qQe/5c4HAqKJW3c5JoiM5NhOBTQk6nYWq0yspS+DS2AT7+/Nc3lem1PpzMmSp0cWmH7JnZvRVgyIKcvxvFAB/4umnfxZHCCRt72d7w8zEIbNHssFGDAgOOJWCFfvm3s6DoENlxbwftoR9RzJEx6nAtlllkgHsKnibPa69NGPR4ey8KoCym/31f19/hcSSNbpjw+Xro7+S5BvoL/PnzSunhwR15+OASlJWAoALZWZvb3nt9VfjH6FQnjcHxB35xki5eN5ssLEEo+mXUDVTregqScAIBBrU0NmqCcV6JsFQ3UMg4RzSG84AeaDX7Zl3opdV7fhFzh55qBClkdrfMzqSYLRWgZelJ8J7CT7obIEOCKB38fvnzp1JhQPkCJIgFZCObXNuJCAFDI6iM20tAlMObOpg7FuFgFaovHeiF/lZ1iH9w6jtgx6pUEvVdj9ff+n6MnvO3CQnw7I1eyDnJnPZSunMaOqs40Blg31p80tZd58N0x/mwhMnktAygkHSmnPNOXZ2BbDkmn0WnEla+X1Jc77KNVdfE/0qeOcHCpJTAfxsb9mz97MkVQR6zhTb8x//4/8eeOh3vvWd9PNkpIQ+cj7FoiXV/33l5fKDH/xdmT9nQZL3fNnSNVmuv+H6smHDZdOssGCZbIw9cO+a+GxQaglhyR2jO/S41ZYRyAVkHuRKJT3B84yZYd6jT+ooD1A91eU5kSMoITJWE0U9pafXOJEOo3IGjM8KVN6X5yBPCTrZ6Vm9WSs9RfpNzw+fL2fOnEuA8uSTTyY5IJlw1ZVXJ6CGmuKr+PzevXsCY3z00UdThfEFgleTuedDN/03f/M3CYz0eKef/DOsbQvCmqgCJkmkyMEPr0mvEtIBf0eUsmz50vLF53vLSy+8XP7y//tueeCBh8pv/tZvYl17Zer73/9eGp8wVj34wEMxVBaCE8JJxPzUGl/ToI1lqzMXhBIL3eDCOgnbC23evDkOJadB+gH8grFDpbt9+/vl1VffDAQNVp0QZFr33LkZKuY6GpophmS8JieyWIYYPfDgV4Oz9yxo65599uko2rvvvi8D3rq6ZyS40Hfgq/WpEHr3EJzp47jjjtvLyNhINuL5539eli1dnui6sYGZX8A5qhz/F8pjj/0oRumyyy6PI+GAU2z6Ks4Ma/jWbFlLmocOH81go4cefDiC+cMf/rB8uHNHnIFNt9xcHnzwgcAKGENKQkaYI0EZ4fiXzVi0aEmwynBWtUHzZIYrUVAUgizAt7/1rXLjjTeUnlkgGhMddiW03ufLBFhYZ1hng3A0fnRrwnBkQOnFi8luWE9GMw5Oh2aTsWoTllumuEHhCDlFRbgaNadAp96jZqMEGH7uwCuyU0qCE9cKDGn27LJ//+FAB1etWls++Xh3+XT3Z+X8BVzxtTlcRnnlCiXw8+WDj3bk356XgeMkcTLhvkEZVBFHx+swNwctmOHTJyuhxdLBBJacIOsimGN0HRpfjEE7zGGGGx3NustaCQ6tF5bA9A1MTJRVa1bm3ewvgypJ4Dww4JSQrJFAjcJ3NgL7mtUT+MW1112XzN3REyfL53v3xnCSfbJjbxgD0E2ZxVXLV8QhZyz0qwjYK43j6ijf8xfPBw7lDPi+9zFA1PXAXwLHGah0kw2C5PkOHjiU+yF04BDrFWMEGD7OFHhBZGJivNx//wPp0fI9CtPewsyuXrUmdKQUWztnqhaCWNcWQISo4+TJGCgKndE0JJHBDv5/ghN4NoZUBpB8gX6QS0bW98m8Ujh5oEuSjepAXdxXtZTTKqMsQKxwqzqXqjXzqjT43VRwZvXEudFsbWaTgHLoFLjLkWT1NIKSh3fe2Z4+hsHFS1NhrH0EdZ6AAIaMykrp/3H94LpPHI+OoTMZVo5lnCMNp0v0RhwPQ5W1xQTEcDBsnAJGSMBHXjhHnDXvQ54z3JbTSi7B9wQjnChVlvGxBN/jqrkLF2Q/PIsKOYMXqFaHcIBRIieSA+nJA1UJ01SdR1OhZ/XLz30WPJde97mWMPG75Mg6+az+N+/kd1uixFl1RjMos0Nx7uw4gy1QZLAwO3Jmk+GerLNtGiHApL5GfTlJBNX+IYFOziF9wtHvrdUlYFnvQn4T4HTga4z9Lw4P9fkM3SslmV9VG+emMn2Ox1nk8FhbcMaWZU8Qzpk7fChyqHrK6auJKgFHbxIi3m3fgX2ZiQRVAPpUE0JnyvvvvV82XL4hjf8YE1GhkmWOIGINzEuhHb6ZpCIAACAASURBVB8YSBLwhCzsRK34ajxO/8jatdHRKjf6gOgJUDRy111mJNisMHEJkyPFfFLPYb/ARxpEVlO6RIequKQiqPWePZ+VLVveyO/Sn97LGoFR0mX0IJkMpHX9Zel3cLYlVegjQYezvW7d+jy/tePQe/7opvMXy2uvvRLd4OwEDnnhQp63DUNFQiPA4dBz8iRUyA+dUOVoVvnyyKGcE1T24IP0VCVdWRC9rZIjGYvMhs70LljunAlrEWjvvLm1j3i8BuLOineTEDHQ0VmKHCZwA+HGNDkSxsRaaR1K4DXZ3ZVnIIMqUoZhGuqZGVLIGUqFfVsDCQXXNPA0xBy9vdNBAV3JibXm3sW6ZIDs2TMJHH3VSvhk9NK588PpjxKQGfbILlo3fhskB4SGM5D+0rMGQla2Rn3MGdzZBfVxLu9tn+hpDxtnuKenbN/+duZy0R1NZlofVYVrX0ywUJ+rL4kYlYowuBpC21NnJpELsEq9WtZdA7xzFeIZMPb0x4LLT0TOqnPegRD39JQPd3wYvSRYYa9az6B1pIchfUCS6X8JK2vnq/kz01DYGTPrXKQEEpW23nluiVt6PD3qCxbG/npmw8Ql2So8eKSMjo+VC3p5B2Yn+WB+4p/86R9H3h958JFU+0Da/P769RsSENkvev973/tuuTB8rvzmb/5W/M4DB/eXwcHF8ZHZc0EOVJHn0dJQZU9yBlECopPGrlnZ7iqBwliSu3TjzB4B8IX4AwIV/1ddWKHFLaikZxt0jS2r/YiVUMmeQGB4P/LeIICCZDYmSAqzdi5ejH1y1odOCXLHA+P+7ne/X97d/k5s3D333B//yH09J526exdds6Lcfc9dmSUE0RU/JmMEZpbjx06V//Jn/6V8+umuTm90HVjqjKo8a0sx19JsRPol1fbzF8orr2zONbDEXrJieRhOf/LEU+WJH/80e/C7v/f7pevk0Z1TqhWYFLAAcQyDq4/QVHYLm5BJxKPw+dWBJVCtnKvE5u/1xrWxTZ9MmI56KpwpUInR8bJ7z2fljTfejnP25ZeVDY3Cs+Bf//ovhxbSNV599ZU4I2Bemv4INXa4NCyacnz6ZC0/L1tWfv3XfiMO2N/+zd/GWfnlX/5m4DQ42zkuFluwgyDg3nvvq0PBykT5T//pP6Zs/eu//htl0cIlUYiEhjKgGB0I0aLMrgj03e2Vux3UjuGPUzQ2kqyUKgJH5/yFkQx4e+ThX0q2xJTnd7ZvS4nx8ssvK9/61jfTIOlzotHaiDg7Tvubb7zZgfjVBnm9NoTrnW3byoL5izL5eejM6fK1r30t0KxLDHPr7UlpHc31zJ4ZdS6BwVADs6O4Gt69GWrXs79SMsq8jCqFKHjD/uZ5OISBKtRRGFk/h5jSa1maYPEvXoyjVZsLa7bP32s/R2XY00DNGXF/GYQqCxomZ5VXX3u9/PQnPyvr11+RIU97P9+XZjnZXkoojsv4SBTqwS8PR6gpawZO9uLdd/R59YZBDw3wRzs/iMP8rW99OzBJQR8jUwdpVZplTefeufUR5RllnWdqEj+bg8y4xjno6k6QXWEaAnxZ7wUxiBQCSJVqybvbt0eZOD/WFqSDgvI9WbJky+fPr7NefG7psnLZFVdExil435N5YTAExKpkGajZmQsiU9YSCyBnMsr2OXTYg0uyB4g1HOoKK6olZ4a8QjhQ9g5kX9J7c7bOQIEbTyVvssKAGHK/WydnD6V0/M1vfrvCLw4dyp4yqLKnYBWcAskB62YfvJP1ohtapZDST29NZ0hc6cw+yTDTzowKz1irURVmaW+cV9eUpRUoSDxIwNgrFacMou3uDtxWBdoXmA6KUPf3O4Jb8mJPGPLFi5cGCpYBtC9vLjfecEMcI9/zDA36KrB7/Y3Xc42VK9bkeuAcqlB1IF7Nqsn2C4z9vCaCJrNvglM6ggx5ZtW/CxfrgMXAa8Byjh+JPFhzekevjr20P85RGPtOn0xAqWFVVXPvvi9Kf+hnF0QXW1uOJDm4OGxgXK3epodqYYXK5AylZ2ioTGArHATRqDOK7InfiT4oJZ+t0IgaTGRNj3zZCdww/1Sq4qZTyLdgplE5x4k7eTLOl/cGVdXPV89x7d2jJ/xO8Nb6cjqsVzXQkQipPTruT9/4Gus4L56b3lJ1qL3aMsZ9kf+JkINMTrOzBeLXqeKkp63T+9OSNo1gBNyI7LVgSCDmOnoHvY8qT/rjzH0aHk6Pgn+zk7Wa3xMZFYiyjdaDcyrR0Eg2st/HjkVPyGjTSRICFWp6PI4op5b8k3Nf4Diew7nzrIcOHs7+OH8Z55CZcPUZ6D5BzRUbrow+qb1WF3NOR0YuZFAvWFnrsXNdiAGOOCfdfjjL9gAUZ9XKVXEwasKqL2gJlXR6TdLSvegJehBzYRuUzJn1PH7umt4PQkRilD2V1HHuBXbmysk++57zqzL49ttvhRyHo9zOlHd0hj2Ps0emEO/oheCUc5w0k/t9CZZWeQZRVz205ipY1p1Tad/08Rw/KeteWUjZeeQfNcm4KFn8e+6+u5y7UMkzVMzomlmhav/7+VDk/sSQ5vvaLB8dO6bPka8zFv2t51mmXxDvGtb4xCmQ6WqHnRP7wil0Dec5kLzPv4jdU73xfCpLlbzhVFg9JdPuvee++DtkhfxJpMmae2/6SrKNfDZCBe+xX3vCzJ6sOz0PbdISzUuWLAuCgmP72We7o0cEHWSaTJGRNLlfuJgMPCMn0YStlzySD2fJczo7vqkSQhdJWvHdoGQkRuiwBvv2u/Y4dvbUqdhD614rKyijwTcFvLUnkUPfqs6CNv0z7CPyCHaMnXev9D2dP5/eLvodxLFB+xJMXryQ4Ms6exZVOPuhWmXNBTftKz5Nb2/Wxmf9PoIMMs/ur1iGSKQ/bReS1xL5Ep8Vit6V4OnjD3eWe+65Nz7BY4/9t7Jr98fltltvC3Lpqo1X1vEXU5OVfMBMM2uoVynPIiCvyIfaq1URC6pegmzBr4C09U+Sa/sksKxV2dPZa8G4d6w6TjJzoixYtCC+jqIFn0ESn5yxRfx4n8/6jFzMOttLvwtO7Z5TUzXYf/2110O+5XcvXbch/va8uQuSQCIr+uoqxH5tuf8r96dPHRrKnum3Nork+Z+/kCHA9J6vVqEUY2BN5Y9ctXFj2hMkFNkLybbKnKofdEaSAN/9q++WD97/ODHM7/7u75eukXP7pih5yphBton+Ps0kdfFiGopE01gS0mw7rrw6nI3NMMpzICz1oNuchueXNfcwwQGiBEzj4fny4kuvlh/84L/lBSuGcm4iNs5pHcLYVz744L3yxhuvRwg08xLI/+Xf/dsYgz/4g38W+BCYmoW47trrciD+7m//Lk7qv/m3/y5sEKHOnTUrTgJmNc+ockM5H/nyUPnDP/wfyh/90b/sVAjqUCr39ozb33knkDmlO/Ais384tSpHwdXOEKDUqFKFBmsbx+bzL74oP378R+W+e76SDTCQDbUl46aS9Oijj5Q162TkZQhrsKiU+NZbb5XNL27OvAY4R0gfmM8dOz5MhUq27s0tr2ctlP4MUENJa/AoJQnj3zegufSScqQTpNUBjRXxQVFSeHC9HKsW1MF1EhaKzz61BsLx0bGsxd69nycrjZrQvttTwSHlQ7ky0rKi5IDyAX+ozeqa+vuTAcnwzLD31ZkYgUH0DZRTp4cy4VYz2ysvv1ZOnhwqs3rq74ner776qjRyauy/4ZZN00pP9vLk8eNl544dgTeZOE1GOZgqS/fce19eWg8EhYnQgoGqJdvhKD3KCY2md6AcwLdkwigABtUzUIxK2K0M72eyTvNlfT79NNldA+XsIQVIdgWYruN74JIysmlgT6AxEUrtlO9nG/ZWB8vJbIMvtmyUM7GaLH2GTnIo8LVlS5dGaXFO0ujf3Z0s8OLFCwNnlCXmGGsS9RzkvwW6flYzb70xNLffdmc+L3lAJqamzDsYqXDCDokBB1Ag3CoOCXY7k+XrZyoblapF2OMmJsr299+LolTWl8jwrGFtG650ogx+19RU2bLlzQ7l9YppSt8WkNE7qlptYKVgI/1ec2YnQLFnFLZsKn2BWtn6tuZh+8NBPk4RD9WghnHTd6B3zTtQztYQBJBzQA8tWgBuVkkukDQoxVuPq6+6LgmG2pw5FvlgzAUEZF2gZz00Q4+O1EpBpa+tDHzWRlb40892pdzv9x1KQ+M4t/RiTS5UR5+hI7P6ABhuciXjfvDA/nI0FYhFqQT7TOuZkYS62NHB9otMtcoIWapDUM+FAcS/GdLWl+letfpSM52SCe0Lc5Rnsvcc0TbjJdj8vr5AChqEx/O0njXQJ0YbbEQQlgpDx2kQAMq4q4aAwnD+GMJmd6y5a6cZ+XwlxFiysDI8pierM9OhwfdU7sihzHpYpzoVnNbPUyGjlQil/TyJlg4xQTLaXaXSmoPTpeGVQ1Wrz4EFGjLY2xdDXxmpzEmBHjgUWJP33rcPLHFmTTwI1kqFg8rGg0xlHwYGys4Pd0ZXgjtywtHWkpeNV1+dfbbenFw6X4Dxxpuvx/4ITMiP54796a79ee5haCNH44brbywvvvBC1gMblEDjw50fpOLMjvms4Lr2d5mpBXZ0Os4q23zppZfl3fQvsBONslkAl8r4smUdttF92Rf2VVVB9hfV9EMPPZxsrurMzp07s6fsMVlsuua++78Sp01iRzAkoeHnHHN9Fub9XLpuXdny1lvThEb6cLyTZ6YrzR+xl8gO2DZ6kf4R0KiacJrbuYco8H19duy+n9FNQ2froF2BiOdx3iQNA3OcOTPZ4be3vhl9Y34YFiqVTXafU89nyTuOjyZh04LIL/Z8FkecHqJTyCwnTdKXzSMDcxfMiz1IIuz8+QS3fAWOK5sCFm9N6lnoL/0DfTXwGx0vc+fVflF2uyWaySRbww9xDV8VWl4Tn+bNIHci9598srtDalMplskZm2D9Uf8aWcFxptNQF9t7/dkSNJ6XjXU/QRH5UFG57777QuzSmBZbYGYPVDn9qernSzAkQRj2wE93J2i3tgLaVLEPH879tQWgQpad93mkEa03oyXVnRW6LgyIe2uwr3dZcA1iZc0q6UWFyjkHYKJGLWDMJbcSB96NzSDTPoclU7Dy/AvPpZKhj6vqyJ4MxVYRJ6t8nL/4i78oN2/aVC6/dMM0g53KdubZ9FRyLv4KuXv8R4+VRx95NLrhxRefD+TTNQQ711x7dQJ3Pnig+x2EQ5ghjxzJuniWwcFlkT3waqRUfI3FSxYlwQgTKbhtQV+dc7askivMmFHeN2Nr9pz4qSqTzoGA4pbbbomtESyRcdUz8soGslHrLr20ktR0/IGwHp4+lepxkCQLFuYcmv/45BM/KW+/vTVJQEida66+LtUvgRcCE0E69NM3fvnroZvmd6k+Qy8NDZ0tE2OTaWfxbLVHCglWh8QijGtn0wbyyKOPxufmX4Dvq0wbGjp3/pwUEn74g8fKa69sKb29A2XFiuWl69Sxj6Yy92FyMpmo1vBVmZAWVajB8RrpzeiqTbb+b0bWYXKQGRSOAmF3GFoU6PdSWusw5QwNDZdXX9tS/uRP/iTlfYdItoliIfiUR6olV11Vle6c2TmMIGeUKXygXh3wmcpAgrZ19nRW5aOdH+dzKy5ZmayH6wWfOzSUiE9T0yMPPxrI3J//+Z+V//Xf//vAAYYzoBJ975ny3M8J4ft1lseMmeWtLVsSOXOs7r3n7jhQSo+ccYdGZM+IEGhDojjHd991XxxZUADKXPT6D//ht4PL7B+gwCrjmWc1K+f5554LPEFfCMKF5lSjs6YMOVsUzF133RUGm6lk4UdT9nRAPv98TxjFGB5KRODXmnMdHFnaVnHjVGpo3NChReXE+JnD5b4E2D31GcGcJ9BdsjQOaCZJnxvuEE9U2FSaHHv7csCUJ8mHikdmxExNZTaAbDdDbi8+/XRPHNd1ay8re/fuK//5//jP5eyZ4bJo4WA5d07wVyKsV155RXnhxedTrmbMGDtKidPMQeCMg4JIPlNioSifNzcGHLSRw20P48guXtjJvJ7JvJ7rb7guykMVBBQQE46gpNL6au4/nowEpUr5gye1uQSCCYqBIgC1ZMx/MUNUqWb7KuvRcJ2oHSy9afKlJFiev2hhyr2+h/6V40weOMKy+d7veAa+9YX2vE5L7k5GRIZUFpNTBaOrIiuDiTnm9OmzcQbtrzNnvWUYBeWcGYEDGm+4ZsonTvnIhWRT+YSqY57beeEocfxk6D0/Zx4koTmd3otTxPFPhmh8PJOsYa4513SAQEhmyTU5uNddfU1HPqvzRSYaTMpaWy+sbO5jbTlNHHPKWUAtM+R3KpuiuUJ7skfgbRIVcNkV2z8j+y7I0483dPpMlPE9994bI+b9kDIEavTF5xkoamYDHSRb/KVJzZ1p3Iyg9+doeIda1Zao0EN3ZZQsHcjwWIv77r8/lSb6x7NzYpevWB496r6bbrklyQXXVVUjPzJ4jDAjT5+B2MkwJhBZWEkBjoOXdKj0W7XGcwXqd3ooTg1Yp3u4P6fC2rqHRAMmv+bgt14L1/eMHCSf07QqKCE3khs1qKuTt8mP8+XegZCBWZwbLmOarkdGE/i4Vq2gINKo1bl5c+fUvpkOLM317D1n12GHe2/zK8K8pOEclfYpvStDZd2aNaHPrln+Wo3i0Pq7QCcwIEP6OrS6CXzQOnaqPq0PwvcaWqEGkfoZZua5rEej/A37ULKQdV5Jq2Cl+t6rGl6CRFAZcD16k93gdPl35rD0VMICuhhEVZBw+223h9wktPEy4yMXU+n4dPeenBUOFfli79zrrrvu7FCUg8UheTkTuVDV9eUZZbp//vOfx9GHi2+jIOwLGYs+XLK4vP7aazVQLSAnlXUKOkCvjr9zeDi7zoc1sRaSe+4BFmIdZNo5F/QqB/fpn/2sfPLJR/mcs0jfZJwDyGwH2q46XdnOlgcCWvuvZpRf+ZXvVHbKXbuS6SUrbNvGq64pT/3kJ5nbwwFmayWPXBf8CqMXDD8GLg4ze8f+Nnpp60pv06UcRHoBK56hwGyHnj/V09Vr14aYJkyLHUZH+8hx5Cw6k0NnTgVOTjew/WxoHSswkeSTWR2bbr+93H7HHZUGfXQ0VZxDBw7mTK5YviIBD3lXdSHbIYtAx95Z05qxrvAxuh39Nt339W98I1WhJJBl7TvENC0L73POobOgYgG9gMHLeSZfdJ39CMHO+eFUhlUV2Gvz5rAAks82n6uR2dhntPG+z8dJsNA/kMAjMK/xifgB5t55X7+zaOHiyIk18Ez8Nw6p4IM+aMQyZCJtDosWpVJqT/07ELau2vcm4cOWV8bdU0mGSHLzKV2PvZLYdG/Ovb2G2EBmQG9LyINUqj6xe+QAMsEau4fqK5kQ3OdcLl0WP6U14xvgrD8EQxu9Tu+xx9Ebqt6dXqRGCIK2XaP+9re35TOPPPJonilrc+BAaOSxfkGh/On//cfxqdkOSXy+7G233VYefvjh9KKrDtGFUEfg+tu2vR1Z1DLBl/z4453xU82BpJv/5vvfzZ7+7u/9Xio1TzzxRM4aVJQ1kPyoxF7rYtf5l6+/bu7WkvhXyEjsu4Gc9sz6el6+ILYzMYB3gDKR6HBt58ceQBRZG4Ns0wd37XVl5OJYefHFzWXb1u3ZW7TR9A32YGc+8M+L5zL76o47bgt9/OAgttexcubsubSd8An/63/98yRkyJLCBNlSCKgEZwuDfuLr3Xr7LamQOc+qrXwpFWxQzvff/aD8xf/73fT8YX/r+vLge1OMCSUoA5kIOA1JlYs9WbfKMNphfjBjof68ZXXjDIbpqcIparZNQFRxqI0ZKBNRJ0t5970Pw2L0xb696Q1K5vTqa6bxkqJ7jpgFbjMWRH2UJuFT3j1wYF8idcrQYfSMqh2GKgl2HvrqV5Mx48TbGMGHjTeThyBQjATtgQceSLXDM3zw/ofljTfeTHZOgx4Ylc3n0MjCg4gRVJkkWMA777ozQsMppphlVpVNKaF33zGz52gcxcs2rC833XRjsu9YTTjwDCtH6Mabbinvvbu9PPXUU6V3Vn/gLQ6fQ0kJyIQRxrff3pJN1gT64IMPlvnz5gbrOTk5lhIpA8lwUeb9s2fnuSlbB7/Cfc4Ey80QuB8nQcDEcFO6HCPPzigyzpqv58+dX+686+4oFPA5gklR6BMiuCJ9ilW2Zmx0JP0nDLe9ogjcCzQFuQRjCZNuPWDVZ/X2l6VLlpfvf/9vysEDh9OXBPcrGwJXSnmFtWjkQkgtGrsRwX9ry5shIpi3YF5ZMB9rnX6bBWXTplszDGvhgnnJejistXRckgnjqMo0yMQzluZTyPRR6mSAMQEpdF8GxQG2rldcsSFOhsygtbnppls6ELYjgW9Q5GgTrSsjgDQijf+nKhsax001QxYl0+yxR3Uy785LI3ZQTUuQOGdu5LHXnKKhoc7si+PTcA4Goxq58VRMZQ3jgA4MZHYTA+9sgKBweDCEhYllRneMx84dH+WsWB8EGLLv1ttagRQJFP1dwNeY+ciJd5eNtrayaHKbZMKX3pADhw/luj/76U+jBxiQwAV7euocqpGR8snOD9MczFtUxWrOZ2XAq3AOiQGKFemIc+orfSqnYNuxtc2r8j50ptMTMysOikCBMgzu+OKFSgbRKdFr2KTn0luG3WhivKxYvjIQsz27dydb7+87P9pZXn/9tXL3nfflHq+++mqY/gSO1pVj5Llr8NqfqqEAgBLH9FZhTeuro9xVp6MvWLQwTZKMguyWXsTP930WYwuKI6BkyLy3/b/66o0VL76osn7Rzb6murvSeCpj7PdkQEM2MTVV+mbWpu1WNaWT/bv1AnieuR02Pvqg6eVGVtD0eat2+HyFkjUolGnsrXF9vAyfO196ZMC7u8vihYKWM/mfzm4QNrrXexiKh/5aYI1FzXVBoWRz2/T0hgJwFhurm0AgzbWlJmk8W12IygJlDyXCUhVqrHOdIM0ztORag665RpvNgUBDABko9IwZ0ZGVdc/MmJqJrVj4ruy5hE0y7EgZRmS86xySyowELjM3MD/PRS/B/Ps+XU6PC7jpRcEM3cg2Sd6opJ86eTrONj2iymAdOd2C/FRYQ7YCAl6hPWygCqUZbypzEnV+Z5dsfU9Pnks19fDhg2V8cizJHBUa8rt0cHnWkQPjjFeGrQWBiUsK0gnkmZ2Bgmj9g4IhZ9ZgUsFQSBlKV9m8+cWcb+/ITqQCOyCLuqLDPjkVVID99qfzvHbtmth7vkUqPZjgAp/sKgf3H8qa2ycQbQEa59I7+B1w92Nf1oCp9uXM7zAUanr/In0iAih23vq/9+67IfAwj4w8gJKDu11+5RWpCrcejZpA0XtSYaP0K5bUjHO4UL9XKfUrIQ8dD1Gy8dprk9QLxTSykvGJcnD//sDdLlu/vtJ07z/QSdKU8tHOD8vg8uURYzo6zIYGRh87UXsk5s5NVUcFBuzL+fOc9kzig6xLEEjWkA3PJYiSsEFOozrPQSW7qW6m56fOHuOPyNZLAk2MTyV48dWGR9NVCRYGl6S3LJDu2EIzXE7m/iqx6aM5OxwfzX6qQDlv5LbRp3Pa2T7yJKnR9BR7KUHCbxLA1gHUFSLmmT3nf/vB35U7br8jvTd0LXngY0lq2VPJJYk+epHfJRho0HxyQS9YyyABDMt9/73MedLSIAgRrEkYgGvRoeRIICVwroF9nT3IVvs7PQU9gejHEFTPILCIPRg+Fwj6h+/tSKAjOccGId7Shwy59NWvPlwefOih8spLL6aNQSWYTJNJ1SdnauFCvdO1p+vyKy7PO2zbtjVsfd6V3bU27B+kifPGf41v07EBqjwtGLBHfp9NVHF05nxWIEMnO5/0cFhmoZM65BYCe7rD3roGJrXqn18d1llIJ3IuOLN3igB8QRU39hNC50eP/bjs+GBHWb16fYbdS1DYB/LpXvMXzC0rVi5PIufBhx4IMknSSODVN6s//uSPf/z4dIuAyhgkjmQtIrGfPvVU5l8qdnz7279Sbrz5xvQA16TcxbSlHD92svzFf/1eAjMop1R0kAf8/OfPlss3bCh33X1PnWKcBtHasKXhyaIQ8lb9sdnBLk9jrDEgdEd4OGwUfthCeiqUQvbAgp07f7G88877cTo4aibHcjIoXBUSkCJKXmRLCWgMFKC4ls9ziJJdxWvfMzMKREZOBIkFgvAr/Vt0DVw1Ez0c5jflSsPN0Ndx7jm7jJaAAUSMARFtIwL4bM/nMcpgSipVuf7a1cEXygTo6Xrgwa/EIBB4jZ6aO2+77Y5kzF595dVQV69as6o89NCDIQ6wjmfPno4CTbl5/8Fke5979rkMA+Vgit6DKz12LEpMsIAWU+bMxFmH5pprNoaNRAZZlgk9oa/gUs1VSSmw+QS1+tYytz4Hyxx8/Qx44MqXr9rVBi3KiDsggleRfu1xOtjJRhjQNxpIDRmpFL01k1chLZVdqfVpjE1MZK2bw+VPit2E6xPHTpbHHns8M4lWrFhdDh86UhBBCFoEk4yH6k6ouddcmn2WGa1DyiZjKPSvyDSYp/Cd7/xqPmttKz1vb5RUo/vVDKtipGFQsEm+GFrrwSGx1owAg0dJy+wGdtbXM129kR1bsGBx1kXVhdK697774+AJvtL03m3w2/FOtasvMBX3Eng2Z5SCFvhTMBn+NrNSo9u/Nhl+3oIFCS7azCqGimMj81UH7pltX42ZIIrzZj8YXrLIYRTEeD+QQNeRAZrV058KkH1HrqEyuO5SZB7dkeXMUOmrmTlnl9MmA+776f9RLu+UlMkWaIks3fCFC+W6a6+NrAgKa1l5YfSBc7h0yWCqVJ6LQWz9Er+IF6ZTyLTzW5vhj8ZJMnSNUqZ/PDcZc1bpKhlPzxno0JLBODtJhATmU2XUeqlMxXGf0ZPG7xBujI5GsZN57y6bLqFisJlrvvjii6E4b1AmzQAAIABJREFUN4RYtUflovUyLVt2Sc2gnj2TPUGYYs0SODd69fM1Y7n20rXZW4YWJHX43JnIrnPDcCF8SU/GwUORP4E3iKpnkOG0t7PnzUk2kuPgGZJI8c5LB0t/pn3XCh49WYc9jgdWQLbSh9CPkv/odLWj9U350xkP5X8HltoCfZn29MGMCchrxT5BlNk0mIXMyBg6FWeuVZDphwxpq1MPp0kJOOsDc+aW4TNDZdIgwN7eVHTInXePrekwO9JeyAjITRmfqEH4TLqmog/+HlkwEqf4ol7AzJios75UOPyev3sX6+UMcsIbzj9NtsrBEg8d8oJ8RpMv2nd4/Iwm+DCyX6uP/ano+Jxrsk10jfe0Pp5zBn14BlFHZfsTsDrHquP0jGDmiSeeTLM3J6YRV6QPrTNw1/6bw4NRi0xDFuz7Yv90lY6dA9t1TkIlfuFi+g/tYSPGMGwZux8nhD6jJ2+6aVMgLvS9uBF0x3kk97K/ggTZ0gYN5OB4TwkAOoVs0R3gdBxk+8NpYq8ELt7Z+raEKQeS88wxbGML2DlnNKQwZ4aiW9zT75jv4xr0iXOfHqkQZRhOzXFDW1+yl9aTXNOpDapGbtIbPMuA1cF8Xt+RqkDr1dPH1ze7L4EZ+yCJSV7045JBUBeflSzVW2kMBJ2XKmpnBolgI4NEZ/VkbdmcMI0idBkbD+Ma/Hn6LDp9roIH5DtLL1leqxyqup3mcEkBv4uFUdAieOG4em+2wn4hTQqBEaa1s2ejS9paC9DNXyGc7GKllK79PYEdDZ9JcKT6JCAU6HhHzyDJooLl3em4RgBUE9nVyaenrH/teeyPTnUGnJMGB2zz4Di0bAY/KtCmRQun6asFFvbEs/tcY1Ekb+yje1YdNRH767msOX2Wvt3uOphP8Mq+b9u6NVDjWzbd2iGvqnPg7LXk6rFjGP26UyFwLck3jfF8K7aE3LqfQIK8PfPss5F9g6or6cyZJIv5n4eOHC77DuyPrgcrDenPydPlhRdfKJ/t/rQ89MBD0UGup6+SXCFJssXOsArTU089mf5xMFPJvIqKmFeuv+7aOOQqSnwY+oYPwX7RD63Xko/A7lkP76flw7sKDpLIIX96MoeGEqiRl9ZWIphoM2gaDNlaxT537Afb4/ot8HEtfZaufWHkYgL4X4S4BwE2NZmqn8LARx99XF7e/ErZuePjMjnZXT7+aFdQH5Ina1Xm584uh48cCMPonXfeXv7J7/6TtF/Uvuza/qLa+MSTPy5vv/V2ZJathrbiqziHAkS6a+vWt5KwR0uOSM3g0IGBWuE/MzRcXt78evnxj58oS5YsqgNDMVv88LEfZEFkL2+68aZE+w4JLOj8hZUl5eIFU1ZrUxRl43Dr0QAByJTd3t4scuhMGbDSlf6Mhr8WKJ09e7688OLL007gSy+9mGytA6HyomGQkkL5l2Fh8+emuR+kR2ZDdrrCCSaSkWfcOQmeK8r84MFaWTgi2lU2WxpD9czTP4uT8sgjX0tFxDNxqDRqbtmypfabDA8nq2+hh86cTYOUTBKH5qUXnw+93W233Vq2b98aTnl84A6HQIlggcNpllI5MXdHqfGGm27IgNDVq1bURsauUgx6jKGedICHypNPPJmyIpYv6yjbRrFh7uDYvvPO1mSXf+/3fj/N1pesWBYj5+D4/ji4y9w5ORCyijN6uju0wZWXn0JqGdvq6FWMvTVmzB1cQWeydB3sfzLnc+cFyuJACd4EoLU6p5+jUs76nHWlTGoD+pkEPpSAvzNk3TNn1CDX9OL9+wM9u/yKq0rfrNkJ8E4cPxUe9eMnTgaKcNedd5YPdrxfXn1lcyZMf/rZ7rJ2zaXl+utuiMH1eQZhwUKDGo/FMZQ5shdKxDUAEzTUIMfhqc2qJ1JK9YXJQzVQcGvvODHulf6OzjUdJjJ27TXKwLuTfZVVMFCUnHBe/D6llybRPXtiMFekmbdy2JNrn3O2agamKz1Yntnakuk4Tp3ZKwJvjjtl80XYjKrSsbeqKIxEqxra+8nxkWC/vbPrnzt3IY5fayIUEApaObKyi9XJMwNlOM8IWiBQdk8/A3cSiPq353S+dn+6K0GvShO5TbWEQz2rN8afvDJAV2zcWKsu+v067FGtclB79y4WE1Za30+TS4bbV8vKNbY0a+G8gPpxSAKHGR3LOSeHLRGgB8g7SnwIwLyr88NYZsjf2Hiy6ZxO2cSdO3amJG7/Ai0cmygff/Rx9tj71IzuQAJiP0eGoMLLsePckAuZazMpglcfXJI/nSdy6F6qeRQyWOmx40dT/ZDEYchAZ4eGTgZ66Z0ZW/tXhxl2GvqPfplKpiDK+3ICBDqDy6quFKS5lt9nwM3RaZBi6xpWo4sIT7qStWSsMNqB1nIQBFchgAhrWdXRFX7cm71oUJwWqNQZWp3A/MKF9NeRfc+juqBiIQuY4PnAgUL7c9ZaVYVseT5yZI0nO9V/AYEqRAt8G5zXO0xM1ab7PvC8ziDjyEzgTzLN+is6lZdZaOQr8U0t+tS+oCTkuuvspTBB/cKMCEbMeW02S72oDcXzu3EG7E9nnovrjo9NRJ+QRfKQyvcCxBOrY2u8pyq2n2WA5MyZoUrPIMLZAznr1n3Xrt2p/jaHon3fv1XAnbXZc/qn4T3Wn/Pa3l1lqcFj3YMzX6a6K2lH9EdXvjc6drFcdeXGrK9s7kB/7UP0rJxrwX2bo+T8cIau3nh1nDxQVayTZKgx/0nueHfBNj3ATpB5Z8f3PVOFLAowR4MsAKMmV3p4QN+sDdgvfWWNPY/PCrjoskofX/cl9ilVvlrddk/jGWSpPbseOzYzs/CWLE7grTKqgqUijMI/sEtB6e5dqSanGpTB1V2V9a1MJZtvbSU8sKgKApxHfxogykET1Op9BHX2HPTC0PBwpfANnfpEmTWzJ31ber9Gzl8IPJG9MnPntltvr4FJB5pKL6UX7VxNbNJVlR2yst55bvLLvxBEYHPlyApOEhCPT5Q3t7wRJ1rgELbHubOTpKp643hkhi2olOqjeSewvzNnIHhq/4qf03neg/+E9eqaa6/NHkqENgiYpAs9kdEHK1eld9Za+ndjz2t+RoPYpXqDARWc9tDBnE3+RnzEGfXZ2CgJQzqrDbf07pKHAgfr0c52S7DXdggsgwdDsICNt1UoXK/15dV+v6oTwBfZJtBPe0fXkE33dj2+Zx1qX987BBDgf0MVCTDV1ZUebJUNyQNyxrnnG3956MucWXpJoGI/QnwQ1EVl1+ztmZVKhTXeuHFjqtkSjz53y62bpoMz+kGFQmCpgimZ0QiL6sB6tPeVldPvubZEk3dmbzyrfarkTfPih0mmYmETGPm5/fA5ZwuKxu+lcpbkPvjwvEpNrhqTc62ipJesMmC6doacBsJsf1R1L5ZdH+8u72zbXj7+WBLYwPN5ZfcubQZzUsiAgDh0aF/Z+/menKNf/bVfLVdceXnQUu5pfyFuHn/88fLqy6/mDICNSgipIr7//o7y+7/3T1PVA8NDOOYzN9x4fXnwoQczpzLJshk95cjh40GOIejoOrhv25RMt8YySokDrZzGmLby9uVXbMjNXn/99RwuAiFbK0revWtXDDYjztn1b4eEA7Xn092Vy3zx4g5Oc6IcOXKsvPjSK8HcWVwZHxAqyo/y4IAILtK816+U+mHogX3fYr28+eU4/+5v8wmFjBYlRPERACV9AqeCw2mTyQIbke3iPICuyVRQ/M8//1xK9skuhEt8NJWgQIjmzk0zsfkEsrUW9KEHHywjYxfL9u0VqyjwcS1GDczFYDQK9qknf1J27txR7n/ggfIPvva1kCfgE4e/l42uxrW3vL1la3nppc0RxkvXXRanbujsmTRTyz7q8eFEc0z++T//Z1HqYFiqUTJHGYo2E4NRJXxgOFBnch48L8VKCGUC/JzSsjcY1jhP4VHHXhGq2vFkNykGSogxdT3GU0acU+R6DGTF4/YFsoT62H7YTw6jn6mueSc89aB0epLsj9Kn4PKGG24qIxcnirlMM7p6yq7dn4Z+FDbX4d1/4Ivy/vvvlkcf/aVy5MuDZWJsKpWTZ595Ou9xycpLyoUL5+Kscqjg35cv57zNS+WJLM3qq1kITgsHixMzPmomzYLg/yk87xfK5NkD082Armn/GXdlb/BGBguGlFJTduaACfRk0pyZVIZOHM+ZkeFNtWBsJIpcwJjMcRdnvma0KBg4b/05Mpy1x6VmNciHZzw/UjHUYf3pkDhQTn/vyF4ofbNMiZ8KvCIyNbMO4yS7eqY4KhSUjA/nQJlfT1h6DE6cSPBDdnhgcZxm1r4iRpGCC666U5FDetH6bmRTXR9VqPu++972ctc992VALMfc+VO6p8TpBUFdDO/UVHRJbWhFo64Jsc4oakpUBoescEQY4MwF6JmZShmZZnDJQBsCp+Lh96wVZZ/G4NE6sVtgqprFEfNZsNinf/ZMMMuUYHoqlixNKVxmkAFTxXMGVFH9WZtX64DRsBVduJh37Cp1KBvHHeObKdkwwtNkFksHQ/Pq/btmdkdfeGeGRbJC06tkUKCfY2M5Y7Kn1tj3nHUyZb8Fnd09M1Id4phZqzofo2bUe7oq3JIse2+6UW9B+rJ+IdvMeNq7RiDSenasZ6tK/GIWurEXVXrtmrCw/mRk8eCS6N7AssZGA5VMr9Gx4xVWN2dOgg0JM/q1BT0MN2poxlijNGeGga4wm0oPm2RWByZkuDFdJylkLUHO0kcyUpkrM5CYQ95pJCdT5KAxJ5HTFkQL+Pg9rYfHmjXa6wx6NEesU+Uhs2A5gmx2xJ9k0H7bE+tMTiuUZUXVqwYQz6zDIAVIYBv0SIPLcPC9K+w4WXBeG0SZYyGAaHNlNNmmr/LC+UCC6RL/RpncKld00YbLNsTpmTEDHKcmtXyGg1b7kGqgBwpFB/TO6otzykls/UB1kj0ddyi2RvCMYlcfo6SMORa+t23bO6Gaz6yovt5pCll2HOxaMkylhF1yjxo8nUwPxSOP/FK+R6eyyY2Fkw3yZT2xi1pP5BHejXwGBZD/a5KO46iC5dqCamvWoLBm+ZBlDeP2XEUqPYCTk+Xtt7ak/8HZPXL0SCB/PpuK+OCSONneTS9dg0pCf5iDpbIGoWHfwYCcAWt75lzVRXSGe3RNTMWWCPQlZQSJ1kMyhzNu/ccnq62t4wkqJF/Qw27xJei9sG6ePJWARdKIHmsQLc/r3HkPyTWBDt3HzpOt9Dx0GsdVPuiYSiiCet7ctcly8sSpvDcfq5FIBeo6NZmRG5IxAtXabjA5zfbGhtJzg4PLs198AnJpzxq01PVC+x6W3lmRE9V01/G+qbawVx3GUUkrQYgvkMYkBY8dje0gV5J+qh1seCPCIe+SJPR165H1PN4pjfKHKgsZ37JV3ATWAl4w8gTOHHeU9aUSJLEhGViKWCbvXpEH7C/dJRA+e64y8Tkj6KXpiDvuuKsc/GJ/4J/0L9iaPiKy6ndVFGoCaF+CTEmzOssPQ+HhVFSsIzut/43/m/7bzvwb59dz2EPvyB8FdcM2VwfIQ4rQ33WgMtlt0GVrSleCHtLfGJQTuDY2yU6POL80/u+Fi0nceW5BfYKhjm5u0PLa34mhcGF8Qe0FgjuD3w8d+rKcOG50xhfl6ad/XlYsX5WZWGymqlkdYTGaen0l01qZtcI651zbOwlEhEVmR0I4zJ6NrEwVdEFsNlTVP/7Hv1m+2PdFoKDsrYolUoZNN9+cxIuEx/GjpzOXke/Z9dmu16eaAYpzUUo20aEVeRJYLAeiTxGWL1lzTfAYjxxicIfBpcuyaQIKjqGDDxJH2YNn+bdGvAMHDpWPP/m0PPbYYx0+bBCNX0pTIgWv3yTK6uJIhGLz5heS5UdGYMO/+92/zn1875Zbbus0+B3MsCIK9ZFHHik337wpjDRPPvlElLv34ZT6uuKKq1IpUqZ/4onH80yUcq1GaZhfUdasWhvhEWw5YBsuu6KcGT5TXt68uXz9619PHww2MMp648bKg8552bnzwwja7XfcWX74wx+Uo18eieCqBKFtFJzUjTY/BHf4jLJ92/ayZ8/ecvTLY6noKJkKUpAP7P70kyiA2k9za/nt3/6dznwAFMl9YbCi/GuDZ+XF9zUwt06z9dUUkOdqcA9lxinDLzsUsr7f4CDtz/rp2rtBSDOBvIP5Z2QpK3LD4alwLJnavlTcfGmSpbST+e8z06Anh80+g+zJEPz48SfDsjN//uIyPHyh8rN35nlkEvbM7vLwo49EgLdvezd7AxO6Zu2aGJvDRw6FZlyQrSHNZwRo69atiaIfp6BRDs6aVVatXJns1pGDR5JZtQaMVbKwE3WSeWt4dHDIAzlhgPQi+TmmNQ4i6KJAgkPOgGXuQ0e+NOJb6wSfYSWsTlbNZg8kMILv5tTqdQKvUmlog75qtsTww9llBqhP/0CFhXQ4/9s+BiaKjrJTMQWpE5CC+LkGhcExdO4EoKpZqmAM3flzjN5w4FCRn95ZGZrHuMoGul9zMLyDa1GkFDL5VcmhVDmEMkWyX5tf2Vzu/8qDge0cP1HZ78ZGRgNPoqAqi8pw6mlgKtYannms00fT2Idkky6/8sqcv9bvx1C7FyfEWmdOwKyePId1lfGUKQYBiCHszC1Kg3unv0MQ4/du2XRb2bZVw2VfqhuZIXL5lXHwZKudCXItk0v/WG8GMI21CxZE4XI8MhB1bDJZUM7CiZPH0nSa8zo+Wh3BWeYZ1Czr7LmzA2VwRiRgBDqyis6OoDI64exwnLcbrr8hZ8h6M9KMnOccGR9NVQ8kwe8xwNYt1XABUgeaVgO/mlW0PmSS0Z2rYR9z0IhzVmcxeL7aY/Rl9pKRazAWVXE9e9aAvqowmcreyFAKdNIr9Asza9J/lsm4Jfc8c7qya61csTJnhgPR8Px+9xere3/f31kdouC55y8okxI2IUSA40a7vzDPLVljHTCHTXXPSLVOZp0NC3zhTHVCOd+BGHbo9APL7kCKJB2awxdmvbHaq1NnllW2Q0FAMpednh16Ldqxqw7Z833BG4w5G3pmeCgyw8Gjf723awvoN7/0Uq6lV8c9Zg8IeuaGgINeQW0suJJ57u6ujFXWCESGnITa/fDh6F99PvQdmmGJHdWaltCSnHAOPCTImXs60/6v1YoVkXdwWw4WZ5VOtrf2h+7TDyZrzY61rGojreBwccgFm96Z7mjU7tUZG8hZkYTi0Aluwv7Z35/nrwyZqqNTWZdUmi+OlL5eAyl7sz+CbNdtaA12WvKkztI5nIpTCIO6ZbJr9dA5obv5JeCzvu973kf2vs5ymywf7/okCUm9MOSjDeSU/MTSKYPs+fycc6gqy/ELBFfgOjERR/nw0cORwSRcUfH29pUZXd0JYrywM5D+54GByIxghC9laChHn25lXxcvHox+llEPsiJtAF2Rx/R9oUyeU6s4fDMBB1mQaGp7i36XzqE7fcY6WB//nu7ZGa/+goSc76uA07m10l9nFalk09G1yqPvZyrOpH1u7KL6icMkiDF0fCJn3HO0ql7r73M9+ycI0IvSekcC2eokqekx9oFs6Ff0WQke8s6n8W/PQqZSqR0dTX8z24va3M8yb2Ws9s3Rm2y1L0EHeYMskQBhzzM3K4Qlle4eYoXvac/pBnAz7w9yFSbKVFEWZ88OHDwYOyNolagcOn22rF17aXlv2/ZA0pwdwTEK5FBuo5k3AmRyvGx7++1UIsif+zlTIHGfffZp+XTP7ugSA0UNO3cdQWsGHGde2WTOdqVTBjGel9YF9lprhuf2u40xz+cbdNeaTJMi9Rm1kfL/NLT4zFBlfq1QxVrNch3ra48qbPRMAk5norFP2i/PzHYJ4AVwp0+dCfJLn/xTT/20nBu+EB2k92b5iktCZnXkiDWcEx9BAI+17/Y7bsv3z54ZSnLiwMFDmUH58UefJKHombQA0A3PPvtM+YM//GdZS7qNLmGr9x/8ovT19iQ+ue66G8upk8N5Bq0jXUcOvDdlIQMxMam3u06zJTSVoKA/RhokRYaegDroXrgx3yRbfvFCsLgOGCGQddOohq1Kcy7nBDyLwt7z2RflmaefDm0j5wcdsIObuT0XL3bww/presKYYCATR5NCVn2ppb3LpyE8NhRrlCzoLbdsSmCDjeEnP3kyyrwyVC1NZnjt2vVxkr7/ve+Wjz/5qPTM7CuDSxYnS+p9ZeYaa4sDQwl+/R98I01k5ujcdfedeXeOAcfJ4RbMcChVdZ599ufJGsH7ytCkce7StWXpsiWJYGWXKSosUKpHW958KxGwZkSNZwydCsTHH39YPtldm/4J9G/91m+WBx54MP0U9sOQTIbM3gWe1l051UNigH2CI2KqrQz92drMTFFmXzn4SwYDo2hZHPvc4CoyB6oCnBqKqlaKKJw6eJLSJC8tUHIA7I0DzJGrfRY1izjTHKWOU8ExoDQchG3vbC//1x//cblw3uT2vjKju1Zd0vx7Fs57pCxdNph+JhW4Hz32eBzLycnxukazONS1jwmEUCDJsMHTYvVgMAxmy9A0rHD95hDMCDuVKhMHpuKLZWHrHBkZn0aJzhGWUVqxalVtbDQf59SpvPPRY19mvWGPOZWcb9lAa2hdXIe8p8qQDNv49HyMius9GWcDnKHtgXWmbGr1ogY7Pfmeioqq0/EETw1bS0nOmzu7nB8+W1muJsbK/n1myiyLsvd7qDkZhwx+M6tggfkro2VWT1+MJDhN5cav8BSKkhFkwGF2KT6yzmloDf6gPzKLnsvPnYPAr06eTCblXGemFkcb7NUwzsYsZO1UdEDrZNLSxzUDda/evfOpNNA/y1ZUmnmyqkJYDeKcsKPZO//2XAId7y4wc85UOzj7KbfPmZ1kSbDMF84nMPF9smCQIMP61ltvh2La/2eHzgaySKf5fc4mBdpgD5wxWa8FCxal6iYjSo45moyzPde7QCZVmjjhnKrAySb0lg2Wa669JnoOYQOZCEvTadO76/wuDobvwZvXYWq1GZ4jRRdeHBupezNrVt6fjAjQZOwWzZtfG9c7s0Gcd05i1kPDvEC5g+9mQN2n9TypcDTaWAaULnPmBcJ6giqRBMhqpcwWxZAfNMqVrpqTX6df+7Nlw5OVz8yN4ZrgESCk4jYzDFyc5lTs0nNVWc68Ww2szuZdZNzJjOeXjc18qp5Kr6wqRCfRM1rjySaZcJYlWEBlXde9fSWwiKPcW6s2nWngnHWfJYecUNceOnW6bN26Ne/O8ahnA/HHxSAKXLf1Y0lU1Inl3YFMG+RpNoXeKTLM2fS7qleffPRxnFfwMBWVOF6LKrugpJskmn1jb+cvrNVSNpQ+Gp+YjGGn8zWVcx4lcTZetTHvwvnk1DkPgixwLF96Mjj73gEltK/Vq9cm0cNmS7j42c033xJ77J7VoVFhqudAUzJ7w4Hj9Ek6CPDtLTmiv/zP4QR7lzUnD+k36zfrY6y89tprua4+JZ+3T84VfZi5WGCKvQPR4bLVgj3PXenjrc+hVKixSAn229wefZuQBbLb9Ad0giDXWkhigSjD8Euk/eAHP8gzsJHYLDG40tu16jivvP322+X00Kly4w035t3BbejW/5+pOw+y8zrPxH4avaDRDTSAxr4SBImFBMBNJEWK+yKSIqndkmyNJ/F4ZmynalKTpPJfUplUaiqZmvkjmRknrpqyLUu2LMu2ZEmkRIqSuIviThDExgX7vi+976nfc+6H8S2iQHTf+93vO+c97/q8z9v0htGXIIc14326nL14NsmAJAHm9NRBnfzI6ZnottjOgYEgHOjwWjFUraxzoNg6MoXxMXN4VATbZ8XPAX1V7bdPbHsdYKv1p8KRIQAEcGTOvYLz+5l7zfk9dizfDUpvzxoIN7unj5kckT16w16oEDvb3uusqPanPSHnqPb+1fEbQ9HXEB8SIz4jyeuh1l+zPkG/tbb2kh6+D3uq6kqTuPMc9sE9pT9nbCz3zW+kJ+jFIAh6e+OUe48/1swfMunf9exNRuc6Z4HetvSHtWZPmwSd5xOs+R7fa83oNA345EvQJCh///3tgaJ6FklJ9s9a9C9eXPa1Kk+ouOni0RGIma7yzptv5cz6HB+yUtQjs9ofH/bk6WPp2/rCk18o585fzHfwo9lxiYQQ/yxYmL4w6+d3I8Mt5EwCPDPCqn/uGelML+dVgF17VisrYLOe8fl6q09ljcIKOWd2bGkCPbJmvuFEHTJa2xAq06eXvwMhnqq9rOwRP7ypzPH7KiFSV645NDgcWYbM2bv3o/Lh3g8TlDj/D9z/cNhGBaAvvPhC7CXfmr7j39162y3l2PFDuV7s6Nnz6fVRkMgw25lZKSgYbPzMMz+NP/+v/4d/ne+ApmATBEoIHATseufLTGcYfvW0tw1e3DdDEXJYKCpKheA3GYBE5tOoUNvjgFvJpjHKYhAai0SwlRLhMR22EAeAd7S1RagoHkpNf4A5Og6hysvzz/8yzqYqjqy8fpxnn30mG/ClL32pXLVubTbY+8DrQE4o5H3795cXX3ghjgRHV6mPQHlQDrchoLt372lRXc+tUJc5PWXDNRtTrgcz4/zaGLhBCvRcMLHeV4UhUfzMdHngwYfKrp0flFOnzqTCY50Is34YGS/PQeH4/r/927+Noleql0146OEHU/qeN68KK4XveTCMffzRvvKDH/ywDFwyv6Ji5K2vnhv84j1zZU0qhvWf/bPfSxWD0u1P+bEOAfRcDqd10OxIeew7cCBrjW7YXsoeNFAsBxs//ZpVq7LHgkvRu8wGR06Ao7/BQXDYajQ/EAMr8xMHM4MJTQRXfqxZB5+BH828nDk9yegyPt0ZClhZeTxX7euZKX/7/e8Htsa/Obj/cFm8ZGmYcmQ4DGCFE+7qai9z++aGfecHf/v3ZfDyUHqeKJ09H+4p5y+cTV9AMiibN2VtHeSaby1Xst2cVRBKLGa9PXPi0Hp2eyjw4mBu7+owAAAgAElEQVRSip6LY0UBBgtfEASY84GieaaymXGSOmqlLNC+ocEoHYFP0yPBkWnIM1RLGgIPwbT/9h/YX5YsXhanrGZrUSjX7CajUpn8zpX+ZUtyduwB2JzfcxD8rby9ePHC0jZds4LWtbLE1aSFz8XZU0WZ1Z7ggsHwDCtXrE4AQN48q2qb0i9DQLYZ2mQ/p33Pmrwvcjuh5FzZFyk392XdZN9WrVkbhSjrJUtDLhl8AYYKLOdm+bJlZbCVVfcMHCHGXPARp3PEjKALZWJ6Mg4OJ5OD5fcUdkMBTOb8CZvg5er463UCX1WNsKf217r6bvAh97xm9VWh9TTrgz575eVXIwOahg8eOJgAhmMBVqIy6dx5DmepqaTNmwsuOz/roWJG95nyLKFircyz4hA3zD2ceXTyi5YuCgTz5gySwwY4Glmwd7LrHBlGtWkmd30QSAYzlQjzLaYnU51xtshI0//k3saH0FsP176YFj0w5R/o09BQrrFw/oIEFrUvYCgy5v7rTK0K27KHCWQuXsxn9K2F2GV6Ks/cVC4F6RiIwNVcU3Y4TlyLhMB7JRbmzK6JD3sluBFk0fec0FS7WtC+mmHF0lkd5mQmJ8eTYOichWRBdVCQVeWmychypMM019kVp8g++12T2SRXsukx1ghy9HuASrWYROlDcpcqrCpRy6EC85fYsFZhxmqx/XEywaWaarC1ASVxXvSIkFnZRaQmEkVNVUnCKeyKpZUA6ujIuqlSOaNNBpYzQXYDxxgeSpKKHHMI9Ip6r7VUqWCzBZ6ynT6DVdJ5cd/VRq2KDmffZajtKf2hiuPzEoBkoM6bQzJwTT7r5d7AoiApyOb2994JVD3wl4ULAzmpRDS1H1IQYv9VOH2XagnHj5PIrthzsDcwdGiMEBzs3p0eBdfk9DhPhjKr0Ot9Qlgg4aL3Mr1SZ84kK686KIkYBsndu8qnbr0te6LSR+aaJvxU24eHYo+//OWvRC7++q//OkmWdevXJYhfs3ZtqoXWUqBkfVXD6GYVJPerigEGyql3TjKgNqyLs0tbZ6342hM/04OYmUwG9yJOaa+0t/Qs+wiVMpx+UZDXOpJBEkE23Fkla87wr375q6ybpCtHncwK2MmfwNez+F5/JHjZZoE95scmOUknWWdzXiRT7H/IbkJcMNbqt5RYvhQ4m8+BUrpmdHmZSZWX/kw/X0igEBvpQZMEqgxgzo6+Mn+rWpM5iTN+TqBqc7qLPnDN9+wdOakzuyrLnIQAp9saBvFw9kzkSQLKvaTHrkUy0iRD/C2JqAUC0YS9Ya/AL+1v+gCvDNztjn/JFpFHuoys0P2NDNHFkmv2lMxUBslFQTuQY2uPPfPiwKVcd+3qdVm3U6fORodeUm1uqzBsOoleU6EjB0eOHCoHDn5Sbrv11nLP3feUTz7ZX1555ZUrZB5sm7Nqfcg+/SFhr/oh4EtiUSAxZNj3QHRLPTP9V3ziSmAlwWqw64LsDd0j2SSxryrJ6fd7iTm2jq/Bxhls35DUOLt+5jmcWf6c8yQYauZG+p01sF5NAOXfAh/rZ85J4GsHD5b/94//OOuod53vTpZ//uzPi7EpZMO9+PPk5x8vC/t7S0dXe+mY1VEuXhoI8kf/PASGpKnrbN16Y+wreOW/+Bd/ED0vMUGGnC3FFcUD1XCtEXQmOHnb2ZM7ZzBXPPX0UzHUsLgeNtnXTLOHJx2PYFSITo2Yq0GsmYsKf+lOVmICM8NIq6dgpJatLHYMfwY8DZef/OSZGNM77rijfPvb30pWCZXgb//27yQYUQIkgColN99yUzIWemI4aaolAof3t+8ozz//fDZfSVRfkSwqqj+QGIL53HPPxUBVpqD2OBTwyWBuCAcCc2hri2AwSpc4jHO6EnAJaESXx44fTYYVMcHOne/HEcKzbq04Vq+//kaur2/p4sVz5bXXfhMBO3/+bJ7pq1/7atmy5fpWM111nAgEQ/rUT36WpqvZXT0JAB0wGcXREXNupsuatatzYGSVbrnl5jJ/QV+5at2aCOvB/QfKhUCE5geywWAJUgmNeRuUxcpVq3IIZSDtpYMtW6JxTbZAVpCTQMmDPVV6U0MAh1p0p5WGEA71tV+/GhlgdKoxP9LCVC/IZ1QjZHocUpUQjicjTanP6anT4QVLydBMzyp/+qd/mnK95t633/kgsnDLTXXQ5M5dH5RzZw3dGi6rVq9I39NLz78UqsLbP3171oA8cIRACxgMjvGq1SszU2BkfLxcs74q1cq6N5SANhnb8dHaZzE8lIqc9eFIWGMHqVauphOoaLij2Ddu2lg+2PFBfufZL14Cu1p4JZvNMGmgI+cOmpK3ikATGJDHZNunOVvjMeAyl+abVFKMSjjAEDEAnFjZ64uDtfkPc1btiZoTxefMwcd2w0GPjaZ/jFLy8pzOlvMZ1rTBgQTEgsM0+p0/VzZcs6mVTax0qslYdnVcYXvzM++j0FSDOARkXUbR/fi9+22gBPDUi5cuCy3qVVfXmQRmMfElQSTJl3virI2PqJIaIHc4wVpP95wr0AvGEW0xWak46JoR931enoleoLjh0pt+HQpXVtXgRE47Z9e6fvjR3iRUGIoMeJu/MLqG80DPyBa5h+HBwfLrV38dRwoBiLUGwc1Mo/7+QHgZPvexbOmKYNQ5uIgsJDskWWCJMf+heE/jqGzf6HCoQm+++cZyaeBi+cWvnq308A88VD75eH+Lla5mcsMeNWaQbg1sfBf94Z7I6YZNG2LEj504lswt+auMRv1hhhq6PHAF+ub80WuuJ9nAaXa95UuW5Vx6PhUIWVGvZjRATVR0R8bpDHsGlmwvUjUWuKQ5vQ75bJOZnplpJUw0v1ZKVy86m1Oq+bXOsqpZdpU+Z9J5ybygFrtn7VW4XFn95tbhmjNJjc+UKYNaW1UGepwjYe/Jw8DApRq8pCLdFae1uWZsVIsZtOkfcK45cKoTgt0mO8mRCvvbVMPwBqKEGroO8Ks9YRVWFTKOFkW34M1k8AP798VJkWxyf3DrgjLXp1/MgJPVv/aaDXECBFfOJFlXWWVXA/MSIHZ0BAb2f/37fxfdxtmXKTZfTaWGU8YW7ty1s6xdsybV4UoucyHBZJ1hw54Mp/oAacDRFZxJCkny0TWbNl8XB5NDUiedXw5sxNpzgsi3M6gSycnlfLoWuWAH2Gnfddfd9yTBACb+8ccfRk/Sx+wJO6FyIGFX9el4MudsqKy2qpQ99ZzYGjldstwqlXGoZrDI9VUWvdYgczrFGqVfVS9iT8+VQMt91ApNpce3Tr6fk0UGIR0ylHJqPBV55ASSWgIlz0SX0LG1Gnw+tlaSKBXRjvbAUK2r/brrnrvLhcs1KVgTvp1lemIy1zpy6HASa56TEwYpUHXa4rL/4IE4nYI16IRUSQYq7Ny6ey5noelXazLrZNiZZSPZdrqr0t1XOBrBqJXimpVvqlD0kUBgz+49FfWwZGmCEU68ypk1Ij+1D0Lf9IWsjZ8bzmytm8GvzkHtodboXsmJUnHq6cm/6YU69LgjaxZURyu4MV/KOggEVYT1INEPWLOC5BHodndnRIRKCF3J9jXDqgVzSaqPjaYvEDye3uajqBDYd+ek6U9xTYloPiCfTtWH75VqoWAHZBwMELRv1qxy7Pjx9Nvy8SrLm7lhoI+11wxU7eP9H6dSungRFrDjZf+Bg7VPaClI80DmIYLVIci69VOfSvDCt5yYHCtrV/PnBBXnQsbhT9gwzQ/qqP7p3Xfdnc+rnJIDwQuYofcI2OkWvT5kcs2adeWHP/xBaLOt//7A30YCqfcMzqpZWComN9x0Q3n5lZfjH0j0CeQb1k+94SCb1kJxgc14+523Iw+qp84S3826eq4wBiOA2LQp59w8QIkrgam+N+fcz8y7QTblvK27+prcJ9uJkdjMH+eIX2St/9vf+6fls4/cV6bLZHxUY0DA4F544cXyzM+eTSKy9jstCeyXf+i+vvLVL1/pq3I2ndFduz7IYNzduz5KS0hnZ3tpO3LwrZnt720v3/6Lb4XX/4tf/FIOfJOpYQzGJ2pZMc3AmtgDIZipWW9NsDIc2Ga8VwlSA2HLYDSCTtiVMY8dP1meeurnOdCYJ1RqbCx4gAYjGQHXR6n40Yd7E0DIFmjSt0E1YgaFUFofT9NaSnMTk3EIKFEHADXdL3/5i2wOxaNUvGLFqlAZm1sgKys42rVzZx3CtmxJOXbsSBSu+TgM8vbt7wR7/+ADn03QwyBYh4ULF0VxK7fL5FE8Tz75RD7/s589k5kaKjzK4qa/UnQZtNglm1GjY1Ngv/fX3092rX1WVwKdYJh7zGkYDQ11z9yeCMLv//7vh9ra72Qm7McJzzQ9HUMUONXpMzEYFNhQGg8HYzjrFOrLUSCZBD02FjgJ4RPoyKgblknofReFZs84iJgwGD4C+cbrr+d7DHL1PoaoDpuakype7cmZjCPpu9ZfvT6la8xh4GtkRzZRXxKa1L/8y++U/v4l5fRJxBJLy733PhDnh0Mggyg7eubMyUD+3M++j/YF9ifTIaPxyf5P4tw6xEgeONUYhhJwdLSH6SiZcnSFY3U4WggEOtF9gmT1BRdPYWlUJ/t1kvFYqAwZDo6woENQiwZd2TRsJZ1tWfcmAyfTYY3QBgt0KH9Kn+IgWxxJ1U2VI86TYV+XLw5GbjnunNbGyPlZZYqZKYePH4tTxjlrDI01rj11U2UYzGTCsw3n/SqvMzOz4thT3oEagNzM7orBIBPJ2k9OR/HLygkYrZ/kAcXKgHhG68Yp1oDr/2WFQUooIdcgAw0UgrKW9gAdW7JsWSszWKdop0oEdpP5WpPl6rVXxZmjKDldHL4zmb2Eba63smJNTcawyFxaR4bUS38K/LR7iFPZCt4kLAI7efPNnHMZXwGeGV0qOtbfvY4Mj8WJ0tgto+r5OWogXYyf9Zmn16IFxRQ0Vcd7bnrJGAB9GPQGPcWQYHTEPmRQHDgHR682zvYEPufcLuyfX46fPFr2Hfg4iv7++x5I1sm9ZNbUrFlXmBad34YFSdJCVt3aq2xfVLEbG845JhNxcBrGy/bOBDx6iRj4ZH9bQ6DJk0GLM1Oaii+1srLtVxjyrLEsWQL8Xn2E82NQK41/pVrm7FfYah2eap8EETJ0DVZbz6b3yLQ2Aby1kwCQ3W6qPTVBhh6+Oz+rfSU1y23PBRQy/JlCrxrUgqDk/S0YRlMBEvSFfniOZBG2vUvpf7P+tbJTB+aSkVR3uufkbCTjrirZ1RXblcr4xETeg1xncnwiVW7nk3H1YrhVOyvkhTNpdEKt6O78YEcSbGvXVmrm2UEFqJBPxxmtM6jIYQ0U6UM2wKwajp+g2vWcGeeMbTxzrs5WESjRvVgp6e3QGMu6G6B81VXR3SoHy5evynWd+8YZCUhg1qzcO+fRiILai3gw+h/qgB5/5pmfRc5uu/2OJInA2VSdP9n3UfaCw+45Bc2BCk5OxkkDGefMPf74E6n4ZEBqC4J5222fDl5elUeixFnSe0oHVlKOOiPOOXOeVXNe+/VrCVr4FGz+6jVr8vz0hedlr5yRQI527Cj/5t/876liIRUiK65lX0ORP0cAdCyftQ9kgg/hem+982acf3PiBK9+1kBQ3SOUCH3Flts3uoY8aqJOD/PUZLnpllvK8ZPHc23nIhnw2V3l5PET5fDBg2HZWnf1+hbst8604leAP6E4FnyyLXyK4STiurNO6ZG6+uqcz6ZyyHhJHvCLyK5AOIMyP9iZfuQQx/T05uxx0FW2yKmEiwBU4GL/7Bmb0EDLm75b+paj7mV/IsNmC+78IN/H72CDnCXBilmDiJqanhnJziof57JPdIqz5bP2xdkV2HFqBfYNqYDgI+iDFjTW90MISKpzoulCPhYHlixUGG2F5dHz7t/3mn0mKL5u8/XR1xJ1voNNt+78sQrdnyzvvP3WldlBrikp6TmcexloPoS+k+rEq/SPJ8k3ODxYzl08V1T1pyZLa67PVCDbfb3zUjF66aUXE2DzZ7GKrWrtjar+wKVLqWjPmqUl4+SVWYf0EVnWa/iVr/xW7KeAQnvG+PhokgEq/TfceGMCpeNHj2Q/sZwZCyOIJ/eCIr4A/c2u8BGcRwkWPhVdI1DctPn6oGuQc6j6/fPf/5eROyQcUDVgjcalqPjy/yQYPvpQD/2Z+A3OlvlW1vmRRx8NgySYr/vF2swuvvfe9iS8jRH5t//2/yhT49Pl0cc+l2Gn9k4gJOhEeII58Rvf+Gr54lcfLzPTKvsqyv1leMi6fFB+9cvny+5du+Nvp71k1arypS9+qfz5n/9ZeeKJx8uWbVtjd62N2AUMsbNjdjl37lL5i299O60fbQMXP54R9RBALxtBQdQpwLUfgxB0dVcITuA3rSZ3ZU0KrzEYtWEK5q/SlRLuBn9NRag8HD54tHzvb/4+C0zACYUDA7+HPUYEDstM6TDclCyHFEOWzXeQLLKp5jaCI0CR2myG8qqrVpfnnvtlWNpkj+Bin3/+V2H6kqUZHDTZfE424bHPPRZjwxCtWrW87PhgeyA8mqMc6pdfeTFUkypGyaKsWJXyu2j5pptvKXO6e8v2d98r+/Z/Uu69794YsR/96B9iMG+4YVvBVtcMPOWQ6C9J4+/JMxloREAo2BMnTpUVy1dmLW0kKJF+ntrM3lP+8A//oCxfuax0dqI61ci+KKX04cGhKEKK0ksk7d5Om2+QMngNbOwfRejAyq579uVLlwYTrjTpd01WqsFTE2qVHZWDZl8bRyhykdkcw8nC+H6KKLCnFnSFTKRpmaOExS19Om2ZlfPtb3+7/PqVV0t//9KUcUERHTAlSo4FqsA53eb0tJetN2wp3/rWn5fzZ8+HCcaei9g55zd/6pbgjykDL306nnVO79wYhJq51kDdG2VGmY+PDGUSt1Kxgzox0aIx7eq6Qjc8e/acVE0oixj04aEEbvbSIV2+YlmlQI2Bq03O1gt7SEM7bY+u9EBprjx7Jo2MqhrgdjBemEkCHdMkPLvrCkGAqpRM6OatWzJ0Lvj3Od2ZMUEeDGC07+ZszE01YCBsJBhr7C+51/+mgdX+u08ve8AQGrhFIVEGAgeGkuPkjLqX5jOMIqVFuXH2Ak8aHkmgUysBPa1ej8HI3fs7PyizOjvK0kVLongZdQGmc+lsVEKItqoUr6kKE6Z9544dySKuWoMBricVOExnYKyqaWBkeqE4Ru4DJMDeCRApZY7bzbd8KtANTpZ7CYyk3RT43uwrGspTJzH/zJQLFy5FIV6/ZWuyaufPni3LlizLeTt8+Ghm9nDEJFoY2ptvuSX9QTDIeusExeRVwNToMbhgwTUojZ4/+G6sV/qrVq5eVrq6O8u8+XPLk09+IfrGnC69etZDFllgwcEjD2SzoZkVwMloDw0PlMmZyVIQUGBca81ksg7gXaeOnbgCXcsQyTVrU8XKDLPRkVDeIgagmyQjGGfnuDLkcYrqkMSmF6ehKSULsompyAzUKfLWNaxBrR6d5tyTiYYMIoHQTIV4drYqQtbr/JkzZfmqlWXFsmXl3IULuW7DEtQQpzTkKujh2YxZ0zO5N3LHtrApTUWnZ+7cMCFxUkD/yL/9SY/JaO0P8h0ZfwCa06Ipblip3Lvz0TQ9N3OCBBgqfwL/BjaJZcmaOWeVvGYmxrXp8RBkqgDRqan4zq3BFlkUfPkOe+/+ZSjTC9nqyaCj5vaagTERPcFYf/XrX6uw4+mZQDpVASp0qD39KUgrnvz858t3vvPtQMAee/SJJDH27fs4MgOKJvmAapk+RNjh/8mpxFrTV0Mv0GcqomDdHInHP/d4eevNt1PNRwpz9NiRPJcqozPBKZPYhN4AX3Re/uIvvpUzLZivFP1DQWA0ATOd5nvIu/Oowld/Z3bNqpypt998O4M4rSmHG16fzlWJkCCUfNm8aXMC2ldfebn84R/+d9kfSU3f2TCACYYEcgIzMplE1AZ9vQa7nii79uwqx0+ciDPLVtcs/oUkfryQItE39Jh1AyMFY1Ol37lzR/aSvh8ZG89AcAFVEkA9+izb6zDKNKNfTACusivJQB5APj0HR4/O4sBBxHgm+sv+SvA6P0lMhl2wVk/jkLcGXNfzVufOSUglAREiBzDg4StzSei/N996I3q87vmcmhibqn1FEoLsi548rzDuHjsSP0Hyxn0IxPXPpGI0hiXtUNm3f1/2UrLROVOhSa9bzlntTxKkqL5nftXERPwSvpQKiveBvDuLqTItW5pEh+cQANFT3ovAiOzZTyiIMNyB1rWqyb6zBmCVvbMhV6ALGtisoMjZt29o1yVqJWqu24xMam0qq2SOw69XVNDOTgsaou8krkIqgxp7diiToQ/4pcyrQbH0jcpIhcWvylpt2rQh9rpzdkc5c/J0KuSeT/VUsFN97gpD5ZeQtfvvu7/2Xk9NtPp+KxR8aKQmVfpaYx4EZKmyo3RPf2SdL1RhrON1sDJynlYSNEnEQNAngqSwJ+lHvIj5sia1GghvfH5J0haZhF5gL4ES3URWVJUEkBL09t+1+IHkiq+nz8Zcne/+1V+WQweP5jugeKCjFvTVwdKSKxKbW7ZuKp+569ay9ipV7uHo6/6Fet+mUhV6/vkXSv+CxVUPTE5lZIv1c598bzj5vr7aq6TS/Jk77ylbttyYHt8f/+RHtUeHcpYt5wSIiil+h3ZsYjwMEwR+ZHQo0a5XU+ZvHOyUWDmYmukyrOdSi4a1Zpotjp9byEOHjpTvfOd7aUxkmAQ44SE/dTIQJRtdqyYLs2Hwdcq9NoDi5ISkB2FOT4wAJdb0ETgwK1cvLwf2mY5cKxN6dgQHbTOz4kikqXLmvza0LV+5pnQmW7A6gYhmYkEWR+Ctt15PxgpZgj4ciuntt97OJt52223J7r7+m9/kvkCoZL/Q4hk4dtPNN0SxyGLUFwx4pWfGYS9Yw0RDSbs2Q2dNRLorVi4v8/tkLkbLZx/5bNm2bWucO4wUGeCnTNxiVhNtUxgVn3s5Q8XGJyeuzNGRwWjYlRpsfqMsUT1rGmWoODDKnu6HQBJ+sBnQB+sf7LYZQC3GMs51La3PSvZFyd56g22pXgkg8c5zhvRTffTxx1GwhPWZZ56N0p/X21cmJjGImPsyLxChhgHIoVUN6Zs/t+zataOsv3pDAhlD8BgfsqJkzcCcPn0i2fEtW68PlAc0RLaM4jqtmfDA/qz7NRvsx8JUp2TkZTiTScxU7hKnsDnggmcOIgf2nXffTpYz/Wa9vbl2s06eWQDESeAA+XwDD0hDdfoOTLevU+JlKlX6GAXBjYyT3jPXuyrTnvVDHclaui/VJg6LzG36PVr4arIPYnEew1Fvb3pzGCTBLWW+3CCxrq6cK2dE1lUvms9grnNtJWvEB8464ysDx+DIBFGizvRkhrutDXGCICcQhcySgd+uPT0QRt29cxKYqOyca1GDej7rToco9zP4Xj4fph6sLnNr/1wa4zs7815ahuwx+nfe+ZkkOsg3Z0PWcXRsPImI0AHr/ZqqCQIwO/0Gdb7JnvQuyDK5Vz+bnJwOEQA8vOovmefoZyZAe2eFAM2p1M5+t3RpdU4XLwFpHCiT47LYw0lWxPD10osjCShBipYZVnpQP8TKrAt9o1Gyf9HCct3WzWVobDgBHqfKFG3ZLIY1DZjrri4bsLL1YNEZyFqh5TStXIJp0RLzgYZbNKGzopMbtkw6gGELVGVmOhW9BfP74iBbW+9zP86rczenlUSpsLZz+U4OIKhpZGfF8mSXnUXyT94lPewvAyyQUHUwi6Qh4Aic0YDW9CToKehI9WNkyPyX2ngsQ902PVMmpqeyZs732Qvnk311Rpxryoo+SaPrZLVFqrtN4oT8JDAZHKq9Kn11dkV7p76Wc7EZcP5ND1mtGM3KfaVq3WrObRJwZJ/8drlfzJITY1fgOsYkIPjwjIHsacxFqNAK4BpWQw6ByjwojL65YyeOJyjkzFVbZubXgjhPzrJG8rfefidUqJyczEsZr3MkOro6yod7Pkz/oT4X923tOOf7jX/o64suYkv1nAnUZWbpcfPj7A/ImXPv/HGoZZebhOXPf/5szvLqlWviYHPSMl9q1qyy/5N9SSiw+08+8fl89yf79kWeySiWN0GH/hyBhKbghx7+bFm7xgyXSmLihTJfguOdd98pR4/UGTocP8kUZ9Q9OmNsHoeGIy7AqtXYNXGg6Atn9uRJ7IYTed4qvxfi8NH3tRl9QZk7j/2okDKJh7m9kBC9OSv0a90Ds45WJ5hyPwKdp3/6dM4xFEv6Pt3DzEwcYWMyOPw33XRLCxpTIWV0EH9JcDZdDBu9Jv0DAj4+i8C10fnuL4QrgbV1RC6dsQT3raGedZj6SBy0M0kI9WS/muqpfkPy4TO18toVmOrsDPGdSOBqbdPrefFsBmpbSDZI8GJv7KnPuqb9ltnnoKvs6IV1HT5IGPFOnois0tHspPsUbKpW0bHuxxphJHT+VJ5AmDw3/6NSz1cWL3ICyqaC42wfO34ifpuEmUCw6SWxb9bKfqMWRqWv+mL+0Pz+BSHVsYZgada2DsOcLqdOHC8HDh5IhZz+Sq/g6GiGlfqb3gJFY+f5T9YQDNuZIYOL+hFEzc1z1RlpC4N8ePGlF7MmPnvvffdlbetMt7ZyabDul+dwBnyv5JhAh8/w6iuvREY5/4Lshx56OEPe+WDVpzoV8oE1a6/KHqkebtywsTx434PljdffiM60f0tXLotszcauO6tW0o3xENCsXrkyvvPg5cGy8dprovvTCxXa7pHII53u+SW9zp2/UG77zGfKuZMn8ju2M3vZIo8ZmRpPwo3sDF2usHGIJ9VqBY9KEgU6PhGf4PLFC0lCkIOwxXZV9jX2CdrGXlk/Ou3YsZPl777/g/KrXz1faovvrCCAMsMMW9vixfFzP9m3u/zRv/qDct/99wSBxU9igwRku3ftSYtIe0dXOXMKZOcsdT8AACAASURBVE0Cvj+xwge7dyZpee9999Qe9lYvl9+//hsEZYer7z46eGimNmrWCcRe3pz/Z3RGhnPDHM5KBVsZGJosQ3DLnJ3c+HSEIr9LE1R15DjQDoDvOHz4WPnRj38agxv4TWsYJYMlwFB6pxAECQ4DhxqOU2mPgmLUZddVlhg7myLLEiaxZUuihEDLCDQjC0MPLysChQF2GJV9QajQS2uW5+A0uHeVAgcwh3cahOtoBiZevW592bLlhjyjYEbmaMO1G1PGbQ79iZPHkl3p7+8LPAmdtKxAnXo+k34Ua8t4qvxw5h7+7MOB8Fg39+dale99tMzu6kzfkp4UzejK5tbGAQMDpFAqlW5lKnL47JeKBJhPjbA7okTct30C3fAewpgG2EmsPoRbY2nHFXYNWQKUjA35ACeCUFNAnC/wuZqRnEqmbXykQkE4qq7HUZ7AwtYzpxw4eKjsQDyQoKs9ZW/G/523toeW8Nprse8Nx8FohnXyPkAXVGus/4033RgjQzEwao8/8URm55AtLEe1Wa4zeP05szmhc2NAwxTXolqUtVaNUWImH7Iy7rnpR6tMQJVVMHjusTocjfPM+AZWNrs7pXXPLbNEOVDiKgucZ1ngZNoCKRuJ08ahcKCb6d3W0su/OSSCUb/3XBVWU5v+K4Pb6cpw2OoLUJmSvQ5r2dhYGW3NKoAvlrVybe+d19tT+tIXpC9OwKWvA8PcVBxZRu2jPXtLr2tNl2Taunsqtt0Z8d0UEjw8OfWsri1QCovVTGlBOTvK3dhqBLqlOqCqfdavzmUxdK09P6cXyEeTQc4QyxYNdyCxoxX2Oj41mcGwHHwNmdZ+w7XXJnBpIA8ygSApixYuvNKs6ax6VlkilJmy5vYM1jtzvfbtz95yhgTX9s3/ey8Dt7Q1IwdkUfCq0nH6tKzbVGU9mr+gjI+Ot0gIanOw6nNfX53SznlgCFxXMBMmG/LXPlP6FvSmksH4kbcHHnww7wWNQDe9uL8/wQ5n8fiJo9Eb9mLH+9uzF+S6Zw74R537IYiyp5wcutM6JpExOFQruD09MdTOuYCGs8RRl7QQoKRxP4mkWvFjPCSEbCyYiuuBvBh6CPpQs6+XYgsEx/Y4PTqt6dsSIaePn4wzS5ZB4WS2QcAYQKQEGSqox8vf6NZ7e8p0mQmMBy152KxmtV+BYqImDcFCX52N5RxxuEMgEFpnQQCigMky3WaQbe13azKTDZFHenWmZ+KAhNWtxQzn586nGT1m9WQ+kainNXDUMwtOBAK+p9q89sgKJ4DDyHZoCm4qN0hkPBM7Aq5q3SXiNqAwz6ybymIEurjthhtS2RVQVCZOwfWyCu8xDLsT+9auWh2YZQ5Tpf6uNppOnwl2np5k/8iGCo4gguOsmug64Fp6Rz/3uceTqefAmhXHgYGFB4sJ6+lwpSV2fxyyr3zl6/mdChG9TF/RA3Xuz8n8IX/2CMspx0xwTE84VxxMVUWJEsEXXSD7L7FgqjkboEKkKqGSoiI2Pj5Zrl5/Tc50qjlHjqensckYS7aNjo/GubMmSY7MWxAGNcEKoh39sdb64P59+U73bVK9+7rrrs9kjS8NDJQdH3wQuZLk5Fz5Dtfje1TK9ZNZjzTJd3cnKUZ/cGhVPNkdw5YFpO9v3x7d1bC1qcpbJ7LiTL3y6ishInE2mrPqfgSOeloqFLEOo4VSaBgOm2SFymZm8IXx8XzuhyzZd58lO7s/3JWEmHVLQnqqwozB8+0PZx6KI0MYl0KISEjWoEHigpzTt6fPnUogqfrPYZTQkoxgc5qgXTJRwCDp0VBfp89wZDSwR3ZZMtg1VHUkx5F2sMvpu5o7LwmqjKAwR2c/iO7hsnnzlvyOPQhVtfmA42B/lRTEz6F42I75gUZV35OOoz/YLvMLBRo3bL2h9C9ckOCBP2Q/JULpsJqgrPOwGoirMy1Z6cw3ld4gVGbVM0rX7/lob/b1sUc/d2UYZ5Aj4+M5i7UPbTKJCUGFs28tnYGP9u4pP3vmp9lHDLrODR3SN7evbL1ua2wDu4c6/ctf/1oqo6o6qSLNrrThdHgvgpqLF8vI4EjZkt7wC3nuIFSwq10eKPPCbri0XGyx082d1xfYK11Pdsk1/QlpcX7oUiicFRyGB6pPrWrFfwKHtH4ZyN0xq1Y1UdlnCDvymunSR//RIWP0OpmrPoSgVVvGqy//pjz//Ivlo73IglaHNIX9dt2u2YaOohM/UZ780pPlS1/6QoJSPkN08+RUOXzoaAoKWJsx79Z+TkPit5W+hTUJpGp20003XhkEa23J5od791ZGugtn9sxw0vbtr9kigk3AlNoFAZxPB2Pbti1ldHi4fPTxhzXrt3x5/hCyJujhLDl4lJ9Nc6C9ZHccZhmEAwcPl+9+92/T70ABPPvsz+LAytxaWArP52D53Din/4UXfhXlLzKmaB1YUDSfB3sCvRHgbNq8McZZZgaOHiWdhZKpgm+lPPSjeM75ff2p9mDSsJmaiDm/skCEQXM8JSCj7r5A4WpGYSq4fI3r11+3NdWrl156uezd+2GZnBrPNGtsYV/88hfKtddcc6UJjjKvRmWq7Nj+Qfne9/463/OHf/RHaSh1oETrb7/1Vpgmhkes8bI49AYk2TDC5R4dVFz/lEbma4yNpUIAcwxmgv3OtGAOcgON4jw3E5WbCcfYSjSZyrikGjNvbm1izpR0WPzKqOMVhWDQWUqh8M61/N3gYAcuXo7BarL1lMZ4mjS7ysTUVDlx8lTWSHCBcQpEBoyR0w5C5dlz7WLY5dxQksNjm1ckcFq0pD/lfHvGoDPaMr32TfZPUKbPKpXD8ak4wQJBWZ7qdHLO6sBWz5rs0+BAFJAsFSNXZbX2NymVUxwcGT9L06Um49HRKGIHtWFIo8jsDTiGRsA08wbvXNnKZFUoaJlYZXJniAED2Uw2u2t2zhInhaH2DA4pmIuqlYDG/8s0+new0qoU+n4OHQlphyA5UK5DB6KkO5LFruxo7pmjYg2u32KWgV6Ni3GuM/wSq8wC5Apza6A0UhtNA4Xo7EwAF1a46cq9n56MMY2eRxMob92yJc5652yTvRfUGTn9deo7B6oJsjm2zjZZF7g3vT7JmLXmBJEHGX9nT5KE7mHg3HszPM6/7aE16WkNn7PHcNoqRD47qw0V91DWvg4qm19eeeXVKHf7xYjQLYIasr54UdPrdjbnXUleNmj91VfHITdHQxBh7yV3asaqwgIEIaB3ixb2x7iRKc+eQHd4uLR3zSqbr99Ybv307XXQYFdXoCAcUvfqfbJ0q1asLPsP7Mv8LDBNcl571vR6TCXxod+vgWk0fVLWSABpbwQrMeLd3aleOLcZ6osavaMjhooRBJVohh7SEd4n4yjTyWFI34AqTaf+p9p0zLAJNippRGWnUs1gIJ2/82fPxZFzPYkYBkagFOa/FpEByl1r57vmzjdfpidDZqdmahKHrNRBxh0BEPh307TaVCWaKk2Fyep1uRDIJLm2Bk1DPwfMewT+fq7652+BWtOoXccajMYR83nGt2H0s896s/RC0GO16thVe+BG0UyfyXvR4/sdynrEPc60ahUHyb2EHGB8MvpDIOeZOB6C3GZooj2S/JNYIVOvvPJy+eY/+Z1Q36afqUUC1Jwla/7h3o/Liy88X+64/dOpxBqgl1lF4+PZR3qUo6jKy16qGEks0Vu7PtiVQMf+ITCwDj3dPUmsCIz0vHguATn8uz40iUjN+3Sn4Ie+EUhxjjnAAmTBHd1Cdt1zhefU7C3bWunEO1uB08KcA86SczowMBQnkX12RuiCC+f0MNaKIkeNjgFx4tBxLDnN4MecHjTSkrMG/Xo/+UcBTR71ezb3FbhNW1uqARzosOVJtK67OvrePXPWJMUkMDiMKr3pN2kNMfZerHHPv/Bcqlre77XuqqvzjGSWLQtN8MhIIDRsdc2Wz0u1TbIiM4cM7eztqRDOtlk5B3RLkBoYwC7VxBPbyoMXkJJfMsj/cK5BF9lCZDCawlPlNPdpVlugvxKv/t6/v87IAWUlcxzKUL9PVbTOh3v3lF17d2afsbU1TGLN7K0Kg5oq8+YaL4KVblmeg4zTO743wzwvXcpoCM9P3iShMlMljH6SdXNTBWr64hqInpk0DVtbzlZ3Z6BWddQJSBxypTPZ07Hh4dhhAZr1cLbDFjlwOWc01YLhkSTK9h/6JM8L/uZ8eL/1JGch3zl7rly6PJC1a37vXgXf9ksQffzkifLGm2+myqWK1ATa0bGXLtVKdJkVP8g5qlDK3gSuoMS//MVzYbEzAxECiM5W0dd/4uzzx44fORKWtq987Wvl4UceSXUV5D5DaGfNClqHHze3e07m1JX0ac5OH7QqY+YjYj7TyzhWIf1e7o2chKlzrPpwCSSR34wOxlbyg+V5KtTdwGX32lNtwyXDWOvZxPTqxQeFkpg3f2Hu0VkU6LAT/ApJ9Tlz5pYjh0+UP/n//qRsf49cIRI4H9vrnMzr6w2s78SJo2Xhovnld775jXL3PXdnzYcGBlszzQbLu+++W577+XPlwvlL8eckIqzHE59/MiRIr7/+Wmz257/w+eg7ts01/A5Mru3YoXdmXnj++dC9wc9xJjn0q9euSSRJGfvQ7bffWoYGBsrLL7+UA6bJUPZACY2gW4BUZNqrIwOWJdMAUxmK02F0giPl5InT5blfvHBlAvQvf2lK+afLb/3W1zJd/Wc/+2k2/MnPfyGGQyPWf/kv3ym33np9+eY3fzcKlBHAruZBZGvdr6oJWui/+Pa3ojTvvee+QEs4Z4cOHMrmyghzFh14QYd72rJtW3C0ly9fSGaHkHOoBDLpIZjXV3bs2B6lI9jhMCnJy3Js3nRdWNxsAsgK2ueLl89nxsuTX3iibN1yfeVTn9IUW6sZE2OTmd/x61+/Gqf4X/2r/z5OiZdM9C9+8Ys4X4Tg+i2b4wyjr01A0aUXZyYHXTOZtaAMGFmBQzNJfP58ir3OUpAVp1Rk4CnNlNenpxM4aWjDFgK7Dy5DYXB2wxo0OlYn17fXg6tXgJGp0MSL+ZsDab85JhOj48nO1EFWdYLv4qVLyuTUTNmzd295b/t7ZdfOPaEMlAGTXZ+Zrljkjz/6JJUxh9nBQ2l744035HC98OKvonzuf/D+VFb0cLkv7GucNvvgwMr0GRTqvs6du5CAUfbG2jbN3Rw0DaWV1tVchmNpcPR7z6kqVPttzkYBex+FxbkUQMoKUcgCK4ZRNo78BzrQ2ZH32pPMChqtDn6yxq0SMdgKmRX0eI9MjEyurJ9g3R6rNnG2QiLQ1ZXsBueVgYlDO29edQRmd6WBVYJC35Lg3vsdcoGADBMHyVo5j5zqsNKsWV3OnD6V++JcC4ovXR4sPXN7gxNvCAvIo54dvWANM09w2q0gg1FhRK3Z/Hl9VbFfOJesrgxiUzGxBoxKzTZNtKhwKy7YOlvHONEjo3FsPJ9Br1nfo8eiZF2DrArmrWvDDez5BlpU6NZ2955dybyB5uh3oLjprgoPGU0wxjDbQ8kVmTt7aPaQMr/1hT13Pww052HtmtXpd4Lp9l5rnOnmk5ORn2Z2A2z0mpUGB2Mrc4eVrhgUqW/hvLJ67apy/uL5OLK+m/PD0XJ2BBaqOUv6F8VIg2K6T0kdDj9DxjBxLDIUt9UH529OENkwfFRA2tHemSqq5v8MWiXzrZlWzV6YByGYow84WfRDg2VvKsN0FnkBybB25EXFt+l7E+gIIDwpGUt2NiQcC3ItOmkc1SvsOvKaODgLMlvEM2GpA3d0RtVQQFw9nPdyumXHe+eoONQg2DOSzWQQ+/quDLgbGzNI9DxERIIMz2yNyFJDkuBejA8QzDQBl/uxHq7rrNvPBEqtORWpJPb1lfb2muzx/HSU9XIG6sy3GkDNndsX2aIvzHIYHB6KzhAg+lwdQFoTKd7vOxnrV159Nb8TeMf5KG1l65atkQ2yl0GVZ07HMfXs9pcdSnImmeNabV26aFF00GuvvRY9nXlDZSawtaxJW1syoHQb0gC9FeAgqjrWv+rwsehwTiq7jbxgYmK6rF5d4cGBha9aVa5aW2nkOXH0ge93/cZmkQVOrjUjvz6nus2RZFfoKr0CAgjVMb6B88kWsz/scjOoMLpoeCxQLrLvDHaAMy+ogZBk6oH9+0sfvH97eyDYkg5YqfxeotBn2FC2+Te/+XX0PNgyogdVF88iAAFp1UsC3ouYwcsekiVDvDmlggr7TtY50npIoQ0ES9aCvIRW2Jp21Gppk/BQhWn2P+euBfOvDFMdkff4CnrQWk67e6X7PaegtIGfZfaYIEjGG7vmwoWpYJ0Kec/SzOOzduRbr2izX0sWLw3SAkRLRUAVSGDnunw4/+YYHj52KI785us25+e1d7POT0n1w1DJ3sp2l2pKy6lskqTuK4Q/C/pyn86XtdMbKcil2+n7QJ9a/aMNHXRHe1f8IDJpTenPkdbAU9evBBbnY2dGh4byb/vrXoJQMYD24sX4cPT/2tVrYrff2f520BgSXPSFoKmOz/B9h5NgB4kWwKL/D3R8zpwE1/5f0Oq57ZPvataD7+GsTo5JcveGNRCDnspmQ9ZFdpF+fLR3b3SHHiqVxMB5L14sb77xZvn1r1+LPpml32dmutz4qZvT6I/chx8n8creqcZ3dc8u8ww8jz6qMhPIfWcdHO8+nbnp1mwyZ4Odce4ae/qPafg7e1Gpt3oxx1v99bOhLSCFqr0J6mt8ND5od4KqiXLuHCKwWWW6TdULQ7MESx2NUqHDWlZU20bKT378VHnh+ZfT1+5cNDrC2JVmmLyxHV//7a+Xe+69J4gEvhvZ49vq5X76qaeT3JHAqcWTUtZfe02queCKJ08cL9duuLY88sgjQS5IxPLV77rzntJ27uSuGUHDW2+9HSOlbLsCT/3iRSmXVc7syWCAUbrpJ/DgKAErvGF/FBM++s2bNiVDt2v3zpQ1sVC5noXn/HC2ZrV1lr0f7suNggqZOyF7cOedd0U4/WEEfAfnjSAPD0+W5cs16XIS1mWxKVhZSe+nhB599LEs8H/8T/93sgeU4/p1tQSN1QG+3mexKlGyBw8ejgL52je+EWX8wc4dMSCaEClxz8l4KDHK1Pv3Y489noqKCJxiJ/BXrV2Xw294IFa1GjD0lWs3XlP6+ystJUWIQpLghBzhV8+HmhCE7utf/3oUlj+e13dxAK3J/ffflygZk49ATrQswxDnKNPBO7L2hI6B8f8U0733PZDyuuCKcanDMit/PYeogWTIvm28dkPu79DBAzES1sjBwQzDMWV4OVqy54ODyqPzWvCRkVBhw+KTG9AUzYOYZpRrlchBW2Z39yTIEcCdPi3ztzjfoTIzb+7CKJWPP96X/XRoGWrBhyCXHMnWGq63/tr1YRjhJIrcBbUUZp0MXWe3gDnKbDoABlOpKsjCO6SUmsBsdHwkwVHY6XD5YyybrnAjmSoZLH+rADLCyvCad2V0munLvpPCcrhANEAFKGEK03WRaFDUqRCNVrgOGc2U6hYjFodR5pB8+x6VHvtI8XH2/ZxSchYo0AYbTZE0WUEac3C4MqBh/LO/zojrdbTXig7l7jNko+mnaOBT4G2cIsx57QaEtpw/e+FZZY2XLl4cI2WdOATkKHAH0KMw2o2VEZWOvr5y7oJMdleyVhQgR4eBYAgzqLFLA/dUrpXMZbeZShW6wOAlQza7ZnLJbIbikcV9+9LcH2KN1pwn2VXntU1DKkehozMwgMydKjj0xxME1AQBeCKqcfOFesvOXbvSrMvZl8nSz4dpz/8rj6fsPhvd94UEsKqAgUphnZyYCFECB/H993eUk6fOlm1bNpU7P/OZcvF8hRDUioqBcZPpHVGNHBkdLmcunC3f/OY/aWHoj1X67wEl/jnJxKk4YErs7lbJwva1OGQMmXlRZsLoJFHj3IJM+rx9FWzac3qD3k6AoldgajrPTu7/MbQYK6P1FhBV56oSbtjTyE5Y/WoAfvb06XxHM9yvkgBUlikzJcgwuchE8uHh7DOdELjk5FQYrewZ5zBVCc3U8xeWsydOZG1SxQHFmq7NxQkMJiYKHsU6CbxOUCcbtdo4mu+wJwm2JY8EKjN08MiVM1wrLWaAtVg651XKbU6kTH/6j0ZHIheNDCbLizmrp7ccOyLgFZjPjQPuDNPd1gIksH/R4gTrdGAdcFdZni5dOp/K7GJDtftq/w09UbPX4JwzkTfZUgk2uiZQ4HFN3hPRz5xfa/rjp34Y5wUFsfVUVYkDv2JFoFZYK+lD1VuBEsPuc57NWeb0gqo573Dq4N90Myatro7aN+i8Itmh08i3sy7LXGHo7OzpOM10DodL/yX5sI58ArqC3FVY4Ow0/NMPqqFJcFgrM2RU5Rctio2xThJElfq5Dta1NnSd86mhu5knJGGS5Mok+ajDMgeGLude2mZqBt99Zk7Uwv44uoMDlytt8fprkpRTSQIFRazCVpCnc+kNq83cEhn6JFQe6Rhz3Hw2FZklSyNrEBb0mb1LJXtqqmy6bmN0LJrvzDFrzdvi83gfZxNiwhrTZfSzhI17TQWiVfEnf/RlExSksqMao0Jx4UKqc66faiVa867ZObdBDbRhADVUdLBcHriUQcNh+bxwPll81QTnDwTyuuuNuegOIgQrXJJ2S5dFxsnphfPn4rC2d7UnQc3L5OhXBq86v8pe+G7ymhaHtpo4VMEUvJDTJA3KdGyQawvKya1Ax7PR13rCEgC1yDmqPQZfP5JAhw+gn6u0g4FPtAaJTpadO3fFP9ty/ZYMTW+SKBJM4IkN0x5dIdBZ2iIuOHTkYPSLQFtlwrmna+0jWCXfpX/RksgB4ghJNmfIfVoHZx1JTv9isORFsUkccC0OWhkmx8biE/cvXByfg95BBCBJyE/96ld/K32A5JMsOQNK1uyWJMT299+PzzIzMVmriatXlds/fUfZdsO22Bt6QuIXLDaDv1U0GvKgVtLFPpMbVbp63zXJ5YzVaiTGyNr73tipICUGLqRHX9VJ8FRhcH1Xem3sMV9TVTaEEvrN0vM5XGcBddf+RRWleoZGE5hh05WBOnb0RBkeGis//MGPgupxjiWd2NZlywWbYIEVrsvnVbxYsHB+WbumskiSE8Hjq6++Vl568eU8fzOX6dSZ0+W6669LRVcscfjwwezJo488WjSH2lc+etvY0OEZmUqlMwqMI+sm0yxUEAl0plnfQk+OYy0D68HYMCeHMBjTUpJNoVgpJJl3Ak8Jy3LUKeRvRrHNm7ugvPX2e2E/c2McSJWNel0lvTvKov7+lM5VPcDX7rrrnlRwMM3cd9/9CWoYXlAVjGoWTKC0ZEl/nJennsbRPVQ2b7y+wldkydsqTzmHEmPR/n0yQX3lic9/vpy/cK789KdPJ7OmUuVAK807nOiqKSizB8DhogBKKRh4BB0MR1g7Lg9GMS5Zamjc3LJh4zUZFFhHq1ciAqf2k4/3laeffjoGQjZFCZOgM6AnThzLGnEisMh98YtfzKEUQJmpQ+FlInV3hSOo6mhQY5QEPpkRcPJkueGGm67AfILrbDG2MLayVF6cfGu1ZuWqFpToeO6RYrTn9vXE6ZNh52oaq8+fOxs4mf3nGMmcUGoUoawjhV8mplKlUeEyfXr+wv5y+MiR8vPnnisnj58MVl0Q5Porl69NNht0gqPg4DuIlJGqBiw52B5IxIGD+2KA7D8mH0FfMu/LlpTZ3bJ756LMb9hmoFSFCAosKR3GULAgeNLIyiFTBbTmIDeMMIPMiVdBoYw1QjZ0huS6mW8icKFAKXsG1EFXGueUGhLLwNXBc0NXAosKBayQL+eI4+pv16xzKcqV5lrnJj05I1WJwE5zXkCi7D/lKqhTgaBcBoZGoihk7kMd3WIbYwQq804d0urlPprgJLTW8/uyzp2zBYnDCUw5Fr5X5SyZUNUhGbwW5I8MebZAoWLI5pXzZ87GMJ3GtDQ0mB469+J5Bcs592AzegjMB7p4MWtMFu0P+aV86wyGmWRtY6h6Ybp7IkshcmixwjDIHHkwPOvKaWKI9W85U94rg6oJ0/nzzO5T8lBWnDH0nYhJGA9V2Zq90gg/krNJmbpXjh1H1dkQYFP2mrPBB0Hhdu3aW265eVu59bbb4jx4bo6d54sM9MwpS5cvrcZtajyD0wTE9gVECMyJMzsWmu1TgVOofFD6FWI7P2thXWSo9U5Yezqz6dUjM5wvDpzPJzs6qZIwkbMtMVSDgjq8+dDhw6nWuz5DG9hIa/ZGk5WlA0C/Thw7Ftmo9Mc12HC/YLIqePow9KX5PUcvxAcZCjxVdL00lSVOX9NbsxQ8ZMissJlAiAQ5dDLjl16xZPIMXhxLwCdYyvC9cQNwhyLrcZjaQTGqA9jW3pZnqL11tV8Q5MxZd749t3tj7OfN7Q1ev3E4/+tnwIMWpufm4oUaVHEaONDsGhspiWZtnA1QK4Zfhdp5aRJOp89WWCCnlqzRs5lZ1BpKCBaOadN9W0uyzxk8c/psnIRKonFtefudN/K81UEBMx1JkHvl2bvm1EzzKMz6pXwXAgWBDd28aMni9OlYdxWLV15+OUkG8rNp43VJnjibPqcHVUUDVB2KQ1XHd2N2JHuehy1qzg6zxvYJathB98uGuzfrby0yXHNiMgkTzqFzo5fw6JEjV3QI21idsbHS3784+odzwr75Xt8Xuvs5yFrWJVA5cGh/focMqKmWS14KlFyP7pQlrvprYWAtqi/sO2fM+lsbVTgVrExc1+tw4UKcbBDoW2+9PUGeZzFLjyxJZmiUF4hJIKp4kC3njrxLennRE9bPGXcWJWTAw5Oo4dzqZZ03L+dFgELm56hetiqHTXXDurDpYbLSS4v0Z2oqVcUQ3EgmzIB6z6u6sb1WKQNrywwtKIm52btUOenArFt7uXTewOjKsukcOdvOg38vW7Es1S4JVYE8PUC+yZ8+Jd9H9slv/umvgAAAIABJREFUKnKDAwnoagIEXE7grZ+k5LPODflFRgD6mwTeYvOdDiWhSJf6N1swOlqrf5KYfC0JDIFOkjetgdcCeb7cgvSXTpfLAwNpMRDUgJvmzLT6Q1WZo+e6a3Lc/TT+QeClpS0yIOhFziMQt0euW32yEy2q7kUJ7lGbYU6jB62XgNh3S1KRDX1IIdo5j3Fsd1hN6Z2vfe0bofhPcDd4OQkIutVnyCno+emTpwJFU10SKvJzJNbJEwQHaKLEpB7W9umZ+NwS8AJNASXYO32gKsUnZmfsT9VVAyETMRMLYgZLK/kLLLpNjz6GuI2lu6s79w6CpwIkALfe5E7wQUebN6naIqEPFQEqx8utPfRTWc+J8bGyZcu20jd/YXn9tdfLtddsKn//9z8ImRfkD526ceOG0OgjgfGZl195JYnuT33q1nLddZvLqpXLow+TBJjdXd59Z3v5yU+eig+p59D9nj1/LrYVMzIygrNnToegQ/Bzz333xTeAzmobHzk2IxPGaRIRhmlpSoZvOHhAX5w+jnNnE0F7BZLR3pHDJGsg4uX8Bqs4WHF1jWFx2B1IDEKUEpzm33z/B7Xh8uzpTF6W1RfIWNhHPvtIFiF0sKdOlQcffCBZhKef/kka9R977LErQ81UiETjhAdTiIUHLxP8gLGsXrU2c1rSnDW3lpUpXgLg8H35y18tbR1Kr5ejvJrsRGY/hHLzXNm8+foIx/O/+lWeV5ZBFsS8FI4SZhHOFZ5xQsl5mZgYzfwcgkFBcrA4C2dOnS07duwsL734UqtRfjpOPKGigGVkGsgUZi7PKhvLCKhpMkyCHhUDDlcz0dv6U0oyajGCnZ1RIDKfHK2ml8aBs5YUgaoG5axhvYFTNHAO16B8z4NWJdtUiSZAUWpVoPZ9MGx1xklbrdyhLhzRcD4vJffxick4MQcPHU5plrI3kPGll16KohobnUzmnfL1YpwpH4bBtTR4ChgFD3v27kpgfNddd4XJpDblYvpTjp2VJj4GEQMH2QI101DHkQhF68xMmqqVV10btIBCTfP/OFhjnZje4KBlNSm9Zjozxe/3ZDjN/vP64kTVjFWtCsg0NXAMStx9OWTJgk9PReHIrFCSIDLOmkdnOP4xdKiSI8D3T14ZzklZCyJyRpPJAVHqLUMjtYFYKd51nJk0+KcKVx1PUCtOr4SDz8lap7nUjBhl4NHRUJLLrgvaGUBUwDLNTZWtyahbA+slY+u5sJop21OsYxqgBytrVwKsrtkJdMICgyodY19PTxw+8mTtay8Hta5igWFmVnqGOKIceUGeqqyAVEO5pADnYj6Wnf7+ZBzffe+dGBz7zog5z5oWranAMIN4WxAshkfGSLVW9TNsMcOqyydaVdmK2a7UtOfqvoyNJeBMhWp6OllT8vTWW29F/4H0WGdkLXTa5uuurz1H7XWeU//i/jJv/rwodLpTcEB+ZdmbAbB0a3tbpec0tLhWgbtivDIZPcxRqEPrDJYKS+1okX8MJcgHJXbmI08zcNnDkQ372cBm7AOmMw6ln7vPBlvv3Pt/e0gu0l928lSqESCP1oJj7O/0SUxNxijap8DXMGNh62wN0+wGd5mq9O2yj9U5GLjCmEc22pJEq4xN1p1jBtZB/0wFmmXekbEBa3PWGvKEpl+HbvUM8xfOj91qenrCAmp4KXZAbECtKgQ9yYmWpKgN3yigJ+o6THPowYrmJJkhuArhSuC6AxX2IdAfrqxw5r5YRD0eknLLl60IjOLEqeOhI2cXVAuaHgVwn4ait620x0kQnEnAcBLBegWE1ovNBcOQNDx2/FgylmSGzHLqfbc+nyAATp9JAoq+UoEXmNOlK1evip4hOzKt+lOdYxWqro6K1gAD4myTm9Ur6pmwxvaismpWyGFDnV0np88Expc5U5OTWRM9leyxuXbsi6CpJnwq8Q3Yi+/AoAUWaN047Gy9Vx1QW/Wl73c2ONfkK7Ns5vQGAbGgf34cRTrDmAbnn99A94JmsSvkU0LQGdl6/Zby3nvvlJMnj+fMCwjJ6l333JtzBXbu/iT0Mogy5BGVVY7826PBocvlhhtvCGMbnS/haj0b+PLDDz1cn6EFdwxkUu9XEiVdsWfNLDuOqeB87VVrI1uCK2QmiFDsO0ey7tdQnNsKggXLrA309K/KQN2jWinxfbHhaeo+G99MssB3Nsk47GEY3/hh+hFdlYw5GyEaasHSXG/turXl0OGDsaHsnO8169B60IteIJ10Mz/x2Wd+WlatXhOnna1xraFBYy9AEyuiQNC/c+fuKz2zEprGDLBJHHO6x57yt+gtP3feJyU0J+qQ9VS69NyN1BEHvS0SLMG7VwhX2mZd8XmM3xhpURWvXrc6LQsNy5r9oxOa/l2QYfvg884PPw+qAhMueTfDxjOCjrHBdISzw59yVgYvX2qxLFZ4mAqQZDkyLGgHqJSNLXSTfXp/x/ayd8+ect3m68r1128tu3fuynWuXX9NZvG889675Wtf/0ZQKgKajZs3VmruM6dT1cdsuGbl6rSSOGch4tCz1poZRD7e3w51NCfMcfTuT378o3LTzTen6gpRA1VEdjCCCnx8z9brtybprNrM3tHHYKzO58ZNG5KsNJhUj+2GDZX98cz582Uww7SXJwiELsmYkBtvig5UhVl/9bXl6Z/+NPfE3kIsffazjyTYEUAKQv/yu38VKnGEJZ/73GMhkoAi4tuoMBmvAQJX++hOVwRCDyTRrsiF51qzenUZHx0LUcgDDz0UVAI92jZwYd8M5dZkoLE6yRhTwGMTFWPKASFYccxauOZgxw0MTWmpZus8NMeiySDKwDHMDm5TQtu79+Py9z/4YQZcUmQPPPBA+frXvxGB4vAaUOTaDqmSHWdr+/vbowCapjCb5vtkiigz2P1kGYY0IVfIjIqBA40e8+D+g3G6GC8LikwA8xco2vYd7yazbEP9zsarKHgmzpxoGnxNRee9d98pG8LGNl12frAzzrL7FTTIJm/auKnc/8D9odjbtOna0j0Htr46s5cuDuSgv/zSK8n8XLpwOcprzeq1yUI4xLLLExOGc11T7r777kS71h97m8GlDj+qWo4AqMKlC2ZazCo9vXWwHQFSqUAfa02so0oGJRgYTasR0v27llLzkkWLruCFG6y6gIlwnbt4IT0j6QWap8n7YpRlb48p5FUZB/6AMWnholbTGta7BXkez7n3w48y1Kz2QixPlY8wq5T9+B+eys89p2xdoCmatzs6YsAoH8MXMyTrhH6NtlT8lOr9YRTJmr4bz1MN62AqRqpqsiuy9eTQ/aIJHhkZStZOlogBQmnNQWbABRPumzEkIzIlFLt1AwXwfRy3ZDFak6cFeNZTwMcxEmiEme2safS1WkFBCY45vio4ZBW7i4xPplEvmJ/MA6Mh48WwgIIw2qECbTUzOm8cC1ldDjKlvWTZ8tw/JW+tOEzZ74mJzHRoGNvso3uxh8GSz5tXjhw8XNCUCsKcPQ5D5nm0YD/koac1sb1xmsmU+7Ru9l/1lcMi+Nh4/eYKX2wF3K7D0ZJoqD1dtbFRIFThLUdiTJPtHxnNOqikaAp1bjiQjIm19Ln2UntSOKYNZT3nRAbac8rUuo6MmH2UmTt/3pmqjmyqRalaV+NNT8hyciZUfXMmWqxTAnLJAgEuPYNu3hlzrsBnZM05TwIsvYkCpcuXLpTjx46mouk7BRMgvbx8TtGNt9yU4JUMqAKCyboe5wfufnWqq6oTnMuFV6bN0wHCW02s7bPaalavNVuDc1uHSp6LvFRiAUHXeJk2eLXFxtZAStLEOzGeSqq1Ejw3gU5DFEFXqBhymgYvDWTtBAe1/64y6pDpuX2w0iNZa/do31UR0YYLwursLqQNY2Vh34LIdO3F6w1shDM4gzq1o1JS0y3Oc5q1u7rizPs+wRVIpu9oiG/cq4qLwIQcrr6qDg8kJ2H8A71qr0x02IBSaTJv6NSp6IE4jWHsmlcz1xz26RISF2uybOmK6H4JAc8ocUM+QWMlbGRgBXvOuucBX9m0+brozRnoByxTrcDe+Qz9+Zo15eiRo60esasDf97xwfuRoUx3P1X7uxhp9+77A/MK9e2CfJ4dReiiv+uGbTfF7oA9CnCcKeeaDk0AhiFteCB2zfODwB0/Vp04ts11VTLZUzoFg2FtsO5K30FDwHCtRvaTJ1M1dM6smcQmeZDY5HTRG/Qd/cQx4mCzo9bLeZU4st4CEvbEtdOD2KLqJ79sMn+imW/CSfT+0G+3svorVq0o665WWZ0p773zXpKs1q1We2fVIdhLl2YtnJFlS+uUe/TS1fG/UE6dPpmREavXrA2Uhg7RE2qtT506kQSAz4AksimSi3R7ko7Yqjpq36AsNF0LRuX8Oy/smx6ZJkBOfwP9OjUdvbfzgw+SWJLdTzAyIIDmcNcAoZlByC4KilUg0n+hZ40+1QR+7nz2L9dcXnug6Yepmcmsu3Xw2YYBzVrcfvunIwMDElHLl5dhZ824i6nJVB2gKshgBrKuWBYd1fS22m/7416bHj1kBHrAOLy/+MXPI8PktW/+guyFzLoAUVDNDjjXu3ftrT7cmrV1Jt3Ro9EVaYqf3R0bhPbc2QlLr/lHYwLG4ewpH8O62sMjhw9lDQXU1S+qBChN3w9dY0yDQEcF46r1VycBRq/yO5shsvYYGkHiW8DPJ5CYa6rc3odBWJCsEode2p5bU3oDJJJOGxq4HP/S3hPKqk+mo0v4h2zcluuuS3J1cmYieohuA3eb2zO3vPryK0ky6KGDjPm7v/t++fznvxA7s3HDhnL3vfdmDTLL7IIAa34GXUsCevGRyIjvdO/0TchTOjoTZIYk4sTJ+LrODt+Dj2t/lqxYUj7+EBNpX9m0YVPWgk4Q7Ns7Z1fi4Oqr1yWQ8P073n8/w7CdjxOnz4SRztrSD02fr4RCyCNOnSntHZ1l+3vvZ96VJPDtt98Z5jrvobPc65/+2Z9Fj4Jrf+Mb3yibNl7bIoKp8cPJE6fKiy+8VF5++ZX039NJkrMXL5nfVBEZkE3bWrqQ/VdJW7F6RWk7f3rvjBkAmL48mMY7/SBpppuoVJOEO/znw4Zt1sibcmiqO03FwM8dpqYykMpPC69dITUdRaDzwosvp4yMBpBj9uCDD4ZgwEuzmJuXSb7jzjui6LDCbd26pYWBvlyn7l65tubxc3WWTvtM+fWrryZz7nsdDHNUjh4+ElpYWV2HhEC/++57UbgDw7WsK5PdUITaPI3uNlim7n/8n/7nCNJ/+n/+nxhuawPW5FBwQmWc8O7LYjz40APlq7/11bJsucFIdY5I2LfGp8rbb71b/uZ7349Cr01bHVFkDISNFCBhjfLcn3v8c1co/NZfsy7VHs4/mu8wX4CfDdQG18VLF8eZhCvleHfMrsM6GxhTg7n3s2T05i+Io+wAyiS7T4ej3qvqXC1ZHj56JJn2OhRqpjrjQ0OBE4neOLyc91BGTs0k6DI/xzMxsppj/RFsml0ke+fz1v+zD382DbFvv/1ust4cfwpPRpvhCrZy3doEdVPTE9mH3/7t3w7+EiuJrHEy2vPmBkIQjHb/wpRn43RlYGGFIslKcfAoP1maVatXJgNuzznfAhtyLUPFAVP6hMGllGV8rFWyWKhvR0cCpWmYXziXFNb+A/uzTiyONaYIfSdlwvg70Cktz2jwNUuiUkgHFjI4kPuglOwB+bZnvkNQpgLx0ccfVSKCeX0p83OEwBYxI3r2ZhaPEm6gW2fPVkiPSdMtcoXg+Ts7yjtvvx3H6Zqr14e5jXJcLkia0at1KIaZ807JyZrFkT5X2QgjS5pI9ZSMjsTp0yMgQdI1pzsTlWVyVAVk2gQywfaitV6+Ig4Vg9o0MSeAQZOqD6CjvZIFtHqVOAYqrYKBG7bdUC6eBzObnd4Kg8isJYgnvfXzZ5/NujCyII9eAh/VK/ts7SRTQE7AUlSC9V8FErZsZXSF+2XYOOCCci/Xk5Bw1mXgGJ7MO+lor8xWfX1x9ExIHxkaDKaf4XVvIF0gXlMzU3GWlq9adWVeRc5i+6w4SAI+TuaKpcsDT9ATyUFEqd4kkARz+tJABmRy7bmKGONKX9OHKsyadGUTZf0XLliQtZaB9B32S1LhEqOMna41wFDVvkI2Kg4/cJwWrE3jKViHzHOtmldHhgzIOCeD3Ep6ORf2J42wZrENDycDCcqxdlUleqFnAoubX/sXyZzvTuASutKpZEZTpeyuDcYV9tkTR0VihdNEZwl0QF28d/mqZZEtAZhMdaW91+8znuv6jKDWei9YUHt+OC50BZtQSSGqYeaE+D7XEtCAuqlMuEfOhix143jToZxif/TX+Dl2PN8JmkqfSPhIWGANdc4xg6rG+qzMKhnF8un6kiigGNesvzY6T4BtsCVyH+sWOyWhOD5ertu0JbOmZMT1pDR9sKEqbjFLrli1PM9KXjhlz/zs5znXkA/OnT4z8somnDtzJt+5bduN5Z57780QSg4OKHtzDUFHhVGiH54XpxGtOt1Nx1k3z5CETxrmB+OcPvHEk9lHLIKcEmuThCb41dRUkgn8AzBnL/YsDFH6HE6faRFxtCW4NlNqbAT9c2VUA0HzvOyKACzBGCr6VOtHy2OPfS4zscAO05uAThmV7vBQeeGFl3L9O++8Lfdvne0ROR8YuFR+95/+N5kfcuTo4eg4FTv7oGImgw5RAJHifukqUCCzsqpduRzbASK09qp1yYbT7xKbUwhpWqgKvkR6OvWQdXSk4gUO1cBT6Zv6mgkklX08cVwgtDB7D42T3s758xJU0qW+3/rbW3vn2et12uKzSJLKfCeJd/58HGi+l+TShUsXAtdzrwvmLwxSBYxUpSPB6UIJvTPVZnWifK801hWu2JmgQ5+UyjX5D9OgJFM7tkPJ8crs6vxJYPPLrHeSMtNtWTO2UMwLaaBCmt7xFatyr5Ju7KIKiYy9Z+C4g5C6twaS3jGrI5VLiVDsummmh0YZGS179lYEiCoGf9H9kQP2SrLb89B37JhkFz0bRtD0EI6HxdDzQ5hIjnS0zUrvHp3U2dF1ZVC1NZAEALvfeO3G2MLde3el6v+pW81mbCvHjx6Pj6o/1MxE0OJf/vK5+EsCQgNEt910Y/QRXW0gdeZJdnS1eo2rH0gvsY2CFNd1buuMoukUDWqSqs44aoIiewe6htiE3zAzWavrfLrKlljhiGTPnjmPS/oX5G/rCo3UJrHWggxLApIBe94Mn66D1yvpxl/91XfLUz/5cVm9em15+OFHs/4SgvTyt7/zl0laQi898sij5cknPpdgCmpCcsB679n1Ufl3/+7/LG1tnbHlixYviZ5AUEKGBNiINhQnDJZ/8snPlzvv/kwNdCjiP/+zP02Dq4nIMj+BRrQUdsOMYTNBYBj+Oh8DhWtt4GswlE2DWmaCtOYaNPhwQcL29z8oP/nJ0+XLX/6t0EbLSAVC1deXrAOHN5ngtrZggjmnroP//h/+4R+StRSVirrT4Axidf588HqmjzPenPN33zGQ7bYoo9OnzmQgoEMvCvRdL7zwYg72hcua+ccyGIxAcHo5eQyK6PLll18sv/d7/zwG51vf+vPyzttv5f5uuvmWCJkMCmXuAMP/Gxb6L/7gXyaDNNaafYJPXPPeO2+/W5566umye9eHEUoU14RIJUMDsnkdsiSPP/54BoWqrFF6cXB6uxPdOqypEqmstbL3DYyjCWymQdnGxq5QPhLKCJ+ZQ+Pj+XkowpctL8MtWuWmGdzvg/M1mGyk0gs2AZCDrNLXVF4SFAVfjA6zBkki7cB2OkCIBsrOXXvKc889V8uqM9Nl965dyfRpzlvQ119++MMflMNHjpYt129Ns6S1FPGLzFXL3njzN8GZz53bU775zW8m8Dlw4GAcR3OFyB8WHQaG0RcAqIiRadSHKFPJncyKfgvVJvMpBLGMNcXHEbMmnhVEikPFYAvsVH6QaqSiWUqGV5IFSkM2yQFEyQnWIHB2XQqfjFgXjoJAo6HA9HMKSHDOuNcenbbInOqHjK/oxEwc626tZe/AtAJLmjsvTmgc0uGhOPMHDYTrmx9lRjZUDTiLIKMqDK7TOPsVP42AoDtQMEZSMqFNwMHInqtwPkaS0m9rkQS4bqAWFy/kd54nPRdjo2XJwkWBYgyOYFU8kTPpnukHTpwXxer9Pks+nBVOdyBAc+YkYxiSk/Xry9gElsKJZLgY/HVr1raeayqGzb1YN0GJTKam6LOnziRg9qxvvflmncOQPpT5Meyu9/pvXoteQWFKxmUynVvnEzaZfAbf3epncYawvQgePIvGUtkjSQ8VD+dJFuvGm2+MHC/om59p9c0QPtU6Rn/Botqsu3PP7vLQgw9ljWVV0dPaQxlhw0INWhWQXL1+XfbaPTrTqrLkBvsVpc8hs46yvoLkbVu3pWJkoCfjnDlMBgnPNgtIb06FxKmOadgV6Nh3DlOqNQsX5DmaAF3WkUENvA/TXKBHaJJr5TlQ1lIhzk0gkgoW53JiPJS+ft7YBO9PNrQ1s0PQmR6unp7osSR5VHWGh7N/qqvkgT4m7z4fbPvlOpCy6rvpnFHwVH08WLU4c5WoYG4ynU11yD7aV2x8SeK1mPycbXqE00qOFy6gj+sAXc4y/WX/OfIq2mwHOZYIy9k8W3un3Ls1TEVqNkeutKpTXanqsEn20h80+0gBJIhU+wK7nr/gynwcwTZ7BhIKusuBA1ujv8g8ncXpk0WeHK8D9yR3JJmsk4Qb/WDGGFsyPll1vwoNPYT1SFM1mfv4k49jG5NcGB0t+z7+OE5Z1Rdrop+QCoEt2fuVq1bnfXS5M4sd1XWtE90toAY15CS5f5+pMPGL0eXXXb85Mi84AtmxD3p3K5NmdVjsHTlxHVUCc3YEBK+8+nKCbT6KZ7L/7k/CBA02x0oje9MfR5eprJ07ezq2HZuapBU6W5UEBBiSPHXA8JkkqcDo7f1zz/28Zsw7KkPbtRuuqbI1d27OGjtjBo+ekNqvMlAeffTROLmQAJ5BggHkEDwL0c+NN91cPnXLp65U08OY1gp6moCQs+eZ06/YGoZLR9nzRh7HRiopSgM3b4hJ0qfYVufcsZFQJKqQzhaZB633PSpYIHZ3fvqODGN05jjQ/qbb7WlvX29kRQLX99L19oas8q0kBe1Pem36F9XKi7M7NZmAIOMAujrKMAr6oaZPVNA6mXOGCc8aCS4kFf3MLKhtW2+ILrYOrgkirKH8zDnVoYFUoOjzrs6KmFh/1VUJqN0buQLfIhN0uqDKK0yLHbPS7O5c2t8kxPixrcDMGnHE6ZtUYnt6st90pAQXvZ+E8pKlZWRsLOgOn3XuGxZGPTqG4168cCn7RZ7ZLwGZRPof//Eflz/6wz9KsDsxNREfBelXgofRsbRWOAd/8id/kkHCfACJOBVPgfqSZUui6/ls9MahAweSUOE38HWC3umtLHiVerntis1174I5NlnCsqnwNH69IFAw5xrLFi+Nf1WZHYerLm/pFgFmiGFKJblp1sq8xMrYKqhCOkPX1zEKoGyqhZVWviPIqL/5m++FXOC667bGRtFlg0PD5dx5e9ReJqfML1xWvvSlL5bVq0DXRyoV9by+8uGej8t3v/tX5eLFwQS0iFmsB52J8AefAJ+2DqHviX74X/63/7W0nTu1Z8bmi/Sqg9YbZWGTMVTZdAZFANBe2nLICGZw9a3eigYewXnjxPmMa9UMPRiaPo7aWPjhR5+UH/zgR2koeu65Z6IIRXwy9Wbn6LFISXxgILhg9JZh8unsjOAQSgdWpGwh4XZ9h8U4fORQhJ7TRVLGRrBADCX7w4FkYDhHYbD56KPy7//Dfyivv/lGMLy+k3C6V4aRc8OI6B0iJHfceWccqGeffSbfIWt9//33xyFwyBxcVaDqlNRm3IHBy8mOLliwqAxcHiwvvfRK+eCD3WHX0UiJhYSz7HAeP360DA8PlJtvuSlc4Js3Xxenf2pqPJUNDrVm92s3rE9woXxdB7lWdgwwG4J70803hd70408+ieNNgTAc1o4zRAmpLHj5XG8w6tVh8Sz2zvpcvHS5LOivDCvWo+LZu1uZ1JE8V6AuoXw8k4qZg+u9dajcSGi0n/vFc1GKlCXYlEMJf3333feWD/d+lEFQ+w8cKQ8//FC54YZt6X1iuPUugaft3/9JGRkdKp/5zGfKp++4PRUKCmnDxmtDvyrgrRWo2j/w6q9fKQ8/9Nk4jLKijI8Mo7Vx6MiDUji5Eaj6Y/4EJSpbLyvoZxSFDLmDhI2Ec5r+Ekjy9hooyV7bO5kumFNOITmgoBKQL6nED4Kx9GJoBIUBPnkiAYpghtGMY7F2bQwIg9X0ZJi742wKChhA8u4Vozc4kGrl8pUrkyWljGUWKWF7PLujM04kg9HMS+FceA7ZZY21J44eK4sMAtXcXyojlWCLIyfrRYZPHkd+AdJWGdYoF/Ive92sx8jgcJyQJSuWl717dkcZCuRTJWhNsnY+GTCf8Sxh+blwPt/JKaAvOIoC1s7ZsyObvsf9mvej50Hgag4ER0W1h+NCVpyTRQsW18Fmhum1esz2HzyQ39kL+1llvitOGJlwP/TNiuUroy8SPA7p56kBJkZJmUuZQveInQxhiCFughiG1Z8DBz+JM9fe1p65O+TGeZJBF2zJfH3q1lvL8Fjta7OPevvgoK2H5+yUhGjNZiHvvl9wygAJWJEdeAZOuSQUHW2NZJIFAOSfs0Z23H/WoMXyRwY4JfQzB07QDGseRygEFHXejP2WafdejkGSTa2BtE2gGvlPk/RYenScvUrMcSH00k2jr2v4nfNnD5wTe01OkhiZkNEeDi2uM+MsCMIDXW3H2gYKUpMF9JWscppK20ptYj51MgkTjlHtk6uQ1VSeMMC19FWdaTKS5549Z3bWj96yX+hkrT3bxNmr8KvKwigwld3v6pqTxIY1DAV6q/okaeberYVAiA74zqkeAAAgAElEQVQIzKmjMxULGXe6xFkNdHJiLAGL4XfWVZDKXtR7uRTcvbMi0ScgQ4bCxiDcUYEQmHh21NCVJAObXUnjLhILNMerV9W+Amt26223BzIpUVQHnFY5AcnLYMVLlyLrmJE4FxJqAnXXVm17+qmncm/sHhIa+lQQF3KAixfzbE11j0yrhjewSbT35CFV2tY8F3KxeHF/efPNN3JdVWr6jv5zz42eqtCoqVRrVKDNS3PO7YVzNad3TvqxJFQEIdYLdt9+oMj17GxS6L8NO58YjS7il6ikQwOQCRS9HG36tdJnX0rihR4PVfPJU2XFiqVxlFS/EJ+wf9XXGM35EBTQY+9tfzeQudBbg2G1esM4yw0ygLxZH0ElmRC0kjUyw+9wzYqWQLpwVejXyY2kLjvfBOshzumtqI6m8tAEPdjoMptpqtoTvkWFrNfGctV6xC7WODTmw8MhhvA9AsPGvoAH8ssOHNyfwIW+zPy+iYlA1dzrypWrgwpIf3fQKKqsnamAVDp//cTt0ZMZKJ65QIZMjmavwA+9j55zZqpdWxDol+8W8BuvobpPB2L48vLsixZVxtTuzs4kHjn/qaTyi7DNDY/mOuxQEintbdGZu3btiL5zT5KbUEnVt+zKfgqgrIHhrvQnWWh6qQLzHR4qZ86dTcWG3nf/7Pq2rVvTp6p3y9wta8NehPjjPJhhZT7ctmVb9rtn7pxU4yTWrGd8mBAC6bXcHR/giSeeCERL8GlOE78Q4YqEEz2QfUUhv3xF7Dd9m8Qk2R+ryfDG/6Zr8vtWj2MDVW5gfvMW9GVfshZtqqwV4kdfpHqfWWatIc9zuoMWkTgjz2zKTNuskLiAxHmvxDy9T6+RNX5l+vcHBlN9ff7558uHez8s7bOMDpiMjbVfkzOKmsgyQP9Gy7333FXuuefunIHYSD7a2fPlxRdeDPueKhSbAXrIx3W/qaaPIMq6FHsoeHzyi18sbWdO7JpR7k3De7JldQqzjKiNJSxeynUw8s10csbLYlfWjlr+BJ9hJO67//4YTb8j4JRJ5R2fKe+8+1555pnnElAY7KWqQqBE2b6LoVVSpqgIC4IBWRKOEmWawVZtJUqGk0ARUaqa206fqYQHn33kkWz0b157vQwNDGWIl+sSIk6h9xw+fLR885u/UzZs3pSqDQVho5vNveOOO6MY//N//o8JdCgV2TUKS7bL5rlvihZeWsnsvvvuy8E4c+ZEi2FrsjXnRYn/WPn7v/tBef+9HZn+y4gNDA5H8VMO2dzp8XLrbZ8KrIsiGxurzYZKuNYT05hMJ2ODuhSEwWGzX5wAr2NHj5Tevr7gx2U7KD2GjsBmwJ1pxwv7U3ol+Dduu6Eq7ovVsZFdZKA0jS5bubx1kM7noFIolH1gM2iS51fcvizBvo/2lavWXZ1DLqB46qmnyo9/9A/p0blq3fpkISm1wCQWLKgZgYnpZHFw9/tuwuxQNvhgSsHP39/xbnnwoQfLgvl9ZfnypVHiSsCe3fdjo1KJWdS/JFO0ZR0dOGQUjDjZq85cWwIEvRUOoADC/rkX+HvORXq7Mu18QZw5xk+mnPJt8NCUJoeKLDbECRQX+aBsQhowMxNlESgPJT+nOwYObliQrspgrRlO99JgnylqAb69+uKXvpyDytiEjKAFSfBdzmMakwcuBr4wNlq59GUROY0odHv030xiQanD8jLZfOmSMA6GBrtvQZw9TtgMCs3LMv21qgLP61zv/mBHDB35E4Qk6G0ZN3vjZdaKoIZT74w5K5nfExrLSrChKpDsW3d3qN9ltjyn69IjzWwK2WjGQRBiWCIWqcX9i1oJk8HaJD1SYbM+d/zIsTgGHJM9e/dktpWZRB9+/FHWx5o0VWd7xUmmcClGZ4Nx1YhMaVOi4ESM9p7du1vDI+HTzycDH5jaihX5bpU6mUJyrfKr+mFSd0NbTgGnAtfXmt5tdsLSpTF09kGg5fyRKQbuKIacztrgC77m2fxO5lJQFwPWom/1TCoIMeQzMzGU9ldgwXlWPRkdHimacVWM6Ic6ZLbEQF00ZHfZ0pyRZGlbCSv73RAS+C56VSKkOvftdUbQTEklRjUEtFlGU88LQ8jY194ofYkMVoWg2TMJNIGE53AeVGEYerLEcb0yMb5FTGBNGL9gzkcr5jxJt545uW4dZqxPUBZxqhw8uL+SiaB2bzlteip8ViZT4KMnyt7P6qhzpeyhBEwlyqgJPk6lZ+HsCoDpBobfGWwqbA1cx3M5x6qBEjSC5jAUzYDizE8vFagdOGPvXEOEh3IGJE+8nGnVVck30Fd6i9Hm9Fi/F158IQ6ptffMoCxN5cv6vL99R/na176eZARdtu7q9dEtjV4kt/R4DUIWJUiSJGDbPHd6oWbPDlWrn991511xFEEV33zj9Su22R6ywXwEQXKSRSOVSdL3cvI1NqvkqMBwJCUS33rrjTqQk2M6MpDEqWpdM5QctJMc07v6lUBRyCD9S/8180ecF2eTU6iiYD4LvQL29ru/+0/L22+8k4RkhpR2d9eECWbM7u4kEOl2+ye4OnX6RNZ89dq1lab72NF8lj9z1113Z53fevutcucdd6ZK//777yXwkpjg3LI7dIh1o7/tuXu3NvQI2ah9a7Wf7B/bDecoUOWBgbJr964Em5wxTn/tC6osX/wK71MNkPCDUqg24XTOY53jVp1HMsmu6pUcGRspez/cE3tH14EpN3O+6HXBk6qEYAkEDuxYYoSdEoCx24Kh+f2qWXqvK4MhveK5msqNShiH9fbbbo+e8rsG4hSob6od9KU+2Z6cwTqmhPM9N9Bosh/imP+fqvt8suvKssR+MoF0SAfvPQiCBAk60BaLvqrI6nLqrhp1z/RMTIxKGsUoJkIfJf0Xoy+SxqntdJft7jIki94ULWhhSBgCBEB4kwkgAaQ3it8676JbyWAgzXv33XvOPtuuvfbI1VSB+XMCxNMnz+SaZBNkDSRKgmJgoC9QebahEl11lCWDiyODSTK1Ejn61/iHN23ZWtZKPIT5bzJJmd/+9h/iy915112t5EiFozp3zmBvL6TPa+nT+tM//ZfZQ/rTF90HPt7b15/Kn3VxH3Ska2xYt7b2eI5WKnBy1CQ5oZZUOVREQLBvvvXmMjY5Fkj24UOHU9W67dbby+2Z6Thcfv6zn5UNa9fXykxHe/qZ+ZX0UgbWLllc5rWXSlfd8oP4ZGTe55CdpofYHro/fo1gP37NxERF7bR652fb5m6gdkDXPFdjl5vEVoP04VdcPG+sy6WyceOGrP/w5ZEyPWOosUCxjidoeiUtg/PT1dXRSm6Nlffe21We/e1vMz+xs0NiTRJkeYhpJPU6OyXahsqt27eVf/ajP7pBFDI31x7kyvvvfVD+9m//Nmfu4pAxDOY1TscWSHJ0d3ZkLMaCIDr6AyFvO3dq75yHbhxNijql+0ULw+oyPHwx8JeNMPs9cHtzUXS+mkqORSDIFpMS4zxSRE3EWOEhFVv+0UeflJ/9/Jcx4DLfghnOAtpCjgGhVU620EgK7rr7zvLSiy+FIrJh+Hn88SeSzRNYvf76axEqw5U0SzWwgw8+3JXGy7vuvDsZeROWOT423mvA4L7znT8oy1auzFBSAoa1gc13D+6JAvjLv/zLKCGH1zM++eRTmUQv4GC0lNMYElj8jRvWl1WrV5QzZyn9ZnZFxTZ+/NEn5e233ovxRpet+VBVB601eAAlev36lbJp84ZcP9Nv+xak7Gz9ZQc8BwWprI0NDJSsceIoqmCuP/2k7Lgb28XSQFPq3JbacM2QMOiey6Rme7J548ZE3hxq+1jnzSyIICuxyq42EBSCRTlRYmRAcMihu+uOu1M1s64cZ8L47nvvlrd+/1YZvsSpqpTVoe3NnJDuBJzLlq7IPsrYqd4orwcm0dcXimKwnzSaw9TPays3b72prF6zKpUS8iMTSCGCowUy2S6DtCIKXZZu4aAJzJpz62A/csK5ueXWbQnS3K8giVMvGKAkGjy0dcvsmJWrsu/u2f1QVnHcOzsSvArKKZgm+BbkWEPXU72RKRLIki17wsg5F7DUGjEFnU0FtPadISw4Hpzud7/73VSOGEP3GHpMlMODlULYAMqPPv2oPPy1h8vcbHucHL0d8PpgabUfAoQD/vh8DIqghfxw9DZv3FyOf3UiDruBoXoBZLlQ0TKCPuNqmnI35VxwMsF1ZNg4tPYZNIBDDTZ26crlG2xNZIVh4+jLeJNnjbicZAbf7zigPoNyTMDUcpAbZ5heopgF5ffdf1/6wBhiA2jdEMf12sj1ZKP1KwnGGXZ6RA+DgbW+r1O1azWOw0Cm7KXMmcQNGapwztFy4quTyULTY8431iyGyD3TSZw4DoRsJ4Y1OlCiyOv7FvQGliEQJr+EIlOt+/uC8V+/aUOMlq/X33gtCQiOn7U0r0YFhkN14uTxyC0nV2OqihQZJ3vuqYGl+mxy7979C0aEJpfDNy0LnPkKtfruGf3rjB8/cTR7XNmhKmtfbECYACsjnmy6bDTqYhAo555jL3FAH6oyOKf6qkInjS69s1XJvjoS56yBAlq35vzV64y1AhfMYX1ZI9eG+KYHEBM4Y4P9C2NHUhkaxeZW+3s8k4yd80yHqrgND1+olZPJqTgfFVnQGyen9h+io0fPPl4mp+v0bvehd8L7BFyZ8aLZfN78sHY+9ODXskbgk9aaEw062EAy3Y/9w5ZG16Y/KjTPXWXZsjozxrnxXJ6BQywwoAfovMDZWph2uoKc+t/+kSfsSyBfHFnJoFTgF9Rp5q5x6OAXuS45MYPD5jX9Oc67ikWGkU5Wpkn7a+3IXW1gnyvXr40Gyoa8Qo+OCouAqlZluxKQI9dQBdKDIklCly1fXvvnXNdrwU+sfYUsdpeOzq44HeQFsiLMh3NT5Z5774lDb1U44+RI5ZTf4V5VpdleCauXXnyxTnvnuLXPr+iMyYmwornHPbv3JKla5trLm2+8UWcc6V9ta88MtfVpMh/OHD3ysHHj5vS/Zagqn2XkciV0WWYwaA2e6Rt+jOf+/vd/kDOF0VPvrDMDqsW26K2yDoIn985+S/LQv84OWyww4UBLavpqkg6BwF42aX4me12HndcEYkUeVLIYgZCAxt8qi+lkAhrEJen7jR3qTHVLT2wqliPgPzXBAHYksACf5N/U3pH+2KSBXkllLJdtrepG7dGVZLxp29YWPLT6eg1clT0k/xX9Mx1K3/iNhoK2ZCwVtTj5BH8uexKGs3lg40tqgmVmNglHlR5nSWKpQmDbw7Ro7Vz39JmTpcyrOtT/zgGdTfZVe8tMrcTm7KZVojL81mpyZZvFhEm3dC3oKu+//04CUz6HPrg6E2sgsmS9wO2dG6+XGHJP/CWVLzILXqX/me/lbw2c3X6BHQsCUKR7Lj6VsxyY//hYHY8wMRHaY/v06Z5P489iBXbPTz3xjVRnzQoEzfrxv/5xkqSnzp0ud99zd+SKXKaffMP6+D58tyOHvwi6Qj8M34L/wEbVxOjV2DTyDfngC3scO0m+yR65PXT4UOygBOeRLw63EsOVBpwNQAgmkQfyaGcX9NQZXNZAYeQqcqLTZ9LnWuF4E0kYmZHjM/bu2Z2ATEXYmhw5crS89fu3y/FjJ8vKlWtK25yZmQfKilVryvkL50p7O6a98bJo8WD5zrefLo8+9mit1LbPi392YP/B8ouf/13V4WPVz0h1dnQ0OmxRa67mro8/TE/d//jjH5e286f3zcmUgLMoeQWWsnx52YKSbV57+f2bb+RQ/vBHPyrLlyxP9pKTVAWGA3YmMCkKIhzrgwvL4UMHIkSyl6GgnEIFaW7B1XJ9dLz8/q23U2aWLQlNYG9vlAHFx8gwLJw27AvIEdzTK6++nHtRRkYL7fN+/otfZjbA/fffW/7wD/8wQRFhEDy88OJLyXR//3s/CKxKgzLBIuSyJL97/nflj/7oj0pbx7w4XIe/ONRyOmoDn4Omkf21116NgAgkVq1eGcXKiVFKzcDAs2dy7489/hg4aVm0ZDAwijRwtQkg28vRL4+Vl154qZw6da48/vhTmdUTJ7BvIGW4V197JYMxNTY+/vij5YGHHsghVT6FtyXUdeBeFRT3FoOXAYwVx89Z9Jkpf/f3xogFS98KYoNrn52LsvR9BjFNT8UhYo0ZQJ9prRPYoIOFRTXssr8vFbExxkq2xrU0jGoknZ2Lsz4+hvwAZKYnWaxXXnolhAJw3Rs2oR79Kv1YMouC5j27Py0P3P9gDJ3MhgZOgag5C+QAbIvifefdt7O2gh1NxIyKQ8dRbbIFqiuyrhSdQEeW3uehJOUcV+NRs1TkTTApuymAISPgXhrNySpYVQNPoBAEFyBE/pZep05l9joTB1SNY9DMuLjv/vsTZE3oo4qTP5jDZ20rc41G3tnIEuw15aXhFKmCwK2BhQlk7IXPsLdgAypBNftumjuWleogDo/UwZLkwDqsXFmvp5JjmGbgZpcNndMLYJDpvMBePEcdDnY1JXHUxzJm1sqzumeyINChNGtzeoX8NGfW7xm0oQtDMbinzkh0LKk0vzN6LzTXVggah07lwdoycoyFjG3tH6lVLftNfhnGZnCqEnhT+UC2IbjEvJbJ2qUE34xlbeWq1cHPcywSOBg8vHRJggT7lqrR9Ez4+cHf9H1xLpuSt3PlezUqjZL6XMix/hsZZ/fnGTkgMoDki8xxWDWSe6bh8xcq9GdgYRwPr4+T1jEvzIhrN65Pta2BxzV/ZzAM2sWSx6mZnq1ZUUbo2NFjuXaG8rUGI7omGXGzAk+BskQL+eLcqyYIdOsML/TLVW4qhFjZfq4OYZyZqT8bbIsWepyxr3tR+1zGS3dr5odrCy7suffaT1cXQNpHeys5JiBhrLymYeLi6DNyyT5fHMqZdx1BeLKH01OBazWDMq0huRBIw3drVgcJ9v6mATrQSuyR52qAs3FT7Xdhm2TasfxYZz0MlRGxNvCSe0P9ZmarPHCIGoYuGUnOgQSfz2LgPaN+QcGXzw5d9uxsrai3quV65EBfORT2KtTw06A6etkW3ugH4PSQQ46m/g7Ze7LKwa9VopodrzCma+Wdd9+NTeWMeZ0gSt8OR0yz7rGjx2Or9H29/dbvw9a2/dbbIpNBH4xcSVUiQ1L7+tLvxH57vwCeLgA75lC5T1BW+k4yCLTX2XnuuWeTUJDIQOACekzfCBowX6kCs3+YNZt5Vj6LHuBwCQwkfQR5hmgH8trbk73xWRzIKp9zCUY8b9YM81ZrsCa7QLfRT4IRvYjk1b3T1zPTs6kwCFLT09bblyyu65w7U2e2qaiROYkEFV9nV+XGugrkyLfEK3ITWf8XXnih3HXXXTnnIHP21nNW3ViDZP/SU/wgTfyIdyS5fP6N/oWpqaACPCfnVzBMRuOMp89pSfqGBCjkX0WsGUztTPOdVGDSxzw4kGQIBEWTsQ9z25UrqYxdvV5h94GVTqG3d5Y7bwS4qq9IgQTbg/2DCZrSq9k6/4KYJIX6eqJv+A/IRsiHhISfOeWZs9I+P1UY1eYMHD9+LAGlKpkkFn3ToINqX49e2LkkmiqrYSWwCOFNX2+qcBzpKxkq2p0EOBKIiZnJDB+1T/Y8vbHLl+fZRoYrNKqpKJEDeqO2YoAxdeZzkkiZMAz6y5osUFVqwW4TMAUODzFTER+1t7GyBTvzTUJ1QV9/koHWnp9Rk71HI7uIusgRpl/wCH8TJHveUO+jQz9zJrpdsDFdZqr/NoXUZ6Js3bw1e/iLn/0iSYtvf+uZBMZ79u1N8krwrJdMtfr2HbcnASTo2bPnk/Lw179eCQ8OHsz980/BCvkY5NPsQTL8+muv5rXN7J9m7MPFoQuRZ4lVjfyqsVABNcE5F1vIN7Hv4NhLFi0u775TCw/3339/4oS33nk7/tZ99z6Qe5SsNTD25m23ZPabSiN9oMpOT7zyymtl757Py4rla0t3Z0959933Svv8zlLa58ry5UvKho1rS8f8tnLzzVvKfffd25plZhxGf3rxXn/tzfLhhx+VqWmMt9ei36FGwGpXLFlW7r77rvLR7k/LhQtny7/7d/9L7dGRSRccyLqAipjhQhkYfPb++7viIMEJOmQgHbJXnC+HOnCkc+cDibEZM3Ol/OZX/xCDqZTrNfC2sj9huVi3sVwcks2YLa+8/FKyHoRSUATD7KBzjj74YFcc4zVrVpUf/bP/Ps6FJkECpMRMme9Nb8L5EBGYs7Bs+dJAABzk37/5+7J505YMEsVo8c7bb2ezwKueeOKp0ONxUCZnpnKIZWgyn6JLuft0nsvBhGF1UCnsu+65M8bLAZUVkhlWgaCcBVoCkcVLNfVyrmfiiPNGMLy9/PIrwYD+6Id/nKw65SAAevbZZ+NInT57Kg1Y3/jGk+W+B+67MTCNEpMRkGEwqIng2WyOkQwv50W2S4Wi4iBH4lh5Jj8LIpStZfEo5rPnzsUxp/QZ1LOnTscoyRinDDlssrcG5UXJ0p69WDMosh4XzpyO487pbViPVCucOJPlBVGXh+C3r4ZK8re/+XXp6ukpmzZviVETwKZ0fOdd5ZVXXsqhCXPSWA2+KlyhPmucnLOno3j/zf/wb8qZsyfKbbdtr4MNMzF9Ko4eyCLHXUXqrbfeLnfceVfw7O7dEKw6v6Anjkid3t1RVq5akUZcilkG0bM00Bhy29Aucs5UvtwPRdUE7/D0jUNI8TIKsnQUsH+tL/n0fpmN4PvHzWioQ8ZAt+CAH/n6I7lu6EdnZwO/kjUTfDHS7inNoIsorS8SaHAArJH9EySZYu36kYu+vnL+3MUceIFpN/KKickYFkpbsKVXTdOgtX/nrbdzX4auDqKgbGXSEqQXkK/rZXZqKjLB0YF3ZkgDmdAg0Aq4Lg8bHHyydBmOGTpZQXlXDJjsVjOzJANA+3qjyNMY3Bq059mbao5kS4Ym9vYl+MMG6XxZS+eFo8zALhpcHHl2/7/73XMxUj/+8f8URYpd7fiJ45krw+HhUJI916E7Xnjhd9kLEB5ZIn8T1DZBVyp0s6UMXx5KQsc+0FMNZKnJ/oImYYekwH3G9ZEa+KjW+hvHoa29lL6B/rJk6eIyD02tStH584HG+N77MrQQvr+nJwkeGHnyL9sKisH5VjlokhF0Kn3rHDSMejKllREThrstPXyoVWVza5bbYNU63LajuzJjMoK+yD85DRNSR0d10BdV2FgPGFULo+156B5rzMF2HsCWfKZk2cCiwWTzLlw8n2Ce3QBxc1aa3h2vayrHHBDJoXrmYMFnEjjR9cF2w+sfh9fHnMg5qcgDwSBHhA7l3Fgf8CQyRPeTvWQ4RyrjFzmR6Bh3FqcmM2/l7DnQtFXR9yiS6XxJO8EXW8QJpV/dt/PPHjiLtX+vNv6778SNrX4kP3udxukwS2XOnNlAFRZnXdObpH9hfkdsh+s3De2emczu3VuDmeXLV91ATQhSnDn3SL9yYEHhJH0wZ5odJzHis/wrmBKQuZ4qDMeI/IO2hpFv8eIkk8hy5rHoz8ts6zpN3Awuelp/Jdp6MsR+Z4xBC0IpqVDnAK2MXlOtdd6dF7pBwC8Dy+ll0xctXRgInIqMKqG9IfuqlBx6a2uNVCIk4TiTziI763xaZ3qxmV1SK3c9Zf3aDTVwunihVS2fjb3COvjVsePRWWvX1fk6WLIE5qPjYwkMBZT0Ut3T2ifi+ZpkAnRJqt9oiNeuy35n3EJvf3pw01t4rQYY7KT1EIjkjC6rDeng+e6Po2oP6GP9M9mrQDHN/dHTpU9o+w04umQJveOc0gcVfjqbYZ/OcRJRLRpmdpCfIoBrejIjjxdB3XtaGfH2Mm9+ZxxgTjaZSk9Rd3c+gx703m23bms1s1e2PV/2nn/oDHAqJyam4lsIdPL+S5dz9vSeSjSomJgBo9JHxjPEcn5n0DP8C6M4rJdAS4AryUKe9u39LPf60ENfC9sqVlxQU1BL+2+dPXf6fkYnsn5YDOlz1SqzrOyd8yOwkyQAzb5yzZDqjrzPORIoVWa9kaAmJD3obetBNt1PU9mpzIHjrcHGNRlkrT0n2RDkGQ2ggug8YYtkA/UP+TyBORnf8+mn5dLVS0nk3nn3XQnC2Gf/C7gEWFobQBY/2707MNbxMFjOhUDAOdy8pbYBgMeC4w5fqonY5tw4h1U2OjPDhy0lt84aIiikISiivzx6NLqJn6iiSvejtp4YHy179uyNjhds0k3WwXP6Vy+9Ph7n2DX53vrm9u3/LH7orbdsjx2SJKTHjQ1B9sUmIAdQOZKgePHFl8qHuz4p3V39pbtrQTl18kwIQq6PQchIPtxUqNd1a1eXrz38tUD3XI99kNA+deps+Zu//ptyYWg4Ooq9UXWVaFvQqeK9pKzfsqHs2V0rWW0Xz34+x/kBA0MBK+Mgkssk1qtX8ka0mxYOGYHsS8VtmqVilgGYAfhEZXxwMARHHOemp4ExFiUqo5ltcuDQ4Ti8v/7V38dQO2SEx8LKHlGwBAXntqFTf/LP/0UOxk9/+pPyy1/+fbn33p3lwQcfiPGwsRQzaMjWrTfl4GgI/k//+T+GlebRxx4vY9fHy749e/PAgikYWGwo5gPMtJks3Fc++vCjVjMgdqPTiY6VxBljmVUG8c677kh077kJgGyPiB5LnTK3zJ8GPAdUVQddtAOza9eHwXCvXL66fOtb367Zxmuj6SEiMJxvr3/gwfvK1x5+KAeDYPu9krXMYdiSLldokIMeKsFRnPKX4+RRdNY+XOkrKxsMB7pOuW0LhKihHKWsXIPDce40ZpWBKG8HipHBLIKyOodneDjOKWNwZehi9ruhrpSBasrYsn+uf+rE6ThG+/cfLD//2U/LqKwwatiRysIhkCW0AmvX8Tw3bd6asrB7BYUSMPjb+++9m6rH//Z//O/lqxNfpiHPGji8ghEKiEOCdcuzcIofeeSRVFLiQJ45F0MpyKFwZXE4cObxOA7OAnUAACAASURBVNh1EOGG3DdHifJzP4wXB9GaqB44C35P7sncXrKUIGtxlKV1MlGcgqUQGcXQWI7XgZiuF0xv74IEV5iDNC5+7aGvJWPNIUpvz7WrFU6zvtIhuz+fwakVDNsfn0EGWWWVyYFFA5GxxnnEmOK+OajgBO47laj5iAbaY/gEMGAXR498mbPHsQ5ldavfzmeQcRnIBd1dgYZxtJsBseQxDaztlXVHuThsdHfekQBLc6SMu2qk/XMPNbt0pc6OuXQp8u39ub8WPMU+kWHG2vXpABn5y5dHkh3k2DHE5H5wYFHWmQy8++67UcQqpUli7NlTzl88H6ejwi7aU1HmOHBiDx46mFkfgh5GwHpWDPlsa9bLlTjZYJLOGZk/flzlbknWwn1R4DJXAn2Ok71es3J19BHMMGWfHqEyV2697ZYkB86c10C9JY6bTDvGHM9DVmenpzIwFLxKxlspXuDq3PAa06B9njwviHzUWSQdWWf3I4NnjQIFmTc/EDqZMw6+13Pi9JrJuHb3Vhw15yTEBd3ddTbIjCoNWgoUtJUqeWoc7AnJQJ1L1PTgyKCTJXCeTAq/OFTmdVWsPjnJuRBwtIJwxtz5bxxBBhbUozqwEjELE2iT2QY/jiEMxILjw9G2D00VSvCC2hTbj886ffKrVC4EERwF+jWMfi0aY1n9/sHqLLkP1+V01jlKJQkyMBDJJnvu/DUyL6hjI2Q5Oag+z5kiq01G3+vJgGQNJ8+aWIcvjx6J/mF36BiENjKqrqHCBCZpHzm/9o0d3fXB+/m7nkPyoeIcyn5zKQSlGOiujJSB/sFUE44dPVoMDv36w19PRZyuEJCSdcHOrg92JUBKs/fgYOysNbbvAn06XPAjKy1A0AOpQuQaeh2qnr6eteK8ey5OlDMjU6vy0t+/MLpKgNnMIam5kLkkAyS7RsevBxIoKK9sVYO5tn4o6xYyDcMfUfTPAyWrNqpC4Gei51TKFCrdf0Ogsf3WHZERPoxguIGqIuIZQbV+6VIZn7ie81sHAZ8vS5cvD7TK/vkM+6eyRheozPBdtm/fEQfaWeJ0ShaSV0GbIG5k5FLOtSHU7jHsdeDdHZX21z3SZeYWIUk5evRI7JHgU5XHGlQIFzTEVAu201bh8KtX5TxKqvlqKLM9M7ZVDjl7JkkdSO3KFbHZKjD2w4FvqnMCWvcWJEgCtKvAJqn41oRUHcR7/tzZkJQIXuhwekBVybNxhptZdc788NDlmtzq6k5AmspSqwIXKBvn9vy5BBF0DXIlz4UMoenhzFlsEc+oWrGdl4arTqLbVXJQH3d0dcTBTe94q6dQYqZtpiQJ7CwgAxFgSLg2vScq9sMXhzNfEbGSdoKKGqgsuZx5yI5d77+fdXj464+lD1mCiV4XbNtHDjZoNP2i6T4Jr9mZG8OuQRmXLFzUosxHL1+ZRd2TYIbuon+gWAyDpn+23XZr7ee6PhZIoT4/yJi5mbny8ssvl5/+zV9noOaqNWtyttnIb37r6cxXBOM3PH1gIeTAklRg7RV7cWOwbEcleKhIhsokZ4+9xjryK/m27q0Zh+DZ6Wx2hl4C2/PaxsZk7AuisfHJcvpkJVXReylxRu75J/x7sNWs31Rl+MUULHOox3xBb18ZHrqUPp1d7xkdca0s6NHLNRBZ2LNvT5mcHC2r16wsXZ3tZdPG9eXRxx4Juou/SV/pzeTz/tf/8mflk08/TU+hZItzBqXy5aHD0THbbr2lnD9/JuzB6dFJuTMYRZk3eMm2BD2cOYfAN5gMwCFsogds+NBrJk7zU2U+c5ApD0LUYLPdoIwGB+vLo8fKq6+9Xh555LHyi1/89AYOknPsS3b8gQcfLLdsuyXOU1uph1Hm/b333isvv/Jq4Cc7d94TpStLD7720ccfZh4PR4KB+s//5T+GJu+Zp/8gi8CpAye67bYdMUKCDxSIehMoKhEoHnNCwbiACnV2dkdQCbshV+vWr42iq5k5DZr7ysjI5Qjfk099o+LoR5E0TMZp5ewSovffez90lEsWLy/37nwgc3T87xDW5s5rgbn94AffTaAjQAo+FCPazPSNjCQLwNhzEAmidbX2cOqVqaLCMboW6KOp+P1mDxoIm0PWQNqCYR2vkLMGJhXcaVtbWGkcbAP9GuUy36T51mDY2qtT4UayqlLXnGmc8AytYDfVnvb2lBrBDmDJOVonT51I87AsBgNvaKrSNeNGjpScXfvTTz8u69ZtLN//wXdLb1932bJ1cwIxn02+ZANlZMARw/M+MRFhZyAp2LNnzteeivnzky3i7MFsGhgXOExvZXXCBscQNA2VZLAZ9EURUGqe03WsHcXqfZRPYDwzsylRq3rEeHTDsNZssiwN5cMJEjBX43OmEgwsHAw2XkY8SH7r3tkRBROq8ytXIuOZacXItzDZzhfFsmzF8lTvKEzZ9sr2I0PfUaYmQBKromPoOZp6lupMkc44I2tWrSojqBgH+8J0xilifCr2VnXwalk0OBA5SxZtZjrOjb3yRYm51sVz5/PMq9ZWtjZwFlUcz87Zcj29ZYJB/XVNICmJ4m+cU2tFCdt7UFhJBI2bns2gsTrHBEZ3MPBACk2mlAzLljXN5Y8++nigg57L7+qwwEVR4JyOSj9+U+Z2CcLAUyoM5nyFfUxMxKFfsnhpAlP35yxj+VIdajKssmhkFDyhzu4YKOtWr48DrWfPvrmmvb9l+y3ZK4kjgTXDxFkjwypAngFzlomV3sfJkO1vYDDgdJzBQJs6O3LOyJ/9tpbWWTDT9ODI/JFJFRz7Ru7oZvOTtmzdWvoH+27A9hpjZ7/TxyF8iJGrzJknj6MJ1xuyIHvs+xAETJqlUwJto/cCtxqrPTwKAz5XAJNM9oWLOQ/Wxf2rXNrrvv7eOEPOYqAyYSi8Hv0q4FMdOnjgQNl687YEdk0PC1lgRJtGZ4Hlwc8/i4PS29+fpmEJua6unmTC2aT3d+3KzAUJNs6sPfe+JnAC7+RsWTs2xb5IhGGPBLEG5aI/0lxvXsyCnmRryQN7w+442+QkEKNOzdsTgVWAoHAi2FKQMr2WHGmvt6echaa6KThWfXH9kStgyu3Rcc6eamkqDuNjdQJ8Nz1hrsrZnAEsoCpmIGbp8UzwNRE20jVr1uW65F+A7Tr0DhpY6wmWrDLrvGGZ++CDDwKVs372VgCinwk8hyNPTzsrv3vh+Tq+oQMjG8YzFeapG/BMsilpQs7Mk6JDrYMKtXMmSSUYkvEl+wIa57L2XNQquHNnfeiUCp3VM3El++DstJX5SaCQM7qcK6G6xH76QSL24092Ze/TC9ZWKjS/nakTWFRSD0km1wdh82y3bKujLpqRFDL4qWS2dAqExcDC/htEO5UUaXF+5pg7+6rPnkNlqCaFp9IMD8Lqc9kZfdBgPnolG0QDeXcP9G1gs+C/et3AQFvEAGDkAnR7iiCps8fw1yut/RpL4tBXbSFYmmvzaZybJE2vXc+ehSQhCY6SCqxGefLlnDvznHb2gg4hNwIbySeBjbPUMIy6T79jrwS3fCEJRvssyBkYrKiSsH+NV8p3r7U/I1ew0i0JrNQe2A/Dbts6MHqhCq4MvvRaTXhMl56OnjCmsvl0Az/IWjQ+D/8DesDg9h137YiNlLC3TxWuNh0iKagd9n/nzvtvEGuRI/usjaNhDx00EHNRZTCUmLS+niUVg8gPqOylwPeta+bIGZYKfTM6Gvr2nt4FaYEwCNV9hEGvfzDBqSThjtvuSE/qay+/FHZa8gOBcOXq1fShm7GI9VNiHy00HXXo4IEEEGwc3WCdfG4DBa/nsrJq0r/pn5wF1ZtL8rNBVNAd+sz5O2DKDXw5FfFBe9Af6CJ2RvTW9HtmJo2B+1afBTNqTw8kR531xWajedcbpwpFn2FLu3DuYvnk433l00/34XIuA/2LyqYtW8pzzz9b2tpAlXvK7MxEWb1qRXngwQcC12MjzFni45Lj3/7mufKrX/86dn3hwsXlnrt2hmTj+WefTbWNfV2xYmlZsWZ1aTt7cs9cw47W0PRSJJmRMB9EqLIZxIm/dj3Kw6GojaDtWSxOGgVXsyzVUFbWhtpY5gD4ktX45JPd5f1dH8Rw/N3f/SJME5SnDfdafSqyrBQGYfOFFUVWQlYjbDirVuUhDLVSfnPfomf0uQ6EoIUhJKjr1m4I7SOFqWmUoea4NUPNYCc4ww4zqmNZNtdjHDes35jP5TCtW7+hRes7En792lSliau3fO/73y933CmrhGll/AZLjrXhYL/91tuJYFHprV+7KZAK2elQeS9ZEsO0YsWy8r0ffKdsv21bSqsEE1MXYaLAKUtZHmvrXk3FJTQMr/sl3BRHsNbnKo7UvjZMQd6XbG+YOioExPuw0jmgFTOPMWY0AYNstWwNJgxK0bWwWVQ8e2URaxoiva6UeRnOpUL14gsvBi7x9a8/UtrnKXN+ns8V6FAOb739ViJ2k705zQ687JBKjkxvM5jUZ+7cubO0tc+FaAKW2XXca6VmPJW14GgIFq13zbBuzu/Tp9JW2a9kRcHKBDpgHZnD1NfbUgAGNC6LMvKZsncUtkxpZBylblt7HBZr5sDJvjSGhCOMicYMFcrBexEN+HwH3TOq2gSyODdXPtj1frn7nnvKyPXrZUAWpjVIMc5fX2+cI1k3h7Vhg2OcKA/3E7Y7JeWx0XLqzOnABRgp2VQOkmBwdhp8g4PfHUeJ87FixaoWq0lnoKSqCunL6qn9XYzcPw2MZcZBqtxXZj1pMp5nsON4AjoZ+EtDdZYIuOvwlctZEwbcPjAsHN/KrjUeR1Qm03ow4lWm0TaDx11qBVkVQy4Y3LnzvnyPstPfKdybbro5ToSgyTMLOBhSGbPPP9+fLLE5MTWYknSpTaECDAEqR4XSVGEmS2Z3uVcVJzpM0Lx5y6Yyr72jfPzpR3lOTpo94hg7OxzEUJIOD9fmbUQEaE8XL00iAKaaTKTPqbu7zLXVPrelK/Rkrcpa+Jt7qbqsN71yJtz7vUCcgWaoqFd7bu0XL1kU58n5IJP0oTX2+SrejHgcpVWrEiTJelrbEC2MXi+HDhyopDJ9gpg6o0xGmlPlfbL6gidy0zTafnn4SJzdBktPbzBUKilp3jcYs6cnMq8CGYKCFrQxEDKOdksf08Ogl77g/qtuqoEaA0wPperf01NOnjpVBzWeOF02rt9YySBm68BnCQBfFfomELgW5jFOrQGkoGgVXlLpxFVD9HYtx3QIEnr9eqqNqWBfOH9jbgfHmfPgvMgMkyuw2K++Opa15vR4thCgmD3RGqDsfYIHa8wJ4hwmqJjfEaeQrDurHFRZa7IJPgLHzhm0/g0ldp2TpNdnJEbd33xO2Bf7+uJoqipyOAQp9HV/b3/Wr051v5TPs38SDvQN3Wjum301BNS1VLPApJzrDD9etDhOAnvF5ksWxRE8ejROOkfbe8gVncpxtYcIE85fuJh9phvzvumZBElsFydUQihzzDo7bxBbeHZOcrP3NQEDTtUX3yPzXEBxz5/L/mXI5sx0kq/sj74CARHH//PPPg8TVgbCngY/1E9nVtnF3EsIPk4cj02TILT+dN74BEhkf+B/fBo6xh7psbCuFy8O50yletCyuxz8Cp/sKf39veWWW24O9AoNuMqY8yzoaOyvyoTrHjv+Zblt+44kMa2bRI599vqz51W0zge1wbZZR3q4aewnx0lsSriZ/zI5WSmAFy6KXYs9Wrw40D33lqQFHTW/wpWtWWDpQ8OxEaCg49fRuM+rIwLaak+JHidnsrNbRar2oNDt/DB7R/biB7QGigfSdPJEpbrurrBJurZWfusML35aoHSdXdFTks3pLR2qg2cl7PhX9GYqrL2ILfTpdGXI5oXhi9FZZJsOtJ/g8+6T3GMVJDOec/68msRl+9k7+gRcEERv5ZqVIS2ofkvJGvqcDOvGZLd8RZICfhcI+PnzGSqq+gmO5Z7TEzo5mX4XlU/Vrob8hqK2pxLk9oUOpst9VQbdyXJ5eCiJE5W3k6dPRXZv2rwpCRFVG3v+L/75v0zi7Nd/96vofclmvio9xlc2VkOLRqok7aU1v+tqWg2c/QbuLonLz6En6JCGRMkeWI/mHExO135Q68bmSn6y01cujwRZ4Kyl762vt0yMT8aHUnmFtKAHMPOqkPLb2RTBTogXpmqyoxKTSLzqu2wLAolP0NW5oBw+fKy8+vJr5eiRY2W2tJXv/eD75c3fv1nGxiSJJT+vlsWLFsa3RkbEF7cJ7I+9Onb0q/Kzn/88rTHs9a233JY+IcRlA719ZfXaNSFOWLJ8aR0YesMZ1hicbEFtZuv2oC0nzA2rumDqsIEOXQZXGbYE9zhbcbEOCyOTbHZ3T27Il0PlwO/Zs6+8t2tXZsm88caryfAa5sXBkHnsDPyhDm8iqA2chHND6OBIZc5h8GT8QSY0EHIomwNFaDBYMDIqJ3EOBwYTaIHpURJKd/jWP/ro43LfzgdiiPCsE3yCIQuil8IgS02fIn/4z2SLr6LMtXElyklpbfGS2uNSs36aZnujvFQVQNTMlDl39kIYaDZt3JIsFQNEASs3P/bYo+WZ7zxdunoMYb0aRc/pJzACneB7t23LgeaAhmJ6cDAOe8rmK5bHyaT0KHjrIrOUWRVnTie7Z305PowtwfUZGN8YRvAozj4BBn9gXBAJEHIzTAKl6+iotLrz5ocdCaWgeyMDYBZ6kD77fH/52U9+GgyvPeWcNlhqSgE+k+xs2bwpxte9WgOZTCwdIHh+Z++t/+OPPxaDZPr82++8FZa0mo2sDFJNFZDBoDCbAEGGU2aVA5Zm9hUra49D5jn1BF/cVDHJh3VzzYYFiVPsvhlaSgtkxSwHQQVD5T0Uuy94f8QSfkbvOzk5EwfC+eD8cCQoF3AxTjWcvAx/X6ol05kej6Fo2dKlMSRpuu3ovAEbOHvqZIbPkitnaN26tYGXaM6HT5UJ41A7e+SFggMFcob8nJ6swcEoQZ/n30DWVq9qBYN1uFgTBDcVPEGrewZ7zNA02c8FfVGSlL4MOEMniMiezNTBrBw/MgqOSEFbB+vbZL8YG3KZzNiC/rymwv7GciZgqjlCfb0DOUOMBJmVWYXVdnZ8//nn+8Lw6L5l5BlPCtLZYGAXSpaMXIsCFtBwPjlm1iWzJbq6WmQFUwm0vY7M3Xzz1tDPS45gq2FEMutBL9py0KXBzBK4cPZs1l6SxdrL1PrauGlDhoaazO3MXRy+GCdk8bIlgbnSb3fdec8NCloyqqIjkUQGM2QuM2XGE9BxGARPmaMwzYibSl1x64y+9Q/LWG9PsPASFXE6Ozhp9O9csunj1+nk7gQSKjbWlNzRM5x7xp2B5HSDwDJY8rwCHdXpBkbUZPM5J/SC8+C99A8dzXkJoYDJ2nOzabidmVK1LC39ujTnigyQoxWrViZJwmmjQ7MGJ07ECVT1PX+2EhU0bIMZWnniqzjsMuOGemKHq7OwDJ6dVxb098bZI8t0Jvl0Dlz3ppu3JoGQ/rVrdV4be4eeubNH0uxcWb50Rebh2GNrfP3qtbL91ltz9sgvPXLkyBexl+s3bsiZWq0Re8XKsv/ggbAmWr+motz0KZnD5nw8+cTj6R1tHBPBF5hiCHlayRlJjIxNoDNnpmuf1cWhwHtq1WuysjCtXRcnxw9gVnSUpJK1hYogX/aDneSkqVCplAt0yLHAydp6nXMn4fTE408k6HRG33nvnXLp8nCSCuwaKmmwQRUkcOFDh2pQTq7pWBljMiu4Z0fZTudH8LNiZSXpYFfirGbWSWn1E1R4oz1Rodl60805l7WHAuoAu990MsWuveWmrTl3qp+SSHwKUGDrojIs4BHc0NVgkp4FQ5/rXbp0scX2VZkG6biwpy5dVuZmKnkGvS2z3cz5OnDwYIKZZs7a0iWLy2OPPhL7hZDCHghyBGAqe/SHKpI9QoZgrATKZcGYnir2ArkSaBbaa+dOsNZAjBqmxKY6qgKlCl6HWdZhpuwv2y8YqxPtFwTeKKDwH9+Mrfc+DueVy1fL+7veL1s2bw6cUCXBc3JuVYyck+qYTwReDc5n7d0rHe6L7Lmn9LW2bCA9bR09A1+PHDToGH2HqoR8MO8J/LJF7JNKx5Ej2TN9o3SG55BsBC8+fOSL9Frz5bzGtZtqBRnKzD+2bNWqVjW+2ndylKCspzt7SP+SQb6Fqm1lYax0+DWInomtcV+gpa7rf19g3RAY1gTs+LPP9ibxrRFfj7hgUSIzle7x8fhaziq4qMAiQej5C5H1C+cvpmcbaQE2td6ezrLvs93xLcDQ/uSP/zSO/J/9v3+ekRGSJSG9Wbw4gY6Er4QXum0BaeDMgjd6s0UUReZ9Ppvqd/GTZit7HXgfeyswy3AIAXygyf+I9AlTa4vIiC5tWHcllGolvTf2syJMOsr07HTkUQXNtZylJHgRO7SoyUevauXojO7SEtLWNj+tBW+98VZ59je/LQsGesuf/Om/CMkXNBDEDx1iVuLWm7emp1U/kIG59gz6SoXppRdfTpvE7HQJBBCB2GyZLXfdeWfZuu3m8tprr9Rk+aULB+cEAJwAGS6C6rAwVh7A5jCMtQm8PdNuK4SiMyU6Gcf0IrSBKzCiaFqxjuHSbk8UKIuXDRsZKbve/7Ds3rs3B/rZZ3+dSBp+b/OWLWXHHTvSnOp6yUa3Bm+J9DWxEcAm+pT5Ru8qXWEhPDiMNYfm6tXR0t0DbgEqsD9GGPSNswufX2ES80MH+etf/bZcuDAUhaly0LOgK8qOwVFZctBPfHUqhpnipWy/OHIoE9IFW4ZF3br95uB9wVc4awJCkSsnEAXou+++n2YrgQCl3t9bs3Io9KwZ5f3kk4+Vu3bekUZ5QUTTnM9hYxgZC5nw7bfdFqVFQTCeDjIhBQfRFPfIo4/mMMo0mx9kPykyDbICGQ47gfV+B9ABb6aZe61MnWdl5Ax1pSQNjOPEEGpC1sx1cE4Ei/42NTUXuugjR74sb7z+Rio81gInvSqXbLmgl/IN7GfevGRqvObol0dyf6otlB2DCffKMN999535PBm8X/3q7wN5tB6yBWRB0ESBUX6CYDLSUMJSQBq/A1XYclMyLaEobWU8Gaym94bD1sBHBDkUiKDPoZaVYyQwYCm1UwIhttiwIWsKhiEj2txDT7chkRV6mExZCwPuPZyIrl6wlMtl4RIN9XX4nGwqY9xADjlNzqP3XhkeymTwNALqZVtTiUAoCkral0DRWoKCMDD/FM/svtx3zejVrJ2mxrBgDenhqtTOZI7DQyHKiFH6HDmlcec3PQIhKqhV2zCkXbsW5+GTjz8qK9fU+SDNZ2fa9Oxsqh1p1OWAJ8gcbvVKzSvnzpxPsFarWX0hoNCYy0EA3SHTtSqjF2YsSlpwIxnBYZEJRr/OQX/8iScSGDgP+uDQXVdjVemivQ/8xfk4ePBgZJkuU273/trEXvudyIV9P37sRO5LxYjBZvQqffds6WllKVHYyipyrBncU6dOJKvf29Ob8xNIY1spu/ftjjPvs771zacj68gGPMcXhyhr0LXlYcAk+2YC/fQnP2n1Y20q/YMDZejSUGAu9BLZd35R6PMy9EComrhfkLpKf1+HBOtLcyaXr1hahs8Ppfdx4aIlgSyB8DpDZE8ARF84f+hCzTcAT5AYyNDITjS9Ms/9YYriRDSUyE01r4G8kHd7B/Z2faTO+7K+H370YYIHibGunu66PuDRo/q6Kn2vc8KJIzf79uyLrDX9MZ6ZwwK6yqALBHq76kwLzxua9s6ONMk2zdbuyXvSH/f5vjoUG9tdV1cSCsGn6xc5f77s3rMng1LBQjRtq7LISHoO/RSWctWa1aV3oMrsXGsAKMMseADClryqjlR1Ct2X/999951U8W+9+eY4lpJFrk8PcCKsPV2AhfKcPrOJiQTaeuE4Yl98URucQ2O8cWNlCpybiwx5jaC1oa9G0Sywcnb8zv/sWk0ojMZ2s3swiM5/dHxXV/Sez6QHBRxnz59LL4NEAIeTjeCwkN/Ll6+GWKahaQ8Nr6G4HfTFksiOpASdNHK1ws5QDeu18Qx6lyREoS3sqwy0fQwpy6bN+Zk8DHDA+/srRfO8EuifIDKkQTMVGs/GVEKOGhTaLw6oNZUUQNWtGoqqm01ybxwxr6k9h3VO4PVrY3EE/Y3dZTcEj3WY+GQCH1WLI2FqraMlfKZ7ZX/pO5/JriZIm5mIPgvL56ZNsVFInVSrJazcV/t84x+u51mdQ33E/rUntScXOqPaRcGoZE/TPxP7h6yjhaBJpSJVlBrssYP2BI01nconosMkaQTC9kel3X7Qt6oz3muOmXMRJtOFg6meksfmHGfNWkQczlcS4DP6KNqzHn62tuCarkNeYo+LXqFa/Ul1rcX0unbd2gSBrpV5hC0WSzrUtdI837IT9HODPrBOnrepSri2qgOZju2FANF/GX0EGVD9kNqXhTVuNvZTQifMjC0ynyYxRxYlc1zX95mr1iJQaZKDmM5qsD8bWRTUey7JF9BRFWI655OPPy3PP/t8Euia7E+dOlYOHtpfbt9xW1oy6FuwruHhOjAZHO+3v/1N/Dnss/6n65cvX1pGJ0YTjIK08k8kN53ZDFvurbP3rK9EDr8T4mR6osLP7b2Kqfs9eeZkEnL8c/pa4cFXzlS76m1NRkpau55rW2tInyTVFnTXxBmG2RZzs/PBZ7OWCZxHa0VH1Q0pxeh1IwJGyv7PD5T/9ld/FVKwbzz9jSQw+JCCX8luOpGcf+ObT5Vnnn4mfYRNi4brvvjCKykiXB+5Xq6NIJ6ZCLFSCDjMO7xyOWzMbcePfDinp+Kv/vovgzPWVE/gZSlRsDocFAYjfj1l+QoFaPDsgK6c1uAQ00hYezpgQjkRaKQDqdHTMDlVXn/9jfLW2++UJ558qvzNf/urbL4mYp8toqUILTCHS/OwoIHxQ3Mp8PA7C01owdgIGvYcCgC6WgAAIABJREFU2SuKRibL9ffv/6zceefdqQBk0FJpq4Y1mcmpVHp++ctflLHRiXLx4qVy7epIsk2Un3vwDIzCrdtvKx/t+ijZjzVrVudA7N27O1l8WSQsaavWrChnz56KomyGclbmkbFUsF579fUwRnGAly5eXpYsWtYaUKq5q6dMzUyWBx64r9x869aybv2a3HMqOYYFrlyZPeBoyUBSaL6aQxWjTiEODSerjSXKe2tFrQ76kmWgGALjGBxIBkT2MA3BreY0fQ8NTW2wwZdHQiIApqfCx6HRzMdRde2mx4Wgf/rxp2Xv3s/L+vWbIqCYQzZvvimH4HMNorMMpKGHleo2wdHQUHn66Wfi8OJZdzBWrl4RoeYIq2A98cSTYejx7Bs2Gv5ZqygUs0PAYWjmBykbV+gNx6JC+Sg7a+ZgV3xyZTUi7yAa4JNxMKb/EbJlzSg868ugyERRqD/5yd+ECYaBUYGpPRoCgonyyccfR2Hcs/PeHP6pyenImowzeeCUMo4+6+Tpk6HsXrRwsHSCAJRK38hgVMe7zhwRyFCoqi7Hj3wZmnPZ3Q0bNmVQ18JFg62G6IpJtn8+j1PLabSOKnaMumGAzg0DzCB4NhkzgUxTGZOZcw8CcMpKpty17GeM+LWrcaz1F8xMTcdYkhMMd5xS+6mULjPImQfvMmujzovC7HQ9hADWTbXCOYSNdi40FqocMaiHvjhY3vz961mTW7Ztj1MFishptx8cB84IJ0qQJrimf/Z+tjuyT6nLgMFSw4c7ryo45Jyz0fTOkKFaEUS8UHtPPCNlL6tZWeoGyn077y8HDh5IIF6hVaCeo6W/r7csb83aUWllRF565YXW2azU0AayOi+CSlmu3730YvqKODYy6xx1xAoczSa5IOt59crV7FcYrkZHyx985zvl5KmvWnK3NudYtpM8kU+vNWn6vvt2xqiQHVA80N2GEEbyCRZ8ds4QwKnoMDDA9NeMjVW4kPkUfb2Bn9rPZraZM8FpIDtNn4FzBvIj8UNvkNn0jo1X0o1kSM9fTDDuTIR6f9Gi8vobr+f8SjyoYKoepyE5GcV56YmUDQ/U5hJK68vl/JmzLeaoBXGKyZP7aOB1+iZ7OroD9Ux/YSf2yyU3spWMp8oVpzizKl55KcEV25OMZKs6bL2OnzgZLPktt94ax2Hd6jWhUt2wbkOe4fhXZoe13SAbEJCq3oB9PP7EY0lwIPVw/j0DWam0xmujn3/9q1+lR2yM47l2bRx4CRr2TK9Dgk39UJykrs7MnpIwo+ecD9Wx0bHKSieR8tJLL5U1qys7W/oHM8x5rMKSWtU5+pB80UWSM2QQ7GTXrl25/srlK6ILvebylSvpQ7WWzg1YMNp4lXLvb5j2KpFDX9AKoYLXq9DWdiMAyYDFQwdDw71+47o8o2cgjxhVDVpFMU/HOaPz2uZHjv2dXHPgmkqCdfF7dP7ubc26NamWOAeZ89GqKnAeBQh+pt9RWsuqCyasqWuE3jgjGmZbgUKpgdVo0yfYn/OXhE2LEME9OiNQD/ZAwEe3SAAO9BuNcUc+L5TvgRCbr7QmCVPP5nMlkj/d83HOlD3Qa+JM8rUkDPbt31cee/Sx2El+FOe1afC3r/RUEscTdbi3IDAzqObPj222Vs6D5/BZqgqVhESlZjb6U5KG46z6Q4815ER0tbMsqaVyz99y9ugAZxa82Jmjr/ly9B1kgGs6a3w7Z8t9k8nagD4ZfcXGJGllGHXLfjfP5Z6TWJtfSYDIk7PlXEoAVVKcjlZPjcCE3zmeayE38HzPP/9c7Hy151sjv2C/bJcKuwQkWHl6RiYmAtlGsb79ttsTeAli/T6wv9IWO6sqx0+QWPHlWdxbw47ouTwndIvPltCre1SrXXQBuJ+EkD1GVQ5dUwdvz5Z9u/dFF69ea8aVPtWS+TpLlkouXE3VZfHi5eXMqbPliy+O5BklTh566MEEOuzd/v37ysYtm+oeXr2aQfFbb7qpNd/vZBIC1l1yFJHEq6+8Wh584KFy85atOffIWu578KFyy/bt5c///D9l2D2dgZgBeiDIoAsX40vyGRsmSz69/bU3/p4+K+RcgpnJyjRKHpw3MjF85WKtii1cmoLJ9PRcgh1jPxRDJFx++ctfljdef63cfe89oYVetqzO2JNAppPMJbv3vp3lmWe+ncGsTTA5NTVbPt93oLzyyqvl0KEjaQeRaOSj0TENtTcyoLbTX306p9z74gsv5EDauDSj9i0oy1cuz4NSWKjzZFQYDdEw5zHzRLp78sHp+9BWNM8Avepo+h0nwusqBO1Kee+998u7771fvve9H5Q///P/mkOlgVhWkRAzMpx/guSzHQSKSIRP4MwRSGZu+YqyetWaZNwJE4XHSeBEgPd8/PGH5eBBGf5NcVA5HO4Z9G5o+FI26Re/+HnZec+9gTpgj7l1O6jU43kOi+wgcgAd+GVLlleDdvZ0Spc2QID2x3/8z8ptO7Yn0yeqtvGyn6piqkyffPJp+fSTPeX06bNpkjQcaWZyJopyy01bSmd3R7lpy+byve9/r6xZt6p0dFm/ytjFaRB4+ZLpUKJ2KBuYUVP+93eCF1x6KxPV/Oz1DRSp6dOhEAlrA1ms2Mk64beyucxEoYWDP1C82rjGaIGixBkeH6/zAmZmy/vv7SqvvvJaueWW7WFVcahWrFgdg8CRr7Nf5uLscyDOcH6uXMnwRDAd5UqVCo4yBUFRkzOzHm7Zti0O6PoNIAHL4uiG2riFs7X/cdAy8PF6CCI8J8Mdrnt4Xk14raFklD05QklJ3puMUjPI02FvMoKNnIOdMdRgTWFIygDKntrkPzkRoyPj9dyzz+bveo8EEugcrT8jEtKGmZn0Y6ksnB8+X3oHBgJ3YUDcEwgK9hw9HKqNgj1VivbWnCMywGGW5Th//myIQfTdcCwpdvhgwT+jwWGkbDxXY0QaiEOyOBhzOk2crkqsYWdzv7J67scaNlCE5v4vXjgfYg8G3BqYHeQckPVjX30Z424N4PoFNAvTgFphDPaIIRcY6SPiOG3auDlOj0BdtlugI6CWuV6/fmP5+sOPJFli31U6mrlGnKJQWI5OJBEgQ6ziIHggLxnumIGZE1kjjkfjBNRK5GhkiFL0d/fHoSFj1tzzm3FVByqOtBIFHZGZmli4WNoF5ytX3eix+OTTD5NUoWytMYPEYVS14LQaTqxKxGkkC3D9o1evpzenDnszm2JZYEEMR+MQWFPruWfvp2XLFhnhm5JEIueM+MYNG1LV+Na3vhUD4fNTkZuezL3RI3QWSJ+12bJla4I2ut5neI9+x/T9DAxG/3j+J558MvdJnzXY92YGUOO0yPzLktNl4LLOuAQPuv7dn+zOZ2aQZqtnbf+Bg+Xhrz8ctijZ1SENuS02LwQ4HEr6zXqQPY7HQF9/uXnrzS2mL32btadAkKJCwzm7fvla9EVznvvTi2Ngn8G3NZDlmMlcm/sgm8mhUi0GJQW3wtZ46PDhyC/bJ9g/efx49J6qCZgKFMHAwjokumLQoR/q/C7JBzbgzLlzkT9OVuOYWWfNxY2OHsscmfPB5jdJI7qnGRBaMfETkUn36SxlIOGiJcGk6zHjNOs1OnfmbGbCPPjAA6lcgGfSM5IK61qskpwXz/j888/GAXKNUOZOTsWuW2uOAf0L/WAvVAfBdvU8IXjgYLsPPVL0ntd1d/VmWGcz8JJsOxOcRWeVPgbrJi+CPTZatVFGmRNGtiUwPvrATIxKzIAN0dpDX5z46qsEQHSja9irzz7fm8oGenj+gd+pNnDiJQbID0fSerI7tQI/nJ5R/YXmbqkaq7o2A0ndh0o2B298dDJ6kX7xHH5HL/pMeohsSupNT4HptWVMBUeb7vAvuUi/V9AxoH6nci9mPVlPckheBJHW6P1d75Wh4QvlgQcezADSpvcL4oFs+Fy2wH1w7htYkWvTW2wp+2QdsZpaf/soMUX/sgMcfGf5wYceTl+UM8/vwbAW5MO5c+WzfZ/lfu/ZuTOoEueZniS7/q2jJyYiR9aYoy+55xz+6le/ynk291DFipzUwGwiSTivVb2r/VOdkS+JafeUn1vP4bwKCAQj//S8ND5Pg8ZwT77IEpsiIWhvUr2YmyubNm6MbqfHPFPjN0nQ2A+J+ear+qbYXCcy03DnPTsTNJFVv2Pn+RwShfQL/0Tw3fhddLM+GmfXvQclMjmR8++6/NVmxtbI5ZGgGBQLsOuuWrOyDAxWZrLaDz9e2gtoV0f5/LP98ZmdG/f8xeFD0fVImSSDvvXtbwVue/jQoVRclyxelESk+7OffGR2TwJ07+69mWmzctmK8unHHydJuO2WW2OPfv3crzOk3n2//fbvM5JFMA5F5XPJlMouJARGQgmqb3zzm/GDXn/99XLuwvny7T/4bhJDkCf0w5NPPpF+YT87D9/59nfLO2+/Uz7++ONy7877y44ddwbyagwM+fjyy8Olp683bMo/+MEfJgCi+8UedPTKlcvL9tu2l689+GD0AL9UgnRk5HpGtLz26hvl0lDtyXfvnhmEz55MTI1Xemmb12AdZX8ZPC9YvmpFFBWhM30dRtkAnt27P032hmNLsYKL2EwGzcEitISuUpuaEjw/rxE8nDx9ppw/X+lqPQi8uwOnKRM9tIy1zDXM6rPP/bbcvHVbnL9vf/s75cUXfhdnUqaYwWLwOSmyl3/xF38WZfjtP/hOueeee8s//MPfleeeey5Cgh+c0sfQ8dm+fXGyVq9em2ZNWW8Z3AMHP0uWjnPn4DJoAiaH4GsPP1Le+v3vs+kEAxyHMGGowJJGgdmMyvM+nuycLJrgS2B3YP+hMjx8JeVDWMmwrS1aXDZu2lhOnT6R5mi9KGvXrSoDi/qj7B1QRr8pO1OgtWl1UWBIhCezCgYHgselHH352T3D8XI6GGLlzBtZiYFKp0rBCHgawyvw8wxoau0fvKUMhsCgyWIziD4b9K3Bwg8OLkqm/uWXXklQK2jGkoURiJJQWaB0ZGpUkTLj4fKVcsut2yO8f/u3/y0ywohj3pFJomSV+B28HTtuC44ZMxgcq+d0eOvUc6xBl+PgcgYYcAbe8wsmGBqZxSawo0g4YTL/TbaCYdZDUhlzFgUKpjLkMKUHYmws60hBc2JcL1mUK5VdJpC1/v5UAbH/gZWZ8SLzbO8atpgK4zsXRi0VyMElC8u777+TMyIoCSwAHXJnV4y3Zyit5nRBlPV2RjO8szVxXSaOI+++6pylKzULhrmtZ0EMYHrp5s1LoKykLZPufjkQDZbZfju/jIDz4Ht7B25FIQeGMIHDvqfMTs0Erkbxwy2TF5BNgXtPnz6hivflOAtQQFkbZh/XJ1cV63w0a7tl89acP0qzwjKOlTNnT1VY4kyJQ7DznvvjOFdmnXk1m3pxuPb5GNCoKXJVrSoJEHzJ6Pf2YVMqkRlKuqFQV0l85ZWXW3TMMvozrUbKyv5FsfusN998s2ZWe+qciUyeXygQ6I5zefXK5QwQtg8H9n8eKKaglhG6dGko1Wjw3kVLluQcjU4gIai9JD6Dkfjq2LFkujgfIn1rhT7T+ZVFFLBMT0zGIIZs48ql6Gf3JZliLR5/4vHy5ZFjOSsvv/LSjaneyvaemcyAyjRVasNVDXvU1+N3YLaSSwJ2z3/12pWsmXMJjiWhQSelTyTwHmyFrWrkpGFyV1oNyrUReGZmrnxx6FAdJrx4SRzGr44eS4bz8JEjSX7oDTSrbbneuRaUlMw3jifZrYMXDTWeybrKlIJOS8A4b2BKrkH/CbbIuSDav2RL1YJBZFucCWfLNdZv2pizRLaczxoMLQjlMFpyayajK7jb9c67Ge7ZXioGfmj4YpAOIKIcfRVTM9o4sGBLdL6q7W07bo/Dx6HMbKTlKxPgCeglGZxDnyvbKqEi6+6Z7ZXzL9NPpzWZcfqfDgJHBmlxTthTskwf/OpX/xC9IqAR7AuEZKmb4P3+Bx7MuphdB15naK5kBT2xbMnSG9UgDpkqlWCJLidza9evS4KFbJILCQmZaa/dvHFrnNhUVdrakriSced4hnZckrBVnbQW5EHiq4EaCXKtveC+kcHA6IaGA+0iw+4x88RAMOfPS7+QCiubDuJnfSMTo+MtYgnwmtpgTi9W+lyENpvKJ598EhIbKAMJIutLhwka3Zdqh94IAQ7IFYdW1bTS5g8nwck+NI75vPYSXcYmsSvW298klUAMyT47kPmAHe3lk08/CTLlgQceyPlq9N7lETBbc7iW5H7IdOD73chkUNCfyvd8rNprcyX/2hNybZ2MLmB/yDVZ0sPpnLCL7oneNUdQQJR5K/0DdVREj1k23an8U/r2UvWR3aP3rEn6IC9digPJRmLEtO6hjR7oT/AIOijh0fT3qNyyj86JKiOfB1JI0OXs3ra9VuxB/OwxWcGGyemWHKtU4EOprAkyyL+kXINCaapS9IZ9NlReglafInkRjDtbKn2SSirHqjSu4Zk9U9M7Rw+C/5Nfe+BePafAWTJCMI2uPEFcq4+Qj2D9+RyeOT1svQtqT+riSkPNN2nIIlx/1/u7yuuvvJ7Kh3mJT33jqbJi5dLsfaByc211nt7oRPm7X/599s512TrJKvv4J//8j8u2W29O32XgivMrGgQcnk1u2ELZmbSgTE+XzvldKQi0zVbWPr9rEt/XJzARqkhJeA/fmBeGwCUDlPv6W8PqK3ycLcig5xb6pM0A+vkd8X0l0LC/8UP1fwl+6W6GmPwMDV1KghZrGrsTFsXr4+XP/uy/ZmaQYPjf/tv/Of4TFJd9u3ZV4rs30L6nnnyyNXAZGx6/a6K8+cbvyztvvxsIPD2qx8lMH6iPP/rhj8qlyxfRS++Za5qBHVI4VIZ3EDRmGstCHQxHgMFtzp49XT78YFcMHgGWYXKYKRPBkbKbaxj2SVmARzgo8J7mOIxPTJWz587H4FMksKKUkIXWNCTLo/lcw+SevbuT3Xn8sSeStaXM33j9zeDJ77jj7mRAZNZE02+++UYOTUOd6ZC9+urLcSRdE/5V8DV04WKc6UcfeSzCKbOAsm+u1KZ7xicHoRuD2kQCH9Sc6DYdPgdKVoXDo7Fw0aLBwPkYaMJDYAkBB0ukahO+OPxl6ersifGanZpLdC2bhP0IBO6JJ54od9yxo6xYtaz0L9QrUNnSfDVZeQIBktLMa9Cv45AqX7vPTJ3vwJTWVbMtpys7HSVBUaYhs68qi0CUhobyfq+vbGtj/z/hT9RM6enRaSlvxoNw27t/nKLeXY4f+yoZHVWI+e2VXQU8xiwi2f777r83BkhfhDVwACvUsGKJDbGSiTj85Re1t2jjhpSdlb0FnbIrCxcPRpH7AiHwLCohhsb6wrhnfTiIMqwUY+iq2ytLEsecHFOo7o9jFAUAxywLe/p01kFwQzlQIAyGazg8gQi0qD6tlTWXsSDjzfBErEyUI/IKGQl/o3gaiI33V5r1K2Xb9u3l3IWzwau6J04A50Gw3zi4E6OjyWgwJk0mTaZYo63ncV9pjG711yDaqNC12vTt88LYxTE/ey6G6amnvlFpJltMiL4nD2kMb51DZW+yI6PXGAJn1Zdkh2DIV1MJosw5FYuXLQqMT2bW2oWQMTOeFido4qxlxoMG9AwDNBwSjKIOLlM5O3rsy/LW22/GAbk2cj0Qo7vvujdyAS4X6tHZtMhEPp0VDlv3As2nXZk0vmr1mswYkIn2evcHxsJp8Vwopf0sC+qZFy2SXb4ljgc9xCiDlnGKQA7ICb0A5sUIVkazyXLs8JEMTh4du5aAhDPD8Mkquq8VhqfOTJeJqcnai6haODWTxIzPTSZxeChZW8Nt6Rf6avWqtZWN6KuvWtW55ZHjsYnxEDVwCBli+0q27bGzYdaAJAL5ASOhiwShqkR+pjNu2npTHBny5pkEtTKimUQ+K6N4PQ4aPWeAoWtLSoEVC9YkA+jz0If3dGVvhy7WarD1DBPkTKV6l9iQORTgq1wlGL9S6W/XrdtQxsYrw6Pgnz7iaJJLleChC0OhuF+zanXga3Y77D+tAYfkw74IPt1fZhHNzsRAcloyfHRBpQc3uLAhnjiwf39Zt3FD3ss5FVjUbHFHHK7hK5Jbc+Wb3/xmKoh6dTiSCALMSeNgG7XQkL6wffb96LFjuQ/U6Po8773/viKgpI/oFjTcnC/PLxjJIOOu7sg95znzujo1eGPuWh25evutt6rT2eo9wuTISd28cUtmzZkXxem/b+e9Zd++fVl/tkmgojJ35MsvM7cmM0Dmzw9rEZ3FVqjApk9ndjYVHU4vPUX/kYUKu71YK/+a2tFbL6/DgK2LdbYnC7r1LRj8eTYOjq9Q84N/T1cKcM6LJKHg2BlzLiUGVD+HL42E2e7mm8zEqph8iQ9JDwEQJ9p9gl/7bIFvb39vYORkhhN1g110GsnI/MiC4M86CCSe/91zLdr9zkCAnBn+zNKlRjtcT5BENq0zWYW6EFCAvKmu++Lo0gv2xrkVSHJWt918U2RI4KnqwleQqBMo2HdVM+c0VYc1K/I6vb6cU7IJOjXXNpcA2vN5bknAOPtj47X5no0fH0vSqmkMd0bdK9slKAIBl2RyTXKcQD8Im8qG60umu9KNn4gs2lvVULpINdS5bHS+HlXQQk5zoELXrmd99J7wv8Bxm/6NJEuwZs7X7N4d2BTERKinV68OI2RlkzxXkSPzzBqczfXtRaCBKNPb2+MjCDohOlTfBMmer3HM3UvDaMdm2T96zjWsKX9NUEqvCXKcgwZx1Mz5SSIRM1xnVxKw8WU6KmSUveCf/KN+Ka2B0kNJmjvj+kLpY3vl88BZneU6HHeu0kr39iXpwt75/MbX4Ece+/JoEq2GSKuUSKToDxeIOfOSIKoqb77xVgYmG5MCIQJ+S598/7/7ftmxY0cZuY5IorKguXetJfReoyPtdQh/+vvSL8ouDSwYqIzG4MT6b8z7GrueM+s69klSkJ10/qxxDegqCVlTIfO8lbip9sNeHgGf1LNVWYErgkPQB7ZeGSdDkGC2Fr8g8wXpb6QG0+X//A//obzw0gtBX/37f/+/piL69ttvZfj3V8ePhlTn5m1by49++MPQwic5EvKveYE5YjY+edIwar3FMymG6D/9+iOPBmnSNnRuf1jX8gKUrCJ8Tv7keBmfHI/ypSRpihy2GbMDLqSJUWaYUDlUFoFQ1qbzypDEuNf5B9djWAnfpUsj5cCBL0Kz9+57b2dTYFw5eT5D4KOcin2NIqGo9GKgenZvnDkYQ86L8hdaybBeaHwbHytvvfV2ghIQNI4VwaCcLDwokc0nsP/qX/3r8sbrr5djXx3NHByOlyBOJtb3IGOa31DcYsmoE9QP5/BivhCU4UNHFzk5MV4zHbIrXd1RfD6bUtOjg/ggk1v7B0vX/O4MJyUMY+OVfu+HP/xhKG0HFxuaZP5N7RlJUxwiiFaDtAMaGuAbRr5C1nxRPg2tZLMnlGCYxvDhM0Jt1VlI5SmDPGWP593Ad1NmFRLSmcNBLnJwW05wJhhjwAo8oM7ZGRm5Vs6duZCep9dfezV0sDIQ8JKMP+dQUy8Dv//zz6L4vvbQw/mMZEpOnSqPPvZYnAV9A4Jb2VQzkVTozCmifAxiVQGjlBidOHht7XGSKDNKLg7LvPlZs6ZiJVBxsD2H55NpCbwAY8wCLGnLc6gYzbDDCfIHByPnHLUowJ6WAmwxAjVDITMvo6Maz9okqYIwmxIqBy4U4a1p6E3TrDXUEH7pSmXu80WBYXryeoo0zFgqVpOTOTOCfM5XIHihDOcYT9YA9/KlPJtMqXPYsM8wSMnczNRqBWU1dPFCuePOO8OoxWlt2BJDeJDXd0buE/CUOlTV+d1vBkTmT7SVRYOYgfoSwGXWRxidNO9fL0uWLUkwYv2dkeujYzn71q/CiIYS0JIx604mVQM44PbIdSnjjz76IM4TWFtl37s1yQxDd51jVRJVg6YayZhIZjCeu3d/nEDWGeTgxeAsWxFInwQOWIeSPJni3DFGlHXTTO36EjUgEZq5Fy1ZFIhMJVhBxDAXPaMqPHr1ahwEVW9ZcskP+qZ5PvfverKYWO96evvK6LVr6T+wv/bk8KEvYiDJHIcO9r29VJa69L1cEdih758LHIqz0wSZ5MRzMpo+m4xITGQ/4fZnpiK/slvIB/TGdfd0plle1dn6CW70Uyb7NwWOajZSV9nQGjKK4tnP3lepc9e24KtDCeY0aY+P1ZkYPpdMYHZS9cXOJeGiMn32tEHLHXGid+16v2zedFPmhhz76lgqaj7X6zgJnG0EEQmkr+v7rPTkYMTOfZNRpZfMkKHf2avm3Ab6ii4fg2GLdr5piuVIm4mmL4+zQtY9l/MjuBybnCjXro2UHv1y5kd1VifYPmr2t27sXzPnRMAs+NcbwMaxiXfefUecTbpJUoCsg+nQv2C/nCs6UiW3ztWqSRbXtBYcjTvuvCOMf6B5IG5kNT0/18eSLGIvJQPJ+J077shzqIpzNukHARhEAn1rb/S0kHm6tULisE5OJjFAz2aCfGYXVfYoazs1PROoDIpfPa/kxVnyGvbQ87gWO+e+avKkLffh3AjanKNQry9dknUUICEMkrhwjzSNCjjvRwKAHKjy7du3J+tvPekYutCXQF+Abc84xc6MSoqzCVGwbeu2BOF8GdUNFTZJGufEfoPBNQEyfdP0nKmiTI6Pp0LKrvkbJIKqWdjG0m9VCTGaQbKB4C0aTK8H/ST44auwJ+SMjW16N/gH5oTo81KVgy4RGEna0bnoeckJel3Vwu9+97utPaosthkaPFNpgDmZfJ7aFC+QEeyvybn0O3bO9860MyRIpeudC3qT7uFjuW4d5TAaaC3ZJCN0GWfeWWUTyY89TALt6tUk15xR55+eIfuC3KbH1PrSBe5B4o39EdjetLVScUvQVfmaqsyQkBkjV2InbjjS+ouxx7Wqf+y1Z7dPdACd59yrEjkLAAAgAElEQVS4VzPaPIeKcZK7LTIEciwI2r17T3S2kQ6ew9r53957L7t0x44dCSY8T/M3Noudi4Nu8K1edZWfczUINMNIZd3eWssmuQdiloTGtltSlXLv/FivIYuSA/QBGcFwRh/Q387/L3/588x6ZDsW9PYHKob4w3rzue3F9tu3pyK4oB+r8Vho7625tg9kQTXYVZmUHGAv5pLs4uP7Oz/CyAZJAQHl+PRE/CXyJzHF55AwcZ75F80Ik38awPA3yVWS7QOD5cujR3MP/PfpyclUZKF5MIEaNYLiHdU9fZ6+8nkVSSHBxI/56U9+Vv7sL/48Sd0f//jfZuSMII+t/PLI4XLm9MnS27+g/NEf/lG5Z2cl33FW2W0+xrO/eS4MyuBsehPpM4n2BomTQEcJ6cMPP0ypWaRYs9rjyWYHD6pagUpu/rw4TonI08dR+z98NTjL9rZ6KJueiKbfo3E0Dx46XE6dOpcD9+vf/H2U5o9+9KMIhr4awoJhgeOiqfinP/nblOCf+dZ3y+233xalZ6CS8rng4Q/+4LsRbg8L8/izn/0szta3vvV0HFqNnJwrClTWi3J1gOE/CbAst1IchWqwEdiG4IMBB9vQbyGytiYcc8ZMNuihhx4qt912awR0YmIszpHqn2yUAya79vn+z8vxo1+VlSs1di9ONlcm9sDnB/K8p0+fTBDwJ3/yJ2mwnJ6ZLG3zSpSXdU1UvMC9VYVMAB02SjjKIZhpjesrItwydZRmmlKvjESRcDobjK1rUPj+7v0ys5SWnwNVmjN3ouNGkJBAa0EtjTfEDz7bYeMIi8bhSMFQNmzYHBjGgQOH8owmp8sazrYG4rk/8gRrb+0FwuBIDup99z+QTLH11aOxffutgRsSdnshGDLdWEaSHO3dtzfBAaPNEeFUcQgZiDQWostsK8F/p/cEc8eSpYFAev+e3XuigB1Sh5eCYSitL+VM4bovRpkxoiAF2BUSM5pqJiclPVnXrmcvXUOmkqMKWlLZ687nPZRJ2M0YqbBMrQotq0nBDIS9CEtIi7AD1rxxpNIv11sx1AIhwVWlda9NpuQM1a6hq56JcsHK55qp7mAx5CSqMqahtc71AYdzP67lnJAViQpGUAmawme4QIMq7ImhHElW2/pQlk2grOqmYjSvc96NAZ2VzYy8L8k6C05l+xgT2T8OrfsfH5/MswnGOQlkkuHgzNEFFB3Fz/mjoyhG2RxUsmlYH64QNtlKyg0pQc3om5AOnrQq093TVDkwkGdXXQY/ERCRMaVuxs4zeX5GX1aYId20dXMy0u7R/khCOLfWePXKlZWSfXioUnx3dcYw6H8gG30LemsCwvwOTmBbW+nq7Mh6UtBk6erI9QTn9qXZU6w7MmHN1HDMlYyE3pkY3VY1iH5ognrykusYLgsKNjoWJ4HTxol0Bjin9plud7ZTvZqoWeMaNPWnd8UMF3SmnHGBTmiC166Ow+d7FSVymezqfImtmiRjF+z5wQOH0jDPUVVhgtm+NHQpf+No2Ee9Pa6RDG/HvASCDDmHQDauydZ67r5W9o4MOwOeWwBXewsr8YUssr9v2LC+DmDUkxeK08oASrk1JCVxvlqBTiWd6M/z26f+hQPp6TlxtFZo3GMa5CfGU3HM3K+hS9HJ7oP8CbQ5BhxvOmbzTZvL6TOn4riTJb0u1k5Wn4NfGbDW5/d0DkiudVABZpvSG7J+fZxADqngirPBsZDgIK9gSWF80/84o8fgUrnt9tujmzngspyytY8/8VSScy+99GLOr3MiMEQ0Q06VRpcsWpwgkUwKysGNrKf9y8DkudlkrcF6yJDBq/7WBAySXBwpSUR7AE5m1od+VrYhVdywqdaRDHpl6BZ62ufSXWiz9+zencQDnSwpSV+p2ISN7dq16Eo0zRz+Gth0RnfxFTJ88+r1QN3pbpV+55KukKmuZC/d+Tw6RUIiMHB9PLOz2RtnyGeykwIX+krWvq9/oPaQgsQuXtwa4lydVgx8227ZljWTrBKU2jcQd/sJ5shhs3bGNZBxzm+YA4fOZ9/6BvrKPfdWNMv+z/dHh3uvpnoLRk8ODPbn3NHXzjwnnA3mLFtLeoutdu/2xvWtI+SIZ2QvIS56ewcio03fLv+CbtDf6Szxk3bccUeqKF6zd9+eBMTuTfWJv6Z6pHLrez4ImaOTYuNbw6ZrH0WtKPmX33Tb7TtiT31mdXpBofSzTEaXNAGce6ePQ81/EQOZfazss/ST5wZZd/YENwLtmrCopAm+d559b52wpapeey76OD14y5fHvwQ75V/ec/fOyG76lltMrvQxfWV96nyY/si8gNbrJP/Iq4oon4Av4LMlPp1Z/gmfxZmSfG7IH3q6eqKfIYEUD/QRQ7Gkl+ojg+yRzRyJTly8uI6zOHjwUPxaycs77ryrPP3002XZqspk2tNjtlFPGR8DGzN7cV4CVfaswsvao7ucF+yREhqz0xVFFbKK9pos9z5+LNvNf+H/2uMkY9vtdx1V0JARRL6w8HZ2lQsSOG1IWgbSry5pwFdx7iVD6CrBbO1f763DzKem0xdJvujO/+v//n/KsWMnyg9+8IP47+T4+FHEURX+e2XkUvnGN55KPzuSLP5Vx/yu2JIXX3yp/O75F1KFhipju6zNhx98EL3Ydv70vjkKD6sUY/3kE0+m8T+44VJLbk1AY3gP4fyng7c8rAfkzARD3wYOJUPaF2NVM0S4zTW0jZVPPt5TTp+9kKzG//tn/zkb9LWvfS2ZNxl9cypkUGXvlcGwymBOQSvMmMAN+5yTp05kY5Tw9QVZCI18jAuFc/ddd8dZaQaRKXw4lBwmhoDC1ueTPoEtW2pj7NDF0LB6co5zGvPu2VlOnzyX16PRZKhkcJ759tPprfEa7+GAEXSVKJuJtnHvHpmEyUBR4O49v4FYysPK2rjCH3300fyPG/3C8IUyNTUeJzRMR7NzEVTf2wfGRvUCvMXv3SMFBh/OQXTwOdKEOkoI+UJPd6sZbzKHEHa4Cu14jCGD7dCnwtSaTm9dZf0JvL4DrHuy+vaxZg9kSq6liiPrmAzHatWX6gTImn/2+eet4aJou6uBYABF7BTNq6+9musmaEDX2zaXjL19kK2wJow+w+i+Bhf152A4WA6M++WACLApcNlg2Z30wQxh5JkfI0kJZ+gc9p8QWtRMB3lwTwylPaRIQRpjEDvN9LiUAJkDEsafQNsQRfREEZFxysu+xMmbXyeFW1fKyZeBo+RCECdr5nOSEVvQGWeGQ9VU31SaAo8Lu12dZWJ9Gd+KMZ9NQBtceYgiOmLE7BPWHgq8GejmPsiHv1OSfg5T2EB/FDd5krnzb5z602cCERRoSBiEQa0Fm+TwcOY5eGEBXLEiDoCfG+5+7/OsY5OjMbhN34PJ9PDo1rTOUqoNpIwE48YhQTPpXjxT+inGxuIYuU6DAcbcJtg9eOBAoCDW1N/pmGQwwa2mp9MMSblyCA9/cSjOKZiIYMfZp85dIyQJoG0jI4FNwvbrHUlVqpWBJ0P0zOabYbJLKk1hBYo8jsax2bheIFArr+SoYfES5NNd1olzwAk7fuJE1kulhBNFfmVYNU9yxN1f1bPTZfTaaAuOeqk1f2gg2V3wWgEQAyjYJOv2R0DIifX8oauXjGo5ZqkGT9WzX2FhU6nU+76BUnmN5EQNrsfL0PD5GHDOGsfkqW88mdkTV65cikzJzpErFQtr2N9vhtJMHDLDkFXc6Qp7pOIgi2dOjqyrwK5OPsdOZehdJaoRMHEmE8TM74gjhGWLDhDc9PYsqA5eaxArWSa7SRIs6AmTIt2nkmgfDcJrnB6fFUiHYZRTIIJ6E2uAk4b0yVpBJzucTGQYy1psgWReIi1N011mQs2PAfaeyGnvgmQOBSb6UL1OcuDK1TqEtoE7o4KW4RXkei076ndkzO+aBnb36L44cqGD3rC+xdClKlOzrRgxrRl7Zx8NggVxxabm8/Xo0JmSCthCNbtr+t2x4/boL1nugYHaS3v1ykhsCP3oSx+K3gkeiiSKrOnCxQujc11XcovcWFM/33/fg0ligJ95FvpZkGxdOYz0lmeRZORwIVFpZrU0PQ6DA7L+M0kskNMKea29hqBuqSS0hp86V6Dt/uXk2keVQTbv/DkN+7UBXJXVGoCeol/n8Fo7Qcix40cjk5KZKlqp/htpkRld6yPX9qQh5nF+2A1+TpMgqEHuUFm8cCAJk2VLl0c2mwDaGrEbPDq6i1MtEQFSLNj0WdYUNb0htXfvvDt+SAYFz8yEjlnCx71w7EEZM7A2Q9zr5HpfriGJl36TjvmRtwbOquphP4L6yKDViTI1XftZJEK9R2LU+XePzgYnGFyYruaMg0o6LyqLSZzNmQnUW2f4Xb6S5EaThE1A1aJsTyWpVdmh60Iotb72SYf6eXYuusvvyQ27FKRAa8QCP4sf4b4DS2ufFyhUKhezc9FVrht91hpHIrnBuW/scebZtFjw7L1qnjVwj82QZM9ND7G55NU5YA/p+SYQbuBbzqbK4pEvD5cDBw6G4VdS2jkLZLIFf09lKzDa7ux546eR++i+mdm6/h3InwwBHox+NWZFwtDZ2b//QPZXr7FF+PCDj9Lf4ywJlJ9+5pmyYfOGUK3zI8jntZGREAXQg+QtFOk9NSmV4dESY2C4ElKTNQiKPW6vNNxNz5LXS0ST94yXSSuGwcM1kGt+DuEOnT0zG5tKTqEqFAyMQHAdM+Qqe131Zdmx6NKMp+kOYxubwO799V//dfntr59LT7aKJltPhj0z/14C66577gx8bd78mswfNXR81apy/PiJ8vxzz5Vd7+1K/889O++P/frtb36duKbt3Km9c4ykxliHGGZQJC37ziA20CaL1DF/XhavGrWZGG6G10NmJgDYRRvmr7oAFSZVf7ZonKhPPtlTvjh8rNx5x93lL/6ysq754mwPDqKNXdpqwuuJ4DeMTRbYaysV5PVsYGenoKrOkSFAMkMcSQwxDz/8cJiImmnyFtLrOD/PP/d8fX0YKkYCc6Nkc7hWrUhwEPx+Sn5o8Sq2+o03XsuhvOeeu8sz334m1RhOfCUiUAmZTsTNMZWlg6FeOLg4xAc1I67xfX4ZH50Iy4TPVM3ZsHFD6erqKOOTY2VyeiLKKZlzjbIXh+KoOxAcbYeZkqDwcqj1mTjgrQFhDoqNZ5Q5wZS0jENDy9pUcAgrh4TBECBYGz0B9jTzZa6bKnwxWFz3wzlLtjXN2b0RQAwaXx0/kT3guJs/IMJ2rxzZ2ryqqtEWJWdyPMeAkdn1wa7sUWUoGU8/gD3hLApAYbDtg8+17+Agsk7+nj6lViaagy9jompBXjQHq7aEkYYBM705/S8zaewL3/yiRZXAYNGiKAiKxjNSSGA6IE4ZjMoQLKqzhmTkPGdmKERi56o8jY3F0HHyOMeC1N4F/QmMQnfdCoYoCQ26KkNd3R0p6TaVUVdLo//sTMWzauYbGCjnzp6PsoVttieeiwJrpn8zPF7PCDJKtZm7VjMYH9e0Dt5jL5umSM/k/pxJBt5eu2+fJeGQRnBZt9nZOPjmVDl/1lhwas2bz0JEQabIAzICCQF6hDOisrVgQaVATUP/pct5H9nzGmQgnEa4XT872xhsZHo5YxoN77vvgZwn59R6uG/XIIepArTkLPShmG4WC9YMMj2eABNESjbO+2TZYOcZHBnKlOjXrU82SnM2I+bMWTPQAnpt+WrZz4kQDHDcnXUOm3VYPDhYVqxaFQNHxmTBmkoSmVq7Zk16TCanp4thg+SY8XNWPJ912XrTtjiJAnzywnlQ+aVnZfpqv6C5S3qb9L6MRV5lL8mbzwbRsWap3nbVpIhzVgPnyzmL5KlpAL/amlJveKk9kQyKnkPEcflSoLjIHfQaOINPP/Ot7L/BiCBs7AOjZl9kPQ0LrlDAwWTUPv98f2mXHbxypRw69EUc6RXLVDOOlemp2ZwndgJEbKbIoM7ecJAqAmC8yr1mZsHX6FgcBuc7DJBlrvT1Vzp08g7aKbmlisApa3ri7Jf1ds3AMdtBANuTpZdJdF83IK5xfvQ9cdCmghUnT5wsMzLIFOdFI63MpnOPDc69CLLsk/0SzBkP4LVkJvLeR246ys57782a1Ew16Eh7bKJ9agYWN3rCuevsBGFcnASc69ReSpWyOnLB+VWx2P3Jx9HbW0Nfi9HzcvQC+cVdq6lfteb+++5P5lRCEbY9lQVQzcuXY6cbhkY9bM6IakwSQf29lSiluzvy5ZzWAdwXy+3b74zDJnkowec+nEm2yn6E2ru9PfoWeZHPbpITEgHsuLXp7qr9VNaP7ICj1X6M9gQntQo3Xb48eiTwcgkUz19teHX6z527UBvzL2EJbA9lr/6Hmdm5BGWqRM5BE6yQp7BntZVKfHDpcoKN2N3M55FYq4PSM5AZJGd4OP/W3p75Zd2a1bETfpYB337r9siz/UvVO2QCtW+3oWF2fgUTAiO+kWADy5/+OfsDQoY8glOucd/9Co70dJCV9Jyohk9Upi570SS0BF8c5fRXgMK2nFnJGbTmp0+dTWKg6V21dxK0TQ8MuydDbs0bmHxTfc8MudZsN4lJgZH5h2FBNAi0oyPBH1+HPXFP6fk4fixQX067s9nQbZMJskTf2scK/a8QOAHRQhUNgej0TF7n2oIyepafGCTAXJ39mOpm7qQm0hKUGkzbmqnkPAhsa7W7Jh2bZ24GqnqNtWGjDXwGtZOItOYgc0nmX70ae4zU6rHHHo+9pJ/JhLX2DE1lq7Fpzb3rGbO+BkNL4pw6fSb3Lfkr+NNPCfJlcHpIaAw7VlGdmQ1L5ZdH9D1diN699957y+133l7a5s2FXj4jN65dj80LgdX1OkYizJIdDfLkclm+dHkScJeH69xM8tnWARlxKeeIHlJNjBzyZ1Rc1627kRxtWlSsb3qW53eUtgSh5iLVVhNnVsXFPh489P8xdZ9Bdl7pndhPJ3Sj0Wg0cgYBkATAnHMahhkOZziSOEm7a0kzWntWu1PaLe8Hy94PrrL3g6v8wZbXXturrbU2SCuNNJGTOMw5B4AkABIEiJxDA41uoHO36/c/98XqFlEAu+997/ue85wn/p//82l8F2sDpWGdkmSd2xPdJjFwdnAoZ3vHRzvKf/oP/zH+sl5iifPG/1cUOHPmVHzlb3zjiVQ3nZ0LYxfLAn1uM7MhxOLbd7bPCQpEAQW1t31LRaeJ1ihRwu0iDoCBoX7XDJ66MCx7Nz/4v/pAtYzaONwWkCNvAXwmZS1YvinXqUM033nnvbJ9x2dl3ty+8tobr+S7KOb77ru/PPDA/ZeqC8FwTtYsisWv8zAqlpuwYiFilDTTxfFZvjw4YYfbe2+97bZkRNwnw8Lo1fuYLe+8/W4Eg4ChsZWdpwhkDExinZqSbT0fR1lZdPnSOstF1owTDt535aYr0qMjE27zYAM5QfM0e547F2iSzTEACtUymlrwJesxfO58FCtF953vfDd86h3KpP3z0oDbUMc2ARxjg6aWsvMMPke5+j1lKAueCLmnOpzJdqpKnKkMMMmSZAgkCOJUgh+YXvAHjpOyvcOhcuY9/l9AwJA1BAaGdzHksvt9ff0tJ+tEK+tzKBR/ZiHM6+uP4VcJI8wHD+5PQEphZU0nazTP2UNU4BDs2/95sp8cK8rQ4XRYyAyIgUzomrWrE2yoMDG2nHdK033LGJCXSh9MRvvSkG4fKCZK0zrIwKSEaq7O2GgysLKCcUDnchBrAN9k61yPAlaqtweujRihDsPVWD6RqmHjUJEVjZSy2sqx1oqyq3N/LuZ7KMnFixeWRYsqkxpZBrkS3LimIF7gpkoJ7thglikrzhWlyVFrslrOSPpd9E+NjddKYJnNfekpEIT5bi8HnhGl2K2hQIPilS3lOFBolHSclRaMyF65f2e5wgtqlci1VL6sCchhOPuv2RyHx3pQPIxtHS7aFsfJeeRYUF5gEp5BJjRzrpTQZ2aiGPXCcbxHRmq/Bpy9vUbNyUGMgwdmMF0x/CqF/j58CETkYHpD1qxdlb43ypLh4uBaB1AghpIRobvos8NHjoTyvKnmkYMMNuzqKldff036W5yFptGdM22tFy5YEJrN9997LxlAThDj6znI2RUbL4+jZeq9vpgMeT1+PLqkNi6vCeQnWcmLlQxEMsTsGU44nUZ/ma2gUmxvzw8P5fxaz55u0IeJOgF9ajoN2CexL86CaXW3+jUqJES1AuSCDNp3zpVnJ4PWk7w1UDYBuIzZ4qWLyiMPPxKjRQ5kzgOvbauy5GfpjxmbCEQY3f/RI2ZInI+zh3lNMoSjsmTR0kr+Mll7BwQaAoGh4aE4F2RFwyljaf1SEUhA1FbmdvdkbZ11w+wWDPTHqaHLwz7V1VEu27ghvRv2PgMrzbIZWNiquNfgW3ZcZpMs+b1sOAfNGWsc0eq4GBq9JE6cSoHMsjPp++wRgh7VJwFQZbuUrZxJJUPmkd5SEUugOXQuFODgMbfffmcqeuTBZ7A10SUCjuqcjCSgS1JhvPZTsWcqMvS/ZFF7R2cSRmjpZZWdLXAXzGCq/eTL+jmXgmuVaQHcHXfelfX48KNt+Q623pkdvXCx7Nj+cdak0ihPJFHmmcmQSj4nxPBVZ9LeYl1duWJVaOG3f7wjNtHYBw4YJ1m1kU1VWU0fitl3fX1JXrkvCQaBfQMhMuFc8NZAUTnFdBH72xDAqMzYE3biwMF9sRP6o9i2DCQcHy/Hjh6/FBB7v5k6zpY5WPRhKgMd1SmjOwRUkoR0B9tNd6gsgypLEHz40YeXqgwNAx5YEhueYcqIAubVfg9JMrqKb8DusIFsNCYs/oifg8mC3QuCOcnkLmxqc3vKshXLA1/yO/csESMAcWbpa8lKMDX6mUPs2nQsW5/KXGtAqH/H/2rNAasBWHsg2dbUAORG/slZZTybm0p2YFtJYOtDrD2mFRo1N+fRWcsctump9NnRh3fecWeccRTsfn5g/4Ho9jrPa3l0E9Ign4O+SXV5ptJ96+F1PthYZEK+37mUHEWXXIcfV+ZXa+LchfmyNcwW4ZXEI/9OcEV+Oc6NvfM9TWLN35x216lUzIsvzT2if5xViVR753lfe+2VctPNt6Sy5p6SnJvTFV0WYgU2On1KVU+RHfvEeW96rCUL+UyIYpBNgGxSXGdOnYp8gKNBU7ELqrN0hn1T3ZHc/uyzT4M4kFzZum1b+t+XLF5WXn7l5fQa33vfvWXf/j3llltuzh6fBxM+D8UzN4kgepA+AwUWDILTzk7OJHkr0BVMJQBZZfj48fS2Q9doy2CHVGE9S51xtyK6TsKAz6S3TPDFJ+nuwXCoojkS/WNcCFvlc9t3bA9qiO+GtQ7KJqQvg+w/OGB/RTRo5Th8ovzFf/xPZc6cuSEhs/fgdp7twIF9SYIuX760PPrYo+WGG69PkWVSD2n3nJAeYV77+ZO/KCePnyqLFi0NoQeYapjy9OhUvGvXpYyOg8ywjk9i1xqLwQ9BwejFivEfEWmNJzCgNBxYfwLtKJV1IQ18rXkVDkuN9s+WZ599vrz88htx/A8e3peMrT4XjjHGKQoneHmsHKtW1cnmbTXjK3sp20KJqYA4JA4F5WChP9z2caoEhE+J2ObKdDPsjDMDS9HCP8aYjLnvGjjIFLqufmPOlswmoWUUkAnYQOVwh9XgJgMsGVYOuY2QfeY8CZI4q4TEWjnEffPMAjoXaj0PM3yuNq46QE888TvJ5oBLzJTp0p2Jrj1Zd844QYyD2ZpN1JRqHUyHj0PKmBEYBkYA4HsZPcYyh362JNBp4Cx+5poMl2yN/WLQKcM0EbZYWhhRfxp6apmjNMk77Jl0Ww/Lm2++lQnuqITHJ6YCY8LZ7hkw78zvnxdSAQZO0IJ6+rXXXs09PvTww+XDj7a22IZWhjWvsiHNL+0dGsuqgY2ji9J7w8ZLsyn8TGaLrMk2WQsGWjXOgbJWTWDM4MrOyXgwPKpOZifp3/Dcga7oXyole8+ZB5uwFowkWZJRotwo76a3h2GhyCgC9+HAmn4sM5gBYTPTlxjqnBsO89p1a4LtRqftMPfC147XycGuPXjubLL8zqFnJF812D9eZwONjGSmk3vC/EfuPCt5APl0b+RPJlKfks8286Dsd4KuVvM1pU25CxadoQw87EQHfzBrpwolu2Od/a7bYOALlZjAXnn97Gc/LVs2bymr1q4K/TE5YSQhJjSqul+VMvsnqy3wcJasL9iKw8moO5uGsYHOmbdEtgQ52BpBKKY5yei3BxZUvHGG+q6PQdSICa6mX8mzbdi4Po7jxx99HCfU/WEbyowbhunQwXLjjTdFV8iSMdDWxT6SkSbR8dCXHs6ZleSorEwV1sCpFehcfc01meBtnZEo0F3OKsd97eo1LYjX6SQwarCr9689AaH9VRlybiu8qg6PPXLIEM05qeA5M/QTJwITJp3DeFaYaW8auY8eO5bMpR6ApjG2cZiDV2/1f2HL4tymktE0nOu9lPmcrmQXqmQSBSiZV69dlSCSTsOoaV1Q5GIxcy5AsCRO0Hzao1QR2qoulERxzgQu9nbk/EjW6PDBI2XDxg3R69bz9OCZ9B80UEI/I2cCNw46vX/5ho1JOPmZKrqgTRVSxlaFhM778le+UvYeBG84G/hzV0dnmRyvU9fJI2NrT60B+tk0uLcai913nKTJyegOUGBONfkg6xykqRY23bmdnpyM/RC8SKRcd821CXBV+Oi1UYN0r7uuytaJGkAfO348gSWHFYRG8Mk5TnUwwzZL9pDRD2MW6MxC/UK9Zd/+fUkw6AGkX9auhuevwSGdtf3jjxJ4cdjdP3nCBgVS9stf/TLO3+233REHiDOFYAAJSEh8Lo5eClJklb041wIJVRVEPCMXa0+fdWQHIRWwrRrky47R8xIF9BvyA9BGwZ6kiiQcvyDw2dHhJBcbAoDA3BYvidOlEmhPfKZCvqrusHZ+Rl7Z586339kAACAASURBVPQ7DiKDWJK+IzrK+8mJIJrOAL3z/PZEP6e/PSsZ09hMhwvS6G4OGFl2LjhOHDCOs3tUiWAXBfj8Ic9n/X1eNYfuxMrHxrMNrhNWruxfhZtJPPoeQXP//L4kcVxDYjeJzKHBsnL1qkAmDx46ED2Vigom0GPHYrs5+hxrQyHpCc/SzPMih/S18yGBE0KoFlNoU5FpSGr4AyqsCCVciA6y5pJzql/exxbs2vVp7Lye1wxQHliQ84FJTWJMUozT6bvp8AYGm37YJH1rcrxBX9BhgXCuXFGJlcarv8ivBJWTfHDGBBLumW2wTjfdeHM9vwv6K+yvNexaYELveGZJAokDdpvPQGbcv+vbF/uXAO/AgQSFvhvUnQ5Cke1V5+SYk3UiqB5svijg2ZFUKi6MxP4FVllmEyjwpyArfDGdj17bunCukzAYG488SMgJFtgXPkpIRVQiLqj+ni5Hjx4LdJpvMjE5HrjVfffdE7TN08/8Or3Kigc7duxMwGIcw1tvvZWzjX1t5ycfJzAhM+Ojo+UYdsPeuWXl6pWpiHP0ybZ5dxK7n+38NAlz9yrpilL8uptuiNxDz/Cf6E/ya83sF1mzl+5X4GKv7rr77lRf6QJrAxVEZlzP2tE1qk769DKc+N23I0+SCHSc/nXvJa/siHjghz/4UdYDNBesF6y7gQ8K/NBrS7oZHvrN3/1WRZVMqaTVvmjsvz/76ZPl3bffu0RS4D3pFxs8+cmsjOrcefOCD2Q48E+LGE+cOhEnTuS+5aotYVPgHFJMHEmHPRnnvtpTUHsHQKAOtZpWK6ayccJs7ssvv1befuf9TEfdvuPD8uCD8N81oOEIMaaUGYFHsydKDjvLrP6Q5XG8fM/7H7yXzHgICobrnJjjx0+mf4Zzw7E1+Mr9oLx1CGsg05ESuwDHcEtVFgqCMyHYEAkz7IyKDdyy5ZoI4dtvvVV+8pMfxXk1qZzBlfX1XgdI4EeIOcwnThxNo701UkLTkC07bRNRTp85eSoOzJYtm8stt96SGTGeu6u7UpzW0n9lfrFRFFAUeStz49A3gYsDH0O9aGHWyFoT2jj/aS47XzP9c2sjZn42NJTML4EnyNYjhmBhJVJIlre0pWqVCsOx4/mc0iOH/MTx08niHg9l8b4Yqe0f7Ujk/NFHH+f+e3owlSnDLi/XXX9NhNHBYaBUdShZe2SPNZfae+xr9993f2W1OnUiZUr7TVC3fvB+7jXwM/C9Vs+B75KZDWRoeCRZT5SradScmiqXbzSVvjah+4z3yXI1QZ/nYtAYa1AeGW8QBopasMKZ0QRIAdFq3qeiyaEUWFV2rPYc1jQimtmy70DugyMCh0xZws5GuZ05XVauWFZOHDtaRkZHyvKlyy9lmWUYKfV58/uyJwbbhhc/ylJz/0wyu42TyHAoc2fOUeBnA3GAKCTf08yf4OhqejTxnnNIKQmCfD5VvzTho+Wt9K2UHKUnc8PhAlmzbmTu9MlTIZ2gyGS03Yt/U7QjF4dzTXtCZhEGpOfn7GAcQvKskdJ3MGbkB40wwwJW8MH77wcuU403NsA5MWR/+7d/E2ioTLbfSUBY02Cp22vz/cKB/jjpDSPWxORYKl8U6MKBRbk/Vbmw0o2NJaCi1+gtWWoJkUxVvkzPTJ1T9dxzz5YHHn4wDg4D6DllU2tT/vwyePpUen4qy9zG2ozewrKTr/nz+mKgGUqVC04iB9I6cPrDDjavL+x+kjHugUPQ3z+Qs2INMWLRf/RMz7yeBLbkn3EHMaNbXKdZl+ZsCArS8xPsNSKE2cBMyZP3NqQFDD0qeHqLAVd5BbXxPZI+EhMC4BtuvC7PLsiRWXY+6BqwOJlbwQySgTiAAp0j+kQYcJXGiXL65OkaDAzUmRF6dzApcsrIJx3rXt1XAylWMR2+MFyWLnJ2zF8CT1Wd7kqSBJab7j15+lSIPfYfqbOhrr3mutLZ3lHODQ4GvhUqZD2aLWa0JjlHf9NnjV4gy+RbUMn5o5vSnL8IK9a8cnbobFm8cOElqAjbSBYwtJGZ1StWxk7MSkwsXhTHybnl3Ksqe9G9ggEzb+gatlN2niHn3Nk/z6Xa0ze/NtX6fnpI1UTFxZ6//tqrSZp897v/dTl/7mzkEW21+VDOrsGNqtogwpmSvm59efbZp6OnKkxxXlliVs+CgdgHsul9En7vvvNuAlt6zZnp7O6KXPtu98jmYDxVmSQD5FngJEtN54W+duhssvb0Ndpzaw8WDtZnanmc+FaTs0w1eyGppip01513RcfWHtfaT9ZQF6sUlVZPgYw+R6jC3Rcl+JKg8oxshmQPZ4/Oc4bZO/TiTcBHp7Ft+oaans2miZ4tsLcqT+Rd35XkGOdaIBjCpc6ucuXlV+Q57EUl0lDJ60pQmKGyqPpb1TFN1XwCjrj3uv6tt92a7Pgbb75ePv1sZ3n8q1+L3OnxVVVSkeesY0eck/ERFULnHNgf9l0glErBIARGZSOtaBg9POdz5umjWok4WVavWRv93/SyOH/kxzU5/c8/93zWNMFPq9IseZPExJk6/DI9emdOx6dQXfZd+ruasRx0V+DF/f0Jnho/xnmwRmyaBC1bIAGt8sAOsT2eRUJOFYwegzRpErz0sCS2ah19RX+DFQpYmypBBqyeOp21W43eevOWsufz3ZVCHu398HB0FlIp98PvbWDezXBP909/kgeoEu/znIIIAZC/+bmS0a4poDbkViLPS5Knwr7W1cC31F5j1+psb09iwplhczGQSbqHwnncqIXKyPnRhx+Ub3zzW5E7CZyurp4yM2VI6ueZbXn3/XeXgYH+QB6tTzvYHpRDXyWmILv0Jp1ODzsLHaUjAWElKhAEtJW2OXQ28qWeJGEkrVS16cVaQVzQGrh8PIgK12+qY3ysyQlrA6poHy8EocFXkJy5OHoh+oEfYK8FfvQ3f4w81nvtzX794smfZ02effq5smHD5eXqq69ND6+zArbJP9qx46PS09tVfu/3vxOiHP1JksnO/+CZc+X9d94vx4+p/FUiBXKGNCQDQ2Vvla0oU9GbYIGTeX7kfBxzCyBTfPLYiShSGfcbb7gxRoCyr42Wm+MQvvve24kWb7vttor5PovGcjwCaQFef+2tcuTYqbJu9bryg7/5QVkVCJpejhMxniomtcH848Ab0AzLflGeDh/qOBmegwf3JcvigQg5mIdo2ob+4K//Oo7NHbffGSUhglfmp1j01xCKX/ziF0XJXPlbmc6CqSxx7mG58Zlzkv7kv/8XyQ79/Mkny7/7d/8uVNTf+vY3k/UJzWZHUykaKUuWLori4fDs3l2b1RwyDpsNxEbEQO3fuz8BxB985ztly1Wbw6Y0bx54yYJk8x28OENLl0RJqKgIGIJhPn06zm5DHR14R3t7HL8GMthkedIo1oLrwZpaV04Xp9P6NL/zt1fgLi3e/dosNidVB45QmDIKis2L5ewg3vqzCWqs35lTgzn09g5UiELAVCP7Y1aONb2mxZjHeKn8YGCRzbIODr9DJwNww403VPrD0yfznXN6ZL3npSmXLLqvei8l+xhijFbwFsae1iRjxiAVrRbtLVmk3Mgh54fB0p/RZP0cUpOCKRuHNWXnCxfqAL+BgWQTKHfBnvNg75VxOaS+X+mZAqU8Dx86EplSJfG9lF4a+VesSHbV/IbjRw8Hw56q4+hoqhz+kHnnL5DDfrMOesvneyp0S5WHYrSHHD1VxdBgDw/H2IV5yOyYs3Uqtv9nNHyWnMi+Glj39Se+ESfgrrvvSrBQsfCVFr7JxEWG0ig4nOBLsKPHYqY1aIyjxAERsMiYmanVMac93xmnKQw0WgRU/Sqm3b6B2CCi8HzkE8xP4JsGSnCbTz7JeYazX7oMfKbOx1F1UbZ3r6ounCPZc8bMNZctXRJj42f6DE2pr9XBtWXf5/tCKS0bxzmhaBlUa+K+OHMq0WY3geHUPpHx8uYbb5S2LmyBHS3oy5l8191335O93bfn8/L000+lQsBAWA+sgqwah43xWJrBpfOSNGKwKr3yWy3K6gsFAw8HUSYSLa9zMDE5FbgHmSF/PaZ4t7eV7t45MRz6b8ih4ZmKr7Jw5CwwqraSdUyTdotmNR1l6GYzpO1s9DTad3tcoccVehVDPnde7h0z4KpVK6rO7QXpXVCuuPLyMjMzFYy7z9FB1uHzz/fFEWSsVL7QWKuEyK4zjByQDevWp09DcFurNbWXShIC+5Czmkb7oXPJEpMVQQxj2dFm4C24ZtURKL3do8Zt52njFZdXiPGqFWnspjsl4+hFe0l2wKH659GpSyNbZFTg5CwvWLAo+5sM4+KluY9bbr+19rBJOplVMqvPAyxjNDOFNl62oaxYZi7KgfL+e++G/GZ05Hyw+5z7KzdtrrOPkGuYG7N7V/SV+73l5lvjIHFE6JxULQxGbIeWqNPi7eEVV26s1fkFA2mAdhYl2vREcfLNiftf/pf/tTz37DM5S+wCCKGKnaSTitHzLzyfz5PZd999O4mmJNPGVYDnBe7YM6fCb1QKoQnsE2eW3vIHsYOAEJsREqHLr7gyUMdXX3s1Z0dCyDkTYAm6BQ7p3yq16vsP/sF/Va64YmM5cGh/zhvomwDXd7B1eromxioKxL7bN04wXSK5aQ1VNJxb+hl8E5KCzHqPP86erK71sX9mYNkra5Jm+6NHkuCxrvoj2P5KmGFYZncCb85/Mx+p6W20Z5IEgh3f49xVW7I01NPm4ql8QaNwwisBUO2NpE/JPnm99557AmcnczVzviI6M+fmzKmwm+mF0kflO9986408i4oqAiEyS17sHWQLv4CDu3rVmlbPVH/8sgTrp2sViT13Lw3zJh2bsQ/76n3SdXRpM1NPlUMllo235k3Dvu9yLc+fXjftBIsW5rzzUbCaSVpCW9AX2HOxx7kffhkfTHDvfJFJdjcVnRb8VcDkfpavWJn116voPOopEiyTMf2OKq1socTkNVdfU+GKenKXV6psa95UC9kx9+8e6DvBkft2NlyXHEjyWVOyTRYFTkE3LF0axx3ETbXJmQThTCXjzrvzHZKrDauchCD5dN4zGPrixfgVdAu4qD1BWFAD62NlibU7fbLs3m2+Yk96ywX6KmdY+vbv+zwV6KFzZ8vGKzZEv6vqnDo5WHbu3FV2bN+ZqslNt9xYvvrVr5RFS2pv7fze3kDfRsf1604HxSHRFvKmFlHSwHyonDpMvCb8J8qqy9YkAZM97u9PoKONIKx1GcNRK8eRqVavmqCJLm0g7fRU0EfpUxLM1AqcKrVzy/bQfdbOdZxXf6wJ2xSCrAujGcfyp//b/5Fk37JlK1vImaUhWpmamSi//NWT0QH/9J/+s6ALXCsz7tLu0FVef/X18tQvf10mJqYTM0CGvPDc06Xt7Kldsx7sX/2ffxpheeihR2JMbFhbhymqhql1xhCVmdnANERhDZd5HcDVnyhR5vHFl54vDz70UNm8aUuGlVH83gsGYNHfe29rGZ/A3dJR/vRP//ccnEWLB0IBJzgi6K+8+lJ54flnE9H99m//ThwpiuE//Ic/L6dPD5avfe23wni2f//n5Ve/+kWM6z333lceffSxcvTI4fKv//X/FYX62GOP55A5NMgBCP/v/u7fj8D+/OdPXqK2VUrD8pVm9K7ODKd0zYmxydDcCVIcGo1NnKj77r8vDEeGPDHS0SSzlaJZs6WeBQEQkoONG69I9WjsogzziQw2PbB3f5mYGCv/9J/9s7Jh47pkQwiMgYDW2XrbeAeG02ovzH4wByXVG7SYLRrZpjTXVHtqZA3eUqsWjUPXNMg1fU8NHlbWn4BynpuX91L+dRK6ieA109LVWQOlkyfOpG/g44+3lxdffCmKCSbywP59pQPdX7I8tTIHljI9bXbFmmTLBdT9fbX5/4Ot70aQP/xwe/nSl75UNmzQgzSZIHLz5k2tg3Ehxp6cgAc0UC4KHPbdPsOCOsiMOwWm2iKAAOVheFXmrItMMgVEMYUqedGiYL5VEciYgDaBQpTdkmTDOE0CaI4yR4PRYpzBPNyDIHrHzu05iAy+bOfQ0HBlOeuTJeuLs8ARkwDwmYtjI6Wnq6usXLU8GTJBFaUrGLfOnofRXrKiKnAZQO/5bNfuKBrOdCjDAyWt1J0okBOotBgPfWcDsyC7oBDOn0GYFBeIi/thmPQHBTYHwjdVA2dKCeMhaBUlx1FK9UwmPhnLyuzHCDEmzrjp3hxpay040reGnY/yg/FmGMlaU02zNkgAEG5QVAJ658732Z/XX38z+1jx1QOpmsoewV7LmF6rV+7KK0NlfuL40chmMuEySBcquxEjeCADXC9EPihFiRlrozKVBtS5NXCWXY8RnpyIE6M6Nz5TK6w+67oy/apNqHCPHzkSR8p0ekkf+qUxDuCbKhQcPQ7E1Eydv5A+rRM16Pn8891lwfwKCfJemWdJHc/jfsl93tszN/DWNZetLhfH9HeUsnxZxY67J4aQ3nAOnQ8wWY6cIDEB/9hY9MGypcuTVHB954+MBNrWjT3QlO2pGFwyygH88mOPlU937cx5BBmQkdcjw8lEIMI2uL/h4aprrL8glW6oFOfINUYrdLFTHyR6+4EYODJN73GiGeTaR9mb81e/vzfGOwmCZcvr8N5WH1f0YyDDbalC9y80S+hU6WKoQWBQS7e1t5rO28uJkydrIuaaa7Pvzi4IW2NwBWQSN4EJDg0Hyrppy+Y4rgsWL0r1LFDEtWsz00f1RRS/pFVZBGNU3Thz/Fh58KGHs2/6CZp+N/bnwvhY7IP9Ehx6No6hRQADsh8CPNlo1WBTyc+PnMvZ4SRxQJmZq7ZcHdIHz6HPU8/i2dNnIn/bP/44FTUOsvN8fng4Te/WTsZTUkmPCEe76XWbnjSXCpNe7YcgR4FiX4QiqJUQwwAFAvP7+i9NhjdGgOw3A4s/eH9rzjA0iAAc1CyQtNOnohvWr6/zs0YuQF+MJ+CiMyVyICuOHakJlzTer8ech8GxN4FOqu779yeIA409ffpES09ublVkZcYNdjWLZnl0kGpaiHtaWek777wzzF7gOu7jzOnB9OeauH7TzTfFyeUQWgPO7y9/+YvocxUYPWECcLojCYyx0fL447+VoOf//df/d6qzjz76pZwB++q8ITgRnNBfnH3V712ffdJiU6yVGv17G6Mbpsq7778bqPajX/py7jlQ9MyN6ots7d+3N3tbxxbUZxCoCCA4rCjhVbQEBmEtnNHfpPdyTRxO8uW61icVbEMt0wNR18g5YmOsMRmtAy0x0s0E8hTmtWXLE3Txl5yVp576VfnKY19NEhZaQQIk+uXw4ZwPfYCSVPaPPNK39kaAJ1nDFqSSNK8vLQj8R/oV+Q1dpApADpxT9+dMgxyTY7BJzrkzZT2chyTk12+os8VOn46c2T8ERfbXs9JPbAL74p4S0J4/32I5xA5We/9UdflGAiTBPx3h/Dm7TZLTmaKD+TYqFM4Kfet5/bzpbXc9QYFAz3tA1yRurBnnvJSOVg/3mXL3PXfHpm+56oo8v4HygWv3D2Q+2Ruvv11ef/2NWlGfGS9//Md/XK7cDF48WfolLbDSDp0LDI4elZxxBp21nKM9e1NR40PSwezcvQ8+kOIB+WWDyBNkhipUrUwNxC+3R9ZYMOT99i5neuRC5EKQ5flrEtrog55LpGTDIxfyfhUgcsKPcb6DChgfC+nDiWMnwnb4wgsvFePijCiAxrj3nvvLZes3lLffebM8/+KzqaZ+5zvfCVJIXCBpVKvlw+WlF14uv/rlr+OzkhvPPTQ0WNrOD+6ZlWWTSaXgMNgouXpgLGANFZxF0LjoMHCAGS0C31AfOwgRkjKbshkhYgRlNQkToSDkb7z+Vjl85GSG4Cnzy8ifOHksRlmgE8zlSD2IysegG4TWYvz7P///ysDCReWmm25J0xSDK4B5/fVXy8233Brlw2kCMXO9b3/770cJqbAIMGyU3hGGCZyAoDlcyoAUBhYug9pkYRlCQnj7HXeU3Z/tCaaWA+zABWbW1VlmZqeyFhwv/SoW1qCzZ555uixcuKDcfvvtOZCw04T0ow8/Lls/2BpnkZP9u3/v24EMnTqJCaUnOP7a9FshgV6cUxKXmSWtDGVTUiUo1jlQpsGzEaywFLWi9/TwmDA/PJysdFMJ8RkCxsmt/UVmbtRMjcDKXlJyrsdxPne2QsM4uMr2uz7dU7oEUyMXE7j4+9Zbbi8vvfRi2bT5qjh3e/fuz2RaA1DhNMEClZtljygLcvX2O29HMTtMoBYoEytEwnDACivyNyfwN08/FSeR4eN0BCoJ2nJ+uDIQGZLVqubUjAVnr8J8OO3W0b8pNQEPB5wR4JRbX+tOdlIGzcDCOmSzYYKTbeFog++Y1gv+QZF6j0qS4NIaCZzAFQW+jHNTFZIcADuQHT5+4mhZsnBhGb04XN7f+kGMvrI39jHX9CwU19RMSVnXLCd9K6BnMv/XXXttlBh4gwGOjAGHZtvWD8I6JkvIIHtxRprKBWPnOTxnQ/cuIycQTLarVQEQ+JAJ17OXDKLvS5M3GEl7zd4kWxj61KOVGnh2KkqH8gmL1KTMdB262gy2ZJBASJssIiYZ77H+zjnYISeek8lJBi11Rq0thrJQ1J44WTq7wNo2ZP9k1cOCpEI0MpQG+empiSQjvI8TS0Zqxs7clq7AWZ0N5x5GOnjrWQM3az8BWRmbnCg9feZQdcfBa1jLQLJgodGEOscCDffOca8U0ZNxFJ03lPx0wfJVhrHVJmyGVkZdtpAzZf/oYIZbwOEMSBChVGa4Qfq2XLOlbLhiQ5kzF6MdKKE5UUsuzXrRaG8N/awOHoVfrsw9YECcAUE4o987Z26eT5ApEwlaJolhrULljG69tydVejCKW2+9JcGdteWYcmAQADhLKvpXXX1tnDFGylnCoiNgZqAFXWGE6+5JEuqLX/xygm1JC2d/AehXL9aiFqa9dbYFFdZS9j/sS9G5NQMYRigz3SYnY5A7ujqybydOo8VemgSDlzOUM9fVE8O88bL1CSRUJTh7nF5O3YljxwOz49jIRAvYzI5zhlas1m9SQjxDXzgvAsqdO7aX3p45mb8BFkov9reSRoFudFboMV2eHobFiy7BER955Ivlb/7mB1nn+x/4QmSoycS7P3AXowyuvuaqS/OkrFcDQx4bnwi8id0BA7v3nnuj49mxkJu0gj0VMfbHuc48m2Fog08TUG3atCXy4tmdG9lyZ0ACBExXYEMPkqePPt5e0IvSuzLo4F6jY4IVtqb2QfkOf4ds4NTJZMnZ52RsVUoW1UZwzrykC3ujn0XQaT/1dfm9aos9p1MhBCRxwjjYVlqwmAtJLtI9zjm9pbIOVscZJOMJqBcYwquaM5YAX1Cg18nzeybJR6Mq3IvAUICGOKBWjeZmUCM7ctedd8aRB4/nYDd9LBAAIESDpyupgqQKX4BdUmmxD5Ih/k5lY9nyQGj27f08aAo9O+wacg+2nczpN3jkkUfCIKi5X9Bx6y23Rl9oGaBrVTIi+4hLBCxjlTAHnF8QKDgNaiG2vFaA4tgPnY+vplKm1wMBQZMEJXv0R/r8Vq2OXAR6tnxZghD7AbJovWs1ZChn2pnir33y6c5LaAd6voGC0vt8BjbMe0MAkh6ngfgX5IV9lRSiPwTH+mbIFVlgb8gVn4uM0NfWMyyKRdX8RGDI5Mg+O3fsm+egU9l/3/fW229mz0FaVdj4NCFgQMXc0xN9pMeGr2lNVGSd8yZQ9wz8UfdkDSTtQnDD9i9dWmeJjY7l/gRiEgkqpRVa25++MOvknpAcrF65MvA37QPbtn2YWYuSbc7lt7/97bJ8JXIlQdNoiDTsHfZQlPAfbttetm77MGfLzDitG1gxIbCWhqFuMr6Pe8qw3aHqu/EL02M0KdGIPbmiLcIYOH4xPqkz570ZGRCSgI74TX6W4GkCwdKyMDA2BEb0wczUZNAIoIezLba7BprWtGDQWfwK+yVQbEZo8LecLT//cOvW8sE775Zz5y+WiXFjbQRBE/EHVqxYVfbu31N2frojwf/jj3+10KOSxYLS6PvJ6XJw/6Hy9FNPl5/97Oexo+IWCJq2c6d3zdrAhoHBRvulhQL6s8lejGtbpWPP72tW1v/N5r/aGDSZGTSURaAwHOgWbtAic8b16Pzil7+J0AwsWFweevjBKHmQOJsLGkJAMJD4+a9//auyZ8/n5bt/+N0YmMsu2xCnQvaZM0Ux64dBiUlQZKkpx1dffSXsYA888GCcIZln/Pkff7SzfL7vcPnj7//DGIuf/vSnuYb78Z2uo1QJXkLgH330K2HHYPQ0Uml0tKEqP6ilxydQKld6Z5+T4Ye3venGG5K5yFyLqZly6PDR8uabb5ad27cnen3kkYfK17/xjVDXbtv2QTIcMneyOJSIjJSsD+Mqm8dB2rBxY5Sq0rOgh4KrjYgHYoA4TQQaxCsN7IsWJtOQoWTz9VEtjJOr2V7VjtJQ/eA81ibtmTSJKdNbB0rg5KkTqWxRCpSSCs6ez/ZkCKpsjyBS9UH59cWXXixr1lwWGAfGH0qdYdMvwZER0ZML1+WQu16lzp4XR7Ky/SyPEmSUjx87Uh597LEYSlAN++19FB2HzbMzxk15lcPA4U1wl0nEHPIqlxRlhm12dGQ948y1nHf3k96ms4NRgO6NPFNiMjocTYeGwXBYwWCStZiazH5w3H2+cr4P5VCGvcbRaDWLer+sKyds9dqVZcbk7HG9IqfiFJLRzCFJr9i8wOVmMhBuMnTVAjr75bkE2c6efZzbK9uzINUdlUSwGFneTGBvnWXrwcjIonAOKRrPziiBQlHSFe89lN9JDoSGub//Emsixcfjo/gElAwtR65OU9ewuCzGEi8+2JX75CCSOYEAZzY4cs36c3ti5JxjdOQqZCo5oWSdnalZa9CBPZ9HPjhYPoe+PNTlY+Pl9JnB2mRoJVoMIe9CGgAAIABJREFUZc6E0n/twxlNkOG5Eoh1abivFPO+iwyoMCYwGLkYBz/nr3deMuWSMguXLC533X1nlLfKm+xX7TecW+Z295Y5nV05q+4jDluYD7tjmChf1ZlTsq+jI7mOvhclf8bi9IlTkRX7DjLEURWgMIbkOPMlhkfC1CRTrSK0bMXSsmrt6jI2OZbfcU4FspxK+2JNBRcN9E7Q2QT4TTY6CYu2zgTh4Ca1+X0swZ6z4iVr7OwI0GrfWoUNC+QwgRmQzPALqOuQ0q4wMqlcWAsIgYrL1xdzPnq/w3DSscr0JetLNiRUFi1ZEtmwFvQOuUwlYvXqwHYkyzoRW7Rhj9OA3xMDzjl3DxzMoeHzpXtud+lJBWBZKhCqSL7P8y1ciMFvuEyMjka2JRRChXrB3JfqQM0iY0hzOtz9WEgSrKNs6PTsbHpWyCbdpO+PA3H08MHsO8dqaqIOcNZQLgvZNHxzlletWRMHy5kgR7fcbGDysfLOu+9G5sgDPeFeyIAzRY+BrmmaD5nDhZEEYmBlhjTfcsut0etJhFxbHTiQITDwZv85dPaUbZLhb6p43sM5pAsltjgZnoETzJlnzyQr3Bf9pOLIP1AZ45CG3n5OdzKz7LuAAoMm9jdr3jiDgmjyj6wCJbTvUeGvNOy1R8C5lIXWA+UskH9nnS4i2/bNMzpbghjyywnl4Ok3+Xzv7iRNBViSqU1PoWdPb09HZxJsqgmURaq0LeIXz1+Dr44k0GS6+TnOtL10L4ZMeh+9ycGNL2TwaUh6hsq5QRA7FNoNM2N3ZIWdkARoiH/4NZ7LvoO90WmVIW+6XLZhfVm6fGkZHVXBuBBoVqq0LSceeYRKqnNCTtK439I96Z1dtjQ63HP5ffOio8k2GfRi/86cPhvb4nusJVlQhcow2Lb2suWqq3N2yBBZ9z30IfREQ1gTKDRodF9fCF4MZeSbsAtkhp1ukAUCMPeoann77XekatYQ3fBtJMbJtP2jt302xCyt0Rn0iSShM2CvPIPn9H7C5zzRqXv3mbuzvKxauSqJuUBf58+PU+7++LNYD/mk1j09zkn+9tUk55kzLZbgioKxZmxqEl7pbToRKKZqq2sZOs43eujBh7NWDVSwYR5jB7Qt+LwzA7JMJ0qgz05PxVfTdG+w7djoRFmzel18jGuuubosXb6kfPbZzthJcFO9lTfccFO56cZbE6CzgwLYv/7bvwrM7Q+++wdBnSxfuiTBs9/R39ZOIEN2yaN7nNNe5wTG32816o9PT8b+SJY2MPemhcE+sCkWu7JZYvOsvn2TFJzWm9/ZXtpVB5Mw7chaWT82kN6c9ZMWXJy/E6r/1nBXcshY8LGPHz1Whkcull88+avcowQIG5Ie9empMj07letcfvmG8tXHHy9r16xpDcXVodRWjh89UV564cXywgsvZp4hOeBLtp05tWNWkzPnQba5QljqBPVM6m6Vky1SzxxGrkbUfxdjl+x3CyrAWHEuEj3Wx4viduAwszzz9LPlJz/5WZScykymnHZ0pgoC+iI4IASEnXJs2I7+4fe+l1IvIyg4MZTophtuTDXg9ddfK3fedVe5+66746QSSqVnAmr4KEH2b0L/7rvvlcOHj5WbbryuXH/99eWZZ54Jq4qMDkgQ5/nFl14q27ZuS3/QF77wYJqh9ZY89thX8zPRdMVtz2TDu+Z0RrgYaQ74z37603LvffeVyzdeEfgOuN/uPXsyBOrUiROpRsEtm1GDNg+DHKeBUvQn0KHMQ8GYZKBdHdoqw0LZg210tFX8JKXUBJYOvtlHYblJSXC8hXOnzCru1vPZP4PS3Hua+NPz0Z9MC4eIYDDAFCoFCEPt0IIucATMK5A9k2l/6cWXEnUL6AiqLMjGy6+IEbAegi1UtQw3hVpL0TNxYpRlOfv45eOId3eHgpRjRYEdOGCg6gPJIjMuGESUIhuWGYLtHiuRhHktXVk7WWRKOOvQaox38N0PQ5hMRau3h6xY11ADHz+eg6GaCQct0OEQIE5gEAQGjOzFsYtxzDxTYCGLFkXJb/94Z/Da9kjAUiGAdTYAJ9yBZ7xxq6VR9Jy5E3WCtPPC2fBi9H2m0hyPJlumzyD9Gj09cbgFIpy8OT21KZxMUFaMvaoTB4WR4kS0lZk8O4fYHqG4lTzAjsRZ6u0DMax7bx3IAedfZg1LlH6Lvwun5LA0Tr29Fxz29c0tH+/YUVauQSE7nAy3M8wwuP+LIyMx3s69gJIzIOim4zhbMuR79+3NPq67bH05dbLODqFYObSgfyoPtUo5mTI1OQ5rz9+hobfm5so4F+RNVTYzpDray5lTp+PIMDYqur6LvqIQ3Zu9JL/bPtyWigPjtHbd6sBQJBI8K+PjOxJY2JfMb1kWWZMNHR4+V06cPFUGFoDz9ifo0Ugsy9vT21MOHTBvZ365OFyzlfZeUBO8d2dnjCHDRB7I/IbLNwZSSZ7omCX6ulr9NYTI9+pXCsZ5rDb/WxcOnopGha6NJqEh0LOmei3s6YXh4UvwEMEOeG0gQN2Vmlmfk9CH0ysjLsAL3n+ivm/pssUxMkcOH639Jxp9zyOVGU6gHSKKwbMJgsDPGCz6kJzJvi5dWpt6OZr2QVUJZDTBPDKQjZdnDwWfKEs5xSqK7IrERSomnKhdn2Y6/XH0xgsWxCnTm0f+uH16JDOX6AL43tJAheydahInNcm4qemQ7Zw9MxiH3po5M+ltO1opgJ1xAT/9hApb4AGWSJ7uufveS2x+7omON4xTtnLtussuDbWVtafDMFh9sPX92Ct7bf3o2IZCmf4Dd7J/AsOgLAwH/Wx38Pqg4Lv37I78CwBVd+hxVUuywrlin+yZM6eiQDc0tMD2iHwIGGvCoDaBs+Wer87YmJsqwdq162Nj2FrwG+vl3t58683Iv4SBpBt7QO86R4JRur2h4WXH6wwWSRIMjm05L+TUfkOKCDTse8ZCDA9XogZBxpQhr2M1IGvBnS5btzZO0OjYhTJ6UWA4HD3sHDk/cT7NwenpCRW2CvFVW7akd1YCVTJo2fIVNQGDHfZCHdIreYAhUOVHj4a+Hi/+EdiN97B15MZ+QC3QoX6vUkNOQJ3IMyh8ro3WfsWKVMrsc/M8gjkQYGtnPej0MHQd2B/fhG3jg3l2+pJT599e3tveVqLDOKiSwFAKEqVhpGyxp9bhuzO5R0ngBqJqzVVU2cc6M6eyx1pD16WHyCIdRDBUndy3PSAX9s1auz/JzgwwPnkietEzsSfkxLq7P2dHYlmSjo2hS9lafzwLHym2orsGk0eOgpstDJJBcsO6u4YgjY52ltkCybUgASSmBgaSWCNH7GslaliSzwlunLWwkwlcThqNcTFBvEDRGmQu2bFj9XOLF11K+rF9AkN/C6I48JKdfNHQoE9OBZ4Iuk+/uofm2ehswfXCRYtzNuxvU/GhH/lS7C1f0fpLWmNbnD+/QogFhtZAciCVuJATgbqfLT/60Q9DT/69f/TfVHKwJHarf8j2k39nMP1Wi+pQ2SAp/s5MsgTCfRgph4IwEMQITqr9qXZe0Crg4dc7T3Xg+mzkmrzzbehbwSPfpWk1EJymb/jCSAsm6Plrta2JMXy/M5FeTEnoY/p7R8sP//aH8VH4rXWvK7wZRJP82J9vfvObFeaPLn5W4kSVcziJoDfeoJv0efeV7p65pe3ggXdnGZ5dn8LGa3Ben4V3iL3SYNTiN29rDV2rjA0Vy19x6TIe+N8r3KriE7sTWDTsHhSnzO3zz7+QqgpHkSPw9a9/I6XPHdt3lHXr15cbb7rp0nA7QmGIKAN5zfXXBYLBgXrrrTfKsiVLyx233ZEDDHcso8SAWDglZYO2Gmpd95nG9m6zZc5koSl/WUONkyAZDqW+Iosq+OFYfvUrj0fB/Kt/9aeB9j3xO18vjz32WKsy0HZJYVEE+LwJ0o6dOwLhAhkwFJVicYj37dsfTLDeHLjc3/u9P0iwRFDNiGEYGQ19IbL+DcxK1UD52CvTiltNggx+WPIwN803N6fCBvRVMYrDFy+EjciewnSDn1W2kdpMeXDfvuyfAMv9qaaBgchEcDzZPZllmWOzMBykjZdfWYaHhsvJU2fiRGz7YGv59a+fyvcSUoeeEuJM2gdQxEC1WpO6rb9D1tszL3v5wdbK0vR7v/f7eb5Mu96wPtkI1SAzfuB1g0VfX0u/MmGBdyH9BlUaPt/KFG9IQGi9OJf2VkaKwuZoVYOpamPS+apayp2ZidJZuXJF5CH47RG9Sm1REpyA0PFiSQGbydDaReXYKVCX0bqeS+sMH1nNY0dPJGDOTJAwsx3O/WCfsZYVDjg3zu6cKB3saFWJ2X/JAgo7DC8DA2V4aCRy66xxPvUKWD/OgwZn0C3QqmYYpsyls8ooyOZjAZyX+UATranFJmozYBqNa3M3RSqjuAj17+HDLXrXlWVyomaAZYmsp+dx75wQTrGANFTHIxdCm8o4ywiv27A+sz6sCUNAgbmPMj0TI6P6d+z4sTq9GxXxRbLiXO8q584OlpWr1pQzg+fKa6++mmpGmoePHrkUNJINGfkpfW+tMnh6h4bOxZA3jpDzTCFKtQhiyMuHH25NYOm8yog3mTgVuFQ2BOGZ/VErxvSZfoMkgEqJY30JUtHCYZMhyRmQhWb+gSwnR0igHEO6dEnpXziQgOkso2co26rV2ScOrfUlXxwH8FpyRaearcFQd7Z6cTibKrOBVbQa2JP4aG9PsMO6V/an4ThJFVpY4XTIXmRG6WHfY+1Q45J3WGgyZ01Hg7mu7FHswPjUZLKFDS3wRVPE+4wV6E2CSEPo2TPnEljPTk+nYi2wkLWjSwU6+s/mp2dIEFaJETgUFUO/Ms8UOG5bpVH3PuvBMcGOFweD/m7BQ+k816YPa7b40+ieT3Z9kmQMfDgbZb1kLemFDLvs6YkzPz6JBamt9C9cEPICUOY0mXd3p99FUAs+6uccsl27d8W5SZCo0TYDottTyXWPWz/cmow2598ZmJ2ZipNmbe0vJ5GzQ+bpJY6tLLZzkF7IFkMeeeEw+V2STavXhGCDrXRt+8l463Ni65zXl19+KWvMEaAP6AvObcgdTp1sDTQ06HhNdPjTT/8mzppXA801pFZ1koPLKUYDSz7oOM8MphaHobs7Osg+CWboZWQ1Xk2DtzMkcM1EdYml9rasLRmYnUXffCbJMoycdCunsCEmCVPm5EScXM+aYYcdHZWRUBVBRnrOnLJgvqy++xtLUsce6NdqAgX33PRfgTLRr/ZCH+N7771d+zRWrigrVq7KfZKvSh1/IsQi/fMH4kAL6iRNnE+MqbXJH5FGJeigSuqQYayWY5ERc1f0Y7Dz1ob9sc7QABy10Ke3ZuGo5tgrNsM90+veh3gCo6y+ZbAuTqGKDtnxPL4TlIwfQc+Glrm9s5wfHomupXNS11El7OFA1ip7TQrWxKhr0BPOEbvGx6gz81SGa0LbGeRf2XtnVDBILgQ6AiAJKPT6fDIynEBoYjw+wNx5+ltGkrwCDcQ853o1YYZdz1Do2jtE5lyb/MfHGRtNUpO8rhS0tEiQ3C/ZAhunu+kxSTMvNsD/SySmX/Tcueh/csoZb5hDvc/vwRglYzD02TPVbXtrPSUQfJekgeBL4JikrUC2Nacu8OTWeAtnFRQR7JItc/3GDgu4yBVbKBHPB/pwm4G97UH2eJ81kBAmQ88+90z+/4mv/05k3boGkaFCmaB1tsKOP99bnvzpz6M/vv/9f5J1dfYEGwKPwAeL5E5FgkiGBEmQNhB7q9+rQtIlhukzepMNlmCocNqR3BNdT4fZe0kENil+zKHDrTlT+iklltCK116waieHcx37ImAh7/Q1/8o5T4JW0rCzFg2GM6T+TCmz7QlUtEWQM2tekwvIloaz7sh09M/feOMNsVNskWvQ159/vrf8/Mmfp4ecv7F+/eWlbd/et2YPHTxYfvjDv43SgRmmwC2yVyBpIi70ggZIhobQ7A5Y2DpXhyPtZFE0TYAks9BkqH1eZlVJ+LVXXiunT1el4mA/8cQ3QntJaV25eXOcbYoLDtx3gyJ8tvuzOEkW58Chg/nslk2by8b1G+JEMwRo/RwW/0+IGHzXaQIDhrvpXWmynwICpAGGvDGoHCVZJwvlIFH4no8xEWlrvIPZNRfGprs/h5ZzNNsqi8fxNwl5Loap6+NAw3MKvsBFbHp4wL/xrTgJ/h97HIcpLGjJVlY6TYeTh8V4ufeU2icm68BHU4dHKx0tIRd4OBBz+3qT1bw4MR4DkWZjEe1shUE5RAzQ0cNHovRkJJWXAxHq7WkNX6s4ysYIoI+ubFzLyvvvvp+mebN0lKAxyNlrjiaqcIrmjTffCNREBs3eyHjaB9URGSPZYsHUs889nQPzrW99O8GGoGDxIsM0ZSXP52Bwpn3+qi3X1OxPKxDgcASHPFQbdq+66ppkhNOEODkRDCw4oEyb57RXsrTHjh/JQaUAG3Yj0K+GIRBswF7IUpJxjjZHlUJMY17/gnLg8P68P1WS0bFkUGX+Thw/meeUvZOhdC0KQGDhmQIdOHMmsyvsgf2kcO0LI0bxCRhSdbkM2cG8OBWY7QwF45B4Dn+y171zS3dvT9aeQTErgwzVwKg73zlHb8XwUO4zlaXOjgSvZIYzJPCZP7CgtHfWngvyhYFM1lXVT5nb9RtDKFNcA+alceYjl+0lUMXgqZcsSqZVZjTVhNGxsmL58rKIQ4NKs5PxZITOJqCnXO0jp4kzsnLl6rJ33/7MEcA+R/EZvJuG/Rb1OlnGFNYkYDyXjB0YEbkNHXdrVo41U7HxHsGzTKO1Js8h6yh1+KgKg6yoYMG++v3nrYw5djzVLU5XMxMi+g28YmIixh4evnNOzTRyxN1DQ7va199frti0KU7evG69TsNlcWsYrD1ostV+7rw4s/ToVddW6Oveg3VehEDZWXVOyIygiAPpGdBsc66tY9Oj4B5cpyaj2iJvVT5XVmgdNrfM06lBeyquw3Wekd4F+rNzTle59rrrs7bWu2NOnRKuYdYZnZwcKz1zai8gIwmiMj01mx6lEFHMzMZYDp0dSvAED219OSEc+jVrVsUBC9Sz5XxXqtuaMRcQCVLoNMrQ/WfeCqam8wYj1kqw72pmZUUfzlQMOoev9otU55vz1d42W+FLMp9dnXF6JfgWYCmcQs8KilTnSfl+wQomI04MncSYe4/A0d+Lli65xOJYjXztT2nY39gkz8tp8jf7as0DKWpVmGvzdT2X7pmuozdeffXl2DXVRY5WHIZpTF+bIyvp+9iH1nluZtI1cF33Clpz3EDg4aFAilXH3//ggwRdnkG1x4BXjo4qxPD5c0kGIXGRfTbQkcxbs/Su9PamEtb0espy797zWXQOkh574FkDS09Wuy8+AH1LpyD1SXb8giRItU0JSDo7A1X1b6+w8Zkv1upBDYpkpiZc9a25N+QS9p9uERzaLwlTWV3y0Ng6ckuXcmDJAKgbh9QoB4GO9/EnPIvMP5lftnRF/JyGZcz6CirZcs6iQIceOHXqeGTyjjtuiw7D0iiYAXerdMyDqQqRVb129KXPua7A3F6RZc/lZ/rQ6BlUyGOjF2Nz+Eic5TC9LV8euuQQBKXyhvjhQvQ4/YyiWJWAD0H2BD3kgqMPVm2NBGM1GO6sju050MXaT1j7ygyaHI5dci5dp2kat28NIQIIlYZ3A59V8hp9ao2dZeyx54YqmY/7FMSkKtNiW6sDXM/Ed+AzNOfNOvLHBAZGMqxdvTo2PL5RC5bXsIa55xBIePYWiRO5ccYknsiVpKYzJoD186Zn1u8l0EDdrKu+MwGjz/id/ZY40N/lTNjzwHfb9ZjVIdrsNfmxh/rhnA3XoKMbKK7AxPdCuECueD8WOJ8RyAnaIFv27d+b66l+eAZEVp65CQbS42to69BQWi1UhHdu/zQELd/81jfz3c4z/5mOdA6dA7bLAng/GQxRz/BwEpaQCFAheuVVfJ1TPeb8RZUSNgEMmR/F/vADDIGW1KDD0o93+nQCQjqafxXI8nSdH8QmCtDIumvxnyQdrKMznkpVPybDpfFtdu/dG/Kjqck6TPmll16OzFxx5aZUZa0HtjqQVYkSBEm/8zu/lT5bPaMZnD05nXk6eiBffPHl2MartlxX2o4d3TbL+frrv/6rOOccNgFAnCTTjVs0sASEo4DmT0BAMRCGmm24LI4d4RXxoYAWBXo1HOqCIRnNl196JZnv0PsNnkmmEFuMUvLqtWviaHBqmpIXimbYfRTMHJSz54fKUdNZ164r/X3zYywJnlLvRx9/FMpRE2gZGt/HcTOLBTRL86EGPxkHB/32O25P6VsQQ6GncV2zVkdtJLWxaHgdeAf0xhtuCA5UVFczNVg7emvWcHoqrFhPPvmzsmQJKMv8TAqf092T+QcyFBWS0VW+9KUvlvvuvT+BThrvpmpGmoWjlP4uyYBnIwiVn7yW/OLAdHaWcXCTMewa9TNxAi6MhCa7Ez47zj38Piq/Ws4Gz4gjOIXC9nAOhrKzvZAD8DzJzCgTY3BLFhZED959Tnn9tdfLu+++n3UHJVJO9awMrkZKQcxvfvNU6erpjEx4Zj1TFBloBifJWiuZv/nG6/kOM5o0Ajqoyt6MBd50h/rI0YM5OBxgAUBwpiCU2E1UFDXOX7xY5yksXhbF1/SPcOhTOWgRLtRBhIymdansQqotwbJ2dNRmwoMHk8VKULZwoCq0uXPDtvbpJ5/WwaFnMaWZF7E49+Re/RyEJ2QSHUq4hrnWLFMz7NXe7/5sd+TRfXmRT4a2TmSvFTt9ARyZtavXpUmds4OGVjUnzCWTk5Uh0HfNqRAC+4VIpFkfwVp15DWHgyMOJ3PllcZ9GXPl+dGxcmH0QuTG+2W1KEXnFdSlvQX5aZouObBkX/YEzS6nY1BVYmQ4Gae2rs4QJgg0OQtxODorFIrB8pyyeT3dvZfmVFCWAqgxlbGBRWV6Zjbr6lnpmhi+OLct1r3SXgeYtoOc1uwS5Y/2NtW1/gUJPg0306+GgUyWlTPHoUrgO1259zkhgXSG7lLmrvfSGsM/CzRACRra0zglGjXb25NIkGxwntCLHzpyMEQqlYWyOhnumfG6fNOm3O+WK65MxWDPLhPP+7Iu1Xmv/VEGLLo352JNa6bP2NREnlPyQ2YWVa7nzN6NXGw5+udbzILDMWw1UVXZg8hVM03csMXbbr0jwftA/4KcRTLo/J9EuTw23nJarEdnGZ0Yj4POYWTsBxYvqsN5wZEnx1IRX7l0RYywRA7jxuFCmW2umWCPLJwbrDJDVmv/VoVrNtUR98jpYbD9m+2xtpyE9E6MjScZRXYZd2eVjLgmI7xv34GaAZV0AuFN31lHkgFTrWF/zigHrntObbB15p2b3vnzUtnpRtHc3182b9qce5FNrT1YbWVqdrpS/Sd5VIcHesHOq/KGcGFud66HUEMQKFGmeqNyY52t39PP/CYN184FBwAcyss5sv/OQpVBNrQvST5rTaY5kAIk2Vl7fPjIoVQmjx/DfDfc6gntDuSDjHGOyNzWre+FFZN+loRIE/0gOuv2NPyyOyEnGRnO2WXDOTMqGl4DixZFjkB7ZdRBy5tG8mee+U2cSY5SxcMPR585NxxtiSnPAQ5z7PiJ6Bj7md60C9X2eq5GN6lYSDa6fiC9BfV5pXtXWbH2KHI57OSIrahMl0PlwCHOOZplzenjCTQEJvwTzjv/xF55z/TsTKBrKjcfbtuavaW/Qp87pte4ROZr4FVJCFTNOIbONxg6aDU5vOGG66MDtm3dmvvmy0ikBdraYhNj21avWXWpikY/uDfVAMkJMv/IFx8pV15xRXnllVdSsaJnlixelPlN/C1N2aqpEsx6fkL939+fCojKuaG/2ProG8EDebfebFFTDeOoezhJt4o6ONIaLL0ka+GZBceSz2Z+OVsVFl17fSURMaquWL4y/xZA1Qz7wso02o9ldbqOImhrK9dde11+7j6aIIftsV8Ns16T9fczL046n4IfczyjGSpUng4MXHB0NMEIewjGq79K0OLchFzkpPl+e+PXeAbnl0w4+7WCAuUwmT0PAqBv/iVIciqv/fMrFHHA4NbqA/veyOJUbdvg+zbBm3sJW+zqymJqP1SLfBfkiM9zuNl9ssp3MlcrVcuFixIM6ykXdH05hEzVTkuwJOGT5ODZVA4lWp566qns/fSkvvfBsmnzlUmE8IGhILyX/nWWQJ/5AJ/u/DTzk+r8m+rnkB2fQ5AlieZ5QA3pRUEYnYtcyTkU2HiODz/8KH6RxAZZh4ihm3yXsw+VpBougKO7BcOg1z5bA51K0S5AZxsTCC9ZXM/v4SPZyz27P8/6ajOhE2+8qaK1FAD4Dm+++Uahd8xZ+t73vpfRI4RahVVy69zgUHnppZfKX/3VXyWJc7VA5/SpHbMEkGBqyORk2WSlOE59qjlz54aN5uiRQ8FqNw2lWKA8rMZ1QZKSHKG8+5574sCDnIGQVT59TC5D5Zlnni07t3+SLAWF4fp7du8uV19zdbnz7nsusUN4cBv25S8/lvcIBAh+5dtoi9NiQrXDxqGmiG2eaFV1x8Heum1bHFKbRKl7Ru+xgcrFprtiWtn12a4IGedIpplCMRDUxrnfSne8OZ+RvW6a3QVTFJzDcu78+Tz/K6++XFatXJuDKoL2oO+/914cMWU1BuUb3/h6Dl733DnJjLe3V4xwmsR7K9uYZ07TZ1dXsL1KwpngOz0TJ4DhhKlvGsutTZrm0jzaV+ZrxG7NcRDlsssaZjs72i/NbqlMbeAFDN5oStZKoYSQodAIS8hlfkAmxkYnY5zwvz///POBLcGWisb37t0TgYaxprhF2DLPterVnioHpZOG77m95Y03Xo/i0LhbG4LHy9VXX5UeF0I7MTUR/DNHyr0sXboiayfoSpm0zOaAcf6wOVFa6y+7PIrJPtpPznPtJakYX42wKHJB9Sg+1maYAAAgAElEQVQnCi79KC0qX2tB5hxI/yazDUuZICWzOPoXlDlz4MpRSI8mWwTeaG4DY01ZKOk6cLLilCpFa29qID11aQiqAYucSHujD6iSEvRnza+7/oYyPiowqNOmZUBrc+rqOHFkgZKfLjOX4FpkJ2cBI8/583UIG/ao48fiGEgAmNCciuzUVB0q29mRIF3DdfoBDh+JggK75LD0Y1NpDapt5tCkmjmLHQxN5cAlliXrpbHxwoXK4lfZtCbCj9/b01ubEmdmw5So+VKgqAKAEcq6C87a21UMFsXR8/Mbb7w56+eenDMGkwNhbcKCODCQPXa2ZeAYkUAN58yJIyz7Y30FFYyQPUcVTieQb9CQ2pzaVQfQBZ6gnH+2nB9i2BmwVVknmWByDKYk4BMk0WHk/bGvfCVUzLJafsbw0QHWGNwHjNS5vXrT5jiGW99/PwalwofORkfKsnM2BAuZDt/Rkb3acu3V2Yv0kZ04ER0tGBKYgax5D73mejWjynnGgsXxBymmw7uj2+iaRQs1afaWBa37s9aRmXPmLUxErq684spUKU6fHYzuAz9hJJFNjOkL6UGHvDoZtsULF5fPdn0W3W/dlLdBMsNkV1rJhLb2rDN5cb5UeioFOXChCtacXF+SzfqTNVlQQwjT4zV6Mc5LM6RX9tmZrmf2XBw2lQjOk/eAq5IlWUtBCx2gV+ClF18IYUWGj6o4qH5ivJwDh17hmfPmzkvmfNFilcCKbHD+3QuWK3tPtqANHvniF8sLzz+frKI1sR4qOljbGHuykmtnUPFI9Hzo1/v7ow8wbElA0fF0S6XdbgLV2mcQpqPx8ewHZIT/37ljR9mz57PyxNe/GRkAL+bQ1x6+z/I5WVn64siRQzmTlfrdUOE6R4PD096GEhlL32TYRn0OkxvnQnIwAxSXL8/ZJefOPmeYE0i3Ob9kx/cipLFPnsEaSZZInDgDnk2CqaG354hbl/SaqAQvGMhsENfyb/JJRlRyEuCBtZw5XSbHJwKDomfJU/r+QqQwWC5cHE6/ZWZZyWLv29vqB/kvTfpf+MIDSfBIgoJXqTZKxKUS0tKBuz75LOdYUk4Ax9+BErFm0T/dhmUOVoTJgb3xdciSe+DoSXSpaHvupgIiSNx4hT2eH8dSUHjrbbfl3vlISGGwtD7xxBPlP//nv8yz8bWqTQWtG7x0tq0DUiSOPVmyBxX21Rs5ae6R7rV2IeFpMWUKEhooVCqhHOa8Z0GCX0FsKTOB6kuCBikyPlF7eUdqEMtf2LzpqlSUVc4lJMgZf4/t9h1TMzNl5erVeU7BUDPjRlDje5te5ByuFqGM/mbrKBhtxhQcOXQoUEO2ghMcfdEO4ouxbFsGjEsYvP/B+/EJ6Xj6w165D3qejU6gNoQM4OOc/RDe9M9vMc7WCiq9R4+q/jRJ5dorOxn74p7oZTIhwSrhQhe/8frr0e1aH0D8nOcQLAwPl4cfejjyzRfB3tckzNgEQQq5MxfK96roPPzwI7mGII6elBTgn2zd9kH0i+eRcHWutBGo6JN7bHwPPICGeX1d/9j3gVSi3U9bqSRQ9rDph24QW7WS2hZZreigipYI/A5pAR3Z6t9PoqWnQouDKpk7N8/XQPX8zO8kNgR8geEvWJBruq/aBlATUuxSA2cMqmFqOvf40osvB27sDFgffoUkue9i67AA/tt/+2dJenzta4/HNrFvlSVYL+VEAqW/+E9/keLGqhVrStuJYx/OcjAqc9rspWCBUbApDYSJwyCowMRDURK0w0eORLg0jToQAh8G2HwLio1i/wykJRHimkRjP/3Jz8rrr70RJ+CWW25J5IjhLJmRm24Kvt8G+Z1FoZT0D6X8d772WghkZE5lpjCBiJRtfsrG110XRxc95LvvvJOI1eR1SkllqFIbaj5eURl9OjozY6KhPKbYOTUcZT//0Q9/mDX5wz/8h2kwJgw5bG0V6+4eKXB9K/v3HQi+tm9efw4zxx4LW3oozp2LobrssnXlj/7ojyJsvX0a1UFoKvlAhKCz6xIphMNJ0TuETSWHIWrK/Vjw/LvpIUlzYCfO+pKAcOj8cAQwwx07sdZMFn1WhMtnfKeXQ9OJ9lPT2cx0mUjDY1vpamF1KQ7r//RTz7UcLgfzQBrGMUIFWpcJ6csiwNZ05eqVKYMyeHGQOjuCLyUH9993bxrp7r//C62yuFkl43GcKS1ZgH37Ps+9GfCK+nH+fMNcN0WpMjr20T5zPl2X0sDiF0YQAcGq1VFWNXtcG+tkXK/cfGUCHbIpmJdhaQKdRumm0tIKogW7HK6Gm5+TsX79mjpw6+zZJAFkrFX+VCcZWspUpt66kFffraHYfd9w480p2TIsaNG3bN4Sh8pz1IZHDtxYWb58ZQ65F5YnzojsoO9qeqDSOHsRc1TNfuoPE0R6Xj00wd8OnimHDuyPshfoGO7mHq1Bo+jODQ9lkrvMqxK+Z9cTpQess60SPqBnd24YddcVMIAvObdglBx5Dffnhs9nzb1kR0OyMDld2mcrCwvny5k4fWoww9OsIeXVQMsQX/TNH4jBlbWhFGWPrAvnJxDWMTS0RyP7sqdggBwPQSLsejDx2KpaDE72kPyqClK24HpktWGiaaqlPue5OHCSISoWSE+cJ2cjxnBgINVHZyJVqLHR6AdOjiAa3M71ZMYEPDJsWMlOnDoZKCD2MbI0nL4xumSm9hK1DAGdFGM9d26cZQ28iEU+/GhbspYgsunnscBYMNsqJMt8sQpPqxPQ6VfJFE6LsypzLMiW9SNL4ID6plauWBEdm34XOmF8Ijpny+bN0VsXxkaTfGBoOFOgbBlINz1VFnKgOmtV4JOdO+JE+x5DCdMnMjaeoF+CANzQPrArel9UrhpmK9AIEMkm2y/go6+dHQ4p59Hak0tGt2FUotesm4SBs+J5E1ibY3LydKWDHxiIbDs3Eg+o4Zvki/ko9I4EQ4zy9FQqXX7m2mQSmQ1d0fQ1qUC5Tw5yIIPYrPr74/CERW9gfvoMOYMNjKpxHFA2b9ywIeuomuherYnvjsHv0GdxPt8bKMq83hDtCCD8nn6gbyWwOP6ptJvMPjGV97FzHE9EKrL+vgNpgWGduz7bXf7qP/9lyD98v7Uk1/pRQuoxNhZyEs/GrjYOCLvVr8+lf372FsS89qpNxYbefMst5alf/7qMScqM6KGsvVD0m5cqyto1l+VMglx//NHHtfIzUm2TP6m6rF0bkhVOOz3DiaS/G9g8ndMQopjnZ93CULhwYTLDPmNwIl1d+7sMEKxQzcDYFy+Jr7Jypd6iveXUmdM507GZLTvuWTlJql6CVNl46+wsWreG0ZPjyN5liOIkkqBazWKbzUepPXZQAp3pmaAH6Pzq6C7KeQCNtl/QCCB3RlW4HsZZ3yNrzaG87777onMEFWn272yv/aeLl4RS2PrpkUnflMRkq6+6gXolyFxQ55KpiAksBT10Amgk/8i9WgP3XeHsl+VMnDhZBz8LaukplSL6WN+DMwaC9cAXHkxg3cw7ElxyUA3/XLZiRXSWwIBfJliokLnJVBzJiHUmw2CPScq0RkEIuqy7vj96qaGMr8lRM11OZd1uveW2yryYIcnm0dSA9b9UjmfjxzWfRwBCzgQz0Et1kP3F9FM1PXieRcLJZ6wNWD+b7v4k9QW+9tz3WQP3Qn8JPJu+QYGpezKXzVpZb2giA0clQgSRfDLBIX3TwD7JgBf2u+ovXhY7adC3tUM3zvEXoDIGigS/+OWTaRP40qNfSiKJ3eOjkx8+A396fGwyPohAqekhon/4fiq//i0RL8j0krwOamPZ8iRnThw/Fvlk/8P2OLcmMa2z+/LynNbeWWAf+ZsQNk0CrkGeCJYaOKb1SuHgwsXSLZCZ11eMnHBfL7/8ctm+fUcq1Q899PCl6ppz+md/9v9kT2677dYkmwy3Jhv2kLOD0e43Tz0dv6xttqO0nRv8dDZN3UPDl5gQGkFpMhyccgcrzCBnB1Nuz8NlsFIlJUDPI5vg8DRlcZ+z+fl9acsD/OAHf1Oee/aFKMyVq1aXe+6+qzXvoDt9Auo1lXd+WSAaNiwYQBF0R3sy1hbmvffeycA9QscIw7LGqCXT1J2KA4MjCPP/SuQyyV73P/BAHCmTiilGDGmMDKXEgXJQ07C2b1+Gjx4/Plj+5b/8H8u6tasj0GPjIGSYY2qU3N0t8DPv49ClwCMMaOPjYSThiBMOvVBw0t///vczYbyjSxSN9GE214siHZ+IIdGc5p6ajFacl3l9ObRpxMMo1GLEq7TNFMhEhuYxnGfPnyuGNLnfShc7p2bMWwOx7F+cht46LLGj1WsUpqr22rcAxiAy53gY6ibSnjNnbgJWE+jN4eiZ05O9JbzXXHt19toh/Npvfy0KaseO7eXY8eNRoocOHS3nzo+V9euWxBCD+9x9973l+usFxv3JBMpuqJzJnGoEN5yVc+7+ZQMFhrWJVWb4yKWsBwMyt2deFI9gSfZRto8iJ5cyLGnInj8vDpE1k+W3/9bdIcyQtt7eBHOUMjl0SCkcVUp7Ux3YmiFulLb3y6bKgOrorTMLuiPLKhg1mKzlb06KYbW33Xp7HAXPwfhQJjLPDBWF5Bq33XZn7p2zEIhCqzlYad/eZQjZ8SOh3L7q6qvKq6++2mpGxaCHqnW0TIyPlS5lSIFHC7vOgaosQzJ10+Xg0cOpjFkrsmf/Pv1kVzIl4DwgFM6E0nHtKetu9ejMS+BJdxw5djRZydXr1sVAhSllbqXoHDp7rqxYipobm92x8tbbb9XkxZnBKDDBin04uP9AOXDgUJmcnk5ARJE1jfEy6GSTowzGYLCj9Zex54wImEI8MXSuQqwWLsy5s34NIcrg4LlLM0acbevvmek5zpJKCmcOI9XixcsCLZ3XOzcOZ4Ws1AFplTkQw8tQjFnj0F1z3dUJHOi9BoaULNyVm8pcQaR+wsGamV24YCAOfCBuvb2p0DaVM78Pdbd5ZWNj5fzISIIqQzoFQWRU0ifkI6U9SaWO9tqALnPvvNNvdKEs+aef1kqTQBt9qbOQpuLOriSzMtitqyMN/0heBCxnzujjmJP+LY6KioZKYueczgwv7TFfS89RJsDXHhgyKTu+f7+q+Vjez2Ay6OvXrU/AzDm58opNeT+dbb/YDI40WYpONW9hvEJH9LlxNDiEgjeGlnw5S+BezgRjpoK6sNWLRR7ASGXz/F7m3j4zgvY9vSHp5dCUPVmTThwDtOc9tcpAh9hrCRM6V4XLd9JjMrzOggq57KI+U7qLfVq7dnXpHxgI7p4sNdUkjlWG87ZmiUjEMcyrVq6MIxo68ZGRVHZUuTkSgoEXX3gh5BMbN1weiIeAQm+k39988y2xayAe/pbIYEcqxG44Nse6bt60qezYsTP3v27d+pwjQaw90tR84MDB2KCOttmyfsPlqYxikCInIFgqOqvX1CSBRCCdJbnHeTekG8HBxYtjmRMneL35lpsv4fLpZYMsfVYl6Lnnn6t9Da0Bj84UPyB9SxcuBJtvjdl++7Rk8dKsm/3yXPr4cMSRJecfbTSZyMDZvt7YDnIl+ZCAq3/BpQqZqrlAVpWNvrIX9liAaj2dJ8mSe+6+P2tjjZCkcEb1LAZutkTPQ0l1z/dAIfAzBA8NwRI59v0Sww05AZuZcQuhS5bYMVNtTuRaRt6YCvty1133xJZwfq21RAdUw6ZNV8YxV5UQQHNIBT7OnERQ5sMkU157mRpoZdNnRGeljwYEa2YmgXkDE6V3fI4ORFxjlmDmr81MB97etC+4Zk3IjEXe7JNEgOy5wJLPItAI9bPhvq1+K89bA+g98dEklclA+qY6OxKYO5d8o6aCYe9cf3joXN5Pz7hn9wIFwUaxZ1ADEvRvv/VmAnRVmcvWXZbEu/2hK+666+46U6g1zNMakiNrQ9fxaVVE2dkHHnggFXf35vo+Y1/IibVryA4EKiDe1to6QZcIoPg17pU8qvJav+b3P/7xD8vjX/utJB+rvwFGphqJ+OJIiEd8Vq8zXxVM+aGHHomNo7/5avQSnY385cL5C+Wtt94qf/7nf1auv+6G8vt/8PvpWXM29Xv5XhA5wZGkOZptfkxlwxzMubLe9tJ6Cz4uwfRiOxU2FmYfQPEE0tAs7LIkvnuVWKQjyL49cS75BypH9ISXPh8MwzXxYN5RbcHwXnIsYQMBMG/+/CAs5vctCOT3ueeeKz/+8Y/j99562x3xVfiaEhdPP/1U9M9DDz9Ufu/3fz/D5qGerKdr0y8fvL+t/Jt/82/K7HRbaRsZ2jPblLpkBSo7VRV8yp8Dnf4RucHZik/kFF1iXmv1toC9VTazOu2WsfXwFi9RX0dXOXjocPnhD39S3njj7UALAjubByawOkJlKBalr/HaBjgMsvn+RvOs+cj3/+Vf/kV58cXnorTuvff+8ORz7DTB28zvf/+Pa7CwcGEOF6ppL4eS83vNtdfEeeZwym49/vjjZWTkYoyymTwOgmFEIvqf/OTHee6vPf61snKFBvap2twtCzenK4pR+f/TXXvLa6+9ns11zaNHjqfCRQGAUhw4uD90rV/96uPl4YcfiqMydP5slCSYFyUkKBCJOiSN4rUHOdgjw8m2W19wKvTSBMv6UqbWUVYZK5JNVtGxrhwojDHoCL2HwSdgyr6+4/INGxLQjJw/H2iXYC8l+q6uGFhQJw7S/H60yO3J0Ap4du7YWS5eqPNXKBNGgJHCDsNYe25/CyY5P1s2X5WDYo9fffWlKAR7+Sd/8i/KsuVL06elkgEu6eD4GTniHJMVMirgaGbccBLC5iWImJ5K1vn40ZPJhFH89oJhhWXmbDPa5HD58qWRa06Fhrw0K7au4XoZoDlTp0FTvuRIxoaMOazvvP12ufoq0Ig6Nbjpq9GXJVvuUKv62c8mUaAxOMwqCwda85z2l4nJ6QQS9lVWpg6a25S9oaUpogP7D2XvQRXcU5Tj/DoLKBCb+X3l8NHDyRYheQDbBHeQbXLPlGd1XpfkbFLYYYWanU2lQaBqvRemIfJ4gjtrA5Kz85NPwvp05eUbW5nX2ZTAnUV/mqx4msinZ8rCpUvKxx9tC2TSs3LcwDJltnfv+iyMXhzvjz/ankqaiikImSCNo8IpRjedCfNnsUjpGxvMMzOczoY9A+XgNAs6A+Oi8C9cCLxKMGYdKXBzFbyfDMgY02G1f+JcjAW9oJxf975SU8pCqQ5xRq6/oU6S9kybNm9u9RQOBkNP2ZIz34+I4KEHHwoUUjafzIAU0X/OGmOmstXRqqKiHXOfl6/fmOe2fsg2PGuMRGvekZ9fGL0YR2v33s/rJPlrr82EedDiYPFHGHsDTeeWBfMHyqe7QJYEaUsiWxwahoghXdCPCQiEr7ecOXc2GeUFCazrfITa/3QhhtJZAkMjL4ItztZ1112b+8PChtmxG3TBnB7V79Vrsz7IOJyPxYuXpqLDgXBtTiM7wtlXsRDYkJE6BLPCgTgUnGSBgYyln3HUVWsyH2PV6lRtBd2ZrN7bW9nxymyGq3qfgMwwUHJ0+MjRSm09pMF+Ko4IvWZ96UF7LKgKZTG66W5zeOamYuaenVVnbO3qVdEFesVCiZ5ZKMezTiaRcwJk1AXgkmp983vjsFyx6YoEDM6VfkoVItlkSTn2IFnyUgNxCQF6t6lSMOCeT+VTAGA/Uv0xVb2tPc7Tq6+8kuqAeWi9vZU5jL1LMJCJ6+1Zn+PHj5YNG9aXU6fOlBtuNHh4MMGj75K5ljQwvPb0mVPlxPGjuS8ZZPrZGaejlyzX57Iu577Ro84Qnex+OPWheM79tSXgMztufv+CnEuJsqee+lUcWXYnRAuLl6TCw+dIJhgUWd/OiCHTleoX3Mv60Q36/Zzljes3yh5lzZ1PTnJoqg0+vKjh+Uhssucgkwnoe7rjO9DVxjkkyD51MnvmPewTwhK06zLizs5LL78YyLmk2Jq163KunFFQePrVnqmyqrAsWVqhVq67bs1lodhN3+XISG04X7osv7dOAiVnzz5lTMDZwbJ69cqyYpWG+GOtwOZEa5K9nlJDyFUTZsqjjz6avVSRuueee7I/EkC9vap8bbHDXmw+J1cQz1cIRPLY8UD53I9rkk1rphqjrzlJk7a29HEJliUy9Yly6JseKHpWhrV3rtkz3dkTyRqJVWvDPkgeqsY1Pb6gVJJ2bFggTphLFy66hEqQSHU/1kHCh1PrLEr28dXoSHY67LVs2pHDkWNtAfbaOaGf3nv3nYwF8D4MhRI9TT+PNTC81fXIFV3m7IcqfXY214VYEAB/4YEHL9kv/oZ7MS6DHW16edl9cimR62dXXX1NEgPPv/B8EsP8AH6F9fF5+0rvCbbYaZV9TrvACnJFNWdicqq88/ZbWb8/+e/+h+yLM71h/eWBozUvugmrL7l+4refiA/74x/9IHL6j//JP479dy7TJtGLuXBhEmz6xSVRm+RfhVcjQNHTaRbWgiSL6MtaDapDnJ3vJikukd70OPHVEAWlR26qDnf9u3BEwZRz5z7ojdqiocpdodQNQknyitypVvsZuZmami3bP95e3n3nvRCtpHezuztECKDk+qigF+jyO+68vXztt36rbN5cfSeJOAk/0LedOz4t//yf/7dloH9xaTuw961ZrE5YTAiMhWrKZ00E70GDr+usJU5Bjjw1QaLERdQOQ+3nqLi7ZM1asKrAV6Zl0w6UV155vZw6dbacHTSQa7SMjNRsiuwEoye7yKFETcxZxgbX0IdaVKX4DP/cvzcPD9MNDsYB/vf//s8TEX7vH/1RDoemLgsHGucgaujmsDK4HJ0f/ehvc/ApYAxXDCGl4r6/+KVHCyIEUSLnAkjBUCS0kXVg42wqUBQ1h/TlV94IW5tnv+eee8NmY80oOxPs9eiAvHznD79bbrrphhiS3Z/vyr8FJjYHbK32CQ0GliIyplBrk+10MiYOWaAPCwaSKWewGgXnuwjFydMnyulzZ8tVm68KW1GGwo1jvutItjKUmL3z4iDfcN0NNbM1MlwHn3W0Zy8cgN6+eaGt5KyBwRmS+Oabb5c333ir9PZWXL9hViBUnDqsM/fed0/WRAO9zJRry+LIiNpfQ0VlyqOwbrgxgR6DS+BB1wRuMMmrVq+MEpd1st833nRjDAVZClYXrr+zQhSUR8nvgv6FMe7kogbbfXXA3TF0xnX+hWbsQJ7Wb8jvmqGgGSjamgbswDJEDR23ANK+hmUNRn1dnWfQ0DzfcfvtqZAYcEkRcH45267vWiBhTT+Gkn3ue+mymiEeGY6h4aDHwQtExQDJkWTCGTXBWoOtbqqtgXVMT5W1l60NLE2W1/NyMBk590NR2/9bb74l+2AdKx63KjaOE4cOreMBa9uiz7X31sU6Hj10KAbAnqps1D44hBe1tymMhzfdXDq7GdOj5ZPdu9KHxRFUQqcccdvv27O3rFm1usyfX3sEGDD7Sw48G5jcwf0HYzTbDDI8V5nLGDOy32RdOSsckiWLllzKGHGiBbdmcbmuZ0NYwtngcIEK0FGo6625QX4CsJqMOZ/rK7PbX/ce1rWurvLaa6+lJN5AUegOTcXob+kV+kjARgf94hc/L2eHBkP5KmvluQVYAiishSpdHPyLgZBNlq52bHjDCS7pKc/FGJITBlG2FyuYbJuhmpu2bCqrV67KLDPyrFKc+SOZm9FV1q5ZX955570o+OYM2HPfRX8Hpjc5WeE44wY5z5aB+X2pQAVv3ZpTYa18jqNAho+dPJ59sg6Bry1floCgD+Vod1fO9MGDaFXHy9BZhBG1AbwSiRxJT2EybOeHo2vJclNZl0SoCYGZCuFqNTU7m55L0Gj/6SnfbY28VHQlUZyBTz79pLz15hsZ6uw9N914c87hgYOHWv0FtbfRy33QC0nkceJbkAtOh6QVx0QTpkqMnyX7nhkeGrAXZG/IfSrKCxaEPOO/9E5MR9/R6fZsybLFdWAz6OzMTNj+XBO8NYMmh4YyS8zegMlwoGWXMwg5Df9X5Owb2EqGJEMqXf1U6WirWHqyzjYaip3eCUHQYeQ8kir6YmoPokGimDJltlXm6a70Sy1cmGAJsxQH/9zZyoIliBcsM0KaeTE3cVSbgFVgwNareL///gc5L/ff94Xo6v0HDuSe6M++eeap9Kf3gN7IfJ2+vmSoyRyn0+/iEE1M5BxxCv1bkNMkVBriCPA009/pRd/JDtNBHHI9n2ZYOdcNG2N13tojV1ddfXUqheilU+XpNHICC9qpnBeO6aqVa/JcqkT6dvV/uMeDB+vsoKYil2p1b2+cW2t05eYrIgeqNPSYNXWmw8TY2RW4NpvKdruQ4EGgx7cAdQP/lPyZnp5MZZCesBZkIGRH09OxNc6KyrJkhYRXrViBTVaSB/+uIwg6khBooIHkj9zTXZrJVSh9v+qH9VFJowe93zPO65ubJJnz0tgt302eOJpkZ/GipfmdAMle8qfYC3qLHJu/lgR3Vx1ObJ/dg4RV2G1bvTwZu7B4SfSFZ5QMIyOSP/ZYcNLcg2tLTIQVsmHzgj749JPIiutKjtQxFDXoq0HU2QTot99xR5AC8YPSr1ideGdUIqFpEQATvHLT5pwlyRVJdzJTnfkLlQQoumBhru0ZyFFg0UPVbnk/hIMkJ/suUW99rZPgoyEkYkvpCwQi9Bwq/+uvvzGBDjk42Ros7dmct8qodjyIFRXtwMRnp+NH+CyysEA3Fy9O8n/ofCVQGViwMNWohrHTXqUfZ2Y2CfIGhdDoSGvT+BrW0V7y4fkGZMSzNP041qKp0HkfhyR+qX7vi6P5XXpCW3BW/+8zTYKLfDd9w86QRI0qPUju1g+2leefe/6SL+ae+FUCJzoGg/E3vvnN2ANMhfzouUgbZiXAdpb/+X/6l6Wrq7u0DZ7aOUv4Xn/19bAWCTA4P24mbEQ5QAvimGdo2mRtcIvwGQzaGgpa0cr11eBDKcYG/5oN/3xfeY7azB0AACAASURBVOONt8rQEIE4X9kyjh1N1rTpD9EoyiEV0GTA1pRI9+1kNmWVHvnil1r9NDIdH5X33383B+Xhh78YHKusoKw1Zc1Zk8mxuXqFata0PwpfD4IeCQdAhKj5EoMYaBJDfd9990coPd/f/3t/L4fCfITZ2Tpt2DVlzZRIP9u1pzz586cCA6DY/n+m7jPIziu9D/zpbnSj0d1AN3IiABKBAJjACBDMHIoTSHlGkq3RriW7nGq/rl21W/vR+9H7cWt3HRTKLssuWZrRUKPhzHCYhmmYATAiJyJnoHNE99bvf+4L6bJYALrvfe/7nvOcJ/6f/yPjmBJd6Bg7kxnldKJQ/sd/9Idx5OfmbmbyNeOHlpUAEeY6MO1MMLLgAtZa9YmRkEWjgEObuGp1As40W2da9PIEefZn5ZpVEUROTzCToUKtTCLWQCYCJlqAS8Fb7wwUnJmpGZybtflOhoXTIVNy8cLlcvdd96VU+tprb4ZhBFb3nCzUxk053H/zNy8VuPdwx4P/LQKZq/dqhgGZQtbQ27sgfVa3rbstVQhKySGW6cik44vnMxhRCTol49CPLkpToywFRSaT54tgtDM4Mcw+PS340uCtXhIHjlNKyYZPf6KWljX8cSSaBnfVLwfe/ZCn2myn6XpBsmIyYk3JdfFAXw4tIygb4z6tN9YdJVf329xnvWcMbcsSCLieLOtuxACYV5I5kQmrA/PcDyNDgW7auCX7zahZh1Q+JjBdaQKts3b6F1doRnM/yrqMIYUBttSL/z+DX0/njGVgaVtbjC6FRXELdOBjfY/naAxF2MwOHawsYx0dyYozRtYmRButYXhmcIBKbtiwruw/dDA47gZixUkkv19/8UUqVU888UzWhwMro2hdQWcYFHIN6qpjPvMPuhdEoXMasPqlKVllamS0dGDUWrAg8ACzjGR4reN3vvPd/KlfSaaugXBYX462IAGEVNBmer3KCKiJAIdT2PTFWecjhw/VuUihuS0JRF37+LGjKf/LMDvr9B2nfsXKFm3mtatRtHQGmQbN0WfDKF25eDH9hyeOHmtNAa8QAdfg+Ag4/N0+ts2bV9nWOjvLlq13Jsjp6Z6fvVdZpbskMazT6lVrU725erVCNGQ2GRxn3d5xYDkf5GjN+tsCEV28cGEw5LJzAhEBh2QOR03VmtE2Y8na0BEMOtY1ug95iR6dOgx6JmcTDhyOXwUZeYmzIXEiWdNk8Xbt2pXr0nccM9fkOLtnFXrnNVSlLYgDWc/MHvLXP5CEin3i5KWKfe1a+cUvXi4XLlxuJb4qFNF8JlV6lb/0Cp05nfVWpRdMkx0wWAY/CQt0tgYHLqj/lghKlc+Q0swxqrO/3Ae4mXN0g8x2dkZW3aes6kETzbu70/d07vzZ6DMBDf3l5/aKvQm17Zq1Zeu2bS1HEw06fHwdsC0ot5/WVdXMuRQIo5Ye6G9B24aHcz6ee+7bSaRJ9nkujrvz4DPr1t1WPvtsb4JtVVwOVePAkjOJB0kDdK2nvjkReRYsNIGkPlf02xwp/kCm2c/VafZ6TiQsA2udNz/yTieRJ5lY9qcZ/i0DTrYF3Oy4a6Ui1Eq6sE+yyZVR63ScOHqbw8ZxJyscSzZKACFgIJc1CGoPnOa2dWtih1RKvEHga7+sOfvCeRTIB848PZPgkCwK1tlr8tHAWNlfCIQmkHUm6FQy7TO+E16fHNx3/723+uOsRXpeoB9Onc793bfj/tyHIFPwTmb0jKUi2z2/rFq14u/O1OLFLTa24VuD1q15+uOwWiJNm6tU7O5DT48gXaBMPpIZN+CzuzsJNUkv9tdC2zM2hJMv4SZ4k+hQCeU3OLPsFvil+/7p37yUYFAV3b5w3MF9uzox+x1PVShMawsXxhY2jKB0rSSSgD7kIK3ZNc6XBI3zYt2wEfp9w6YG1ux7Xcfv+GKCPY32dLlgkS2oQ4Gv3Jqlx1ayDc6P/QN19Z2CJNBNfpHg+9vf+U4+07DvJRi8ORu5U51g5/kR9LQz74xW2u+l0c214mpArXOwrs5cu3wl+yRBSS/YoybBxKcKAmJmOpVm1wv724mjWXO+gsSQiouNFeSDhNnPm9OzuX/y4owHnr59e2wDfcuf/JM//vc5Iy++8EIc/AyfvW1d/CrngJ0cmxxNZQ/0VTWXHqrstchHVlTf5sKF+JZ8BDbPfBrXE1DQsWSPXmGnnBnBJptYmWPncl32lMxlfEbLnjYkUPwZEGy2CPy29mDWqk5ta9HnuDA29NoVctSfxKQA5eNPPi6vvvKrxAuR08zMG0yM4rskYb77ve+misa/SGV4iXhlIsn9//7nfxFIf9vo0LE5Tk9t+Kxwr6b/oHESmqYj9G2cGIcmZUjZujKXXhJ/bxyfJvPmcNh0D+ZDsm4//vFL5eOP94Uh5IknnkgQ8MYbr5bt27cluy8TSqnZWA9DoEBcKDIlZYaB86Cx9N333i4/f/nlHA6zHjSK3b5hQ3nppZfKSy/9dTbv93//f8pGgVVhN6GEMblp9vaSBSZomzZtCa6b86V860B/9NGHCUr+5b/8l9mUrgwlsjmCuTpF1mK+++5vyn/5z39eylyFwgTLP2ahzaJZlIZmRvPhRx4uv/cPfy8QEUpSw37YyaY1QNagiKPnOzyTdXSAHTyC62fhop+ciiHIjINW4yOBREXMKHb31mbxmmGQcelKz4KqBRgXwV/o/ecvJAjiSFC6Mewm3cJSpjm3zox4+623g/HevfvJkD688fqbCXIYJ5SWML2yeT/68Y/K7Ox0FCCFon+BYyWyd4Blv/ft21NuDN0o//xf/IsEahQdp8lnGCCBhgY6RA0cARn/JljyrO7Nz2REm74aCkYFAM2q9avMZ6fSjyGY/ru1q2xhZNLaUpAqXIyngI8xd4hlUnyPtbau3pPGYwPJFuutAAnrq9SpPb1R/O7ZGshYCzAElZxLEEfVTvLuYHLSOExbtt0Z5UtxUfxe9jnMIV3zU6EBEaBMBWGNISFzB/bruZgo25SpW1PqsRbaTxk0a8iI2W+VicpeVwcvypiRr0/3fBLmGcGPHhDJDMFSg2OmAAWrM5NT+ZzAUGJDtlVlwH0wpAKUfXv3lI2bN5e7795eRietcc0ExsGdmknf2/GjRxI873xkdwI6ThyHEvUzJWoIIEW1/8DBcuKbkzHgYIQv/+xv4+DYL/vKsQXZnJ0xYO9izg4nhKz7vTK/DJomdi9nil7L8MHOeYEwyPpJKGDl4rw0md8m68/wMTLWAqkDp4Y8WTcKmgFJpcQAz77e/JucbL9rW+YZgWTJUHk5Ixtuv6N0dc/P97S18PMnjx2P4xma4DOnk9VP/0dY+daUYc4X53/F8rJl67YYCP1S6aWbmYnjjuWRkVq+YmVZ2LMoFbTTp89GbiuzzWwqyvRGbRDVT9hVlq5aHgeuD35916NZn9BsT4yV2RbDngwled9855Y0em/btjVO0nwVjhnzkcaiQ2TVwW1lDfV1uTcJLc/inGXo3+rVlYVoaChZZRDipl9MT4AMMxtCZhhw55s8ynDaP86B67of92Bv6GcOkjNIh3/88SfZ/4acgZGUrRTkJOFkvkVrmJ/7sj7INGrF6FR0AAdh7bq1gU5aL7bp/NlKv+sZVHzcQ4Yqds0v7XMlZ4NzQ8dJynFCh0eHQ73OqR+8UZnOGqgXhybwr1ICY4kTIfi5UingyVuTKQUloXucFd+Prpq+hBZIY/i8ylZpRo79pCPoOjh1ckiXqTBy5M+ePZ8k3/nzF3MvMtuyraDJ9Ib7lHSjg1WRJK/IvGzzug3ro098R+0zbEuwViGqFXpo1ADIoISbZ7LmkgGh2W8xMUkwsDcSGs4xOW1IeKy3syDYBTul0zk09phtsMbsNNIWjIv0qGfQl8F2SriBsRhAS89ktsnCSnWc+SEL+1pBhoQNSubJDNi0XtZJctH+suuc8I8//iiJjfSmgb/N7061hKw3kKoFPV2B/Nkb90nHNqiAq1eupbrDToE8kgHrLXA0H4fOY4f5FxV6Voe1siv0TNWNleBAYKif1bX9/MyZU5EVCS0O+j333N1Cr4xHL3vmxoHkmOuBRFbBJj26e3d8NffazPsSPLi2pATdOjpWq9wcXfujR5rcNX0d5g+Rm6AChocTCDUzoGpfdp0vI/HsT/bMs0iiCgy8kiyextpVHWbyTD7YXvaBPrTfoJW+x3M4DxIIklH2i/6UKGfn6AV6pJ7PGmw4V/bOueCnstWVlQ6c/1xsgEQPG0vvVBbLtjoEeN/eBI6q+L7fdehRiXQJSn1DEBGCbnLovuvzIM2o/ZJBAXV2Rp/xv+hiwQ1os/v1GT5S+vOGh5Pwq9W+peWOOzbHh0vvaIs8B4RXYCSJwE89dOCrzJt7dNfO3CO/wxl/dNejCaAVB1xPBZrcfvLxR+Vbz/1W9kWLh3MKlg0qiyFOccE6s+mpeOtJGlhcpqcmE+RIOtg3jI+uD1JrXdLw31bq+BAygSjBaW43rHtVOXv2XJI5AjZ+RZ0RuCAtCZLLdCn/5aOPP7zF5Et/f/nVV+WzfZ8lIY3gxmfolFQOW9Vcw5+f/61vh4hBISFDrLv0n6s4zZRXfvFa6LjbBq8dmnO4ZYooFoLosLhBF6SAKVold/NCOMOibRfibMvgcHhEdQSB4nDI4DI5FhwMAuTwHjp0pPyX//Ln5a233o9z8uyzz+SwXr1yqSwaWBSHW7mf4uBcEGib/tln+8I240BlfsvkRKod+j0qNntFDjr4yqbNm+KYo+NzHY2vXvpuMkxyarLs2qmxqXL1g6o1FQG4QIfdPR09diwOHIfrn//zf5Zy2oLuyqne16ecPJP3WrOfv/yL8vLPf1VWr7otGdbaDzFW4SGthiyHWW/OCy++EIOiTL2g1+A584ZqM7R1pGybxl6H0itNhMgDZiorCcYsZXjr37BeyMgKKsC/UA67RtgshmV4KpU3nGnwtmZBoJRcVKmMBUNY5ASPmUMBltfRESYMBvnzz78sb7/zdtm8aVuqVpqNgdkzvHCag7AuWRYsfCJz0TWFAaIi+OJICWI5hQ4FEol/+Pv/qNx7zz05qKZAy/w1TdEUUoZ3tfj2QdNkpShNe9YwFaVa1dPbotg8WD54/4Py/PPfSTZSYNyQOlDUnomS0mxsXa2zf7sWp06gQwEytg5tZXGqFTUKvsHnyq69886bkV/rVT9nLsCNwB9VPf4+WYDsBmfUfcNqY/6RLT6vWXloOMq0Mcj2t4F6cFpnZ+rgNy/7Tz6cKdlb8rJx86bAiBgZMsuRhb9n6GXqONky4xOIB0ysVm43X2ExOMvePJ+1GRn3+6lbjrzgh1LVCzB3cybGN3O1Wk32nqfCo7qjpEA4Vq0BIV1XBpYtTW8EBZjGwBaj45WLl8qhw4cT7FJ0lFeoa5eviNLmNAqgyNAZg1lbZW4QBtUJZfhHdz8Wh4P8X754KY4LJ4cjwylxjjJFfawy1Nlb9+73nAt7IXkh2LfP6TNqa4/DSdbIl/NBPlzP3pAFVR2NsBwVa6gy4nxkmOSVy2HFoq9mS01okImaeJCxHC/rb98Q+Jnm0ru2Cm5KOXmsZukYO5lLRsmakQXOYRy1Fv3yg4/sDMNSd1dnhvul2f7cucznunjxcpzLdrOF5ubC/Ej/CKxrdW78VkZctlYP3cjEWCiH165aXZ55+pn0HLguvXr9qgGt+vJKZH/R4v4YGM5aSE9QkHaRxXmlaHY9eSIBI/3yztvvhKjE3BpZdN+fXrLevjhobMjg4PUMzlMh8ryV3GY6WVJOtfsiVxxuGfhK025YcSWkCZyl5fSTEU4AApKXXvpJC+IyL+eA7LsHzh2Dx57R3TXxgHEMW9xE1l6QzEhuu+uuQErYO4kewY8G8trEvyF7GmiGrLp5HJ2dlUFvZCRMchwWicKh0aHIq31xNskUnaSPy5pEp3dyhsw466hVO72wLYYi9ykgt17soeoMaBk5lql0Lu2xfycQOnIsTqtnikPZgvsIoAXdbBAbbD3Xrzc0sPYb1Ab0a5lxRJdhFXV/laDCsNlKcTtsxlePavhEAg2f47C5rj5UQWnnvPkJfqyNoNX5aIiI6IMaDE3EceRMyezTOfa0gbx7bskRiYhdjz6a97Npzq4/oTIEB3qjNC9bE0GqYNo53HDHhgRKTfN8ZczSw8JG1FEW165dqbCZDFissE+VBzo+s9iWY8BEZHEuwQW9Sd9ab7+n30HF6U1Bynu/eStQI2tGDskpv4N/QUdzyPk1mzdtSVLnN++914Kp3Uz23XtBz86nP2qgIjpOn04FG1GL57Ye/Btnhm+mP8FaSx6yses3rAt8r/YZ1kRl019FJ5Iz9lDvJeZSa1irvjPZrwxNbqEqVE2OHz+S8+xZMkRZYDI9nYZ0Muaeh4dH48DTVRJ1DZEIG1YTwJM1UF26NAlHdloigN7Yu29vqnsCbvrfd7PPAuWwK87UYfQclwYyWgkOSiphni0Q8K6urIMggh3iD9AbAh79Nw2EjI5QZRIQkYGQcJw4nvdLIjpjfl77SldEfvmcfATnOwgNuiSkRqeyJxLwNTjqDFplzdo1rR7qmXLRWIMwz63KWXSOmqKAP1NNWbE8Z5KPay8kZFSeyKFn37JlWyBu/DrJIdfi8zlvqhz8nO1bt4YM5euvvshaeN/tt29I4OVMhY1w+dLI6vDQSAIN9+q5yXRFHCyrbIEXzpfdu3dHfiRgqx4wc6o/a60KaCaPM7Nvz6e3igvW5GvtHhnavj3PC/qrguxPdpTK5GOSFzYE7IzPJBmSJNe8efFf+ET0KvISanLfvs8DMzfaBvSWLwRBJUDjQ4fyfeh6/E1VHYQEfPKOzo7KWDvXXk6eOFX+3b/7v0rb1ctfzxEAwg7GYdCQaA0sw2JpWIYbxQSxfEXF1Wso5JygvWXUOVOa0wniY489ljKjiN8BEFEKeggHo/yLX75a9u37uoyNjpdt2+4sO+7fUdavuy2TijlxZlYsWbo4ykYTqMNAuG5fvzECKZr0RevvWB/lxpF2r4S6ObiER5Qe6sQ2cyoMq6tlMs4LZWXBOReyhZSghWlocTkov/zlLwLt+mf/7F+Ub3/72zkEYB2MpOxQ+pTmZpNZ/eUvXymnz1zIIK1TJ0/fojhNKV8Wt60t6/D8879VHn/iibD9cIyXr1yaDKDDIqq24aoATaDTlPcYgwYqmF6mwaGyZGAgG99kbxwI7+eUmQtRS8a1adxwvkA9VIVmOO4aJ9uzPhWvjb1lJvTLaSS9ORNFHaK+trby6Sd7yhtvvF56e/oDS1m5wuwCzXQXwrPu3tyLICDU0qtXB562Z8+eCLxgmKMhuJMpQczwve99r/zwhz9ME6BsKAUzMjqUtdVM6L7jqKpcdcp61VKstbKunGT7KkNNYZC5SxevRP4oJ844pelzDabWc92cqzMZODSCtqZE7Z4dvgyTbGUz3IusHBkk95QTOTIzSNM6RWjPQjGbrNNkHCnOVaAx3Rqur6Vayojp3XG4/Y5T51Ubd2/emm7teZtKKCYjjromUpCSxtFyTYF74AnddUYHpRYGlVPftAasrq4NqZPTZXxENu5qAgzXl2lphqkGPtLRUQaHK4uXtbQf/vdsl7EZGiyJ5WqhzP/VMjw0FOcWwQjjy3hp8teUu2zV8nL5ksZ2cnU+VYa+nr5yc3qmVprmSgyoZ3NGZblcU78Zhdg/sDgzGAyTtdcMOGdUdhHcUUUK2835s/quFiarxOmqTkw9QwK4OjH+eAzptm3VSWd4BYL2P5UZ85gy76eW3TmkDAIHi0z7+WwxYK4ra8N5s4/p85iejkxwiPWfyfbO3NTLUSE2dBH59QzLVqzIYFdwy9vASMCTWgx6qiW+L1mrkZE4veQmg+la8wruvu++2pA6O1Omp1SKp0KfDFoLbuAZmp65q1cqjMP3CxArDr0ziQcO1/KVy8vla1fL2PhIeXDHAxle6bx4Ru+5cO58DDi9kB6gRb0JBOkxw3UXL12aXk1zV+ZUlk4ZttyZM/7Vl/tbsMrZ6DGfpzebtdY4X/t/Nqav0pqG0ndqqtWcfTjnmIPvmejI2vNZ+wO8OJnOI6IMDoS1cK8/+9lPk5zCfuXZBVeBn83MYiOOk+P8ZIZPa+6L+6s6pDPOpyZnSQAU1FjnrJuqEsPKma4N/3oKkGfoP5u8RZUtcCHrVRf2lvkL5ieBJhnkVXvS6iwkehI8TDY45DKt4Y72SiKO7ga9dFbQfEsquq7zAt6D9IG8siXOzscffZz7EjTHO2wNjHUenAHICIgFla9nnvlWro8wwbnWPyJpNTI8VCYnKjNXnPaDB5O15mQfP3ksTHIcJnqV3DtzMurWJ03Ja9dFZmWGOUaeRXBoDfkVzhw5o4PoJfvsLAu+ncPsxfXrCfbsN/IfDq9EB/3SUMWnl6lvUWBMHD/rKWHAriMGkChqkA/OkX0ng2Qi/ZjDdSzAyiQj+vJ56+ScgsZIRBk0DDJF3t2PsxkYYItJy7O5X/bk1dd+mTEJ7IdZas6RADQw2JHhFqHNwjoLb2Iqz80ZVMFg5/Qy7j+4v+zf/1V8Kf9zOr/68ovyj37/h7mez9C5gi7JSnBEyQD7xAda0NMdm0J2PEOCSiQXks6thDFHVMZ9aOhGTWaTU/arhQpxBsko2bh+42oIjqxJHYxe4a81wXW5NRx24a3KK/nOPLbp6dwnn6Fx3ulnwSO757zzOcgef6cJlsl1kxwHNau0+9jd0CTXINX+sVXOt5d9g9JhfB95+JEW3Gx+zlbDsAuCzulP1WD+/Mokd/NmAv7odwFWC9rPJrGJ7Liz7DklSwJ9n5rM5x0tzrtqh8/qDXrwgYdacw+nArkMW+bk1K1AzJlBPqHHzjXp98jH4oH4zdbUOTeAlb7jXx048HVsliAeeQbbj3HPuh48dDDBzdNPPV22bDIjqK388pc/i16TrNEvTJeF2S9V5un4fM6hZ6YrG3+SfyjoalpNyEt8kva6l/afn2jfyBM7MF/1GXzNbENQX8HmlSsJnsljYMdm4hjwO1QrstaKf+p76jgVg8nZp7rv8W21gRhwrVe2u5Kg0StnTp8t77//Qfn0k08jC/YrfT8GWW/YELZQBBmP7tpV7rn37uiTru7Kpjg5YVBrR/m3//b/LG0jNw7PwTPXMvuNHCoPTMlRHrKnDuxd98Duope+ng3mBIrWGH288F9/uT94yMcfezzZxpMnjudG/D7NiddrxunAwSPl7Nkr5cDBQ2VyXLYG/nRp2XLn5myQKFalouIfL5U7NtweGApFyqhTShRo36K+W+VBBozSAa/ygA6Wsp+5ADZCQ6XFl7F3kOFsVRBMIEaJbIM8p+/Up8DxZxTAGgQ65oMILrC9YCmS8fZ9MscU8etvvFnmNIi2YxrSjGauB8x6LWV6btd44cXvJQsDMuE58NXfGLx+i9ygNmlVxq6mBOtgNo4vwSB0sgIUHupov28awzB3CC5nZqsTR2Cr8azXlQHD1kaArEVwtENwtAY5VTgiaAzBmZ65mSGSrvHVl18H533jhvLy6bJ92z2pXMnemi7t5d5F5WBV/r5t+7YcdlO8KdTc4+R4lDh2nJ07d7WC4hpkkROQNtkqWX9rBjoiK8iB5wTLUHqWWsKsrGkcBuQSyR5314xrA4dohklm/eZ3Ra4uXDofg2w/BDogQaqRFINr2pcwymRWxFQc7MwjaauTsmUiQRG9x301JX2OIIfESwYN7bYqgGeoOF9DMBclIyrT63mst0yMw1v3se6lYLE2Y38TZ0SpmeGFg/UKHbb/OtrCuibbF3YiMt4x71Yw6BoyaZcvXIqTRWGqZjB0oent7s557+7tLWOZZTAU54P8nj79TSATYwz6zM3AKtwLwyf7C98r66LCwlFHjKABe2xCJbM6eJwwusPA2tnpyuJIR2Cmw8wlWDt08GACkMDh2toze8Gsll/8/OdxHmSAK9uO5lgOHyr8oVS7sCeqDtjz937zbs4oJ5kjTUcJBOwd6AuYG6Mlq5pZJV1dydzX7H8NLmvTZF8CHnh1kI+JKZWOytYm29Q4/e6XsaUzGKFANOZX5qvQcV692urVWJr3GIC79c6t5eqlS1nDe+++JxA7a9Bgj50X3y9Q44CYSSSbvf6OOyp74wRoRs3A6o0Q1GKx82wc1jT4jnIG6mwwcuXsMaQGIzMw/ISrN26EpWbXIzuT0WwGwHk+DogEBsdUryP2w01bNmc/3QMygonpqTI6PFQWqILp0ZlG/TtYzpw+l7W7duNGmVDtnZnOdZwRcs0JvWv7XWGZUo0MnW0Y/G7WoZ+nz+T8wc4HXtgKusmaa3Gi2CnOUgYkhqK3M9eWlDp89Ei5culSawhiHUJKNmoSazSO5ekzZwIBbF7WiINgD9PQOjURuuQmSEUTTb9wgGrPy/oEWhJddGgqEu0lst3M1tK7kgoy9kushC0osqBbVtMe+yxZrrSurepii8Upla4b11uNy7VZm7PPoUB4Q/dylsn6ocMHy+KBpXGe7K8q55GjR27NkxEgSjLtuP+BMFu6WXspu5vBn/1L4hgKwiEWBEvWRI+rCrvzMzldexDosVqFu57nFtw2faiCNdflzEFd0EMgTt5PNlT8uxf01ApB63lV6UGla4WhjgCoFe5FZecjO7MG7AmHyxlNlZhD1T8Q3UBOnBkOKvkw90q22L6z3WwFmxRGwIsXs0f9/QsDUV60SC+R+70SJ4tsu3ZmonR3p6Lt3NujQC5VcfTb6c8aGAiSRGX30JEDca4R64DRNQiLnLX2tnyvZI0E2Kef7o0zpvcSnJjz6XklXMm7YBVLnRlTly5eyJydJvGhQuB99Cn5h25ZuKgvYa1BryqmzhO5SOYbbLcV8Ng3gcftd2yMTKlg/X32wSYxwjZIrIHSud+w4WVWF/nuzdpIOknkgHeFpbKnJ7qTnqmzulpkVHqEM6evBuLfSwAAIABJREFULfpPJSaEDkuXxo/kR3CiXYPdFbhaK8Gz4AQagCxBPbCznOr0p168FN3mO9k0z4Zmne639r6DX2BfVSvIfsgL0kIhKdqZag4/Ly0GhmoHMTBwi+CIbXT+nV+6K9T8ZjouWZLP+bnku71DB26dJXAFG2yGc0WWmiCR3Tp85EhYw77z3e+W9es2RIdLkgWKOTVV7rh94621c+/sCLih/aKb+I1gX4I/Z5z+OXfmbJKnZkp6Zuuv8o6UIONg2jEgVvicwgI/gR3lR0p++Lm/02v2qiZUKkmHJJJkZQjCuhcEchoWzqlKOe1z/BAy6zOe1eI3+riBTqaaf+FCAhBnovrhktVttyDgru2smSXl+tZYIM/GnfzmVPn8sy/K1199fcunTYK3syadFvR2J0GCSW/rtq1lfndniiYSFLMzkDDzy5/96X8ubVMjJ+ZcxBeEcSMVhTrITkDgIQJZEA3OTMXBaxhGOJwiQtHa4PXBYMtFbG7aoSDcHERlJ9l4zuuRoyfL+PjNcggzzrEjeX93T1ecEX06Dq/y8+bNdf5NDzjOyW/CDIPyUFZV8zfHQ2Rtw1zXe5uBVBaVsxz8bYsGr2Z0lkU5N9ls9J39ixdFUGEqHSIHT19BmjuXLk0fUXoXMo8DvKuuDSeYkgWT++DDD8uyFatDZuBwOVAUod/PTFfnbOfOR8pvf/+3E4CJ3GUR121Ym0MkKLLO1tZnKR7fFTpXc1QunG81qtYJvgTMFHPZJ0JHSAmarPL2u+4pV67WJssKdTKAEiypxIldmGa74Ti7sgqgC5wNmHLCozcgVaJ5aKaHMjS0o6MrmcG9n36WoNWMkWtXrkVBYCcRDClrq1rt3bMnSobgBR+MRnfZstaU6ithv1Gx810cZ4cU3A6JQW1yrgP8zAXx/BRadZL6kqV3UCgijofmPXL7yM5dqaLo0aFUm1K8tWmaXgXmDsilyxfi44RWem4uWQ8HlEJjLChLMkBpgGSQCw6WjC4DAopAcQrI9Yu5t8waUBHrXpAgTLCrknj4yOFkFB988MFbVRzfEWKGmdrD45Cqjsp2cjJ9L8Nonz/88ONA9tx34yxWqOFg7juTnM/A9a7O9Z25poJJ0VC47unGNU5jZ7DplZa4Nls2mZ15sPaDg3VQqepDR1sUt8+vWbkq2F+QkszPCBXzzZTawY0EUmdPnyvb79keRXXk2LHQtqaCKkuj2nTlWpkYHa/05mvXlD/70z9NhpncMlYU7OT4RBIHmTuShuLDeX+TaaTUGsy4IJJsV+hle5zjBl7C4eN4kD1OJZ0GWqnCHIrjOzYmKOT0kmlGk8OcYGumNk/7rtOnzuQ5MRjWgYGzlTChBaNKb8rgYJw7jePO37XrV/Ld1t4+CtJDlXvtaqogO+7bUa5fuZLzix5WpU+ww7GjsySa7G9mkV2/Wjq75idbvaCv4tvnMVxttTJtRpZq+749+yKTGjhVPhk0a5+eQjh1WbrZuRjVMEW2l3Lp2rVUqbdt2RonSWAbqMmNShLAyIfp7sZgWbVmTblz651Z7xDLzOsoU8kSTpeuzEUwb6I71dsb14brYMKRkVtQyPRqxcHsz+/ADDiji5cjPBjKnCJBXaqUAqTx8eDu7St2SJ+P8+2QZtix3qq2nBl7mwF22CfHxvKMhw4cKNevXitXLl/NM9FNEjt07l1335uq4vQEwofpOAPWyDnWW+f6KinvvP12rdQ6a8PXQ/GMEMLvOXlhK1uyJPj+VIlnZ7LvMrCSGyGKMUl+tA5BpGutq+QOfUSf0yn0Yu0vvJH/6erMC5IYApm9fj3Ohc+QUWfcuVOloo+sJyKGR3c/nuxwnWF3Lc4Rx9kzqOJxjHfvfiJ675VXXgnMxJpz2rE66fUCw3rogQfy3fl8GMPmxdkmNNaWfWGr6BjPmyr6pUstNrcKu0nPZZqV65Bqjhy9LsBdsKAv9qMhKErr8OxsvpN+At3xuwp3rHNT6HX7vGZtfV5J1dvXbwhMnSzQp1AezrYqpWHIIDReHEIyQH/See535crqAyDtEID5Hf3g+7/8AtNXd3re6CU2UwM1SCg5qYx7G3J/b77xRuRmydKB3IP+4ZoZL0lMpQLc3hZ7xREXpLz3XmUldX/ksIF3SRhWWW0LrbT9ts7rN6yPr6OyZR4aEhs6LdWcJUvKtu1b4xeE3GGsfsaLPvE8KhGBfw1U2m77yQHMDJ+WfKd/qgUTV7nSB6Yyb86TtSBTAiOvyPKVOuqguxtEclX2xbOIhsg4x1YSie73EvwZJuy59CrW/e6LD5b+XT3B7R2xMfT7ncYH3KGnxMBKbI2DkQ/6w88EQ3QCvzLByqJaXeerkhnQZZ+hrwKFl9RAd+3ctGDFyfa3SF9SZYBgmN+dPSdH9BObpLJdE4vGplSEkHPnrArKvc+NQDWoAmbu1tpKHNH09HoGSTfXpStT1e6sTI4NasXnml4wz6mv+J1334ldU3CoPSmdWWs9aMMjQwmaDu0/lHuCnrFG58+fTQJFYMTXo3/YDeuC0XTTZjOZLuUspKAQMgFJ6plqhxYtSo8gnxAyyH05Myph0FSKAZIEEj1sELROw+bnd4JM1bemoio4pvv37d0bGbXX0ETOj72RMCGX/GxrA0PknEnk84X1E+pH5P9/tu/zVI/5Rr/zu7+be1LZgg6if9mVTZvuSDvIXFtlZlu9EsHUYAbdt9249PXcW7/+ddi0KGIbYRMYIaU7gQjnA15ZoFOzOuhab0ZhElwRmvJ3dSzhw7trQ1JrinelxtXwdaq88ebbZWJiNjcgg+Q8wJgyRDZxYDEmn4kINkdrficn+0QMOGcGO5rDp4QnE8UQWBz3LmPmBZ4CwqSh2+GVkRCE2SCBBudVAyaHRwP11/u/itGjZAU7MpocRNAAzqGfc+rnhWWNE8HRmwhe8uWX/7YcO368PPfcd8rux57IpHuVJwxkmWFx7Xq+U2+OHp2wPp0+nWnVC/t7s2EG+jFMlLT7YLRq1rkOzqOckCww7oSekhAlw4h7LvdH6LCVgXQsX72y4szHxzNwjeNOEYKjYSmzp/v27gtUIzji0+a1OKDL4nxxzPqQKMyVMjgyWNatuyP9Sm+99W6uY0Bqe1vNSFIIjA/FjuGODMimuRfPyWikHA/nef1q+d4LL5Rnv/VMNcQd88qhQ/vLylW1YhMMfk9PuXr5atjkZE9DBnD9etm6bUvwyBSzzAQ5rGw541H6FMs3J0/davB1gJohmxQjGeHUClQpAIeRUq/43Zp1qMMml9ZJ1tevJdgMQ87SpVF6lKYJ2xQFxUQOOQTugcFxTXJRSnulWj15ImdDlqXCQCsEYseO+7LnrksGOT3JKLUqO+icKeovPv+qxaA2/9ZQ01SMUGzqH2lvS4bd96Mw9zyCh4Z2NOX/sfGysKcvAQaYGIPgZW8oHOvY2b0g1QHXBYsQxNf5GxvL0sUDOSuVKKM6/BTwkSNHE1hSyov7F5dtd28vv/71m2V0cizKiOOe50HlO32zzO8Eh+uOE/snf/wfy9137wizIYVnPTk5VxN8L6mDw745kSDCmbAWzTM5D/pQsLNQtpwMsicorcarOrAcPIa/sgitS4Zt7drKrAZLr7olWCFnzkAy76q1oVHtL/u/PhC5G1jSn4QKPRAyAqxPmVUyEjms2cfp0KZqTM7gwp4a8DJ6gmNMkqVDkNKWgZzuERMeQg/72BCKOHDuwzkAF167bn3kmZO99jb0tytL25xp8shK5gJzIPMcTAFsJSGo8MsGrsZB5ex7bms9MLCo3GxrS+Z0tXPUq8+vRIaq4RnJc+oLUelxfgV6qhr2YK69UsaC0I0OmgAv29uX3qflS1cFPgajDjcfpqaxsWQrJbDslSz/1q1bStcC8F20p+iHK2yQo2+NGGO6jlNHLlS4OJugSgINOoAM0g2C6ui2VoXUWZIwCOvbkEQdKNtsmtUF65xm/WIMr896cXJUZdgTPZsys83gPVAnMkhH0G1sYhgSl69IptlaXdJjumhhMvGcwsC+S50lYnHp1NpXelt0Mf1IXiQCJSsqiQiK8HVx5EDf6D42jsOiSZdcCBYEtM5wHNmJyZC7XLlyLWsmgcJ+q9CnMjyvo7z//nuRpYce2pn9YI/Ih3Nv31X/VN2tuwRHw5TpXLPxggLkANafLAtcOBF3bKwDUBu4t3Xj1NTeRUkUDuy8OP3g3fZXFRf1t6rDvffdm89y2FTA6Wq6opId1ARJ7c/CHFYdILJJr2NZTG9UoLAgTuNJmo2O18SsoJUvgH2tjplYGd3GqV22bEnOq5l+YNeC2AwnP3M25/qpp57KLD09KdF1CB56e/P9Xg3ZwMEDBwInVaGR3W/IN9LnFzjQzVbCoM54I4futWbQbybJwn64V/7UJx9/kuSMZnFr/fZbb0b3P/nU0+XQwQOxN2SSTiOf7Oc9994Tvycw6fnz47CH8v8G+vIbSRQ4h2RIUMJpTSJvwYKstSQMvUhunVPJJX2zRjuY00R3Wh/N5PYdoiCQostXwiRJH7guOyl4J7vOhXuVFAqcfe1tSfiBg/7j//kfp1rW3Id7sZ4SnfbaPXiRIxVGZ2VgyUDOO90EeUFmPGvDsFYrhrUnVJDF5/S91oRel6BG2kMW9PM88OCDtyjv03vb0Z57xDqHNdX7rLtqqcDNPZBhvis5oTcb4gXECPok9es0BAzN4GMyTeeG9GFwMPBUY1PoJeRF9HPsSasnVCBFRuJ79fZlVIok+O///g+j8/gfdKIBtSDk2jpWrVxTvvzi84xPwSSMURbTo+QYprr0yC9dnGDs7Omz6fMUtNFL9JV1rEFrd3xl18/srwvnbyU1VcKbynX14+tAe+chVZgWzN9zNCgVtiks063WB71X1qVW0MZacOq6397rXq5euxK5X4at8lydh2c+qPcjuXnzzbfiZ0rQmUWp4PGrV14pv3jlZ9l/Z+zFF18ou3bvLFMzGI/HQxd/5IiByGdL2+mjH8ypbLzyyi+DC+SsKiMzwBQvZ5eysQg352azeDbIpvhZWGfaa0mqYcZpGuEd4NonUTNRMtQvv/zL0tnVVy5fuRaoy5Ytm8snH/0mg7SeeOLxcuXKpfL2O78OV/yLL75YeuYvCFwIq47+IfSxTz39rVz3vd+8F5iB7zPgU9mQg8mJE4FiW2BEn3/++RgBG8OhC2/+qtVRDIKq//TH/1+5c8u28tBDjyTzIlK85+57y3e/92IyjFhogleXrReR9tQhV1jc9PLYyN/+/u+W55//dgRa1uzVV19tDWw7H0jeb7/428n6EF6HGwnBV19/npLwokX1YNZsy/xbSlzlzEuw4nkoGIpU1GxAq2CUs8cx93OORKZVv/C9ZOVkN8IQs2RpGRsZiwKkvASRDjRnj4Jm4BcPLMqMAkEA6saOlBc7MkFapeqtt98qJ459k5L59WtmZ9Q5FaJvCk4j/s5dO8szTz+d5/6L//HfaqCzfEUOduWZHw1ZxB/+kz+K0vb7/fu/DBd6SqUTE/UQdc7PBHAH0EHyP0dJRUfWiyIMTrbVdMwJcDBkcRkodK4CvbC1rV7dCsDHk40wI0DfjWsKEgUqFK61c+jq9N+umpFvVRMzJX2sZoEo9nPB1XIMKhY6s5xu3xDHXEZYFqb2HQxmDSkma2VtZbtAKvd8/EFohjklnATPDZJZyRGuxBGDL/V9tdwLClEbiBPYHD1Szpw7G/Y2e/D+B78Ja4psKmVFroIlHx4p3Z3zY+xVPK2p5zEjBqRTsLVm3brATevwuloJTd/Cxo3lwtmzt6Zpe6bGWJMlwbV1fOTBncXszQ8//KD0DXBAVLyWxPAkQzu/O/LKcaX4NaOqdDIajA3jPa+9I+vGqUBGwBFwFkx7VzkBEa3MYQvKsaPHy4VzF6I7ZKk4QJwUTpmMuLMqCMboxTHl4FP2nEfG68iRY/lueyebZL0Zfs9diURGI0sC1LMXzmUPZBpBOxhc76d0wfkYIXvl2sdPqFALDlbkPshbA0mcmWMI5srmOxAQLE2lWubM+oElupf9X3+V8y7QZRyHWrBH++P3a9esDr20Ck1lLcNaOH6rkV+DNkdf8Ex2qpNogPOiVMsFYc51z0LQYE3dZKSj9hqNjcXZlR21DpxvcJIlS1cEcsYWkF/na9FAf4GoBsMTHNIP1vzsGediLlA2DfqSRfSSRmiGjHO8FanBot406zsUAsjO1pBqcu0c+pM+zBDIkdFU2cgDWal0+EtrX9egvrDq9A6NDEWfV5KRodI+h8aqJGkn8y+5VfuV5pWTR4/lnHOO2Q7OMHy9ihr7Mz5ZKyh+V5nq5ocYwpkCoUFpKviWMBIUj4LRXLmcQCTZzAQUVys1fgd4W513Evr6kZGsc+iet2/LGbH2HDTX5yC+9vqr6TtQqaOjBdVkjl5Cia6iw/HxDByeTZsq65XZZXSYBEV1RjojTx9++H4qqIhfBCfWrhm6KkEJWnrq1Mly9kztMXBmZakzPPTixfTTqebIVDeUwtZKhtaeCuI439aJnEaexittcGUQHC7Hj54IFFdFNFCk5cvjiKe6PL+ycpEdjrI11PMBHuU6ruf6nFaVCEET3Uv27BEHKnDlDgnJOjeKLVVpYHM5+wITme4VK5YFbYENjT4jTypLmtfBZMm6pC+7SS4Muk7/xshIMspJHi5bluBMkAI9oe+IjmYHJTIlisgNtImzZ73p+vvv35Egil5wviVCfKf1xkgrALr77nvz2b/4i/+e53j00UezN5K9Ejj2ZWp6MjqHLrKPYcCdnY2c2D+JH8Ew55Kc0l++Q5IpLGPo61skFRAH1te/7WmFOd6XPROQ2z/PTB+wvQSVPt64sc6AYpOtq+AFU53gD6QPg5oEr2qWcwAhcP+O++N7fPLpJ/FJEjTO66hVIOidnso4u3bNmlSCQlbRDW1Qe/XoE8Egu3r3PfckIXD40OHsjWeXSHRGBDMqHYJqlMWcYw3tmEb1JAr0soeYUdNr25ff0z3uiQwLFlRDyJyEjPNHRlVhBQLW1fvYYfoeBNh7rA04vB4nFV428bvf/W7kBfrB/nz04Ue6mpL4SA9yx7xW72dNGPEH+E3kAcRYK4a1uUWY05qFd3PqZipJxqy88MKLmRHFd33wgQfL008/U5YsWxomya75C8rVS7WvpjnfUFjkhm0kGw0LZpXXOtwVIqFWZyZaicAKt2/gmU2bQA2WJEExBNfAqPapgqRO59kEI2yhSn2V19pH6hW/ZnYmySStE2waiDm/RtDz0Ucfl3feejcy5sz9zu/+XiCQhqW+895brQRfR1ASL/72C6Wvf0E+u3TJyjI3114OHzpW2s6f/ETFKZkehreypMm2iUL7c+hs5OWrV9LkEyy9DHkrGqwMNuY1VNxzzYyWfI5wpjdjairwtq++PlBe/dXr5djxb8pcW0fpXiAoOVX6errLjvvuKz/4wfcz0PHll3+az//Tf/pPy9Ytd+azP/rRj/KgjMnmzXemaZkQEyZGUakLz/udW7bG8YQx/g///k/L+g23leeee6ZSXo6Np4woCPnX//pflxd++3vlnbffyvc99dSzZf3622Nkfv3rN3KdP/zDf1J5xD3/pUtlycCSRL6UAYWtwoBFZXx8sjz3/LfTLG2+xX//b/81wYPPMs4oHQ2Mchg18T777LNxemS6rM+9991zS5HKjmQPwrBU5xCBaTWZfALvwIM2cPC8ZAdk2RqowmybiLotQZ/71PvAoDWQlgbWQmEQRoaC4HHyKDPMZPovZmZrhvnm9Fz54z/+j+WLL76KMz00NBryCQc7TtS27Qnm3APDsmhhb8gLQAIYDlkj7BkqHPc/eH+59957sx+MDmWq+XHnzp2lp7cvGVzQCHtMgSErQIGIma3JRDIcTeUi/WRoh69eS4BJAcLAhlnl+PGsD0eJo8/pE9jaEwrZsznosixYumrJFHtJVSqyYpzQps+AwgbDGBA4ZljgYBSqc0JJ+m7MfT6vZ4DzIhMuy+kwUzQO+po1K8ubr/0qQSP2QOsTRd6zIAbQfVN0Y6MTSRJQItaWY81QpXQvAF6+rJw6eyrVQ3OkyCX55nS7J/scxM+MQV91Qr11cH+ybP7N2VsBS5/ZF8eifBhujdZ6mrBOMaqcC88gi0U36Ovj/Ko+WisDR8E4Fg70l48+rBOeQxIwNZ1nunThUqqfnD44dLTsNaM1ncn2zjBcvrX6av/XmXH1xJNPx1lRVvfsdAImJIHwnk8+zTOZ++X7OQIypJxxwT4ZkRCQhbdvkjddXd0JRGX2JT/IrzVo5rrU7Fp9Ht/D+WXos46pgp2KM5ogtE0F8WSqF08//XT25OCh/TlLfs8Ycnr8/c5tW9M3J8BZuXxFde47O5MFVbHuXdCTipwsZu1Hq1TmU62+LT1UqJwFyQIkf9K/1mNiYioOY//AkjwnpyRD80ZByuZXeGIr4Nd3oDdSoDErqAFbmVdZ/DJbQoVhUaWpbqDAoLCqVpaAzIOy6uHjzPs8J0zFhL6jp6cmp8v87p4kBhg5ssax4FCkWbXXQLiR8uy3nq0JsFF091OxEa5fcf0lDoX1aDL2OZcC3QR4lSHJXvkZHYqKW9X32tUbwet7Fk3r7gvlNmgDvbr/wP4yPTFVTmXqubk23Xl+16OryMnA4lodVDEBSQWRXWpI8+IlZfHi/rD6uC8JFbZm5arV5f0P3i+bN27KvdHDfi+wZ7NUpGDpU40MIyJmtyNx8MCTnHcDL9mL++7dEUSCsyCR5meyy/bD3pI/gdwvfvHzJCLI14cffpQqajOjJU3TIyO1b6xrXvTfXXfVocMSHBxyDqhk2J5P96T51znauPH2BAGY9AQZ5Egg3Nu3KEGVZ6rw8I5MkD9y7Ej58MPf5FpgRHpqJLR8RhAoGMkMrvb2Mj15MzJhL6ynpIFMOtmQ/POZhkiEXiYLTQWZfte0TW9ztWWnz58DF7ujPPzIziRuXn/99eDz161fl+vQAc4IpxmxguADROrzz/clwFi/4fZUFwQv7I2AQ3C0d8+n0SPkipNr/QXPEiSCbgk2Mv3kk0+W/oGF5d1330mTvzV1/hoiIQErs8seqhYIKLzsqX4elTfX43x7NnA2/R41SdEWW+D59SlrTlc9ZsslQxYvGSjf+c53AheV6FF9dY5dl4wHdkpHT4yHQIKOo7szTHkAac54bHHOVGvGlSqlyo/9lSBilzD/SWyzB3R9hgCfPZtzwI5Jyn3yycfpk3SvEuYSGILHQP5Akidq/7ezTyc36Iovvvgi72GPKtX0dCDYzjJ7y4Enk3TX0uWVRp5sWlcJG/ZFUJyWi+XLE0CqDgoe0mrR3h4b6rntoZ40+8gnsn/0a+3Bqra0kmB0Riat0U//5qepNNxz772VVfjatci/a/vT/Tg/zi3WSvKDkp3sCc58h4QqH9F3IfNSQUPUYz6R5AtGX8EE2bK/AjdyJHh0/jKzqvCfa6We7c2g7pHRBDTz53WX3Y/tLu//5t3szV/+5V8m2FcgUJn0ea/MTgvk7u98fEmQ9Lw1A6VbQ1Brz9RwkgOSh/zMppenwivrela/Xj9W9ftrP9fcrYSsZ649UYgBKkrAdwkk2Vk/s1ap1LbOTU+fNTPfr/Y+QwuB1h44cChVHegF98ceWR9FBslzcYk5YA88cH/5zve+XZYsQ+d/W9m75/OyfNnq0tW5oLSdP7N3zoGXjbaAFD+jJJomRBgoHHob68bGJydzYMBmKAJQDg/vwMDUMuKyfk1DfSiOQX3mMewXy1/+xV+V9977oFy7er384Ae/EyHAOHLl6qXyD77//TgggqdTp78pIyODwe4/8cRTZeHCngQZKk8O4/yenrLr0d1l96O7U6X5f/+f/zsL/p3vvlAW9y9JRoDiV9ILo9dIZfCyIW+//VZ56KGHA6HioOKNl01HYa2fSOMYpxHUjMIWpcLIdnZoHK9Bg8rOL195JVhdcBtzfManJ2NYbS5H8dKlC1knc3ue+9a3ysDChXUw6hz2pBowgi6kj2JwsDXBvUJXHKgG+hHmNnS4c3WYYyNEtVei8rtX3GMdPqmBXJ9RmNZ6a1SuBJg+kt6eZBYYnYr31oDdG8gYxeW5KLG5IhIGT7qQ4ObP/uxP4gzNm9dVZqZAABj+xQmQePQUtDIuaNr5C2ejcAUvnLkjh+sANwrTzB0lZM3uzz33W8k+HTq8P4Y6xvW6punan8MAMITHjh4pi5f0x6DYF9ekRMlj7d/pDzwEPI7zSoE0SqlxiiqUwyRt+NSaTWr48CmEEydP1EzYkMF4YzEgDKiKiIDUXjGQTYmak6YiIhurKqAyZL0beGGoUGemE5hwqLAlXb9xLZSHTzz9ePn1G29kDeGROWbwwc4Zw+Re40jHeRxMAG1NyAw5lnHxXg6TNXLuGCm9FCn1HjyQ6ziXSryZGzE+nvdxgpqmYmu1/a7tafrzvjie45zH2jT8+huvlccfeyJN/86eTKRMmNJ6oyDJpODODKuQWWTacsn7KUbvsy/oSClzlRQ4/anxybL/wNc5k2tWV6p4ON/td98daJDPuj/BRZ0+Lbgcz/3LgHkeQZBKjGonR8lZkPETfDOuqtIUI9ligCUhPvrw/eyXIDOKu63i6J05mV2DNBmTZK3aO+MMNY3NnCUl8dWr12bfQnM+NpYEC2Owc9cjMXwYxRqmPtdGLz0zC7p7vPyrf/W/JGmCvAGL05lTp5JJFSSoYtaMWwlEsgbiGPpOBtbrbEtEBM6W5x3PszIUAlRnrvm7Z6u9lWYAnc7vrUM9Ozez3wIM58R76RUyBOJ46bLeCJXBjfk5Z8S1/N05cI4Er6MtCFV7Glc1UF8Ou5DeIkbq6vVr6ddpIC4qm3QGmKzzHXsyPhr4CJl3j947PgZPfzPMiODB9kiGkLNBHizQ4gHDNUvdZzS2GbY5m8qBZ6rDcMeSCPNvcJQNGzYmoK8FLgDbAAAgAElEQVRU1npFx2O3fH+dyWQG2MbsNwcOtJczVQfP3ozTJzEgcAlLYzuY3cXo/ompyTJu6POG9ZEFTqbPgQX7Htl19jVwyIGBJHLIrHvL/JLh4bxfNlwf44cffBA7InAAjanzdI7UfsLR8cJRlIgzMLu9dJSnn3qmHDlah4SyV/Q4W9O/uLJzVsdhpqxbtyHONj0hgGhmZ0l6IbLIMNYFC5KMUtmg88+cPpV7EHCRHw5tA8dVKSGXGqDJkSA58DMMfhfOp1rgrCHPUalsKj/WDf5er6195x/QadbWWnCywp7XsyD3yV6Fwr+7p/R09+Tsu1dObkPCQJ6fePLJJFj4CNAZ5Egyiu42eDwEJevWlmUr6twTAbzECxugV1lvHMZXe7J6zaoEk7ViUEk16oyshfEf3n33rdK7oLf8wQ//IPdM79LH1ozeNiRaIEtf0WVkLg6i6iwGt9VryhC/ZGFfeerpZ0pf/8KanJubK8eOHE0wZH09h4qQ+X7OpWBHJZG+pXv4D4IPIzpUHp1RUDN2goOb942NBermPiWWGkibvbNGzndNtA3V2TRdXXV0w0Cllxd8cGztr4HJzim75LNstj0XiHk2e+yl4s4eWE+IhwQIGdXQkQqt6qPzRd97Zd8Hb8S+2FfwxZ7eBbeq1E2vkGSWMRV8P3qMPgY9p1sEonGo09BekSR63cYmpiIv9o4TrK/2/IULZUzV3ewyCYuVq8LkBrILekjPYtR0z2B9nt06uTcJTIHb5SuXYscFUPQvnawnsPE3MuR3djbJYPtIX6Ms4tTbFzqt6vH+9F9C1fAJJQZUYD0LmSNb5OUH3/9B/JP/+B8MCx0v/9v//n/kOQVUgm4Jf5Uz55GNcoacbdVF90Eu7YN/S9i4PkQS/WhdJSH4RmBxdJdnpv8FYZn3M1JJbvyvwuia3hdY9GIww+nYMzKIjIx+8dw1kWHGU4X3s2NNf619DXHZIiQt4K4Xa7vFOPusstRbjh/7pvzor36UERXbtt1drl+pTIqqm4ojd965pTz/7efLXXdvLb193UnW7/v087Jx89bS091X2i5f/HLOF3GkHBiZcdkg2VCbSuCTHTA5eOmSONsyXW42irS/P8bCS5Ymmcip2mjlMLjxUGy2wUCfKj/9m5+Vo0dOlBPHTyYDAUt45Nih1qFcU5566unALNDq/fznPyuHDx4oz37rWyn/ueZ/+/P/msj0kV27M3HYIcSioTJDGWvY6l3QV/7kT/5T2bHjgXDRY68QJT/9zLMpMf7VX/2POM//67/5N2X16pUVunbntvKYjEqGfA2lZIyTnGBwkkJtHGdzptycaQt85uWXf14+/vjT0gWa0L+wTM1iluoN/KG7uytOl+j++z/4fnn6ySeKMknYzhZVFpRkXbu7Y8gZ76p4KztVlMvYWBQ+wWO4Q0IwOFTLvC0GLoLaBD4OTqpoZuUMDkXY7KNXs689fRV+QYlRKoxTqBPT4KwReSRO1PVrQ+WVX/yqnDh2IhkbxpFwc/wpFMGEIA4ErgnMHJKu7s6sNYP17LPPJUvKKFO8qMSffeaZDHVCxQkOlKa2Kxo/5wIXEmxQHJ6ZIpGJnJmZDJwxWZNNm3KfDp3gj3zWnisD8QaCR1e2JXfWguFpmET83edkitzzMQOsFvXnecKkN2OuxNU4KQ0VpbWy9/ZBeV82geFKwDMzk0NesxQghf05KxST7JSf22dOP4O/edOm4FD953rkSUWtyZYKZASOKZ1v2pRAxzO6FiMe9pzpqRiWZqJ3+q5aM278ThbLezMhGwHF4sX5jKC/gYdkkOCmzXHSfRfllGb3eR2BR2Z2QOe80DhzEvzO82FIc80mKLDGTRKDMqTQGAv9eOaKgCIqw4M56kchEyolr7/+WqBnqQi1ZqnIMLoW1jWBSEPKwen0d44ox6HCdiRBhhPMyfA35XX3XQejasQ1kbrSK3OyOBa1P2d/khbWEpRIRs3vU4GemcqZ8HwgImnOXb8xjl+mbU9ORU/IxDuLzrEA+/33303m9ulnnkrFyB5iUlNBicHr6ih3bttWLl66UGeP9Q8kCHM+ZZ45B5zvkaEaFMhWkmfni06zT5S67DgiFLBCxpb8kC+6tfYftKogeO/a2krPApm3m1kT5yvY9Z6ePBfHjgFvCAuC80c0c+N6HNS7tt8duWoq+xwehqnCoWqS6+bUdBIcoCUMNtZDjs+FC7VnzzjpsYmJnCeZdWsqYSFRBPbEGVHV75pfKeNDITs2kT3OmezqKgcOHsgZdf/OFUfG+kt0BE7c21cDztCUX8m5dD5dK7DqkKoMtoZx1qZz1UwOlgCw9mQtikNENzg/+mXoqzrbq+ph+tz5cb3AkhC7LOyJrtxy55bocb0USaZNTcR55dSEyfGq2RjjddL6ooVJpmzdelfksfaZjgbCk0btvoXZT7ZYb4C5Uhw/CZ4ES8Nm0BwONFcztGcwLNa9NX0roN72gaMmAKtzJypxD9QGiCq5RxSjKdnZkoxSKfK5p595JvspyHTfZA55B2SD5yG3GDxNHBcMslcY3WS2JR7A3JpsbaWUrbNy6BrQSj0TnlPAZG3qLL55rZEIU0mUgoz7bgE+G8IZDCxycjrn5LaQE4Ai16Z42XwN7ZwvOouP0mTK6S/6VqCj/0eyRT8Pf0Xlr+nVUhkJSkLyY9z8q3W34DVVx3YGcujFRzFrpaO0p6JFfugWwSmn0ZrTleSNE/3Z558nofTY44/Fzuipo1PS07xgflm7fn1Zs+62yCoZOvvNN5WKOwPDh3OOOZv0h88jGkBUIHlpjflgMttkL5TfrbEOmB5VuSQhnVXnJ7PMMNe2ei1AjfVh2Vdro1Kk1ziwze75NcHRCspDtzw5kaCcDmr6ciS/k3warcM8VSG0C6hUeSY2lOxUKG9F+TRscPbGWXDm2R02jZy4Hz6Rc2AdVVgiA1NTSVCrDCCfGRyqxA7GnXD0/b728dUhugKXlWvX5e+192w2ttz9Ii8BzzbEWCJVwtNL4FSp7rclocgxt5/Wj44Ea5Q4UsVpKhLuV4D94Ucf5EyoeoZCf7A+H/mD7OlZ2Jt18gzxv5ANtSrbj+7cGT00N9uWhLz3sGdkiL9MtpE78HMeuH9HuW/HjkpeNVciT+TT2cNUSQdhxcycuvb26AdzzGpfsn66geg/usR5rLD0yjwIwYHpWPKBfNTRDZ3xf8jfBx98EDsm2J2Znort1+vl/vgCnhtjorPF7uuBs7buIb38Y/rCRtMLTnc5b19+/XlIK/QK0sN6UNkqCcfZ2fby8UeflAMHDpYlS5ZHHsUkk1MT5c47N0eWkBE8+dRjZfXaVUkADF4fKr29/WVibKq0fXP8w7lgVm8MphFNlrrZYE2VbphCo2wfe/LxVHrAkERojCUDaGNsPMXukDelUweFofCi6Dg8v3nvgzJ4Y6S88frrYVX4we/8INehrFRACKoSlKZZTpJskoN21/btgQZ99OEHiTLvgKFcsyZZHjhNBwL7kcnDK5ZzzKrhV82hwLwPBIqz8pOf/HUw6t974XuhjP71r18v27ffk00TsXLqtm+rDHAEUbQavHWbxVUFKWXvns/Kq6++Vo4ePVGHo+l9WbokSsY8GtlL2UcK+Xd/5wdhIbOByo+UEiUrkiaMDW3v2NhIouJqvIeSwRfQBIIGTtiKxq3r3w8oCXEyg+3tcdCvtZhRGlYth74arLnSOZ9j0RUnQ8DgZ65FSOM0JdLuKEM3hsveTz4rL/31S3Ww3byOcvsGA+quRbmgEVfp0BDGoIbLfnS0nDt3JgxslMHjjz+ZiFtGnyLcsWNHoBa4/Jv5SvYW49rEpEZePQ2zOQxNoMFwOXzY0hho+9DAOEKZvXigNipev56siWdhZJIZ6lsYuVQhlNGTFVTpo8Q9t+s46OSjyWhZQ06Mn3MirL/94vzIBlYqYjScFe7n8HIKyQxonPc2ayorWAkAsNH03qJuZXAoroZWlZKqbIcdeT7lYMENuU4TK3hiR0clFBgdbWFdzb4YDiGIAIRR9OyVUaVWhTi1daji9WTZPFcTJHu/KhQF5WWtGE/P38zQClRvajoOdyhLM7H7YvDsAraGEcbnXVelRvOqadaqhbJgKpW+lwPAgQANENQcP3IsCtl5oXvcKyfJHA5ZSfuul4nT5l45iVicmqbVNEYK0shm2Koq1aWALo4VRRhmuBrM2U8yWGE183L/4Az0k+wozC9SDHsoIG5mVJDJ2hy+IWtID3oWySDnVJLo9OmTZeu27ZHvS5cvxumxFxxgzpGet3vuu7ds3rIp+gmuXkLFMzNYZGdhT2+YFJseADJZWeLuCI2780fWyUkSE6hU52ZbxAuVLKZmuGqVhg72b5CZQHlag/84euZVMUZ1rhFGtonKPrXWfJe2wFNU8gWcnjckBC34XgNFq5nbs3GQBZXkXuVSEH3ym29yjgf0NoyPJXDSZEou6WSVBYafzl+5ekXWyBo4J9gc9b/Z+ybg4PnTE+6hUvvPJiAKRpxhRi6w9rZUPOgOVR7nLv0bqpky8a1hnmQX5JSOYNuiEzs5sJdzTjwzp4PTQO7qTLC+wHk4b+RFZjWzPaYnQxkeiuTQ6lZGzuMnT0S/+5yAxfM1sDX9A5mFc/FS4LOeK0HuSKWzbSBjeovstzV1bXs+Mjqcwd4G6qGZVjngGBw/eiw6Vj+b7/voo48SQLFJbamW3cyzqnTYA3ZJwBMUg4TPsWMJuJctrf0x9oizel2PYVt7BoXTmXQ2h5U8ky3nR8VAtt95IBthkewwwR6bX0/kT6DrPao31jqDq29q1q9nqKkwC/TYEHqHT+BeMEqRNX9P9e7GULl4/kLOsp/Rk9aIbraW+kJCZdsxL+dW5UIlWKaefRPg2q/SXpJ4kCxJTxzH7MD+7P3OXbvyHNcHa7adT2JNPA+9Yc20q0jymYdFltMPOTKav9fhsiBJUBNo+81imUrwBcJoD1P97hCIdyToOn32dNAGqcwgWhgajh52dtO/O3gjMFE03RAWUBF0hXOskuL8r8mZmZfKke+UbPF71RTJNslK/zY0lMxZZ0QbjQ0EC3zwoYfKiePHk1G3x2y8s+0cSErxS9hSeoiMWDP9LL7DNZsgBPmH4FUSD0mOgLRSSnfkPdYSEoO+oJvoGLTsghwVby/Pbv3oDzJSiV0qSyZ/74svv8gcG5B3CWCJAL6S75Dc8XvVa/DGeZg6uzojFxJc9tu5mp6cKvNA6JDqpCJ0s3zw/vvxCfiOQa3cvBm/hayxa84qVjqVV4l63+X+c3+j4JkGA88lUWJt6Rbr5O8Sgf1L+uMzejkPdAYbqFy7dfOWVP8UAlRp2HN6SNCoumhNK3PacLlx/VoCndq6gRxgokUUVu20Z3zkkYeyj0apVFryTTknigPe7749J2YzAQn5cJagdgQpzhm7J1BxJu+65+7Yf/e27rbbA3E0vwqBFz8NPFv13XeEeGS1QbdmiBkRUQeGku9A6RVPliyJTPNFjx47nASM37uvhpVNhf/atRvlxPFvyp49GNxuz8zEECl1qhytj47rXtBV7n/gvnL3PfzAysp39epQWbSwv7Qd+OrNOdGZ3gg4/2a2ioeyyRg3Pv3k4wQZGzaazDyeKIugg+V4KavJvJkQ/sSTT6RUue+zvfkih8pCEm6luI8+/KRs3rwtFJ5gYrCuFth3cWQ9JIcB333wolOTyYDLvCAbOHrkcLIPGzdvTnlZJoew+B6LIxtxx4ZNMWSaafW8OGRNc6kF5gzFGZxDdYhBDOHC/DRki3ZR7Pqu2kQ+m+yCQ9eZTOFccPEfvP9heeP1N9Ng2QU3eOedpXfRwvLqq79M5E1BHzt2pGy8447yD158MXTZMsYV81shdA6nigFnomKQrwSbzogS9oZ1imJtDAznwPsb42FHGweXUdIcevrkqRaLmSbsEgMd1jhTzW+RSXD2ZBD7sjcyQHF40QPOlXL18rVy4ug35Sc//knwr/bf3mh+lb1+/PEnIrgOvP1tmvsopSjBs2da2OXzcf4o54cffigCbm5FSqUjIzHIaEEpOQ6yLHSySKNjydAyVLLbmPnsgeunP+zmzRgK75VVl2mRXWH8wihkU1F9Xrmc7G+F2VEoN7LGDIX79KKwrUOT/WY4ZC7iAF26HDmrc2f0B6jioPjsSqafswGr71zIEnEmGGxBUtP4Z/057snOpU/r5i1DXuFWFRLkO2Rz9QyRWRl7jp29p8gocvvkfhhUisy9qyrh2QfhkhlhpDghrqk60AQy0j6en9HiiDEwAiEBS+TRwNAYg448F6Pr7Nlza5bK1dR0ZIhyTXDd1p5MGYdTNZODDFbkjIENwUXLIPIsGN/AWS5fLoPXbmRWBMPAIfCcgltr2mb43NRUAoLasDiX+wEJsBZN1ta5lHTxoviVv/V1gOWgt2Vs8nkOcYuBCIwPkxYnmjJUzbJmdcL3itLWXo2EvfPC0IblZWFff57HdSod8GB6M2SWzp8/k2w2p7NnQXdmY3EGnQuymMBizepAJsgYuZWFJM+yaX7WPlfK1EQNNMmSPaysU13RDc44I+KeG2hj5nNt3hwniCPNqWjmGXh/EiCtIWzWQlYugyWXL0kmmBPhuwids5CBiQvMUDoVB5UzwjjSq81QP+/lIDB2+l3SL9TZneyaREygcxh42tszY6vL+bx0sWLXM9y3s06YHzCAdFkq4aiNfaZixmfSHC9oIE+SAij7rYHz4/MSXd7HYU5l1GC7uVrVkpQJnLB1pmr/4WyCTwGqn+sPU0GhXwUXzlKqbEODuQf7VgfenovetMaqaA2ufPHipYFUYQ2lC1OBkVHvQs8/FIY9+kfFgSwlc9lb4WNkmmygXBckSC6QIWc1gyGHh271F2IldE9kgD4FOSI7mzbe2ZKjzlTW33vnnehIFW+yZJ6c/WfDauIKygJpypravzVWZ3E0mPv0RaWHs1IyO4ccj8kJjsuyZH/JQPQqdMD1OlrAWXL26Q3wL2v3+edfZj80tNNnnl9GHjxVTy09bD3MMJPNFRTQ5a7jDPp9dFic+8HS19uT81ShmUvTJ2s+nT6iNFe3+jEEEj7nTDR9IgIecsNR8zu6uUkmGZx79tyZoAHC2CZYGx6ObgOp9u9P93wcJlKBlGqkP9ksiS49zenVbcHCON4CN+9pArck8forxMxnVHEqMUBH/BN2nUyjCzZDDnTYXvFN6BqECHfdfVdLTumc65F5zeY+J0lkvVT9JPPW3LYmzik9LSDIYOzVdeYU2Qo8dbE5aT3Z5zrDa0XkH7mMcyKxZx34W96n11aijW21r5IU7qtx4NO20FPZDMlMMwST7fY5suV+NcWfPHGy7u/kRGTePXpeOse5sd/2j31q7hmyx5lwffKJ1CQMfWlUP1t2PrIriRH33CCI7LF9EqRV6OLasv72jUkACFgaxFH0Rnt7mc/OojVuoZAEOWw5u+V80icQCqF9N2C6u9r9BknB1pPxpl/YM0g4eUZ20ZDb2s/SGbuLol9C2/5bi0quAdZ1MzO+vO/A/oMJtgS7GMWcN2vP9rHPFy+cLx99/EH5oz/6J7FV7CD/FWzMPfYs6Av0F8OlcwJVE6bJtUbAVEbYBI0IXPok5U8nkKKn6VT6SgXHuiSBNlVnQrIT1raZSWf/QYYbe5M1bQWzTUuF7/fiOwjw+NR+lp7o+Rjo6rNX2Hhlbs5129riK0FRDQ4Oly+/+Lr87d/+rHTOm1/Wr7s98gINADlRWTgXlJ27Hip3bLw9P+dL6u9Zv+6O0nb00LtzIkSY3jq/gxNeZ15Q3mHCuXA+Tbnh32/BVZpMA+XG2XINpXTRvUOqIVm0pgmUsaQMX3vttfLOO++W++9/uBw8eDiGD8ubheTwyr7XhuP7w84lw0m6DXdUtvQdsiKEj2N0Y2gw8AuLozGbc8AwaEiVuXHwLLagTdDFIYQ/lZFomuMWL620q6MjY+Unf/3XZe++PaFyfmTXrmQVkQb4Tk7kzGTlycfBv3fPvvLJJ3vCCmH4mN6CS1evlFOnTiRqd83BoevBXD7/3HOp6MjIESLX4nA4QOkFaAk5RwHMyr1xZutsj+nMEGJhONiUklJ+jHqryZBQgDPZN88Ww3GlBi4MeDD1Q0Mx1N29PdWQDQ9X52n5sgigtSdsMnGy4ZjVVN7e/8375dVf/SpU25xU2R6GXulbdsN3hr3shjksk8kcOUz+7l7NFqHIQZbgRlXt4CkzLG9BVxSjWTAqXwyZgDMGpdUbI2jIcwwsCuQhJdKxsTjnjdFkJMEqAr28di3PK1NlTephmam43f5FceA4DdaHY2Bdc3CHTLFHPT2abPBt69YnuyHTectRRnk4Oxsj0dBSNspapohylBlSig61dMe8rG8qDKVWW9y/PgBKknLkzNasDvaqFXFMBeuUpCyZjKO1TMl/brblRFZiiTRvT2nql4Wt8BQyz0g4K9bWHnsuZ8QaMPoUnvvjeKAnZbgoymYYbxIc585mjRo5A6VzhtxDo8DsIXlQXrc3FjNO5mjNYtIfghROgax/Q7RAeYqmNfPXSpYslXk6NwNds94VDtAe6KKel8DHLlxKYMCB5PTL3qlmMTAMuaSBDCF5WLe+DpFtHOTaRNmTwNmZorStjfXgvPk3vdIYcvsGgspRq5T7dZgo58HAUw41XReZP3UqGHrnWCCCdYdTIjjg2MDO3xjWyHu6/M4PfrdFGFANUq2aTWWtpycrtpxcJGvcgTVwVbJpXgb5RV9k4KUqR6VQb/ajmZ9RZ6hUSm4JEWfI7zhGrqvZ3lp4qbjRB03Cw36rxoLTWtfM8cm8tJnIvD+dTZX/ZlbX0HClCVYVdG8MfTOIUXWOkynQUtkYHh0JHMTf07OzVJBRz6Xgo2FcbOh67SUnsxlpIKGh2tFWKnvPqdOnksS6kaTIQPpMBCkcT86Qs5Wseas3j7xdunQl+8e5cibodNl/z9lAs0BVBM90bJqrOwz3rRTrPsCYr1qxIuupQhAK7NmZQEfstwRDnK3Tp6NDnKmGEEQSQ6+nM04Wm2nsoN0cRNci54GaDFXCE0gCNjq9UaNjcQbb2+el/8WQVIEnJ8j9hPFugUC5vZy7cO4W/S25CrR1erp89tlnydxmzkr/QGAqkhnQG1g+2SrDRFMNnd+Z5EDglpjrOjURzw9TqjNL52Z48vh4UBvOIMiZwKLpV5LUkzTiLNp7VST9irXftwb3kiSeoTJgzqbS2NXZEafR2SMHqrphEB2sjjnZcqbJN/skgcWx5TPYO72SgqAEs4tq5rg6UWBIf1cFBeVW2REQkjXZbhVPvZrjE/qOVIjqwFR75Jll7Oe1VRYqUHG+h/XN2IEb11Nlc1+cVf6N80fXNna7nomuOJsjY2zQUHwD7K9IEZy/2zdtzPU52g17FWeWPNHp9DGIkESLdYW4aHrInBOBlvdISDWBgHWzfk2fZdPLKWnBplgbssleZuhzq/Lrd+5XAJ3AaRSyZmPsZVPVcm5V4SX0yK3rCFIatkrzj+LUSgi0lUDomwoMKDloHl+hDpA9k+QBPSHpkT6pcT0jK3K2wR71QnpONiGVbhanhW6xbio0KkTb7r63/OQnPy53bt0WmQHJ0ovuLGP8TKBzU1VAPxLGzKFKCGRgqP7DCxfK+OREZI29MqaDf9vY4PShdLRnfxtIHoIjMqlSrvLLT2ZjEJvQD5m7dZnfvDLnh44SdNnbkydPhehKwpUfEjvV1hafRQWE7j9z5lSSawL7vXv2Zmi2pC+irnvv3VFZIOdu1jPWVMgm+fY9CQLtOzsqaKP/fa995ZtIfCTwYodaiKEm6KHHAmucz9/G/FsRKQ2SoMIL2VjsxCq3lYU1NqTF2ub39fp1qDNfrXdhTah4T0MU4bzzzVWEjh49Xl566aflwvlL5fHHnkxFVZDF16tJ8UXlmWefTFGBzmJLwO8XLVxa2s5888lcVd5EpGZ/muixHkIKs+JrmxI6Y9ZAI/ysMUJNc7jPnz6FdawvzkfK7sMjoRV87bXXS3tHV3D8giAlOTMFZE4tmkPPED708EOh9xWcOLiUyt69eyNEIk+H4sKlC3G4HWabRQg5G4YLKfelP2GqVlEsYANPYLgcPAfstvVrswHKyW+++UZ5/zeV/QZVsuZuTuRc5gn0l+EbQ2kYtuD79x9Mnw4GssVL6xCyoyeOxTHxPSpSpW22rFuztjzx+OPlvh33xonieDF0nF3KFIyha15nsNLpPblxPZl7wklpy2iaQ8HoVerK6Rj09Ka0mC6sL4fX5zl/q1eujGKt9JkVesGRUt3oW7QwgQnYHOMCSschd233w+iqJJw+fa588fnXeRbUkLKLmMRU3awVJd04UIIMjqB7knUMpLF/IId6bByjyIrAAjesX5/sM+haemhmJmOUKF79UBQWAyKbkAn2Q0O37nFo6Hqyf4EXjI0ly8owM/6yJuSAcxVIoAnRK1dF2cpMUTgwt5w2ckApkXMQBXKtNA/aAMvqc+ShZsTGkmVb59qBttyI/NVqTW+LfaZmb12DMpJFIXfK9Jx3SkzfWAPNERggAODYkXvGKn1s01PZYwZJNYbzVfeuMpzESZqciGGwr/aS08GZkAllbMiDe1cxtEYyJoIujgcDRNkEhkYerpq7dLH2tPX2Vfpv0I9Fi+JsU54JliYmcl/Z44natM7g0BnWwrqBOj2MIae9I4YFQ4r3+j4yBsrE+fTM9EbO4sVLt4gRXAuEyzNt2rwlzhCngAw7qyCpjIW10Z8ge83IcHCxwtEPtQF4KPcn+fHwzl1l4aKB7HUlM1iSErtAhQPhO0KUcO5cjGUyo2fOZJ1UZ4P7P2q4oUoUp8DAuLXFsFIwKM+Tvp70Zi2Jzvrqy8/yvP7uDHMIGT8ytHjZ0nLy5PH0DJI9WX1/qlClz+XqNWRmOXuegyNCLjgVoDuUf2j+O6pj5b4EUjKxoU4rDoIAACAASURBVOqdnkqiwFrSMb5TwoBBdFZrYAfHfSkT5Buoo/Wiazy/721w402FkexzgPRNhFy21YMJpiLLloCmfd4tWEyci5vIT+o6c5acowoB6irnL19Ko3ul4O1KpVZQ6TyRD7ZEBq/pN2zgHZ7bvbMtoIaZ3xWZHa+UutevZF+6u8ilno461dv9cJKsZe5n0aJyGNyuxbhET9WqRK2ccNY9L0YtOrVJHjUkDDaJE+ZcrltzWyrJGCE5Y77z6NFjZfHS2hTt3KkiBRJcjAMYDspAQpFjnIxpZ1egR5yppu/AfpKd37z37q3zzeD7n/MsSKh7XeGCI0ODOQsDA0uSAGycNrDaE9+cyF6Tp08++aT83u/9w3wGjS0nS5LOenNKdj/6WO0ZGhuPPVapBtlzZg3OFfjVXgVJmZWxu6CVEj/kTcXCelurWimspBD9/YtD7sB5oifZGNAw35PekpZ8pVe1tLUy/iB3dcBtCDgWL24N7p4q46MTCS7Ja63M98VxbKBV5MFeJ5EIzj2wOPqNPmTvkiSaIPeomvUkXErVEGqBPLN3+gf5E844OLYAwnU49Oykawg4+1v09foJ0pu5alUc5Fq9vhC5UMUD9ZEMbCoKmWHU0Qw9nrs1i8deJWC5fiPIllNnTuc+0AxLCLAxklQYTR+4/8HYfGcgbFxjw6lSkTl7Q0b1JNMT/AL3FF+nlayiT9lOcs6HoBMlBdgu+5i+GX5JixyCMxp0wrKlkUW+kaRuBvxiAV22PHtvrQWX9EpDXAMVYn/ocjrOe7z4lxIc/E/2WmBcB4nXmUj0Anum6qECVXvNFucaIHruka9AH9s7di3wyL4KubUGxmws6K1zvOy39ZMQDvvlvHmlr6c36+AefMZ38yP4GGR/cmwinwkcnt3AvNo/kIDH96nq8g0CQW5B7Pg54GHWlkzYV75NTe4sS1UatI6MqobSQ4LjRb11Rg2dqr1DApq+c4306SGFAW+f1xkotCBOUYBDb2xDhaNVvVB1ap21qFfK3kHhsO2Ssh6YnLDfEDb2nK0UvEL0+D09Q5fXuXHomufSax8ikGXYEC+m2u27rJV9sEc+W/uk2agb8Yua+V+C2UA5J+s4EcleiLI1t1XCnVR7WoOEa7/4jXLxgllGp9MTD9bX27OwVqHbVOxWR39r/dhx/z3l+W8/F38lDHLDI2X2ZltpO3d6zxzBoGAael0P48sC1wqEYUE2MhCGRGU1c8kY1UbgWpqqMJOaHWVAa1kLPKSSE1DQP/vZz8uZs+fLmjW3pSRncTGpOQRYXQQxNtSAPJt5/CgWn640i4G+Mfoo/+BnOQscIfd36OChHDKKNYwZA0uiDAM9apVXm2yo+8EeY2NUF3L/c0rynPChKBrlMIOz0t8yplm0vdycmglWUDXns8++KMePnQi16qo1tyU7ceHypdK/sK8SCPT35aBqvn/k4Yfj7GMQaRgnGFzrJSsRRT4wUMYmxm/Bh1LOHR6urEepEsyP80joBEoOA2PicDnMDIbn8DMKUQDA2GYwVN4Lv8lALLiFdSXUBC0sbGFVMXOiM5W7wwePltff+PWtgaIO8+HDB3PozECRpecEEDbr6ueESzbH/dasz6VS2m6WXY/uLA8/9HCMj+/4ev+XCUjPnDVnZ1n2kHPoWTm4lNrAwNIoSkqa4w1SVKuH5vfMRcFSwqCJnGvrBfLVZItc1zN7PtespdlNCR4Ea4yjLBjjpNlQnxohkMFzLUGAAWKCiAcffDDwAT0A4EEcmIb1pvaDtCczkWGq3bXvx15l6OhcJQtImXqi9nuF0nNmOrBQxt2+ea/3qFQ1zoJ7JwMV/z0SAxXMu6bPYOIr244qFIVJETmjDGzDXuO7Bc8ceufL8zNMjJzz3fRuNQEVpScDYzYCGEN1WBjljltD29LsuHx5dTCHh6IoBbeqVvZXAkCA7O/uXfZGENtUB8jYvj17ysK+2lwf6MTgYJ5p3YYNcVrMzSGTAhU6yHeBxjbzC3C3OpeCHs6WdXYNjqAzdee27cl2cywpUfICgqOBWN8NI0FPkDmBUqCAZteEqQ1ueWWCdA41CFMc43ZzjZT+u2uD+9BwAuKdO3dnLTEJWldJEddcv25duT54Pev/6OO7I+vWo2Fu8ncVgPQXjI7Ki2S9G/3ZZCZDGJChgBX6xWA15AL0FTmWudZM63lqc2olg0kwhThhIbah9TkLZ86eymdkNJssqPPg2taLfFsvulTwzxloJp2H9WtsLGyMcN2e5cGHkJXsrRnXVg8d4gjP6/szuE//V0dHWKZAnmUa9TKGDnYRR7WyEKnagTnWDCeY4pIEoPQluWY43Rsn2HU5rs5auTldPvt8X/S+HhaVEI6DrB4nwrkUFOpz+/yzz6M3GXGZ+kBN0uBcYWYYxWDP6QyzZegya0n/SFZZJ/ra4Er/lt1ViQXBlMFdsWplzXiPI2FY22qMvlrnU3Xr31yUYbsqdtbWKxAWBAod86LjZIbZN32H9Jr+ltCfg7qOjwXeh0xARejN119PFaYhReEI0lugPSo6AiLPx9mszJWr4/CkgrpidZwBFSE/5wRNz8wGrkqvbdms2RoM6FSypM4i/Slbr8Ih+aQXr9mvhrCBDeTspa+qa35l2bpZZwVllmAgSz1xaq2Tc1xJeHqi18klGzY7i1Sk9nQFTjqbdGxkg1zc6ocEWVs8kGeq0NIbCf70Ueh1MrDSvu3evTufm9c1L3a0oaJ3vug7AaiATtM4nQfGyYlqstiCNAm+2ndwsSxpQW3oQPfkrHKAyb29Jie9fQvL55/tixyuX78u+5i5SQvqXBXri2mK4+g8fP3Vl5FPc/lOnjoVP4auZ5/ko+l6n3tk567YkZDDzEk+Yq/DWnU5epB8Y8y0XuyLxBgZJT/sStOnSrbDlAfC2tdX3nv3nSTA6C/nLARHSHRQP49LWky02EQrEQx7IpHaIGXsoxf/IvqsB2PuyXwHGWtQQYIEayyA9AySItaOHq59J3rnLtV5YJInZtlNVD+GnAls9EGaGUYWP/v8s5BiRP+ugcZpT6I9NnJMz1xvmAkPHjgYHzJU/q2ELR2dnvLumhAK6UiLbQ4bL3/Fe0bHx+qsnYnJBJX6UKCSBAzOr6ANksL6R38tW1aDn14tApVt7+q1a+XajRtZGwFTWAVHR6NLEUlJem7ZvDVn8Mc//lG+T6LZWjlrhADSY83aVeXggf3l+ee/U4OMieoPnvrmdPn8iy9CbKU1hA+gkhZ47KWLWWc+Uw3YS2SInCYInp2twc3IWJIt7lsSNX7lQE0wSVKQEwy8NU6o/o974OO4QXvdQKzZC8/AH2vmIIo16LymYuRMqszQU9bVPiC78G8IkYnx6ld89eXX6dNR4bn3nh05G9j96JrPv9hbBhYvLD/84T8q9z9wf4U5j0ATlNJ2+cIXcw6GzCKBCw43cBcD0WpPQiAHLQxkzU5VQZCR8nCMgz+bgMLfm+DGtRwoiwxz+NJLf1tm59qiINMke/1aeevXv877babmKouOOo+hcdg4f4wNtiaZJo5nStOTGl9PJrLnHHMu9MeYgM7hZiA44w4XIRfRy5QwjrJVgh3RJgOnDMeBER0rfQlSlE0JgXvJIKjFS2KgPv10T3qNjh09EQG/977706djgONXn+9L9Ep5KQv+wR/8MDhbG2zQqANj/oTNp7waJ9b6dKSH5u8YiCgecAnOPCfXnhCspjG4CSxTeZtfh2tSBn+/fOtnzd7YT86ag9T0Avgs57FxZu3D6TNnyulTZ8vQ4Gh59733YgR9r4jZUFmCw3HGgAOSZF3hUCkbNMKMkooVmNripf3lmWeeSkaBLFT+9hrQXb9xJUaMw0WxVXjVVBptNRtr3CR3jOEdmzSgcUQqA1XK+UuXZl8vg+mZnN7dfUtOZYEYcO/3XYyX94NYNZCulExbgyZVV5IB05DdCtpVGQxhFIRZR8+sIrLxjk23DJmgpZnBg+wChCd9SGtWt1irVBkqBSgFzfnj3DbZJvNTmoZd+6zh0Vpal2T2rl2PAyD44CBVgzYbuQgWdnIqyo8DwYlzLUrW5ykp+9sEsbKJjK9zKHhMsGyGRVt7ZIuSJBuyf2SFLJBjn2fofEbWzfdT0O6Ls1BhYb235hwI/q19GNk6wX2UpBfkfHp2Fa2jhw5nFpNzJdsFJsrIMaQXLl1M9guM5eDB/THc3kf5my/iDH/w4QdpxmS86RLwEIGecnZDWCET6nNoxK2FIBWb1qHDx8r9O+6NEQ1mf8xgx3m1ZN/WlucTECqFV4inwZMTretyeDWkGv5aq8T6d6xlM19rxLDZngUJoPWgTExPhIFM34JmaYGNniryIABUjdJgjRbei5xaf7+z/p6BE3TzZoUDNMQNTeKG0yPTy0Dp0ah9lliL/m5fyTV96+xcunw+ciTB4LNN5a7pZwm8ImxUaxMceLYkWiYr26a9Eehg6aoshrsCtTp77nwSURxt92LN6Fb6xzPVah5M9rwYPvN8nFNsUQv7F9Zs6vBoaW8zRLDn/6fqToP0vK77wN/eu7GvxE4ABPcFBElRJEVw3yRSskRtlmzLduKxnSieSU0yX1M1yVS+TU1q/CkVJ64sdixbiS1R4qKF+wKQ4A6AIACSALEDjW6g0St6nfr97/vAnq5ikQTeft773HvuWf7nf84JAu5MFFGT3cZhB7Q1c1fo37ff3lUWL5yfrC1HkExYa2pQ2rRNh+72VLRy8+ZkLYBA1pqazFU1663hibVB9wFT0F/0kNputlKF7S0HCXjUNjcbh4FsN3sLZMLBF2ilLqm7J+ebQvhWFuTTzz4Jz1x7W7Ra++759ofu3LN3b94F/15QLluAt17l5eIlp1Mw6U79+pe/Slct8u773EU2zjPRgjkzd9xxR+QOoMPBBh6SgQCCvX2tdswHyrKlS8odd96dd3xXvesVm/I8WU3ZA3eBbIbCODKaYBgAxJk0zM+7NIGt+0t2UHTIGOeJg0hua03Y6iDkaSOvng+YcfnlQaE5Uup42N5KJ61zfDAROjs4MCPZU5ldtsPe0V/sea21EYwurXWSOooOX8je6WIoQJGZq3VqEwk6Qi0eHYn+JKsyJp4vA89ZllHm7zhX640OXLJIT4MEQ/SIADzNY+bmamC2ECthKHfFHvFvIOeCIsEsR9z63FO/I5uOwu19fId9ng/BT6MgoN387K+g11netM1Muq11xlq6qa1K7Zig0e83s1i8N/sm685PysDj/v74FHS4faJTMmR5arrWB61ZHR3o/9VREKImMAqo3aqXQ7cjF/ShPaogS3V000L8ZKVu0WOxre3tdc8zWLiOL3GX0+2y1fShMhymyonjx5JRdMf5oZ5NdgQElW3UW6659tpytn8wWSYUPn6f4EKW3hrosRT+t8tWnM/3cNQxhCoVeSRZwdCoFyxId0Hvbu8BnfQo4BbTw3vKDgkCOdbsB10CFGRfnI/GF7v37A4NEWCSDFCrPkdWiNwfPno0eg04SK+nFri/P8CEIcz2aOPlmwLSyLymORO9sGd3zvqhBx5Khu/NN3ckU/jlrzyevXN3AC0GkjpDuu43f/M3U//svtb6GbpxIsAVnzQBbMt3avZXMMm2qaGbnVGfUzv7ovaRRTIj89ffb1bdkoxF8dwExLO6gv493Y1vUG2ZgKh2mfUsf94EVs6ffiP3njE6Vmfs+J40eZpB2Z9N4693dr1TnnnmmWRDb7n1tuhhtHrd5Q4c3FcmLo6VW2/bVrZvvzu/f/LE6br+kaGDc5yDXW/tikBCtF0mi2uyNQSqpqMqIuMyW3DzYjbKwiA3BKDyoitS5WUamoAmBs8++4sMIOvqqi9PoTo8PcApGAGNaBXC8fauXeV3fvu3M9zr4sR4eWPHjnJg/8eZnyNd1dnTFcT3pRdfSIDz7W9/N07U8WMny5//p/+UKNSgJlQJxvmXv/xF0tKPPvpY/iFcf/mXf5FMxa233h6UXroSJ3/BAkOl2kvvPAj6aGpP8GT9e8+efWX3Bx+WqanZcscdX0rb6raOzlDznnv6Z6HDvffuu6HfPfzwQ1FuHBStl13wgf7+7CGam/2BInGGDeMLdSxFfzNRunE2taluteiMY5bBZbUNtbNJ1ixO0WjoYoxP9l5hr25MMzUwqPz5tksofcPjbgp3Oe0uNnQWNU93OXQHlJ1Mj291H0F1UBTfawaFnvifHbqUPSMfaHw+e+7c2RiDRx97JDN1aqAj8p+qqeU+M4VqK0mNJ/wZdIM8QCUEJbjdlKQaHXKZ+qX29kvdxxg1jj3HkaFnFO0FDqrLX4O8tvydgM67MpoNt9y/G25qMpgCsdYQTAgMBX7DjTddGhqqfTBerPeAbHJcPZvh0V2GMyUr0CjtdD5qa8+6BIxSvc6awSX7aGremREIH3iiDkFkPN2rDINspbVr84Q6TA66lo5mrfci3wyA55IJzoafBlkhP00Bqf921xhfTnQtENWwYjpBnSGpHGcOI0QfWscwCygYfRSGOltmMiiMwM++oC3WjK9ZOhXcsKccHl3LIHiZwWF44thEefGFF/J564EQpwD17Nmye++efNa6NLGAzGtHvnzZinLN1ddF7+zZu7ucPdOfIIlTymjQP4yB9+Q0yCA3Qz45PvbC/APghX2WfWgcKvrMGprP2WvUylA6FsyLoRGkpTNYy9E3+wAXGkIo25C6CY5OnN86C4s+2rBxQ/ns80MJemQ2Ic8p2j19KudpPxlag10ZdXLlfOKwMfqRAe2dDWaTsV2cWrqGY19nSCzLc90xMss4er+mIxBnBT2KYV27fnWyXk02JyDGeB3c2RTSopvd9aUvXZo+77sAR9ElRRZSpnsijgVH2n5W3TIRgxUjBSSaUKu3NEaXvgXukB0BgUYwyUbb36VL4pyHKt3WmboAzo5AQDAtcPb/YR/IvqtXGR7OuXN6x0brvAoIvXtD5ryXc2FgvTc9I7BBzRDYcjyazKx7GwR+6dI4PkCG5StWJusUZHCsFqtDzGXD+np6yvnBgSC09p6TWOloFbxDEZbpoTfdebJBt9BNim4XLxKEX4jedFcEQ/B6jhanHK3FuAMzqjThABx5L4Ow6TaO2oULI3X20aq15aWXXsgsFo4jG8cx1JxDu2E2WadM56P+j8w1NSbAA6wHzYMECc7S1HvnZ2CuFAoKlXu+d++HyWJqKU1vcfLUELDT9sHvyJLKklVHRafJFbmDzvyKzVenMyPKkLshK+vdnQ/HqwHxUNYFYvwFQ6XrHZyfe2KtalabLmjsRrKF7bVVO9vAXgEsFTKzyX74ATt3vJE5HPTuzKyOppXS3lB+05jlsssiG9YbOlJrFhpn1prJAd1oXhYAbv261a0Bzyuzx+4t2asZyJOhewvm7a2Zfv6OnfZ872XPyIj/rwCypjQryle/+rX8+Suvv5Iz4cOgeqI8uTP04emzZ8oPf/gnydK++OILZfPGy8sXbrst+06H0K2e5f4Yuuy/rS/03takejrB3tF9sYnnBi/RCe1L48uR06DwE+53b+y2u9p0e6RzyIg1synsH70lmOFXojcCApPRHhiILIbp0GKq+H1BCHuaPRk4m2fQvWRDnaLvts6UQrS6KtrLK6+qw8X5DZ7rTlR/tAat6viGhkdiX7xj5sVNaDZyuixetDAlEppjyXI++eS38nvsp8Bmta525JPWU6PYCqitL/I+NZ3MB30FaJNpMJQWIHLPvfdGF/JhPIsuUgs7NTtTbr31C3l/GSDr5c/R42O6jmKwtFU/TzDquQBPQQ1huO3W26KnDPjmd7grzlszMQGDOni60NDQbdtuzjrpESDqsmWoutW2amvuzjkzd8K78cEEygBx6/D/9A+d5DPOT8dIYGxPb1/sgJbVZKKZC2bvMQp8b8MWY18FlmTC39njSnNW9y8AMg4AwLWgnDh5PBTc2L4MWW8r5weHytu73i2Dg0PlhRdeDG3UffK+ZAADy+ycU6ePla7ujvLQQw9lBhKbHQrz8SNvz+me8+zTz8TZevihhxMZWpBFOKjaBajOxIGqpQgwgyprFsePP2uyBC5ig6paZAQepeXTz8ovfvmrcvDgJ6F8cagee+zLubhSdC4gZWHTBgb6LxVxUvCG69k0Sj70hBXLMgWWMwMhM8DrjjvurE5e/7nyb//tv4kR++53vxdF7TB/+cvnQon5xje+FcP7ox/99ygpz123fkNmfVDcZuigzqXotNN8mdqN58IgJKXW5+z+cE/a3H37279ZrrrmmjI6WrM+77z9Vjn0+adB2O5/4IGydetNGZCHl+iAOd2QAOvkoNlTwhaKjknO69bHINqLiqiP5oImotZiUxemk7UDkRRk01rQHuHW+nN982UQUrOi+1BnLXhvhMvvE0KRPqWhSx5Uy2e8p+d8+OGecmD/p6GnbN++PQZq/779UW4uqICM8cXVffe994Jy14YUl0UZcYoOf/5ZEe8apPiVrzyeNoAukcDRBblp6w1Je3vHzNRo1Tz4Mw7dvffclyLc3R9+WE6fOZkzplQgJI2TRwY5IIxb0yJUIHLwk4P5jEGW0GCOpfUx8M7ej9S0PZYqtx+UotovwazudcnMrF4TtEs2yb56BocJDSiTg+fUF20K+mj9spBBoPB4l9RhsM1am6CTclQMTC79WdLArU4xjKn1QsIYxzpBfX6QK/VqzlBbWufs3BgKf09R2x97AJEyUC00ydZATCgU9LdBfu03JdagmJzuOrdibaWGjI2meQQEVfMGe0ZWakCFbtmeTCu6ByPk+T/5yd9mP5ct0aFOhs5sBJ3bSoqUfbffIz9kSQAlpe7PBJ+ccRnbyenKdfZzx513xpg89dRPyplTat+WJJhoZsAouNTNEApvnwVXDIqCbM4j5W2GS7IMy5dnojSkk1GDwKaWKQN3e5OlsgZnePLE8bJg4fzw9icmKtpUke36XLNe1q+/PA7Ne+++n71hcNxvHZCcP2dUoGPwoBkZAn+Zj0cefTS1eU1DEEZudnq2TE3o3IQuV5u+yJTKAjROi0wzgwGZrBnn2vaWo4MGbG+cIYchNTbJ8KCZ1qDGPnvWqdMnQ9klK7Kw9iaZr9YQTYaVbib3aDKCADSCZIdbmQ1OOvqU+7Bnz0cJRtGi1CcwPs08kHDKx8aj4wTLay67LAGKIGf95esjv6l5mTcvdU3uw9IltdbIOwmMk5VsFQV7BwbY/guc3L1818J5tf5x/vw4osl89c2L4+YdOH8yb5xuwbHPViS8Gto4ud5xbiZNKLy7z+jAaS/Rn+gHeiIFtehm4+PJIHKCNeIxPDpdkbq7MpAyHfcShFVd7hmffPpp7rfhqvaOzHgP+3rT1q0ZGCp4FDgc/uzz3GFZMZkLcuX7UKEEzLIzZHHL5i25S3VEw5lkbAVq2265tSxZtrTs3LkjZ2MNUODMzJhtyz7Qm4Aie7F8+croGPerdrbSIVDggO56vJw7N5DnADxQ0eyPDPWhQ4dTZ0D/qaG03kpnXhSZtEaUdJk1DYbcvYrqokR2xLG2D5xFtkA2xXfTf9rH2uxk59rby7o16wJ4oLr4f88+haaVOrNlOSMIvDuF+iP7IRj2jxa7bBy95JyvvraOm5C5h7yTJfqWY2cvyb064kv+TlpimzU3HD0hYFu+DADSf6mNNBS/CSrrO+ooNR0nU2t5z7/jjrsqJR09XpOn6ensJ8DWfcd+IK+yEoIZ5wQY4NiSJ3ZXl7aTp0+nxpnN/dnPnirtZbbcsu2W6NcGhA71uK1k/APZ8ecCEuctk2+/OYLsWWqnzp/PObjPmDA+7844p6a5AHnxXKAa4IPeRBtjDwS5tYnVWPl4/8f5O5ksz+GPxFecm613bwb9Ui31sshMHQlRxxgAu+2R+iiDL4HF1qompdHB6prZGXWEzlGw6BwFoGTdvsZfOn26vPXOrnQodCfZdN+VOXzpvKZD61zmRpFtNS3sKWDJecgajGhFrywjXcdqrRPAIyyHVnG+ZwIggQzpeDq/NsnBJLAmtGBB02IdYLX1H6960d4IJDXB6j91ujaPKBWUFiBW/WNEQ22GAkChF84N1pk56nBRfAXEnvn8888HRCRH/+gf/+NLgbEskICFflh52YoEB+4QH1jdIP1MB736yiuhlQt2ZEtkgMiOswHY0P3u5rLlVcft//ijgKyhsyc7XcFlfhUdxOcmoxgEab6TWiYZMGddAmQLOu01FhR/2+Z/8kkd+7Fu7YZy/lxtMjY0NFL+23/9b6kPvf/++8v584PZS2COUIQvUOZmyu///u+3BqiP1qzuxbHP5wguxctwpktQ+HRjrT7tNR3b/NgoBrJJP7uQBJNj6tAYGofgACgI//h9/7bBzzzzXPngwz0JUAg4LqwLY6gnw05JCDaWLa9tKJ97+pls4A//2Z9kXT/9yd8FPb72+usucd4pEQpeVsha/s2//rflZ089FYUUg99KZYarmi5tS8oLL/y6PP30z3MhvvKVJ3I4UvWUy298/ckYrkS+y3RqOV/WrV1fxkdGy0svvVQOHTqaAik0rie/+a0o/8FzQ+XokcN5rzd2vpZg5vvf/34UPCO8aOGCyk0Oyt7RcmhE65clc0O459pqFySOPIVt7S5Hk3lpqBDhiv6DgvCKZA5GMaBMORvC1CBk9oTh+Hs6YnXCa4tA6dbK2fV9hELtyM+e+nlmHulmorYD+tl/+mwQfsqLAJIXPM3a7KEvmSCOwAMPPhTlqL32ihVLQwGSKTD0laP2zDNP53vUSaCCQdD8NGuxbh3HRPcCSkpCC1qXB+pLsQiY8MVxQ6vBvSzvTZZr17ta48TB80+j8KWgvYP0tcyTKdMUMM6uQCAF2adOJwCIjLcymBz5zHkYGSmvvPpy0KaHH34kaAvHJNmmZUvLO2+/HUcaJYy8QWmdL4VCkUDJ7R9nmuyFftZSyvbAuu2Nu8CYq2tRdF2LD6+sQRq4vQAAIABJREFU/fGHLqRdZwaUnq/dczjwKJ0K/60tSNKFoVZjjMXpNkPx6KZGDjRvsM8UdjoSabahgPZkHaqa1p1fvCOKixMVh3F8PEaiueOcCX9mjyCoKKjhqXdVdMe+0xdmdgiEyTKUGtXu888O514LJCDy5BMa9uZbO8v07EzuFHn3bukCd/x4sohoRuTZ+VsHZ8Ndo6zROHy/79S+meEWCHDAGH9Kujqcy8r7770b2ivZS8vV1hwjxpext/eMzzee/Hr58ENNBtQQXhs9w/nmwOEIuzs7d7yZGSZ+DIu78cYbLtX9DOrQNDRY7r733jJ/QQWN3NdmIB/ZTcBBztpqi+F08mllL4AZyeDOyLZdcykjSzdCs8kaZ0zr1KCvXdoPb8neQx19lyAw/Oz+/urAzk7lfn1++PM6UFe701Z3xhQsc8xWrU7Qr8Uq2fXsOPht5uygth5LETD5Qa2iwwVxMidsh32294yQs2roWdqnplnCAjOeFuR5C5doQa6JRzXW0DpnloJXVM8z/ZdqRsksKoLZCDXwHI48ASE4IPSP8yNP/j6UYPN0DNu9OJ2zfumlF3MO/tt3um/+3h4fPnIooEaotArgFy3OHgJnAFAQ59DturrK8JB2urjrS1ILWUGOJcVQZnRW9sPn/Zn7w2HoaNdJb02CA4CFjJdAzXoVCHNsyK/3WL9WO9h1AS1qtmwsnagU9zvHX/ziubzrD37rB60GDOPJsrgLPgtACY1u6HwcWQEgJyygZYf2q7UGLzSm2bl8RkYDKATAALpxzDkTJ06qh5mNPqJ3vBv9D6iANFsfX4DDEwAo1K6lcXDoIWvu7emL3KOcy3TMIYm0tVVam45TPb0J5gQRzsB56hCIFkT2OK0pSh+sQ31lbQ0MdoY1Q4RxUlsno5w1DIZQcicn4yxjh3CWh0aGMlTQXaOfObfqk+g+dqVhsGBx+F3AGVmnR2ShBGOpPwodtDY0sD5Orcxosimt2Tucdsg734J9p0MFV2RX0MKhFujU5jp1xou9psvuunt7qxWxGSyrks13Xu7BkhW12N87s/szU5NBwGtmbi46DVXXd8uMJ2Bp1755bQvcqdT5Si+dLtddXzuiWb+soPWFwqsJw9JKA7Q2VFFB9re+9a34egAVd82zvIczF6gDTO1DOr9lWHpnAAQghIyU78Ha8HcfJvO1MDKp4xmGxr6P9qU2l/4SnPku9t3ZA7vVjanbdvCCR3fVHoVyeEj9dLVtqGTqpx95+NHoAne7ZskXJYg5cazWpW7chNZ6OGUNMjpNjcl4a7aTjDI/jcygnT7x+BPxB/hjQJlmIDk/IeyVfzAoV3YdqBAfrq8vdTr22jsBqsiodz557GjkgA0VvD311E+jb4H4MhjmvYVtkGYuPfFj2Dk/5ICP8dZbu6JDZaPYaLRVthb1nu6S0fpo354wT5ypwe10BpDia1/7jejtgwc+iS+jeYQgSNOh2l30C/Fpf/bUTwPuA+2MiWC3Bcboq/YBOM0P+42vf7389Y/+KsCtWqZmeLH7KdvHdtkrwO9rr75efuu3f6uOVxlQu8p/XJ7n6JR57MixcuJkf/5tbg/qq0QCwNja3VFxyOzcdHnkkYfK7bfrlnoxmau2C+cPzHGAOFKUIATXAXMoCYSDkMUQzbuotXtIRUmaFs3hgy5dFmeH8kvEmHbPvYkKKSAHKZPz6quvlSNHj5eXX345l49zQlg4Fr4XrUUrZnUb6h1+9Fd/mY5djz365VxeARFlfsttt+b7RLMUhcGVv37+V+WJJ75W7t1+fzZUevnnP/9ZnAFOqQPyHS72n/7pv8taXWDdZqzPn0O1bFxtYSjS7ikdnSYlT5SB/oG8f0d7dzlx/FQ4yjfdtK1s9Q5jI+XlV16OcBw/ebTceded5Y//+I+TFv3sU4PsFsZR0q6acTF7SEMGB0kRpaPG4iVxsClzAtnU79QU9PKchb2WCpaOtl7OHwXLyXaJagFnPT+HHE5zlxaNC2NUfTf6UYrLB8/lojMWzj5Kv5UGfe65X5VXX92RmUECNBfHRWIIOLHNJF2XmQHBbHzt1VejXB5/4ok6W2XqYgZWoajJvt166y2pJZItuPKqK2LA01Iz7UEFTt1xdqsB2JwLz0mCuEJHGGpc3Er1OFGzWpojzEyHpsAxu2f79gSb1ZFZFqVrP7wbebaP0D9Fi4IRCCZFdfPWm2M4k0Lt6IzzZw3+mwMXo3GicqGhPtbdBPaV+9qRDJHfhyB7B+9JDlMsr51yawq6z1P+5B5lx7mh5jTKioFDDSFPd915V2RX1yJItt/TsQbFioGBtLibDAhajX33TPv58b59Wbv9Zch9Xzp0TVYurfUz3OTM+vHPmy5ejUMLeHDmZI0zUicfV+qf7+LAMSYMB+dE3du119wQB49B8i4UpIC5MbKMYftcnX7MIVOnJDjzfozcgsWL0xpToAGVJfcyPbo6QXNrMWilVciUhl8+NJROLhTtjjdeL3OlLY6ke239kX+B3dRU9qJyq6+LjtnTqs+6cstVtQPdwEDmdHCef/f3fpDZWGZ+2TMZTIiidzEsTitPnbYUjb/zzluRMZPSOcWmNlPakNv5i93ntrJ508by3nvvZ78iX51dCby1FR0eupD9zFC7wcEYAHxtKD95rF2T1HqszF3h9OJxkW0/mi/YcxkD7212ggyOVukyhpxQTUXIKWevycLj0jeZY/epBoNLsy56y33yZ+SnNuJYVNasri2P6Vi1IvbUnSNHPV09Zd/evdEZ0Fh7IliWjReMk3eBw+o1q2JscbLpcJ9jLCGF4YCfgYbWSeYcLDLlfilOTSvz8fGca60tq/OoGiqvzzV3gr2iI7zDksVLy8sv1exndcLrnte7Vwug1WbaRw44x0YQ6P+t23qtlU2ZNPAu6Gqtm+R4CBjoJndDNlWQYx0JvnWNmqmtfTdfcVWyWPY4dR/9/XH8OFN+n1PTf9ZcuVr/RYbpN3KrqxLHCgLNLm1cr2vgsvwZp+gnf/eT6AgjErSyVeOktbl1ytQJkg2EFpjoMAgsgNKiklk3ipfnyVgKdNisvvm90d2NrrPv9sPzaoa3LWCbYC0Z7I7O0jd/Xs6MfeE8yeTRP36X3p1I++Ml2bumjgnI6Z3U1dXAYknsjwCB/MmQr12tAdG8nA89RB+RX1kI8teME1DzB2hqAvQrt2wJRReQpRlBhlQ3NSbDI1nXo489lrXs/vCDDBGnk4BDaojoXFlaOrAOYR0qF1q+0J49HyabIViMjWl1q5JNEyy4M6kziuTWBk3sg9EdQEK6yD5whul+gYD3My+QDNYgvi/6n4xbx/U33JhMxGuvv5ZMDgCVUw/80+mNb0QnNxTi//Tnf1ZuunFrqPnOvqn5Yv844rFrwxcS2JBJFLPbv/jF2Ajyx/H2LJkLfgVn22f5YRgcqYubvBiAD92sybCn85u29efOhSIr0Et2OQ0A1Ld15PfZkSab7b6lZXN7iYzWwvLRSvW/UIEMQ7tffe2VgkIsY+XuhRpV5iKraWrR6jZ3/FQdayEbnlpDhfAGsXd2pj07YNHekmk2L23tVyyPvJ47O5CmA75XzZR11oze4ktBvuCTH+TZ3tOZ07Uoazt37owfyNdlU6ZnZ8vBTz6Jn0e38SsAPLfddmuZm65dSYcvjGY97Le7nIYqqZVSi7U2+7F02ZLoHJ9H5bU39LFW03wcAeKhQ5+khkdA7B0FxGTHbCpn7RyAimyAeUxKN/zZqROn8h3NrCD3K9n2pWr/pnLXV6y8LJ8BhNC9td6sDj33Q57Z0zrba29iBtLvOXQyPVptIHr8QGZwPfDgfXlmauomK5NsZnYug4IFVh/t2R9qHuBTJl3JCuaJd3PXdJp0D2+48fry3e9+J9Tbzq6O0jZ49qO5SkmYyeKhlYSI896kODnvCn90DIHaU0QMmAUKahwyJ56BtwBo6eYrtiQ15lkiPE6SLMiHu/eW02f6wxW+//4HE4E3fbxFqp4jTT+k1R4FfP5cjUZPnsz3Qjqk7k1r1p1BS1HKkZEQhDz+xFfLxx8dSBGpVBhBsXEUCKMNzRD1qdfxfVK/0macaFxP0Xy6b8zrS2GfFDeHhfGT0WBExkcVsV5IB7a+nr4MxdMFDkVjYLBO9TUcUwS7ZcsVZcH8vvBrHR7ULxdgeDjCJdXNAOmG4RIRUA44VIaR4+xBLEX7nDT7QPnaG4qqaWvoUvgzz2VIXSg/nBS/xxhQAAxqHMXJyTp4dKTW/wic8BkpL0oQPe9vfvx3pbO9K8ZTYOMii5pnZmohc7J2Mzq7LSoDg+fizEAR7TfH2Pnfe9/dab8qUDEwkaJDhfD/O9/cGaME4aGESltH0ua1KE6P9zqNujrvS/N3TXGbLAfUhjOI156MQP+ZnCd0jSOXNH0Goi3NpUtWq7teXgFibWwwVQ4cPBjnEJpEiZMl35OMQdpI1oykC2zPISgVmZ8JQBD5Wrc2dVn2OXznWU06DLCr9VMMlUu+e8+HUSyC1drgYaw21Tgsu9AR49UEQQwexAPiKBiA9mWeTWtw66HDh7NW70im3F37KjtFmVAe5IHx8eM5dWBdreOwbvvbIEv2iywIkr2nuVf0QG1NbFbEUCgsEE9n09BAyIHCzffefy+f/fKjj0dGU8ty+lRkTubPOq2RUjKTimzj3eOy2xsKahIKt3RpZudwAnWys/+Zj9TRFT2FRkGpMh4CdXLgfjdd8WQHUAy8F6SHw99QLu2D9XLMBBlkm6wGjV21Jt2r/D1Zwg//we/+Tigjr70m43w6xe2yCT4PlMhQz66ecuddd5XXX3slRlIRPzrW4LmBnNUNN91Qlq/EjR/JeTpzgRtKCgqvve3AV07jl1pk2/DN0xlx4YLIy/ETFSFlaBsetHNKp6ILQ0GHQ49kkJYtrQPrpiZDC6rtoGs9FjRRrSPgR3DEsaYn7UfTCEH2kPNLZzZTuzmFmdd1cSKOLESe4z08rHPd2tgBdw2xK52T5s2LvAGt3B8BLzswfrEaxWt0TOpoawUPdW5Piv1XrUrAnaxM2rgvbdXqVV3lLAU73ieNAXD2R2v9DVkhx+5b7RhaByA6K3clmd9S6W8cSetI56uxkTI9MxXEFChDjsmOgA4wVJ2P4TrYsq83z5loUfK0DccIYHAbcMoaBDaCvUb/nDyphsBsqOvTtEX9o8yIs6Tr0WDofmAWOVi8ZHne0fcl09Bds+eDAwL3RbFRr77yaprbABrJHmeYUwEUQEE3GDOdMFetCr3MGVRq5qlkUsmM7AT5GMuQ1FORjSVLl5Wbt26rWfJT5sHQ6+qaDieLpd7CeQvm4vgFpNL+u84sA2Bk7l6ryUfNAl+Mc6/ZkHsB/DB0V5bIO7PfhkryM4CQePoclUZ3mh+CXt7daVhzb+jUdGitvxpKAxY6KXWJM7Ohj9pbOtp7APzi5E5MhPruGeoigDOVPrsm9xO49vY7b5fNm7fE7tXs0kj0EV+EraD/vWtH21x8FjLQMFu8v2eRSwGL89M1tt75ja16HC2zlyTonDYGoKcnNZwo3vwEbBOOHOohBxSdkt30XPLMzlgrmySQlfnTOAIg5lzUUbEJAhjvJhh5wfDPuRJnts44q+3iQ2vv6Q6VTYCCEi3IYOesgZ61b87XevlV9KNglex4/8zlmQQMV3Ac2BfK38WJZJjdG/eZnDQ13aFszkzn/Nw38i24IqvkwXcCHrB7+DHuSrWbk/nvUOfTrEknyPFkCBoAjy1n591Bd/PyzXXYfYIxwQhWzMhIWBrq7aLP1QmdP586cXUzjd00802g63cAOmSgttVvb2Xf5mKDmuGr3sU/wBX3SvAlWyW7JgBaE11eQVP6Cbjh+1eqp+rryz3QodD7pVaoxbwRwDo/tsLvj4+PlAcffLhVyK8Z1IJ0Ydu9Z28YCCMjF8rA2f7y7e98N7rFd69YqSmMQONczpx8C6Rq/a5anZUJmtCLvGfOMp18F+f5ZBMonpqe6ZqRYoMBHJ7rvZvAOgBuq5aKjLkX1berzQia/6cLZHPZmUqZnSpzZTZAiWYIglONrzRI4HO//NIr5amfPpUZe4JHa+HTq8+ln3xXW3sp3/nut8rkxfHS3ddVMzoWOzM1k0VBCRUh406KWr0k5xpa1NfTHSeFUwLhxj3mxLgcLhpEXLrSoV+xeXMduHjuXBbQGOR9+w+Wk6f6o6QsyEV0oVA/KOlGWCycoM5MV9SAw8jIugyQlyXLloQKg+vud1Ackg3ITIHaSMCfQQFsaOUG1qLeyuGuNRlHjhwOfUoHIYGOmTWV7mBAHEd+pkzP1tT3J/s/KX/xF/8tfMHuLkhET5mZnstAMVQMaxToEMY777wjbe+uvuqqOPxa/WlVSqhuvGlrBOuTgwfiuEIMFal19NTMDKOWwXFrTTleWF5/441QBAiRM+JwcYplPPwIUK05M4u6e0r/4EAtrF28JPNKOJLOSxoeqiYbEaWtD7pJ8iOjQVWkF5ug6PSZs+WFF14py5etCsLkQlxz7TVJcdpbhff21IVHr2FAOfi33/7F8uKLLybVuXrVZeWBB+9Pm27DDhskTCvZ6uRrkTwvFxtyyxHnxNSCzbEYRYigzzbtGykHe8ThZcDtJ4expnOnEmAoONcdJFOCZ/W7qp3KMpSwoyNKWnDE0Pn/HW+8ERnKMD1dQUpt3EDWKwq6JUremZEDcmQKMa4s2aSMGA/0sWuvuz6yY284aDI5fpdzLvugt76z5IQJ8sB77hG02w9KGaXIUEAnXGSyQeFTQBAZ5+aZgj37QybIsrQ7BVLrFi4E2eMQ2ZdkvWbccQXuAv/avt06BdwKDO1RhjdmSnTtSkThh9aYYY7mjIxlf9yZpP9b1B7nIGC86sory4oVq6LM7EsTcPb0aHF7Mfc+iL72lenc2BndwCClPoXyX7AgDnLu3CfqDXqiADdtvCIOjIvmPacnpfuvi6xwuGUvMhvIoLqujhjZps03Oe3rnRfKkSYaai/oN4EOKpRMkfsUnTQ21kJXV5ejxz+PkUDz4phJ8/scHQIgoSsBLeSPk+GZHI5m3gjqDYrm5i1XZJgwx4C82i/6cugcat9A6aCvggQvyznVWVx1PpjOW5xURexaXZNZ5+Qc6Rw1Wa+9+lpQXDqU/rVfaDSUEaNnLzmqnn/6dP8lXrkzt/dNG1hZQrUynBZ/xhhC0TmzDL0AzJ5Zs+5dHC+ZHVkn++Zc+k/3R48ATLyL4KY2uOkqs1MzZf5ClDL6tTv/PTUzWYPX+QuCeHsvQRU5b5BC99MASe+rNkig0xTHBoC4iO43mSC5qcejN6oDVR3fUIzMatp8dav24GjlvJvJhN7QhoI91nKel0cf+g6LErRBT1NvAwzqm1emJ6dzd1BJBR0CGI4SGeckeC7ZFCQ09D+OvLt0JPSLk3E+2ElOgz2r9ZnjoQ5de92NoaJUcAf9Uie7i6EN0U1AEXTrUcMSe3uzf7IwDWLKLgvgUDQhn5zsZ5/+RQBMjXB0qXJ2V151Vc6SXgz9sbPOQxPMhHq0aGGojoAdwKZ7yt6rzYNY20N2xzrpcfpGsKDtvb1ji8i7/SNf9rJhHwAt6Ss6BbLtjJ17PVMNQypw5/PJInV0Bnwjo+50U3vq8zJH5KdpQUxvQOWBJGkk0dWVTB45OfDJ/mRorBXIyPl2X2Q8PGP3bpmROqun0iXr6AX3ytnXjMhY6eutdXk+S6+zWWZ7+TPUPz90hf1Cz6GngbVsQwOeAR2TTR86X7ZtuzXMGT6T8wZYunPuyxVXbK7gzUcf5R1QijifbCj7cUuypR3R203pQNNYyh4ACunVzKpqjaWgp5vgVG2sjKvsiuyvgMK5Ny392Rk/3oFji4UAkWf/tbfnt+S+tEj63rGpX6Eb6bOGktxk8TjHgjbvYN/TWr2VoUOn1oSKLyQAj+1fujRZbnYMo+aBBx4o42MXQxkGKLpzwDVAy9abt8VvBWp29XYF4BGk8S3ZibRXnp0r83p6A9zSLXS8Hz5btY1nFKBnD9TeuWfez+86F00ygGz0Nb2VWs3IVZ0HY732N/T5iYlQC6fnqkwAC1HiZZ8atkxXe3voaqie92y/N/pEFjmU2QULssf79u5JxnPdujXlwQceKq+88nKSA7ebZce/MVzz4CdpxNHX113++T//3/MdFbyrgMXA4NnU9ZBRfkNDR7d/dDsd67y8AwaDv/euATfU7lxxRTlx4lTAVw1D2IS0/l+t1KUOAPYs98ZeC3btJeDKs6ovUrNETaMRALq/4x9Oz0zGx6BzkvmaYcc0Thgo+z7aX/7Hj/9H5AYlnx9GB5Ed7Ar2vLOzrfzwn/3TsmKljoI9pe3zz96co1Qz5XbzFRFiho1y8gWcQQLP0E1PTQY9oiAqZ3g8n+FEE4CJ8TqkEBWAQqB4RY6c47RtnSvlnXffL2fODJSP9+9vTSVvS5G6OhnGm2FTZKaAV7tVSAnnD5e/8iZnUkcwbeLrihVxZHAcZULQXWSKhs4PhyZ1+syZRJsQA4geqpaNlSFBm7tiyxXlf/7PvwmfVNtoSC0Eg9BTVBQZ5T3XNhvK3dtv7Sonjp2I0I+PG7Sl/qi2oO7oMpeko8yV2p/88cefKDfeeH14kgzd1NRECmoJfIrf1OrIBnR35SJNKmDr6oyOoCwdFseYM4DW13Abk1Y8dSqGAUWJIAp0KAVKJp26ZBP0aF+4KM4g457hni1qFoXHIfCs84PnytC58/lOyFUKo2dlgj4vJ0/2l+XLLwu9J7SgG25MxsOP84W+uAQEWvtKSMi3v/Xt8txzzyUDsWLFsnLdddemsYO90eefPHHArbej3URy3PbaYSxGJA5FNYRpwT1/QQKCmso+EHmSNQrlqq09jjeDxrmFNFLWeOAMK8XJSZX65/zEOZbBOXAwTklTixBq2rx5lV7RakVNZvy3tUG9M+cGyognDmUYHIxc+b2maw8FWrtfLU0AH/TKoMALAoXOXGKOvztWEaXRZEabgkTrS73UhQtpqWg/cOYV2zKkjFNDE6OcBJwcYPfQfWwQSuli+1lrf6biWEB8GdMo+ImJGMmGWiATUouRV6TNcwYAa7KwcVOcMvLXGEN32ll4fugqg4NFMxMGjTJ2r8hPqCTnONBjuSOCf98hALYP5qVQvhyABnWn/DhnQ8O1exWd8dabb15CkwQjHGuGxbPVjd39pUo7ffbZZ5J9Y9jtY3tnezKxAlHnytFRYEl3CFLdy6bAXqaIU+a8rY2D4e7Zg507X8+UeIpWgFJRwqHQquogzt7IMh3kbLWS5yDSAb5T167LN11eLt98eQb6MYKCeQ6ucwCUxAlmSFtzyZqZFZXiNV5OnToTHSLY1eHGT1N7xBhA1dV8CLYZaw6gAJeTJ6sDmYzD1hriqg00WkPqI1q1EP7buQpcax1Pq8tma9YOHdfIDkfcfWC06bTNm7bkfnGOBCwrli7PPqd4t7c36xHwJTt0diCUwgwvNfS2S2fLv29cgVp07OixPMc0cWdArkKHysiD7qB7Ah37Q+YBH1rRaoFcm+UI0mcutcR1D5wF58NdWLNqXWQxjTMEOb29AavQAu0xChDZkKGGtsbGuUMKflt1etHdnV3RvandWaiTqEHLR/JdtUteHZ7JuYSW2ld0Ujqrr29+7BmnnpOSIuuR4dg6Dt27771ThkfGo7sBN7oWsrFQYfQkSLGgGg1IoJMGHMMjZXWrpsrz6JiJyTqolUwmM3zgs9gSAcnbu94KWnrNtbWjGOeLY3bjDVtT/xPKYMZK1GCXU+o8yK+ggk5oJslXZLrWZZFn9598kw9npz5g2fIloVgBciplWNaudhoE9kGL2Tt6Fr3VPprR0WSenZ8W1fN6Na5QX9GT8w+l0uDnli6mG9h7sscvaBqX0K0PPvRw5OCD3e/X78r8j9rkh85296++5rrQyZ2PGgh7k5buairGtbvWqXN5AuPFCxeVo8cOX2qvzT/BKPD+qUlpFebLrpnnxVYAzpwBZ51vNHBuIPtoPRxRMglgUsfku+2D+jyNTdhCZyszDnThVArIZXdqg6b22tp/dKQsmD8/4J3v8S466pJBoFDmfbVmvzRZLs6qgcaVdj7V8sWWRd80dU7JYsmw6yw4v7YD985YP/mOLVcm8OGf5Pkc2uHhgECcUfLRdKWrVNyaoW5AdXfO+wt66XmzyegVGU+fc3Z+j/2hh2+9zWD5+TUAV9MFkDkHkDmW7A97hPnT3Vc7sAosfAeQAcA+X3ZYMwE1eS0apeicjArW+VEL583P2ukz90H2nJ3/2c9+mvf/wm235+7UIKICZc2AZPbbepvMWhzyEyfLseMnEvQ1gzqdSwL39vYK/F5Wh3x6R/8IEugsQbnvBw7IINMt//k//3l0jWwg+yh4+/Szz8rzv/5VsmH/4l/8y9YaxtL5k47LSIVOrffnRdc3JSYBczO4/Vxk0P+TWfq6Usrq3vN96I4KqAKSzBCqlF8bxS75XZ/3417RAXQtkILMBUhLA5/22PNS+Eh9dcj0WGWidHS0Rd/oQsemfPD+hymBee+9DwM42H/2wT2wFr6Kttcor3/8T/+oXHvtltLeMVfa3t31zNxPf/p3yYw88MBD6TjmcjXFeAqNOXahBFy8WDmU2sZ2deWFZTwahJVwpwh8ZDgXsklPeSFR4IlTJ8svf/l8+eSgic21b74iK50SHDpqEzRSdxeHnImnQ+eC3uPTcipsMBTLwCVT1NMO9Gx/HEGHT1gMFdLpA/IlanX5XHybyWEIegmRm54KV5ET8Nyzz0ehP/roIy1nbTZONUXYf/Z0eeHFF8qO13aU9es2BP06euREuTAk0uUQzZWxi6Mx5GZDEIrvffc3M6zL71OIlSrTEUUErbc3ixbUdnvWAWXWvrAWvFXnhxJIUWFrwCSF/g8da8ItQBX1Q14ZTY5pXwKrqVBhfC+lxilpuPyoJM6PMtaX7lQsAAAgAElEQVTS1n5AXTk9uNAm3+7eva/MzurW1hvhcdGuveaaoFHWaF28V4JNVmRXnMX2e+5JK0tyYpiXwalQqaVLFqdluD83GVFQVMpMDGjjlDP41ukCpXi1tzeKuaFZSdFbKyXEUAhuvBvqAQXKSRW0UFjQfTLHkVYsLE3dNNGgCD2b4waNb3ilTXBfHdS6LgbXJUUfogAyKLfDwNy2OCUQDk4gx8Ma/n4YZJ1e71KT37SjbHUsbBx765F1ZEwFfO6dfYbscZwYSohaMnYyH2ogtG5UZ3bmdM7dmQucnDfKFGUQh1Utz8DZtC0GRHhPBlAg22S60nZ35cqcuz2pxdlmGU1FUdWiZTVKB1s1Ytot14F49sp3cEoN4YTwXbbysiheM6ncNQ5EnZg815rofTj32z5xzlLXFAeqUhrcX47J50eP1H1cuDDD8+y/7kmKkBk/2ThrDEX0ti+Ut956M5kyytpecOq01YXwQMsZO8/XqWvHjh1l/8cfB3mSYUI7EwxB8tKoobOzrF23vqDJVLrGyXKm/3TOJ0NER8cCoITqsqrOW1D/kGF2FyfKzdtuzvvFcRobjbygrc1b2JdON57DURE8Q+oYk6azz7lkwJpJ7/ODrKbj2OhY9NfChfPjvDGiZItDYI3uXybFa+vaU6eB0wfJfqEs9nRnvwTczlc2wblXVH0w68jsBJ0gL6sFz2TD2QFcOKCCB/Jqzxgystd0jzRE1Z2ZGDcroaP0dvcFRSUrHJTTZ04l6JRRbp/lRJjdc6p0teor0dca7jsbovCUbcDpTh3WooXphCigpBMnxibSwYteIIPaidoHNCcyZW8AMwJ2WRJ3FYCEskVG00L7YqXoNl2eKtVqMnvMRnBsGeZLdYDTU3l/etN3ygwaXolq1nQYtb8Nemv/PFMQyonSlREQ1TjwN229JQ5Lg4K7ZzLnUF9nzBkdv1idOs5qark6avbT76mnkAWyvt7uGqDKJEE8U283NJTuepgGCr45gO6keRTuO90WapAhxStr9yUZGrJ0621fKLs/3J3gna5fs3p1gjm6V8bQfSE39CA9SfcJAjmPkcVe9Ty1XoketmZyI2jRPZIMCiQELT4TPb94cd7LOtxxjmPN5LRHblJkPjVVjh89liYQDS2SDNOPaGkJWMfHW7VslYZbawTqXCyUPki0O3V28GycQK2qm3qSUByHR9KBlT3zLPaIrQF+AkNS32NMA0cO5csdOj8Q3W3fnTn93hSMex9/7q7KfqB+Oys6gp5PNrersyxasiT/dq92vf1Wuf3W2zNk0z1lN3QBReeVaa3zwwzaXBIKvgBTDfOiJYuil62bvmgCQXIzOoImuDr6lr9kfWwv2W1oeOxFDZ4q/dPaUhOkdXBbpRoBtmQTvT+2AfmjI4CeZBliz3bxMWqdMTr6hUuBgPfDZmjo0O53moZ0WmPNGNlfGS1ycOrU8TwDaONzQIfUus3OBgSs1PHu2Af+jTMXgAmI3H/3G8C3aGkFHiiv2hL5fPbDwNfB/v74rH6PXygwTKOTkZG8N1nuVGsO/I5/UhvzvPDC82nYw255d7qBbH326Sd5X044HyFZoLm5nC2dM5BZT5U2Sm6sLx1nUdzMnOvrLRNj2jALrWqtC4AQmEyf8YEBfJpnkK/nfvFc7IxSCUEk2TjT358up4Yx6zyLJnvfffeljMD6NUxJN7LS1mKxCGanc64CB3fKu5CdKsN18Dd/1d5UptepAC3KO5qZbdYb6lpH56WGTvQFOWHTU8OZ4el0AspeTZqQy+lpreaN4lBTPRz6WtOqvmlSc/zoiQT5b+58O+CRvQd68KnJAWbW7t174nN+5zvfLPfef3eZmBgubQf2vTL36qsvl/4zZ4O2aAbQ8PYbpXUpqms5tzZe+pASFw3afILq95pe6+kihjbks63p73v2flSefe6X5eN9n5QzZwfKTTfeVH7wg98tr+94LZvvQDifu3a9WTZt2phhRxsv31B27thR/st//S/l3nu2ZxowR3rvvr1lYnIyNTVStpQBxYxbqnXmffc9EGFzKKF3DQ7mckFTCJVJyTt3vlHu3n53FOxzz71AjsuDD96fNoRNIbVD1uLw2PGjacG9etW6CMe5QQ0cKNKFcRSGhs+XJcsYYvUwl5Xf+8HvlQ0b1qU9tcuVbM9cTddJ4Xv+TGuex+z0TFm4ZHEuBAQE1YRg6HzjovnhSMpOBMFtIWZQVI5r0wJYCk/3o6WXrYiyqEqlK6gTx9J+OEtUl8bQzUxOxzAwVjJdFAw04PRpve4h94bztdXC4FW1/Wq48/MMfKtdPdIufGoqkTjUmDJgWB544P7S04sq1BOqRF9vRVXOD5msjepYp+5miOuypQlIKAyOOMGvxc21noICopycZx0sWg1Z+rw3E5YXLwlNw3tzaOwT42jvU0TbXhEM715RQBOWK0dfC2WfQa3wbE6A57ucZFLtT0NbS6fBMpfPMu5Swj4rKGOIGBnPaoIQ6JfGC5AvPHoK1UVn8P1d44Bah/+nsDnRHB/URoESZ6nO9+jOsyvSoyahMxlJBjltU1u8aO/gO5wbeedgcGbtn/dAoxD8RLYGGGpzjfTFv3ipy1EC6O7uOFAoABxODg7H213iQDs/SIoMU7K+GVRap9j7XUbP87UpJ3/2iZHv0YmuTbvjc9lDa+SEcGaBGHSGeSfonc5QlxZKzN4LfEyl1yefnBkkTOY4pvYuLalnpkJhEOgKdBhEdQu6kwkIOB4CG3skqPZcoA09VrnIwwlA1eZxsuyNtcoKMz/W4D3STOHggdyp2grXHIclyVKTPyg4Oe+d3xsK56JFS8K3d2bk0Fnak3mKLqems7e1LqyzzlZpDfytjhx6Vcn9YJS8Q9rHd3SEjoQ+IrBAb/Rjrd4vnPF56lq0mof4jues/K5AvXb/a09moRaMmn82UwdvTtbibevk2JKzpuAWEAREImuyaxsv3xzHdWxEgFe7KYaiMDpc+e2rV5eVy5dHR+KSb77yqtTDjI5X9NseBwXvrTLa0HJqI4aR1DR4H3rPHBqy5k59fuRwuOX+ntNHluwjyp+1MpZ0FXlwlwATgg4ZVRGQTJ9hzjLOQLeFC+YHHLCfFWGnEyZTKxF6FqoZR/Bsf4IQsu4MBXc6AdUi3HlxJJNN0iXy1MkEtQIdyP36dZdHxvy5s6nBw7l0kmoKtzdvufpSkb/Odhw05y9YRpPSsl33rvl981KMvX//gdhA2Qb7cvL0yYAFDYUkgzwv6hBWM/xXbLkyyLQgit7Abyfz69ZfHhmDXpMtQyzVJsjkAcTokHS2m54ONd098M4CQZcjAGiYAWo0BJuTcWA0oMg8sy7Bu6Y7xlfowtVXBxi2bB0QQGY+tUpdHUG96QJniZIz2D+Qe0pW/Zn3akYT0OvkMW2E0zFMFgBtdzp3v7a5XaMcNJlAe+mdBZiAM0AZB6o6YbVug9wCYNhZSDfn3w8As8dIhovjCTAAUew7G1MpwPVuN5lq4C35c0buk7WTdw1N2tio3u7oAF3NVq1UAzEdQATAy1Zp8JQgrb8/zSpkSv7sz/5DivXZEllTII/3qvOatOseCcrv3jY1IexqAowFFRB1j92Fxp7QwzUAqs6jNQqI02kwc+s0COrImQBt7CE/IKyJ1jmSAeeaUQtTU7EPZIh8NLU0lW5YgZmmlsPaZVLoWvcOqyYsmHT+nQt7w51SVygItJ9092eHDuWu+r4GrHGf0t5d9qK7s5y/MBT/ADOFb8XHkK0RYGBR+PEswJ07U/XP/ASzqSHtrjqQ7eUXAE4wgKyvMh7U9nYEGASyCXRkley/LK6yDnetd968sqg1cDsAs/bk2oCXUpYsXBi2xf79B+NnOldAE+eevBizYr8ylyvAeUf8BHpfYysAgJolNtk7oYEBGQB8Tzzx1cgluq2ZMwJ4skqHeF7j9zhjACDfKABQWv4vid7SkTcyu3hxmpTxG+p8ojp8t2n45PztD+CTjvSe/Cg+UlhH8csqdd39rGCRjN/y2uJcsLlAbbuMrSzacGp0ZML3f7y//PrXL2TguHXzed0/lFvdo/fu+Sg1/LfcenP57m8+WcbGh0vbYP9Hc2lnOFsuFcJCNavDjR4AOcC19EV1yE9DY2noKwHM2tqrYZy4GGH3k8KjUue/qAHQ9u6d997Xvbx8fuRo0oiizF8//8sgPHfffXcUzDvv7IpyEwStXLG87NjxevnrH/24PPaVh8u2m2+J4O58a2ccc+nYxx77Sg7snV1vlx/96K/KnXfeHS5uHKqe3qRNKRfzVXCVCeqPf/zjsmvXjvKF22u7POsnpJdvuDzGGxrBaa3O7VQu0l//6L+nGJkQMJwbNxo815U5PkeOfl5WrlpRPtq7t9x2223ld3/we2XxYilvdKfaPpmgVnrMvFzY1A6NjZTJ8YsxAIqvIJEUDwTA/thvio0guDie4dJTcgIigY9snAAFlc0lnr+oZgOcX9Ayg85GND+oTi/UuyKEHen0xIFUlGnavGwZJHliAlWkr5S5jrJx04YoFV3UdIlhZNBKOO2QR+d6zTXX5QJCOVywrdtuLl994olkdGRcOIEUvToixr1plQnt0ZWkdvW7PBQnDqesluJM1A0KB6LDKKfZQWdnhoBRrHXuS+1ikyzYzHSMFSeYHKIGMNoUjiySzzEaqftw6VuoOeUdY7FkcS6kywctcF465HGWyQTF6lLh5VPYHGjvl1qg2blc7Ka1NKPqHOwRZeK7teoWJNl7ffM5236gNJxbaXVKgZK3T5SLoM3v6kDGGU2qVzDY52wXZd3uGgeSvJNvGZ8mGISudfcY+FYHgvke9wFA4JlHjx1L5sj9pnTtlbudOSKrVuVZdWbE8pwH0CDKanIy5yTD+9G+fWUlWsKKFXGmBDWQIc60ZgBaTAtYFRDGcHYKkupMimQWmbHZuXS2MUeHAbnm2uuSkeKAyXRpFEBPxflYuybF0hBmZyTzo2CVQbFm1DX7XAOSldFLUv/eqRYsy3JMZn2CD8qYU9QEgrKYb+7ckc42UDt7Ti7sLaOP+sUxI6PaNUN80dTcOUFOE1xzTshZDMtlak7G83nDHIEFjI6zs799ulp1QztrvRnDTnYhyWqKPIMDIDAOBa4PClgpJgK6pjMOwCRFuRMTcY6b4W1xkgYGSndnTxx5AbkA0t9rAACd877JBs/MhiZFz3GM7bl3YvCt12fsH2PoOZ8c1Aq0djgkb6E3ztZBoqbbey9yCkyie0YvXChLyHJXR4t+qnHA/NwpepjzuqY1ad53CYA5r5X/Pp3skXsPyesfOBMn0HcFmdVWuU1G3EyLqr+bBg70J9nNYGIFwaFOLanO2owMSm3AAHRhUGW1kqFogQAcSO+vXmo8XeXUTaB+tGdwbKU9t8c5DdI4Pp77wqmSiUNfUqNp/RxLzpj75XfIoGdX4GmsrF2/Ic9wR9lPOoA9EBwI/tCF2Mt5HLaFC1ttgiuYwvEEztFz2rWnu9iFCwn+OFmCI0Mo5+baIjfuqpa59KAAzf6xLfaaowQAZctRhOhgtlWw596rQ00tQ2tEgODYdwFDdZZLsyOF2eMjLTpjXT/6IQeNvNonei7DoWXkzw9G5lBZ1PuSQ4BWZoehrPX2Rp5CEeuonevoCcCL87e+OJrrNyTbYKZLhpa22mP7fc4u2+r3BJtXX3VNfAp1ymxvRa6ro03vky1n4CxlwTASFi2SWRxOcLF40ZJQ9dhmZ81PYh/IJUebvLIjx44eqUyAqdrFjK+lE5fZS+vXrM2eoEB6N/9t77TCTiG79tVTU7UO8/xQ2X9gfzJFmf8zWMcksDEVrHZPJv6+tXtPDRKaO8BZTQYojUoqDYkuYIfJi793V+h82UD3Qk2H82QTNX+gt9yBdGNta88+ptb7yJHIjf3mP/p8A6SkgF0DkeHhWpje0RGQwB2tjXaOJECPDs2AcVkjcxvnovPYMTaFrAgK7PvLL78UGjfZb4JL32OPgcTKBT49fCi1LQ8/9Ego2vRm21xbMqh+UkczPp6hvAl0Fi6IrNWshWZEY7lX9DF9I+uRRhLo7NPTWbu9IVP2GDDoLjkLdVWnTvcH0JWJYifpOXuUkRbpajqaxgj8VEwJOoiNYKuxEICG6jABDO4C2duwaVNKH1QiA/r4Q9hBhz89VAHUZctiI0dGx0pXZ3udsdhn3t/nyYK6J2/u2Fm+cPvtoWtrFPbeu2/HZtrbNCA6fjw2lc3SUAMAcffd21OX/f7772ZWjgAn9e6lLaAqvwRNl/7QxZh+81md2gC97pK9ss+dXd1hX60wELzV2GJw8Gz8ZzIB/JURJytXX31tAJ3XX3u97P/4QHTHtpu3BYjGRnrv3Q/K2f6B0t2jK92i8js/+F4ZHRsqbWdOfDjHObLpDplgJzWrtWlrcmlV0rXmgNKMN9pWh4S6GAIdfyRD0TFXuxlVtK3WsMj6aFf3yquvl737Pi533bm97D/wSS4QdHXgHKqCDmhbQ2+ibFHoKIV33nk7lAQb7d/DI7qI1OiawBO8mirvKyPDo0WLOSgIITfh2cUUKCkudHAcKOi9rJD3kX1ZvmJpuWnrTRFoSrZJd1MS4Qm2d5a//uu/jhNPUYjQPQd9AHdfFmnvR7ujVF977dXyjW98ozz55JPV4M3DI1aXI6OjcUGl8WUvp7X5nUlaVP2SZ0OWeAgUPOPqkttHqKTf916e68/8Q5Cg9nFGFy9KKr6hT6SpQouHyUFolFyldwi+5tL9yjkr4oJkHDt6PJcMWjh/Xh3+tOmKjeX73/9e2f/xvvLRvr1RCFdddU32QZG2mpd7730gQv6jv/rvcdDve+D+8qUv3VWWrdA15mgKChVZUqLOnaJ2zubBGLRnL6695roYNOtvFA8UlkLs7KlD+ChTcspoMfiChdFMUa9DI6Foon97Y6+h2DKPMgCCSY587XZ3QwvNQhOrnFGXTgGsmjV7dccX7wwS5VnWTfFTSpxpxqFBNpzLpQFkuiW1+Pk1PVubF9R6GF1/JmLYrtyyOSg1gwhhhip3dUMFJ1rvXyeG+7wgk5N+6LPDUXzmRnEgpqYVCqoHqMM/OWml1I5kQZhb3VRcUIoyBYVqWEpFQ8kGowT5UxTuuwRQzZwF6XKZnBj8S4WDC7KvDJvzrkboYtn38b7sv6BAYawz4/iiwyiWZFQYoa1bbwnlaXaqDsnjqGXu0bx5QRV1eOof6E+BdLrDDY/m3TmGmzZdkc9QtvbYQF5ZM7Jk1o2hdRSc7KH3ON1/poxPoNvOZU8bdMpzK+q+IFmAK6+8ujWNWnp+Mo4Pyis5gNraKw5jQ4shm2qeOkqdG6FLFAVoL6+9/trIkyYKzkiWfLFMxEUBldqE42lWIDChtzhoHDYGkWzRlQ06vWxZpc/VTAz9kcEjcbo4oQyogFtGGg2DTrkIsTd3JlShOh2c7nHndYsKxzwdI7UFXxrUTX2KwtbU+DGZ5oMIek+fKWvWrqvD/NQ9jAyHbtQNWZvXGyTbOXAkGfk6a2TmUg0XXeR7nenlGzYEIKktVWfK4oWLE9DS4+6DYckoPak5HBzIeV1vftehz/LOzoPTn0LW6eq4BzXuqYOsFy5eEFCj0Y3+7c8b6lCjL2Wu2CqU0YZpAIWv3ad0+ePY1s53shGcCg47Q+555C8FuSkO35J7neHMA/3Rm5yRSvOoARsHUtAvM8sxO3zoSLl7+z1xyMmTZjG6DXlGLRKuk+ntkcymc6AvIefuJbvj7N58c2coVjIz7pXv4EzSB+Hpz82Vw58fig25cevNcWpk5prxEYsWLIxsOuODBw7md/rSbfOj1C1wqp17MpsXhuKs0Ed0AgdMPZi9UItJJ3GqyVboXJzT2KyuFArXDM5oBuaieF5z9XW592pLOJLkwnnKeNGjqEKbNm+snWDPnf3/dWmSmai1l7V9vQBVfYqhhKg9vgtro2Fk1MYuaso0z5iXIC2UvY7amAagwXGL0y8QuKhzVwXaNm7ckAA7AZSalwWV0k8m6KLuns5ybghlqTMOqH3hbKbD30WNKvovMRSmZ6fLhtbQ5gxEBxidG7g0GgGtdsGihWV+n+L2tXEi2Y2mfki3LNRkjmlT8wSsoJvQo+jYPfv2RK4BihxVdgAzwLtwVtlf7AOyrl6r6YBFj9Av8S0A1q0uo8my9vbGnqsXsj+6xwGQnvrpT/McJQKAHGflvO2l7O3Z/jOxs76TrfUzNlZ9F0EcHantfYZxjoxcavaAWnkp23z2THRnaG1jowF1klluV1t4JrU1/EQ6zAxFTBy2IB1PR8cSiJMl8kv3Oke+KjaJgIONqJkEQEYNnOlTfokfvoQ9kYkCiABXM4y5uztNdwS12rR7JwNF+SICMwFGo0Prc3rir4wOy2guTjBoDxfMR3FslT6M1kHPADnAe6PHZBvZUsF3ZUTo+Liytv8+P1Ae+/Lj5frrrym79+7JyAwNCQzYfPH5FxIMCMjpTjMfdQ996OGHyrr1a8JCIEfe+dCnh9I4C0gr2HXe1k+/8SnIDt1L/7insk8SEew8fXHVNVfHP9+3b2/0C6qszqd01o7XXi9funt75NT4ETOEBEz2GIi5afMV5cprrqnNuEp7utcKKAcHK72SjbIG4DX7rdnV7t17yxtvvBEqKpADhdJweZ2QX3zppQD3ZGjBgt7y/d/+bhm6MFDazvXvm6PQ8BmbOR2VclGnc9eoE6dxsDpQLafdhUcP4aA2xoCSa58rdZL28pW5CGhJnicQ2fX2O+W5X/663LP9/jLX1l5+8pOflPfefa8sWjy/PPDgg/kcheUFZXo4Rz/+8d+k6OoP//APE7Wbvk7Zf+s7386LP/vM0zEYsjpXbrk6/80ImAD9+ONfS/tKF0ntAiWNQsSIorZ985tPprh3cupi2XD5+toyb0qXh9rW1KWqDtLF8qO/+qt01eKcchgoVD8MvP3h8Lg0oto//uMflocefiCXRg9v6b1QLi5O/H3x6/h4RXp0kenqjIJx8dxEEbgWe0llLqn90zMIaXY2yCmhS6HfVE2XtrVXapYzkx5NanPtmooW4bSPVwSlUo9qTZKiVXxkQwqhvp3tnRFyXM5du96OUpK5ghysXn1Z+d3f/UF58cXn41y7+JDBgQHPGkpgcf99D5UtV1xZ/sN/+Pf5HujKqtW64S0vZwcrIhy+amuQocta5ULNQaXquWBpcbtieYLYpoU1eXrrvbdSxwUN8E7WBYWUyhXokFVKZt9Hey8pVn8WnqvC/CDbc6VvAUrKxylipDg5LJRYnMyZmXyGsrbf2nOi5Ah+mx7/dRjhdO6Kc4eIcdTTyS7oXO1URhFlTpG/v2xVaF4coRSRXn11ZohwEEP3nIMCDeTsISGci6bWR6CleJvzkG5/rcYLFAlKkMBexlDQzRg0lJ5QgDIXpDuojHcSiDjrlSvqcFU99wVwePwzc7W+QbbRGaHKuC+e47wX2XfI+NIlVVZbPOlGfl995eUEOVB559W0k5dlYfApVCjWddfeEDnq7eqJIqV77DmDao85ZmcG+uP4MYgyMJ8fVuA9kvbPdIIzsO4MH5wYTwb2ssuWl7d27Qr9yMRzmQtzR2oXnVoYSW78vj2oIMNcZkoARChX8geZFiBC1dztd999+1IhZq1XqfxtjRo62yptQGDFwbF/qLVDF86lvpAzKWPpLspwyroqkv36N55MlkOw0kwxpzs4C5ySZMBP6W45G6OGlkY2ZV/82MfsVU9vOvNZszODHlc0lqE1J2kygJRMKFllMGXuzpzqjx4UZHBWOQGaYkC4da30/Ry8So2baDWVqIY4dRUzgjpzojxvU+iMgvhaCFzn/1S6SUXaGUZ31/5AGIM+9/fX1qpqOVsDPWNTpmdiRP3eskWLk0GA7Do/gBu95x9yGcS8o2autaxWJ+JsQuczYLI1x4kebkYGyAhwBs2i8B0CBXqjdhvrDMVHNsl3QqrRIyCKslTuGNmDCpMNIFqozcdPpI4Lymk/2TDv7uywD8gwIWIHdu58q9x37325X56zfMnyZErph+jAkycT+HiPjw/ujy7h4EB1cfoZerrPd3z/+78Thw9gRR8x/ALspk4L8tzR3VVuueXWoP4CNFkn93qdDGRvb6hg0FLc/quvvi7ZI3ugWYt9cJYAg2RBuyuN6dJclRa9MDNWcPdD2aoZGsFYqOPz5tcObcc1HxiMjK5caQ5XpWnyL5w58IT8+Cx9KcjIqIr33y3QXZlZWSXr0MreOWAm8AXY6mQQWuMEBAN8Eo4YeyggcH4CEfuIsntxTEdHM0rOtihLtRmNgNadooc3ba5tpAVGHNI0wpiczGc4o/Pm95Udb+5IJhfwB6WWmUjtUs+8MjVZ2/iGHjo1WdbTCZo0LVzQcsTQiiZrRnu2Mj5QskIH1TTpwME48vwcYCEnkO8BWKULbrjhpjiQ5IyunJmbSbDUzKQjQ3wacpXOV+YIqVtrtQCXkW+6ysk2239gAcDXGn2WXWuA06bWjR0wZoQs2P9+AcniJdHxTQ0OO+LcZJWTUU8NXXulUyfjMZGgpNKaRhMcpuh9rj3oPDDx7V27ykzbXJpGCVIjZy1AU/aB3Xf/tPCmuwXjqfkEHmcI+VxZNH9hHfJ5cSz6lQ5Kl8CentxL8sCmZl7OucGA5M7cfrrv9oX95D+4B0eOHyubN21KtpB95yPRs3t2fxA6Nptmz/k7WEoy+Ldsu61SaDt0Ah0vF6fQcufH97QGe4fpkNmIp04nQJTJs04+Ap3A/umE6O6qofvS3feU0bEL5fqbtpbNV2wsBw7uz3cKOAxTfe/d98vPf/bzyPnBAx+XP/hf/ij03ltu2RYfDviOCh3wfFQrajP2ap2zP3Pm/xBwrvWBNUtJb3sfABGQVfKD/tJwoZlvx47Ra2PYBy2wjb51R5ssHUYSXbGsRX0dGfr7LGID7vNv6UNBmcCzjnUxTPRQKy8K4VUAACAASURBVPEwFeq5QIe8vr3r7QBx9PfExZHyh3/0B2XBwp7SNjSwf47Q/s3f/E1aGz7y8CO58Aqr/CgeDodv9apy9TVXxynPMB+tO+fh0El9jrUQ3lJWrVhZ0fTxifLZZ+acVE6z4U4ffLinPP/iS2XD+k1l3/4D+ZyLi7+LZ8oAyir4PKeJUJh8i4b0la98uTzzzNPlV7/6ZahhX/7KlzPT4/lf/zpp5j/4gz8sZbYizP/xP/5ZnvNP/skPi0JZB8cZMGyUo0mIdKgw6+bP//zPghrdd//9QWUEZHVez1xNm2UYWmeK/ppCUigFBS1wocibYiu1Ajr//MEf/FG57rpr8rsKHnUdI0hoC9A+3VMo7Lfe3JXvgPZRkE3XJ8geR5EjkmnuFy9GORAw6CjF0fDzm6LvFCB394aOsWjhghj7pv0qp9m5ubguO6rY1q3bUlfw/jvvhzdrkJ5Bhi+++EIZGhoum7dcFQrNX/7Ff83Qrn/xf/zLsuutnXGcyAknTTrWnjjrZUtXFAMX7fs9995bNqzfkAvF+aidbabj9CfwKCXKVGZNYeyDDz4YI2QOjfekRCBRPstY4ixfv/XGKCN/1jQLSFH/hQtlfGw0DQigOhzcx7/yeGSLUQk6fnGyVWzdUxYurtQ0KCmqBJSMw7vrrTdjzBiwhq4IqeI8xMnqqa2oBfsV5TpVi/RXrEhQTun5PMXLsYL+hLrW0RnZ87vWC2GE5uIeQ3kyK8lgtzOQtvY4HNB43+fPDQ29+0t3J+U8OjJ+qcCcooJsUdQCY8EhWbC9r7/xehAtdSAx+mpPOtrL5To39fSmzTKDJlsKbVPEOjo+VuvCMrm61kdRTLIBoXm0CggFU4xOWmcbVjk6Fl3xr//Pf1W+9a3v5HkMov3lhMn4QU3tLaSR44xKum3rtvLYo4+VV199tfziF79IwI5WakBdV093wAoGD69e62RBDsPqvnAm2zs6U9On3sW8EwGwH128yNqZs2ejRDdu3NzielcD2zQ+IEccgtRVpbV+HTjoM86bU8XIzM1xVgTzQ632snWGzuTExTJywRyG2imuoWJoz+psyAJHUpdKzv0NWyv1x/dBIGVEODACD/cvhrC7gifWKHhQ01CnjK8LTcJnGtl0RpyRUKMGBi+1Hf9w957cfdRSTicHwmdk1sibAE73uj179wbgoWsABt7JndFBx9r9dwL1Hg7i4tBk6CcgUMUOZjOrwOc4nBzvBizQna5yyyuFJ12a6EIOfXd3ef75XyX7jWLTDowQ0s3VDHUz80QzCF3o2B5yA9yBAtKhngGVFXBzYOm+w0cOtYY8N3WQvXn/zKXpP5t3cBcM/uMwohEpOPcuHAA61UHYL9knOsJ5CGBRTQR34ei3t9emIAKZy6qt0wwDY+Chhx6OHNZRBrXGA1LsPO2fgFKgQycuW7o8GbCVy/DbnXeda8H5Hx4aiW5ZuqLuoYCDnpB1kSHioNOFd975pfLee+/k7zSBsTaAnr+3vjXr1paxi5WlsW7N+tZMqQ+iZ269+day+rJVOTeAgGw6Wggu/8GPPy5fvOOO6CR3jtMi6xxa4vz5oap+kpb3zmFt6M5kwJowEhrASJDnPMm/mizBPxtg8F9GRXTpeladTuCYvUtgdfpUMrNNB0UOMB138803JaCz15x0QYp3Q00i47K7urP6/oMH9sfxETi5M4LD1IUuXBh6GjkGynCo6Wt32P/7ez6JQcw6SWnoADG+844781x7BYTLaIc27bb3R86wC+KwR7drKCFwqpRjAAcHetVKAW1PGRw4m/vBKWZP2JKmwYSmKgJGOhe7Iej90FA5+ImAvz26lgPtvdhQskm/ktfNWzYH/PJ7snXeiTzQFWSVE+0uWlO967W2xP8DsOy/rAdgi4z789BWR9UprclnZQ3JGRAAqOJ+Np042SDZDGfovo2O1syxwFVgr5sqnYWizP8JQNHqvJXi/+Hh8tHefcmcBRhEC56bKbd/8fbccU1g7Fco5UMXyoljRzPDB2Brbc6H7lMfEx1+3fU14HHZ22vzDe9Drzf1rIJhNg6oCbi/7bbbUxPuHbFNgMnuXzI0OooBRufoxsEEdVtvUkoxVnbueD0Z6QbM9XfuMJ315De+XZ555ueZSafhFV9HBvitt3bmnYFj226+Nfvtx94d+uxQ+Z9/++OycvnKVoOIznJg/4Fkv++//4GMcjhy7FB54mtfLzOz0wFOrcO5LtR1dXou/vcbr+9MF7dHH32sbN9+d6UPd2TgRvSdH8O7fZ/xIXSJe9vUdzfNIoARFXzV/VP7+b3ZD5nd0l7rrvipaVQmA4eGJwtuqlpm8F2IjhjKTLPRAKrpUKc8pru3LFu6pJw+eSJ+bWjXrfq1JumSdWpsMQIcaSunTp4p/8+/+7/L4MD5yN9jj3057Cb14hgaFy6cL58e2l/+5E9+WDZcvra0DZ75aI7iULMCQdd1Q+GddLiAQ33Bhx+8H+ccKsQ4Qpkz52Dliihth04xWNx9d28vK9esLbvf/6C88vJLZcuWq4KgyADs2PlWefX118v42GQZHtWKd2kmmdt09BcbwxnnGEMMRbqMC+6/gXQ232ESUk4CPj8FnIL7RWbRHIrzg2PpYLbfc++lQnsHlIzH0WMRQApR2vT/+jf/qoxPjpevPvG1OFroFowfZeVgaqeujvLcL56NAQmPfenSS/QkwilNL9Usdbh9+/by5JPfLEuXVppTaZtLBFqH6S0JxeTkyWNJSd966xfye9o36yCXuUODAzGuHA6FhdYt6+UZEAs0JqlEjiQlKHOmKOy9999Ngeu9991XPtpbI38Fq5xdStA7S1dzHiG+KFyc2vVrNsR5ICD1rD/IMLlFSxSpogYYBnom6T8Zu+qcbUobSpfu9ddeixHvaA1zdG6/949+vzzyyCO5YPv370uLacbCfggAGAd1IBAa9EQpU+nudDhp1Rc0AVHT3lh6VGBZ0ZjuOozy1KnatlEb276+DKzkaOOe10GUpyJXMUxLl5ctV11pDlacPui0gBWPNK2pJyYu1V64VMm2dXam/sZaBF7kjEFwzlBy70Mhc8Qgo7V15+EYzBSqT4yHNkGZUyqKNwVut95yaxSegluGqNZS9cUh4CAJEMge3vfzzz+foBHiPjdTL3uaLOD2Dg8FGdOKvRZ8fl6WLF4WRc85oXgp65odMYlcEffismZ1Nf7JvK5YUc617pE9dL84BYygd66d0XozQ8sP4wPdYkQFqdAswfgzzz6dLMddX7o7yg4ihkYlEGIcKTqI94ULIzH811x5dfbV87w/dBzi6D6/8947MbjO0RBD9NauztoGtjarGEqgI3iTfeGYfOXLXwm6OTl9MYDGxXShW5/uXGiYgmX6w51g1ARWDCq9hZahhshe2hcGXMZP15qurva0lW6opjLU0EP0r3Vr1oUqMDo6XL6YlPruyLwMmeevWrmyPPjAA+WmrVvLkWNHElh+73vfzzlpUIAi44ybjkYVNa/dLBkHgQ4j7lysS9DTGGsBp6yU7FxqdAwpDfg0v97fxYsiQ2l1Oj7R6oBUOydBIXe99XYZGRlKBtLnoMi1ffJMQBH7TDbpSzoZymj/BJyGNpI9NUNkS5bqwEFUvfkJjlO/MT0dRO+6629IAPniCy/EQZHZqTSxrug+6Kbhrp6DRsjR1M0nnXvCCKgBgGxk097UO3B8yKjhpJlJtLi2oA4dQ72E1rFma03W7lH2sKlhYpyt053giDO6AAigifurmYW73RSM08F0JqcnQ/vohxYYBuxDFaRf3RMBnM83w4x9F8eB3uOcrVnT6iTX6rb0yYFPMiRTwMnx9Z6Mtw6Td9+7PcEpxygzqforQt7UXnofNunrX/9GHOlXXnmlNrAIxVkGbqhMz83WNuNtmlucyLmwkVMT9W7KmgDVnL8W1mrOzg0MJpMADPHPDTfdGPoeRJk80Zs5i1bXO/ustrAOUhyolNme7siZd3d3/INz7/c4K2wSnZd6o46OdF0DVqlRlSU9dfJ4zhdn357ImKG1+xHw0fOy7T7rTli/72ebZQFl9v2+vXNggMx1a9clW2NOicLmJvOVDKoC7R5jCupcE/8/PFxpzdgJvpP/4B/ZHs7zsRNHMzOH42l93km9LJ3I+epoR32q854MUz971giLRWV45ELqTMmLu+Bu2wOZBYGDwIb8ck792M8wGBbVYnsyjobPzjdtl4E9F0aHkzWkN9kai6SHZLWiz9esju1gkwJ+ZVBtpQAKGgECaNGCSvIn68kHa2ygfRHIyZg4E+t3zoAWdrGpF6SbMq+tw9Bvtae6jxpHcT46hm32nZnLdexYAm8+QN7/4/0BxTi86bba2xXgU6CnLscdyeyc0dHy2Seflnvuuae89vprsQHuJ7+ALkpH3y/ekTmB7GHfgr7YLYNU+QPeF9XS+1tjA0YIstn2phad3hBYyuqa2bJJA4YWYEYHTl6cThde2Ro0TbLY/K6AeujChXLj9Vvr3KS0Jx8Le0K3X92F3Qc6g161l5GHizrGTQSYqGMHOrImNs/9c4Y/f+bn5cLw+XLPffeXY8ePJGsLQAQY3HzjzWXRgkWxubs/3JtA1TPVo2tTvnzFkjxbkiIDbI+ixX9W7t6+vc4SnJpMJlsgwzeiHxvWDR9WcKbUAUBUW4N3p75PwkNM4E6jp6cxUS8AQFML9UAry/DoSBkd0wyj0oqnUB7pcT7NuEY8i/NddBsghDy7G/4MoI5dRb+ZfvCnf/r/ltOnzoRGDiAl18eOnQiAZgbm7j3vlm98/Wvl8k3rS9vZU3vmGBMOCCHxD8XF6bCwyktW4Dk/kexc21yUbh30uSgLYQA55xZ77ZVXBfWhlDnwgidIHmrOK6+8Vp56+ukyODBUpmfn0pXsG09+M3UtnN+vfvWr5e6774kBj5B3d6VTF0VBUVLiLjkH/ZjuNGhCS5fW4m9zembnwpN8c+db+f+HH34kDhPeM0eK4YVSyTrodCJD0aCqEFCXhUDZ2Ab59f5qAn7+86fynuqICBv6A1SOYneohgcykt/61rcT5WYWw4oVGaaEF5ve68uWJKPiokhTXn3VtZnp4bJDGe27i+L9U4ekU1hH5Zr7aYoIm9QzmleiYnScCQ0NaqE6uoz1Z5p1iwObwrnp6SA7ULFPP/ksimrt6rWhVFU+8VAidVmCudJRTp3qz2dvvW1bOXGyzodQs2AvOfcQUWlj2aHxsYmy443XgyxDFzmAn356MAZBJ43MDJmZzcVyJhQKBXTPvfclAONcpUPO5FScGwEOZagYmxG86tqrYsBcAGiWOUzoCfds3x5ZRLnYfMWWXCAXHOJnL5KKNftieKQWOneabL8ojqGAx4X3PowAY23f1IswWmp7yAPZE2jYJ04qFJ5jxuFoeK6cJoiIZ+KBA5HMl0GL885N4eerr7yS/77yyi11AJ66gARCFFztiJQ5G+Hsd8XwBY1cs7bMm1dRz6Zb25n+U2n5XWlEtduQoZoUgv2lEBj6zH2Sdp6q838WLVp6aT6D4ODkmZM147dxYxy83R9+mKCN86RGyncLJjMXA82iVSvGQXJmfgd9TzOLdWvX5r/diQ/e/yBInnOgBwAJuh0KtrvaTVk/FGdDoARc8e4cq4tTF5N5dRZ00MMPPxynVDcVHOCGpkixWg90VWcoDsPAudpwY9MVW1LDkAL8s4CYA626lNpwADLOGa1NCBioyfy+ANI959jQhSg3X/ziF+PcUbYCozjO6gK7euOwmE1QEc+p8s677+T/OTZd6kFmZ1P/t3b9unSvQwkyw4QDSPcoJjbvwveRB/QxTjTjoUsjeYOA0jfOMV2NWs0oOMH2T2bSntR6oU11MNv8BTFSnA7vIWh1xrKmzj9NYuZqfR5DphkBo29fODy+jwMIrqv39XT0Z9VfZ5PN04pZsGi4XkWlLyQICL2hb17eh5fpOfacwWvqZjhvQWHNz1q85FJnMI6hMxcUrlqxIrbD+t2t1AD01zvqeX5/dLi23O/qqVO4yTmHt6HvkPnmz+gV+qXO3TkRZ8P5A9LQjSpdAx17OkEAHU3W6RngRR1UOJLvp1+8syCQrvJ9I8NjrYYBJUGFQNa9pmMmOC/j4xliSM9cf12t6fjFc8+Gy25sgW5pZEFhbmpjhnV3Mq9rRTlw8PPs4+1fqIM/PZeexruXvfnylx/PmT/7zDNBrOmrZSuWp+EDcOzFF54PgHfDddfFIQCeBbAwJ67VbQqyzZboTIVFIXA9fOTz3Psmk84OCVjdWXIGneXgoaTULoqDkTlnCMmnm4BKsgznBs/Wrkwrase7zOMrJaCbWjw6BxgTZLgTjXZh2BCCS7a/tvU1zHc2ATOgha6M33HNtbXxy5EjuZP0CdAQkGIdgld34PkXfh07ymESyJNP+kr9prXYbw6ez6hLVvdBr3IEybogkbPuXn7w4Xvlq1/9Wug7ztgam+5hsdcTKEJ9AWA0UTL8UmDZ3dUZORFAsH0ATvfBWAdME4Ay5gpddO+99wVAoYfoDQEDeb/h+hvC3njttdfKE48/EX1//NTxZBC136dPkmma1xcbjUXAGW5omsAjwb53kkGiX9XRKkpnK9Un0tlsHTn3fmQO6AYYIV+aBgDnyOorL78Y+hXbRIfVeYfmpvRl/4DZV1xxVbJKQDBy0FCY6LWGYn340OcJYtlHdnx8ciLgVzqnpeU9wHo6TvCc+rm2tuyjNQnEKnuhI8EYXaHpCXv+jqL5bbckA6Q2xF2ij/hX5M6PvVAawT6hl7MJGQ5+vAbd5n2xTZmldmEotm3D+o2xjxeGzqdOR2BIptT3VZZBW2iJZBQteNOmy0PXxfxJUGM21OhoAGUOuwC7acwBQLo8NswIg+OhrvNT7PHPn3467/i1r/9GmZmbLnv27onO5Bvdtu22sn4tQEUQOhTqsy6rA2fPhPq6afOGNJVKnW17W9m44fIE13SZfbZ/dHlT02ZPG9paavFnGruhvKM7e2ItqeuXnVc/3ip96TajzrDeNNmxfxWMqqDBbJ2N1gJY+7Sa7mjVoKZJRR2xkrEexUyyzpRLuHtmXv76+V+VvXv25Q7x3e29LK49JycvvfLLsmXLxrL15ptrjY6IuiqySnMgnHW+QOXtOyQO5Mho5TpbpIyJiBBvLinIifHaMrY1XKq3Z14UXrq3tLWlmPiDD3eXnz/zbDl3bjiRXG9fd/ne934rRoHStFAORYpqJyfyXT3deOcbWk7Qp/kMxc+ZUP+SdN3MbJRP03pUlG2NnDDoq2JkzkxTpJ1amNJWXnrphRSlbdt2cxRdgzxR+DkIh1fayk9/+pPQomS5IEwuq98zhZpztnfvR605IZ+VP/lf/7cYCRkZl2P+QtHweGueQm/QzaQDTVZu1Y2kMBDPEX1kZjYtThXRZcLsRC16J3TezwWL4WkZJ38HKXQpm9kYtbVnrTeRSq5pP9FzbclMYNJ1DLo0NFIuTkzmndQ4yHDIBhh3c+DApxHO665XCzGWBgkLFhJuPO3lZd++j5MNoownJibLC8//OoK67Zaby9abbi6nT9c2lIwiJeKn1qNoVb0qe7xj586g4RQVWWsoU5Rf0+Z3z97dQRWtH9edXDBIaCs1PV0HbaYOZcXK1JK4IByazNQwW8FQvdN1WjcHHgJlE+2772H8a3F8na8hMPXuDIZnCYwo9r0f6ar3hWQtwv2e15ez0bkMwmEfU2Q+NBSHmSJjcDjCDVdaduFb3/5mGgT4PsEkRLlxtsm4IAuQAO31GXexu7svmTBOlTa0FGEdKKfd8FSc4+XLUHAqSlid/P7sy/oNG+pwwdHRcuL4qZaDW6kah48ervM0LluZVquZIB10tKJq9uHk8WOpdWIUlrXQdQ6g80UvhSAK2FOHAXwYH88sjoHBc3E03GE1Bh988GH2/8DHH+fzwIkm22p/GPMly5cFPaZUGVmKyrpkKqBFZL5pI9s4FgJiTg+dwHGft2BhnFcZsCjjixNxRDjy6IEZOnr+fNbKmWdIGlS9oUHQSZdfvj53JgX558+Fc02XoP1oo1z55mORv3TmW7AgDjQU+Aq1VV1daT9//sJgueuuu2s3noULy5Kli2pN39EjuQt0mjMLJePkiYA76K91ILLs2MXc4Xp/DSZ2R2ci1zjsAkDAT5P5cvc56uHEn9HtZ1n29uD+A+Xzz49WytaqFTEQKY5t1Qaxypwljj7507nMsxsqQmZmDJ7LfhrmRldkjsqyOumdw8uhtw/+3776gUBzpMiUf6c1PapkWjlXypI7zZn1GXfx6i1XhsahcQxnhTx7fwXs1hsUXCMCdNCJ0VrbdLpOUEdBboAjZ16zezJttbU0Q25fONF0P2eNs0IP2et0dpsYb3Xemmg17xBMHkogAcygw72n2s3ayKHOVmInBfpkhcFH15LJcVZkF33n5PEaGKa+iYwKYtvroFJrAdwcOnI4erPeD+pqrgye7Y98YEkoDOcs/O3f/o9kgb/6xG/knNBBBK1oZFNq1tKu1oyd/vLg/Q+kQ+GLL7wU/SfIBIi5A+grZIgOvevOu+I0vf3O2wH6EtCbaWbw9rlzuYfqJNwfmX37Sq9jN9AXvp8etZ4wFEJx17mvq6zfsLHVVTCiUWnbw2oEVsZZdc9S06ezYUdbnDKZcHoVaJY6i3m9CT4EEuwYeUiQPjCQzI3APTpBZ6322ljJmu2BrDYwqGY8cPwXhz7OIQPeme2HPmxuDdnShEfAlJbVawFO8+LMos4DEwQhzpK+ILsCQf4RvyazytLB6qpy1ZYry09/8pNk2P4/pu7DR88rSw/8rSqyqljFqmLOUUwSReVAhW6ppc5RHUbdM93Tbg8WttdjwItdw/snLIw1FlgsYMD2emxj7ZnutjuMp5NSK2eJpCKTKOacqkgWK4fF77nfS7sahJrF73vDveee8JxznuN5NYQLtOmNGliNprTUufC+gkRrwMdi+5SKkmk/gmNZLA4k3ciuLl+5PJkPgcot25ElrcvZdC/rCTi+McdsuAIggnTlXXQUX60p9aO/6SN6w/eBw7ITAOHKlDUn32ePAABKIPk1mW0nYM6IBcOKJ9JbLeM+OUk/VPZQQRQb3JRGe/5KjKEsb018BnoYCZFyQSVmQGxovXXV+zk2MpJSc0CPjDPQ2Xs6i7JFfJkyPZvZZifPnIpP4of9FQiTA3qFLXdelTqz5d7dXpINlUT8Ye0ayFMw4wJD2CVkBCj1ZbdG0p91IfPc2DVVL4A9/W9LFmOjnC6zAobx0bJy9eoEC/wpeoQc8lOsCyAQGCbYSqk8P3FUpuJUdKksamS5pydB5tjkRLl1x/Zy9Oin6REje+vXri9z2hAfjad6SqD80ksvlSef/F6qGbq6UfjXLEp8/JCmXI3/0pQ2Ymlt1SjH50LiwJbUGYf9Zf6A+UPnanla59z4USmJpKhCvd6WQI+fOXzlyg197UJ0hLUNKUZXV2lrnxOynjltSjMrqE8eapwxFYC2ljvqpTRMWAvI3JTM/v53f8h+yWwCFLRbpN2ko72cOPlp+fKXvlC+9OUvlbahS/tnXQTC0Tj6nA8Hub4c1Nqm9JbxybEW60Wlj5Z18JnGMUhjcmtmjtrbPOjkVBThzNRMOXL0eOilO+d2lw/3fhyjJHIWhXGCKl3kcBAgtIXKTGSSKCIZFcL92c8+mvRbXVhNVNeySZAOTs/s9Ey59dbbU45iHg/lJuVIYSR4aQ0y5WxBMaQPBTq+L3IUWPhpgg9p1p///GdBn7/61a/H4aVYMrV+qdrTOptDRkdQ9c/+2T9PGra3V0A4U9rnaMzF8IIprQYfYaXBHHTtWqsnoidBprIRKTfK0dpCDRv2JMadAedYJfDp7cnh4Bgpu0m9NFRbA3LB1X88SHdqrH3PpOzBwRi9KJgOjV1DZaBvQTl7+lx58YUXs2bKHTDAoJeemJxK2njr1s0hWTh1+kTqrClm14U8ak6GErgfg795y6YMCl0wAHmaV0utgmxXmaJMGHyBKQd4165dyQKlZtagqNE6STv0ud3dcSakjT898mmcHoYE6odmkxPA2dcHwcHgAGjebdBeTlGQG7NeWgwramwhWA6552a4KXiBCQUqEKL4HCoOSS0hGs11/fic59Mzwyg3JXeUPTQ2LFkG0uoNQh9+/XoCkPRLXBuOobUv5kRRuBwcrF0oIbGFNI6w/fRjXYMgURYzJUYg6Fer3AxdL65876mMQ1ZOPxw5teZNjXXK7tB39vWXc2cv5PMcbAZudFxpk9lAJUgrAMO5SUZoYCD3PrBvbwyD9w5yMjqad6H8grD096csE1IIaeQQ1xkH87MfPg/BJneM7+9+83cxSGvXrIviY1gE95kv04bqs/awBDU2uK29PbJLF0Gy6Q6/h4K5bpojr9Vpyr7nbNUhYl1ByilkKBr55oClrAsBgFKUfigcquLRIEw+C5rigG3bvq2l4J0xXP11+jNdhxbe3w8e3B/ZoVOUaXIeoLGyTBA58jo5rdxka+5jPXp6axmI9c2cmKuVurbJJgs2IL+11KfOZeLoVqagmkmrU89rICrbaD2tOyCj6QsjO00zsSyNzC4ZZ4w5Z6iwMVjR89aOnrE2fvQ+CHR8X48Ku+B9ObiemXPhvYEBnkf5VozUDCbOymxn36w3HUC2GCNyg9pcmayAVLAjyOdMNxOu3XPj+vXJiNHJySKi02+D7HVkDVyPI6AXpbN7bnQpHee82h9lHOTT2gjm8l6zlUa21tkLXOtsl/QDCuZLybnQ+5CZMIVDqidmWQJHz9VQ+y9atCQOPN3KYFtzZY97934YB0JTsHXNEOiZklkUzlIYyTo6kxkkI553/74DeR/OvmyFMlxlfd7VntN17CPgQ1kJYEHVBeeHnsncjjXrIr/OhHseOLg/a3fThpsqHfWudzO7Tsk2NFoQIKhauGhxskQcCAG9Us2Ua86dW3bvlpte5gAAIABJREFU2V1OnqgN/faOLbPGHHnvRl44r7WsrysBRgKJMbTal1qAS6WDhvB79wSqrUC9tgmoXqBv+yoL5JUrdQAn9tcaCyWwbhqUq23oiv2mo1euWBU7nN7G7nn5fALKEFNUp3UHoGxiMvaiAZecw5BQZMZanbnGubP3HH6UxDLBdMYKGc+BgRtMXQK5qZma6fFZeyMY8l9ZII6XrLQzwR+gH9etXpNMjfIrwICyQ+cDkCOYpasBTE2vhcqQOuoAHb2ga34ILDjZekGAR2beAT7JQ/+CvthgpVucb0GAdRU0BCDIXLhaZgZACcuu/yVrWcmn4hyPVXsn2KI/ZAR8j29Bx9Qe7NH4IMAsIz7OnD6VvZXdsG8T4xjWSqoR6Jz07S1aHFvheemMONVsfeb0dAak4c/wa9wjwOfEWHwC5519ka2yJtb92tVKSsOPcJaAI85pHQNRWX8HL16Ojt3zwXsBZAGY73/wfvpVybx7NBmGlGi3mG7JE11q7/x/52T12jVlMR2qvcDst3ndZaC/tm50tLVFRpoScnaFLQOUd3XWrNYbr7+agEl2cX5/b84hm0IGOPsyXcaTCLQ9M5lgN4cuD2ZN+BUy8sCxL3zxSwlA+NGff+yxEGPIsDsXSDDcV285Ih/+6d6PPi7/9H/5p7lXZ6cBrOYE9cbPvHaVHazrRVacK+BTMrUtsgy2mfywCRlRsmRp/A3nd+36dWmtyHy6xYvjswGsfJ7tlenKGc6w0fkBR5sSP36GpEdGEJir01kJpKxXIwMZFZBZWCoD0LkL0oeSmfu7//abUO8D7si6c0aOT58+US5dvlC+9cTX00oSMgJCPDpaJ542mRwPRqlxGoKQdXdHodE8nDMCwnHXwFWDnhr8zJvTGcPOMCYSTInEbA7WoUNHyt79BxLhHjt1svztr3+V5mQRYgb73VXT+oIK6Uv1l+5hwf7jf/z3WdjvfOd7ISM4e+500oqUrgZKiCgGEAEN+sq//dtfl1//+tepV0WB2Du/rxIr7N8f4f2TP3myPPvss+XwYdTIj+T+HLg03E5NxdgRbmUbSBCsyw9/+MMqcCN1VoffIXL43e9+mwZ+Su6f//P/PZtMiGSdoMRp5pw0UbzVzNlCpCkLay4Y4KAOD0t99t+YeO7+vu/9bb7/QiEZrYrstGXTr10djiFCIwgV6enpjtKEHNl0h44QQvj0UTDKhEaQsu/jfeXAvgOpxRdghsF2tj2CdCaUpiuilC9eOFeuDhPYmTR+MRCvvvJaSg62bdsaxIWsPPHtb6dnZGz0epxt6DcZcHgaRpnIShs68ooEQpqaMrWm54kDopzDD6O3671dUbjKDCoLTm/kUrng9MREjAdHBCrinuTVv3GCDUxVf2/funpkaVbEOeFMB4EPk9p0HCMnxr44gJ6T8mlKLGSxOFoylZATzxqkb35fsiGc1ZphuRZk1AG1/r4P6YAa2Rd9LFeGLt/oOaqG3FC9GtzZa4pFxowBcH1OHKeTk5VsTVfnjRkf0zMTqfNlAM6fuxjDwNnIZPG5cwIaQGJSNiTgnqrNgxx9gefK1SuDVvk7pzTsUxMTURpRbvoDzp2N86jE0tn3HpxITi+GIM9lXTkFBi0K8KTanSXGgyJiNHt6+7L2L73wfDJM9923M//GgJNRrEELFlWaTz/OZe0HrDTSylwEOj6rb8L+uT4nTNlbRfQruuu61k7kJKC1dzIJTeOrQCgI59JllTXp2rXU3DdOlr+XORXJYgBQynLEZCTGDE+8Vlln2kpt1vYsArG77r4zBlV9uKZ65RIbNm2sstBCxq+PqmE3yLKW5bquNWv6FRgeE7atmeehW+wlecuE7Xk9kYGmr0qQJgMjkHQ2ORfpXdSQ32J4tJecnBpgY5Aaj87TL+Y65B/YwGFkwCDhR44cyxnVlwMxFXhwODh6AaWGhuIwhKno5Ik4sZk14QxMYSfUA4CqeSylEQAAGUZoM3llI8wQcQ/rl6zB8LX0OgAzGvlKVnNGVrMzmTrghc8tW7I0Ov/C5fM3GCwztHpcA3udUE9+gEaMpIBHhsq/NUEKx8za5HOTEwG5OEyePQ7U0cPRO3SE50hlQGdX+sc4/GvXrrkx64l8CagzPDBIKAd6ouzduz+Op/d3dgybJo/2VdD50YcfReadfyVG3nE2xCZXEqDICujRFKC88McX8l7QbeAaFF1g3wxz5WDVXr9zeQdgCVngqFs3756Sn5SD1bIyGV/y7mzSc4AUwAxd4n2R1dQ+p+Eg+5Wo51L0quCCroRiO29NaSsQhSC5vh9BWa1AADbQZxhNR0OiU+fF1Fk1QKlk31qlSUomU1HSGvLMmQv9NzrkjsrceeEiZrba48gOISagOwT1zoIz6GwhjqAXK2Bk8HIt867zkmqQxBmVuVFqdvTo4ehE6wMgY0PDNIpR1Xy8tplUFZCdBqgAxlWKb+ATsp7ROpBxrM5OSl/NwoXJVKWnbbEKlbo3tXx2IvqOTCbQWLY8Ze98LWtIb8n8kFvOvWuziZcuX6x9oQZD9/Qkax1Z7e5K2Sx7icE2LHctv46sW0s/TRaHA8/H44c5B2TU2rHTAQ5Onsx1rTFKb89Ol7G/rsGBV03hfAqW6HnP5JoyEj7r+4JA6yZY8Z6eA1FFZlXNTCdTMz49kYACCEDHel5yl6obWcSLF5PdtGZsNdtP53nWjrb2cvb0mXoGTp3InltvZ3rxokWRV9/DZMsJJyOuz6d0vrxLM1ianC9Zvqx0zO3IWWdc+JZA+8xmS+WA9+rLeQ/7XruxFsvLxMRUdOq7b72VodECQ0mDDGSdA1jrCXNuGPDGxvMc9GpKh1OVo6dL/057xnsIFr/8la8me/nam2+UJ775jehJ/ubIiEHoE7E7yrx+/7unannx0hVlTmcHnDd7IzOKEVf1w7kz57PG7733fggLmpk+keFW/3lDp88voyMA4EAEZxUwKcNK59lbmSbf44vKnCr3pGf4f4JSdoZuqT7XQPaAznReGzZX55+9S8AzRe+rHutMvEDWPSv/EbucIaZ8o1Bfj43FhpjZJRGyddum8rWvf620Xb18MKxrnCrOoiyKTWZoKaw6hLAimRNTlaI3jupszehotqewqlJvy4bXplB1fFpF22qEPzFZ9u07WN54860ycn2sXBy8lHp3Azc5vZTCF7/4pVY0diovTXBwc+uL0eQLjZHWs6j+QLQoHGxnflaurDzzDz7wUHn66afKRx/tK7du3x6HIPMjrlQ+bopIP5CU6iefHCif//zj4fpmfJsyIZR1mp4FV3/1V/8uguU7nEEgFHQQQlQpr/82wgUx+PGPf5znTDS7aCACZA3rFO7ZbHKDdtpo/7+ySZgwr2bW5PdKB2vTIJy1dLDSn6ZUp70j6eLUQs7MJqi0LxxlZBFY1xgMnyOg7hMnoRWVRxl19WRvfv2LX4fNw3Vqw9msHUtD8P6DB/OeskzjYyOtYZXoHjclaDhx/GSrOb4tqIfG97//F38htI3Dqb66kkt0hSKRUgpS2qrjdyiakrqmLjRli+Pjyd5xbAWUDv/eg/vyd4e2adYmZ1LkbWHIWxjUC9LDeNlLhAwCQFSqMn0QkbY57VGg1pqShopR/Jw6zjLFkwboFh1x6B8XDCRQgZQ35UPp/WEUW0YfiiQr1zhWEEgOHpQiNf2t7A5n1nsMDV2+cd0MgRy+XmvFBwZuUE6qu2UkvINGbecmg/k48P3zk4XhOKGWhJJgDcTMZu/JI8QD6gYFozh919/n91R2OGUajNjmbVtaA/qu3yDgqAZobYwV2eiao/fpSpxp72j/PQejEsV+8WJS1WSyGv3xEFyYG1OD/oEEflgQNbqeOn4yDpoza64EsIUCN1FSHbJmRwrLnjD05JCe4WQkGE7geCHOGqeL4TfTg9Po3XyOwyaDdfrUmWQFOfWMiMyK+nyEHmng7BtIfTlHsaJZqFFrWcdYDNJY1gmhhiBHPyEl29mONWak3LRxQ0ponFElHFu3bUnW7io6VODCTRvLzgcfuFEWxcjrr6oZs/4gnekPGLwcOSEHysKcIUZaZo6T2chWsgKt+Vqh+25vT6lZ6sjn9WRf7LfveG46w1o5Y5qNMQAxYj5vXe2PbIMggI6E1ANCvM/BTw4laOmZp3yqZmrijE2Oh3BF8OB9gAquTYf4d+Wj9EzKE5yl6enYlgxKzJBTdel96dGZhCa23sczczjJU1+rRCiTuju7ss9h/cLU1pojZsCe+10xwDMARV0nyCMbJkAQFFrgJhtEr9tjyCNAguNNNyiFtY+ovekTGTB0zJxHZ7Y6wa3zYP5LRyVtUBKorJW9sn9kL4xjc+fWSoKZmSDf5P3W7bdFTl037zOvJ6VwYf5q6WvrElKCK7UkFYW8QEPZtF5IMq5kqdGVFam/lAySsxdgrVW6ygk2X4qekkWzP94PaQWHz/uEVRGwI3tk8GNrBpH1zPyrjRvz/j6rHMg5NCuD4+LMbr/Fvp4PqJSZZGPjAYPsqWuSMUi/EiR+QrK3kPOc56vZW3KqssP9vLO1Ia90s/22d36P0XCgvy+ACidQMAT1rt9xDbTt7VnrzEUbJY+17JPulW3moPs3Z5kjTmexU3wLcqfMj1OdEuYrVxJ0QKqrrQbozkZ/OAPbb70lpXbkQAmy4Mm59p0GpOFzRGdmjsqCoNNhoDLY+dyZnAP2CjAjM2dotQoXFRN+r4xJOWSCpBa1emU3K5Wed9GiPOfwaAVzrCVbH6ChxZJlna2Z3sGczZzx2s8iaHdu/Kkss3WWjv0NQYpsWxzp2iju94JLP96LQ8rXsE/pr22NKRgdu57fN8Q9qoaasnP7K/NEt1h76+Y8AVj1p7LHfK2FS2qPGZvmnekyQDJdrIwTG64BoPbbOSEHWgxSCmxAu37LlatalM7zk2GqvYcVQHWG+Caa6dk7gbqAiS7z7J7zBgg1d05Y4NBp8+fu3/lABl8r+V+6aFFsfWZuobhuAZt8AgRB9uTShQuZoaZPmP0nY6mCSq91reCg38K6m8qK7nLh3Ln0usvO0NnWwfOhFkc0woY/sPO+ZENlII0lEeTRyzLRv/rF32agpsTBX//NfyoPPfhgqmm6uzrjn1nbOv+rL6NFJBeA5/xtMio4BCxKQFhzpXYf+rclNWOI6OLTw4fCUsoHEQTyCQSf/PsXX3ip/PjHfy9yZH9qZcbWrI+g3ZkR6KLn9g4bb9oY/4ffKttd5e1sCB/ST3zmbJ53arr2Tr7+2hvl5ClMw9jilPidqAmXeV0JvAYWzC8/+fs/KW1XLh6Yff2N10Pzetttd4QZiVOVUoZxzFO1IT4/bbN1EnqrHAr8L0BhxJT7OOACndq8WBmiHDaDEBON7t1fnn7mubCjHfjkYLnjzruSprNxFvfhhx8KKgxREeEppYLAYPiiOLz0p4c/CXPKzp33h30DegcZoLDeeuvtOJ9/8r0nY3iXLlkeodZf45pYZU6frlSO+iwIFCaUe+69tzz88MOVnaZFj+f5R6+PxXH5l//y/yz/+C//SVg8glD3VKXgns89+2x5+qmnwJ/lz/7sR5mf06AP0okiZkbPWjYsK5Q5p5BznJKkVraGwa588yXrWcs9hpMRkNIeHKqovANYa+Glhzvi3NR6zLGyYmVlzWDYGPcGmUj2yGCw8KErucGY1FM+2W89j6YkAh1hSuimZ4NWTmaujDI2gwH7yvqNeO+XZG8EIgyrPiUUzIcPHwqT3Q/+9AdlaPBiZY5Z0BchZoi9W2OwMnDy8uUcvtTCTk3GIU1AZvBia2I7JfTgQw8FgT105HAcVUiPg6Q8w3WtD+TcWm1qDbhCB+yQxkEy/K+zq1y7cqWMT0yWxcsowIrKUtjWTzbG8zC+1raSXtQ0vUwgw0MhMYK1ia4aCM/R/H9OQxA4BmxoqPaXteZ4WAufT71zma3ECRs3tMoZoc+GQo7e6BOjPCjGzOvo648D4VrtbR2t1H5baMtRsJIlZQOQnq985Svl+nBlj2P87Qsjr6SKAkbxqvxLH49zAeXzTCvXrIxjmHp11JcXLub9KSGonv9iEHNN8px08+RkKxgfjUNgz0KJLXvTKl3SXItemgxCecy6WLhwSfn44w/L9avDQXoMDZSN8DzpjZiu6Jfz15SWNCVazpE1rzOYaukU+WGUOFWUKeUJaHAtClUZn0Gr5L9xxPSEJZg+/Gl0jGsJLshb06sCiRVoLV5eS17dC4IeBPDQoThZSxYuiZOjxMwZ9VyyWdMzk2FtMyCQw+nf1qxbk8yHZ4RWQcwhTkpm6z0BFtM5C2Sb4ddvxDBAxoJ+9bVmQlwfadVp1wn2nHbOO+SWvpapFcTZFwORM9X9Wh1iRw6x3jGoDU2zQAfJSC0PqPfhGDE4HM1Kaz2d52JA/V7Jr/p1To734fAqWeVEk8mmKdd61YGRwyFLEbwJ3mtpQ3fopdGJu3dtOFa+Vuu0e7u7A6B4JgGDM209AqwZhtzeXsZH6nwfvZCu58dnmhk5nLMGJGpmcSTz1spgAqLiYIfyFHV8Vzl+QmaqMw4T9Nr1Kv1xb+mY0xl9RBekV6FFFOO8W1sMg1B2+yeAdu48Lzlhq+69Z2dskywLwy3oGxthG+oEdT/0jyDtWothieMNzDJUmPyvXbc+IOPLL70Ux4OeIvNr19ZgRKmZPauDICtBgB9n33Nw0pVdC5boPTadbRAcszHeg4OsDI2TxalRKuUMaZYmH81cHuivgZ1ou5UOA2rInfWnm+kD633P3fekwZ1j7j4h3JHtQqnb1pazw0HEINpkPfUhjF5XAmdOU0eyKgiM9Dlg4KKPnC3Xqo3QdYgu2SDb3sH1m4y9tQFeKL2WxdR7xBeQPSevzizZhfAjZFi1am0ACPKTXoQMq6zAY0ZqDF0OKn7+vHNSS/fsj32VYReI0EcClGQJumupHHsqkPHf6K8VKxLEcuQ5av7OjiDfoWecHwxbenQ4nhzKBE+tGUXIjpzNOV11sGbTx2j97RU5db+AisrzUq3Tlf/Su84XeRKQWCOylJEZKnYm6/Bu8m0fvSeCmpS9KVVbtSpZH78nC7IUAje9VXwH/x7dPjYeFs4aDAmmOgLsCA4aJi8gK1AqwVXn3GQOVq9fW2nLR0fzPEAfvhwnmK4VMKATxhZsaCq9xw+gz8lF99xK54zW2DlJFjm+bMmZd297LwD20xBWkV/2DOhGf5Ij/ccl76VCCfi1qLS3zUk54prVq6LX/Hh+mSG2s45H2ZrApCvlxzN5b4yVAmZyAUCq5b8L6xDoq1eTHbNfH7z3Xhx7uslzsif8CX5aX/rVF2cN9CFpFTBTj/ynbO/SYPnog4+zB57/pz/7afnBD76frIr78+VqH7u5PX05Z2yUZ3K+AIWqdRBV0YM3bdyYvdh/YH/ekX2lq2Ty9bM19tceA0eAJq+8/Ep6U5Xns7VN+wQ9K0hzZu+5977y3p5dyfY99vhj0Y+eRSDFFtCV7aW99qJeGkqP4ebN2+KzPPX7p9MfjX3YprJDAIwmCbN8+ZLyox/9qLRdOPPhrLQSY8roMowOdXVkxlslRVeiIBhUwgOB8Xep3TTatxCgOErz+9KUNRme+poid1Cllnbvfq88/+JLKY/iuFLuf/qnf5oHjCFAW7hEE/SCGD2OqIemNJomubffeTOflYJVw+r+zRCs3/3u96m9NnfET0XPPi17du+Ks2bjbKASjPt33p/ZQIsWL4gCpaAopo72Wi/qmRg09L6oUX/8935SG9/RQrYojiHWv/rlL9OEj8XtL/7ifyoPPWTAlyBxtMzrFRB1Zz0cDgetSc0zylKIgiJGSdBDOTM8jKiN+h8d6bCbXIUmqpmn2BmJOvRQczjDilt8+YqlrbRgVf4MuetDDD2DvZ0/fyC0fBRq19yuBJ6vvvpahgi6h+nEvrdh06ZE8xzi+3feVzZt3tiapl4potW5GrYIeYIy3nHXneXBB+rARMHxwAJMIpUEwnMLVAk4J8skXM2UglTOADYXytL99L2kX2dkJMFQUutzOtLU6h2k5DmhsgumI7/5+uuRNY6oJv2NSoyuD2c9g+bOzsbJdt3bbr/jBvILseW0NeUdkC4Hi9wpu4BAC44pEAEQREwAaT0b45d+hPa2ZE9qLfWGOGAMc0PcobwEmqgR0D7/+le/Kt964psJVNVdC84F+gIZzxyl2t4eg0uem5lCq1atSRDCcDOw5LWW1WAxGo5xPH8O0UMFCzjyZHHF8pXJHlE8FCqmGIaSkeWwGAJ8FR3o3DlR7hAshtB3OW0czD6N133zs1aMBYSHQbVHMquczWYORlOCpczy8JGjWQ/G3xyEfXv3B21rm5nNuYuiPK7scfQG2xFnS9DsbNtX7yuzyiBTxOSmacqtvRSz5be//U0acDXKv79nT3QVNNR5Rm0PjGGYz547VzZv2hQnzztwEmS/0M0yiDmDjE8cl+6yfE2l2HZ/69pMJkfBi2JaRs1zynzJdAoQ0Y4qr5UhQDtK6V8frWVpzpxrzBZkLPNyThBYkOtmKG3NiEOUuxO8SPPXv9cBg/74bDMAOEDEggWt0jg6pA4FZizpK4FkA3hYS/vnuuh8ZZSazD29J7BOBtag1mNHE5imT2TwSpwTmQAyL7jLvIejn8Y5YAM8F9nhLJGZDJabGM9aNiUrnB/IqUA2PRccLoJsBtKcjjgVDDlbQOac4+jBkNfMi2PkmgmKJyYjRwEf2qbK+nUbcs2m7KNhgKL7yKm/pyfHLCbkJRgOR0ZSSkSfOGuuyxFT7sQ5bHqcGF4yVO1Ee5wPe37nXXcFla6O4Uz59NAn+X4lQphISZVeF/uA5GPhgCGsKJrXpSzYVPLKJFidaD8cJDZgRQZtnqxB6kwJ8m6fly1bkc89+8xTCXoeeuihZCIhmuRfyRpHjiyb2ULvClqAir/5uzrRXrlmLbOTLeP0LE22xn1R6NL5mMwEmim5bA1aZIdkvTmddIH/by3T0H0RMcd41jfEOa2hnv6/60N7UyEwt5ZNVrKQ+s4cdf/27ru7bwzzZQOBd2TZ+mruNrz60OFDZe/HH0be2LOGiZAibc4I+eY3cAyxX9JNKVm+cCElS/YaYx2bQ+cJfO1tMwxRWRB5ogN8xxlp2LlSMtfeHrrruXM60pfKnrED1sRz0qvOj8BX4316NTvmRq6tOV+kCTI8j/JHYyOAXuTZPdhE64y0YHRsJPvkDChRZx8bsALgKhNhaG5vyII6E6jXta5yJWiUOSGf5JizmyBdz1t7e7J7eufYKNk5uj2ly+mprWV57u9s7du/LzrBsG7vAInX09PMjZFFVInhXZ2DmuHpLcePn8z5c64wpTl/YT1s9SVZI74IO+v52DW1VvSSa5Fbfpx7onw+dfx4+f4PfpDyQO/vjNK/CUDa6+yW3mTaO8vglaEaUKVCobZiAIf4Z/aiASoFBfSPSh02WE9bozsxDmMYo8sEU76DdMt/6UPryNcJED0xEXAM452xH2wDsJDvSqcBKoEG7KtsRR00ujx7Ze/5JnTM4KVLkR/gATBakElbvv7662Veb1+56647AuR/93vfSd9vnYFTyUIw6iLmssdAERk0tPEClNWrV+bd/QCGyX0NlBDvVLKilHC3KK3ZGPsf5rTxCkQCyBKATlfypwzmDthWq1gAGQJT+jr6daZmmpsRGcAvRFiVvMhsvI74IvwwuowdklQw84qu93fBsAwcimp2es/u9wOyhGCrBSzTp/wf5AqotDM37fTx3bMLFi3JcKypyUqBaWGatDglIwVmjo4UvdpnqXZCoImVoebkcKIY9pWoZc+fL6dPV0YGAm8RNQy99NIrZc/7H5Zbt+8oU7Oz5f/9t/8mU8I5BYT83XffjtCZBbNiuczEZARSNgQLGyfYplM6nICG/SKR+OIlZf/+AzmoKBEdcEpS5Cu69j6eQTrND4H2/dvuuDWHQj9SBtyNjgfF916Yn/6IlnO6rXz7298OmsJRV09ps0SoP/vpT1OKw6l64onvlNWrERGgda4MYq5Nl0PNKOKgZX3VCArQkkXiRKtL7tUAPhPqU8ZQFMxAVUdwJIdFgyMpS5nIaJ3izfBR4ocOHc6QTkwoJsTLlDnUjIS1pBAZ6TvuuCslRX7aZ9vDJIaSu2aa+tP7QCFsu2V7JhM7SNu2bQkKJsp2T9H44sVLy8aNm9Lf4yB885vfDJ321WuDOWwas4OWMYhz1fwejeJW28oJdpgoVVG4fbVWyjoIMOeDsvb+kLnFy5bnfTge6mmtLYexc87ccuTTQ5E1CvTc+bNxGqBdDlsc9UUG9C2KY28KL7TGGt60afMNJd4cTkomAWJrxoH/+jfKDxDQNMqm+b3VCO73zgKqYAdeaQRFJ0VcB0Qer+wrptwvW5Z1uPnmrZknkGCsp3LNQ3Y4r5RdUPTxiaAWHA7OKYVo/wRs1pGCEWAytEqy1PmbGaOWvylLcfibcjtOLEdm9eq1OdMCmzDOhYzgvw/rS4NoDGRb7skhu9p6VvIEpSQrSCQ4EHQCZHTD+o0JXJSqhm736nAcJsqZ4RKUGJLr5+at25IVtGfen6MAueaoDSxYVB588MFy4dL5yK+1b1iJnFmGh9GiKzgJZAn9KcdbDS9dVPWGLKeSpN5aKjM9HRTQGjcZo1rGUMEYeqXeaywZ3/Q5XLqQ65JR1ww99PIVYRvc9fa7yXAZMMnw0nVq+yFsUvD2RunaF7/0pTKwcKCywnUoQVhRpqark+Z3zj+90ATHdCEUWBDSGNmm7IpzrVzHOfBvdIUhwpwr+7xgwaI46Z4dEEBG7QlHJGVL588lKE6Woq8Ov7VXPuv/Myh0PgODKl3/RDLSY5MVKZyuWSHPxvk4euxI5FzvXx0MW1mhGgdWWWNj9NwnDoYeh9Sdzy3dgrepyRt9SII0ZwjpibIT8g4swWbEcCbL2tub88WxkdFRftbd899Ladyoc1iAAAAgAElEQVQ7QVRKOCqBgGDSd1wXqEAGQofdIljgLDvnjWMoOLKG7ARdCKjjGFXbU50bGYwdt94anexaSozoJOsgQOGc6JfxQ2/obTp18nTks8n2To7XgY3NRHG2g/77wx/+UO57YGcdhTBg2OnSPFtIGzrq7A36RuBnQLNAh2ynh6vVB8ImKrusfSujAQcNeU4jcHt7WbJ4cXpYINtAEs8gk/Hwo49GR1nDgB7WpdVPJtDS10b+PYPswoFPjpQ1q5cnQ+vH2ngHZWpQaHbbPUPCMz0dXS8ocG1BIP1ZyXem4sCQ05x3TtTUbKt3uJZ8T03p35gKkOhMK0/yLk32xnfdB7gg2GDTZW7C4rZocQAL9zt30Wy4qn/ZCw6yH+ChswdM4XgCRZ3HZv2BYJ4tfWEXzpXPP/JoGZ8cDXBUfZ1aLkoHnjxxPLKX0rPh4bJ/7944znQ9+8lmNjT+6JTJM7vnHcjWfffeF/0ApDM+QCZL4EXf2FPyqixRhlrwMjJ6vWzfcWvKHp0J582aAcfImB5Xzeye3X3JNXlmG+lzAYO5hgBYOiTUv2bsXLiQHhvnkG/oeQQf/IyaBRzM2tp3AYx7yuypOODPQNv16+56d3ec7YcefDi2x7oK3lOt0CrPN2uHJ79xw8Y804FDB1Om7RzS2d4bqKuHb/DSxcrmePlS3tm+VFvXGR0pc4nd0zvq/fTZZGMm6uBQskOGZTOcHz8ZVtrZGZ/OPqqGoLOsJyDGrCJ2y3WsqSBGKfyksv+ZOmPJubGXtXxzpiAt4Y9MToynvGzlmtWxMc0MKPsB9He+G/Iga+J82hv2gcwAn5xvGVv2ZuXqdcnEe++vff3LCRhlTY31YF8feeRzKXmjM/76P/91QL3PfuaRMAAiMOLPuScf2boJLGtp4FCy9X7v73QaWWv0u55t57tpsTBjz1kdNO8OIckKMwcRS+h16sv+eJ+0bGR4cgXdVcpgajZ8m0/X1dOdrJn1b0giBI+dXYKriXIxg9exPw6Ehc6Yg/f2vF/efefd7AXflE+HTMsa1L6+q2Xx0kWl7cgnb8w6jBbLxZUeeDkGGyJAeNUg7ty5s6zB5FRmw5bjwmapLFq0IJkAB9ch2bBmbQRY9obA6hvQyGqmxh+eerqcPX+hfOMb347D+S/+xf/RomKs9bUUE8YSjsXp0ycr0rRkSbIqj37ukRvpYZtz5sypLJwN8XeNVwwOBeXZGfFXX341dHNbtylhqWns9C4cO57yjUOHDpY/++H34+w1m1anttYhRZpAX3zxpbJuzfob5XOiYL4Rp1QmA+lBhG7lyvK1r309hwzqrHkwQ7PmoAxdnNKNhp1K/aI1l6blJIRFK/05UsOTMahp9ltWy/U4cgIsxkjwBUFx8BlsCL7yBcjIhXMXy4VL57KO01OTQQYZAdkwDtbRY8eCzHLWlJ298cab5ejho3VGycd7ExhSStMi7+nJ9C31Legvv/jFf2kFglfL/ffvzP4qi5o3z5TiWlPpd3/+5z8qd9yxI9kgqXbPjHED/TNB58RwjsxroQAalrQPP/ogB1qZCeVjn+yBwE50aK0vxHgieeiLMrCeDjbFMjpyPYgOeYViP/vMM3Vu0uLFyWoImLZu3hrnpmseWtIjYQ+rA6ZOpjQDSuK+cTwNsGtNsIf26f0hv2QKoqQenmKCCmr6p9BMohZIVoSklhjaQ2lqGR1OmuCYceOYaBqkyKH1DIug1x+fq43+o0HgOAbOo+Y/c3Yo+GT1pqtBJlvK4Dh0FPuVq9eC1IexBR1ki85cJgdwzjE2jwa625QTjsncztNcXY1qAq6++cmQWR+/37BuXc2KXb4cWUs2EEHJxHgcrO237sh+c5Ca5mNyzLFrhicKcE+cOJVy0A1r10Up33LLrVFc0EDBHIOtTpvTYJq1vXAONm/aEod7//69CVhruWd39AfdRS4hks8888yNpnE1xShFNXCjKBYUMebOobplDiEUFTOc7JIz6X3JIoISQfczzz+T3juy1pTAkOHhqwbVCgTnZaYX54lxB7RcaQ0aPHHsWIzbAw8+WOYPVPY5RtHPteE6WJNMpnxpTE+XM77ohsFDPxqA4MjRZGB8LqXAcyv1ekrWTE0/eDAZMGhZaZtzY4YUFJcDx9Gp/Xdo52dSHhPApb83QXnTN0cW/b5hgLKuStfI46JFS+PMMC7WmbMvODatPeWk/QMJVAVIdLkgnqFpUMoAY/39eTb73NB8z+nsjP5KyapSp+7uvB89ML+nJwxD1onjRSYFD95DRs7ZHCezJ06EWtfzxijPVZ5rHstErieglKHlMACWnBOOWmbqtKjQBYPJAqxek54ze9FkNj85+EkcIn081luJiuCDAy3jgSWNM88JEyBzcp/6w+8T/HCuTp46Gf3IQV21ck2CC/O0ZHUW9C/I2rkfBwqaeu+995ef/eyn5btPPpl3wvzFDpMfWWBnqhns+PZbb5UtWyuRBoeUAwIEkGniQCkdlSWQcbYv3pGjxEaGNv706eiIlHypjWpvKzsfeig2PfrLbL0LF8vCgYHU4fsdulqztgQFGqAfeujhXEfWVjBMXjxHM3vDdWtGfzwOLxluCAcyO2dsLM4Qm1DZWmciRwIlATb7iD0xTHvXr4XJ1IwptoCetReu45qAHOAYG2zNnXXXocvoPyxldNh0mU7fhuoAwFBT0ikwBNrwE2TQrb8/1r4BHVSZQL4h47fdfHN55rmn8gz0jZItss1mC+j5BXokycKzTz9dfvB9FSwlBEoBFp3jnlreF6BDr0yLkEaAxLfwR9kOhz9MbW3tGSZODl9+5aXy7W9/t7z11pula15n2XHbbblWU/3BR/Iczp13Bbopk3M2YhvmVDZOtiwkA73zY+/0nJFnukFgwZlLCfr4eHQ84JWu88z0edNHKXhSaqQUct36NbGJzvbqVTL6F7JHbJF1se9AMBkje7x40ZLQnDuzyqqUkI6O10w/uVXmVNnBql0gk0B312mqh9zf70LhP7CgvPXmG2Xf/v3le08+GbBHwM8Jf/nlF/NcDz74UHS7Z6bfk6lau+5GNkpPj+/QE/SpzLwzoVRc8NteOvLu1xFYtEZIsE9klY+wbi22vFo+C+zQe6l0n01F7JRWibm1jcB6m8PGppK5J5/8flglM3Lg1OkEIE3QxffUp8L/Fag98ND98TV/+ctfhORCMKnc1Cgv/uarr74eRr6vfu3rsd1nz57O6Bbsa66r2sFspJzFSyj+K+V+DfINAa19k/zbtAW0QIqAWGU2YMlEyAX644NZI3u/47bbc00+V4aXd3WHIELgyOeeVrJ8bSQyd+zUiZTaShrUe+t5np8EgWe0hrJ1slVnz54PMCMD/Mfnnosu4n8jHpOhUor41FO/T9b77//FT0rb8cNvz0KPpFjvv/+BOMlQFs5Fo4Q+OfRJsgteinNDIUsvUSaiQgEGlNdgvZXmI0xNlb17D0SQahNnW1gSXnr5lXL6zNlyyy07ysrVa8rPf/43N6ZVe8ivf/0bSdkR/Gb+R+/8eUkry/pQHk0j2Xvv786mP7DzgSwAZ9uPIOn4sZMxQjt23Nqi+NPrUqk0GcXnn/9jlDV06Md/70cpUWqGa1WlCt01R+aT8tvf/rasX7shaNXy5TjVu6uwTU1FWVk7ik8t4z/4B/+ozJ/fEyWtn0lWiHIluBSDH4fNIbw8aBZFVaCu1USwDjKFEmPfylz8j3+PMlRedP16i6VJPXutvYVcV9RHqaDStVqLW4d11tIPdbJBKyemU1t5+vjpGKZ33nk35AKyNDjUh69fSyna6nWrU2dqKCC0j2OUoXDXRxJE+m8N4AbK+vVrywMP3F++/JUvJ2vlwF+7MpSeHu9IuQnQyI99hCxTvjFWmk9baVsHw/tQ0hQztGHH7XfUieRj+sbMdKrlPK7Bobz9tttzcDxjwwrICXEoldhxSMnjiP6gFtkABfbHPz5bHn0U8qHvqfblONSyaLJB7icoYJTsO0NNyTgbSsog4ZwJxkUACukW0KWGeXa2xeQ0GWVqrykLgdXlS5Um3Dq4JqWIccaacUTtP0PSzATavGVLHIFQKc5UkhCTuRnQjo6Sd2zmW9gL50Agl6FgrSZazoSsi1Sw+zJYZLG3v2ZlON0CR/vp/noufvfb3+YesnKeRQYGcgLwUHZJRkMnnfkw/THIAR7C0FXiZHknjqqzx0h997vfK1cuDyZYRi/u88lQtGrqP/qoDt+ztlDBZBwyl6Mi6QINoIt9OneusrB95jOfjcH+V//qX5e77rozaXV/t66YBV0PiMLoA2roLg46xxW7n/5Eew1BJ2eMgTV6Z08dwkYuKjtlLdft6e4pG9ZtiHwaBMdZstb2bF5vzUKfP3s26wJogbSSIWvnLCqZlSkVrLk++SEvtcyEA3qmLFmiIX5p2bd3X9BY+xg2mjlzostqdrgvRpAMeV7lqw1ybm+SpZmazJkT9ARVm5mOs9GcMevkvvaZvrA2SnwBJStXrS6T43rn2uIA1DU/m2CfA7Rg4UDul2t0mJ9xPdetez0dJ8D+uq/nhmIq03CflDu0t0cvZT7L5cEE/c7K5YuXykyLta0pe/Wu5FRJB91pjxYOLIjz1DmvM/vX9EoElb58OZlCxlfGMyxiYay6PfLg/1tP3xNo176ubdlHjeZLlyzL89qnnTsfihH1WfbOfwXjnFq9HXTA22+9ncZna2J96F1nnswjEnnjjdfL3XffHXbQl19+pTIXoZResiS6RJm1oFRJdpDyq0NhYEOqQge7l7W0PoY0s5GAtnndvTnr9hq4ppT0c597LNkwDG3Rd84Y4olW5k52RwAnOBWEKrsbMkulvT02G0FReg1kYSYmS3drhpHgT7aejmlmuCgZ1eQONHj77TeDBJPblA729KT3DNjRraF4NYf3bGxiw7SVMvnW7CIIMNmg6+hKoAf/QYDr9+ZPmQPy3nu7c44EFwBWZ0EG1b4IVlQK0DvkgWx61jC4dtbelNn2kvkfzp4zaY9khT2v79Epep5SGmd9WjM9kg1rq8Q1O27dUX7+1/8p671wcR1EvGnzplZ1xSehAVc+Qw79nD5xsnz5y1+NzqTHZK+9ozlcTa8IYCzOR6kDzzmp7q1fz9ye3/zm71Ix87/+b/8s8isg5rOZHbTtlm15T7931jw3W01XA53YMWvYOKL6b6xbQ47EqY2+SNaknif3BuQ513Qp2aNHAEbk2OexOLKzzVmvZUzV/yF7SrgABRghnVnv7DP0vaCklhkZLjscKmaOtetv335LmZieDDipBOyjDz/M9wGAnmHRwIJy2207QqT1y1/9InK76abNeSfnICWGReB5pdxz7874Q/RaKLJb7KrWwL7V3vBrAUT0EwGREGiwF5UlrjelgaMTo3lufoeA+vTJs/n+sSOHE0wmCByrTGN8Envx6aEjWdPtt9xSrly5XH75618mK+mMAj8wiba1dSQY98w//elfZ6/oImQEzgaaZk4/599Z8kflw5e//KUAjLNlqkVucTbBlAyXbI4hxs6fsyfrIqNPdjeuW1/aZmdSdrpgiYHZY7k3WVAp4ew3axgQrntezjRgKX3h8/vKyaN16HxnSo6nUmZInzeJE378mnXr46/aP2fL2BEGNiX/iG0MZR2bDGCLStx9ATLAMPdl99lFZ7pWEZT4nAB+OvzDDz4KEEDeP/fY58vjj38h/ju7/Ff/7t+WF154rjz82c+UtpGrR2b/7r/9bXn+hefL3XfdXR56+OFWiVYd3EWgUhqg2bLVeMkZb2a9pNytdSAYa81fHKLKea0EDIo9Vi5euFQ++nhf2fPBB3GyL2eY13DSupAnTlY1DPOz6OpnCSZueJEt51LKH3EAVAu6G/rmOXPzUkeOHI2BUGJnTggkEHoqelajL2J2SD0PYZTNOHhwX3ni218vW7ZtTtTdsI9oYIbovPvurvLyKy+XmzZsCrIhTWnRBYFYjp577rny1FNPRWl/8YtfLH/5l/8ktfc2WllRndUgKFBnbtDioto02dZWWauKIWbz8vmmLj8ZDJO5R2pmQU10KG0vav5dfaPuXjYIeiHChYKlz6e3L3SYlQJYKUZtSlO24RBXo1tR/VdeeTWG6MJZAnO2HDsqdSv7syYB1N79H5cVK5eX9Zs2RlEJBJWppO9kSn/F+iivIEMGls3MZIAdWj9EESdOHsv9ly1ZnOFUFAalQsmoXabYksm6eiXPBaUibwxAgogVK+NoeRZlOacy+HUmyA4FHgrYZUuD1iEjoOQgUpSSvRIsuB/k0lDBScNZ20oZHhmJUjYEjmPGiSAnHFSOrzXXFGttITSMgudUxkOOOQaPPfZ4DFcth3IW5mR/7K/P2cs0RF/R19CedXaOvJtsCIVx7NinLZryOulYhg1TodpwGSgBv+9DVmXgvBvmq6TAJyfTTDgzO10guiOjw+UHP/jTTMmmhDiSHJ+GVcZ72TdOn+vcecc9ycAyopQEFhgkAOTS2jOM61v0kd4TKYKJ6pQ7Z4IscB45pj5P8VPyTW8OYypY4pyYccFpcz/lPBR65P/acIuOWTZjPJ+n3CClyEsYHmU/mHtclzHkGHHugAbQVLL/4YcfpdaY/D3y6OcykFQNb0pX0zBbgrzZQ2cK0khekZykTPaRRzPjgbEBjtT6+UW5BmO4cu2qgCjOU81waCwfiq7YsHZD+qi2bN2cPXrhheeDYinfVNbHEdp806Yw9Si9dZadFxm+nQ/cX5+nt7IsKrMSOLq/9eHwaHCVeeREC1w5Hfafo8TQ0ZPOoLIrjlLt71LfXKfLe35GTuaq0k3PyQBIzDuCL79j+Op5W5HzQkZrg70BnoNxPGL8Q+DRl7MhwLHm9uHQp5Wx0bNwpGUVPAdUjsFKGd7VK8layKa89eab0fkNU9vylSuDaFpXOp2D49+gdi+/8HycAQFBCAgyYK4zjoigzDql9GF8vKzftL6y/Snt6qy02sloXq7ZCmxXyke9m2D8wP4DlbBmWaXPbcolIOH0tXJe4JvfywCdv3Ax35XVAoi4bgZczutOUOf369dvTAP5gQP78q70uIyy8q2Vy1fHkVb6RJ856wcOHCxrVq2Oo0x/cLDtJ+CMvbs0dLn82Z/9MDZHoApM5Hz4Yz+wlGIXlen1R8ZU2WmlCR5PmaGAvPb1ed5lZcnypUGx2XJ9CJgnUz6EJGBYr9GCAAICNboCOIXGV4kw3Ui+ZYRkzYBeSk7sOWdbwOdeBjPLltGPym9cR2+c9bFHgC86jp6o8+hqlhPw1tFeB+wixKklkHNyzpVkKoMaHLyY+RhASg5x45QJAulLMkhXQOiVyyKzkaH543N/jLzoDxOwT5eZnMuUIJ4+lTWzv82cGHsyNlaHxjaEM+TJH5+pDFBnypuvvJx3N1OHzCvzVTbnjL7/3nsBpOypa+i3UGam7Ebwo9/Ac9tP68BHUNWAeAgbpJ9qU8fKJ4cOBGy+48474w+QaT5Iw2y4ZevWlMfa9/RS9MyLniIzbKVyLZlH2SPflx3hkGdqfZDyhXlGWVosrMr/vSvAD3hIL7GHQAKgC4SdnyfLIfByzsmM/QhSPz0VsNTayjibQYgAiV2jf52pZJsvmdU1lUBNANQ5tyvvDIhWKtY5ryvvKquZXqQWXb3hocqgVN0IsvlRbAAdThfxB5xJcuaZzpw9X1588YXI0N1335szR/86c+SDrwHA8Jy+655N+TN7a46gEm8zY/h4ZNTvL18cil7fvHFjKh6w+wJsa8VBV3QmcFmmTHkl4oo/vvBc2bCxzvGhr/Q9Gl3gx2dSVbC49mQ7d+TanimjpF+s+9333lve/+DDsnTJ4uipY8c/jdwDeLwzXxp5ibaGl158sRw8eCjzZD786MOc8e03byvLlgiG2sv1cfPmKqhhL8iU+ynRThY5paQVYPaHbDfvF1+nQgdlusxG/3h/a45R03lvSDASJ0xOBXSpCYN56e2bHENYM7cMj1WmSv4AW0XfNAQ6/JpK/d8dP42NYysO7DsYAhMBvXNoTAQf17kzSNnaLV22pLSNXz8+SykwWkELO+bEUDSpQC9WJ9LXwaCEw4NCDpRHQUn8f2UBFnp2stYc22CoTwYHmpg9PlH27Pmg/PH5F8rw9dHyzq53Uv8o7e1wUh4XL10oez/+KC9IeAkj5jKG5dVXXym33HxL/i0o7No1qY93AB1QwspAcvJefPHlLIImzTQXXzZkbyRIeCg9e3qy4atWrygbN64vK1ctj2EMEoG6t28gGySQ0feybcvNcRqUzxA2hlcA89Qfni5vvP5a6Je/8rWvlSf/5MnUBBIOZSGUiwPi75oNOUqCDs8EgbU2sikMOEPjGc6fO5umbUqawkj2xPwXjVmYXwwL7an0vgSyNpGhFqzZgQ8/fL/WCvfWeSxpbhsdi9LjuFDs6f24BGk5X/bs2hMjW2akjHtK7/z+ZIVIL2fs8LEjZc+eXWFg0wRpn65fq9PhKc7UYF4UnAyUb37rG2UMDfXCBeX//n/+ryCV99x1Z9mwvqYiDbDjpNgnSGXjEAtOPbsAjAKhoDgRHBGCJ+P2zu5dOXz+cDy9txI4aX6Td5vab0F5Gkf7+m80U2I7gTYKGihOQRbjLgjO3I/p6VZdNSanjgT2Sm8Ys6Bfly5H0XKYBVDVUah9VdKkGGAaIys9XRGI0ZwHQQDFpJ+L8v/Od79Xe36GBuP0cObth8MNgfVvnDJy6hpQQeePbA70LwhpCMRC/1NbRwkSrb5b8MaoSVWTXQg5J4Vxd+2gz0ND2X8U1P5rXf0w+D19NYDiwDU108oh0DZ7t9553XkmgRyZIgfWwBoxWq+8+nIyNZ6vKY9C0Y4IoQYqtR5ciaTrrVi6PKl0CszvgRUJILrnlf6BhdELgI7de97N8yiTVaJnDQWbnAzOttIq5+sX//XX5evf+Fr50pe+Uj76+MNy6OAnrRKQkh4y70sB33f/zpxDpascNUHnhXMX8g6Mtj3OkLYrg+Xm7beWtTetz/04JNaR/qEkBObdc7qSsXr0kc8m01BT+13JQmGWKzOz0UE7H9gZPbb/wIEEHrXEpbLzNFmVhtCFI88JsecoMl3P2jVzBzhENYjGXDWdAMh5og+sY3cXfTkVeUnm0yyLU3rz9CHNjRzfeuv26JY4B7MzNxBrwTE9nyGQE5N19lIHJBwxSKWNdg/vZ41Q8w8OXarDnmXkejQcH0tmk64mk8pjOL9BkiGfx47GCDZlUfN6ezNtHGDVZEBvGNExKN5AKGFjhCexrdW5KY0zZyAgsGLt+jXZS+Qj5omQY/LKqXU9gXT655YtTbYgpcNnTqW8xbljeDlh1lFAz+nBuMTRluVmH+lR78GBlzFIqfRNm2J89UkpU6EHjx0H0AznbMl2+t7XvvbN6JFf/vK/Zs/vvXdnLf1pb0/fjCAsZSytLG9Q+GuVIp28er7qcNSmcDJJv9AFyrWBgKtWr2mxMJ6phBCLFpdNGzen3PCdt99KMHv1+nAccfbLZ8gAwKOrp6fs2rO7TlZfvz6ZVvvOPvV2z0tZJueBcy0DRBbc3/o1GXY9JWroyW7To2Wdza4LcrygzkoBcAI1BEFx9ibMQ6mDlPXvACsEaEA3+hUQJzC0PgIc/W0cIUi23ilBpSoGJarpFW4NhCZjSvjo0X17lVobrCzTUMqcrrlpLLd++rbYVHYl2aUWqYbntT6APo3twDflPf4dc6YAe/u2LfEZLg1ejL5VSkTuBZZsBdRfFss6XjGzaOmy0O5be2xhMgWCAbYYkyH5oZf5RNiuZE3IWtgKVy2v4GIr4yI48D36rrLG3R2AxTnnDLID/kD3/R2I3GRc85kWy2mtYmkxyrWYA5vfASj06ggQGsIMsu0sCmxqmddMdLw95BcAhULtOzAQH0hgrHz344/3xQbZcwCkABnobC3sg4BWtYH3JzdPPfWHsJwBZVLumEGy/VlfcvT8c89G3/zwz34UH9F5p2OQzAgO9RR5zmRCO+elxK6SPC1ItiRzoUYqkCZY41sgP7IunpuOd026U8/HsZPHMtzYPodGPb2pw6k0Wmc0BdKRDBuvw9j5nM44ECI+wYgysMVl6OpQK4PuMwaKq7oh19PlwQcezLtWHXOhjBpg3t4RZly9KICVL3zhS/EL/+anPwsL4aOPPlaWr1hSFi0caNnZSp+tlxxI/6tf/ioy9+T3f1D2f/xxgq4N69dGZzu7S1fK0gnmTkT3AYLq2b+Y3mMyTG4EmuyTNfZugIYQhly/XgbNNpo7tyxfpde6oxw7eiQyt37DxrwPfWKgqviCDFhTsgW8Hrk6XG6+5eYy094WO+wdK4lFJanxfbaugve1jxJIQCecP3+x/PY3vwk1NvIQAeOhTw+XocHL2R977CyFjKBJXzYNQwx6U0Ll37AIEcKGQYcH0tC5SqnWVGXJ7wojMmljNd7PjWHCaKRc6qmnnylPP/dcWb9hU1LjjDBKZuVMXvyVV16MU004Pv/5L0YJYO6CgP6n//z/ZfjS9/7kyShIrF+7dr+TheNMVLT3YhT1v/7X/6bs27+3fPMbT5Q777grETWnzXf0DPnz3HPPlG986xtlYnyk3Lx9241SsTbJzjZMSOfLG2++nkzHbTvuyLPuuO3OBFBqbgnBCy+8EKRt+fKl5bvf/W754he/EEOjlpYStl4cUQ4ZR5OysEYOrA2AXHMMGYWqrGsdcggEBlrzMUarA+Pw1cbJSr3aNFEzLJ63pgNL0P2K6lTF1UTgnBhOmexWUM+5XVESr7/6Rkp5DB3VeIxFpH3unLJm7epy9913lT++BKXWx7I0M4mUzO3a9V6cMc1rjBTFIetGgQkcNWm+9PKLQbb7+3oTEJMJ783hhB5R4E1pJKGGYFcSgv4cIAoqzEqTkwk8zp4/HyPAIQ4SMKeSPShJW2AS9+ho1o6iggxan/Q8GLi2ZGnoQHHl9z6YNggAACAASURBVEcZ9gRxbFie3IfCC+rS15dafOgy9PrdXe+kx+ymmzZWNrOgaVUJyVLIEAjYnQHOrjKISs9cmbMcStdPv1RbW9BSjpu5JQwoxJ7zQMkABxjSpH4FhH3z46Qy6qGCHbySEgSyYe31gsg8GFDZ9FcsWbIsvU/OF2SQ40CBJwCcmY0RQHVJfmvD+4I0AVIuUEbG2TrXIXHtQdxCR6kxVVZE6VYrwPYdCt31NScL3jnJjBEnyH875tQytjTTt9cMY5oId+0pp06ZGYEJayQEGBwUgWHP/PkhI0C5/cKLz8XZkyW0J/SSIIfj2iCr6SO4fCVrEmpTFPet56ScrVvDrNcoSnLGwQhV9sRURc9as0nIkp6XO++5q7zw8ouhwKY0a9kQtirB/nDZ99HeyNhnPvNQHDmGfaZMZ9AlZ+jcmTNxhjjM6zasi6Oqp01mdu++j9KQ7VwIrmpJ3FjkgWw6uxOTY0Fj1eNnOOdgHSLnHXyXTvBZ54XuY+w55pwP93XeZHM4Q5Bbn5FNQEGqNEvZaEqTWvSptWxgQVBJvZpKQjg3A/0mZGPJqo2gzA99aI+PHD2Uz2duyUJO+Vgc1jRLd3TEWW0IRDgT5IoDCkyLnE9MpkmWnfFZ9qLZiynnv5Xp0YPncw01PFlJpnR8Ik3fA4vqDJeaBTDCtZa5WldOEQcTiMIZszfJ8rVmV6TnrWXDBBgcMD1bUNHzF5ToKc1bmDX1fc5yJbQQWNYMt7kTnErri0Tj1MkT2Rf6GZuZbIbsAJ3xla98NVl4gSTWSIEQZ8/C0kEIcwJ2KMU9imr1YoJJcm5fbtluZsWcZH70aVo751YAzUZCfZGAyPCvWbUmZ4We+P4P/rS89c5bN5jUMIXac+tDji8MXr5RvuLdPK93WrF0Wer9nfMQuhj829OTZ/NfjjRb4plSZsV5WrqsDn9VktjK+PMDlGxv2bI5/QpkWlBMlgQZAkXnn86j4xHjNGi2Ek9nFSU7BjJBadNHQCboN1lluoIzxjFr+o456p4pJXGhU55MqSP0u+qLWm5DD3lWQUr9Xc24ONcyzcnid9fsMUfqphZdPGcHi9bI2EiCGiAdn4UzqvfAPl8ZHCy33Xp7RmMIbD2n2V1k9P33d7d6i5bFiXfG7rrzzgCT5ECpJgAx92gNOU7vQplNZptN9bxrN6xLtsVe8wn0uIbwoK+vvJfs0nS55567Azwjo+EjyGY7s8AgtovNIVN0o73lT9EPmDB93tlVPr3344+TgXKOZC2dL89uX/ywt4JPZ0eGwlnQn8n2CZo9b0MqQkeTYYGfoMA5DmvZhXNlpk0/49WU/LMv1ose9FxKAclH/IjW+A5+TkNDTWeREaDn7KzgXAsBRtw6DDvVRuNVx8but2Y4NQNDyVTDoibIH7w6WC4P1cb6Zq4bVkqJgueffTrzG+v8nfbIi7PgUCs9ZusFpuvWrSnnLpxL1U304thYOX7iZNok6qy22/J+AsWU+2FwlUS4ei17YE/c2z2f++MfExSapyf4Wgj06q2ZPO+5avXaZMicfwQAnxw6WI4fPlJu23F7yKXcX5B1+nwlvwKYCHScL+fNfUPS0WJOzhDss+dSgufsvPbaq/G3kJU4E8dPHi8dnZ0Bf8gPIGj7jttCgiJI0/N689atKQmUBfeM6V8bHCp79+0rX/vmNxMnyP5qAbHOCEPYEtkpAMfpk6fLbbffHtBI0kE1wMsvv1zefWdXqmKwAGPtA2zbiw/e3xPfu+3MyT3JEUO5alRfEcuG5YfCs8lS3THMLc56gsqg2EyKxvd8pm5MexYuSsVgPXM9xsbLyy+9XJ5+5tmycNGyFpqLAQz/Nzapks2jVGRyoAXIAjjEFJf0mwBI0zHUguPo8Nr4HbfdGoF3qB995NGUk1lUBpqyl+WBDEH+Nm26KaUTSlc+9/gjGTy6fMWyLLBDoqaTlSQcz7/wYgz91i3boohu3rY9G6KpGSK1a/fulGXI1vzg+98vDzx4fxwXipvh12gHYRLoyNhQ3lA2/RmUCYFV+05BQ1Y53g1LEYXqp5mj06SWCUeTVbPeoevrqLMsoAsGe1oveylr4J7NZGFOqgPIiRbQSZkSEPsiAEJGIHARmVPWmO+kWSlT2RsyARW5cKEqVrJAUfi3n/zkJzeCMU3UlR0LvSzFJLoej9FDfcrRU65IaXGsKDWykvRpnr0Oz1LjGbTrwvmydevNQT8EOhBIhiKThMfHQ3ZQ53a0RXlmgnbKoY4GhZN1oFAoTIiMAEw/Us1a1mGssjucEhki70kMyIR0N9pnJZMcCc8Qh9vBTm9S/w3GKOWTUAuyqSzAuzFalIV9o3AFuEePHwmaQdE2KIXr2StMJA62YInRaOYsUF5+53rOHaeHzFBWDJnvMFKQIeuiTMb07S2bt6QUTbCR3qeJibJ1282tfgZlLmO5jn+z1q5LMYQKe/78ikRevZJ7OMuMSGMYPD8HhcxC5Cenq8MRVqW29mTDMEQx9MNoy/WfdZpq3lOeeeqpBEyQK04aBsHNmzaXNWvXlUnN7ahAlRGNXo/DQF5OnzxeTp8yI6RSUnLo7Tf9YX1inOf1tOaFXM15p1AZSQ24HLNKjFBawwRrdnHTpi3RO+5Hvhg6s7sWLl5Y/vPPflquDjvj6+PEMOAczGtXrpZrQzUtL4PpOidOKEvann2zzv3zOSOlDF29UhYvVT43N7rt9ttvSzOr9QF+cJRSx9/WFiOhLIgMNj1Qq9esvUEGkknUs4b/dgZxVOpiH2TZlVtev1br/V2PIajIetuNQGfzlq2p91+2clmocTnv6e/IgOOF2TfOnZIVf3IQ6Ip5hmtOlxEz0spsvqs0i66jXzi65o4525wbVMpkRnM0eaq9HQgYFuW8kGv/VW6T0qGR0ehMTqkzBkCwhp5HtkTpMYeMfnKG2CV/p5tkW4ASTX9DAwyxSek/mZ7KeRXk10BuOM23y1asjONK/9D3rnfn7bcH9BBY+f3YuPlfBn/W4ZPW1fvTVxr86dQN627KM2ca/LXhlIP5jAwKIIYT7Z5QTrOE2AABEzmDBntvslx/d7ls2XxzuTx4MXXo5Fr1AsIBDqNMDl2XcttNW4qhwhjp2BkZSvYOaEAH0WccEWdYb8Lnv/CF2PAME4UiCxJPnohO9nsZTesk28PpUa0RlF1FhzKUlNAYeqk0aToBIUSWkyWLA7QDQAl0gSNkj2OLRMIa6DujCwXYrg14oxPZPXqEvidL9liZlBEV7hO68emZOIf0rfk1ZJ78kSFgDP3F7+DckNgmKJbxpB8a0KxBoYeuDUVv2UegbC0zqmMQzp6qpWzWh+2o6P149pa9c2/Zgo0bNoSEoY4IqIyNfBOZzYzLCFkNdjPsYp2xRWyGgM13BPEpR7x2rSxZtjQ2V6ZDoLp5001xNj2TII1sOpeXB2tPC/3g38z/S3/SqVMpI2QPUtqM/SrDtscSLCnVtNefe+yx2D0BNz2OCdCeNOW47I/z5t6yot4fsOccNSAr/0OZVlD5gQUhkqD/QwhxVXVFLUUjO/aVzgUuV0DramQz/XDbtlVyn0sXAxiQX/aIr6SyZ8WqlRnRMTxyPc+sZ9OeA679zGmxK9Ym/Xnpp1O1YY+3bdsW+fdcUyFxmSwbb7ope0jW6Qy2oVYn1L7ylK2npwxF/WBLrkazL35UumAro2sJGR22/ZbbCjIlIM69994bX8I5sS78Ozr4zTeVl49kPAmZUdLnGZoEA7sje5eZXy2QgD7Jc44oK+sMyErfK7Hmn9pfpAPeQwBonwEqixdXZjz+D0BEsFSzqCMZgwJQ/fzjj9/YS7KNepsd0GOPDl/1lPUDPLF1vmsv7T85AfRhXlOlwt4uW74k8vzJoUN5ngr8TiexIGukrFtWVvARQKxVlpf+uRahxLFjJ8r2W7cHeLCHenPst+y8/WD/EZHI4JjZ0zbbnrmPhtAKlJWwI2nh3wLs9e7WQeQXc07azp15f5ZxP3fmXBqeKC03sWGVdrUOIJLVYRwoMi/sYDtQYV1wCDo689847C12Kf9OAYmkIPS7d+0pzzzzbJmZbQtqBU3wshSx+2rGomCVgn34wXupU3ZANMI7EJwRiycTIiqsDd8zMdxPP/OHsmBBf/lH//AfZzNx+u96B1JyuTz00GdiHKFuUocQpddff7UMLJxfvvHEEwlU0sMhrd1WZzmYXP3b3/0u1IAMiiBMvwFBcxCVPRw9drxMzU6XDRvWle9959tl61bUdpibDFDacIPFQwDGIELiZUbmGjg2Wik066A4jejXQ61nXTkFjGrti0ItWLMNsj7WSjRLITn8UuoxqstX5GCqh71l+83JuKiV5ghSIilZm5goy5evDHqIWePe++4vr7/2Ztmze0/pmz+QaN17GxbqAEBkIRGaPRknFJfYq5qyFwipd6PcDauUwcLGo+wQT7sf5YgUNIe+9mtVZqRai1lL6tQTy3Q5TA05A4Prew6gCB9LFoUsW0MWUsbXouRlfDnMK5evjAKn4MhKExRm8vuihVF2nEHPBjV0KFeuWttq/qxZMk5SzZbNBl2UPbh2ZTjKRn03BeO9CXVqnaEdnehe19yYh8KBScmn/jZNl711qJ81DQraOy/Xp0AYLYY4Mw86pWRr1i+lagadGT46rzuBiv3zHpSfkhjfE8gwsJ6DIwBpk1ZuUvmMDyeQ84xJB4rqjHGoal9HV2SDIeUYCvjCXrV4SRQtubPmlQ1vMvf3HpSuPfQOHDDIUtvcSn3tOwKi2sQ5P7KIahrK6poci/d2V5DCvewTRwBqg2pYP0TbHI32/ZXYo/Uzfv16efON11LGgTwgJWAtWlJGTmDDYb99xx3l0uBQnEDXVqZA2QInZLoEqmRUmRdHU0Bo/e2njC2jxUGXqXhn9ztphlXyRj+dOnGivPvOOwl0NHT63ltvvZX3h2KLK65cGYzTtXH9+hidT48cLkq0GEJsQvSZ6dr6Q8wPyNDRzrkxytbYukAfN23aGseKIpcB9OPZOYnJWsyWGvAIthYsiJ4dH63zS8bGlENOBHiZmS2tsQHtAaMYprUb16Xks858as+967yKmchXHbympNXxaCuT0zNpMjcWoE+wXWbLhfPnwjK1etWq1PEPXr6SAIX8cZQ4WGSFs+/sc/RK20zez174t2XLl+adQpzQ1R1dl6xQmmnrDA0Ny8nsTk3n3DOAHCaBBhDLjyqHJqvmGsA3+kTmhS3gbIXuefXqZJHo6YWLl2QWiWt7nsnJ8bJBRg1YdW240tAXbHEDOa+NvAoEABmAEEHR8mUr47BziKDb5NzeOAvOid5R50pgAAQQCEFHQzgwOJgzosE6FMT795XPfe7zYUU6fuRYrsN5X7psea5Hfzhz7vXwQ4/Epum98x5AOmiwoNH9OA233XFHqgteeuml6EhBJzTc2gtkGzp/csDh05tR59YsSGCoHFC5GGIWZat67OjFsdGJ2C3r4FrOgf2gh/x/78kZ9LwrVy6PvmQXa5s91tLaD9kMgk2gdP58dF8AnIWV8TVlcvrNZqrc0JGNXifnbIl3V+UhW+TfONrkiW6jd2NrRkfjxNWMSX+5NHQpCLm9biok6Gv6vWO2VDayhQsTrFoHepNdoZddTz+Os0VWE0i3GA2tsd8HhSb7vT11cHrGO5xqZYSXx/bY+4CWoeRdHidQWaF1pPearANHz0Bu9lBpXPe8rjjp0H9Opeeh++gJ6042Un6lryLDxpclgD175nSc6diDDObtaGUd6JEmAzGb4Y2uSx5rqXxPzpHPO1cJdE6oQOgN6MtXEdB6Z86szzmXenKAjXQOWm1rl9Lzc2ej91Mp0IVNcgJ3U+yY96/DWAejAxcvXVL6WtT8dS7P/Mh3hm4qsZXFLrV/zJpiltXnwsGnL1RLHDn8aVm6ZNGNygv3aeSNjTI2hWACqFyzlshfi86gvwNIz2BIq6CWjAcQyjqwQ57VQdW32jTwy6SkFHxIhvBq5MU7h122vy9VMskmmUnZbn5ebTUAwjkTwCJgZfp1MvB1U3xFvp/rkOvDn36SkTCABTpFwAQEtv/2nez6k0Hr01PJLFl7II7nUnmw8SZZv7H4+Ga+0aFAK+vHVtEFAVFbZDn+P5CRfvdsdINSZiArvesd+A4pQ752NesZ3DjU8FMJ8puenYB8pS3roGQxLTFz52ZvZZuNkFESZ6/4zjaJ31x9v85ybRhr7fUE8fTb/n0Hcj2VZJcuXo49wdCYPrazp9+b1SC6691dmW/DwEPim5pqh5sCMZ+FE+HwchgZZ4IUAgJsXqZLm1mh3hrLDueGwz42GuRCicUH739Ynn322dLV3VMOHz6a5iHODGMByZRpYVkhE5iBHCYONjQN4qVBTQkaZ/jOu+5ulVC4x0j5/R9+U7Zu21Ke+NZ3ysVLlyMU7+1+P2lWh4fBIThB/1AMHzlcOubOln/4l38ZxrTODtmojnxuZHg0zv+vfvWrHKzPPPxo+N+jHEz01fh49UpSyzNlttx9953l8cceSe0v5jNZDE6UIIGRJGQ2KMFjeOtrjboot6b5lyb4GBm7HpSXkkqtYndX+lAg+ZQiI+TfGGXfzwAs31Mvqb78+kgCyFt3bM//lxWjrCkBRhY6yrmiEPVp7LhtR/nFf1G/+UnZuuWW7OE77+xKUKfp395QcpwCB0fJC6WEZlRGRYQN5SATlC5n+uCB/UECBJQO2clTx1szJXpiSF3P8zDyBBddpkPrfeqgr5pi9qwNgQJHn0IS6AlQGn56Ak8WHEYHdOniZZEZ13dNDqXGT4cTKqpdzuEUECctiupy5eogkRmSm56zmchAWJ1WmrlxrcztUFJYFZs1pyhlJ9wb6kUpNbS4rtPUPuvBccjsL3TNwZPO5Wh093SW9/bsycHUZEpO3NuzCoohNBprOY7NHBn3ZFT8N04gat7e3pw1zyYQAwRI3XoeWaOUW8yrs1IEQd5Lf1SaVDWvT5q0PNRqXKzMXjJv7mO9a9PqaJw3ZXuUmLUjjzU4ao9jy1FftsqQuJko76bOnXzLqBiWlybH68NBQc+eOReZhdTTMQIvv1caCcgYkFaXGTCULWQDs2XtqlXlkwMHEugo+xC8WGu9Pt7XmcTU1W8g7oULmemg5IiRgcqTMfMR7CVCCdkvDcNhQVu0OLpBoKPci8NwbZTDPiezAQQxeqQ4qBzc+b29Zc0KGYg5SeFj2NmqJOcaKlBDFjvihDHaRwzeXLy4fOc730lmxvXNuWKgBi9fzDX9f0hwSqs4ShMT5YEHP5Ozd+r0yRiMmoE0S6LOppFhgR7aD9cNNW3XvKD7HFJIJ0SVnm7KVVesWlHm9/WEaWd6ciL0pfRhrtdiOmSkZLDphaHLV4JyDg6hgO0qS5CIaFwfvFQuX7hQ5nTOSSAD/IGykVUBUW3CHYuD6FxDABlhAV7mhc3M1nMzrys9igHPWnOMyCRjnCC2c+6NACisUPNqf453vHK19vOFBbM1SJVNgeZzRDgonuuSkixAU/oHVB6Y01CZxrxTqhYQkaS8sg7aBJi4R1//gjw/J93ZSLlcazq5s66fkx3gGNM5gBFn0g/H3V4pzxIcsSUcJZUIDXNnsvYAABnkq1dDub5z54NxTo4cOpxznRIs/VxTdcaR5/Yca1ati14XlNLrsqcCndT9K8fp78v8EA4zm5rPJbPYGd1AvzojDYMfR1ufjeCF7lJiJQPJETz86aFy7PiJBF4cFnqBTlOGWhvEu1Iy1ZRLe2fBkyBzy+bNsX3ACA4VmZbNEfB4NutrX8kfX8MeeU7v6vzQiYIZP/QOPeI+vu9cKw+j+9iS9KqFfn866HhDoCQQOnX6dPSTe46M00VAg1pJQAaATq63qL+/ZV+BY+axnMm9PVNT/gaJ5kOU2cpE6/zyddjQ5pq1f7anAqOnT2WOjpENyXRdrENIU46ntHt6ukVmYJBji1wI5XRrUPZHH32QdX788cezVq++8koqWUJR39cfWVMmL2shG6avxxn2rpzWBlh0zq2RLIAffpnANUytk1Px1TjQISMYHct6ux/knk4PqDCnI4AneedbKad2zgGu/A6goIBK6TEfyLlzdgTZrtEA5Kmc4AXMzFSm3QsXM9ASsGY/jRLIEPtVK6Iz3YduYBNcK/oYKcCEErESEAMgyD4CNYCq5FWwtWrFsjwHOVL+mfvqYe5oj94NSZSsJiKia8DQ1dF/TYM+p9wa+ZNhs4cPJ0uj+V0VB9+X/NDdqkLoBH09gO1FC5fE5gOpa1/dnPybdWDjvYcsadMvTL6dXe9Lbnymv28gfdj0ZBNs73r3rZwZ17UO7LoxF+wqOa7EAkqqax+d6zbDt31PEkF5Iz0NUGhovp07+kkcYL/8EdiQfUGRH7a0Zj0FuRcS9NrzJDuma48Q2bd+/El6z55Yu0pWBtCohCM+k17iEfZiJJUU/HezssbHWn2jel+RasgCDwyUq0PDpUMSprC/r5Xf/t1vA6r099fKHqQUa9esS+tLAp3LF/bOogc0J+TW7bdmUR0EQpwaz9Gx8u47b2fOxs233JJU7LlztUaeQK9Zsy6LwsFUl6ppuFIyYjeTWqoTTj24iOt3v/td6eruTdoJCv6Nb3yrOmUDA2nkJ2TSYAwlQSTwFseBRKXJiChXgBY4yBqWHOITJ4+WO+68Pf1AGu3T6zCpCfV4RSZLWxbp+LGj5ezZUxX5WL6o3HXvPcnIaPhKrfr4ZLlyeajs2rW7/P73vy/d83rKFz//5ZRicMTipKMcnDunnL94MUxe337iW+XuO2+LQ1IHIy5NkIe9RJBG0BonluPc221GzrLWnIGKUkI1CQzE3EYKZnyHofHuEHzOvhpcggiBoIBS2z86dsN5CJLU39A2Xst9XN/zEEIHWYlV/8CCKKJ//1f/oSUU0Oml6U0SCNkTaUdGKQ2pvbXMRhBiZoogwjNrD/KMHIzMTZiezIHhGEK5OTYOtYO2avXq3N8zcrSbPhZOMvpkBwF66x7+PwebDEBElYxQ9EERJimyGjDZ06ZPhCJwIOsgxFoGVpEtqINyOPTMBgeOpga/XqPOKfH/M4hzejoGTbAj2IPqrFuzIUpQkMV54jxaU8ETxZrZFCdPxiGrqf4anFCEPuedmx8GyXlYuXpFnG7KzfuFFaw1PFI2BGmFQCO1zcdP5N+tBQPm+/aVQ0MWrL/PNwgdo0DJQUgEUN6dEWF07AvaaAEaGUbxzOlDpeu6HEtOG3lpqEDdm+K1dgJ9zwHooAApKEi9kppFy5fEaYXuUEqYFjULI6XowdYngD93Nil26WvO7MqVa5JpevvNN7L+mzZvKTffcmuZ7Wgvr77ycjJcTZ/W5o2bgtYxuk0JCjlC23vnnXdFD+jXIg9YFy9dHszn7JlnVcYD+eSMygZRrB9+9FEd6rZ4UdbSPnIOwjZVStm8dVMQJyCNshPXktkZUHLRmhfCuAmAhy7rf9oRox+jOW9eUDb7unnblnLH7bKStc9DyazMxIigcny0lbGtg9msrfeG8nHkGWPBlRp9Z4XM24M4KoKeqUoXbs/7ZNOmpzM07eSpypBVm+3nxVDectv26NlFyxaX7s65cUbjbsxyU6rTYb2vDF6Jft23/0D0/NT0TFmydFnp7J4Xpww1qT4orHipG1+yJAAR5yKB7uRkHMRqS2pZjrOBvKAJXty2cR5qBUFp9YFWtN+DOYcc/JSchC6/UnfXYAqF+MIQMtDZ7ieY8twMcsp9UajK3K5ceYNNyPwveo281Wzn3NKGCMA4gNlKTKLumzNllop3h7JzwFILv3Bh5IQjLRNDNuwX58j7OldxLEZGk30TyNOpHBwgoXIWcgT1JicNaxVZfuedt0Id/c1vfqs89/SzOYcpATeEcKg6+Q21sxkeZDWZTJUB+itbFP3OaRt63yuDORcYAE+cPBm7rjQKshxq8jOnYx/tIecd0U72f2gogcNjjz+ee+in48QqJ2MPwnjX3VWOHT2eNRDQkDvXiYM1MtJCcOcFgCRXSlLoFGsDNBEwpmdOM3wr0MUCSF75EZ5bWReEV0DAubIegvvGiRLE2xPP4nmTGdcXeLmWs8kGeZ4KGNZnFGx1OEeZq8fW1NlPfhLETdfMfoKC69dzjt1bmVedETVYhq9eSYnXpYu1ZKkvNvts9Dn5qCX/Uwly+DRkk5OrdFTWCrBjz6D1gK2z589F/9oT56SZmwQwVD5EJ6DUv+++nfGVzFsBltDdQOBmtELKJdlRSHhrmnxmgKmqyODJ4QQzwB96j29Fd3lW6+N8ATQDKp4mGxejb2V87GkyRMuWJaC2d5WsoQKFslBsTtY3/R217NA+kNHPf/4LN0oRG5ZDa26P+Ay+wy6zcbJQZ86eKl0BUTqjn+htAIRABvvbls1bc5aUfZEha0ff0vVsKIWGdaxWErjETPzK5sce0TMNsMM+smXWQksFnwMI5UzXz9HJc+IjAyllPsyB851KQGB2VK2M8D3vbm/ocTLqGtYBsGj2mnPm34H5htQ3A235mvwpVTr8PjoacI5coGZI2vLd82dPlTfffDPgyGc++9ny4IMPZ189Jz1ce2cPR+bIr2eiYzyjfmprTF8IBtgka8NeChIAU+RMABcyot6elM/5Lj+Ab0V+XdPZd4ZUoNhLwQofgN5gm/hLfDJANxvLTwSepT/UyBpZ1PaO+CR8NbN92MyrV+osRqCJd/ZZ99d7dOEspr864uTA/oPl+eefT2aH7HtXPYorVtR5minJHr5yaNZLSgFxZilwh4zjqZafM/vGq6+mee/uu+5Jk5AgR/Tk81gOPAQl44U0sHtwChn3P0UiqFDfzsH+2c9+Xoavj0RAoQH/6B/+zzkoXloJnQW2oI1DqG6PkRGJv/7aqwm+ZH8weBAsGwY9vTqsQW19HAKCJqXa1SlzdCT0rA5CZpwMDgZFVQvb399TpttmQj/X2VERjakJw8yu+6Z2+wAAIABJREFUlg/e/6C89uprMdoMD6OEOULpE4vLKWD49Hz86Ec/LHfcvr1cunghacnQ7Upbtoa3+bAN4nDGUZyezWZ4Z/XUjCGlYXMFL4TE+jmwTemZsjBOdTPB3uF0D59r0ss+78Cl/jkUgdfz+SbtmH6UOXPjCMzv6y/vvL2r/OK//jKogYbamlbsyADFMCalMXMoB07AefTY4dDpesYwqowb1DWvPPLooyGEIDtmApAPwWia0TvaUvZIJmR60hjPmKgjbTlsFFczt4QDYs0bVMy6ORRqLWXLKCPovkPkR+CYWnoH+xpktC0paj/WJQ3inDcpVmUPY6PpkeJsUVACHdkz6+nalBuE0fvWrNuZsmL5qiCf/m3rlq1BzrwPpWAPGUDlI84NgwNhdGB9hmzKHNC6nL+wxxgI298b4y9Y8RPndHo6RgeCWhsZS7JN+w/sK6tWrq59Ja1SEYEopSUodAbIgTPpM6H7nRivXP+tLJpMj+fxrEGFJqfS+E4WfN5zeR7rF4rj9ro/5DWIbTdCEQ2pXS1UGQK5vvaQtZhQOrrmlGPHzTHqTCmVc87JM+tkojWxHJ31y69UhraUv83pTL8cubIflLKM74XBS+VnP/2b9OiRRfcwQLKm/g2J1di9Pyxi9omjyYm8af3GnM0Lly4mm+t9OA56jqCYslrK19T5rli2qjZqmuicPi2lBHNDGCFQc76Xr14RMOOF519M0CBz6b097/u7d2dtlC2Flnphf8rk7B2a2bonR1Lqdec9d6e8RmDCOGBlpCeUugk0yHgaX821SPq9Iwx1esMY2gT683uzL9ZNVoRskQP/5vPO1vTEdO0PmNbDMhFkkWMjE6dstaNTD+ZMWb56eZk0rX7u3NLRhoDFPdur03X6TIYZczoYDIgnkM66Dl0bLgMLF5QtN92ULMXBT/anoZRcJFPRpedxZeaW1TI0pYnXc75lDOhaMhsdmr60zrwLR8mP79Bd1qYpP6X/q3GtM3aEZOS3Ic9hzBg+788hc5adI3+cg2sZPNcbh4fTjE3LpsouZqRATyWGEYSatk7W6D5UvmrA3VtA1BA+cNCddY3YdOHud/ckE99QTitbdp+wCra1l4cf/kzeRZZEkGGvvbs6ePdpQCjnmW6hN//8z39cnn3q6cw0S1liW1s5cPBA7GZTAaDcWAO5Sgc6rre7twYRVysTaYgVBi9nj0O3PT6eNXZP4Ig1J//056qVK4OWA0SsoVIjjtx999+X9z9x/FicYPaBbfYdsmKfa/P92Tg6GWEwTa8hxZkIQEJunQV7y68gq67ZvHd6M1uBLn1bZwFtDuLrGcmDZxfcZM6Lio8MZh6MI+U8OkSe3f0CFljX68P5d89JL3KmG7vRr/xmXu1dsHbWx3OxsUOX9JxU0h9r5cwD/egy5/368LVy7szZBPkct7vuwkw5lPNmXlMCgSFDR2vGGyOU+7AX9LeAl13lWJIBvsknnypNu5K19LkKyE2kfIidz3iKRTKjiwKMKV2Vcbh2Hava4jTy8x8ybHJsPOvA5wJKqA5IOVD/QHnzzTfi+7DPzlBKNqcmcw44oJ5FwK8cnT1sMvPWiFwCp5qAzH7G4T5/Ln5GelySoVcSh82Rrqm+z8FPDqRcmL1k0+xlpS4ejS4HNFurlGCa6ZVy7NmyaMnisA/KOnNs2Vn3d50dO26PfgobnEqc1mBPz8Qu6DlGvONel4cuJlDzvjJcTc8zuanz6c7W0RYD/cl+O1ey/LJ2zoP+IYCUsmQZmwxYPXEyvcOu78f++by95vPyY8kAWVAp5T4qOgy7DRgmQ7yoAuFNqZukg8Dhq1/52o3sE5shYFPaLYAHBpPX1atWlF/9+lfJFD7xxLczwyt+ZEAG1SmA/qOZNSnL8/Of/SyBondDTW+f6KR777s3IJ69NwdKtorNFdCpRHKW2Br3bPy2pvwswMr4WIuVTy9ZDTLJKT1M5zZkH96zDt2eyrX4FCEv6agDnp3V+CbTdcyBsjj+dMrfGcrZOtRdOwmQPnTknd3x1998483y2muvx7Yi/OG/TU5Nl08PHYwP1Hbl8oHZWude59+Ijj2ggKNBDS3c/8/UfX/peZ73gb8HMxgMZjCDMjPovRLsvVexiRRFUUoUO84PGyexz+4P2ZOTnGz2b9jdZON1Ejsnu5btRFaJbcmWKIpVbCApEgQhNpAACIAgeptBmYKpez7f+33gvDw8AGbe93mf576v+6rf63sRZIrTTJSGqjh0rP0DrT6bU61orDollJNsMQ2EYlZlQ0bn+9//AXLWCIAFf+ihh+PoCHpAXIK/m1sH4lGAK1YuT0WJA+H12eeflc6OeWVkdCwHvDrgB8tvPtyVReGIWggLffrUuTIxwYlekUNFQePgp8Qo2fndc0tnTytCHquDwBgPA4wM0Hz+l8/nfY8+9vXyyMOPpBHKgRgZG6sVrFMny/qNG8uTTz5etm5ZH6e+KS1aU0beMzSl2hyIWTj6iRxcStNGNwFLIFoYkVo0rhGU0dErkIkYlxattLVw2CtspTLCOGje49ppDAxWX4BVB5BGkXSj7WOszpY3X9+RwXUykQKdQ4e+bJEkVHgSRjmH+tHHHk9GZffu9zPU7sIF5WzUntNxADS5PvHEE1HSyo0/+clfx/lyjXXrNYxrJFyYfThz2lT7kn2jKN96e0fZsH5DcKmejaLhFOXAtJS0ZzDlFlxRWR50LeXIVkNm6DMDvZlJmdSwrgrZqc2qFSaiV6EOTV3YtyAZLkGx0rI+jUquMSefl+klbxyzBFztncXQXL/naJ86Y+BdnR8FO6rKxsFjFGtT8pIccPttD5uenQwj7Z4fZSNAsB6egZHMDJqOjsoSN7j0yoyeX73ySg70tqu2hVXEczYH36H2bDDkrgXfL7vNIdQn0zjAlLq1sO8yuFUOQAlr3xDnosIz2iqBQByPWk4WNCurf/LxRy1aTTCJkxVvvKQ/1+Ugec6NWzeFStYAQ06gNaa89N+Mj41mX1FBvvX2W+H0J7/uI/1j4xNZy6HzSAT2lHUbN8YIWjtQCZWo1StWlpEWe5h74DS6xmOPPZ4hwJ6nr6dCdbD0Me7NvjK6lZ3sdNa6wjWvihNPjzX0veQdNBM3/0svvlB6l/Tl/SrIcNKqE2Tv2JEj5cypypjos3729cceaw0nrKQWMqIcV7Aj1XDOhc+THb0tDbbf2s2WGqjV89sTZ0ZPBIfFPtBfMq723JrJwoXKd3Iiji0HwVr4u8SFnsva5wePb77ORNmwflO5NH6pXH3N9tI+r70Mnz1Xlg0urQ3zk5PRueSfM6A3hbMBe68SZhK1qkI/CN/ixdGhhscND4ORrIzuYSw5QxIq6bdoNXrXGUhgthfSF1ihF+0J6BGmkGl7V2WBjq2VR79PgLNwUardlXa7smsxms5KZUubzRmVzRRs+X72iy4OVemCnjgPDU237CobE+f7kr2tDiznBawFDOS2W2+PHvjk409rz8GmTZVwo9V3Wg1xxZzTZ86boXgqVJx5ziZ7x6ERZJNJ318pT7vLhx/9JmeMfZGooCvNBHFN5wQkrG229sj5HeijSfFmUanomGfV041oZ2P5fO/eqpsWLck1nTn6llSZB6R6ohIaB2h6uixbujT6Vz8YHcHxjgM/eil7tGzp8nLjTTeWHW++mevYR7IQWIoxAMePJ8ARRBqqCapp/9mROkNFFb323nlmGXnPIPC0zxzvwKdH69qzSRxoekcGm0zT6RJndLDzpYrEERP0hYAmQ4nP5J5UE5OZTgZ6NPJB3puqkb/bc2tNxtKHBjXQIh9oqvgNff7BfZhSa1+Z/TDXxYsN8Fq+dFmy7CoOdV5T7bVEymNda69F9QU8AyIItjHJlLGxK1UQziP6fpXS/Qf25d7B973HvjiLnP2mRwL00TpaQ/Brep0z2lTW582bm7NvzQV/gllOo8RaHYjenWqJ5wrVdItUQGCpkifoYtN2vf9eHHXrxNbYK9cll9j/rImzKbD3d/dHvhu/pUk8Coytd0WZ9JZPPv44FQwBvZeKqWe1XxhCybSekSZQ9ez8gbD9hs2v7oeABvRVlePVV18pSweXRwYayBU9ceToV0l+3nTTrdEL1pc9efnll2o/5dJluQd6rzrXZtK9E3lHpAAx4U/+pleqtbEbn8cXfuKJJ8vBAwcjU34HqQDxUyu3yEsGck7pMXqEDmv8wSQ/L4/VpIzRK5P0YWeQDdorBA4gaHS+9eYXjI2MJejQA/jxRx+G3fH2224NKsR1MRbSuar/1jhVxZmZ7KH2BdXw//3f/Ot8j701uJgMSAZ87WsPJXAOXH/V6jKUWXV6/BbkPSHIiq6rJDD213Wb4BdNO1vGF8zZGqvwRevqJbls/zKXaBz50WwC60af+O4EOpMzkRMwYkO4nfFARVsz/iRSJPAUGxZ0V98ZYkQf/muvvV5+8eyzCQIfefTR8vf+/t9L8Pj53j2ZNdh2/Miu2UzEbtHCUtoOKaPJyZGpq9m+9lC9dcydk8YhgsG5cyMWIqwnmTFRP88o+Blhb6AwnJGf/e3PyvZrro/Cd20CIQt89fZrorQ1VXFu0MvKjGv8euutHeXo0WN1ZseJE8E79vUuSqXGIm7duiUUe4ZVqhocPPhleX/ne2Xu3PnJhKvGyNJzjgxzsxGi+kcff7hcHIUtnQktNmd/ZgpM4XDhYJp0bQ22bt0eSISgzH3s+WxPHH4MRDfcdEP5+tcfK/1LVGFGkwEHg/GiqJT7OZ81047RZigNvrWhqw5M44TBL4uEexdWbHrdxNpUaT0bPnc/c12GlPL0XU2Z3c+s3eIliwIX0qsh2BE51xkCJpzX8vzP/ubZlCgFb6Y1azg2ZTaOfcfcZEr0PGCcU615+ZWXQ5lKwXXN1wCtuWw6WQt7JfAJQ0z7nHzOnBLyYWZHoCXpbajzbmQ8vdfBUoJfv259i4q1PQ5ILbHXnpgGCgEWmQa5pYNxfjIDoqv26HgehvDWW29PRk4TtCCbkaGsrB1HaXj4XJwebHI42AVyqnXBxPb2XsGwCkYEVGlkPnU6/Uyp4AzWic2e1fkQzAfbfelisn72CVyxaeKkyH2O3HkeGXLPr/LSNKwKUBqFYJ0oSTLu7MhM7HjzjciINWMwfJf9sS5hfOvrTZZIcCSI8bxNv0P6fVpl94bdTlJgoH8w+yHDRS4pM99Xs359gV9JZqgemEbtjH6w+4NAW6OQpgWQfan2+h0FxOkYujQcqMng4PJkwDitdAuF63/ZTtcDoWFc3bOfyWyqImjapFc4bp/v3x8WFg4taI9727h2feA19lqlhPxhilH1Ud2JQ7puQ+7b3IGwPZqZ89FHCebcy+/+7j/JM9ApQ2eHk92UveKoCeYQenBYZJgZjgNfgd9OBJ7CoAlcXAfV+uCSgUAbOQDf+fZ3ypnTJ6O/3nnnrZx/cDoVNFAEOtKZV/HmDFU2u6FAbjinYCjOVHrTLo0koHZGZGAZcVXVVatXJhhqYJ8CNzAYhoyc2m+EFJykl194KQEkRwpjHMcZjbZEypatm0IcMTM5lUw+8Brd5f3Ofc2qj5bNmzalj8E5VXle0j+QQGfe/O5y8fz5cvzo4Qy+wzxEBgWRAitEJ6ksoKk+ieRmUc73hx/ujoF2JrAX6bHyPJikJKlWr1qTzLwKq5f3VdhETc44l2kUvnjpSgIDREevzoL5KOA3BsJJJ1oLjgMorUZvew7iweEj37UXsCaOfA+oTpIGZ8+GUAWECpTk6quvi6w1yShJBM43PStLjRTntlvvzH2BkWAKZYOct1rp7KzEODvfS3IMS9ZNN99S3nj9tVbGl34vV5z0xhl/443Xy0033FKOHT2S777pllvL+MRERgE4d7Lbq1auSUAMTSHTvbC3JjmSLOzoqI3FRyp0mzzJKnteGVu6KPrkonEDl+Nc9fUtCLwSbMcASqQbqm0hFJqpM9k4+xKTMzO1Asg2qiiB19Jf9KbKAj3nPug94xfoBTonWP9WT2PDLCp4ZZjoTwQgTdO5/dm2dVvuWSXY++k8ewNOxa6xc4FY7tkTeFoggwkmumLz2RKBK32pMuhM6WO5rIrRVSHj9iXIgVbAj4zg+htuyDnnODVJS1UkuoLTqhr60ce74zSePn0iiZ1HHnk015Fwiky1aIDZ1Ntuuy3rZrPde6Bt1shk+a6qp8i4/WTfPQfZB91xX/6u2sxeqGRJ1Nx///3pI6Wr2DXVH7AlAaT9EjC6H9UxtshzNglfa+v72D1/+jcnn641vwssW6KFPHoP++s9EoCuEaKO2UrYozLkfRJ29BfbqMpC9ptg0e/oWs307KFKonvHzKjSkeHuY2MtWBxa7dqMrqqIect6sgWVBGsitOmImMCgsXiaIUV/huU2sKjaRxpIp/6imTrQuiYYayLh8Fdfxo+SaKCnBUEc8YZxtJnBpT8bMyHdpDppj8xnoiedO7a5md3FLlofFa3G1/K8d9xxZ/mTP/n/YivvuP22K3BB50QAI3hT2RBQgvi7Bz5CE0iaESWB4Xkk240s6M0swbWhCneW2Vtrym+gcxuiIfZA9f3td97ODEA603lE0yy4pd/IuKKC6hpd7roqgKBrfJImgYHyW/WsQZf4HNlLb3MrWVzJrs7kPDsf/FrVVLrJeyprICbP+dE7CHSQnrz/ntEym8uSgSXxP9JrNb+71eM+UlkI9fTrQeyoJDwXL46EBXjXrt3l2Z/9LMHs7/3+75VHHn2sVfGZW0d7fHXo3VmMBcpwhvQxRBkCNDYeBexlMzL8c6rONRHdwWEy0BHkFsuJw6shklEn/A4roXdDyncmh7/88svluutvrk7/8FALC7wvOEWObCA2XbK0j0XwlSAZdtemyHByu5f3d34QJ5Bj/MCDD5arr74qEIm/+enflC8PHy7fevqZct+9D5Zjx06ELs/CEuhPP/24vPLKi2nc+uf/6z8v6zavjzKYGp+McgBpYAief/758tFvPo6gzZlT4WDf+c7fzwZwkGWrQVpuuf228g//4W+VhX0YnFqZ7v7qpDQYXxAykTYlzfnv6qwNtb7XOkTBgjRdpMxA7BZGOJrIOXjoznlZZ05HU25vsJqUecNkBm6jUVom0/WbYLNpkCXg1vOP/ui/VIO3em25//4Hy+lTZ9KnJXsvowdL6n0y0RyDn/zkr8rkxHhkZMu2rQkaKFz77xlkTRxmGQ9ZmNCwzlRYIDnKLIcWtbRGcI4x55XzlxlNLTpmzgxF7940Iqr21BJlZwyWDEnToBoyggU9tRF9CJa2GqtKM1uha6mizMctP5TKn4zoxk3rU2W0jgaeMmicI0qvyWTYK9cWTF+6ONoqz862FOm8KBSOEGNFeSr5ggnt/mBX+fLwl+WWW26NI6NSIqinpPWNaH6XUaqTmWumow677S0bNm6IYRZMyS5zBPUPUTSpsqjgdXXl+yr0Qa+XTNjR2pPT2Rmn2NpyOptmT5C5JCvm1CZf13rxpReyNuAEjJKA2D42QZc/leGtt/VrMPEcDjqAMqW0OQqe6alvfrO89etfZ90pYkEGmaMskZioxPi3ypQ1ffmVlxIMMWCuNzF+OcH4hk1bAi169/2dLdjExaxHmrIxKnHmV8oc96eioXmVXHBwkQJcd/W1geRZB3BDTpizqnLje+q08CM18J+uczHi8HLoJypUL/SZraF0q9atju756KNP0hzL2nFkF/b2ZjaGdf32M9/Jmn70icztQNn3+WfZ98Aaly0PTarzL4AFq7z22mvqcNGueZk7RfbIAR0peK7vPZ7z5J4PHTycquiChT0hPyGvqYp0dJRjX31VqZcnxkv/koFAEULOMVLhEwzj4UOHU7VZsmSw9C3qK/v2fVZWr1+fidZ0he8kU56Fw0K/Ya2R1cS4SIcgeDF7q0PTMqz02GiZas2uqA5FV1mzdl32wXNylPQIqFK4pmCUcdTb51zVquL80t+/6Aq5SGTzf+hBkiTyPg4ex8E+xabM60wW2HqBxW7csCkYd/AFQa6zVXsuMFheTIKFDOuhXLTQoONtcRz1STjvZJgcqiyA8diz2KHOrnLDjTeV93fuTKbWd8uwknvni35EjrN549bIJKeMof7ww4/SQ2QUgjOtgmvSPUeb7tOrQE+//NJLORPk0fXtt2qi75Moeuab3wrsSTC4dv2GQCvpZTKcs9W7uNxx550x/G+/9VaMPz3jWQWYggay5T6tyabNm9N7lMZf++dZly+Ps0lm/Jyzu2b1mvL4449HZzewX9exLvv27i/PPfeL0hE7j4GpP8mlys5UKyn2O2MiNm/Onx0dc+L8Swpw1gQAoOWc26A/WuybmV1mUOKZM3H4nBV61Pr4LBvhs6AodLzPsulkRGKSg88xanoVk3ANFTCkxoLIJX9B0HcetC6JoIoOEJgKCMjgODpoOutSHWzKCQUDs5fsr0Z8E94HlvYnESD5qzdRtVJ1TJYd86sqkqDY/gjCX3zxhehZjrizKRijBzI0vDVXhq6pVYLV2Q+f93f3qZKgN4UHDX7rvZJm+iXuu/++nJOBwf5Wb1O9d3pEsqOBuOpd5oBXu3MhiRJrXqv3tc8PnJS8uLYqZUOWk8RjT3fWynslHJoKp3MYYo+Z2QS6gmt9gipLjT1+8KEH63DO0wbDf5J9T6UJk+KCiuRgu9wDx7e3tztO986d7ybwZmPJl2off0WCrqkaa5OQmJKocx2+Ax3AvwlcdcnC8sbrr2fN2K6KlgFlHWol5waTEI+MdHSUDz/6ML6vZE8zeNV+SdDYK1TpgoG1a9bVJPX0dAJCUCr+Xh2euii9MyCV/CG+rGe77rprc9/sEubY4fMXMsdIX5p9kPiVrFWdd97ZOjJvzIXvrvCx8cCyQisemvbe+E3aTULSA4pucPrCys4rkVSrLWPlRz/6Ydh1a8vBPeXM2RNZO4UE50tSU3uIl+t7jqbIQE+RQfuKXtpz0okqz34H9gfh4p5U8PTXPPjgQ9GBtb8QOQDdA6a/sPYdnzqdBLqEjT1roInssapADRwrCRd/RP/SwQOHsk8Gh6pSCnZUbgSed997b/nGN566olv4rm3Hj34w+8d/9J/irHztIRCkJ5O5duEGGpU5DME/V+aXpsKjRNiUaUXaKVmOjucL/D3sa5z0eRXa8eqrr5Ydb71VHnzokUT2oj6YQ0r6lltuyWYSGg7AjTfecKWhTxbVRhAMTnc4tS+Nhg65ZpW2lg0b16ea8G//7f+RcpYegGuvuTFTll966cUERzWaPVOef/4XOWD/27/5N2Xz9i35nnlz55VO9K7jE6Gl/qu//Mtg5JNJnF97VtyDRXeIZNZleO594IHy9De/UWamx8vczvYrSkCzXvDJwfSO1CGh3Vh6+srpE6ezRu6bsW2oVgUIgpk606U9G+6AEAT3K2PW9K40uMemt4PCEQy5TxlS/07WKBSYEyn7E1jOocz5pQsj5T/+xz8sly9PJXvAWdr9we4MrgKdcThkIjiMgkLZqFMnjyXT9bWHv5bvQNvoeRo2mgrjqRASTogXiE1tHr6QZ+JMqH5QeChpVSCsJWXn2UKVXEpl4xu5lKqMQHbX++8ngLD/jTGL8z2vVhyt0fDQ+VQIHCrypzzr8FtDk+5PnDxWHnzgwVDaUj6cMQMWOYUyDoEI9C7Is1PiaSI9cbzcftudyWgrk0sALFxUm/Yo45p160omkxITfFDkXk2DouCkIQzwTD7HObA/Drj3kS3JgWRKLssKmpexMGVolonRsX5pLG3NjKlNsr1XqD5Nn4Z/dlbB5zIgbXQswSQDJSCqsKdFKZFv27o1ON5k+lBwL14SGIoMiOfjaGjkQ5+soilI58xZJwoHXMr58xwYmnoXVWYtVQhrTsnJJIJH2VNGHhECQ2BCvP0GV/V5WUnKEpzEEDYdSiAf5A67k6By/969mcfDUHFKfI5D5PkCgeB4LVwUx9ZgWHCChiqT02mdreNzzz0b5UtPHDWsbd/emk3dtDlnG3yJA2I/7//ag0nIgG75WVPF2rplS1nUi5jlZNn1/s5kL4+fPFJuuumWsn7NmvQb0nuBYRrg24WoArteX7K0KPEFeiBsqtb2UlaYc053qDDQHfaMw02e5/XMLzOzFSpINwt0picmK8Z9LopSw+EOpSeMPKHplmzo7uqJI3by5JnQtS4eWJIesWlO6cWLyVZyIskx54Ss27f3du6MM6aRfdnKVXHwELCA625Yt76Mj4Jbtme9ZZrpWN/r800AweGJ7tNUPK8zGHf6hF4B9Q00ctHCVOnp1hBetLfHwXP2Bc1kkXPo74Jy99awSEkEZPDpvK5AnDkFdGCF54Dzza1zK/SeXbiYzKvkCVjEhGzi5YnoFWtp1pKEmACNrvUZxDYo+50RVRCOiUoJeXTvqldQA0hvBA7u6/jxk5EV9+IenAWOAn0qEBWMONte7IBnloixfr5XpVowccuNN2efnfljJ05k4DEHQtYysJuJmehDOovjq790bGQ0ujOECM5U74IQboDz2l+OnL2ZmUaKcCa6mG6SnYaD9zvn6uGvPRyHB3EFp4ue3bB+Y3rqfvXKyxmkCqoDhg4aRec3TfQcQ5AY1+KUojN3n84EeKPv9RwJrFKV7qsV5dYwaTBBstb0/JjZYs9l+d0n2xF5gjqZnU21VVDmfpwhdpPsNBT64MrknF0VrDkTJxFWSGy0mtHrgPQ6WLa0GAide/uzft2GyKDvtU/8oYmx0VLmzGbyOzSJYYzOqDWuDpjGdUyPvVdm/Ek6cPJqn1ANLDy3tdCDw6+pdNzOkoTE3vyOTfGyvvoHQw3+1VeRJ7owVOXs2/FjuRdBlcBA76CkheSUz4L0eF7VL7ZGkoxj2qyn81UdzZoFj1/QrUdK0rstNiSkOS0KYj2z7s1zu5dm7f27zptqS1LPufOsgnd72hCGCGK81q9dV/rC0lgb6LHB+g462iurAAAgAElEQVQEGIH2T2lQ74/9aQLyVGI7u5JQGhgEgR2O3adjrV/VkfOSuDbnZvu1V0f23C95Ezyyj2Qxctjbl7MLqmuNwKIzT65lZ/wcE3BF4NQBs84/O/hf/+ufJxG1dNnyrIFkSlOtpPshMDw/f4P8gtXu37c3dpw9xr5b0SU31DWfPz82h20USNAxtTd1UfxvSTu6xszE/+cP/u/y1FPfClQvqJZbbk2CRTKK0y/Zgf7f3rtn9vKXv3wuvmIClN7esmhJbxK0koL/6l/96zBMSohcddW2JB0FWz4L2aPy6Pzfeefd8V///M//NL3R3/zmt5IsfG/ne+l/vfuue4J6gnC49977ssa+V2ICOoFtbiCBKviSUIbOs/fk4t57743usi50KPm1v/adP/jma29ExhcuXJxgnO+HVVH8wDd46qlvVrKVo0fLf/7j/1zavjzwzqwHO3Twy9yEhXZQCR2hbtiebK4UYK1wtIZHzZZknnn8qeroSenovFJu43gQHpvpBjEj/OrV18q1190YiI+eCYKnaRM9qyyHQ8k5sYhPPPmNGMdPPv040R52JdnWu++6u1x/3c2JIF977VcpKT7++GPJHInuvjhwMAu8ds2mMGXBItt8TrCyHXwkIb/jzjvK4PLlCawKzOHUdJyGD3d/WF58wXClw63G1kqVbBEdHgwrBFCj3BPfeDI0j6OXhjP11uIyvsGdL2vR9V68dKXXhpN+eexyDDelZ50p2Ci/OSU/a6CDqjp+DgvqTwo8jYyapzvmXmF3aSg37RtHuc7PqcxXlD3FQ4k64Bq3gmWdN7/88R//UYIejgkoIMWFnsSWBnZyqjoZ1193bfno44+izDSpyt74n3MCOgTSg1mNQ2yNVd0+/azONPEsMOsNgwgFwMGT4SNH26++OnA+SlTwK5iVlQlf/thoFI4yMWPqENx73/2lv9WUX3Gxx8OssWLFqmQZKTkHnmLkMFIs1jhE/W2zKen6X5Cu/Aui4zD4jECbY0duKS17aO30hFlj6894g+7FqQY/7JoXZSmYVXngUHAU0nQ3U+GHFJdAyFr431kRkNRsZ0erlH76CguU63EKGGhYXXS5vss5C8vN6VN5Noo4GRHZI8x+szOB51C22P/IuuvLVIE0CJ44doIrmHgBl0AuSju9YvVsN0rcwDE/5wgmi3LwYNYK9CO45OMnEpQ544FMtmbveA/lJFusWkABxjFsJU/AHpTpG3hmqhlDQ3FkZU9hrm++/Y7oAcotTe7z55eVS5cHusahsf7Y/5xtgQN5zfyU8ctpnF7Qx9kzl2YiUDEY9A92vR+6ce975plvp+dJlg8MRI8gZ42jYR85wxyNpaus47kERYyoipLAsw7EW5zvBZMEYVrQV+k46SzBPV3CsHNUmzK+30vcfPvbz8SoD58/lyoHuIIeHN/PcXdWF3QviPJmlDioq9asKgsW9lYa0wnMazOt/q/2wNBkyyl++kSGsDIeXc6Z5xSSXbNDrr/5xuiyVQZmZgI2h/5MdKxzptrJWAhYGRiZ7yUDNfk1PTtb+pcOZgZDGxa9E8fL2rUbYkA9j8DG/ZMHegYe3VngnMOaC4roB7KxbdvmKzO0BHvkw71z/pYtW5q98nMBQxy/vXujX33WfdbgqUJ73nrrndYguyVxMhrnTVLDdzdwuL6FegU+SVDjQAkAyZLPVBro4egCjqss/rr1m3JfzRnLJPHoi1ORe/In0ypDad8ZI8mQCgE8lrVAauA8SnJgDmXnsP6BzlgnQaI9NpvNnknCuLcLQ+fjXLCfp8+eDVLBd4IPqTacP38x9hNs0/pMjU8lCFOZdo7b55r8XhEAaUqPfa6JieqIYTVdm2uGUW75igShoNycYHLN2UwAPD2d9y4dXBYds2/fFwkKZdabBJYg1L2SdY5hzn3/kgThHMsGcsxPoB/SW9rWlvfZA/oMUqQZaBrH8/TpnCl63TU4jtU5LVlj1f3b77izZqtHR3MNe6EK1JBTyHb7PmfIOSOXJ06fLO2a2FsDZd2LSged2de9IJW5DLYc14tYK64NcQyfaEAQu2B+mRKsXEaJ35mz5GxaL0GNl88KSsgCiJPqCMhVrbpWMgNnhN9lfTmsnFr7zr5JujgPzm5jS9wrxjjJFoHb888/Vy5ePJ+zcdPNNydosid8FvtuFokgutl3MucZrInrNsFU7V3cm2G19DF9x3bwuegHe6QSF0f83FDWrjIJTkenpQ9w48aasDiB5GAqwbFglIxKhlWynnV1COdsyX2mqjdaE1X8FfK9b+/n5eChL0J0MqdjTpxeNgsKoiZ7O8qcto7QnqOAb4IxwYR1onNU5/fvP1BefPmF8vUnn4jObuBVEvPVHo7H95R4qb2J4Gl1WLD78n7V3VSSBvpzxsH1MvNr9FJQHKGe7qyVSAgG+9DI964P3k/SVBXX81n3SyMXklxir30Xm0ym+Txevotf5Dt89463doQNeN3adWH8lJxASrJkUV+CR3qV78U2qpzbd3qKLEsWup/7738gzwPC9vOf/yznTBAqsF+9dkV0izNz7z33Ri7ZArqfj8AXYcu8nwz5Lr6ffUrF/uJIzovzo8+KP4Y9NTMfzwnSFqcosGfPJ/FNnGUyx98gq+Tb2UxQfPHildlifLEr/T0tshqJezZ1+FwNEiXl6/cMlY8+/Ki8v2tXzo8eS3adn5l+x9MnPuQB5kA3WYimLydNnqLR2ZncsOwj58FBTg/PtEOOLWEqCzs/gylrE7qDXpkfKpOTw/3666+V559/MRE4B/PMmVMRfMJmg2TMKHDBDmjJQw89FPIAyoDB+OSTSuOJdxzFHBYkC21hb7jxugihLLQH8/MVK9Ymc87w1Pk/NQoXmChloxy8ODpSlVKrj4ABNczw3Xffy5o41KtWrY3wMeY2R4aes8o5uveB+8rqNStLe9t02bhxQzIkFl5VzPpU6kWDPzsizKB9MoCEjiKVQbEGFFpzoClzAklBKENmgvbpUxF25XPZC7h/h4RQZ7L08ePBqmtKq/Ns9ubeZQg5RdYtlM2j4ylHds3rLj/4wffLnDm10nPu7HCqG6J8AUNwm+21GRYs8LXXX0sFJ9CIntpkePXV2xOEmPUi8HFfnpMSO378aPlg966Usu+4446Wsjwb5enAv/3OW3EmKT0ZzBjz06djIENFu2p1snLgUw6Un3HwUx0cHU1wKzASpHOE6gA3zDAcwcqDD8sti+PfDDdIk4y8SM77ZCo9txfYQ4W7tceAs6QMsv2xHg6/a3KCexfWngF7DSojsOVwcCgoAMFV0xzrPjn14DYOs5fPul/QHA6UIIJRFrinbDu3Uk1zAAQbspGuHWcMxerIpaw1ZeXadVL93FRpnE8ZPddw0J0/jrQzkB6wBQsikzKsKdF/+GEcRxkpDpysLhm4dPFC5rCAQFK2ApWmhMwJr+dJIDcZZet8mjQPjlSd/TpLR2WPcpo3F/xoOsrXGa29PpWONpCyoaFWNeBCsPOaIsmx+33//d2BoV04Zx7KeBxP98IxTZDe1xfDBgeOvUdmeEDDLnrhaWd+5soUeGtoT8GENDYKpN2LNXMvsp3kUHCkFH55pmLZV65ck3MKrnZ5VLA7P1UAlTPPaur11Mxk4HNkiLzaUwqdo5BGTAP8Wg3tTzzx9SRLQDsFy76DMSHjvsfZxnwmYyggD23q9GTkfnrGXKv2OKju1awBQQunM/OAxg0NrXMpVM/QvIKa6gV0Pud2zYvjtWLp0jjYkxN16nsgsS22pLD6HTsafcKpKq1J3uhe0Rbbg45AnA17NXviQmWIbFHmWnP9Tuj8nYdUsVrT0601XZlZWyvM1kARL1NeZy9YDwZTlcy5tTZNBaDp20F6QQc//vjXc91PP9mTs0GWVHTqJHcUtxMJxqyna/m9PoRVq1dHNqxhssYGq6avoQ65lsWkP48fxwhq/hmq2mUxsix6IHUCWn2R54aj2zlLziO2P3tAf9BB9BW95/4EgpJOgnjXJz/uzX74meolvWA97rnznryHzpFoEmTSGxwi9sEoALYh8rtpU5mZrBTXnAkVkZ27dqb/gwO99/PPK/vewOLo1iTHxiUVKvGJip6ACzyIA8eWcl693Ddn3d7oOxOMvfD8i2n2JV/kfGRElakOV1Sha4gIaoWj6lN6GFQyPZF9f4cE4Ft4Bvdeq14nkuyiY0IukKG3lcXLekh02QcyIhkpYVQHYXZFZhrYt++hg/gH7pnjS0/Z9xEzntiRYl/rHLcMiDR3rL32l4GQ+v6MGkCBq/qjCqeybijqqhXliwP7W4QtlXGOnk2vbrsE1ooE7BxqOlRLwNNPfzvv++ij37SCYzO6BmMD9P/S7WBDdAMdJKBz717kkx/AIbXWsvSy/tZv6dL+JITpGPpQglLfivVuZDrB4PjYlZ5EVZ1U/cfGAzenCySIVVp9XoW/SbA63+nnasGgObZ0Rk3MzonP5vd0OwcZEYQsewhSMjumNqc3wVbI7GdL1sLPzp05E7ngmD766OM5sydPHKvDPNuqXiD39IBntC/ssr05dvxEkqfpJ+rrbTXig9CNJeDi79x0602Rf+eWT0NvCkIkPMGfJTatq4RE4Jcjl1Llcc+Cv7BqLuGrLU6gI9Az26hWMteUzk664njule0FwfVZFQk+iqo439G6TUyMx6cFq1Xxq0QllbzIc9VhnpJNmxJ8SSy0lTll1ao1kfVmwPzgQH/8RtenHwQpfPePPvow50QvIJvouySa6R6yXqFeCIyWJ/DvHzBQFO06FtQ6p4dfkwG5OXuIH+bF36AnmkpsA3UcH6uJlSZuCLmO8QOpVGJaq9Vqz+s9zlITG1QugEqHTc828UIgeoZit+SE/LumPYzPcLkO5WVv6B46HdwQ89q5M0OB8Am8+E5gxG1DZ/fMgu0w+h7MYZSlqr0d87KxnAgYSPTNKFoFNTZkerIyKXD8I7UqPDCaLcyzB3YzzUThN998M1WdG26Euz0W5a4HxPerBFBCXqJ6WTgYcXebMt3lyxFOjjHn+dzZoXyeQC4dHCgbNqzPbAoPpu+CIu3q7C5Hjx2PopEpBY+55dZbyrXXXh3jOHp5NAwP2cBRTB4zybS/veOtDAw1dI8hNEsBJKTS8E5GQTJy115/fbnj7rvLmjUry4L5mtUrCUHTL8EpE7RU2tg5ycI7CWtWrW1VCyorm1dKsmZvKBVfHo9QYnZhkB2cI0ePpGqg2bgObD2fg8SwpHIzPBSjzohSyIIEwhKhaoS1yzDLmeBgP/3k8/LCC78sN9xwS5qv9TwxWp4VDMzE7ZWrUBouCKxJg675PJwQETkFBV4CiuQQaNBnaN7Y8UacWQEapdnMlnEfHFNKnQPGwbcfjEHDeNUMeUsj3bx55dNPKgMJxd/0ezmQ1oIMEPjA/BiwVavKkcO1MkOZVBKAU5HjZsLyxg3rK1yylZ0iyxq0BU/klKKtB7byuzcNm22lZqUFSgIeGS+KyPubBmzKqsnY1IFldVhchpYJ9gVELRkUxFs3TYSydhSa77RngV1ljsvKKDlrbX04Ug0DlwDLc1UWJ1AWQ7xQbi+8wlDGubI2FLk1bPqoGCeKmwJyXc3FHAoQCEqOsuMoCXrsH9mw3s4VJckgML6qB02Qok/hmmuvLUsGlsZocTDJoPvzEuhPjNVBYwzlxg0b4rw1WH73hrLVPoEgze/uKUeOHYtBWbd2bfC3SvAffvBB+XzPnkrBvWxFMk2YAlV/7ddnn31euuaqdC4pa9atbQU6NbjifLova++5nTu9V5s2bqyU2+0dMVS7d38QiBDnSAA+fBEj3qXABhhBn2VcJWQ8n8AWG5l7kI2VjHHWq8OH7a6eVQqeYZFxFHwLdDw/elj6knyD+QQa0T6n+G/v3v25vjPPoT599nR6dKyTNdM3IYCxz5s2bMq5NoyYXJ48cToU2JyYwUHzCwyfO1b1k5y9YZnt7Tm7mUY/jYSkyj0n2FlV7aDbvefylKB1uAxfvFBGzcvSzFz0Dhrqei5rpXKrv8Pee17rdvDQwWTlnSvJBLAVjj3HTpA3d15HmKUylLC74t8ZUvrGXjnLzhP5l7Hk0DqD4EzuR4Yz1cTF/YFZgqFKZjWEHeZ4yQ43FbsY+4HBK1nfLAj925p7JTAQaFRGwJ6iCVhSyb2lgtrCuXs+zkxkZFiPmAbhFcmEcq4yJBGL45dfplLJ0SMjrqGiqQ8H9S09SQ7IHUdAAoLeyWyTy5MJODAt7d//RekfrH0EoawdMovjWG2GJiMrV5ZDBw7FicPcxbkEZ+vq7k5yDF6e4WejrJlElntWSa8MdbUao/qkGZ3z7PzXJOPK2Fq6DPybc/Zn3/uz2tfU0xu5M+ODI5dAYV5luQzJUcuHkOQRADW2rmE65Iirhqj8NhXeVBs4k0NDV2bf1IHVdcZXY0ucWb6C76kOYJ1fRm4MAQfhU7kMNPD8cCBogTwai9Dbk2oHnR29FKY2M0BGylSqoOczNFNwFYjSgP6xzgSYFfqnwrU6PoR9yyyh06dzjxWihsCmszVS4WLZvfs3SSbpgXYGwG0E/+xfCGEW9KRvhQ6HrJE84kBLUjmr1t96NL2azhLdbq1cExUvaLbnzDDXpctyxiQ6myQGOFfgzj0LYt+tl+8XRNI/9s366XV2T67NH+HP8O30QvKDBEgqkt7jXFrDxhZ5frLLz5GEsgbOAf3S9C0LpOlQaxvCJYiL1lwwTrtEm9+DxzckRxUSWqHISeD2LcxzOIf0q2C9GX5Kh4JKp/d6ug7XHZ+oZDterpWAQvJ+TnsCSkkKdsJ5tgbQI4I9z2n9K6EQ1r4KMZbAcGZvvOGm7L1gzx45R+mjHhvN/dmn0Uujgefb14oCOJ9go4FkIVPge1nkhlgGrP+O22+PLUwSvG1OhhM3Az8F89fq4TWrcnQ0NvqBBx5M8hXyiawKfJwj+oL++du/+Wn6gASj1oJ/yp9bvXpl1kRQSW7pFoEv/zPDkM2n04/b6uWUxIeGAAmOjz9RkVtedAD9r+KWJEFmCiEiWNgKcKaiRzyrNXO2vEfV1Zo1pCCpIs/U+XDOeZAmGZRer8d39N1iFaLDvhn/8uYbO8rZM/qX+/JZwbGkXyo6FKIZNxi2ZFUYJpvtoMsGyebg995+9fY4ZTZSJoXwej9HCS01p0+jJ6XBEMnocY4ITCUjeDXOyFPffCbZZiwXt91+exYqJAjtBlp25ZBSlBcvXagTnC9djBJxYDX7Cpz01FBMlIzsJufYYlJshjhRiEePHE+z0slTp8K8JDq87777ytZtHOGu0tbRlkCH8z+G3rd9Tjl+9Fh59ZVXg1ec2wF6hcbZMLJ9CaAop6Hzlcns9jvvLA8/8mgga2XGlNu/Gwza9MiEHrSrNlw3w6xWLKswJhlx92/DKJ3pWdNi61TZlGc7NFKWHL6GyaZpFieQDEOFs9USfHOAw2YBVzunhQNu4a4ZF1Ubxv7HP/zvyeY//PDjyTq9/94HwdRy6JSYf/Ph7ky0FhQe+vLLKMabb7kpVLMOKIVEGPVW2f/z52slD9xNFQYlp/W0V56RInSIvZdh59QF8jUiuFrZmo8zE8dekEPm0ivSPxDZoOQ9Vw6PwX56PgyfGhsPRJCcfr5nbzJnlFMw+ahNW5z7YGtzOyuj29SU2RinIpvkw7pZ79rkjSpzYRSSNZXhX7miNqRzWDJrqN1nOlNOV1Uih0rN5J6TQ94d0gxjbLMG7XGKAmebqvNyrIMgw985wAwpQ8LY2dsHHnwoxj8T59vQYFZyj2RbWhA4QbSDLqvmvNmbiqXuKYcOgjtWmA/F5QyBVzmjFI3qpGRAaNZbw2Gr4QC/KTnjnBPGzP1wzsioAExjezNDocH9B+I0PZvPmLVlvbw4UaEeHavEGNbMnoVOG0zFcMLz58tUghyDSftK94LeQLaQV9x+2+3pxYu+mZxqDZSdjAJT/QBrqwHI/Dhmc9s7ylXbrkrVQfZHkJWsGZhge3uuQybcpwqIauHaNWtimMHkZMNi4E29F3CurBDAoXPnE3CHdnV2JhVUDhTn1rOAGH7wm/cTRFsTZ0QzNi0MtyxQUUWqQyVHyj333J09UdV2L7JVHCABJ7m1fmfPDNW5MS1GqpOnTxazP7zsOfnt6GzPWWlYAAeWDJSlA3WOh6ruyZP6xdpipFFmT6sKdbSn8tOB+SaBTFcgf+SPfDaOpkCnaWA9O3QuRltfw4WRi+kF6eqYW7oMB23BPEBzQEgN8rQGzqq9tQ8qdv6uksMpQSe7/eqrytTMVJmanohDVStCXTHWkhQMNFIIho7hdB1JGy+VKechVdHTqi5dgaPJSuvXSN+cIaHjo63p7JWOWrIIvTJIs32NA9HXm/3x/PN7uq9Qp9dKUu1l8XfGXoZUljY6bHAgszxkNAWVdBCHCBlBoGMyolNTcXBBTQQ5mWlWSpwXcEpQZraNA8lpd8bIK6fo5RdeyJn2XRNTU2VxCDjm1DlW0zMVl55mYXCZvnLm1JnsS9Ysc9nGIi8hmbh4qUZ0bZXhyrOSVXpRkEDf+U7Okntk//Qknj59MsmzrHl7R/phIBK+973vRY8sWtQfhxGFucZ8e97iMIqDS0ZlvbFjqaRAH0CAhOVSX1jYLAers3bkSO6dHqI3JBTtb+1BOZ/gohkGLVjhbLEF9sfz+l/S1P0LugXUHEb+TPqWOmryRWJTnxrHyf6wLWTBvQrwuucipuhuIVMqlFLSlXw664JdVeM4qutWpxJA/0g28lfqmal9d5KjzodnUJ313NbDmaUL6giD6dhq12QvwP04v879wMCS2Cd6js1FJpC+nPOGG38V/ek6yA82b9kYXWu/a//mgiQQnOnMRmtry1qTM4kmDr5ECtm3hu6/MoVKAiFrQOO+MDbT+ZTNp/M40faILncfnOL0A09NXbG51kCQH8pi5AC91fFsoH3NgFZyCLYGWc7HcY/eC9IkiF/cXxEvzp9zLXECpk0vGmPge50X38VWSvrao0ruYEhmJdkYWDaY57OW1pn/JzHi/Pu97/CnpDg5eOfXb0fv1MC/OzPk7CkZTnIxNPHzQ1RlT1PFQHndqoTTXxgt+RJ0CL0juek8DQ2dre0Z27ZlHAromgQgHSm5wl8CG7799jsDBQx8PhWxudHpWj2s6dVXbQvTKhsjwIWKcg9h7ZvbEThkA7t0Nv7wD/8gML2777knz4rwie7h1wcSvGxpbJF7pZv4QoHqownvqYOAGxbXSgakVQTMtg5+To/++OUWO2JFUPm8+yFXkn/OUh3XUM+rf/sTBJNuDdy0BatsKkY1cKr9/s5TZu6tMBi36tUGLrtz587yy1++UE4ePxPqfX6D3/G7204c/WD2ueeeK7ve3xVDLKPUMKgIWjyQTKAHXNAr+7MkkBYKliNuwb2wtllslRlC6Etr0HF1hh3BaGIyGxo6X37nH/1PcWL+03/8wxw22eWvfe3hVhatTj2PIzU1kZIbtiqHUaAik2ohtl+1PUbi1KkTifwZcjTTMnMbN23Ow737a8203Tk4KG0pWwbzvvvvLbffeUeZ06F6NRH2NMGWKHH/3v3ll794Lk5P/5LBPD+IhUPmkFvs4QvnY2jvvOvu8ujjj6ei0zl3Thy8ZIRa3PICQUaUoDQb7POLF9YZD01vjUOXrPfURCtqrTNdItzBwJodMRlH0Cs9IEN1Rg4lQ7n5me+zB6oN/ky1bV6de5T9y9yAEraMP/2TP025FCUzJ+vggcNRHBQ6J2D/F/vK1du3l7vuvjPzIDDmLVu+NE3csjZKzIQPA4fvQfLg+mCBjEXTdM0AqN4w7MG8hpCgOwfOdfHUX3fttTkwlKAMk9+TOXTmFKoGTIravjsMFL0XJiOysf2qqytN4sHDcTTIFKWQoZfjNfvt0DLyDlxlY6qGX8BjjwUHFA3niuJ0sK0dito1qyuzj6CnMkhVylNBhL1x8ChEB1JWgYJjpD2H8+K5a9PrTJqWyRxDXocgLqqGd/HiGH2N8cr2Dz7wUBw7n1Nd4SAIfEKXmUpRhaIxGAIwTiR4Wei5MblgZuruiTJnDN13o4h9v/eD7vkdh6DJbPp8xdXWjJ7MlfUL5GYJjLLK3ILg6Clze9EERxdHxsJiI+nAiQ98r68vzrQKAPgZRhlG1mdUiF1XJUVml0PIoeHUISVwH+RLZQN97ZZNm0tnR0eSKpIPFO1bb1eDJMsmGTN2aSRUrgaGuhdr7/yrxsmaccoEzgLiUyfrxHGep4weJwl8BQ0qZw384s67bs+9njl9tizogacevzIvqbIQ9USB03uvv/FqDKF7JhcNpt4zqRTbc2cFacSypYM56xInjAvnw4wdyQCQJA4QqKoKkMSD7zH4EiMlA07PCIDXbVgbZi5n38+dl+XLltW+snNDkTe6TKVBUB4oZZfBsctKnz640bHMHqL7EMOocFqL6MXMSkCHfrBcnpwILDJUuBOXy/mh4TInDde1jzN9f1012+n81QZzgbhsbSlDoHMcDpCYJZzZnrJ+47qwGF24aNhiS5f11opNMz2bTDC8HGDfAdtO74B4cTSb5vyTp87ke8k8J4LDSfbJbvruJiZzXrx/YHF/qtYCVrqZnnA+nKnO+fMSiLtfThyIND3sd84oh5iM2MfKDNVXRi6iP96XKqMselhMjxyp/Zy9vblXsuUa7idOmmnznXPzPvLv786tv9tHztbf/uQnsTH2Zn5PT4J1sk/3cvqRdjQEAPRiexFEzCRbyyk12LUjleKvkjCyf6dPnUhyhQPMfoMnQ+q6TzDkxx59PHpYtV+w01SXOJ7uSzVIsP/jH/+4HD1yLHN0fJeqlv2mHzwjp9XZ44Q7H8iORkYuxnFzffJa72N+y5mWmJhMxlaFyPr6HHtA93Nw6Wd7IGAIQ1tLDzrT1s6/6VOOPQfavVsnr0a/pzqh6tSjv6YyU/lf4BhmUkkFLNP3pcMAACAASURBVKLpXeqsoxGGh+uA2xa5T6r3rbEPN9xyY+aa2Ed7KrmkGsR+CBAlCMmW5K1781lOch3YvDa6UQXF91RmuJNl2fLBsmrl2qBrmky5PQx8qr8/+j+ws8mJ3BsdTVZvuvnGrFka7hNIVjbFVavXJEHgPmLfjx2NH9OMuAhCZuhcmsBVqVTDJOya8+Ee+Bk1ULmYM8Ne8Lkks/mAgYBOTcfvSPK1BdviN0mYqzKyxelbW7Uqfpg1JwehHod2SYQ8mz4w9o6+whIpQLV/vj8Vq9m22ifeXudakesEqPN7rhD1qGSAaKrI0vV333t3OXDwYLlq27ZUKaxhMzTUuWyIoz7YtSv+RoOgaUiS6Ai6hQ2XIHDvEgN0K/hpTWy0Z53Nu0q1v0VigcGSH2A/zV5yTbp29ao6VBS0inzRTWw9HQn9oc9YtYgt56QiOfB3a2qe1IrlS7NmIZ45VYeweqamRygDXjN8vg6uRXDCT1KssO6pEqYqvi3nTcJELyO5SSvAlIpKRW0JwKPLWyzMTTAt0PCe9Nu1fmcdmt5JFR7JQ2slQHVtwQ+b4X3W3r2xG83wd9fxe99BR1SUSPVr2Nz02rXma2Xfuw3P7ih79nxWnv35c+Xjj/ZELx8/djJBOllqO3X8N7Oaiyj+9es3VicRnW0chIp5dmPgIBcvnY9TphRHqfkCi5CM/YWLyVrXBVvUotQ7WxYvGcghYGhffPHFNMl+9x/8TjIIenZCQzg9Xb71rW9nHgv4FUecw3rzzbeWG268IRjFN994IwoxvQDLloYhbVj57bKIEw/9aLKESr6aY0FpXn/tzXJg/xfB83JezecQsT/yyIPlW888U6bLdOnU1NbZUWanNabOCfPYc8/+Ihu+bev2kBig/OSI/PSnPy2HDh4o54YrV/s9991f7n/wgTI42F8WZ/5NLZc2mHKK1hrZtDTEtxrdzOqxTsENEwpZUdSckxNlplQDwDBzOgV6MqmMvcPWCABl6vqMOUeVYykTKsMVJpTLE6kkeaaGjta9DA2fLy++8GL5sz/9s2QPsERp8Dv85ZFkHhpay7NnTodnfWFfb4IJUIvJ6cs5AO5Z1pbSrMx7pnxvzb5398hm1ynJHBaOiqDQ8wSiFDrOjppVPXY82TAleo6N+2gy8IK6TLUeHUljtMwDI1EDKCxUlyNLAgMH4Y7b74jjaq3MeyG35M73hTFldiZsawyRaof7ckgOHDiUzIpD2BwwmFQBc5NZmJyojaiMpLVkEGtpv7KlcfAcSg4Mw+aseNYmK9jsvTXRRxOKxI3rYyjCyte6tr/bPzJkLRkvz6BCJgvsmhy4WpHAPjQaiksyrUHRm1ReGLQmm0Thkiff7TocMVCczAnq7c261l4WA1cnc4ZTPWs9E2gdJQLjzzAzVp6bUWccyQMZDdNce3XWrE8aoKcmKwf+6Gi5dOF8khuIRASxznmGxo5eqv0BIVYo5dPPPi2nTp8O5AZMhgN86NDhGD99PnnTbMUPy5KCGMAur127PvStJ4+Z9Hx7Go1VvCRkOL4V/nc2Gcyvf/2JzNFRsYXtZQAZCEGwTKbPpc9uYLAMLl0SB1PgwJnREC+zJznjHkbHwLG2pmn2rXfeyHN//etfzxrKvAmiJXsYRz8jv5rxVRpk1slNrci2lbHLo7X6duFSqpJeHFmw4QSYdEx7HVBKvjndK1evKPv27gsDEd0YiNjISFmE1ruzK44xBwZUBoMbZ7LPMOgyW1YsXV7OnDod/WkIoqVVIeQkyHqSQyyK9NTqtWsC9eEccp5V6EYvXGw55ydaEKOp9FkuX74yg3gDE2rRNzvf9JIqSwMzamsvOZOac60HOaI72Abnm1PtTGFNYnQzDHO69oM2wzatj4SAuSj0yuTY5VQMkn0fHcn7rYuz5Cxgp1q5bHXWlmHndEhmSDr09PaU9rlz0htlHg4II0Yj5ySkAfpnAlc9E2eEPvhw929SzSCnzqNkoTUPlXLLkXc/1rBp+m7YuOgXtrUJ/PUukTvnHK33a6+8kmGSgUrNzqZ6aB3IvMrsLTffnlkqmDL3fPpJuXQBrTNa2gv5rkX6Xydrb2lTKTo/XHs/3a+1VT2AnLA2nNGnn346WeKf/vSvs2buRQAuqSAhd8MNN8U5w0qqL+r6G25uBf8IbroCoxMEHGhNiKfHONIHDn6RoN5z6YvLXI3MSqnoA9n49evWpaFbUox8kxeJFE5oWPwCSwSzqo6v9eMQ0i/+rekZc5X30MPOfgMhth+N/UwfQMec2McKb+nJMwXO2dlZ9kefXl8r7apf589H73Oy0weCGXLR4gpRXTaQwJNeJLPuu8K6V0U+wJu82ATBK/3ovujN2pshQBwr/QNLysaN68uF8xcLwgzz7VT5ebIZxtgKomT/+Ub8sCTvZlV3K+S6vWNOoG7sEX3hPvgIEnL68CSoG6a1CtU6F2IX6yx5lRlxXV3lOuRKrflSnp195Timj9DwxwyJruM4VNUDVZ1bEx50BlvL3/JeVZnNWzZHDwponBFBnf5q+qQh6TF+wHo7hxJq/BmBomT3ydOnsubumVy7J392d1f/FBoJ3C0DX48eiQyBQvX3D2ZfVEv5iSr+Tz/9TO7TMwf1camS2NT+xOkkudgBSSL6y++voGMEZjP6Q322JChvdEHj21hT7RRJVgwsiw5IQqx7fvza/oEqo2iTm0AyfUcTtbeQLmp8LA59bRv4KP65Co3/XROiYG5HW3wnPu8nn36ahCdbpCdaolLFNAlEs45aVXX7T88LPuwfH27r1k2RIf6gF1vVQH89aEPY4T3WLVWx1kB4ayhwrAF27b9L8NnREX3heysEf3l+1pBfNAmyJvnj884YWfJ9DSLE9WsioiJhXCM2E0Py5ETu18v3GFvx6qtvpMDhe06dOhvdHTKgE8d2Z2Boz/zaYN1Ms23KjI3D6N/YWOo011KbURNl1encTX+CL3U9JTsLIpq0kQR8x44d5aWXXi6bt1yVjeOkMcBf7N9X7rrrnvLU09+MQfjFsz/PNX/7t/9Rufb668qHu3eXP/iDf5cMGfYKsCifeenF56MEHn30sXL9DdeVD3btLP/hP/xB+cZTz5Tf+Z1/VF55+dXywi9fiFK47bbb41gRwkWLF0YhdHapkMyUmTklgU6ZmY1Qvf3W2zEomBvMyKBEPev3vvcnCbjODZ8LLOXpZ74dMgILMqyi0dOdTFkwmoYacU5a83RSfhSlouMcOl+Zv1qbmPk9baW0oVudrYFOA1dRtbLxfk8orHPjHLkn101jXiZM10y/gynbKCMbGmzl3QQfHXEiZYD/8x/9lygGQ1AJop4dhBEUmheq7ptvuSXNxDIiMnSr16yKYmY4UTdrTJURdz+PPvpohOu1N0wqrnCFGIkL5+MoCgw4kd4rcEJnaH6PANK61KGm85NhFjhbc//2vLJhcPayG65rYKsATmaCI+6g33rLbQl0GGx9WOQrmai+vmT3ZDwZEPAlfRSULcfv/IWKi+eQpYdoYDCZX3viXjkeSA5C2HDuXDITAm/YevtMpslW5nds3BT5bcqvfl+HL9aApvatXIiim55tZRM1ymMSEii0tYWggSNojVQqPH8YZNrb45Q4h7JJntPacmwYFLAn9wvCRsEJ3GSEyIcg2ZnUfGkAH2eETFAWzSDWWt06mTVXFraXIDoxoHPar1AENxkee8JZrhWu7ZXdcJoDVStojGx6qMZGy/FjR8upE8dzfxIH/mxgJIx1MOrd8+NYgUjJMh348mB55tvfSSDJ8WfIzIyxp/pQkIzQHRQ2qCqHUHAu8EZIsGrNmjKnvc60kGRhRCuV8eLIm+HFK5avSg+Sfa2sOgOpOshS+l5G5cLFoezZwMCyVK3hyTkx5Mrafb7385yZp7/5dDl+8mjup0J1h670INVEx2SCTM6sAPfkSQNwDb3Dnrc8iRk4e/cqU8lQUtD2wf1Z1/Ub16eiEqx9WJ0q4549k/0kNw2GuX9xf1nQjZHGnA6kBJciq4GZdXUGNrlu1ZpcR4DbHgiHBn5TvSuVPkMLakYeUHnSnYC1fQbb6l2YEGydS6U+jsLMTHpIGmx0U3Ehq2iKybCAPJjshb1xYuYZPozkRm/Y4EAcJI6cwJb80lvuVaAx0N8fefddjLqgzJo6Y4v6lwTmMnKhnrXZ6cpIB3Jj7z1PKOPdx2xlp+Q4MZBNcKHnSZW/kjhcTADMLgW2euJE9pxzbl0EvCp+ZqdhAOVY0gv6cLZs2ZYz6H1NL4BqMAfKntPVGOUEWvYMjDsICX1jl8j6hnLLrbeWuW3t0QPvvftuuTSqP3NVnp8jYt23bt4eu8BBpb9OHDsRWXKuZTFV1cZUD6am4gDWit/8OL4ccPd81farUmmxhs7mo489FscbdEYl0f2TM7TgnKqnn/5O1hOlLtTG2tUba2/C3Hk5W84Mh58cu6dmULYAnawjrqFn/FxQTL+oOtIfBkSGyKRrXhrByXkzMoF98DtnkfNq79hWDjM7G/hKKYH6sRGCNY4l2VYV9XfnUPZc9XXO3Dr/j5/RwBxdwzk7c+JUKHLpgQYirfLiXLOh7Kp/s10f7/k4iVRspBJOdIJ9Fph4TrJT6c7nRG8I8sgRm2ENPA9Zvnx5NMkvNgiRxMeffJz36ZuTfXePkpBkR+O/PXVt6y27LQDfu++zOLk8WT3QMvV605A2gKkLZK2B6gz/wJ7v+eSTQKecPS/7sW3bluy7YFj1wHpzgiWDyKtkCQc/iTxkJi0CDzo9MGU+SqkDZSUjN27a2Jq1dD5VMnpBICoBKQlk+DLIse+upBEa0StcaXJ6ohyBaEgC9++qVATfzD/6WMXf2obK/7JAq9q2icmpjM2Q1Pzrn/z3JLXMsQK9UykkPwJu66BvFfPg7//+/5wgQkV38+at2X9rwX5KmIHJsjWCavcn+WC/6Dg+r32RLASnLrOVBdia0UV/8zc/Lffed0+Yaum+Jpjnsxlf4DOS+PSUfQZvpNsRo0CeGPwM6sYXIXtHDh+KvrVHn+75NHN1zA1Sma29g0PZZzJB7ulfARef/Ad/8f3cM7uqJcH38HlVTSUWvLepljhrEtVkVaLYOXdmx0YNQV+dIgdd0/hrlTCisjZXnTZSB5jaz6mpVBmdZ1UpRDeB1a9cVc6dra0M9oWvH+Ko0pb9cz1wbK0rYhSJHj/zOfaGbXdPr736etn9wYcJ6tk9PefOeNvhg7+ebagRZdCbXg+lUdSUsjCEk1PV8KhzAhunuynZUUI1yq7OtkZ+Do0FS/Bz/kJgJs/+/NkyOj5RJjMD4JoYT5jFkA8MDkYJc/QdlIYquOInS5SErLRMr8bU3R+8n0wRiBW62OHhs+XHP/5RuePOu8sDDzyUQAdzkowbZ0y2TUAEp57m7sXwrDNlgsIbrzMl3nv3vfL2jh1ldGy8XHP1teWf/tPfK0uW1KGXP/rhj8IFrsH15ltvKU996+my/ZprMsiQIzc5dTmG3Dp+9vmeCD7cNoWfBl+ZE4OVjh7PYfT8lBxBpayUaSmRJmjk6DKWDDeDTWg4vcHFop9dIPt5OhvqgMiENHTKFc6G8W5Oqk+Ew7qqoKHP/rM/+68xCoyX5rXTJ89l8jknOlTLgwPlwQcfzDV++fwv05dx/Y3XBWqw891fRxYeeeSxPK8yNEUki3fgoEMPQz4dOCLoAuPtmoRY9SlZ1MOH45xT2mn0X7M2+y2gkmWqstcVB0NQWbOFdSAhiBIokv2hgNL7sWBB2bf3iwSzDVwvSsfU6B4DCtsyVDEMSmU22V/OIcMli6PK0GQMHJz0ErUmu58fvpjBmk0vQhMw+C4OS51Ary9IMHo5zcOgIs4DambBFbn2/Jq1yfOHH++ujcmZG9QWZcqwCxIpRgEcpwYsg2NDXhxqDphzRbY8u98Fi91VMdmyV5xSshM8bQd2uMuBftgHe27y+Wuvvpq9TA9Zq88rFKbTU6kaMdg+r+/CmQNXqfDBWs2hDH0WM5c9FlyfPHMu++zMu0cGPoHm+eFyfuhsa8inRnWQkN4EqLK0sp2ywBrba+Vgqpw2vXlkJA5Pw2zWNtOWTJthh3E+T50q+/d9cQUGA1Z5zfZrMtF9Qd/CBMuqGb7HdzZOkEpyjMeJ05FRcmivzM36bM+ncaKcR1lgGHmZ0p6evtwrY1SDlZHy+huvp2pjrzmma9fp9ZkNZNeZIs/mTgnKZL2sO+VdKX1r34kMmyweynKJHwYJowwHQfWJAywbylFcuXplmW2bTWWpae4F/SSHDDZZz7wsGPYlA9l3A5MFFpw0lSGvE2dPxSmbGp9I31Zw6rOV+jx9ZJnWXfWxoBhmX/8Lozl3XmdZ0Ndbujl6p84k6SBxYj9OnTx9pRG7YufN2aj49TBuLegJXFHiQ9DS1T2v7D+wN/PZQroR+IMm5gtx2CWxBBYcn0zKblG116whyuF6bq31vQ/en/ViSD3H5dHxYP/JtiQE4grGWlB6cRgkbXVkszHmjGkgQJcuZO4EJ5wDs/+LA2XN6rU5d865s0kvBd49NRUHetng8iRhVGvZQxUtvZD+TR87H/SM/ecskjVVAE4qGSND9KmklvOrgk2ZdM/rzDkG++4x52NeZxwRThCs+tGvjuW86du44467yldffhVIk/eEDn9+V+BrzrOA2BouWlj7f959793ozTTt91V2M0EYeeWwouBuqOcRXjjTdKDvsWY//OEP0my+qK/Sjnsvna2P1T2EAbFD/wKWyJE4ofJ19Dk9p3rnXDfwoUriYNBw7bGgE+hNfRVkHSqAjbH2TfJPphrMzXm1L4Iee4+wqM4gOZNAkfy5fw6moJBOGZscix33c/qYTaIjnJmrtm6N/Hsm++czzk8zrFy1c+jsuezL5IweyxVJUHHY7K3kjmeocLjuJGYFmYJNn7nttjtqD2Bvi6RoGEWxcRSDCXQq211bYL9ppB8fjx1hG5BzgEY1+2VvwdpUMTiStaevQn/oMH+qbOrH0I/I7kF7kCEBj78Lyulq683fMA+QTVKt4fTXym4NtASRrikZaB/spaQuuweKzs4iULJeSRSeOh2WSAEb+y2g9b3kk513XiQ1VGyq79mRAHv1moockVQGJ126vCbfnA/+aK2oIqD5rCzorjN46vDR7vzZBLUN7OnU8aORf36UfVFJQvLCpkN4CCokxO+5597IIbmj1zO8nT9qyO54q1fVGA569MTx2FAJQQEWH8tZB3tEHEDfkAN77fXCC8+Xm2++KUOzIRkEzGzdgQMHI2P0vEG9AgfrY44Vvcjm8OPAUukzvgn9dzzseyUwZPogybWLl1LpS//3SIXnu6ZgtumvUaTAokvOPBf79+STT+W8/Oxvf1q++fS3kkRGQ22t7rv/gQQm776jADCVWZsSIT/9yV+Xf/y7/yTyT1fyWxGfeG5JH3LAL5IQsabbtJt0zw8JkwhSkpHPZP3q/KOl8UuWr1gZXX7q5IkUSAST/I4v9n+RajR7xyex586khBckkIT2r15+tezcuSuwXsE5uQIlbjuwb8dsDEiXZtDK492UcBNVYUIw0XRhpdpLVm8ab3hXi6Ft4n9oijdfZKJVSq1Ugg3OjrH3heboLFuxqnz4m9+UJYsHy+/+k3+caFoPiPc++eST4fxmzP/0T79XDh78ovyLf/EvE9y88cbr5d//+z8smzdvLP/gu38/B+VXv3qxrN+wLjSjgqwKberOM/zsb58tf/1Xf51sHgVAiH/rt38rbGIRhlnQmunSrqIwd24qLa/+6tXy8ksvZ9M3rNtY/uW//NdxUk21fvbZn5c333w9cADU1yawzu1Srh0pvagBxziya6OsKeA0Ps7RXDgQQ8korVu7vvT1qiYcSSYoWf9jdbL9lqu2lqXLl8VQcar8HiY9Dsj5oUA5OOd6HRo8ZoNZtNYifZn293e+F2PpsNeyaYWZOdScneefez6UfL//+/9Leeedd8qzP/t5WbN2fQyZ55btc6hBNbDiqbDddvsdpW/hggSMhIyhp3RlMDkzk5N1+JrGYsabUod1NVcGBp9CGh2tcAlKhgJg+DVZfvLpJ1HCsukG+nleisLzvPX2W+Xvfec7WR+HjpHZ+f7OBHXwpk1VTLQP+sbAcTCaA0ymw4KXYbcT5eCB/RUeNjae9TQfJdkHpf7WDAgGK5SnY2NR7rve/yAwJkrM/VPcMOsTl7GAVHYZ76+0zdfEmHHCKCXOkSqfzBcH+J577knm4eTp46mKBQs9MxPnz/px+J0zFSfX9TMZ34sXzke5O+gqLE3ZPb0C/QNRjH7GMDJQlIcgJYMKT55IMCxr93e0oHUwoP4Lf8JxM/ispODLGsog2yP3GAz2FYVf5zowAhx1Cohy2rnrg8g+CApFyPjJ2C1eBPrVXlmxLo3kXIyOXkpQzwgI3FVozbESpA0uX5aMa8fczpxn68PgguZIsjBYAt/NW7am96WZKeX+TIf37zrfohIqqGSALaARtSZ/8Rf/rTaSthnauy1/t+Z1noGZRAvjhIJFfnFgX3nm298u46OXA8OQ5XX2vPRmqW7WPobF5clvPJHsJed7x4436mTse++Lw2cWll6Nw4cPRaY4IZ999kmC2fSenDqZTP5115uRcK6V7KisXip+6LLpF9BEe8TwcDSsDeOfIHjkYnDkBhzPm9tZTh5HxjIdSDIjREY452+/905kc9+ez0pP94LMBqLPnRVZaHtL7si6ydmLlyxKPxfHFHuRqs5CcK5TZxJIhkp/Zqa8teOtGE9OqlcTlHPyBeImgp84daJcc+11ZXBJf5mcmSwnT7nHqSsYfHsnqHIdBpPdEVh++eXB9D7QpWS8BnUai4fK4LKBXNc++Dm9xymUJfaZ9N9cHs+Z1NMw2L80eqSBWOh7QPkq+PjyyOHI2GOPPZYM4ukzZ7Mv9LFBsxrs9TWChEj+IZq4Zvv1cRZUD0GOJFasZfropqdbIxQmYgsY8D/5k/83gdwDDzwQYw9+tfP99zITrGGxcg6+2Le3bN28JSx3k2a8YT0aGSkD/YNl3boN0dECt02basPycz9/LvfpewU2GS7Y21udr8yR2pXqjcDGGYfM4CQZ6oyohV7mWAkU2B02uVaPzmZA4NNPfytnBQT9F7/4RVm1ck0qlRw7jhpWLE5H+pLQuy+q1WawV4EcHUamArtCDTt/ftaDLNJXMu6ewzmhRyUMJSlCmBJ6YetaIWt0MxnN3KlVq2KX+AxxmlatinNElgUqkgDot1VyJEsPHz5YpmanMoeLDrMWoPqCjDTQj40GAiRxRC+4TsPC6Tn1USw1xNZsrzVrUsX95lPPlIlJyZJ6vwJl+jQMVn19+Ty7KLiBhKjzur7IeqiaLlmyqGzcvDHPpLeET0SGavXvqyRKOHNkURaeU8eH4NDm/Jgp0t0d38F1Ofzsb/pnOufmfSBfmEZBfFRTBDdgwwIdtlCA+/FHH5ddH7yXHlH718D7Ak8zA+bSpcD6/b2ZI8cxp9PpfLIF9hdq8JHR7K3nt25kwr01+rLZyzCkjdYhuM1LheDAITJ1PD7Rpi1bElzR59bSOWA39MIe/epoufGmmxMQ+F3zIl8QGtZ9/ZrVsQFsJLuhIucskyNBjsCcw25PEW7wV0BEndOGChlChX6RhOSgG3NiH/gc1sK19d6EVGC+wfILY/9VfwK9bRH9QBHptZQUc6bp/8D2W6MWJKpcx/VA0Gr/kyCnkgIkcT58ruz97LP03fzeP/u9smbtuoz/AAekLyWvJDMEY9948qkQIWgVAHFl16BP+DQCVdXPbz/z7SS1JW7Xr19bxscNfTXUvFwZwOzzEgECNRXDd3/9TipkKuEYcsmAAImsCNLI1y0335Jkw09/8pPy7e98J/rlpZdejG7lj0t+7XjzzeixJ556svy7/+v/TDKMvoEmAndvZjlh4kQu8t3vfjctJhLKAh1nKWyx/QNl7+f7y6uvvl7a53REt0gcqh627XrvuVn9F7Jm8LOceo4xRZ6S0OxsGRmrBAApibe3Rek2rGI2w/va22Dy5kX5NpUdDmbTs6Jc9qtf/aq8+eaO8uDXHgu7FKUTDvOlS1sGcnG5/4EHQinrQGCDs2juyWYb+KSfSHYuGdQ1azK/xQvsg9Nxz733pnzF0T/y1fG8X1bUoaK8VCBWr15Rlq9cFn5/xqeptmhmf/6XLyYziRcd9vm++yoLjUzEu+++HUOhD+Wxxx9NSZDzPKdttlx//bU5LGAWpumKUBlrzDicK+V8SlgGlXGRxW1YaQKJmZgML7/sxfFTJ3KIGWalOgJLAB9/7LE45AIN9xy636XL4gQKGCjM666/ofx6x9s59BS7e8CERlg4Y++9u7O88/Y75aOPzInoLlu3XFU+/2xflC8Dw7AgbUA8YK0odbTgsuU33nxDeeWVl/LdDhPFQDmq+qUBbkFP+XzvngRIK1euSIVn0RIDDOeFdMAhfOiBh+K4McJLFlXue4Ephz1T4YcrjKgqlY7g5G+84YZyqsUG4vApjasMUaAMhXXgcHHwG8Xm5wJ1GQR7b28qxei6ZFHQEHJyfa/AhkGQfRKwaCIM++CZs3EYZFW3btuaLGeuO888hdm8n3PMKSHrb+94O9fh6AkemsY754P8WqtVqIJblZ6m18IBFcRQOBwwhiy44bHRBIqGWlrrNKqfPBknIWwi4Yi/EAwuGWDc09PVGsAX6s7JyTI1iSr7ch1+19+foF1fku/97PNPo2ysgfKyeTAYfGSImmcgs/b2tddejVLHUU9xD50digPpXNIHf/mTvyxff+KJGAvPGzz1hQvZ1yULOcuLoygZr1+/+0558slvXJkaLZtv8rTMWPeCnuzt279+pwz2D6ZaCdKo8XPZ8hXZ70qZCtZVmY6cUb9fuKgOViWjzRyh2ud0MPLsDDBgdIjP2zuY88BFZ8AUxtJvIyB88803ysXxsQzv4wDZT2dVjFoXQQAAIABJREFU5l9FY+WyFWXdhvUZfCxIA31IZTbJlnlpsBXAyJoGQjg6Godzw/r1ZejC+TgzN954c7nrrjtiTMETwLWWr1qVe6dnmmcRUEuUWKM1q1bHANO9XuS6fc7cOG2B/nR21QGtU8r5X8YhJz9IHsjIiTOnAp379VtvJfs+KcPbDvrqnAgMLiZr6jkYI1DQ5SuXx2B88OHuBDz0y6ljx8qmjZsT7JNFmWOOSGacHK0zx2SlMxQxldXuOIAXLl3K+jVwCMaerDlbsnVIJDi5EhkcPcmaN3e8FpYtWcImcwlSZ1gnClp6WL+lNZW1XrVydRxFJDQCY/BmNqgSelSY7OGvDkUvhAra3KwWfFFwRB7ozrNnh67MNsm9D18ol0ZGyyBmxcmpQBc3bdqSDDh4Gp3LSeGoSVZIqFgffWYcLWdCEoGOAJmVwKPTXnjhhdgvdmNgyWB68i5Pj5f+xUvKARSy5sysXBN2vBPHJElui84V5DZN0aloTUyW93796wprxRJ3YbgOi+5dUF555Vc5A84uR1egXIPGjpxRfRpXX7O9PPLIo1l3fWycbL9XhdAvwxGGyhDMg52oPG7ZfFXOJGiPc0c3sdnWmCONpAccVXVa9dxZsgcccI6cF93HHrEVoC36AZPRP3v2Ci1w7YvsutK7aH854tu3XxWIEOdUosgZC3Ts1InMA7OXqWoODkYH5z5WrSibN2+KLkoCct267L/qpHUkYwIvznJDKlMrJJV6m7zwiQ4f+qo122y0jjHo74/uoFs1tCN0wMbqngS2vsvsHTIGps5XwFglAy6QAR+UHCJLKn2+w71IFDgf9DA6dmdKpaj2LHUkAdIQylgzAbNzytHkQAtcwYzIHzSFRKw/nT1B4lXbr85a00N65iRkJbEEKz5Tq7JGYKhYLg+8U/KD/8SX8d6wrp6EQOmLfT569HiFWs9MFyMIDLzMnMMzNTnlWnp7wuzWXmmD6R5JG+t78NCBVOdBPNdv2NhCHwgQoEe+iKPu+yEvtmzdVuGmX3wR20OXWTd7J5ngZ67fJKnALe0j2bCvIH4Sdq5Hv5LlXz73i9zjffc9kHucmp7Mv+lmJQlywv5JqrC1nlV1RpDh3tijDz54P0yGns9+2c+jJ47FYf/q8KEy2D8QODm4Nfmkv5zLH/34h/EbQSJDoNHWVpYjyZnTVj7ft7cmcjduLO+++07uGcHNgf0HSntbe+xzqoCHDiWBiYGqK+iBpeXnz/4sKKeHH3643Hv/vUnujoCIJiDtLT1dPUk+CaqsWfq+51RyAYGQ556dnM75EkSEiKB7fmvmlFmEknDigEq8olp3xliE6ZrMVQhhK6wH/eDMkUG2Jnrg2PEkkdNn3mrL8PzeT2ckGdzqAUoFdmKijjcIu+ScVHP+8r//Vfny4JchiPKyd22fffza7M733o1SM2GY804Y3KQN06DJwHOuKMIZzcVjcJAlByjO2sRknCg3walMBr3TMLHaH9JkM1566aUIwqOPfSMK+he/eLYGVQt6Usm5/Y7bsmmyph6mKd36HswVBODvFrEyQlBwlLpIkYOHKu+zPZ/H+C9buirzgUTVnBv/r1y1IlPJRZ4gbIyQjKTM/ttvvVNefunVMnKJMewphw58WVasXJV/y0AfOy4gGSsrVi0rv/Vb3y2PPPpwlLgMf3tbfJIYUo5noHxR8n0Vm5jmPfNUKp0hA6h8lx6eqZkyIkM1t71Osw6nf+3psUkEw6GUOfMZCsceuA5hbGj8vDdNYHNsOlfcvIzpK8GnSgDWux/+4EfFXqCShi/ft29/lIAgwN5jUCOESBhklP/iL76fitmXhw8kG8Bpuuvuu8u111yT63MIGgy+WUYURxpGyUd3V+lRogehwnzEITR8rqe7LOxdnErD4FKla3SECARUAmcSyZMnFQVKdRzsrc/MBgx7I1G+nEIOl7/L/OrZEOAKBDm/slfWURAAxiTTR/mFZe7glwm8fG9mE3H4puxRWzJlDLngr3EmVWtk09K0Pz0Wym2OieyqHhH7CyYEmublnhroZtNgR0mBb8jGhw4zk8ENtbqUaoczJQPDYGLecngF7tar0qyj/525Ihtpnr90KY6T7F1DDoBBUR+IzLjqoWC7yXRh/rL3fmeI2cio/olL5cABuO/JKNcKIUD7OlDefuutK3BUsCgOgdI3DKyKFufeWSKHx09jVauMeOlHS7l/PNCGue3tcYbsjRK97DfF7z3pMdPzQbdcHi1zOqpide/2j1ES+DoD+sj8nUPhXIMVco45s+7b3AQ6Z8ebOwJPoxcE+Q3Bg+9WGaZ/GOyHH34098pJ0tQPGlenyFc4x023mbCMxGRP/p2eKNC56dmyeuXKMKkxyCpnWADBY8FsZJFB8Tj0Ms3Y+JxPk+c53Xu/2Bvj3yRfQuBy5nSc6mtvuCFQlZ6e+bku402eVJqQsKjo2ivjAKwdHXjVtquzNtVAwfVPp6LBsVJd9dyw7oPLzDrSlzhbhs6eDUZfJVvAnjkUPWCQtYmU4X3yiScCHQXpIlMdnXPLyJgs6lfl/NkzCaTJpiSJQAirHsNHF9oH+oHe9nzpd2sxZ7p+/5KBcnmsMkc1zadk0d5zPGRdVaA4BK7nOhwQsmwCPNkBY/2t3/4HSXRNYaE6X3seOPecagF7Btq1z0mlhtzZb067z6S5tgVnjS6drMxs3pNm7eMnQnUuKyvx5Lx7Zok6Q0vJENa1hgXIvX1xcH/gWulTw97YaUCe4YwT5a677o1Tz4Gjx+jSSs9/vuL8Fy4qvT19kc+jpxDEXK69kwsQsSwMERDZU0HyAheSlHFtutIZ+OD99+PM60E9dvxoEnrY0UB0li9fFWcaxl/w1DgOEpubt2xKYlN1ISQlHMz161vN14K1L8uON96M86630au9vTOyPjhQIbeCXVUge+N+BfwLeis7ngSY6r/AThY28C7jHaamoz8EFWSBDZOA8EwJNuD5QRhB2YYMZz1bB9/OnRtoiuuHuam/VlnSFzU0lGz1okV90TvNOAZ6gkO/cXNli9R/SuasoXsU2GW2zAxWrfWRWxV6AbEqrz4X98Vf4lidOT1c7r/v/uhedjCESa3G65B3TE0lcFB1GuivCTCBtb12NtgUAdzZs6ejdzj+qlmqIxKj3sOmScqxjSB+qszWQ5WKrbrllluTFObzhNikrS33LWiuyefat6LaDBYm2YEFLw3/WGUHB6ufcaEOxcSEKNEsYWJ/9FI01NpNr4e9yHmZnoqjzzbT7QJHSRj+n8oPvSPoAveWMNOfylan93RoOGfMfrPVqvRsXezq4GAghp4JbJ5eayoiKio+n97C9vZUaJr2AElUuq8h8KhsZ3X0Bnipzwgg9bSwI86MZ5NAdI3ce6tloCZfS+TPOjjTrl/7ZY3HOJ33g07SS+lDvjSapJzKuj3mN0jYVCbi92oP0/RkEuKgguvWrEnQJ2kiuHc2yF+q0K2kjKQJ2TiFmvr8+dK7cGGCxvnzOoJosB4SiMuWrsj31kGftcggueg7F3ajPx/OPK3AY7dsis/hPavWrStL+hfHTkt4GfwtQYDAwkugkz/bDFvtLW3Ts9l3VZ9erIQX2I9KVMBn8d0519PGp1TGQTbKWWgImvy99v93Xklyz+9ZkHswU6/Z66A0Oiv8WEWSD4K188KwcQV6yiupRPWBx8uePZ+Xl196JdXxe++9P2fVvbSdOvbhrMpF+hZkBoZRJ7dHwVEaMphHjslUatzdFkdMlrApw8vciPpBMygRGeiaQb+QRRUcMQI+81d/9Zflw48+LjfffEcMUGWgkpEfTLbDQMpE3TJ/q1dn4bz8eWD/oWS4QaUcDsbM+ziOBjBtWL8xTqMIVGOXTUQP/cX+g3E0OCq7d+9K5vy3fvu7ibhnZqbCJEfgL49PZqjXO2+/W44dPVmmpzAQTeWwU3Iubrjd1NR42bBxXXn6W98st912Syi353aYaq5xqhIGWLc4txnI15Ug0KZWuEwdnMdhst6Clnnz5temUb1C01NlujXAq4H+VVhNHS7q0DUsIU05uXKsdyQgTVl4weIw0dhg6yOKZuRlVVGCfv+/fb98+aWsfSnr1prCfCaGFm6+sqRh2FGmHo0hUVGiTD2rzDgny56o6nB8qzDW5rnh82eTQZHtkSmfnTObKgJHqE6xHSl7Pv0sGSbGVzBGoRH4lGpR8M7vCqRKMFDpSQdKb09PLcln0raJ8AZAdsT5aHprYvjC0DNeG0ZbfU2erWa658UAwnrLdrpfFSDfx2gxkKBVMuvWBOFA+p7iWE4lu6JUffHiUBSb93CyV61a21IIHQmcKB6GJsM6W/SJ7lWmubcX5OVC/g974NzOVKIox2a/7at7Jicyfhwx96UKEaMUgoXqaFBsacYGM5g3L8ZLcOLFWeAgmWDuTLpne0YWZd1UJpx7jq895ZQoQ1OUhmy5pu+kqAIX6wLFO5c+E0Fy17yKPfZc6J+XrVoWp0LGuJllQF4F/EPnztZ+vdmSDCKDTenFYHbOLZfHxsvFQBEulqELwwkSNHVLbCCNULw4cvRYvl9ALkDIfJ/hiznT5LKSH9QkDGdMooUhcnYZT88o2N65893IjV6Ze++7L3sogIYdVjlVlcgw46u2l/5ly6I7nF3/kzWJlfa2ttyHgF7glOb2/oHoJ+dQJVRgomeI0uaQ0oH0nX7CTz6r/RuZOzY5EZmcnppMNeCOuzXAz5SvvvJ+AV41fgtA5mZngx8PdDDNr9M1CNbAOpfhq1VGdN4cEOuLsnbFSjMd+kJ4Ins8uGJpuXSh0rqePX2mDJ0bjlyQoeoctCeQBCNQ1Rm7PFaOnTiW/hzXmrx8uez/fF8dgts5N2c+wcpsCaGEs0fHcSxUshqa3wxnBQfCLjY7E0rkA18cSAKiNm2bXXM5a+3ZwXIaGnbyFwcmzEc90RkSVYv7F0Y+GEiwQHvsOrWh2ZlbGEdA4PPcL56NjNam6PmxT5xpAaZzBXr24Ye7M8yzsmR1xLhyKMkeuzFyabR8+snHdainauBk7SGx3u5x3xf7gjRIxnJyMsY7MOXxy2EtczZUoBs4C7m1dvQJ52j50hWRvWNnjqV6ITPM0aM/Q+tdVIarY94MKk1GeXom3zt8rs5D0fOxd//ecuHCcLnn7vsTMO/Zsy/EMYiF6GD3Zz/IagZgjhtDoPFctr722am4s/vumT9g0K4GY8mjRYuWlF3vv5/3qba5X84pPe33dGoY93p64sw2MsJpo/vsJzlzRiQ0K92yxGL9HBmyztbM/xANhsM6a4I1SBRkFnS/pFdTSa7w47MhUQhr1NRUufa66wNRo8s0uZOj/5Hxsskw2wN6Q/LoxIkalLonslvHabQl+SEA6etdkiqZgFgiVVkYiiCBeXpjOzNgGvGO7xNISRwItgS8KuTWTnLL+ZVo2bJlc3pXkV2wA3fdeVeCFvutgiAR+dWRw7Et7ksF2kvVSKAq8GwYaskFW9PQDjtz5NCZctbJJbtL3+rR/WzPJ+XTPR/HTzFvhd/gO5ohxWSWs8+WNjPZHnjwgQSGIIqCdufM+0DVBV32wR7zh3xnIG9pNjeXps6Uc8ZqwmMmOsV9NdU+NoTPl1EABsoPD9WxBMeOlaeeejrnlJ3ynvT0sZ/Dleaanqdf+Rgccuvue2u/TndsvABZYN9AFUcvXoofAcXjWvwoZ8+fEj4Z49AxN/6rYFjiko0T8NBlJ46fjP/cUL/H7pUSdAj5Q35FPrVLLOyt4xcq4c9w9oK9te98MegaiXN6SnAm6XLr7XeWFcuXl2NHvszZTa/S55+HqMA+gJqvWlH77Zr+tI72tgTnlVkOccOy8pvffJA2hd/9Z78XlJG9AnM3FJzeJBOSY/QX3easZ5Dr6TOtYsb8kMogShELpR+yVIRX5OwyJsI6/FjARy+rGtlvyY3I0bx50W3kC6GG4I9vAgKvTSMMp4sWV2KVkZHIIn8h/m0LSt+wtIHKHz58tLz5xpvlg127y4MPPRTZyAiB0QsHZxvnL5SlrVkLGXo4VXGll0bRnV6XsimHoHEyOa8UmKDG5nKolW2b2TsynK6jFOtQ/OAHf1FeeOHFMrgUFrInylyG8/9n6r6f9M6u9LDfzhFohEbOcYAJACbPkBNILpcccmfI5VKWtZLXssoql/WTXOWyylWqkuX/wCqrynbtbmmXIrkkd5fLTA6HEzk5AxjknFMjdje6gW50uz7Pfb+QumpIoPG+33DvuSc855znzJ9fm58PHT4QBBYjiTQXR4VQEsRTp84kdUkwGYQTJ48HyaGQOR4JiAYGI8CQJ020A/1zy6uvvBrH1XUtMiV03wNbc4BldKQjOQ8yOjJBv//922XfvoPlzvRsmTe0MAhfyvFu38ok7+mpW+Xe+7eUP/iDL5XVa1ZmWOkcAxJnajmf+zswjLSAkVKRvan146ZtY8PAllWzL0HOhuaVbsPFZutBkt1J02WL2EFUTIFXoaip84bqr2HzckAIuMBh6fCSHNAMQFWjPCryrRSdv/3t78rLL71ctmy5N/SMN2/KeJxvNYtq2j0R9hsouEZvz+19GPLPff6JGF373zh+9hdjlD1UctBkCJqgzGR5gQTFVRssh8rExK3IWZpxjx+PcaQUmplMzSBYtc8UGGa4JYsWhdo7DkzYoerAqSbr5UA3/ykZsKcc2UoNW8vhwtrSouJs0BhyY43cP9nEkVqXGoNrdsa8+VG8TT8QZTkwUFEyDn8ooZUNZQ7CUIL+pseBY618xzN6NgHQ6GhtqqbMmpkKDH56giYn75Y+UQyCxUZxNPXRDcMQmXQWGzKLZv4QByZ9HQJjDDt6nYbqLB0OO1SLIad8vDcCDX9Wp89pcB/Bzs3xySgna5Jae0qoszPlpjJfkG3PlinW7cp29peZ9pk45M6Z9/Ydsse4zExPR44QCLzwwguVjW50LEo8rCoTkxl2qA9l5MpI1oYzQ+fs37c/jHN6dgQ9nr82Mi8ovd19cczDHLhvb4g+KFrvyQGvJXgljgnD1PQyNf1sTdMux4bTI5NG8XJ6BVlHjh/POfYsEFuyQM9lsLGM4pIluTfDS2/RR97N7wRDgAD6Czrru/ofnv+j58uxE8fTm8ZhXblyRavfZCTlLr0DAzkLHBrnkLME1WoPqlZL2MjhyuUr44Smsff8ubJj+468q7U/cexYninDUlvUsIyl/sIDB/aWnoHe0tvVG8OimVcgDZEV5DVD/awho6Oh9NoNZbkHS3tne1mxamWZOzinTI5PJNsqUMd4F0fSxOpMH6+U+o2D1FBr21f24k4RHHSVmak70Vu1XHW41URcET0OITZCiDonSUmz9QqNNOCoty+Bxcjli5lF4kygy2fclCDSsw1zF31KLqoDPRmnsH+gr/agtIa8yqY4U4cOHUilgXPADtC/HFSGGrENfeX5nnj88ZbDhT51WZBMa+z5TEDkrOhNoC/Jj3sNDS2IE6TJFtDijNDpCVoumL4+XuYNLShf/cpXy0ynUpH2ZI+8D9137sy5cvbUmRYKitJ+OAFG02vADjDs5NezjN1EnytjsSqOTpntSDBuj9mqWuIL1BpNIMJh8W9mTXFQsV1ynvWNCW6cVRklf16ydHlsFLvJXgcwuFydWroiJDCGlY5VxidZf/dyT/vhPzomc7QCnNU+GoCmddFAf+jw0dhMZYkCKA6m/iSlM/R6ymtuTyRL4kynHHJsNA4dW6j3ip4SyPI1mkBH3yg9JpAVJNcJ63UkgMBANp8N5ww6b+x1WBnb69BREb3xF6dPmTFY55vxYfQh0cENYYJzumr1ypQonjlzKvtrlhBAWdbYGngP3yW3FdDsTIDHZgLAmuydvSWzZjYhl/F3zyZQAsLJfjZ+gve3HvQN+85J56ySRcFAsrZTddZXyiQNcrw5Htk5eGhfAAttBQFKLlxIVtiz+B4nlF4RsMgOsLONzVFlUQEodrISkbAhYXEzFLqr+y75TbIy03UQtrOilwN4ZPyBfQCSyAqGNSs0x5W1NPuLFbWUABv+QE8oj+dLCUDJU+Pk19LF9prx6qzkRIIllR7WSHa3+ksdlYFxeroGSGELHo9+zQykefPSK02ePYvrkwu2mz9kv1RTcLiNu2CXAnoOzas9aJcu5jtz5w8FCLLW5HpAr+WdmfLRRx9Ejh568KGA0sBaNs36AJhcS1nv+g2bahb46qVKCT3bltYFQLl1Pnv6TFm6eGn55h9/K4GY99SjDOASvBgbAlD+6U//IQQJ/+7f/585k2zq6PXr0ansMn0ZkBjJWJ9BxrXX7OqlKwFD+ufOLzNTt9K3CWyoAV0NdMi2/6fb6Hb/+Tv5SSVLa+aO/682q/Ym0w+VZbgtWS76O4F4b1+qQoCIfprSUTqsqZzRL6iU9tVXXitvvfV22i3YLvdtG79+dJaSs1mNcx1gLvV4lUXqzgyBm1vuqLds1bN7oES5SU+NJqps+MUJGURYfXqdcjsUh+wXP/95+clPf1ZmZttjjP/lv/yfUio3MTkeVIgh3bBxQ+pKKRupPi/K0dX4BQXwnKLFzFuZUwc4nT51MlkbCDZU5+Chw3FqBgfmJSp3kAmPIMn35gz1Z+E10Nfa7FvJBL36yutpZLpyGRqg6bHSHRNOzyOlPzE5Vh5/4rHyta89l0BHiVhPb1fqIGtPA8Va6wJDiYnV5GbtWyIEhMjnKKSKXFUKzt7+gZTAERqBjp8ghlNTMQYErykpbKhcrYeSDIJRh6derIw2w2ZimNLbk/rVJj1Msbz88ivlH378k3LffdtSe3rw4JEwzW3fti2GQR8SRauuFDqOrIAygfgNLx4OMu5+9967NcqeEuDMccZ8zrAz1JhQJYHwndk7ZXR8NMHmzXH1wKb3Yto4nBp1+3Dw0KHU+lNyFDQUtw7XPBHFYvYKQ1AP0K2gCpRshmwZmprhhJNpTtu0UdPd2ewr58PaCjgMbbQPnFdZnLfeejMoNPm1bhhhapMr5qCKFldWNuUSV1Ni4HMU5OrVyyODFBHDa1geI4VpqQlqPavP16zTshhV7yODaE8ZB+eEA8cpkV2hVJS+QZMElAyrFDWwoRl+yCFlPDPRfQ4q3ovlrbffvDsXh8OuWTDO9wiWKMjYwrs9K66Zuv61a+MAXL9xNc8H4aGcGJHMnugbjEG33pAoRjLzBa5eTdaBs8P5rk4Lh/FyuTp6NWso2CHf9sTvUfBy+r2zNVCO9847nC4o5Jo4hoAHDfSUtVKP5t0oao6Qob3q8zmI1sNzyQwZcuvfKzKrfBBb3HgcyxujNf0PiSWzSnesV+rZb99Ob4VAmtPE8ZUJYeggiQkEZfJmZu8qfcaqor2Lk8U9c+pkAhIyrReExmZk9b8gkpi8eTP3gUZxDGQD/TvZdh/ZW05vyi9v1zIiekPgkEbVW5MtSmKleVeTRVFGItCvJXbTaXqlm2rf3Ia8X85Ii72MLvcdOgNCfHGE0z2/XL5+pSxeuDjPjDGKMVZ7ruETkGT9rAEgBzMdpcboavqnowb7B8uGtevLHf1fU1MpCaPrfYdM1yxVrcP24zMLFyyILqpMOkvL+YsXMxGd7nLmnBnrQnbIpLNm/xqEv0ED7aWA37lhn1CA080c1qDsc7EwyVBWIgeU6/YgWdqt98aRhsqaUk7mrR95o8dkxjj4WDeVSmSmVgaV1iGujH0CyP6B8sjDjwVMUvLoeQQ1gnr9TMo+yb/gloPTlPB4d2vrLAANoLie07tzoNLXelPmZ3sZuTFSli5ZXq7fuJF+QNdT7nPzxnhQ8xATtJri6THvGQAqCPOt6iS0lzg5siCc1eHhxcksJOCbmEjmSomaANuaG6os80tv0cO1H6VEx7HZbIoSJ8HqgvnDCVYFF+SbA83xaN6DDQI+2i920vmUkbDXKiU8K7lugmA61L9h3PJvAu89n+2NU0bHZwhpR2fOM31B3/uu8hX2AMiUQLOjVko4B77LL+BIkTMAVwZ1m1l1zWDroZxfvo+Ams3z3hxde5Gm8/SQYLqbyR74vvsh79mze0/56KOPQyJiH/k5fCT9MAASfoj3khV97723o4+BQ2SPz0Snelb2UKDIJsh2C26UMqWXyaDXS5di66yhvkp+BllnF9m65577egIp9rPOn5kKcLW1NQZBZsA+0F/JYixalPdIP3VffwJ5GSkBmWCFnanDzoF6t6JTkbsEGEm5UB0GrYRbkOP81KxcX+wOOZBJJUf2jkw4x/a3oaOmFzwPObGebCCn2rxDQ59dlxzo9fXnSsc9Gl2UcsYWCMkWq6Swf37YdWteSW/Gs3fKhJUPqpCwXsmOTQLvMAPOyZnQYK/35/6t993d/5SSKxvWXzo1ldJ9+oCuANTaG+dQz5ugHsmTPdZmQH6cM/LDJ9Hz6c9rN6yrvpE9amvPzB9ZdX2rgi49O56dH+achcxIIH3xfPT7ilWrk2k/cuhA/APZRLrHd1y/DuOdyTvQBTIl+thcr5brDwbgNxQYY+W//bf/LnKYAdbdXQmy+BfWju+c6iTgcqjVZ8vMFDZfk6c7S+GvzUyVq7K4ycIr7Z0uI6m4Md5jTny8OnezzhtMz1GrtNl5Iw/0CvkBWADbZHJkz/3eGrIpSX7cuBF7zcemm+mPBki2VoCHDz/4sLz33gcp9yRH7H3b5Yt7ZiFqDBzHXL09pUyBB0VsbzfCMtmdhn2iaa72eYay0km3xSFInV8G+5WUzFgPQm6I2htvvFF+9atfl3nz1TSeKs8//3zZuGlT0mU2QdMS2j0Os8hTRsgbffWrXyv3brk/CJgoVE0mjnj9ICL5Tz79uIyMXCxPP/1M6kCVH/zwhz8omzZtzSBByAXnbfPmTXFo+wd6osywXzRUzgzJ97/3gzTpz5+3sMzcaSunz1AicNTaeyPTMTp+rXz+858r3/zjb5RNm2qfj3WBdDUpcrWc6kodxtoAeyuod1OnzThjvzcFAAAgAElEQVQ5IA5WVQRDaew01Kp/zmBoRCmaWnrWHme8XqtOlPWdpvfJgfXvMiUOPKHqmK3D3bq7sXhNVYadggGvvXz4/kflu9/9XsrW/vRP/7s0DCInePih2o+ilna23CmPP/ZEsm4//MEPcnigADt3fVZ6+7rKA/ffG8UkaKzovanL43EATTuvmcHLYbFZMLwgaPBnu/cEYV2/bkOMo8BUNtD7pB9EYyGWvjKbkkTvIf2MFMHhIfypmRXpt5Ar+5JesmRiLsU5MSgz/PFKTMaVE9bSOZ/TIO2Hc+raUJkgCOr3Z2dbDHW1n8BUepSY1paxZ4CCVF2/XhYOQ6WVpvTHYGB+ch1zfKxVUxNMKbkv2YOqOpgG26bh0ZDUWzWD0yBJkBd7K7uk3Cf1sytWpCRA8JAUfiZY74nCefiRR6NczCRqKIStFcVdS+ykxzUZVkeXkm76BRhV38XUZSikBsA6L0PJ3M0yODA3z6YpVuYBEw1WJmeZw6T3jfPEWFpvIMfKtSZRn82aJPNW2oLeUJgUlLI5GRkO1c5dO2NEBWaMMtYdhtn3Ors7skfuTY4ZIY3go6PjceCaUoqhofmZS6Wp1j3Uf7/z7jt5HvMTZAuVJTF8kE0IMaObqdfj45HFZvAZucgEatmITroI600pi5YsL2fPnbvbt+F39Ih+g3fffivX+dM//Wep9YeYy2g7z8m+mttx/XoINcBGTe/B0SOH78oOPWHdG+dblls/oGCyq7c3joy1cB76GYOuzpQQQPE4UeTTGgESrJ2STw7pls1b4og4N/bUvSG2VzMPZXlY7cZHlWsNJfD3rGSIrvIuBn46ZxcvnU+mavXatVmDcxfPlcMo4Q2Jm7cw82ro2CtGBLSMFsrdBrWjC8L6GNpb07jPR2/Yd9TUDBaE3r44IwlY79yJw0bOnCu9gvaxOg56QK7EOdcvQYbtydVrI7EHq1aurDS/kwbSromeTd/FsmWhH96+48Fy6uSJGF5ZIKWHfhhR+qg6sQviWPh8+kQu1SCDbXQuvANnf2hOnYNDdyir9ezo1uk89wUANqxrMioy1HWi+trI8IcffhS7IEClE+gLJSxKfjBxDi2eVzrb0eG3xeHxLAAGzpFS7eipqdsthLk9AZh9hIRqNidT3b2G0SqjNh9lSz3zY2NVZ4+OJsCnVwT1aKrZsY8++jCAFkebvAnGAHJVX1Y0VsCm9LG0Cc7ZgjrrovaJ1RIWMtzoP32qy5YvDbrMTgGRlPrQR75HPp1b1RmCL/ZEgCdAAgak6uLOnbsDC13X/iQoHx6Os+77dGdDzgLc4vA6k/baWY+9T9ZxJj0PghON3OTmnXfeiax4T2tNrmRt+Ap0TFN+bp85YgHt7pSUdmMaS59iS4fTEQIF2RcBDbbNzz7bFTBApp3fAmA1k0UJPR+IXAB+6PdmgHEYW8fHEsSSDw6qZ+dzGK+g59eaKjPr76tl7Xw3MkPnNwQgHH2gr3sAjehTMi2rThYrs9vlOMfKgsmE+3Jw/bBh1oGO5PeRe8AhOy7rLmud0u9x5EJ8D+VIdeYfOycL6pzwEZSMccZdS4kw2WEbrDH9JeDRE0xvCZQ9B3mC5gsy2CH6xI8qBf5m6L0DzOmLrkFXBgZPT0cef/KTf0hvmuoTcsB+Nv3knjt0zefOVdKPlq2t2barKZOi06/duB6wx/ryka0lu8mhl+2nw1R1AEmrX1OrcJpMMn/Wvm3YvClBV2ZRtrfXmUyXr+S9+RnaRPQRBVw3yHrp0gA1ApazGWNSA+kDez8LcYixCBn9EGIH/VSD0X8ATaCgoPnhR1ROGRRdsiaC/H3792b/nv+jF2pP4tXLZZm+Xz21XZ25nsBdNc+SxUsD2mdG4/zh6A7rlVK75ZVwAFCYTHn/QMpk6Sb9ZslenzwZANZZkABpsjd0qbPkc8qDlRtb9/S4AqUN+2xDgDad3pwyUysAEuguqORMZBSoAOQ8fuxEOXfuQgASOhVrKJuRHh1BBwph//DY448ntd0wJ4XJo72WTFA0cbATkbW1mjilfW/HYBFgKLeFyeC+jjrQstaSTpa33347A0MfefTJKHlKzAM78NJMKPM++qjWz6NlTdnL1WsRiO3bHsyiv/zy78qGjZuCQDuwELsP3n8vAvTkk0+GzQJ5gMVctmx1DgU639OnT+a9sKUNL1qYbE6ixVb99IH9B8qPfvh3SdEvXrw8JSx6SaRfGYnK4d+dUp8dO7aVZ7/wTNmwYV1rIvZYBoxx1Bya6gzXYGbk4kgCLaVNBB7aoSRJb4V6S99BQ8iQcDqlNQk29AZKHCdv5aoYecIT45PBZ9hkZuLcNHXGmuodlDMnziRAXDB/Xm3Gx42f/pWh8sF7H5Xvf//7CTqe+vyzMfgEx4wB+2DomMYv0fDcOfPKf/pPfxmH96nPP11e+/3bZXbmVnnm2acSKIjQn3jyiSgDVIC+v2TZ0rJh/fqkuzNxetnS1HCqpzVAS5p90aIleebjR49FGT3wwPYYvKT2UYn29Ube/DTIqMm63k2woHfHQRHAMICciaAzXZgBO5Pi5ZSoQc9gswF86hVZYLQ58tu3bc9BTLnJ4GBKARwuTo5AK78fmBP53Lt3313klLx1ds7G6FBsgm7TrL3P/n0HI2MBB1oZvobtRSCmCXNysiIVCd5i3Nak/KcyzlTKZUqfIRGYVQVmiONwzh4lpIRP4Mophtijs6TEUtIVVNWsDcwzMq6zlZmKMm3NpGjS+u4huK4NnFNJP6fxL8MjOxI0Qnygdiawu4ZAhowbSCkQhj7u/mx3mMQefvzROhMExXHKTbqD/slEUIxYHdUwQ+asHblxPc4eDSwLIUvbO6BscyDlDxwuhBWma6OMZKSsL+femgu4KEJGkuP74ou/jqGxXqGCPXs28svgaJbH1jg2WoeS/Re2r8U183TpUnSK3xsIiZylf87cEBV4Xs45AyFIVCqy69NPQtf+5S9/OXvl3DunHDPPNLxgYdA667fv4P7IFwMnm+AcVAAIVSk6dXXJPUFMZUfp3xWrV6WGOv0Hei6GsRRWZJ2h9s61Trm9NlKfORO9y9j1qUtuOTu11KbEUUDFrOygs6crDF4JuPVJjIxE72DJ0dhMflGQXrh0Prp91Zq1MSy3p6fKlWtXy4mjx8vBffuDlm4NNW1n1jRzS5zb4UXJZNi/1avWlHXrN4Ra234xYE1vmo3nRFhzTps6cwFC6vSHhhJAoBDldbItnB6gFL0HmXYGEMK8/+E7kTFBoTNiTbEBRmfMzOTd2CCOr+oBWQvlqE35qdJI66fMxzWVzSmZFCyQC/rJmZ26XXse/D8SBzoPCqksppZLlTj0vmd/qDHzm6Dvr7/xWrIgnGLZQUNr2ddKjDAdWXUPvaVvvfn7snXHfSHhqax9tX9KX9zY9dHYYH2T9CfwwDNBPQEjSjxkUW+MjUaXcqydSz0ntTH/ZvQiGQvF8K3J2B405NZEtpXjJwCTnaS77G/0QjsEeijyhlgI0r5s+aoAc85pJsq3wDjZJ4BLGBVnZ7MunEbyaW0qucfcrJn/qTPVrgbUAWpwegQB2ETJO7kIgJA+TRmnO7Gf7mcdySnkXcY8zmyrv9f6yVw7bzWTbgA456ieG7qCgyaAx1RlrckFPaWhWaZA6atSNvpaqZn+Y3tqvpYs9coVyyN3TXYqzfW9SgLHo1ONEkBmBDBu+hfpscYmaeYWfLgm2+r39keAzhZZm1p2ZoTEory7zJB18Dzewzp5N36BBZWdtGYCWM9Pb6icsN90Cn3jWQQ51k81BF/BeSQ37GRTgkefe6Y4t+kHWhMgFgDhR9lWPe9no9/oSnPQlYoBLBqgUmWEdeRTpTpgZCS6nN1yJgUajJozCMipoHtHzj0d4d84/Q3TWTPLRhaeX+Ss/9cZg1ry1p65hnSLe9P1PlP7ncdSDpYhpW21THs8dNl11hZbJwAU6DlfTRAA/NLTLDND1qyDCoPODiM9KiBtj+hefhD5V7kAtFyweGHNECnXvnkz9n3BvPlZQ72ddNVnu3enlE2QnvkzqkywjE1Pl73798UHGOjrzaBqvav2T4DnHPK7ATd8FP6wks2hoTnJgPJBZPjpLWvA9raX9uyRf7tv69boJutA/lM23K5nf136P5Uob7tvW9bUGaAbH37skTI9M1340PaG3RBgAU+QjAlmfFbPDDkli7JK9Cbwld187rnnQpTx2Z49d4MTQQwCKdckV3Q5ufjxj/8u55g+M7/H960dGfvssz3l+vXRkBGQ/y9+4YuVuOvKxb2zKFpffvmlPLza1KZXokbxmoYmE6xYbAgkZef3lK10XvpPOjvzQGkMUhffGiraNIqL9n7/+7fK66+/UR56+NHU0OkHqcwzS5LdsQgONKXzhS99MUpUJsD8GgxNFKPrWSgCDSVxiA8c3J8yg3Xr1pQXf/tiqDyff/6F8tmuvUE6HU4ZH1zi3/rWtzKB2NBBjh0H2WHatXN3yroMESSsU1Mz6c+pKMV4FGxff09mSmzcuK6s37CurF69Kk34DsVi1I8DdZCUTYGqE5ZwvY/dDOohuKllJlcqDW4oii+WuUPz8wzXKOPx0bJ8WZ3Xwsg7hBxEARKk1Z9FMc0kbZ+jMJTgqKtWEoImG/IAVYLqElzrBqV9+813y89//vMEk4zuieOn8swPPrgjKT6ICtYVaXkNbf/3f/yPZfv2bZkrgRaS4ytNnwFjnWgUa+35rt2fZr8cfL+TfZO+NbDushT55K2UTah7R4FsjW5cuR6HGIqZKD4DOs1iqH0jlJ/DCPXZeu+WDKMizA4EYynoS+3v5ET+fPBADTSgFNalKXkJsnhnJr/zeYxWECDZKIbIvZuSmZQL3pmOwaYEpafff69Sjja00d097QmSyCDFqZGbIjtz+lzWBnJGjjl7vseocHwE400pRGpNZ0toOSuP//XIB+eulnRcy3cYKsghJMU1ZckEbRS4nq5jx44HWWvmGzFAzYBRMsUh847eq4IKtedKmRKnR+BeG3iVCCn9mBMFNzuLMngsRpGMyrxC1xgJzYAcYk5rw6CklGbOvMp8x/mSUg9Kf3O8XBkZiSHhsEJyKVfrRhFDjwVD69asK/P1qgET7kzlnhShdZGZsX/eTSAoYBAYWCeAhkU9dvREmqkpeqiuXivKu2F5sXYpQVy/oYzeGI+8o573uzBnjY9HTzTNvPZWJrmrVWoKdSRPzpGemhiBffsCstgrWSroGgfS55wjMr8c+qgsYOZOHGz3A+pUlFxfSe31shccDPLNeSHHyFmUvqlHF1wlGGhrS5kEBZ/G7HkLogucZ+/LwbDPu3fujBOxBvI/pM/sWM7X5q2bg6zt/GxneSQGcCgBAudQ6Y9rcyaw6W25Z2vOXKaDT07mzI5PTiRjZ6jpxx9iklMTvyFOkYDbM5IjgTbjG0dywXAQ32MnjpaNG5DJaGatrDyMKzQb0ACJ5GjTo/Sn/+gqa63MlfPtDHEcrSMH3PkEXM2dO1A+/vjDBF70D93B8DcN5hxuWckM0hsdTeaaQW76LWSIxm9OxF4AWR559NHy4m9+E73vehBqDkwt9enLuqNyJcPOG+pWc2o886Z7NmdOhr10hoFt5FUp1vDwkmQtONem1XPuXJfOYzvt3/KlK6JfLo9eSUaWg57mf/rB7I6r16MzOEHW0H2OHj2eEi46H7tXR3vtjVEGDSFu6Is5iOcvnIusQLfJmcCaM0m/KSVHmU03rVixLAQE/h2FN3DM+advbtxAJS4D3VWWLV2RoEeAoGSTzUtpS1sd/trVYcK9qoe+0Nl6x6a/hvN2tz/i4sWcB/vNEXR2ybnzCbX3nn4AFzVjNha5claBRnQKu+6eQFkBljMi2Ja5sb5m1ARcaK8sZPRr1QHLouugwvR+GEN7+xJM+771p3/04LEvghslp+fOQqQnyqo1K+8OCq308n05401Awik7d/5sgNX0JfZjpxVQaaquDidUmh9Vy3kqrW/ke7j2B9JR7AVdTb4TDOzfF7Biz97Pck4zkDdze2rvjR+BnkwQfWoN/AfI4Uc4fz5LvwniBHoALL6GdZXdAXDYozDIhQ3M4O3uZKzop1ruV0lamsG+zvLixUYtzM870j+1H3LF3awt+yuIc6bYJHYXOi/jzkfwQxdy0OlVNoWeJLsN/T1gBZiUEvAhPa21ysNa1gqBzvgYTT9SLQnryn/Aa5U03om/6hlSJlXakmWhR5H+AFhckzzPnVdbEjj8vX398YMOHzoYuaWj87ECiOvJnikHtIZ8AVmY6JsOtnum7N+7NwCxrPo9GzeHaZIusV/2RMme9QrxjmyW0rR588qVa9fKb37zq7Lt/vvLsqWVcpouBGjyXWXxnB9nazIlm33Jpr/62itl4fCCAKDuwWey57s/3pk+R+Wy2x54ICCEsxOq92QIyWV3AHEyve3+B1ISev7sxYADm7fek5iAzPCDnBNnSKDCX3UeBXB6OFMVcPZM/IyAuUCa0RsBAqz9xx9/Eh1GxryThIGgW7LCD1bTF1/8TR1uvG17AHQ2qwF6d+36rJw8eTrB+/WrN8pXvvLV6K22ayP7Z8OkgG5yQqSvLAqlXKUoTNoIf7gMjpK0No1DddBmFZaObErlusbU0JNNaZqoXdtnGRCzS956++3S18/ROpyGbMKmLwdbm3KQWs+LgrcnmaEL586H1Qh64bkovb/7ux/lfs8997Wy48EdZWLyZtJejJUDZVbPt771J2XvngO5b30nglxZNvTW1L6ky1Gg0nK7du8uv3/jzTjLWNCeePxzZdsDD5adu3aV3730UpSLae6QZRuxZOlwBitxcBwUSC+h9Hxm0WSg5oaNKaEhIAwepayRTwkNQycowcbEWMigYMzBkkMAQuBw6VKiYevDEWdkOBXehYGFinLeCQpB4gyo50Ss4PO9LQNGgCAlRw4dLT/5yU+jtP/wD79a5s1dUH76s58ne6Sp1f2r0V5UHrh/WxzZ3770Urnvvq1Byx0SqDh0edu2B2JYk805daJcuHA2pRGMsRSr+lMliF09moVrgyo0hABDWjncmzdsjlOTZ23VItuX6nxU5dIoz/u33R9FwtiFvQ6VcCgUqwKAKqc3ob09CAvjwJiiVOSAcTQE0OlB6evPdzJPYdmyIFOc+DQUtiYhc0LMYdi+bUc5cvholLqySBmwufP6Y7CxWXHEAQXeFWJmHzkh777zTuQBwurdBMUE+/KVS3HGBQBKhlJT31/Z6BgJaExK8S6PxAlh6Dm6fjjiHE/KXhYoTqlSq+7u7L8sFVTQe1F+lYjhegIxzgqU3Nq88PwLZfeez4K2zZk7UDO0bbNBpO2Tc6HfyD4CDJwtfToMu2ej1GNo5gxFaQIxrGFHT2dYmRhfnzWnwuchuxwQP/ZQFoijgN6arqBDFg8vLrcnJ+Pw3pmdzuc4tEqB1qxeF3QP/Sx5Ia/pexkYLGhYGVUN3J6BMfTDGNb+sdXJ/O3auSvnxmBT/QHOsblIDJF9S4/DqVNxPOm1L37pS0He9x3Yn2FsAip9KPds3pKzSZEeP3oksgT1Sga05eBQ0ILr0ydPlVs3OUGrM/DTNfQd6o3zLIyMPRKEWScGjWGv9cnDQdM5SHQJPczpDE19ZloYIAs4GC6vvvJKzooACpKnDPnQgYMpxZINJrPWQya1rbOURx97tJw+d6ZM37qVM8H581kOnLI6/VsQObKiP07pw+mz5oi9V0b0cuqx6OopKU5sby8rli+PbP/spz/NeQrDUpvM0vwEqGTbM8gcfvkPvhygoekz5KShQFaynL6os2cjz2RDhp+zF2e4vb0SsMwZjB61JtbdunB8N23emIww4+zMsSHWKjSvY2OZYfPc174e9LQBVaDElZb2Shw+aPqNG5Wune5OdrC7u9x3730pF9y9a3dskOdU8iOIdSNZaNkg5WzsZv+g4dF6QLCf6eHamvWnn+bNG86z0N/WwFmGaPup5WsXysXzl6I7bs1iixqqtNwpwektM+jlJ8296K4N07dvh9JbmdaF8+fC5KUJ8p7NHNQF5fCRI3F8GlY8a3b8+NGgy3QPHVOH/HWG8EPGU+WA4Pmxxx6NzlCDb50r2UudN4Ra3rMCNryXeUOhI74DUZ9JQEYH6YtTmmzYNIfFWrOXKX/XGI7eGxB082b2DKGG87pnz567ji5daw0EfxxGZwTYQc4AMPQ7fa4eH0ACoGFn49ymz6iScpCNCrIpkWkrK1etSNDj3AOFPJ815vBmntMVDJO1hLhpftanjHbXeoVwpL0zOjvZqslazeEa9AmAjjwoxZOld03vAMXnuJMBAJE5capL+C50jPvSaa51zz2bkxHMnKrx8WS8BUH0Bsfxpd++GD21fsPaZDrrDKxqQwQWHErgoTNjTenP9MO0iC/Ycn9PELhyZbLXCE60A3gvOqmZcWJNrYOzJzAQTABHmhl6MvD0ecrrBbdTtRfDPb2TfXZ2ONIqNTiTqi74j+xzHYeh6mUk9rTp5yF3yt+8P/DIM/CzyMsvfvHzBBsALN9hw/hDYVebmIiOJeP2ULaWfvc7+yeAdV0AUy07qwDgjWvXA/jrzZF5apgEPZsBvNYMcO1seB9/b0iiBL7eW/+Q5wRW01t0C5Audq1PADFWjh4+kl4W5aZzBgazBnSSs2d0R19/zQSlp+j2rfRsZjZgKyDr7eqKrVUFYN8mbk7GXggOKlX9UJ5XSdrGDRtajLMlPubxY8cDePEZj+w/FOCeLuprZV8F/XQ7+1ZJlWrPo9lsQDEB5fx5+hAnFOq0ykzFCFjgauDsnFpv+jikFy3CKO9DFpq2jDBXtggjBOP0ShOLhHQCwUpvq42m1QrgWpXgq45XIavWF2vqhx9+EptoL/7oj56vVQ+nj384m2i1pWjV03E8KEfCwShAczjjItU07qMrLrO1SUkGR2O2DnP+WFs9YJQfpVyv3ZY+BhPKf/nLX5VzFy6mqfNLX/pSUDafhxZabMLLoRMwVS74lRFwL1UZszqjEJR02XyfR8cYZGK6TtLev/9gFOGqlWuD0slo9PX2JMhZvHi4dHbXEjNzOyhmG/LKq6+VX/3iV2lifeaZL5Yvf/krZemSZXGs/8N/+L+SRTKDhzF45pmnywPb7ivz5kNuevPuUMImMHRQ05zX01Onuc/O3nXOm5KmRMldWKGsUUVeZoo5O7Vky/t67zRptxq1Uvvcauay7pVasApJKK1Rwl65nACIsRB9W4ewj3R2lf37D5Tv/NV/TonB/fdvT6OrvimIr14jDhq0HksMdO6Tjz8py5evKl/5ypdbwa1mvAMxBM8++0yUjZkRZOLRRx6NUzp/aGH6oyhPgxaXrVhRzl+8EMfWmjM+S4aXBCWCdKpL5exYZ0YBykNZWR97fOjg/iDIC1pN9JSIA9lkG5N+7WgPmhdazXlD6UsiGJxwhoPygthp8uvtMdW+pvXTyDvAwBwPTStEKHWsvJkWMqQkxd5WcoPlcV6ULNa09FjkltKEvKHs5nw3SJS9ZdDIaEO5/cknH8ahhExwMpUJcYpCDdqkugcHg6xxOt54/fUE44KsZHFmZrJ2ZINcL1u5stx3773l9ddfv+s0KH1guL1fGK6wkK1aHedcrxz0xHORIaVQo9evldmZ6Tg/rus7MjacCmtPsfl8bcqtzCeXLlzK+6tTtgbO1tGTFbXjXEhjU+qcPI4KhBkzjPMiCOKQKTdglBgqzGAMzLlzZ8qVa5UY5d57Hwiap4QG8pXG+vnzE4xThAwMXcApNBjx/ffeL1977vn04aXm+vzZnB/PYUc/27WnDnlrOS6U6DvvvhtHqJaDjgaUYEywtdA3b7zzZoKYL37hC1GiUHmOkT6Pwdb0cZ9XavvLX/4yRoHDlFIjnP/zKho6qkcL9WeL1pWx5eiEJa+vL46I8ySjBG3lnEBslSfJojLGfqBm5CDywvAOaF4+VAd1onNu0cnS1UrnrE2l5x3LOUD3DlQ6cPhgBoVu2rgxmbTMSBgciK631/SPjMHuXZ9FT/X29yd7bybWrKzSpZEQTHg3dOYZPNnRk7UJPXFIQGozOwdIJqXSEc9LYAWBd5acebYCaCLwp4/pOwCHput/+k//WeyHYbXWCzhEb1Q5nAwK7xoysEuXyopVsgDIu5JYMhI699EbZcvWe+IIN0aVU8jRdP71ewiYUiIC8e00ZPZodFbYG0NCUMsm9bwxxnt27c47OhdAiq9//fn0DJw9fyZ2yO85CM6H4Ea9+OnTZ1M7Twc7XwAQcuiezqt9xGIGDDp66lgAMbqOwymrBAW+dP5iyls4wtbkX/2rf5UM5scfVxpkxDECTQ4T3avsZMs998QZOXXqeJw7jlf6BTZuKE88/kTKdlQmaFqOQ9mi+Db/CdsoubC3Ag5nle2wrmhtIck7d+5Mz+m1qzeCUK/OPK6O6FUOKz0qEwqQaZiVGt1trZteS2fB+6KHZ+8aRjiMeA2rWmaZBBBtq1TNrQGe7kMuyG51XAE9VxP0vP3WW5VsIbZ1MvI6d55SYkOHL0cmOMrOm323Z/wKYJbz4Dp652SbgK4Cd/YSAEg/pVTn3Nk4wCobmnkwdahtW6oQnnjyc1mL9Di2iA2UFdHHzoL3eOut38c2IAVQyULOINecTFUbqig2bt5UHezFizPjzr8/8+zT0Wv0RpO9T8CkjLivN3pFJg7QRwd6BrZYFs86AokQknhvesT70jXWiZy6Zh3nUftZ0/MHnLtqmGlvgCfv77zQ6/y0po/V9cmldab32PAA6K0SQyVv9gxIR84Ba85/fM/evsy5A5zv2r0rMvfUU0/VKoyLl3Le3FMGNmXeAUU6AjbLOBp065n5LO4JVKIT/V2WU7Djns6DPbE+q1cYNzAScI9cOLv8Oetsho3r+Fx6p3t6E1CQWzbq2NHjkQ0BJrtD5oCezqA15O9cuHQh/plxAbJF3jrScegAACAASURBVKVtdjblXcBgpWXGHtAFwO4wwZWSahm+T2dPT/TF6LVrscWAA3I1MT6ZfTl05Ehm0TVOPruOLdgzHT16KM8u2HZf67BkeGlZtGhh3gu1tnVAYOIe9rrpYwdKkKFL5y6k5HTRcNVBpQPZTJ376PMpG52VedUvfS1nkd/BLjSBWxMINYx6laVzMme+9uDW6zVyYg+9I/uQPc4YAtUQlWZafIJl9ciRY+Xv/+7HIdHSevAHf/Dl7EfbqWMfzH76ySeJDFEOY9OK0xwaX4hdWyLuXKyjRmHpWWk1cVJWEA5OqZ+pqTsReoslrTl6w2Rd01CxqH1Yfv3rF8ulEUh0e/l3/8e/T/kAxyWsTVdNqq1DC6GIXtaLMNAPP/xwlEdqbOfMSSbIIVO2xjkiVE8+WemP0RdTrENzFmQ2jutDp/y7ORJjY9fzHhq9Ll66FCTu3ffeS8YJMvyVrzyXIZBK17yHDMxPf/bTcujw/gjrP/kn/23ZtuOBBErqcBnTSvdbnUcbEtRLcHbTXB2sQnVmSJq+rlzJ4DP9AJUVrLKJyZxZW85ygzDLJECppTEJZaPEXYcAOtQEUtlZjPLKVQl2at9KFRz/zvH69JOd5Tt//Z2k9ubNrQMXDX1SAqgk7/SZU1Ew6mgpa4OXnnr6mfJnf/Zn5W9/9KMyPlGpSs1loIghw4bu5cD39kYxok+1T5w8BqF3oD9OnnVxTQejt0ujdk96RnYnQ7Qsa2Y9rFNqlG9NJg3P0Y4Tt2B+2bcXIjWYQFhwiVFGAEApVyrXIzVl29l1t97d+lp3xrOW6YxHDhk02bCXfvebPL/vOZ0OHOXerK+sCcecHDTK0uRgssqQckBlCSqhx2dx2u03OXGofe+/9LvdTkmL1LffZ2r99aoIBCaUOKVPvhkdB56ilGETVHjOOluqkgYwwvolpIcPHz6S/Y7sTd2O0ybwuzTC6VuQYAPLE8cAugjdIj9q4Dmsn3z8YdBA7EDWjENmvVIu+cC2Gom3ph6nQfviSBoe6Yi333mrfOOFb5bxWzezp5w0esG+RCFqVBW0z86mZhgCTeF7H2dYZleJ5fTtKv8ojAEuCAQ++vDDlFw0st+UOZA3f7a3WMo4ws7VP/vTP8uMCXIapq+FCyMjskAbN94TNLGu3bmg0Nbk6aefrrNiJiYyGZ2SlNWA5L/13tsJlu2nfizIUtAtvUzpkzkVB1XgwbHkFJF/+sm5Xb92fbKBWGm87ze/+cflL/7izyv4kGnPPQFzPJPgz34rm/AcaGidM4GE8+M81YG+NUPqOZoMj8yBc0KuYigwJY1XSnCImnPEIMrcy9yqE5+avJUg1llER6oPbratUooq7SRDR49UmupRhBKQeFS8ZuMwiNN1MB9dTfb0lkAA9RWJ7jNAT+b06rXS0dEVEMWZ8e4NQQqQpJmz4t2gsM6f7362Z2dABPd13gRe0G3Ip++5NzlznoFPdANHRg8DZJE+9GwPPfxw+rVuTtSmbjJr4LGzy+GjQ8PoNFYH/Ak6fca55PhxupWXWSuZHZkxaO/1zOSqdlLNvtJMDtGrr71auro7g64yxrL2HB3vqWfO+6g04MRWyurO3N+z0h3vvPVOykoM4K2DcAGPBrn2hYjg+pVrAUsqZX+J3NNl+v+UqbieTJVyHiV1dNkH779fnn7mmdLZ1Z5MmIyl8+yzyB6WLK5lvc42OQQWBaDr7ysrVixPsEA3pb+js7vs3VMdTDPEqjO4p1Z3BPFVUXC59nO0q/iocmKmDVmsFON1JIT3Bsxx9BtmrqpqKthErpoMi6wM8E6FgOd0v4rst6VnQzDrnp4rDlxmt/VGfpXioC2mbzD0OU/z5g/dHWzoOpxI36OXOdDOUvrdMrCyJ2fP5wAbAhKl4kh6rK33C4Nkyy8SyJJFz0ZW9+/fW1544ZvJBtOzfCTl9pzzep4vZf89ex3a3BEGMAHUgzv0J0O5J9ITK7DnfJuTAuzCUmvYq0yV78tMkA/f4TCzCe+9+27OgefXvyCrClSsgy3HAi7YGz2UbKCfptSZjMjAWHMZe/YlJD/zF5Zf/+bXeb+v/OFX7gZNAiAyzz7Rq4An54JOs696eGKrBpVCj9SS3muV/fOxRx+P70Ynfbrzk+hQayhL5j1qv3elHwceejY+X2V2q4EOexcGv8GBsCWSNfdPJjBMbDezn+wTO+HfnLumpO3sqVMJXvy4j4BKqZn+SlTuZIe/xe7qOxfM+53MKJuC3InM0wcqXOh/NlHAwk4tXLwwmWIslGj6+VzHjxwN6Y/sHJZL9spsG/rPulkLZ1kGc+RKJd3AeEb/v/baq+X+Bx4o7W2dqZ44eeZU6RvoLw8/9Ejs7Ju/fyPAdMrnVi/PswporI9SvL/7wd/GN+b3AVGszezsnVBaew7AZwVizNTqLTcyc632MLuWXsAMhm/NzQJ4kAmZtOb8kTmlos5snRc2Fjm1nn5ngC05sddNmaQAhaw3xDb+DfBDtslAQ+hE3vgI/h0YaYbOz3/288jy0888G6Cs7cyJj2bVQSsPe+aZZ4NMCmxscMN3rxegZhdqylBQc+To4SD4nHIOKQeVwtVAH5RwgdRkKWdPn0s0N3pjLGluDCUbN21Jqu1f/Iv/sTV7BmXv6jCjpPZ065Y4xRw/ip7CWbtuffnZz34aZO3e++7NAbEJFl/ZTVjierrymaefejZO0vjYZPn1r36dUi2BjjSwz3V0Vco8aUMCjoDgP3/nP+f5Pve5p8o3v/knQXeg/1euXCsnTxwrf/XXf1WOHjtcNmxYX7797T8p27Y/EDKFJgqVUlZ24VlF65hQKNc05HV15eCEG34aI87lGE1oD7S+bmgdOsqwQMw42JxnGaSKWF+vpRGGXaIQlOKl8G/dTt+Lw+oAK6mgNDiTIvnGeOjVOHLkaHnl5VdLe3t3Wbt6XXnr7XfK3j17y7e//e30e+zZuysHyMwkh/vyyNXUoY6Pj0ZpQ0RDidxeyrp1a7Pu5hkxwouGhyMz3V29cSpkMThfCxYNB+H3IxU7rka2A5d9f3olICqDA32tnhnIKLrRy8nMKB/RyP7K66+Ue5XStZqKKZbDRw5F6JWspYyyuypnjgtHnoGADFGA9pLig1oqQwud9Jpa7wstpxytISMFLaTQ/dgrwQInJYHxggXZH2WKDin0xaHDgFV7Y64GbW4Otz1Ldm1BRc08szQy5S+lyymkhMkBxErWkCHYtn1HHCnrCV30/K7hPDQZE/Ib0oqpqciT4aPqXRuiAY4JlN47Q4ydI2AD5448Mg7KgJQ3zs1EY2xKhs3VPiklKmTBOsosIBqB2DEW1Rnvy4wRzqugyfOcvnAmcggpTH1vBovOLcs44WfPJiCBnEHblWGlWbuU7JfgVKBD8QJXKMLMimjRhQpYyL71TsYBwcGYHqJboQp3Jhi+5194IZ9RUjE1fbtcu3olnyeQTzz2uZTD0lOG7L300kutMsfFdxFKSt06N6Urx0+dDGqmKdj5rU3cvWWJmRTnK90nY/bJJx+Vp5/5QkqulNM5mzIXSAG8x9kL58va9evD/GMvutorC5a15DgoN8P6RLcKwr0DOUz2bmw8wbEGc44eR6sG1GZ30BELIzecKAEoJ0OA0dPdldInaLjUPvTxTrlT9h/cU+59YFuGiipz1OMGUbR3AmFng0OTLOmo4PtSuY4eNo76TAYaA7EEU2SJ7nbG5wxUvSTQq6xDHFhzo+6UocHKztjV3Vt7ebDsdbaVOUNzkmGwj84NgESgL3gka5wiwZk1NUPEu/ppwAufA4RxahlXwWGAoaNHsger16Aq7o0uwAgpo8AZ/tIfVGcCgDQ5cTsBGF3L+eXoyz5+8YtfKhfPX0zfiaDPGd69+7OcWU7euTNnEqQLRiHIAgg9LsNLlpTDhw+m3Hndug2R58OHDsW++LvzZA+bvgYylWb9Zcvi0OlLDe3whAxCJdXwzHTAhnUbyp3bU+W999/Pfimxefl3L5V7tmypwylRY6ck72ZKT9as3ZDrAizY8N6+SnRBviHlUFA9DhkJYWj0ogXZi0qTXLL3mPdWrFxeB7q2V9IJ9pfc0+F79uxOT6ugkDzSeR2tpmyIdS0PmpderGYobNNvRl5qRm9u+m09I5n6/Oc+nz0WxNoj5bUqJASxbD4bIKNHRgTR6RMbH29lZc9n78MGNlx7NTlhMqXKemRF2G3T4JW7+4znAnrQy4LpJvCtlNTetb/Vq1WRZ7P63FOWnB6jw2R2ONtsOrusBNLfXdt+c7IbCnRyC8G3jg8+9FC57757E2DZ5699DVX0mXLgwL58r3HMPQP/SMUFO1fnrq3IXrLRTc9M+lYDAtUeWmscQHpqOiCH8w0UoQedFdeQYQUwson6h127gtud8T04qkqD+H/eRwZVNp3/RNfbKz/IEuh/lQoC0s89+fm7dNmb79mcPzflbvaOfbFvgmm6lH2gB6wdvWlNG5vGlihJe/e9d2P32VyyYn/d3+caNi/PnkxHbJueFIDKZAXA5w7VofY3zIip2T9nO73Y3d3ltVdfCThmXXyH7ctgbXqnszMAhc+mVLmvr8VeZ5+Hk72W+WWzrTPdJcPFJ/NMykI3bdmcUtMBpfIC3hs3ys3R0drrtaqSTdEHnj1l7CMj2R/AxvoNG2LzZXo+SrXKwfKNF76VQDXZ69HRcvTQ4fhZnq32PV8of/T812MjZW5kcmcFSa2StO9857vpyRYIz05X4AW46t0zo7IF+vD108s5qodt4G6wKHvE/0oVVzNmZWLibp96Q09O/wOMQhzSqrixZ9ZFgCLwpk/ZwJRHZkRKb9Ygpa5hseuNffH+W+/dGrkWzDrr1SeWGb1efve7l8pvfvXr2MQvfekPS9v505/ORihHRnJwOdkcGjcRJdbhSleSmh6aM69sMbuirzczb4IKzJmTQMeDE1plFFL0KEcduPff+zAOts27cX0sTYvrNmxMrTraUsItBQwxNTXekCpImMVwKBg4keay5SvrjAERpsnGU7ej9ESBUHK/07wr2Fi6bGWQ5LNnLpTvffd72ejHH3+sPP7E46E37O7pyHNT5t09fTl4f/e3f1/ef/+DPPe9W+9Ps+nGjZvj+L733jvlpz/5SSntM+WLX/xi+epXv1LWrluT4Wq1abA9ZVKZETE2FqfIRlQEog5uZJSsKWFuNq1hCQFeVaYrQVHlKnff9EAhfjB4qbsnB9N3GsSLgHCG/H+T5idsqV+8JXug5LCiGAIgQ1dfe/X1MjJytXz7T/6b8pN/+Gn5+ONPk6FiGD765P1y//33JXumpwFBgwF5c+cOlk33bEoUjThCSt99Pt35Ueq9NR3WJuLBMHM0jGTef97C+Sl38W+cCWt96vjxBHJLl6yII9cedGh+0LWDB/anZp/yVlfKmdi5e2d55tkvlVXmXGR4amdQ2KZ8L/1XcwbTDMypINwcdk3enHz/Dw0lY+fPX0yAYb0oBk6h75AXhoHDpq/gv94jchfGqpbRvH79ShByP5z85ctXZp3VrSft28ra8dIZfd+3nzXzdKU89PAjkY+GBprTCIUSDEN9KVHKWADE+JIHLD40bVCLM6drqcXKlanBJ9+CJ04lxcBh8R+jBelgPMmmgI3yrwP1aoZKRnLxouEMSXNvz5oSxq7eGEnrKgivdOGDld3rFJae6ZBZCGagv3THzj07QxOprEytsc/6gTL3dHbF4YFWCmbd2x7RF949DduDtb8rfQWDA0FpM3yyszOKj9NN0TkXHDBBcihtb1xPz5mgKIiTBuiuzmR6NdVD6CHkAnf3DznIwEDQLufxyOEjGTRmf+yjtSRDb7zxevntK9WJZAisvYxAhpkuWFgOGlB69mzOl7US6AguOb1hEhoaCkX28RPHykOPPFoWDC9qZXCny8L582Ks7a9SpobRiANSS+1may/X+HidB7VwYYJr/XAyzJA+a0i/cLKagaX6jvzXULBL6WPq8l6ZJXMFu9z5sn7zxnJT8KKEQYmQid0GJvaZV8EYYoqcl3LK6N2pSlOPlECmQK+Lyd7Okd+HlbKnBu4p52DAM5Pmaq7f39sXmZ+aNuPhTmSGvusb7E+jtMwih4CzAGhjsK2puTf2Wn+QQIczx6lRGsdJsH/enfOh3hy4490bY8pWMewCgO07tpV777s/fYYcvAbQkPnS7MoBVsr15ltvpPTy3/yb/z3ACFkH+kF/Nas7Q4CgE8eOZ8ClEjkO60sv/TaBw9effz4yadik8wepr/J6NtSnDfNUypduTSYI804ydsg62Evys3j54rJp05ZkDTngSo4+/7mnSndHV3n55ZfLxx99WB58SKVDdbQNbWanlaFac1mj6ZB4rA4a7f5r163OuyAf0r8mm0kvAHlk9J1nZ9KZf/Thx6PLBTruTecBB1NKg4hl8eJyZaROq1fyLbDi6JH5zK+bbQt7YxioUIPLNN4yk6VS7AsmBPC1D2YigbHPya5bI2ebTpN1yJnPDByzzdrrGItWJuz21J2ckWRclizNeTKbzXm1H4Ybc3D5CJ45IEAvVqyp9NUI6J0560OOINEAD/LXzECx52Ta2vl/FQUAXGcdyER2G+IK12KzsYPWcvtKmy8ocl7pqEqsZJh0T4BFWabf/ObXWdf0WWhyP3K4RTd+MwFOypMmbiYYrz3LFVQVdCTImDc3YBDAlJPL3jkbzp1G9w8/+CA6w5/JvndlCzP09cCBgGr6lZ0jtkfgTg7pTDpVcGkvBQ7khUNfHVbN7/Nih/TgKtsEVOltkYGg49h+tt6/+zxGLsCcd+DcRh/rJRpeFFAhgbB+t/6aaaEz2HnX9F2MZ9auZnCX5AwoQRWIKSf07o39SYBx9EjWjGymx2ZgIPuQocCo7ONoz43Ou3P7dhrYOfWymBmdsGplylpRTMsU7N23J7oZyME342PU4ZUdYZl0j9Bnn68ABR0K/BY0mbMlSKfPZe+R9QBU2Q7Ppdpgx4MPtdoaZgLIyNC4P7nSqyOD6vrIGBYvWtqqdKrZSH2h69euC6Aoi+n8LF22uMxVOlZma8a6RcTluXbt3ptsOVkfDcX7aKtctTf2AdEMfc9f4Vdeu6wKY1H8Fb0+DUGD56F3+S7JBk5pv8CyOPdu5YEzYl+ceefX3z1D07Pj/9ms+Ey3JhNoW7N2LIutACmVINfqEFe+UbLeYUZWzjaVvmSl/N/9znfzu3/9r//XmtGR2nHo/LIZiEXpUG6hTL51M07kooWLUyeo1q6+xHi+VzMbt2LwGzpkAQRBMcBnbKymCjHDvPH671Pv7c9bt94TZIKAS3WvXrOqfOtbf5xsBMGEapg98M1vfqssXrI0gq5m+P133y2PP/FEajUFG0pVNG3jXueEHzx4KHSCEzenyu/f+H0cN3WwKHKhdpcun0sdM6Uyd+78cvLEqfLBBx+lZIUC4Lj39xrQWRslKZdPP/24lPbZsMN9+ct/kP4cpQJmN2jkt8EOMUcFimgzKAHvQNAgSdaLgacUXFckijwAamf91A67hrLAsH/JKIyO5qD4PFSlRvqVwc31OdBpxmrN1qGQGwHyfnV/NOhfLe+8/W754P0P07u0csXq8td//Z00imJUo4R3ffZJGNcoWoj9K797Levx0EM7yuq1q6IkGG1kDJyCa9cRWFS0LKwXY2PlpRd/F/YrbE/QAMpq4aLh7L9rpbb3+lgMm0ZpzuX01O1qSCnta1fK9avXYqgNkj2wf3+cLIHKA9t3RKFRpMgSXAvyDWVZtrQyuWVAWIt6lAJyGNVIew6H4sKFS1G6Dgdj0jS0peFxUrlHe2sgWp3XI1hwXYaSM648oqOj7W7GhVLAZqcRV6+TvXIN+18dgFsxRNaJ00WGODPWCyJGeSVTZPJvV2Wqgv7I8JANTmOD6FlPyGdmYJgVMjVVTp0+k7WTffF765zBsbdv14whes/TZ9MHlFTv5GQcBohVHf7aVtasXpUJ6JgJORih2RxaEIPmbMqmZqZBq87ZnAeB89Yt9+UMuZ5Sp9JVB7jWIY5VcSe4Z3gzER3I0JPPMHrWyFqkxM96GR450J+gEkoq2LA+yRabM9Aq37Anrv/qKy/H2MmSQLoEycpkObscHP0IDBbaVD1UKbG0B6UjgZ4+E32DDLEzyMgyrDIqnByo4p4D+4LmkTllRs6AIFtP2nAoUU9mb5WxkCclL2TCOTx04EBYE2UZIHwXL48EJQzbj7Kx6VoCJ9PVlOHYQw4FvTGvNY+HoxTE8eZ46NqTNTl5KvfTP0QWOOQyfOYxCGzDZjRZS38rhT0nbXE5d/F8mtW7+3vLxJiZFz3R50qiXNezcXIbgg7PQ1bbOswpOJ8SPH+2J/oevfvkTcNaNeAujNyKYNJDM6GB2JDHjpS5AQUEP/qWXD9N6Egq2g2WrExrA4NzorOsnyC8YcsCTNk7Z5EjS+dw7qNfrPu+A2X7ju3ROU35LcPtz8Ao2T004MkgD85JUNfV2RMZ9w70QYK84QWhgBUkPPLwI3cH8ZEdwYu+Td9nb7o6OtP7ByhsGCIFb8tXrsieCq4achN6zj6apyNIJSf+Lqun1FiWS6/AQP9gKKXd6/Dxw6Evdh3r6OzLJC5euCjn6I3XX0uGWYAvsyrTcfLEyfz/4EB/OXP2XOnSvJymZkP+SuZppPdq9658jlMuMw/JhuLSXeSeQ4mEw7UFLdBlGXolcYJtczPYVb18zzzzhTBTphzrxo2U+qngMMxWwOBch9kKFb45LD09tWStW4nMTPpH+AoJClp9v846R5DDSJ8DgwS/so+qJ6DLAESBB/Chsmkpv1qZa9Y+gTrU2N4BvDjdSmTmDs1JR6wkhMy39SGLZKUCC5VcY++e3WXhwkV5XkAw8IQTDTQBNgiYlX37bqMH9L9ZKxk8staUPFu7WqpoUPl03kvVyZrVq3NdMk22m94ojHjOeCWGaU92wH3pa2VF9Ih3bAJEmV7ADj3o2pkTMzjQAkMqORQQTwYGaMURTTasUy9sHbzINjj7bIMSY0Epf69B2Pkc1gVhk0wY/ayEzllX4icDY18yfNl+Xb9xd04aW+DdAsr29kb+BWDeSf+o3/uPjgOa+q61SvmZIc+Rm1oe5XNAr5QxnTmd0j06j9PPb6DHfS49N/FJa9YwTv2unekLb7I1bDSZZ8+cJZ//9KOPkvFfsXJVbBV7ZM16+voC9HsuwIvsS/MdgTcAcfHw0lRNNFk0gQeWQwAFcJcsXbpyKefEgZg7ZzCBgWHZIUOaO5TnAcCyAUkaYNzUj2KW44DRAN2R46VLl0d3sCUAFTKKGXd4/sKybk2L7bWVpVKxM3ewP2eCv2qmk8yI81Y6elO6xmYCnel8iQy6gW7lY5G1+vfhcv702QS8Sp1jk2/xNQwJ74z/K0BZtXJ1nlWlguqcMNrp/08GtvbR0fPpOy911pIgtYKUNdihD+w1n8DaKIutJauV1U52KNU8ITaoNOJk5Nq10VRyff97fxN/8I+e/+PSduzwO7N6EBjEBgULQV4LhQgjxtw5QXFMIRdhcXJFhIyVl9JPYWMdgsqTPxRSAg97awI9am2uf/vtd8sPf/DDcmNsrPR095XPP/W5LGJF3e4ko+MAOajNFHYbLkVJ+XgGKbwgBRs3Rlin76gpPpMa2K8997Wg5YzQX/zln5fB/qEYB4ixACgsUB0Q8RNJ81OumzffGyOJ1o7BwrqjLAHFIofF+1DQV6+O5MBr+mNQNc9ChNBUCg4crPQ2nOJ4154QyuTY0WNhqlPGUtHyyijCqBw+dLjcmcEwtTYKCJNSpQlsC2LpkHlnTXqcO4LJ4RMhO8w2mQE1D6Aq+NkEpIQJKpWa2tYANIfhzTffzmygRx99sly7cr28+OJvy5Yt95XPf/7J9Gjt3bs7w0IpGsMgP/rg0zBzSCmWtlq+uGRJRaUXDs+PcW8CrIpEnC+//MUvU5qxcdM95eqVy+XE6RNxPAlmshDLV5Q5/XU+TYNaLZyvj6bKDmTXNZXSEFJN5hdH1GTfKes2VIebEwplcmCaUgffaRjZGBiBokZjh6iZHyN4h94Gbb5xI3vmGimp6epqBY6TmQZPYVNckELyxnGR7aQwFy1emPOi/IZSMg3Zel+7UmfhKKGBqOWaLbbCStAxWcZu3kivm78zJs6e4MLaZMBoUPXKMuT7FcWrCu7smdMxRJ4/jd7XrpapO3fKlnu23A2KKRTvK7OYMjUUkymNbI/DQRlxHl2XcU3j+LyhcvG82vbxFoo/k14EAbn+PaUVEG7vxTh7Vs6YTEFTTytF/9jnHo8RVBbnTJNJCooDce7M6WRwamms5sHOPJvnSh3wtWvlxrVrZdCMhKVLQv2smZEOSaDa1h55C2XrzEyUpt4ZjrqeOtcSIKR0oac2JspMx3FZWstuGE1ZkqnpO+XE8RNl3959yUI7oCtXrg7iZ12sLYXOEbx09UqdYn7HtOdLAVEQezy048GyeOFwDLb34Yior8bW54wzDEpTOA8PbN8eh3js5s2cR7Jp3SCmDBI9BPkT1EIYrQU02NDP7Tt2BCWHZB89fiyOuGt5/6ZHhXHWHJ6+kevXq0M4cSugSc7U7GzuGSr0G/rfbpXxWxMZLDl/3twEmeQF/S+d2pTJ0Umeny5WcsapuHT5Cnqwmm1mA6anUgJHrgTHCZKSaVYqUudUZVJ3hn1OZOaU8+vfIXXjE+OR+aYPAnIY2ejqjAMOGXYGAVXW1HoLXkNeoC/lVp1LdWtyKvvFDtGhS5bVvq/aa9Cd7J2M/vnzZ8umjZvj4Gqct0b0Jic0/XhLTOPuy/Ug3NasBhpjyTRgExPAWef+njq5XZkbFNqfZTStsRkYzqKqBecKAkt3/OEfPhd989d//VdxqhCOcEqdxfSBbdxcZqZnY+eu3LiaUgw63prqPbXW5I5jwbkjTzI55FYG1F6vXrUy9f+qJ06fPVdWrlhVunswcSm9zk1Q1wAAIABJREFU6ci5ErgrNxb8yNiQJe/guu7FgXFNelCAr/QZ2IMlyzUMchYQ6iPQZ3vp4uVkdEwlV0pIdsiCc9awPvb0sHF11hEHWnDXzPOBpKef61od2Cp4UUZpPtcFVR+XLsUpy5DqOXUGhyCZr8GHqCWdQMOa+aSfE2R3dsY/mDe0sDz08EMpmeXonT17Kv2lnKim/4bMyQqwTUoCgap+/LvAHrKfcuwFC8oHH76fMqR//I//cfaV7fFugm9nRtCSeXCtygMZYVm5Bqyxtv7z/HWuHpaqjry/Nfd9+0A/8sHYriYDsXx5bQI3h08gCmQho8BhQQaHVFmSc8726qmSYRfAcMyb/ijr7fp8JO9ABjj1enUaGmnvLsNAP9GJIZI5ezYBlj632tNj2Ou1VPgAL2VLJ+miazdaoFN3bBr9q8zaPegvOoT8NCXcrvH+++/GRhBM4I5npsedfXvelA+z32xuSoRXovauJVHex3Xpa9mHlHq3hob6Tsoo5+iJXXCXUY+MWGs6md39yY//Pk3swDtOOhsCDPNz3wMPBFSQAeKTxQ/Qf6bECwjdPyf2ybOwt9aELKsScI8AK7cnytjNsZRz+w4b4OyGcVXfpplvu3flPDywbXvOK8r3vfv2lQXDC8uWe++LzuBXkyl+jtJvNiIZ2PPnQzTjPG/etCnyPj56o3R1ts7P3DkJxNNqMTtbzl02pHdr9P7mDfpAB8q7772d9wOiYv4FePK53OvC6bNZC1kdWc39Bw/EL6CnBfzkw2f9OyIGQ3EFiGi4ZcLJqHUFvtdkA+bRI6mYcR3vRE6U1loT1yPHQHYAFL8SaMGehPxiQSWQqqQMc9Kr9OMf/335m+//IGd37dqNpe3owbdnbZRDkenQrTrHlD+ZxKwsaO5goik8clDyMOXIPtyaiJESYVGYqc+bqehSmiw7KlMbJ0VD6ku//V35m7/5QRnFJd83p2y9b8vdVDFnj5CKuAmhvhE/jMjv33yjbN16f1C/ylU+G9SJAeCIK507dOhANlpq2sBKbCQnT5wJqQDEF5sMxjWaYWLClPrarL9g/uJy9sy58tJLv0sUzRBLP1aKyJk0DFI+hMQhE5wpl1PChTJTcHLt2uV63w0bopA5BGmGXLyk9ieNSgUuitKDBDHQNgrCSYAWLZZ6XBWkVR2+tXJAGT419Jp/9SXZA3SdZgRw3Cg/Rt1B5GhxBClyJQgEksLx74YoMXrKLiifwcGhMnXrTrIBKLQFb9La+w/sKYuXDCcVDE24fOlaeeGFb5R33n27jFw+H2YtAePC4YXpo4GcQWEdYA4SZPnUyTNR3sOtht1zF86V66NoJ6U/u8PCBZGUVbG+FLBmeOsoGOO4cqDGx+qQw6S0L18q/T1zSldvddqtVcMIUst3quNhnZMWP3c2CH5lYNL4Npq6fwbE+3Oe6pwN+zcaJSVbQ7HKKAl0ICsUZNjzurtTAsU5c5jQ6TYpfKVVyl5CSHHzdhBgRkAGT3lT87kqy5+UI8cOlW//yT/K2dJ8SFlDuL2D7JyDyTFkcCkE37cXlI4f/QNk0vujmRw0aburKwrUM1IWHAByRuFCVoAE9ogjR3FQgJwWmSZliWqFZ2dkIGvpl0Oiry2sbTfqfJ833/x90HOgQ5gGDX5sBTr2yHlcu3F9Aj/KzXqk9yaT2qfKiWPHUtrDgMgQUeKMMSOXmUKa2QRi3V1l/sIFYZ1zZhhS5CWu5XwxyBp9BUepP754PnLOCDa045nq3NNV+0suOh+VSZJeqSQGtQzrvXffaw3H44CN5UwJIpTMOnvuN394YfScNcWcBKGGQq41K+DGaKZSG0ZMz5hDQNHTY5zho4cPt4Z0VjKL6RYBBceXM0d5q5W2FvrxvA8HnlwyWOvXrKsI4q0KWAi2BQaQPAaoIeCgBx57VJNyXfuwkQl0bk5ErugL8p6yvrHRADcz4t47M6W/V+lAnQmlfFS5QxwRU9X7UdnWuTWAK4bp6vUbeY/aF1nyvJ7fme9q78x3IflQ6wqesRuzpTvMWrPJMimBhIBG1iGI07ergW/Nrki5SicygfE4PAymLL8et2S6hiqlK4dbgDJv/oKUJ8nWCxA5tsAnsgQNVRq0+7NdmZ/mmhwd68+AC3w9Vw2g75TVLcZJeuLQ4UPl29/+R7mmLIVndB8/DLE6eM6v92CgBQF0+9nzZxOoQDxl3NyTXaOn77tvexj9XnnllRYLYWU0TTa5nSPSl6CCI/PIk49H9vfv2xcZ9t+ticmybPGSZO/YKHOcAC/OOPuo9r+vtzvZ8ctXrpajx06WrVu2pAdkfGKs7NpVJ66vW78mTe7JoE7UAatBRHs59YN1ZksG1I6mB6a7qyd61dngwG++Z1MG4dKxZAegIwhQyqLe3r67xrnz58vJ4yfrCIPFS1PRIMC11+RdpobsuDf0m86VzeDAykRyngB3PptBsZ0dYb3klyih9bzuQ3fMltq0HvbTUrIW6VeZVE6FpKYzZVvk3btMTo6H9dD97ZPvKZVnl9gpTm/D0MjJIpd0jzsJLCpghCVuIP8GiLRebBS7AYy1p4JzurwhWBA4yMjR7d6zs6M95eKAIeecruJYZxzC6OhdCnL6zLOixRaEOxt6oNhr51uFCX+M/kjPrh7SM2dSpu9efBS+Xmz29J30PgGRyI51ci89PLKK/IlKhFFp3eka11Cizz/hPwHYOJ5N7zFbYf+czwrc1r4+Oj6gXzv23Ss5//zIhuyCTbKH1vrtt9/MQHhrB0gM097UVAIXQJA/1wzD5fg4zobMUsB1oEYfFtxa4uZZnCfXdS5VHtDvfC7BHXDHM/NFmhIq9v3k8eOxfWymzI7gKBkdLGVzZfZruwB9rPQMoMiWyfTTrZr0lYiRz/iY5kLJuFweydqgY3ZN/aNKxpU9Ku1tBn0rRwR+8S0EubJlAp33Pngv13nqmWdzzfMXL0W3+uFbAe1kdE4dP1FGzL5bv6E8+/TTIQE4feJYgBpnN/Mvb9+OjRVEPPjk06W9fTZBz9pVKyPXZjrKcGcI6c1aQp1yv57eciu6u1Kx19LWS2XRksUBnICaglL+05yhuemLs+YAlBPHjwXYWInFcs5gGbl4KT6KktijRw5lHavvebqSFNHxHZgbL0R2+AD0tcydPSeb9lAixvuQRXpqcM5Q+fWvfln+8i/+Mu+yaNGySi/9q1/9Mqm7Rx97LMa9iXBTypDU5p0oG0gTJciRCLWbgGFmJgabc8pgMIoOd4OUITDAKsap/82vf1N+9/Kr6bW4fOlKaetwvYE4Xhw5woc5hNDqhXGwCOfPf/bTOEeQ2QwWmpjI7yhdFMZffe6rYS35/ve/G2Nk9gcq5ZdefCkHDqqmSXTN2lVxYg35hNAFzb81m7rp733v+3fRWdSIAjTvAP0lGA6CjNPzL/xR0VSHylRPkDXAnAUpaehEHSTKrw7LmoiibZi2MLPZNEIhncsRZ0hsao91ndAAVtO2kB5rKoJl2OIAXbiYQ0K5WGvvkbKigcEEIByMQ0cO5iBi0+Ekvfnmm+Xdd99LeSAmOY2jvd195cLFkdSXP/74o5nEffzksbJjx/YgJHp0Ll28kiGIr7z6cjl3/lSQoy9+8QuhREX9KrCE8lA+MnECzyWLa9Oukh1Kv2Dtm1FfK3IfSjZKP4A6USWDDvGNa9j2ajqfErSeo9evRw4pkImpW2Xu4LwyR/CRgY0rc7jdjxymLnTIWinPaIvzgzWLkpFFYMw5N76rppxTrgSBkczBFeTPraiWfgHZvjBr9fYmELOvUHXn4Nr1q5EFBqLJql24eCmGfv26jTHWlCVFxKDUcqCKcisXOXr8cOY/QbSknaFGteyiM+tDOde5TNdibCin/fv25pxwsDl6ylNCSbx4UWgn7T/ihp27diZjRgEgCnENmUQ9RJVhpqWsentrhmJkJAHlSpkT/UmM1Lx5tcwQoUB3ZRizLpw+ji8kmOHjiClboWQol3379pSJqdthopEdhKpSbmTctSfGb4ZxRnMppiIBe0P9am0ws3FEkJl0dHWUFctXxlGVIZGVIHvWiPPBEbG+DBr6aYaUI0JevBMjTJFae0ABg0suGFvvl1JdyP/Fyy1K+Pb0QXgOhgQyyllh7NZt2hBH2/ehTunVWrQo1M3lzmwcFeVszivF3wTGjLFyLTpg4rahq5dKd39fwI+XfvfblGs8/Mij5erlkRhETomsdtN3xuFZvlSWZjLPxCCNXBmJflMyIZBvEGjvfP99taRm16e7UmrrfsAr+iNlEilJmC49fb3pk+mfM5Cm9i4T4ltU9eQ+Mm6eU6fM4VB0DOriW7enUnKlXNJ07rZ2salp3KjDO2tvzK1aVqAkjNPJqZXRSSltejQ9R2VfFNQ39mW2rc5KcE7IHudW8MYZ5WzTlxBvAUNKG7q7AiLYryNHj8apF+z4jGC/q6ujLF22pDI8LVxQtmy5JwCQHp+UxY0a2jiQfgTltgy+dddvA0UU9Jw9cz6A0eOPPR7DbTCvTBJnftnyZSkRPHLocHQKml+669DhwwG6evp6os85hZxTaD+bwBZhXWOL/BmYURnY6iyRZp8xdSq37Gv1I3F6m6zs9O3pMjRnzt2hmVgJvSv9JdCB8t8KqNSZ/pzOTqx+K8qq1auiu7wb2SLTEHl9Osq4mnLnylZY5+IBYPTrsBn2g4zTVYIy+z81PZ3SK3tHl61ZvTZ2DyEGUgK2z3kh3wf2Hyzr19dBgM1MHCg0myabw2HHXMdx00/k/70LdFtFgx9BFAdy48b1sT1kXAksPU02Ba4N/Wzjw9RAal5IdThdgiiN+3pigCH+TLcqG2R7ZKl8Pr2bbQZW1rlLznGtIBC8345OJC8qSZxHTfSCD2g0PeAa9t96kONautzXqsw4mYy/d7c2bFhTTsXJa2YzsVH0CF0mkK6O/u3S2c0nm4ljzVGno50TjeZ8A2vnvk1PmfsCaxGlWHuAjoBISSLbyPnOoOKuzhrIXMGWOe8ui6f1sce191M/REfsH58N8MMmeIbaDC5w6wywePvWVPaNDfdvnkP5vZ4muiW9dOmnM5fpdkBOoC7b4owBufhVzhbgyDqxQdZe0MDJdnYB2Q1TKkAqQVmqIQYDOFj/Z55+Ns9G/7NlfE73Ic95P37K9J2cIwCRQCpMkmYfdnflmsiH6B6+XCoZpmrAEN+vRfIDKE8GtFWK6X70kRJIgRFQCJB39frV0tkOUJ2b0l52SjWO4I2/yoEHCGQmGYd+YrzOTjQnbJUzO1tuT9feNM4/P+fjTz5OmfjNsfEwghooum716gRQb7/9RvnCF76UvQZSeXfZM+Dr//y//G/RAc5ST2dn7fdaUPszkyXr6Mj5pCtDGNSi4FcmLsxytsQJYi7rIhGSXuVWmbqz6XnplPSjt65n/wGjdItzWhlNrWm1DalCKXV+V+1fryVt9oaubHr/PJ99EGTB4PgjO3ftLv/f//P/RrfOnz9c2k4cfW8WdTCBePaZZ0OJFwQvU2nxaM8koqMEGC4OtgM2PTOdRSWkTd2dBw5dqcFmMxri62BRkRZq49dfe72MXL5Svvb8N9Iwe+DgvjicnCWoA+FjtNLLYCOnMGIMpS8DGgENhN7a1H0H9qZRjNOrgZ5DSumHyrm/P1kLLEZ79+xJBuCrzz1X7n/gviA4BFeGgWPV1tZVPv14V/nLv/zzOgBqaF56dGR1NIV6Vz0YBEPJ3p/9939Wtu/gJEMoSunurhvrUNS68noIoPLN5ou2HXYH1PpRelB55UipPbxTaYgxjNls10iDZiYGDyRaFzRwhGrJSBW8ZNxKDS4JQ2Uc6Uo9ZxS8+RljN8v5CxdCLPDuO+/nXrJnI5eU1nD474+TiC5TkGmQohIeRv3UydMhpKBgjh47FOfSIZRKvX17Iu/UDIhSk2ufhxcMRzkwFBQthibOFWMgrY1i9Mypk6n/FtET2KlbUOepOMdB6MZGMzwS6srZmLh1q/T09pV77lEfW4MqykbwrHyDQhMUpP63u7scOXYkcqGe3O+UAaaX5OKloKUM0uZWuRcWPY4X9C/lbP39eQZ7GZrOM2fi9JErBkImc2z0RlAteydg4JhQtNseqIh+UxoQNFwNOAendXD1HUVpjo0FlRdMMGaUOeNEmSXAm5oKpSdHSlBkr53BWt6HIWtuKGwnWv0wy5fVTISzR8aa/qUwhC1ZmrIu8idoI6sQM0GZIYv333dvzpueFbKXBtOBgTrbZlSpXWccLTApGUhJ5cilvL++JGsqs3Ll+vVkHu0JXVGZ7toi67KV9gBCRm5SMtai83ZOBDrm6Hz40YeF4wuxkQlWcgTxgm5aGxkz7yBAZHhk4OpAx3kxfoCD6y2qUmhUbQbGyMNA1inYjDgWKpkR55qeqUQnWNqu3e31cp+2TjTDQwksyB2nF6JE4a9asTIyMTp6M4PrBBgcJs6AvRB8cqb37t+bc6rsQVnoj370w5R3apz2PBzmphfGswpuZBCcJegvx48hVKpY+31W5LyTU8GMQIteUG6jV0zJLeYtQab3pz8pfO8YPXp7unT39pTRG9djaJ0Zz14ntNf5BH6cv5pJkPUoWXczdNpinHzuZhmcO1AWLhiuPQx05UKDTi9k7wRAzl+YGkvJmiwaXlz1Y4NEdnclsE15W4tUBcKXfWn19DUIKqNunTgMLCx5ysyohQvjODYNrMphZJ4ZQu9F3pRpcMgE3bIN5OTzTz0dB8s8DY4fxBBCO4R2eGomWcx61gbTWyMApH80Jvd296Y00XmnexJkXx5plW2syTNZN8F8hoBevBDHmDPO8di2bUdk2nmV7XFmZNNkzUw3l4X6zUsvZq0EBIavJoN/ycDhseg3+sp7eb5m5lztbxoNw5n1wPQXR+lmBfZUItBlgDrXoHduTlSdBNmnXxIsmmEBUZ7h7NRSNs6t/aUTTp06EQfIzA823PoJYuLk3TLzTsYVLXidD6PMa/26Wm6SrGdbe5zalKzPnRNZs//VWWGjewJo0jWpwe8gQSXnWG+Yc8ERE2DQMeSpmWlmT2U16fI0Mre3p+QwvR7XrycgkBUBVAI9Q3CizB4zV4boril/9Vd/WYdMr7JHPSmf8xlrNDp2I6W7K1dWpjBZnYcefrQ6mTdvRifIiB89qlF+cSVAGa/EHOk7mKlZjzjsrflkGE1r2ed07qFfkgPO8fPdTZs3R3fSu1D7ptyZXo/P0dmZssvaa6pPcjKOuHe3n3ppvv0n386e+PE5PoQqHusIQKujDBZHf3CwAR8QcbLNBpKBZAPXrYteqD0U09FPwCF2wlq1jnaLpnq2HDykp2d+dJ6+VA6uMw6cjQyfOxed6R18ppknh1EsTJCGXV5DJnE9IKv7kaNkMxctil5KaRt2M/T5N/QG1ZK4nTs/TXD3jW98s/YrdnTUeX+ZC2RY9p34jk1v1qLhheXs6TM1k9YqBeVTsTuIDwQA/BjMekqVsTg2FSPkRZkmkN1zrF2D0W559Mj2HQ/m/KhQArxMTt2K7Vc+Sr4RFeg5VelDjwtC6RW6r7Il9iZwEBjy+p232t+C3XZZgjdnDKDI91Nyu+2B+zMUWgD15luvxwe+Z9M98bFrmeB7mYu47h4MdoC3h8vticq2N3/h/IBv7q/3zs+5M2ejU9boXUqW61rATGRTyVBhE+0CXrC7N3OGndfK/Kt6an6e3dn1o4RVEEQfhsWtt/qxdLuKEwGggJlA8T/sXfwJvd8hGunOZwFgNQjqboErk6nM+os//4vsG3Ctbf+eV2cdNpEwtBEy4OaEjqC4SNKdQ7VEye9uT2kqw4pQGb4ctGR2OisjGPrgpA9vQFLbE2z88pe/zmRpQvr1b3yzfPLpJxmwRxC2P7ijPPfV58qyJYtLR2uiNWWqZMTLESRoxMglfPi9SeNR7sNLhuPszU6jND2dmRUW7Ic//GF59BH9AgfKP/zDj1PGoBTOUClDOfsG+kpnd1eZ1H8zU8qrv3ul/O3f/ihGU+TNAdLYCC2U3Zk7Z17Wx+H45//DP0/qvLRrquuM0mVIPSOno6Ez5ISL/htFkTKO21OpwfcjM2OzKiLVH2Gw1hzTquCmImScVgLNYHBEOb+p175Zhyq5RzOo1PVqU520ooCp724T6M5Pd5df/PwXabp+/PEnMzPIAeB4PXD/A8k2CAAoSMELYe3o6r5LwyyDoxQjQzb7KiMXEgpK131TftDRUU6dOFU26c/JvIIFBT2vchmlJzILylSOHD4UYzJ3oC+K2LsSbIw+gsZkQKan8hmBDgOjEVAzvQAM8iTjBr0T5AhGZQI4VJzzffv3hEocamtNKQOGUH9OewfnazrBjR/3ovAoE2hcddCXxrmmZCGSShLqQMclUTS3bk/EqAtyGE6Oh2AiMwrOnbvbo+Dc+L3n4gRRyvaFobfOFKn7O39qy5UM+L2zc0KN+uaNoWFXFthQpybgGZwTI9zTU1mvPKM1cA7Vx1OCDCnFzJF9/NFHIgfK3sgO54GyrnXZAi7lHNMBO9ybgjt56lR56MGHklWExFe60ekg1SkHaPU2VGfuWoK285dGQsTh/ZKiXqHxviMlX7J0mzdtDmIlI+V+zj4ZCdPc2HgCOmf+9vStnHVyBPl35u35xM1KEUoeBJC11OJqaPE/2/1ZUOVlS5cERZfRk3FzDjkYocTu64sBB3y8/sbrUaANBWdqyMP8czEMOL4LKDh77lRISp5++pkg8ZyH9LPt2RPZ2r79wbJmzboEE9DKkECEgnU4xtY6MCiUsow5WRTM6RPhOEC+KWPOBONEcSNuEOgAJVyHI2jqPb1lfWvdfO0JgNZzXJXHIBGhb+2JIEtZHF3ps0qtXJwcrFyzJtTHMjU1izonxhGw1ayRc8lJU8rjufRjcQjrmvW2hiV3hvBCcHUCScgg5kKUscdzLbIWtqo5c4CIcbgeenBHsuRQO4Y+WaQ0o2Og6m6RaVwIuLZg/qI4ixz86qAuyvNx1jjUfq++WwAjm71u/bpQOENw6adan1/BISW8es04UZwuDpCSCu9oH1QEeCbGmlzaD9eis+gBZUV6qly7GcLayPlTTz1Tdc34zQRhHG2BDSeVA+EMCGboJDL62e7drV4KQ1/rntgzNsLPnMFahjM0f24ydDIra9euT6YFyxfEXZkkh01JzcS48QlPlPUbZFT6K+vYQfTxA2XzlnsCQjhfdKXzTk6UajU/9BQHmiPGgeRkL1u2Is6MZmjT1Q8fO1Iz9zLwN27kPQxf/ejjDzP3AwDGWT5x9GimvFtjWSyZNPvlPXs6e2MjsaR5p2PHT6Q0T1DYkKjQlfb4yrXrASCaHj7ghz6ZBfPnlb5u+ykbPRbmSfdlgzjOlU65kh+wRzXDfzF6RtCi71LAefLk8WS4ZLTst3e6eP5Sq0zqTvp8yZNAyt4AhZATQfyPHztaOrswqQ7Eh9DD9/Ajj8UXSCl/e0fsn2DafekDMshHElRj0FQqzVZwiGXmBeee1eeT2b9zOxTl+gHJkMw8X4EuBhjIyCkfpO9VE3hWP0BgADA9Sb7Z5ddefy1n4dlnn42M6nudmryd88f20QuejZxzsOcNL0pGRJbDc7O5giLKy+dC8T5b8i7OZTNsM6MFpiuFsMwQGXCe+BYqUoBTAYTHx6LDXdvf9f/YI9+3VmRMBipEAC2yI2vCXgm4gD0hbblwIf4Jn0cA4Z4CNfaCHQsr2ckT0V/8nDrMeLA1IgLt/XRKpABXGXD+5OfzPkJq+636wHnimJMxznt/vwGhcwP42EP/HjKH0bHIsX4o5Y1hqOvoSCmWgE1W0twtulF7gAydIFxiwL5bh4Bvy5ZlHqPAv2FaTUYl/vT1BGZsGbuckucL5xMEBPQxQPjSxUpY1SKr0kdYy/9UHHSXTRs3RN+7h7YKtvfg0SNlx4MPBvCWqZbV1+8o6LcH/I1kUi5fSZC6asXyytp3ocq3DLYGQMFqQ4JBBrwXP90+W5Nm3iSQ0+8yZxFL7I3r2cPFyxbfJYfSAyXATEkm0OTGaM5eANxTp6NvA8rqMTp3Lmcf6Hrt+o3y/zN1n0F+XtmZ2G8HNLobjZwzEQgQBAiQYM5pSM6QsyPJ0uyOSitZ1kre9dqu9Zctf7PLteVylT/Yu1u1ZbtKK81oSzOaRM4MwzCCJMAwzEQgck6NnLrR6EZouH7P/b+921Ugge5/v+Hec098znMuDkIOtJUf/u3fpjLPJrWdOP71TUJcIWjj6lBQk3JbAyf/S+yum6Q358pQMj6hGeQ4prpQG8FgaRhecDWCJouqIVF1ZcuWbYn+ZNK2bd9ePvvs0xiB7zz/nUTcN69fL99s21p6eseXu9bfNQZFcTgdVAIze+acbOb0mVPLZHhywcqNSs88b06F7SAX4PAqu6OZk4FZt25tufvee8do8waHZSlHS8eNtvLm668HG+r90UvLnsnSHjh4sAwNXikzZsyOo6pH5fvf/6Myd97s0t0jy6SkplehNtonUykbNa5ib2VxbSiHvMHnNlnKmg2vBxp0zaHTiM8Bb6j5fK+hV2wyY6mmXa/QgkCvWjzjYTAaGkpGmpByjgIduHIlxA/W/qWXXgqhxLPPPlfef3djeePN14PffuzRxyKIHN2zZyrdN0Wuz4ZsXB9Vir0aRcnBNjBU5UnQBhcss65CQOGaDOxwU0DWYueePWUcKudZs6Pgkjm+fi1CfujAvjQKw7QyCiBHgixOlzWklNCQwwJPnDI5lN/KxCo1+o0wCqFyBEUhG4LMDBC9eDbOKsfC3sh4O4SceyQTDjojaW2bYN3n0HlyImbPqrNwKFVDSTXYcrIoYQYWAUVtjK2MR74oKu9rDcFqNNs5oBwCe075NgQfzcwKMsMQ2UvTxWVAnDdK3AyCSVPrNHAOIgpaDfMC+YaO0X4fPLgvwYfqgPsLbpw7e8Aadba3l+nTapk3Q1OnVMpjhAF33bkuAbzIPtq4AAAgAElEQVTnsM9pujVP4wKc7dkoelAKji3HxPMFXtRd2aooXT9neDVVa8fwM7LPUbcXmrMFORokGV7Pl5kfXZWFT3WCsd6l0XLq1LIMdfnV4SQuMHC5RgbqnTuXmTDWyRpZFwH3tRtX8/e33nwze4PJ0ZpOnDg5WV3KmUyp4ggM0ps1cWKgcwIQyrf2r9TMpQy2IFfG0fU94y9+8fPaiDlnbtbRegjeXn3tlUwx/863n0+Q9KMf/l3e5Tvf+U6yfZ4z/Y9XRxLg2zfOsjkQK269LbpLAzWlHDiPinlPbzDiDNj06bNCt29ft2/fZlxTpd1mzLt7kh0V5DJQcOaccffKgMne3qw5Z8CX/3P+ZPvnhUqXIan7KLNfmR278r3KPmVw4eIMZOa462tiTMgQQpeFC+eV21atSGafE04/quzJdCe46JJdGyr9IJTnL4SKGvTU76mwpkJ1vtLi0o2u6/oCBI7PPffcVzZt/CBOGyNLn3tvGeiaXPP5CeXDjz6MDl57p96XdRXaeVggDcsPFnQ1PTHWhaMvqLfHjX6xtuSCzHJoMF8Kxs3SsOcLFtRKMac/jsQps9d64mz4HXts31RgyJ8AGeRGrxQdIUGnYqlvSOaS3vQMriEI8Dvei24iW9bs9MkzIdr4X/63/7W8+vKrcTSRg7hXray057xJTAm4J03oK7etuj09SJKQKsSYLFVX192F+vp0fu+LLz6PjENtzJu/IJXW2s8xKY6d69kHQb01BmtxfqfPmlnOnK8Q0KY3jrxI1ICWmqknsLZOs2bMrDCU8XXqukpCbarvLJu//Dr2QRAlaNbvJcMrgcWp3rJ5cxxCDu/ps2ezlxxXgYj1l1RDxjBtcqUBpntAhiRF3Y9cOWPOE/SH9RZEe2YVIWyK9oN/Ye3Rvtvv6N329jJ8eThnm+O0csXKVHH127I1dCodyMnPUNIrV8odd6wJRXuFtk2pUOfBgcDZ2F4JFfqSX8FBFLAIeDmzAm7rkgBt0sT4JQ3RjLlgTz/zVN5FYCgJlorWTQiSrsiv8z1r9szoMRUYejQsZRMm1NlHp04myUa2arViTotsoMK/9Ew6g6pH5hdVQo7T0U+TpkxNUkbF0r3Zo9iqKZX0wr+dGQkUgTd7hwVX8LJ129boDzrUWfV/NlbFR7WbDrLXAu+K2kH9fi5ySYZ80b32lnz5Pe+TuU/mCRr2nNaA3iRPoXDY5mY0ANlp+n3o/cxTmjAhVSEQ0BAPdXXVKlVHZ9mxc3uqMvQ4+2SfJvT0ls8+/6zVB1KDkLDAXsGsZnzI7DKob2XwchLjqeANDccPpvu8E9jyKCKWm6NJklr/Lz77vNq8RQY41zmTYegcgNapn6WXJK0eevjhBD7N6AXX9jnyRHd4R8kq+pGP9MCDD5Ub10cTsPMprZs2CMEbRloIFtUVgTWb5Ksy/Y6Ud99/t/zJP/3TCvU+e7ZlCzrzrII4upRt8B4SXRJoWedBBBDXS+f4cUGbkCF+Ipn2Vf3U6tM1pFV+ViFsNclotqJk5qn+/jKpRariHWqQNDnoHlVrPcGSag3aqUnSJPFy8UIZHjIsvS9nbag1l+3ttzaU//Af/n1ZumRFaTt+5IubYEAUhdKvSIqxlWFoWJ8qk8/FKJK2tI+WCESCoBYdZG8P2FF36Rg3vlxr0XU6uLIgXhZ708svvxLmIJnaU2fPZsMI4YMPPZiDenDf3mQub12xPMxmYfI4dCiZVAJgeNiSxUsSzY5cGy6nz55JVhI1n2xBZ3tnMrLjx3VnM8Gnaq+L5vjpOXjKxhzu8wPn01jaMdrW6vfZkwxEpht3jA/c68ixYxl4CgZnY1auvLX82X/9pxmeJqJraxfAVByjrWXkVCa8F4PlT4UCtY9l6ypms9IIE2LK2IaGPa29Dj1tFEsynF01Y0+xNAxXHIIY36sjY0JlHVNC7TPrZLg2tUZBjZbRGyXzjDD9HDp0pHz3u99L1vBXL70YfLlshwOczMKVKxmMihhg6bJbo4T6Tx7LYf7+9/9xrUadqjhbiltw4n7W0ru6bhr1Tp3K8+B/nzRlSt5Tk6qsQkMxerL/aMgOHAIThrHY3XXnnVFcB/cfSEM9Z1XT7NQZ0xKINM6j6qHAp+I4OfPTyttvvx1DwOBTtmiuBWOehTITgCvzyiAwrqGhvl5p1SkO12aAOXmw0/b8gQcfLB9/9HGyWfpfHNIFCysDoPW1zg45Z5AhQOoQWFmLIEBJ1/XteyoZN2rzoeemhP2+TFBDlMDZoIBAFSZxwHu6xyoq4JQJmlpN2yANsi+eKXSdcfRvjyHhGIbmc3goQYTqA7igfeQg79ixs7zwwvNxgLC5UZiqg2SBwyyIsXZw8Y0z6p0ams6Kxa19Pe5NR9x2+x3F8DAGyj04qKCRgZWdOhXHioNtWre1y3yFiROTlUYjTmlxGIeGQfUqBBZWmwNElhYtrBPDyaQvPzMfwNl54/XXy4qVK8s9d68P080Xn38RJSpIbmYlqIhqzGSgGC9GUga4eQ/Oeq3eTQ/tb4UT1YnLek88EyWsz4yx9Myen5EHixwcGEr2ktzIuJMDeywzNXfenMDwOAdxfjq6Mq386LHjMbj2BbzTzz7/5NM4BDNnzs79Uv2bNbOsXrsmsiuTXiEiNUBAWKD/wLPTo5wXdNH0ibPkcyoz1o3jc/b8uUAiA1GYOjXVL0ENB5q+rZ+bneqqoKHKeW/6V3I9w9u6OnMO0P0ygu5heGSGwMponxNg1mG5nDo02t595uzpCaTJMdrVRbcszrkBc1Nd966cmhoU7oncZsjg0FCCATqavmnWxbo5K4JGQ6/TMNvTE9ipLLD3E5RI/FgfSTPPJBgmNwIlawb+yC4MXR6IHeSgsxeTJ02N/uAIIw5RIW1gFI3sY+v0HDLbekZ37diVwaLguPQ5fee92JbJUyYleAVpdNbffffdOJgSRc4Kx+L9d9/Ps66/d33Zt2dfsp1IR9LXgFTk9OnaRxWYSF+5eO587N/c+XMDc1IJINcPPPhAaevQy3g29041trsnTqT9Ukm0t94L0kLyxzkzR4UzuWvnjjgy+w4eKB3jVBxnpifj7JnTZc0da4MEqMEem6Aa3x4GqckTJ0UPc3pksGWN3357Qxm8eCn9oc4M9IQRFPyHwcuSXxW6SM/+wR/8V+WTzz6Nbe/tU/VvG6PvRmyyfMkt+T0T4+/DandlKJU2Ab/nE5DxA/RvIIUJqQp64u7uSm5gPAB4z6wZqf6SA3JS+6X6y4pbby9PPPFEWFib+UeqBfoGk8w6Ucc80AEavtMTeexwK6CrcFHVJ8+oWd7a6y1m5zigkkmSJk3vDMQJGW56KOnIqdOmxN7NmjkzZzHIA20DmMHOnK7Vz65xcYZd33vQUwLFZkYZ+WzIIjxj/4mGLWt2uYJ9UptBq6rj2s6Y57twaSBVP2MEal/t5MCX3Ns61uRsJez55JPfJRBld3zfO7I9Ai0Bt8qFZFXga5OnpNroXJHDJtHIj0kPraGwXWD6FWbp2SWrJXWcL3LDv8JgmJEK8xekMmt9VPbsiYQgwg124q671o+xrtUk35RUeBqILD+Xn8Cm1f64Y0lurFq5srzz9tuBK1pLe0VHcagloCZNmZSqEiQD+2nvJk+dXj759LO0ZHg2/sXpEycrDH5gsCZ+waNH6miFKyNX4pPwDdMXNHwlz9egQsjnb37zq3L/fQ+k2iI4DZIHnX8LzinwsmfWTPUHxBSKyZokSTBjZnn80cdDwMFeJDga1ht8JvLPX+WD/vyXvyh/8c/+Imd/25bNLeIjyaw6OyhogJtlLKA8d/pMgmOsCt7t8vBQnXHWmhVJDsm280tPIW+SoPb8/pCRyiYoMKxBM506b2EleRLYQDJU4iAIo/Gla3x3GTTaoBVEBeINFTCuMthqk4HGEZ0gy2Gr+Zt/93d/V/bv3V/aBi7suRn40HWOx66y/ZvtwbPig/fgDoMAg3L97j/6bnpcZPwZNDfI/BM9LDfbkkEbugKSMyPBAmEFXxPogHW899775bMvPq8woWNHy5NPPh0jc+uKyrJx8fy5cuL4sWRooljmzx+jz5Oh9yy3rbw90bUMWVfP+LJ0+bIyuW9SoFzK/EqGd667Owv6ox/9bTK5d961Lps9a86swLpk2AavXC4TeyeUi+culpde/GWUvoUVFSYyHhgsp06fyWFduWJNNgND1Xe/+0KZPgNjktkUYGXjWpnSwVR8MO84sLWpymRz1MkdOYCEFGWmZ1MiFuXbOA4N6kD4cQNNGdXKFjOSNeaAcjybAyq7g7KQc8lAcSwdUs2bFDS2DE4ko6nM2jUOnnx7+eUvXyy7d+/NkKsZ02eVX/3qxWDSKR0OhUNmDQ4dOpC1vve+B6Osv/zqsyiRv/zLv8r19qt8nD8XilECDLbjINqvttKRw2PukH2fv2hhmTlrdqtidSPriwyAcjxx7EgqOzIZTY9AJmCP6ypTNUie7C8b33+//PEf/0kZbSvJhN+5bl0Ogay89zt65FjmxKgIceJk4UDLBFYqW7JfDpZsHPgTZwyEy799voFtUnrOQYXCdcaYUMzOACNuP1LBaWsrnV21gc6eJsibMSPO4dp167Jn9r2BoVDaMhqyeKpFHLEmcGiUOufSoVciDoPchQuR2yW3Lk8DfDON2sBXRtm/3ZOSUBoWDH391deZlHznujtb0LmrMQ5t5WbpP34kgVht6rwSmQmVJeOHxe1SbTJVLWKQZfhBAZwTf3d2ZVMoNQ4m5U8PeGcBrvcNK1tnV2Bk1kllQ3AgqxiMbWjazTE6kb1rqjKew/twsmD7MTzKolayjdrcj3BAIkY1zvrSPXoHQVBUaxmvWq3rKRcvncsefvThR4F9YE/yu4F1Xh6McRSwwTsz4DKYlLggieyTB9+QzXz5lZfLurXrogu3bN0aJxfBh/e3Fq7pPNgjGcOuzu7y8su/ybl86qmnUjIHfwIhWr3m9mT53eNbzzxT9u05kKGPnPg40m2mmM9MVvR0elzayre+9VwywBxvsMnFSxanP8Za+arwjROpZDC4DDZ8t32H+fa8svfez702b/k6f+/o6sy546R6l0A+J6Fc1esCnlZSUSPbnIyQU2R+QUfOeFgPu8xcG6wsRxkfMFK2f7MzjuC5cxfy/2Skr1Y5lOm3dxjC7FcTMM9bOD/sep3tBsqipL0QR1XGc/q0CvWUsQzz4Ow5kVlZbNVWE+ybYdfr19+Ve6E556zoZ7DPTY8M2eO8uS/5oUslAj799NPIv2yzd/jyy8/z3n7PmqB7Bi/UxA7OoxIqYHOWBDb0roBeNtgzcw63b9sRmeMM2HtBi2qKryVLbinr19+T82TGxCuv/Db7+MgjD9VG9cNH0rT/61+/VGbMnJbqMpgzUkIy4rPOk/eoCY+eICE4FBI8jz3+WNm1e3d0tMnhnV2d5Z133iyPP/FEefaZ51oBzr7IJpsmMGoc1aztoYPJ0Ns77wjW8867Gyr17MqVCZ7tE70DQoI5Uia+mfW2Ej32jRu5jucEGwIX+/KLL0vbzfaMH3BOb1+1unR11yHbHBKIAnpaEPAnf/JPy+8+/SRJLpjHkFK0KuqIec6fPp1kp2u7Lwi26gzIOfn0bjLljY5xftwH1a5eDz7C/Pnzyn3335sEKHsLcUDW6DFJCOeJLedAgzel6bqF3OD8BY64eXP5oz/8ozwDMpaM4sB2NjQU+SGPKjx0O31GZyEMUWGyj2MJtvYSOnRnRhDwp3/6Z6FBt7bWRBIsScQWuU1ljNOHMxR9hbpapdy707cCaHangV5xgp0rv0P3skGn+mvChQ6U+Nm5a2fsuPl047p7ktT4LGfjUhJfgSiNr73b9Jvgku52XxXQOOKjN+IPWne6zrqrojWJ3fR3tuRW6wL95HnZ6sDSxqFtPprEGDmgZ6AiglCYPSvyyu/xXqlGXLva6puaW6vH/cfrCA5wwBkzQ+jRkGxYE+/RwBQrFXENHlSQyarzTBeaj6VSZWC0niGVI7ZMMKmfzYDMDHW+ebNMnTY91Oqnz54vQ8NXUil0RpwJ1T52hL+hP0rPCT0hyNFbmt7KzjqbybM0/dcgbYYBf/y7j+vw1jlzsrdkwPWw5aFdp1vY6We+9Uwq6qD5kuauVVtJOjOLjbz/7pOPE7CtXbc2kEP096tvXxOd2H9Kr/u8+MD6zCRrNm3aFP0n0Qv+LZEmmFVJ/OqLL0JicduK1ZGJLd9sabEBLhwbKIw5DyICmousqKpL9Dprkg3g8ZII9lnizNweBDnfeubZ8v6770buVJP1MA1fqf05khEhkBg0p+7yGLGVfdAn7Wf81ZHMn7xU3nl7Q3l3w/s5f22HD3xykxGhfDw0A055yi5aKEZAdpRTtnrt6mRXQBEcCsEIrK/D0n/iZDKUHKlvf/vbpW/C5Gw6+lU4Z9Hlxo2byosvvZgG6qs3bpQf/OAHEVDVIsM+p06eVN5/d0Ne+t777kk0u2Xr5vLmm2+Uq8PXowBt1ltvvREygsefeDwVAQfqH37yk3L6xOnyR9//x2Xu7PkJcggGIZLFRQkts6sSZGGU+Ane0MCV8uqrr5WDB/ePzXqQVqLMzpy9EAV8y+Jl2WiK8YEHMeZ0l76JvWnIh2eWLST4YDKM+Pq77856WTdegyFeolvrbNAgJa1yFirDw4djsCu2fV8yQdaeEyKbYV+sMcNDqXh2Dp5eka810Y7eLE8++VSEgNCb2PvUk0/mwDPQHDFNoCAD//APP03Gy+HZt2d/grA7Vq9J4OG5MVtpNPQcKKl7J/SVZ559thw+cjDK4Pd/7/eT2Tiwf1/55putCcA08ydA7JtQ5s2dXzrax6XRXKYngcfKFVHe2G0oSErr4w8/CHwu+OXZc/KOfofRFThlFs2IQaXrM32ZrN1++6r833wfBh+8STCpidkB16PDqeWYfvHlp8lMg4hwNjSRC6Q0CmZ4XrlZsfknTiZzS9lyxvxdlmb5shU1E52ZHBWHyujXZtlL5cKlc3EGKrNMHZTbBCCSACpFFCrr2NBNc8StF4PtjFlPMgJyJIumB48cyPzAYe/Zs7csWrakfLBpU56P8g/uvDUnwNlkUCQNAiHt7MzANlk253Hy5ImRFbhgz2iPrL2SvGqD6hSnjPInO4FxomDW2D2+KxUf1+GQhdmpRb8to0ZPwMyqnFhza6PyYyBmKOqDla+QB/JGmfdkwFcdHCyhIpC87977xzKVZrpUdsLxISPwrhwgTivmOWcVayC5SHNmd3e5bdVtMfZkhyFwv/7+oxUT31Unw6sWcTI48SBwHCDwIY6bIMB9QI0yKLZP9fl6jLZ7bNy0sSxfvqTMmGHGQUcqqKqInsl71OGVhwKBQ5tt760xLn/GWJaS8SLX772/IZk2GVdOFXIQ8nT//Q/l+VQAmqBrUt/EyBQnm7yBZdK78xcuSLOqILf2Ll6KjpWRp7OdSe+ZvoLBwWQQBczpebtxI1U78miUrYSKbG1mfvX0jrE3Mm5kDFxK8qz2PNS5EK4l8PUZULyODvN5pqbB/vZVt5fPPvs81QQBqqoSma4NwO1mgiYYBfdjkPQgmBFkLlCV18mpoHG46DfOxc4du2sFdcGCVA0FXxACDTxFcO7vnCnGj8OmWhHmvdHRyLYKpS+BhnVAF023Nl+1Z65Cq/3f+zDEjDD7loTDkqXRFwIu681hzNDHOXMytFpQyTFGaKLaN3jpcuBQKJ2XLV8WB9jZ3PDOO3EiyBxbYJ1VLSsb27UEzIKoJx5/OlXf4ydA0G6Ur778KvYIpHrvvoPleP/Jsn7d7UmseNed27dFhjwjx8Fzj964XmFXJ44loGNf2Sl2rCHNYGc4mYIAGVLyq1pBdiWOrB/7NGf+vLJk6bLYdgku+o3zJEt/7z33xYk5fvRomqElquh5dmf5slsjxxAJfX2Tym9fey2BfQLYFpufAC6O2Y3KvBfYWZg0r8eRVcmnr8mGvZqpD6K9LXbKM6uSOtd0aQY4YvRLj9SpwMvspXVO1jiMb6dq9XTRwjKhtycONFIh9rKBoEOCOMcNAyVZ4lg7Qxx5zqGzR/8NDw4lSUu2BM21+luzzeSGLyDB9eVXXyQBWQOeSpygAkWvStZMmDihwh7370uFWA9R7XcZirPNVquIS9axmWTfu3hvesv5BE1qKLHT7N+HvOZKPtMwfjnvyEPyLD29qbpZF9Ao1/TMX23ePFZdYH+1MtBjzo1nAiFr0CPOkYDO2kXXIai6ei1VVYGhQK9SZS8OmkHwoPfTu1onX83gU/ZaYM0JZlvpSXtnTQXO/l6hzOeiv1Tk+XfOY9W7EyIL5K/pD1QhRBJUCSWM7jgftAa9YX8T2Izriv6nN8n12VOnxhhVBYmQAOCfzrbnQvYUCG97R2B2G9/fVA4eORL4KDshQJ/Lr+nqSvXJddmrayNXAvNHzqSn0F75Q/d5V/sELtr0a4Ys4caNIFt8nm8g6BCEkb1bFleCp/Hd5gMOZRi6Cpr1oO8kF1WO3fuwIct9feWZZ56JPghpQ1gwSznSrwfpcM7yHatX196li5Ktk1swOQPeKykI3T18eSgBxcS+STlvB48cqux9U6akMKAoAvLPvtRE3snYWoGOswQtRi5D+DC7IgcyGP76SJLwqqCS5JKHHe1tsbEy3UbJ1OTeqbL9m23l9tVryoL58xL8Hth3IH7Srfogz5+PLh26PFxeevFX1ZZ9tOmXNwkf5abUV+eb3Gg1s1f2tAwlM6BrGC1nXw2AIkzXc7iqYbxUjh07HmHgaMjynTp1ppw/fzEKU8PqG2+8UX7yU9NKh00uK/fcc3cEkyK89957y4K5cytT1mgrU004rl9PKatvwqQ44pq3tm7dnAO1+JZFWShGQ8aot3tC+b3f+/3QYGNRcyAoCA27iAjW3LGmjMbMVxriNN8dOZ4ZOhQ+h5Cjy2mQgT93XuZiuLSNtpW9e/eXxx9/rKy/564YEgMznVMsYv5N4G2cgwJX7CBkgKF5J72a4utAVsYojmILisZAwiwH7pUhbb1RzkqZ+Ml9VsWG48WIEzCHk0nwrBQXtqDGKXf4ZQ1BNwQ66eUZ31u++vLrROn6PBzsV19+LYbyzrXrQjMIU6wHh9P6+eeflm+27yhz582PE6W53w2fe/bZXK+hFwUXkxHzPZAakBTUsgateU8ROfyx6lmUdGdn1tzkYcaGwgfXcHEVgEBZFi6KkvGuoD8yxiAIS5fekrKvYCWwGo5esJycBb1iHTHK7ivT0WBRKW6Vs8HLA6n+uCfolPU23LJCkSZnv8CtHKK5c+YnuKGgBcfW33VDOIFi9fLFyLzgnRIRwKTsu3VrlLfsCmPgHMh6kbXGWJIr2TW9OxwHAYf/B85kXgSGksu132fxsqXlV79+KXLPuFGK1g80TUWQTKQnJk3lsOzz44RWWBkY3rg4vJcHaj+Sa1oj8uPflWa2UtN6Bs/EO5Wha2bOOFsSGz4vIBKgcCIa6NDCMDfNiZK+mB6Q2gfCIeAICkycAw3TnHzBjN/n1FufZi6PSobPqOZivbKen376WRxVpXuK0fBE1T7PWw3ZQDK+CT4vXAjcVbNy8NqtJloyAhLg+ZOIOHI40C/Ppo9GEOz3BUDevcmygljQW/rxGIQmmxnK5fHjI+vkUWCpH4n+CIQgzuGRZOEb4++MzpgxLeV0nzOXasniZQmgrB1jIOjkoHm3SRMmxuHV50gv+jla/Mw4ydwo9KcqV73ZcxVU51bWjmELI5M+r9Nn4gzZW3vHWRPMTzOcDsRk0qToX2eiYS/y/vQDwyaxwLGp7Dl14rlA1h6K4kGCVYIPHazNvBxNn9fTIIsG7sL5UMk5eRw7Ym/ZuHFjDJgZZJ4T1EB201n3WYk1TrXMLigGCJxnJYfWR7WH3Ej+CHCrc7akQmz7+/N3FRbXogP8HgdBVY6MkD3fU6FhtAU3zaBh2XaJE9lO8mDQnkQXOnjnXE+pCo6qMQeDMQ31+h7kKnVe1aOPPhJ65c8//yKMRmyNwJi+4MT+4I//OFV0gRXdh43Ic6nMkSMOi2Du7vX3lMVLFqU/0GBprJNLliyLrIbUZ15FA+il2Pj+u+mb5XDTdxyOCxfOlWPHj6bRXc+YvabPQg2vWRmbZxf4bx36bK85ZeyH5IUvAabvdUnsYV5q6LRaEGefEfQ88fgTYWvSQ2B9BbZkwZc1c01Om/469+7rk+g7miSWc63ySseGbvnYsdYQynFx7qbPmpFKrABdZfzWZcvjQHKeBG7OBtgeynpJDU6RPXM/Z0PfKAe7qTg0yJBr14wSwP41I9WpOshzKH5QSGmu1QDbWurzcR7MuKv9LnNjs8n8j/7mPyZB9dTTT8dPAWcj77W6MylwLrrUn21bt4QpDNSUjXPm+BpHjh5O8gyrqMD1sccfz2y+2kNRCYk8F2e89l/OynOdaFV2JJWaCl0lmBnKswmKPvro47B/6UERzLFx0C1YLlXeOM70mOchG4Yv7ti1J6QndVDs1ehkOjP9JQsW5PwJmAUzX335RXQYXUqO6H//p3NjC0+fjo6hr50vet++uC7bLZEWyNy+ypSKhEcSsSE+CKNci9xBglkigp2SRBJMOoeZ+WdUw5KlCZLdS/WV/8NGWLtm7t4nn36SYB4lNftd++8kKy8lIW2NujvrcFbP74x4//T4hcWvJ0Q4kyZXFj/EKhKXQ8MVvWPdQ5LD32lvjz6RhAMFnTV9epLIXT09Y3TY3pO8NL6hqlgCxyQCjB7p+M89aFOn5mdNQiKJDdW5U3V+1+8++TTIH1B6upJ/tmzJstgAsmvd+cCZfTZYGdUEsb/7/LNUOFWioKMQW/C7vLNsF90VqGbGBHSn9ygVvfbKADw0gm6+LfsetuDh4crQCc48MFD1zNRpY4Rbga6BViM8i19yI37PtRu1yhkd0Rpjw98Ha/NeYVRu6XWzCz0zgkGFF10AACAASURBVDDnvv9Yf5KQkoHHT55IohhJ0Iu/eDE2p23b5rduYhWipNHegX1YeBEVwWqwfaFvG9eRg2zzKiVrZYzwp0KrlMtqszwua3oRc5Bme1H2e+++Vz78+OMYsk8//7KcPHm81VOB9elaGdfeXu6/775EfCJbv/Od7zwfp4mD+95776a0RqGDO+zeuytVDwQCSuEGk8kWz5tXmwCVoSkGwdcjjz5SvvP8C2XevNljE4gt8uH9h8ubb76ZjZXdkIFO0+GMWeXiJRCRtvLBxg+y2N/73vfKI489HJw1xpXubj0LlWKRY9UYkeosjEvglMGjo6BZlYWiOUBNhJzMyISJLcy8vid3zH/Ggk3CU+e4jFZoCQPT3h5n3/d8ObDJGly9lr0R6DjA3mfrlm1l06YP4jg99tgTceZ/9MMfpfR/28qVYZiRqdCAaXAnhcxJeepbz8ZIvfHma3G49OhwKAxco2gZIpUD5UiHKWxCC5dEmVlbECklcE5R+OA7EEbMjQMigGZQOAHkRFaJQnGoNL1RKIwPxbzi1pVl6rTJgSdQXuY1cFIuDw1VyEhrlo9n43gJOikO+2nvORvubf1RZgscrI1GWkarYVZhHGUp0vVdbsaBkS1mgKuCqfCKw0cO5EBTYAyEUjmoiveaNn1G2bN7Vw4xJ37ObPLWOTagk6HgKHK46+DCqTkvFa54uU4K766B84FDhpRWnv7ApCZNikITOMgIgvBRKBVOBjq4oAwNDSYgkr2iyPWboMNmgAQJIadoMbXJVnO6yKD38RkwQudNRUrVRiY6kETzcDo7Y/Bke1VErFuYBidUJ7i9s7Ns2bY1n6HYOFMJSC5VunAOLpkhkwIw60bvBCILUnToUNZJBdb+YX7juIPg2NuBi5UaWp8XGeacGYKIct6zyL5x8GCfGSA6yL47j/bHWfFHNY1D7FrWlcNA3+n5sSew2a4tUMeyo1rFeWC87U0c6TiK3ck+uj6n17p6DkakCUZUABj6e+69JxAT77F58+by8EOPlIFLg4EvbNmyNedHNYbh1svg++DA9J/s3Jmzp6MXnSdnhKzULP7sJBZCC3vxQrnn3vvCYGbPOZGBbbZK/gykLHxPi52qgW4K6molY06CRO8RIoJdO3NO3MO6+b7EUyp0PVgLR1PJ9qxkZ8WK21pkBjUwFBD6PZSnB/bvTcXF+zFQ+lcE2nPmzQ0UGD09u+K8ehb7BhKS3pz586NPGTc6wTmIs3T9WirjPlObpq9GbgLR6ZsY3cFxMaOEI2afVDn00dGRd925Pj0DnkM2GUkGx0yvj+eEvQedlZHl/Psd2cM6hG7mWGBgLzyPNSHjDPWuXbtThfI5M+GcUXBezpjqH/vGaeYEgGQ6s6BsWMgC8Qvr3+QWxHluuRwWI0md8akgOVeSRc8882x5843Xsg8a4l2H0+a+ej+GRobKAw/cn54BZxl0M43NlweTKBJosTeZZXH9Ws6uRAe9YB/AXMDMe/tqD6hEpApDU2VFcTZt6vQwaYL/VcrYjugZsmP/nSVwHEQ4v/rVS3HKVf85Y7tCxXshgYk+q2rTUN2fTvWS7hO82FtODietva1EV9Ad9G+c5csVknxg/4E6+PCWJdGPnqMJ0sNsd3koThkKd/umz1cVSkJLwlKVxT6SM4EV+00+nCPX46d4pwbm9P47G8rlK0PlkUcezTqGtOJStWNsVCMD+ozfeOP1BLv2n34VqJMLvsy0mdOSHLZWYIZGWVQWwq4MZtVQzkYL7HwhETpy9FD6u4x7cLasRyVEGMzv2QeDwp1/Ol1F0rsJtE4c7w9F/tz586PXzPOSKAC/P3r8RPpIrFVgq9euhaUr7LutSghZoTs/0uM2T2JwekhzOKhkoEnmep+mAR2SgEPLiffVMKr5v2eTvA7z78xZCbRCSzx0pfYHtXQeXyFsbSPDrTEZkgqfZTCtxMF/TvRV9kn7QOYbAh9BETgwhI8+TPsqmcKeSmJgZX3wvgeydgL3QN+6u0NDTsadodvXrE7PCAitnt/5CxaWswhXxtexIDt37QgMe92atbF3g4NaMXrL5q+/ykgNYwbGje9K4CRxJnnId2oCbfqDLbd2gZ9NmZrz7ly7B3mRLJWI8Y6SQ2yZOVTeLxDISZMT6EyfqkdyNHrBdRctXpigu/Hbvee//ff/rjz40MNl1arbUnmXJOXjuhdmQrohMyENdb0yXOYlsTk+ibTM2TTipFXRq4nwCs0ka4ITgUzfpEoswF9Ib38reGoqoH7PvLn0rZ07l2el3ySK0wZws8T2Sk74N5/D+b06PBJSGmNU2D2JdW0OGWR66mx55TevxFdo6z/21U3Gl/CBdISBxLC3a9hLajm5wViikfNvL2uBKAxfvidCFwT5CktFV2UsYqz9kU3d9MEHadhaeduq8s6772cOg9LjnXfdmXLc1eEr5Zmnn86BfvONN/Ky/+QHP8j/ZRAoSfhJ0AYHYcfu7WXfvj3lkUceT7/PO2+9E2XyyCNPJHvoAHh2bE76gNbfvb5MmWKS8/UosvDVnzxTXnnllTRe2RzOM7gGVp/LV6oT95O//3EMwr/45/9dKjoy+JMn4/3WO1PZ5urgzktRupk7MlLn6oSqu1Wi9R5pAAz1c3cOX23irA18lDiyBAGetaM0ZK0oAgGbr8BGDKMaqg4rQ+CzDoJ9C9uXyegjFbOIWhd7key4vV2xYlUCix///Y9j/FfffnuyMrIzHPP+40djhDk3337+uzk472/ckHL9C999IdntSh05OX0aDrHojDKBX9cPpJ/AoRNpgwbI/HpexsqhkWVpBj8xqsgjyJuqUK1q9UVpeSdG0PU0P3/11Wfl3PkLyaKDB/V019k2DoesbD3Iiyrd9JEjCcwZ/2R5Rq9HGYNIWC/wBIGJ7Cw5t+aqg4ZgYo+iQDjiMuVNI2CDL7546XyMAkPIcYGZtZ+ykmSBs8hhE6ykWnDx4pgSZHRrH8O5ZE4YdWfHHsuSyHQwJgz+8FWzl65mXRx0Cgi0TBbGejXNqWAiziDDhAXL3pAXn5Hx4JhSkoJg74xm13ki/8kMnjwx1gPmOThJgT2EMexqHdpK3rrr+feM7tnIon+nj+xmhSE0A29lp3zdvDEayk5BJQOKCRHEUBbOnjGMnOFTJ06GlXHq9ClRooJGe2sP9AOAsklCWB+ZfdWR02dPpR/Dl8B6cLBWFmUjybl98u72mePgbFtn5zKEHcHRD+Y5GBXvoQLLCUQigHhEYGIdZI7JJGUb43O9UnqCR6qqJVM+YUKugyWO0yhTr8JHZjmCzjxDA5IkweRcOs/uyZESVF44ez4Oknk3HE5G2GDOXr00kysFq73LHg1fKRvffy/ZK7LnrEhO5OVvVmgZGBgj7pnIdX/O2IQEp55H4Eo3VMr42vvTwG8Cz0i2V6WhN9ALgbq/e0/VctXXOoi1Yv6bRnlBu/PsHfRW+JK0cA/n0bM7r9bcF4eLRXF/juB7774fp9vfXefgwUM5q8FkB5Y0L307dCg4ikBFws11BbYhszl8KPu4csVtCd7oRg47PD89Y22dK84V+fA7mplXr74jwRYHhFMr6dfM78nMl1FQwNM5F95TVd21PJfPNnTwZJeN4xDA3SM60WxvbpnKg/WyvoInyTy9BBwTOsT92VoBtySivlEOB5vG0WcnURprSidTGulld+kM+wLaOb7X8NYb5c51d+XZ7Lk1YDdUdw/uPxhRoVfSP0iHmnHG8T1+PMmemXNmpwLqmcDBnEHnSuXGYEJ6D7Tn7rvvjdyAWrpH7d0dzVpUfXI16AHvTc4x9Ek8Ia+Q2ePgyOrrh1HxqRWP7gTBnBkEGoKhjk7JiRNZO/1pdIq19WzWy1liv9JL096RDDzdw8dhJ1RZwHMldRqYE6cROYGEE8dMQOuZ7Z/KCKQLGUl/7XHOZJ0PtX1rHeZsLwKFH7qSZCQ9yXZyliUQ6ESJBo7fo489Fh0e5tBxnUmwTJlWB5JK3NL9euCQPYDt8Z0CIW0N+fS+rgkmyn44f3TefffdFyRK5j2N1GSkZ+cA2k/6iI6EDuCkTzDAdPacBKRsNbsskXHLUsyXqqc1YUHeZdadSzoGNEu2nw8lMIkvmCHh59Izwyb7Xu2PO5WEprVS+bKedAg4lr1NQm1gIEkVZ0SylTzS8e7d9O5YW9cnS2CdFIVkABkWfKSye8vS7AXZS79X6+/evRkg6vzQCewUWSOHBM4Z1mdl7ZcuXpKqknuHCZFd5uMNDia4JE8zM2ahN/MWPceZ86BzfZEtsut5Fy9YlDYF1UP68sONG/OukjsS49Y1Q+avX4tsSHRIkGrPCKvi/gPRlXyzZuC39ab/PZue8YbV08/52c5InQk1HF2Cec260Jn21wywzA4MYVadU/Xl5s1JDKxYuaK0jd6ILdPLzvcUfPJnVfKTcD9/oSycNz+JJEE3X1C115kNtD6Vmo4k+/gH/CDQZgzJHW0SAbVKSd9ldt+ZszkLknjXW8Re+hTde/7ceUmQZ8jt1Ok553UW1VD6hZIAoWdU3k+dSZ9O2IZHqo4fGhopv/vokyTi2vqPfnnTohNMRq+jrbIpccZSqUmloDImYHDxoLI6FqrJ2CVTGsaUGqnlszcrs4kqgkyUg/jmm2+Vl3796zgwx0+cSqbt+eefT7l0155dpa+nO5OWHVICrDoEomAYkixtGs5nzorhlGECR5I5ZfBEnyAUe/fKmDwTiAYl5vfNWpCZBbNyWAcG8ZFfjzI8cfxEeevNt5I9onQaGIdsLUfDwf/Jj38cpfwv/+V/H3iM9+udIMjoQh8+ZiAJiExBBmENXBqDruH35iSmH6k1STgRchro+svN0bYESAwkQy9zyGklMA5akxHxbBS3gxdq2vHjI0yES4bOzxk8AsRI1ZkxN8r+fQfKpo0fxmGTPeScm6MDV89J/OyzT7JvGpk9g7WjUO6+9/5kFcyyAPdywBw8Sq4yF00qQ1dUAaqzyhnV7H/LLYvzPcqTU6gfirPN8SfU5EJD6769+1qUnSoTdT5DZViqlLkUUR32iMGm8vbbP0rfbCPYy8rGVBlXKEYZb1CrOkBsUg5H4GaybJhrkmEYHQt0GEDZj5RTO9qLyeOKZE2/BueGgxto19lagl+23MA0k+xBN/tSIUjJtTXoTsaFo5Wyc7KmsojtUSC1yb6rdE9Awa4vpQ6FbeBt9jesgOfRYS8Ivls1kSLhlGewVqsplrDAxnpnrF+elfw4TwJKayMXgYGLIvQc1pNzACaTqtu8eWHj8XvOubUiU1FcAwP5TJ34fThnpGnmT4KjvS1ZFrItOznYYsYiSyoH/u+8slwqNtaY4VZJw6RHNhiPGjRcz0RqGbDeib0JVK9fG02pPZj2YzVbm0pRqxmYDvpm+9ZKzTt+fK4PIsZxBZnlhMrGcvA1pjKsTQ9KNRSTohBDQtHXF2c8MJveCXGM7PniWxbGCAkanWv77ly61qmTFUqIYMR1KHfrGDIADlWrOmKtUoGZ0BfdGUaqqzcC60FWwFnhREUOOzqTpZI46Rw3Pg3PqgQmuR/rPx6YFwdG0CRLKzHDGSeHZNMapOLLqBjy2gognDuyqKJxjf7qVZGWWa0VeU6rc1WHFZ5JljCsZdOmxqjJsHO0ZPWaoND7TZ9eYXM+6z04l6pYzkKDndcPIJNnvVUYG/KbDCTsHR+jL3C2pqqIFjEsSEePx8EGMaWHyL3PymbSQRzy5ShrBwbDngaOQuY5GZ5DooejlYGLJt/39dV5X+21Osm5sk8qWw0cMdVXTEHz54UJUlAB0q3yQ39a+1o5Nbi3zhZRYZbEAfPyRTeGGOEcKtehyIjEDajW5s1fVXKLLVviGHCWBB8rV6xKgAJmwf5VCt2eVhV3Vst5G1ebvUt7+fyLz6LnBftPPv7EGJmL9yPbekc1uN/34H2xkRI4oDX0sHuzN/aIE2Ifm5lkKgeq7Fj6BOls9/0PPVQhi6AsN0tQEx9s3JjActrkqXEWrQeYM5tbIXgq6zVR4Wfgx5cGBpIM1aCsgupMhXVq4uS6V6dPZ20FtXRnAytiK51POpztY/+tvXPGjgiI+AeNU9wEbE1iSvXJmUuFSU9nzmJvTcgaEAtmk8HboFcDeS4oDbYOYsB+kgvnRAKF437o0P4qbwO1YuTM8BVqEq7qL0FLhXQuyN6zH67z8CMPJ3mWvjeMsDNmxHeyTnSNZzJLjK7luJH7BA7nzucz+otC0rJ3d/R04wRDurDDlTzncnSKZ/ZObGrYIju7ch7oAwGr566D0ifnDGONvOPO9TkXdGdm+CxYGHsuuCPwZE5CQaUaOoJeaZI81piOdB7YGmcNRf2c2RgyMd51RAfqubHu3tFecqjtWwL2EyeTKBZs+HzsKwQLpq1rV5O4tncCC+eMXEoypAo6eXKgaYJeQ7Q9m9YM9xasgu0lMa/igIippzfBILkQwIZ8Ya6KZk+ey/2SsB+FTKowSMN3sSAuWnxL1sNajFy/kQDNXnj2rs7O2F3IGgG0fUMyQyeEnW7cuMh6hmq3t+Xc8AWdeQlcwbK15NslAXPxQp6RrDdfaPXpF2sRpIbRJOad8TUvXw4D27kzZ/POkq3Oyl133Znz6j4S03v37Cl33Hl3hQwvuaXMmTUzstLZVaH09i8v1kJuoc2e0N3T6tnCfnoz40P4N/RZ059Vk/s1eSg4cSZAOckePUcvWF+yVIPpqWVcdx3Lwm6RAzaJfArU+dDseshYSlvWDQqivWB46y7nzpwL1FkQev7ihcwc04v21Zeby49//OPSdvTQZzcpeYIaA9aB5rNWckBdRJuy7xQ+uAGl2SgIkaaHpZCa4ChGDN1yK9BhC2RPZUhe+tWvy+tvvJmeCvUH2OcXXnihZtQvXcgia6BqGDFsvoyQ7G1ofPv6kr3irF4cqBj5DG8avRl4yejNtjg3Dt+rr74crDOMP3iVCFXAI5MIbkbovdfvPvw4TbRr7rgjRthC1UUelx4dlQmBjnf8i3/2l9VBU8XpEGmbO2F4ZY1MGb2GjaPi/kGKJo7hgwUv1oawcpYorhpQopXmqBGuilH0fQLOgSIsnpcytjaEmOAFkiPo6+lNM26TWeHAcPYJn9+9eGGgvPnGm+U3v3k5VH2eiRPhkMv4M+KETYUHfJFwOXSmPauKHTl2qPze7/1BqiMJnPbvjXPusypIyRKfqMPP+nonJ2D0jj5L4R06fCAHO83nnRo1r0ag9+zam4MK9iH4soBK8ekb4DBMrcMkHRJ9Nw4F4+PzDjS4EMWCXIGCszaenXPmAtOmT21VnQajXP0yA2Fd3V/Q6T0oeMrG/qgkkFmZD/Ivo8mACD4oYMr/4UceitPnrFSu+OtR0sgirKkgLY7QzdEYPoqHgqsGBfRqfGbkwKP7ClSvpw5P9XthL7x8OWXnmqlaVqFtl6tzRT6cwfbO9jJvwfwWxv5I5I/xskYVGtmVplNBhqyWNaBsFsxflOSBe5KdU6dP5JnST3F1JO+QjH4LesL4kgeZbQZDwNVkelJe7pSJ3FvOZyJ1HZwKouGB0qfU2VmujQxnza0BCmkBENluZF3jKgefHpDd9DtwtljOBIg1ozbUCogvRrGrpBiGWBn1xiWxYMZBbYJFWNAT/WHtkxSY2KJIvXgxa+WcyxalajFdr9m17DeHyznnDHHGKdixAamcpJ7eVCE4FJwJ2OBKTXsylQLr1Mg4/WR/PS8nT8BgRsrCBYvzXN5RtZgucg0GCRkBnakCKYDU7K0qsX3njswSsU8CjMqKeT0ZXQFghUH15LnRxzIQ9A3n0Lv7O9maMdvogK7cn/PSDPdUUcZcVSdPl3yfAXJNexcoSWvitTNes/qSUSsix+bkOAtmDHkWgY11cI6w/1SoMyKE2Qkm/L2nr6fMnjsnGXvGnDPLqfV7ixYgEplSXn/9t9Eb1pVToWrhmcBAAyk9XccMoHytVRWDN9uid70TGWNcNcreeuvyOBWgi/7dVBuSrWwNJXVGyDUEgbWWcHB919V7Yh3tiySB9wfJIf90hHs2gQ5Zl0VXKVaVkaiDXJCgqT17tfpAhubOQdU9kj7KEydORy9JztGjnEzBHeO+dNnyPIukz/TpdSAjSn5BusDPvDi2evuObYF13v/A/ZXlqFWJ8ezvv/9eoJfIApx31TA9SWboWRf2SLIrtK3XrpaZmBPb28YouzlH+3bvypBQ7ya4x/hpILBz25AW2CtrRJ9Lap04dTL2asf2HakKCGadUXBhcgyCuXDBospqp8oLyXBeD2xv9ptOa5JLU6ZOi17+oEUpriKZRG2HROv1JAQEwPZCbyCnyB6DuVoLFQqVP7pfoEGfnTt3OvLuLFXdcCpBAoez+h/OZaVYPnr0cDEodsXylTlTAgT6TGKVnyLIkRxii72z76eCdvBAefjhRwKbQoJAd0rugBPSPdZPUA526B0kOWTogzBI4HwlASR95Vrg3KqkqSIVfRIdcWh9pQJr3s3JE2XZ0uXVCTx/vvbddYxLMo7uqKyOcwJHVGkxMNRaCzjZ2oZRzzOAWfnSS1vJZUDk6syVhsBHJSvJ0Ok1scy5lQwglyDV3sf1nUvPVM9pZeKkAzSmgzrWZKoG9yMVuj1xUvS235PNp1fpGGdUYEnXO0t+LtDLIORr18qbb7ye0QpGadAt5LLpla5BmTkx4yLrqjFzZlYGPvrA+jRBEr+RU+3Zzl+6mH2dP78ywx07UQcEq/Tah6AuRkbyTKrwqonOiYQeuKT1AslLT/zojaylZ8DW5l2sc3rIj1XGzcymbA0698wVOYWIZ3/el88B5QJmyO9qIOOeQaVcUo3s6NfDZMZ+qXRIWixZdlvZsvWr+H8P3HtPraZ1mxs0NAZxS4Ch9cKQ504jUCpaa1y3qptgsLa7cLysnT/eKXt64ULezTnzDM6pNawoFPBCfuz40t3bU6utrXE3zdnj6znf4KZ+x/MF6samtnqbISTsK5/rWkZu6L26FtKfn//s56Xtmy1v3xTMNJPBMxSwFYlbTBtSD82EsIOkSWmkTizOhPom0mtVgGwywWZIOSb+7/BiFXrllVfLrt17EoAMDA0HSmCDMGoxehP7JmQYUaLENJP1xwnQXLVs6bIIJCXLWKmYcAJVZSyMRmVDLgU6lNUrr7ychXZQsN+YIjxpElw93C2GkM5kIH/2k59lQvPDDz+cLB6jzFGAs92+fVc5c+Zc+elP/yFK41/9q/8pypWggQNMnmyK8/gEGTJKlD5j47lSQWgH8ZmSTalBzY1k1TxvoAlt7YEQgDPA5+r7sVHB2HaNj5HPpNvRmy1YSVveWwDVODXWu2ngIpycLU4Rh7oOSxsJ1n3DhnfLBx98EPYb1bXDh45EQchqgNwRHgcqMCJzTEaulfsfeCgT5M+cPZnZO/fce3ecimPHjmR/5s03C2B8lM72HdujmNauuSvKh5IQdMB6glT4An/zfe/HKIAHwv56FxAVtObkzCFlFAmyjD/ed4dTTwBFzpkm/BVeyVjIYteZHzK/zz77bAyXZITDwkmrBmJmqliUiD1UBk7282xt+rNf586ej5McCufpM8rOnTsjD1GypQSWsfzWykpEwXNknR17BSNubQVm3kkZuukpSY+JuUIp2ZZy3XCwlpHIEC60v5i9RkayvxQqekpZ5+e/8904BRzrVFxaDq55M9NmTk/ju2dnYDnuYA2gefYIfpoyCEzy5Kms7dKly5NRUyKnWPDxp6G11YPDCPk7pyANkSqLmGnMeeqqfT7+CC4FlRXqeq2cBtc6fSprZx99ZQhaJ6MK03u6vPbaq+WPvv/9BLGVLGRqziw5hBnfs29PZo/oj7hw/lJls7pggnkd5CtwM5sD/EAGaumyJVkzQa8vEAVDAPXokBOOYii7L17MszvHO3fsjLGXUYuctNVmSz/jAFpna1NJGqohrM33UxN0cZAanLMMlvPLcaUzMqtn6dKsFYPverLw7h+jevVanCCzuShm+OF6n+HQ+HMuli1ZmkDfGXRd++qsnjkna3w1hhc1q4DE79Fz9E7DzCcwVWGfPXN2zTafrRCy6iROLDfaSgxMU5V0j/SJpYewJ0ZagoFMhtGv1W+YbOzIcPS/M8GpFNjV+VSzwrhoPf3cfSXC/I5kypxZs+sgu31747zZE1UXlNkTJ0+M01+hm3WWlT1oGO6cOUbSfnIKnKMkCyZNCt1qrdzflrUl/3oFBOmggKqbHD+JNmfJOtmb0OpevlypbK3tmTO5Dj3ojCFq4XA5/4HELlpUVq1anUSWIJ5jC95G93AO9R5wXslqkhBh+qrwR4k3/3733XfiRKuoCADcyzsIfPQaoVGlG/v7T8XGGabsK8xlLUIJe2/POTiCXc89dw647dXYPbBuGdthDE9DA2Xa9CmRVXtEvulJe2bP2SJ7zF6T4csDQ+lzs3b+7Z4cvQuXLsYJVNURAI7H9NVbSYicKUHDvgP7y6rbVkUXhsmqszN9I4GHXbiQRCI7e+jIofSk0YMTemtA29szIUOfX3/99VQPkjhqBbuemQ2Q5COfTY+GDP8da9dlT6Ebmh6yrNdg9Q3oLPtmnSXiJA7stX2lBzniMtvklKMGBt+My0gf45WhFrJEv+Wi6OD0KreqfuT6rnV3hWFUP3ACgEWL00NBju2bsyfpqMdLRUW1UzCp8d0Zoq845CPXrgZObE3JJKKlJJeWL8uaxnm/cqVW2SdUyPbp0ydbA7VXxXHnG0hmhdBk8uQ41uRSAsj6g8BJlIDxnjh2PH6F69IjTUU8EKi2OjOKrLimdVfNziy8Y8diC8lvZWG7nrPp3Hlu6+qdk4yZNj1BlDUWzDTnNusNGaRikZEOvQl2OzrbEzCD1blHmNf0fLXmtfksOZSgoEOdYXuiWh8I7jkwqPYkJlIdHqyN8Cob5F/ykj/EJ0gV6bKESNX7jS2nd04eO56eR/rBs9gvuiRBffdsogAAIABJREFUy6S+rNUAqPWpE6W7Z0KggF9u3pLvu7fKywC4uQGc586VE6dOBL00PnC6viS89IEK+qyptRHc8sPZQfpLBdbZeffdDQlSVfHo1QQ4I5Ws6ObojSAnvOO6tWszT9CaZk9b9mb+nLnRs5ADvocATIKoSUiQ+w8//jTJ6AcffLDMafW8qQZL0rCt9Ip7kA1QtwXpr8NgeLYsXbEi+kBSh01tEpuVTKcSeqjgkiN6v1YYB+MX0z9nT9ckqj6ziVOq30h/pnoPERN/8fLYwGhBU9PbSMbamgJNu1gEG+9IuVFGY7e2bd0euPOmTR+Wtv/0w//zJqVp/kpKcTdLMtWVPq8OvyKgLtowQ/gegeYAgfs0GWaRumyKf4uwLI5gYnj4aprINcR/+NFHZer0GWV45HoyN8rj3//H34+hnGpy9oIFycJpqrbIysGUIcfddQ1kYgRUZ2pA1JUgghF9/Imno/gJMmPy9ltvZfG/93vfK088+UTpHo8erz43Z56j8fOfvZjI71vfMtOnZugoMwd60yZDLEeTURQhgq4FYzo4kEBn1uxqSP2bMrE+smciaJsVxiATwVOyqw3KmqttJoWjiiHriqUJnlkWh4PC8CiRU5gE2nXsBQHlFOoJobwpX3uBtk/gJmsUer+zp7Nfrun6hoR++MFHgRRonvM877y1oSr1KMyaPfDsInVOPEdVhva1374ayN9zz30ncxoIOqa5TJSfJqN4LnNOBKCPP/5EWX/XvVFAFHqmeHfUYIPhUko+cPBgYGeybX5fQMjhrQ3wDuC48NGDQRFWh0UFqbOtrezbvyfDpxiT4DzHc0z7yr59+yOznolMrV69KvKpxMzRoEw0tpNpgwEb2JIGVFhv7+uZHT4OBxpbzgJljs2vOlmzx1jXxveMqxCZ1nA0cml/PGujiDUC+neYp3p7W8xOlTUkMISB8zFYYCgcIgNQGX77nYrYrFll3+7dcajuubuuqV4uZ0xAax/OX7xYRkud7O4ZyW3YzObOjWPHYZyejHx3jP6unXvyHo3zRCnJQrsfLDEvQkaNMmHEBIWUm0RDoHyhMK0DgMkzRZz5HUuW5hwYNMehIE8CU4osc1valfAnZN05BBloGWrOGVnjBAucmdYU5uFrw8l00RuyeQJ2hlxwa43ckwH1Xqp2skPgJBqu6Z8LF88Frun3VAEEtPa4Qq1mJNDlEMhWMjqeT9aZYeeANNBAwQH5ppsMHvTMn372ac4jlifXlX2jSxAfmKlgf+yV7BsFz0Gj7AWZDZW5dcciKUGAfl8W0rqip9UojxEJln73rj21srGoNuaCDmd2RFdXnGpJIg4DeTJPhr4NQ1tnZ+AXkjKpdLbmH8kAk5XSotImL85eAx/gDIDU+UJH6vyDidBF9Cs5l5H0xVm5fn0kzaqeXxDCUSYTDLcvOoVsqKa7HniMffLc7IaMct/kiaV7Qk+GmDLk9suXPeIMc+hUij0bowzfn2Ggkydn/b784osEEg8/8FDWoMLaanaZUdUPYm2thSZkDhCooaqTIEayjTxKQtEZZFdlAaRaUPib3/w6762B3LOo5JC/muVWGT4Tqn7OHb1Um2D783wcBJUZzjsn6b33NpTbbzcUdDTnMNfoqpnjbVu2hsAAbAUshkzq0+AsktuQuYCCzp6dPfWcYR7THD5pYt4vjbwXzrX6Y6aXufPnJDA2c07VCfuU8+j+KjgcDGeZvNTGbwiJyanMeCYBZmaZjIDtnkkgKntNzsi0teBUk2fOWeT+6vU4KJUZtMKcXOvxJ54sx/tPlK+2bsm5VOk27XwAMcnloRBzONOSo2ymd6EvJA2cQwkUSSW2y1myJvoYfNEd1p+jY+8lw+j9ME92VdpjtlMwuG///siItXeuJCL0cvo92W1f9p3MpYowaXIy3faSLmr6nNzfHvb1TCi//OUvghJBqcvJpRvJSlOVqs+kUrMs+rVC+muPJZ0lAUeuMcvRn5IzXV0dkbNmRILP8kXofY4uh5i/IGhj59mjBJ38L/PzNPB3tifx4h3od4GnJJq+2UsXLkafNZV7a+RMJiF3eSh9nGCkgWe2gu3mXIHTVdKH0QRh1gRCAHTM9UGhVdn1uthLAZBRGCpLZNDekhX39172lY5x/bREdHXFfrk3iDc/gT/VVNUF32TXeaCrQUvJCnSJ70NqCBokc+hRepoMNsFw5lUdORL2S2dbv4f7WjcDWrdv2zY270VgWXt9wMdvlqkQLEND8WFVVSXYJFavXh8NJNhZcFb7VYJmzcz5EpSRIf+2f53jxwdOTR/zXf2OPj7vUBn/riVhwRfagdBkRu2ZDYSu1VfmXfjJ1rZ5NzJJn9hThCWuc8/6e+q7JemNJACpR4s9rvXZ//vf/vuycPGC8k/+yQ/Ke2+/lT25c/1dkXeB8vJlyyLr9K3ewNW33Z4KjMQcP2nOvPlBPjWBPj0Ncq1KKcCzd+wapkv6SgKQz0G2+eAqmalm3XZrZVDr74+elmiG8FDVAm9VFaen0PSr0iLIOn/2XH6HXhAsY5o8eeZkbIJWlqNHj5ef/vRnpe2v/79/c3P37p2BkYUB4vSZOGaUtsMJw6uyAqsKa8rgUHAcCo5Kmt+vDGeDLGamsHaNz/dsXJ3HUIOHL774qrz62m/L1GkzyrH+k5n2jVGII4Hx4eGHHsIWm6awzKcxdfz+B+PENTzpAxcHwq3tvjLilAphce+FiyscwaFjbF/+za/TxP6Hf/iHaQDs7RlfRm8owaG9uxh42t/89d+WiROnlKeefioVjXp4usqxY/3lvY2bcp2///u/L2vX3pmFlc29beWKfObseVkMQ+WWp1QKo+3dbah3l1WXbbImspMVC13ZnTjY5mpo0MPwxvAiScjchevX47BYXwcELG/X7l0FcwsBYNAZE7AeGQzYcYYIlIACaahKNZdpvlfN2btnf5yjefMXZurvh5s+LE8+9XTW3MA11+UYW3eGjdE4nEbRtnL6zMkcRFA1WfBdu3Zkzwhxe0dbjBxjo/cDA56qBoMvo3Lq5IkEHCoLnH5rRCCTOW5vD5OejInry7gNDF4uh48eLhcvaeKUVZ9Ytm7bUo4fPpwMPgVA2M2W0HNjXygT1QKY8WQqp0yO0bL37skoyEBQFJwye9NkhJMhabGE+LthobVZ+UTki5HFlsUwanr0e6VtNE6aLwaG4nVtmTJZQsGbzHagheO7E9CQTwrQ4aUwHUafcT39ONZ+XEeduaLiKcMxOwxrJ8eoGn2OU2CvZNgYpgI3jIL9RH+CA86I++i9YsQHQvmNSnhyOXP67BgeGHTM75FHsEBybQ1dW3Utswz6+nItZAjkN30bqknpLRpOBosyBIFJIuTmaNiLOPiCW2dRBn79nevL8qVLxwJazob+AAEbvSC4l/U0S0fgdqz/aIzd9GmVPtN+cJj0yU2ZUik8racAQxO0AJ/zpCrVf/xYlPCVKyOBoHl3AU2FLFyP3vDODRwuPVPjTVauQ14DiTKT5/q1DE/esWNbnHWN3QKyDz/8IJ/DokZeKeHAIcd35dkq7rjOdKh9W5XKlzNAHzCcWHyWLllePvrww5ARMNTk3+yq13/7WujAZVQN3vTelHbmNM2bk2w1h5BzwwmVTLAe9CinEL46VQqO0bUKq+SwNc6KmVkLFi+O4QJzkLWT/a6DQbuTWa8w5tH8ndOIOTOwBVW3FhzOuddkq0dPRlO2GSse5869K4Z+Qpw4mfEjhw5mXzhQYGqhMtc3NHip3ILOtLc3MiXogOmX0Fm95o6wTZERZ6zCbiociiNpPSs73ppyZeBydCadJNHEWHJoPYNqIN2OdIZBNMxV0ofzTJbpKOtpD6K3kn2sqIFPP/k0NsY9YfjZPo6onzuPoFUqjU2W33kwJdwMMOcH9Jf9fOCBB1uOVlfY4yo7KWivnsOZCUAEOuTwtlXVoG/d8lX59refj47gyDdUq4LOBlKHVnr7N1tzBup8tqOB6z740AOZRWfeGHlJH8CFi6lUgcAGVnfmTPbJWZs/d0Eg5e+9/16twAnGk2y4UnondP8XyImzCUJlce2Lvht6p/Z7lcj7+bNn67Dh+Quj49mjcxcvlJ07d5WFt9wy1kj8zdZtqTKoXEoUQGeY98bZdn/ySZadHck1QxKdMTZEllrVld6jSxrq2ZrEMKm99kBKQCptWH82M/2B69enKud32DQ/V+VqemE9B4Y8mWQJuDA2tiCw9ImABpzeeTt25Eh57dVXMjvQZ1Vo6Ul7T04krDj0ksmLblmYd5Sl3rtvbyoudG2eE+W9Bvfe3qwrJASqfPsTWKHBoaGWHy7HkCHcuFFWrqxztugfcscRhHKw36laSDpM6Ev1vIHBkyvJiQXzFsS3IYd+31ft47xS5i9aHFl1niQb3FdCLGe6tw62rNDLkbE2BmcjTJw9vQnYwIzuWH1HpRVv2Xl6VysBHWJ/6djan2imTnv6mDjibK3EKZ3djVK4z3ycc2P9SzWBUAezOpvOgkSVGTI+J4Hh+4KW6sdWyvwaKFS0EGf76LEjqbAK7F1r2zdbQ9phjo5kiGejk/wsFf9WFVvVYOLkSoABgonspRtb8cjV2Pbao36z9LbIe9gB/og5kZ5n7/79Y5DJJI9ajLkV+bQl9+PnIIrwvTTkt5Ia9KkB3mZPapm47/77I8veG6uhCpeKfl2DwUCG9ao05EjgrmSXrNeRApPKv/nf/4/0EWHV3bdndyB+ql9Nf7HkoDVXRDh65HBZarbdlKlh3PO+t65YWYZHaqDakEMlMTJ0ZWyengRszlJ3ZTQUOJIBVWk6wH6sXb8uCRzyS+cJUCXy6GR+taQUubNGIIMSFadO9CdYmjkTKUZ7OXj4QJJm1hlZ0Oavt5RXX3uttG356o2bFpqwO9gMXx0YujCLrGdC5ogBkokT1RnYycG+5757M8SHYdfwpSH6D/7gD3JocOaL4pS3CKAH1Gi5ebNBk33lwsBg+c53notwc64ph7Vr1iTaPHToQNm7e3eUj8msHA1GwIbfuuzWsmTJ4jBE7Ny5PcHCo48+Xl544R+VU6fPlp/97Kdl264dZc3qNcmih31mxYoyY/q0MK3wDWFj4Rt7evrKr178dVmyZHl58MH746SxODJBBlBu+vCjMqlvSvnhD3+YAZdKe6JUxmLcuI40JMKcKSv6HVE0waW8mkqMLIyDC26gEmMzUslpQYmUtCdNmZZIecQzYVFrDUXklKU819YWBdTAWJpGWMqr6YlqsowygD5H+P18z9695Rc/+0Xp7z9Znnvu+Qwh/Ju/+Y/lqy++CnWtwAiHvWvKbGBI0zALU61HR5C2ddvm7L0MAqfMQRLsgDkIULGheO9q6cC/zHWZk+xSpwZC7CWGvc2cmezDpbCudebPe+9uyKHnZFy9fr0MDQ8na6lCA54kc7h82dLy7ltvhY1r0ULNuG3ZW810UXCLbsnve5eapT4b2QAb47TK/DP41kWmyxq/+MsXU8XUlEsuBQ5+n2HQ+ObQukcG+D35RNaZgXVWpk6dHEeNwfI+sjNopDNluL9/bAAnp1kAwUA0A8FcDxxx8dJbcg3BnGvURterOfRmEVEgFApoX8NOg5LaGWBswnjY1lYWLsaUdzwGXNZSc6fKAeIAhujQfuw6tTQOQuBdOXtNA67n5ag0kB372MypEQRIMnCiUcoGbtTbm+elfCgqCrDRHzfbb5YN726Ik2ZtyaygnHOw7o61YVaRbTMzRtBNkbL2gkmO3lSEFAOXyolT/Zm5MGf2vLByNYZmz+69CdasB6W3YOH8KHyZyjqtvL1s27Yl2XmzkMBwQ1neVhvtQW0lRSqEp+T+wQO3GpIFK3QgOQnRxtBQOXL4UIILyQxOl/2hA6xXKs7XruV7jJn9pnxHrl7L+eZYMg5kh+zLblorwcb4rp6wG4JKaqgXzBkOS6ZuWVR7U9auvSu6l5xzQh55/NFq9M+ezedlE8Okg4yhq6sF5ZiSjCP62OPBtrfXHptzZzNLw/UvXR7M2Qw7UOe4JB7gpGW8vY/vmW2igVygalI8GAknxn45t4YtjlwdKseP13k30U3OztSpge3UvphKJSqxY7gdR9O6yuB5v9lz50YvTNdg214hDdbJz8igtUMy8Nxzz6Vq7R3tkV449oCz18ytWA7uNzoaBwF8g5PGYRfkCBL8/k9/+uMEF//6X//PLYjuleg+No3zAqqJvY5NaWZFCdIq3HPZGBNhmoSVqm/qKTQMb30qFL/45c/L+vX3ZMr46jWrA8fGAqqxv+q7cZnzBi/vGv6k9/XaaIuV8kYCL/pNVpR9AeGUaLGO6e85fyHJFBUHKIfMQjp7Ku9JzwmMBTx33rkusE6wwNlzZiUge+edd8qjjz6WzDqoNMSAoEty87aVq5LMoGM81zfbthbTzZ1LwSzIeli8OjpzpiTw0CCr3HNKViy/tbzz9ls537KtnOsgHZxt8hASm6tlQvq2rsfBJEwy62EmmzWnTOibWHZ8syNQMMP+rNnN0QqNqvBRthv7Vp3rlWRTawyDPiOVTs+ompPZdq0qN7nKnK7hKzlz9kpChQPsvNpfiVpBiEQSumzr9cQTTyZB9tpvX4vsSZg4P84zGx+iklOny+xZM2MnnRfOMd1AB7HJzgHbBIJ0afBCroHC2TPRO0FkHDmcigbfhwPH5t9z3/pkxZ3zc6lET09fDLtAb3mGOSozly6NsV8KNsl3tVsY3bpyLzqU3ZB8Jovsz9o1a8O6Rm+ykZJz9nLKtGlhXeM4O0+qDtZVUAcVkH7HVv+doJL/wknlM9IBx48drc3izjTZuXy5QrXIXIswqCYFawuAPhFJUigEPoPP2Xe6JkFSR3uSla4BIsphps/4CJxfcsApd17tsYDvy6++zL0we1rLsHYhWpkzN3ttX+jnsImiH59QocGff/F5/MW+7jpjqpJOTUiCPwxyJ08mwS2YvNnRnjPLT2ZvJ0yanGpKSC8Cj7tUxo+rQzWdUf7Y+K7O0tfbV0YkGEfJn7k048f622v/874Esk8+8VTtE7p0McEmPZzRIVcryoG9Wb/+riTgMgsp/Wt17yX6ra1z9f67G6K7Hnv08QzY5LfWQeHzE3jQPxve21TOnT+T0R+3r1pVli5dksowXTxxMtKn82FFVcmzrh0tqmeJIjbNe/P+ql5srxX9MKzVmUbkwvNKpEmq+WrWN/3nqrSnTpZpM6YnUVt77TriN1SIXiXh8j16gI/mOQRyUCg947vH+kyd6xstpkcIkLfefDttFW0njn99k6OTBk6aGSvpaGVLcOHa1FMZLmT5PARaRBuepu+2MubwETqGjpCKshiQy5exkkzMAXnnnbfLhg3vl4GB4dJjGGR3V2sWwLfKxk3vlwN795RnvvVMefrpp/Pimza9H0eJYD/xxNM5UNevXi3r774rB5hCxBh2z933laeeerr0TZpSfvKTH5e33n0njp6sNsrFaWGiGUo1xzyPketwjIai9pS339xQ1q+/N4ZBs33NtF0LxOqzL77MAv/qpd9kivdf/dV/GwiNdfD7egl8luMPEtfMtWka3ms/RmWu42QJehqYSAycRvZrWDyuxLjZA9TA4bBvDRj1u4TC5/2/UfgMjoPq581BaJS5oNEX+BlDs/nrrWnKQs8LpgfKYgidSPy/+fM/D7sQilpR+r333pP3k/EcuaZScqo89/xz5aGHHi4bN76XyozmaKKiUmMqLwVIDijv61dvBNYiy0HwZQAoE9cGZ2rv7EiZM0qva/yYwyygOdZ/olwcGIjzQjFv3/FNeeThR9N0e/ZUVTLgbWG4uXoth98hl6Gwlg5SPUDX4hCSwzCXnT9bDh02K2RKAvaGTZCR8D3/Z+j8TMVH5YBB8a6cepUJ2RwHmByvWFkNgXv63YamWrbq5ZdfTkDIQfGclHiFBXQkWPBvxmvyDAPf+uNAkh+fCSlC+l30bpwsM6dOC9SB08bQUE4CWcpOgGJ+A7iUc0p5yWRT2q4ngBKsHz96rKxZtTqZH4bO+5AhzrMzxFipbjSMVE2VSoaO8Xr44YfK5i1b4lQJjihUhqNSaNdyMuXKkb5ebqTxkwLVcNsw1ZFP2SfnmGFUUeQc2iNGg7Mp0JclFjybqyKbd/LE6RgJa2MfL10cCMyTXMl+CsolQzhumPFAKMGpZPrXrb2rrLp9dRIXcZDa2gJ5UQGQ/XbNN998IwHX2nVrWz0V4DPHwvIlIy+IV91kXJ175zqQ3dYQWGeUrNoPcsAxUaUy+V222Ptb64bSWNXY157degGWBD+s0uoahjm++uor0ZuLFy5KBnDpUsmFiSEL4YDNnD0zVUpONqfWfT0LpkdZVMMI/+zP/jxri+GHUyb/wHmojD69lRJ2Xp0dJevmGsNXrqbyznnN2QjBzM38e+68BQkU0zt28VLeX6XZmbw8dCkQXOdFYolhJHMNNNR5Jyf9/cfK3etR+09JFS79GRMmlKlmPKHlH0S5Oi/VTnsZulfw2R5DMpekitzMRLNuTf8ElIHnBeVZu2p1ziRZ5Mg4Y+CU1ko1CIQFHIZ+oINVNJx3++ZZPHslWxiO/HK8Nm3cGHiK+6m8O2fOdGVeW1iGBofyfGTjH376D2G/6+oeV+6//75c23183pp5HjYNcoJDSc4ozVuXr4yDphJw/cZoZMFZ0yz8/nsbsj7uQceqJtlrEOEPP/wwZ2PZ0qXl5InjsdGCf3rVuVp524r05/SfPJ6AEMyL43rgwKHY4ZD0TJkSeTAE0DBStPp1Jtj4yIt1s5ccHE6N91fZovc46ZInHOELsP93rQ+kM5XY6TPC7gf6JsHDWdSAzRYfPnasfPHFl6HB5dyT35nTZ5WhgYHAENesXpdKhEGXztCcObPKogULIsOcYgxOnC9VPIkE9xf4Oc/sSSiw2aUWpXQlkjiTtSPv1tJ4C6QlnK5QbfcYl6CKNTefOX60f2yQMbnzvqCq/CQ6hnzRx5j0hsjunNm5B3QCB5PsWCe6HFmAQ2hNnF02jaxxhu++595AsQWOPWFB7E7CFO387Dm1GkQ26YQKo6sJqsp+qIeqzmFK79zwcGRa4tk5Itd0vXckF/SLcxRZHKzMYt4njG2Dl5Nw8DM26NLgYGTDc0sqpH/FkGasaxJShpF2ViIe6x7m2Js3I0sy9N5V0kRF2dlBpCNwbKDoYTVcsCA2h+3cuWNHEBTglQhF6E3X9zO9S5wN7y3Bow+X7pfEdO7pOD6ndWKfPQedRg/TcZW1tM51sW4NmU+qWeMQNdXB9/YeKoffs+m998r/8D/+qyBBnAdy5T0OHz6YIcACryX6ZlqEDNZozdq7SltHe/wRZDNnz5yKzrtt5W3pxeEPHT54oPzi5z8tDz/6eLnr7nuydwJBgY1AzWftJXsjOPHzzVu+jj5XNZfYojeqzELgdMWO+B0BEmIbZ0oQTsZADy+ePx87T3989PGHIS3xvs+/8ELOr7UaHLoamKOK8dTJteDRf+JYEt8QNZIREjDkqKAzP3IkkGbJikAErwzHv2mqU+SiQvtBUCtDov3JTKojR5KsIiOVYONsHR6PaKvFvFf7oW7WZwX/nzgpFV86rmmnCaFBT0+CIXP6VI8Ce+zuKkPDFU0TcqsTZ8pbb79VWdcIVe256SxdnbUBMsn5VlbOL3GgCFajtAm4LI8HlLFPuQ69dEdHDsXwkJK4gXGVIYoR2rBhQ/nlL18qPb1TysAQNq1q8Natq5AB5c5HHnqoPPLII6Ek/uR3nwQqwvn/y7/6F8lc//Bv/ibN7S9897uBKYAn6NGgWDWGOTz/z1//v4EWPPrI4+Whhx4sSxYvCmxNdijPOmpAo4m0V8u//b/+Xbn33gcyZ0dfBYeWIHDG9x+AaR8sP/rhfyp//ud/Ub797eeyeSbOg26oElgjAZsMToQmdLl1KrCvixdgkC8HMkP4BJHJfBw/njWL8JSKJT/efzTrIVPuugSV4Q4Oeu6cbLI1Tt8CPKm+he46L4KzCnvrQFKWnGM/F2TC+n/26RfpU+k/fiJKjzMmw/H7v//75dNPPolzyAmVvThxsj8Z3VWr1pSXXvplmTN3VgaNOgyyBJogPaMMPXwzwxzWoksXy+yZc8eaxQjjZ59+Fkw9fnxQDwdjyvSpkaeDB/fHQMiKyEgOXhlKb5T1ktEkEypJyrW9uOtnzAicRhCa7HFrnZEagO9RON7/ueeeHVNomT/UZhp3xTg3ZWJDKTXoeXZZPfh9mbMli5ckQOSwhYmsd0L21R+y5c/BQ/sTdMAWy+Y3c0isCUOYylDvhDgK7ifjrgLDEdAUSumcOn86juO582eDo7bvqhiyEBxHhxpfvYwWA6+nxHXIwZgjh/FsPNa/tgQBKkvWDYWo68lSG1zWO95gsmokOVz2xZn0bKqYKoiVUvhSPsPRC7vfUKXGlQHMbJ0JfVF6MilgWz7LmAiWvvj88/LQY49kD5T93Q/8AOwifXetmQYMkARI9Md4lO8zs69gc2EcMxOovS19QQcPHE5PimyjygTnEVaX3gms1pyPvbui7Cl3Tun8eXPTo6bKR//IgDd9d851JkbPmJFK2TcqSytWJADl0DWEEbKhDI0ePGdOA32a67u7Ww36vWPZLWfZmSRHzpVqDQr3YNF7exJc+gyjWlmQkGucLadOgAkagFZJE/QmSOo4Xwvnz49+QIQiK23PZOnoLdl6zohr2Ud6j9PlPcEVVI8feOCBOC9IKDiLTSDNEQHnk2xgFJo5SBxca1VnG9Tq8cmTp+NYTJ0yPYkPSaEa0JEfQ2y7y8SJveVmm8Zb8KW+OGsCpiQdurpS6QYzJhMqQKo59Cxooyz3zNmzyvXR0bJz164ycHkwzqU+PrpS9aIGxrdHLkF36QWOa2AvV69VwpOzpzNv5Prw1VRK6Ayy0cDNnG1rKbttcKeMfuiGx41rVUm2VahfX1/WjwNpnyVy6NjrXp8eAAAgAElEQVTbV9+epJDr3n333dEVdKVgZVKfnqPDSVZwoAU6A5edoTr0lJPAqDvvdLF9dH4q210lnVE9AGPkSIB2SXZh0bJ2r736cvQF+JXzKgvOOYGb371rZ7n/gQeS+Ni1a3s5dvRIqkVgcwIsTF5g1Xv27S579+0p8+bOC7RYQPzBhx9Ef5FZicxQuuqPWnprdAJYCR3ABoGG6VPjHNsf4x8ENvqtJD/pjbffeas89vCjCZA4zPpOVE9C1W7WSHtbqoj6Nj7/qsKkJ0+ZGkIcyTeUtXqS7Cn7ZMwBXVlngqge9qZKWasD4/PH2hl0LanWUGqHprmUcvJEf6pJ5BuUkiMVmtrr1wO9zUT2CaCaGqz1qF2Mztf/Z/3NM+HESe6RKQGHBBsdQddL9NgP8OI5s2YEkSJ5IiAQeJE/5xA5CUdu4qS+JALoSf0aSBtUj1QlGvKKOXPnJaFRe4AWx+bSzelLCSSwJpntCafdc3O8naMGxqu/1NoKRKx5RQLMz5pUYp/L0R/W1pxD54svYZ/4PitW3pZ7nT13vlXxrhTz9It7k1tf6U2dNCnrIEH4/saNaYan88LWa56ijPvg4BjE2ll1duyR6qoEHp1Ob4BwQ5A4Lwgm6EDBn/XesXNnuTJS5z+FWXLcuGKtKktob3yK3GfixCT7yAgdIbi2R0gNVK/5Wf/xr/86iTHjRwyhdgYFOtZPgpuv5Zn27NyZtgCBoCBEwDN9xsxy4MC+IFms+bJbK7ueQDGEXB3jcobZXf0n4K+XL12K/bp08XzsURu439WRMhC4XYUhVjKv9vhczrL1Zn/0yrl/pZVGXY00wXwojL2CzBvl6kgdYu1n7C82RmyEgmz2wHosmDe/PPbYY+Xjjz4qv/rVi+k9pNNAQAUh9nL46mhGgyhS33v3+rFkAfl0zui+oDsMKEWWcuRY/AE6hu7o7ZsYe96QsJArX86D4FEQy4+QePKMZImOpGsQYSVg6eqM/yXJrycp/b9aPfSy9eALqIRK1sAZ9Dvp470ylKAaYyTZxTQ5cq0yzsZ+Tp+ReWxte3dtuulAKEFZdBWMho0ji9DaDA9eMw51To7F9TCECNZU1A7PGEq/1o0JKsPZO2FicLvvvPV2+d3nn5ep02aVt97ZEFwvgyILwDlafduqsmZ1jSIpDNlbpURZdgIt6Ni+dWuyrA88+EAce1GujIBGR6w4HOOXXv51FA/ss/L8ijRTzTC5cIyMgLLAqPGLn79Y7rv3gXy2iZIFdKJwGGaL9fJvXi5//uf/rDz66KM5XMp/BFh5TyWHAHgXjiHB1+APrxpqvfMXEiE7FATD+vmcwIQiY2zOtwYcXh2pw8ZsouezfpyI0Emm4bAyQHF0XSeY+Va/BKPAmNobfzIwNKxJvWXXjt3lvfc2JivMWZR53r//YAwKPCbFLtCwdil97tmVxnxZUFPCDcj85//8XySTAqpib/QQMLwymJ4Dk5WeJ5mHZkgYpYZRR4Mqhaoih3lj6YpbA21QaWGAwAwECJPCNlN57n1/z97dOTDKuEODl7Kux4/1hw7cgDcOqgMgAy1DBrrUODjWStXCfSlqARyniBJuZiNs+2ZbZRFZsHBshhK8OEMaFhtzGy5X0gHrzYA4D7/79KMoTsaZAPu7MrZ7y36GrrdFokGJ1yzn9BitkHsMDpQbpTLwpaQ/ejMZKmxpnKvDh44GdhOq9csDMYqu57oCcY6PKhMDvPTW5dkPGXhr6ucaVDmk/q460D2uO4xwAiLKT0Y4cjLKqakMJ7LKlBbDTEkIDjhDsnUOePCyYWAU2PckIPG1f9/+OgDT83V1BGPOoNeMuvkTrnumjNNIPWt27udM/u7jj8veffvKo488mrOv/Myhxiwmk2OPLly4VMveYYM7WebPWxhZozgbZSlQdB/ZcpAZpAey4WQfbFYipEnC2AO/l5kNvRNyzhpWIc5u05Ca/e6o5xQ8BF5fkGw9QoPa3p71YZAFbarHjJF3BwdTxeY4Cx44/M60cxvFfuFidMtPf/LTOK0CCI6N98JMCSoHQqDnyDBFwa8qlD69m216IGufmvsbKupMkR3ZZdnIJtsKusbx9MyNk+J3GFBB16effhJnwP5kXs6UaWXo8pUE+BqqZS1Bkf2cDpIwse/egzN4/cZI6e4ZH5ll3LGf6S1bc8faVLk5bc4HOWGMYKWcg8ceezTnCtzjsSefzPWvXr9Wzl24kGAerFePifvoT2ySDIHrZIBmHZ7srPk/G7R44eJyYO++yIEAuTG6AnN/z8RzZ7WUVKWfeOKpGOE4NydPBnbKYeaA+eLANYgGz+D3PS/njsEXFKQX4lht+P3e975XCQW2bUuCTvLHGIQ6eLdmzZuAmBNT2buwkXa0IFogjZUGndwmATFtWtm9a0d56OGH44gm6Jw2pVUVG05g47Oo2ufPnZvKAfukKZ6DLbmAHbJjXHuq2ZjOVKhVe/QhknXnHszP+2QQb9+kBNu1j6ErTjFbAbpGtr2/3wkRyY0bqeY6p5xuWdXAeM+ejcyrsoTUg0N2daScPn8uTFQXBwfTcwZTz+lRobl04VICGgEAWCM4pwy4c6IPwjVkefkF9KP3QyvPsZ81a072wB96JP0uJ0+UkeErkfOG0IJDqBfDWXzpxRezLs4RG8tekW3Okt9nq60rX0iFUVDrrNs3dpb+pcNktadNmxQ4nzV55JFHExiqTqfiMDwcJreHHn4wlWMMWd5Bz0Rdx8Hsu8Cb/yUhIekRGNKNq0mU+ZxKDPgnfeRMCuwETzu2f1NWrFwZu+K65y9cSBWWLDdnQEUHuc6ihQtzzpvv32j5F67vnKpksvdhizxxIgGx3xG4cjTzuRaVL/lkxxJUZiDy2egyOuzc2TNjMrLl669TDXnwwYcCPTt75nQlSALrxYJpaOuN0SQ/2S6fScWqNVA790FMdLnO6mucW2tl7QQGiA8+/ujjyBv59pwZNNvTnURiINqtAcOYRsHP+IbNnBp2r/oNlcwh5AyYfv9/pu4zSO/rOhP8bXREB+RAZIAESIAECIA5iKSYJNkKtmVblm3t2Lvl9a4n7MzUVs3W7Of5sqGmaifZXk/teDWrsTxjRUsiKTGJmQQTciByzkCj0bmB3vo99/3D87JQJNFv/8O9557wnHOeox9qfCwVN65JHwLiyTrdLqvIxllfe7t73/4W3XZ3zsTC+fPLjamJViUPQqVDZdF8PsVg5t0YoRBwuEU1rxeOrtOqQdb0pyFF4bsopQX2Pfjgw5mZ58wI0tlq7Jt0nl5evh4QosnMkyOtA7UcfXZ+B+EWgpTaClErt7R8/PjHPy7DI0Pln/xP/zj+uDmV1r8ZFJsAtpNdnS5jwzXzTzY884wO+gSQLC5QpoZuvJYt17I1YGyJXZZxclateRNL1L74nnJ58HJrhEzt96PgmuobYGxKCXv76oy5ZItmJngE7CNqcl3ZHDOo3HdoaLhcuXS17N27r7S9++YPpqEMNp/B9uICldA5xpnuLUNDlaqxiSQZMp/0CSSUqaUhlB8q2bzcjPZKw8zZ7u0tRw8fKb946eflxOkzZfHSFeWln7+UmQ2cXE4lpO/2DDaq6WSOrEWT4vSBlqIfplQYCEpfIyvFolxqdHwiHPwOq8zCiy+9VHZ88kkQhOeefbbcd9+WzCXQ8O+6HNTDBw+VF3/287J+/T3JRKX2POxQY0lBcoIEO6+/9lr54z/+k2SH1P8KaipzGwrjtii8hrWnIhrdLZ7x6RxkijrZsu6uOLWpW9SAhrq1Q9Q7GgXKaKNQtvE2Uq17pUkmCJyMiVDwViNcA06OfupCW0El5BSPeIS83YTciThQn3z8aXjWoRFopvWoUE7SgqJ2aN+NqclkRjgVK1euSOkIhJrz/s1v/k6yWB99tC3oOQXbKD/7vXf//ggbY8NZsy5QNRS3soSUtsMFYfP9pgdMH456XkgzpVQZkAx1GwnadcZsFExhWCraSt6XI5JU/kCd03HpwqUIub4QSpfi5nwJjjkZDigHXRaPI3V96FqcJAEShWYNMsgR0UALPeMUc2Zcl0JjIPydwOnC1epc+10wgvVpggip94bKl3F24DkTUGjrBdHnlOsz8/+VrW8q8ueZOUZJAYd6uNYrc14FcpgMHe7Qll6+mHOQptdFC+M0MCpkzPrYU06ZwNMzRkH39ae84hvf+EYMGeSEXI5N1CFvada8qcm/llxBgZXhybTUKfKncv4E8dbY/dwHAp/rjI3m3w17jLMo81N/vzclUM4Xh4kDxakhB/QOfZE6crOxZg2kJM+ahKp4oD/AgDMjiwMFEghCnCBcMlmvvfpKefqZZ0Lp6X2haxrkmx4p6ygw50wqDcGU410EgJ6nMh1VQ1cN41gUbYd5ORfOloH+OmhSuSFAJPNBLl5OaWdoMi9eTJMyGZcN7uruaaHH7ZUCujWV3v0Z+e997/vl/vsfCPGA8gqZAUETWeRgKGX6bP9nadTHTGVvoIGcIvcjr64lWIU4AiqOHT+e/hByo2zE/jU9VU2/jEBtdEIJ47XscWU66k12gs6Hqsu66Z2U1UH3v2jhbfkelJKhQfoANUOvSr8KEgVZroMwRYO69aADyCtmPCVXnAZyCGXWS4Xhzu8r9XG2BYmVXnQ05UXr1q6NrKETR9biDEJ26W6BH7QTykvfCOq8a8qn52i4HcrZ41g5q/SojJ9z9MD998dhpJ/slZ4NPZ8hBTDh/fLlsnvPrsgcu6hsy3mxt7U/wXBFgV9v+gD0CPzN3/yXXEdzsgCFabS/9I3f1d/HkbPG7uP+9CwnoFI/95VOZBAQ07Nncu6vXa5MbnSd7KBeG3ZRRmfbBx/EFn39679Vjh87UntVn3wyzrxrYCvi1Nx9z4bowMOHK4mCwJM8qmwAtIW+/cpgi3FzsjIeoXCnH9L4bC7RWPps6SsBrOe2pmRJFQD9JIALEceVywkO7It+QbKIrKY6YKNl6bLlCQJkFzJGQf+B0qwyI+WBEPftn24vn3v8c8lkv/7aKwkGnC37Spc4o4Iw5WiIjti6CjAurIxbYSZUedGTqgX6gx6jv/SlvvHWG7U/qrvrlq5j6+ig9LwMDJQv/cqvxHYiETANPv0U3d2xGzWIbw9Iu2zFsvRJvPvO26l6sL6eBQCxZ/fu+Bpf/erXUpK1fccncXRlPpwZ1+MrCPLoB4CQ9QTQCVzpS+cdAEnuclaRhnR1xRkWyNEXfA9yfejIoZxNf9eUdG7/9NNb5A7u6z0CoA5diz6ln+23c0cfAhP0QfF/AJt8vDqfp/bU+sMv5ExbTyC0M9f06NJHbAmg8uzp03HYMZ02A9LpZX4N2XFGrbf7cOBVMgB17Te5aexunq2jMpFaq5AmjI0mk29/9JBaz61b7muBcbW8rsk+0dv6oIBb3j39XcDkiYk6s+ZCJYKgQxP4njNXrqdF7lKJCGrvnGCrJ3tlL7wDPU1HfPTxx7kWW6IslE8rcybjxY9UPjZnFnD3cuTRNa0ftr1mth5/but9W5N9cX7CtJheoDpwXHYi4PnVK6mEUN5s/bZs3tJidZ0ZORfAuJaASEWNvvtvfvP3y913r28Nkz8ZOeVv0bsXL10pb7/9ThkcvFx+93e+mbPtfQNqdleQji/FrrK3bItzxmelB6emazWTva9Jk47IJzIA2TX+uMoXvgrdWQcdV7C+tikgJBkvS5YviQz6Gf/PfjV9bIBb+g4QYF2Ab3wHH/LGb3Lda0NXUnlEn+IXOLD/YOnqmlnafv6zb08bIIaxi2K2UTUSu1HGJ6F2vWV46Fo2frrF3tM4Aw5xU/MowGHYpqf+bnioDkTfIdiHDh0pL77wYtm9Z1+Zt2hx2X/gQOr4CZxyhaYMCxGBezM8AqpMkW3viAO0+d4tKTfjNM/sm1n6Z/XXKG4E5eJEAidOA2HVFP3phx8mC/DUU0+lr4fBFSBQhP6N4eW73/luWX/X3aUDU9x4zUgJTqArkIM9uzH7nCj/4B/8w3L//ffldzkCyu5klixyj/kcfb1BPqqTjq2oo1KwTk4lq0NpcYiVBTDAFBcngJLWN2NDoUycBMgB5LVhnOLUuBapxOaBSc1aNywxEBIKs6urJ0gWJi4HROBBID/9ZHsophkYzsKnn35aXnvltfJrv/7r5fKlwRgmjbgMsfpQQqo/YdZAf3qgtm7dWp597pkovc8+2xf0xB8OAXa6NNal9n0wvUxjZo9MTSXNO9DbX+5Yc0edvyQjMF2CbhB6igoiwoCFNrejM+9cg/mKNjCGlMOseXOyJxwfh88au3+Gp94o2Td0yGlSGxnO2qJqFTBePH8+78RJ6OntCfoBFZBhgM5QnhSG98+Qw/FKY1t7UkYTGNrbB7DumdnQUR0PKChlbB88985dO6OMHFTvxaGhuGWNIEY1rV3rVnu6OpJJc5YoNQ4PBU8BJYNzo9a51mblWjZw/fpIghPBgveWGYLg1nLF9iiVhnaTQyUbFVkUpM2bl0COM0kxJwDUZ2cC/dmzMQRkyDl0puqE7pnlng3rY0Qb5LPOP+qujdAtEoMMqGsrode0dtaN4+654pQjZAhz0rVkNRkVii9zAyDLLYpd7+gcUeIABvsB6WtQHRkuNMWCKT05aVLt7IwxUf5HZ4wNj2a90ZKmfGBkJHtK3oA1tV7/cJqHm+nknKY0OgIROmtZAEeJwWCou3u7QyMr6EZnOW9OnU0ybtCnwCj0q615E+bUTNem8koW0h4ZRrRhf6yf5z1x8nTO3JlTp8ve3buToYN2ZVJ3hupOlhmlI89x7syZGoQWDeSLYiCU+kE5PTe1TH58Vq9ZFYfJWtnbOkOlmWR9KaWhGj4FlwyGsi7EMbVHa06CeUaS3kj/2aUrcYYqaj4R1D+G7Pq1ZCU9rzKmphdJ4OL3ZSHoi9WrV8Wh5lzYR/KJnfDkqeOVOVKz9MpKfEPmOMWu2dSYW4eDBw/dYoZyvj2PINfH7BE6i46X3W9mzghK2B6BAkCH48lBCC3+7DlB3ZUQcnY4axwlAb+zQn4BPsrnEIy4pueX5fBxbWgq+UYUwBHDriZDLoP2y9dfK0cPH87P/L7SPTNiAB9LV64IOnvu7PnoMfqM3MsiL22x6HGAAFK7P/0kjgAnELBHfqyvUin7Bu21HoAT3xMEehfvSeY0oZMHwAswxc/ppnfffafOMFpV52SRLecZla09EdR88P57IVawLwcOfJbrcuzMi6PvMxwyvae1f2t8YiLlbsrMyWPQ2qkb0d3kiJ1E0sHRGR5C+FF7Kar9Ho2tAh4A1uiOh+5/KMGhzJUgSc9hZuq0GPCUNOqF2L/vQMBQzzAxXtF3564hGcncHaxb3R3JuD3//PM5N8pk0PP3DdShssBa4AlbzTbIVilxVRKkaZ/etdbOjKoHsqW0/YGHHggDqUb2+7beX5nXzp8LmYP3IMe/+Zu/Hf145MjByILyLMyDi29bUgloLleCGWsBjGMP/R35SC9CL2r1iZyfBfPm51nZsM1bNqfvsJ7H6+XIscOxOaFuphdmtCWQhcpbDxlvwFql4R6PfqcbblWBTIynP1HprYqNmtmuTeD8Jc/Av7KfTXDTUOkDpEJpDZyanKiVC9eu5fkBo5n919kVpzfPVmQEulplrrIgNZPFtnF82Wtn1vopBfOMbDWH1s/I/EL0/sePxeEmt7WU3TyVEh1O9gQlMoX0qOC69niwxTLute/t8JFDGWCt78uzAQqbYLqSAdV1sgaV2Gg8GVY+QPuMrviDiCicAfbTHwGpdxXsYs985ulnch30x6n+GR2JPApakVulkkobxMyegDjWl79A3hpZth+1CX84+k+vpySFFg7yPzyM5IkuNygVrfXBcuDAwWS++GAyvBILSK8ExHxofsb1kbGwh2oJuW/L1trW2pqP6TzV2VtnKhnY2rUpqTcuRkmvUvrFSxeXcxfOJctKNy9ftixnml6kD/lCBtSTXwF/WAJPnIzu4Q8ISgSbgldBov1jpybHJ+O/833JMf9Bfzg7pOdcewq7RRfybfjk2BnHxkeSVSMLRw4fL70zB0rbO298f5rCgDwxCnXitrKU6WIgoUPi40KUBsNNaAQhSce3cjphSFBT296ev+fQO7xKbvw9x+b1X75RXvrFy2W6rT11it/61t+racEBActEFIz/X7R4YRBgKeXQoS5fkdo9i3Dh3KWy/8De0msuy7KlOVTnzxHMjrJ8+arUWVOODomgYOGCRTGkCxbOS125qNBAQfeR+v7Of/yrcue69UUuhaKp8xfqoWZUzD5wWL/5zW8mWJLt8Qclr0wBw+HgERwHjSASAuuTBsSOzqB3zZBBByYDQjMbBO+8Q6ukqlIhTxI8TFHt7XkWz9nUK3OATaUVeAnGwi8/OhZUmrOsOQ5RxND1wdLe2ZG0vgzCBx98GIPggKS+eHy8zOqbXX7v93+/vPbq60FjHSq02JxrCKR6yoXz55U9+3aHR/0LX/pCncZ87HBKkxhWxolz4R3Wrqvse3dv2hjaWUrlxMlj5ebkVFnbatxL2d3g1RwaMsGQeMcgNKYs407HlKPc6fKlyBanlxM4e97sHAwfB5ljqT+BMV1+27Jk8tyTDFFm5LW/byCOzfCQZrXKGgIthSxy6JpSTLJHCTmIDmHS96dO5b8F2q+9+mre95lnn83vdsyshpRShngy2vbe+zf9bs0wNQrcnutzEfBDJMjP5Nho6r9lGWSxUsKjObdV/8wQMXic1kpogAK5zl6wV86Y60zdUBKFQnjGLbphh9/7QpIoCGsE/ZAxVM5jvVPCFLKRWjbEmRDoWH+yydB67qWLb4uj53cF65Bbmgg9qUymcwpdIVOaMckXRV/L3Go9t+dIr9Q0J7EO8W1Q6lBEnjuf/WbYIZgmJHNuXaP2NlzLGikTNf+B0asoba3zhWwpdREk6Unyvn0DtfSAw84g0UWhqTS1uceZulIbmLF+NSVtw8OtjFRFiM0FYvDnL1wQeWUMlCSpDU5Kf1yWbTL12ww+XeWMzl84P+vpORJwjoyWzm5Z3sk4ta7N8aRXZCM1eHLuGQbnyTm1X3Nmz4tjKTiNbHV2pmeDk4RNkfNALskE5yv16SuWJkDUhJqzsXz5rblTnIMEXUhZJibzexBmATZQgG7kxHJablusfO5mOX/mXGSt2UvnKtm/8bGy6LbFsYnWAPkGoyuwTl+QcsUOGd46N8O9ybOzRcYYM06dQHbJUmeEw38pTo61dL4AUZxFpb8yzp636e9SImfvrBc5ZlDRnXo2gUIlb6l1/M6cvfcJkt4JlKm1754nOmJ4OOWz9hoAA7U3JwIA6LvKUzx/Kh4mIf1HUjJayXrqLCN1508//WyC8ffffSfroPSNHHJ4ZK7mLViQIAoBwO1r7oiTqlyMzViyzCC+8XLpCkrxzeXg3t1xBmVsOXucfSW4dIPn4Jj9zd/85+hD2RAOVA3IajYjtnxWf+SK3AEcvC9d1LBzkkXBs997+6236tDnzZszq6KORZgbe+PnYWYc17hcHS56hmMhoyrD6/tkyH+7j31zT+tAHwZwmT+/nDvjHPZEj1lbpAVNX5Asjn27PohS/mruQaeQq+p02cPZ5YEHHsreA6GU9Lgfx2/J0mWRn2SekSqcPR2ZwZQJCL18+WL2wRpM3LiRShJ2zVmSGc2QzaGhXM+4Ag7Z+OhI3qkBXOwRvaMa4e6Nd+ec6BcSfHleQEqqFxbflsyTLKcLKzUjh/o/msZ5ZVnRV6HRvxZnX4DMX7BWe/fszbPwc+gLQbpz5VmABLKdtdyur4y1eoa9dybET6Lt7mplvOq5SvmPUQBAFcNSW8xvngE4+uqrr5TJyZvp65ChpNedIeCRfWZPVDXowwJYeA6AmxIsurrph/Rva0pOwlZ55XJ8FqAqW0/PINKgw+kg9k1AV889Uhn9lOPx/aypTB+d1cx+k8Fks+1LUyUCtGgCPfIucKdTAPgGzmf4dfzTSuveEMW6vywp8qr685txrg8d/Cwy6JrOnvOVaiC914ODkcm+foxhdWA3XdYEfqmosU9Fb+5gyiQFVp9u/zQBiTWx386B4Di974DLsZpxIkNstP+vFT6ydwNZC4EWR/7o4WMBY7Zs3Zx1u3T5QoAblTtszp49e8v1oZHy2GOPldHrw+l1Wm1u2FK93KqAJAjqGAZ6V7Cx6e6NeRY6p/bzVurmzEo6cCC68uEHHki2CImV/bjr7rvK5auXA2ALdvk0NQv0dwQUequtmV5GYDCfVZWWTPyWrffFzu3Zt6ds2rQxvpy9wmhIPhq2Xr6t7CZ5NBdSrxYiEKAa+WQLVVkdP3E0AdeWLfeVo4ePl0MHj5a2g/vemia8BM0COzAiLAoLVRtHmlFi4DhTkMqmTIuBoVQJu0+QA6Vr6vhGUdH2heWs9pFMlG0fflR+8MMfldMmuXd0ln/8T/5JSmUgUP6ImB1erEvHTxyLA0Spq+l1n0q115cIEUUxMgBGhNEQ3UlRQYGGB69VSsH58xPAUfiYuCamao/B6Mj1pNykHX/yty8kIKi9Iuh0F0awZAgI4ysv/zzCjfnisc89mqZ2aVWvbEMoR6lB70sIU9Jy+UqUt03isEDksU0wavpKCA3HJE5wz8xy4uSppEvnzp+XviPGQTCh8drGymCdOnU6BmhmV3dqht1PyYRntdGMA+ac0FWePJZDZFq4vqa33nonWR3OBtIDhufrv/FbEbiXX34l7+4gYZahPKBR7r9o0YIyMakJdl3ZvOXeNI1fuHQ+9N8UNeYhTfAUn/K/lKksWpgmSWuhznhidLzM6p8VA+oANbNjKD17JKDyb4fK70PnSBODB03fumVrjORkqUQSFKfnb9LvsgHz51TmMdfHUqJWN82l/X1RPg5BHcrZmUCSsQ4iefNm9lzKVRlcM+eoYdIi0w3q6561RONsmT1/Ts6Aw+TZKUoObno+oLXnTEyuqUHzKEsAACAASURBVHHAQEOPSllDeCmEqcmx0t42o6xavTrZDlONKT0f7yEYhIRTdJ49AcjNGbd65qxvzT5MVNatQ4drTe3UZBQ/pWJNAAwcPwGE5xOseA77TLYoN2eRc+zTnGfZFlmgybHx9CdAj9W5C9rtlZ8JdChU55+T3TtQyQognOTRR3kQh0eQKSsmKCFvzgmdA7zgdMg+eUeonbqfTGYfU85R+2z0oAgIyAAlal+qIVweJcmp8Bwz9ARCQCerIW/6U/yOdXCOOR/OI0NHnihSH7IZnTUxnvKBkYnxDIpkcG62mGR49l2dHdk7QRfKeA4OIx+KzHnzUrPcTAFPI/a1oQAPzp69V0KiCZvhvnSh0nraeyUrjV4Q9Bkmmnk/rXIFrFxKGzifdAAjTO9BTJFp6DlcuWp5HLnLF2u2opJmmKF0IUGJ3o3pGW1xaBq92rBoWSP7R3buXLu+BoSXLt0qJW36XKxVysQ04xo4Ong1Da4QVLrZ95rsMeNe+1rG8t7ODacWw6XyX9kJOgCyl96+Y8fi9MmO7Nt7IGeLg+r8ec5K+jJZyx0mJ5JtNhl924cfBH2vWWD9YZUsQwDj0zAGAk00vwMHBAeuTz9T6OTN2kG+IbnWwrMAPQTa3gsYRacD8FC6y+TYA5mK3bt35pozu7vLZykrGapN/ymjUdp9s1wZvFL0CqxauaasWX17kFk9de+9/17oqiGevWn0Pl/Ghq6V68PXWoMyBxJIhXhjiVLC8dg3wF7ToM4Zqz9fkmdFvX5zujrRwEwycO/mLTkzAgF2I7oBbXRnZ3QufcsZMSQbkMR+0vv0A33pvZXRcKa9M5ttjwUE9tnv2EO6kk5kR+hz/+Z0O+/TN2s1Ahnx7Jw1gaP7qs5QQvTtv/zL6GQZ8ZCtyLhjr5zRFn3ovHsGcmBkgp9bQ5kXJe4cNM6f/iI6J7Ow1m8o2z58L1lm+q0vDdLz0sfQ9PHxJ8g00NCeO9dAA+QP5Bug6PdlK+imeQvnxQ47e0oy2d9mtAMHOw5uT2fk8o1f/jK6y7mzR/QFGanU8x1ByK2brD6ARhnbRx9/lIAjpWuTE3Wg+BAa9kUpTSRXyvkCPHbMiD/UgG219KsjTjyiDDbDva2b56SbOM/OiKwf/Qv07O7uzXs7k0AsZydl5GfOJBPh++QM4EN2vNO2D7clYLTn1t16Aqr8tw/ZEbSTdeeJ7+Mafj86WvbF0NPOzlRTkBX3TeAwVYfL+zh/gATZEHId5rvRWtVQmb2681yCNrZZ5oUtpiPISANg8yUFZ+xSUznTVBbEJhjYfehg/NPaSF+b9+kf1+ZDeO/zFy7GxubMtddybjpFlqGOCNgSH0lwzibquwEWC7CBc7X9oy22mtxZW+fIMNP03Pb2tjLyVY86N8BXPbOCGLp6ydKa3UYaQi/wO6en23K+L10cTBZkwdx55cDBfZGN9Xetq8PpAVht06myktUiE48+9EjsiyQCfaxv0z6xy4Adn9XL63wsZ5ZumzVnFvcl5yP9QDL8raG47uc+Wi9QVKfSpndmAOMQct2ss5X4XgI93yd3/j14pQ55FTw1LR4V7JBMuNAq9QeEnK+EOLOUr02lJ9H37t28tWz/eGf54P2PStuxwx9MYzcIaUBvTWNWJTQ7D5TG+cuXchg1m9oICK1AyEMLdiq6PB4nqqsV/EC5M1wOBeqMGUk7vf32u+XlV14tVwaHysj4ePmDP/iDOEEff/xhAgesNlu2bAkd6cuv/DzP8dxzXyib7t1U3nv3vTTGP/vM83EeP93xSTl45LNkAR584KHQEO/bdyC9PyuXLr9VQgQJvPvuDUmxB/nWOzJkfoYyrf3lb3/8Qunrm5VMgANlAwkURef9XnrpZxHCrfdtKY8+9mhZsWJZDo+DKSCT/ifw6ulthjQppwU66PmX3gat74jR5KTpYbFWEEPpU4i24YapM++bGaeFB2bzgtIrdRgaKmfPmGW0pPSm4c9grckEY5634eunhBmDoZGhpODNK2B4Pnj/w9S/OtDQLQrrV7745QwpM1+H0qko64wcUs/K+ZQK7O7pLH/03/9xOX3qRJiTHFDN0Y2zbN4BxxXCRiBHJ8bjvHBilAw4rOa4hPWl1ZjPGJEz6A5joZegYSLyjvYBy5R3w1Yj8Dt9XvkOooDOZCWgP5hoTNeWufMMDIPp8tbQ3kELHCCBqP213maWpMFxyP/3BaFokEJGv6IQvbXhE/XzpYsJvgUcSv7IwuLlNcuBMYmBsv76iJraYmgT+fFeTQkehAcRQMpbli8t+/fuigIRhFlvymnuXAxXtTeOw0gRW2+ZKgpakztvlfHwzLV08noCHY4GQ0Y5yyQyVI3jkQGT8xfcypI2GZ/Va25P6rxNkHizlqE2ddjJzpKlwcEgl/aBx8LAq11X006p15r+ngQIUuEUjgBN4CJ7UOl1p/KuSgwoQxkKwUGQ106ZYHTt0zEU1vB6BrTdTDaP8wUBtJ72OSwsfb1hZMHEhQ0p5Q2YtkaGy9T4RJB38ss5a2rDGT2AgUDT3wkMvD/95L3JhHs7C/QgwKS9sytnbmZfb9ad06ARkz6zhtZGCQnAw7sK/ujMcxcu1Ozw/HmV/W58ooyOj8fAMxaac80vIcOnj5/MmpEBTcOcPYgulP8H3/9Bzo+SmpT/jI5klganJ0Mg29qC7PkdMkd2n3jqc3E2Pvnow8gslD0MX61Bpd5XWR8jJXglP7LhglN7SJYrS5rZSrPKFZmZzs5c23ngQFZHYGHO4779+9KjZc0QxzDmbEYtq62NpzIOwKbKADV9i7kvJUPtpbIazZ8fo63887ZFt5Wt991fdu/aHR2wefN90RccyOzV6GgYylyLM2m/3377zVbjay0BsW+CFqU6DH5tgF+Y7505eSo65itf+WqcTToxc5havRJkjS7jVEPM0fhW9rpKzernHB/ZJixuzz//xeibD7d9UDOTmaVRqwbS91PaKv3vsaN1+K7+lj4UtXeEjVLJ3ltvyUaNlKeefrps3rq1/OIXvyhnTx4Pi5B3WbdubWyk87lqFZuhR+pcZiNhRKv9S6sCQHm3gDSXLpZjx49kbQ989llKe9mTlFK3CDVkaOle8kWmnn3uuWR7jG4QxAvclFiGLWpoKPtpvwR3QE+BDtDipz/9ae7pQ1b0XToXtbepVjBkgPCNG+XeTVsSkNBp1ohP4XuAqNpk3Fv+w7//iwQzZNAZqk3lJeQsmtp9n+xD/KUG6ciwC3Z1pTTOmQN0IYcAGgiIZVxrCdP1smzFirJsxfJafn2y6l8BrNJJzrgzKnMnk6dn58MPPsi5QAzgvGV0gnLTGxOZ80R3CAK4reyItaTz9A3KXB47eiRBMYCJzJIfH6AYueNHyBhb3wBvym37+uPg2ytkBKlCOXEy1wISyapwCvkbzgQQ0vlwrjj3bBX97tkEewIoPgJ9a03TVyFwGlYejhlsZe63bPnK+HINLbP7O88ABDLKuVWuqjrCM7jOiy+9kOfVSyUwk6miM8lugLuzZ+LQ8rnobnubUrf4CUDsSlACYHBW+SPxKWfMyDv5N19PUIeERS8cNj4lhs5vU+5K54SoZk6tNvBeruM5rG9jj+g8dsR1nd3KfFn742S3BCbWran6sPaYwZo0EHsiGDBUXdkZEJDeYxf5hqqFADjAYK0G6Ufr7k6mBolV2MXMDJuN8bGSwlhvvpUzDMDwHTaFbNpL72F/DC53Rg0q3njPPSkZcz75kEDmJUuWZR4YwH3w6lAl0rltSQb/vvLqK2Xjxg3ph9fzR3fv/+xg1tTe3rd5S+SATiVTt9agbUaIx7zr0NU6xyqBZU93uTxYy+BVL6RXPAOnK7twI4czil5yJBIjCRbpsSYAbnwkvkBIEqYrk+n0Ddmztsh6A8DyC4AbbEnTy117akeji/j5ZmTWALs9o1UuX7pW2nZvf3WasoaeOAiUWeiA168vbe1tSckSTs27c+ctiIFEV9nUBPuuDda8KKNjMGAa4UYxjlBeHUkvQYJ//uLPy+Gjx8s9m7aWF1/6ecoswuyyY0eiUQM5KW6BzrYP309K7ytf+VoE5t/9uz9Lav33fu/3o1h3791ddu/dFSSKUnrg/gdjLF5++efl3nu2BPkgNIZ+PfPM0+nPIaiEWl/DzRtT5dWXXyl//Z+/V2bNmhv0RhaG482QOUAQtJ/97Cd5v3/2v/yzsnHj3Wl0cnClLbED1Zk53WX42vUceIdXROuw2DCCEUKC1uAk37FpBNd1HbTOcISPlptluh78VpaMASD81tpmc2Zn9ffn//1+bearPSJB+Ds6g7BDkGovwtFMkd29e28ZH5uMkhbMMGK9M/vLurV3pm6a0sWGxrGgjDlSDtmpcxq1+8vf/wf/sHz88bYyu7+/3H776jwT5Qg/d39G9+GHH81hFqCZUWA2CiMTLvaBiqxag2Y4psMEoYIyyhhlngNq0hWV658wWxu/xxicv3QxqCvHjSKlzDjgeibUjFoz8gIdVM+OPtq91KkicIAUMSgrV66JU5u1HR0ra9bUadZ+nzH1DNbOPT2XZ6w0rFNxJsnG+o33ZK8pO7/nwEFvOD7eC+Li+l3tHWWgz75URhB/J/v1+BOPxVi7RgaddXE0l1Yl0uoHCMJ9rpbbuD5nBXign8L/6/NQKtTZ3Zm9Y1Q0xSLOoNyVODkn1jU1vQtlHGrAp2nZNXbtrJka/SPKEpLJ7O9PWntk6HqUKoXGSHAIBLcNKxGnmNx5B43PixdVkgn3alC4Zp0FpIJyMut+2K04HIIx6WglnNZP0CD4Hg698dlkU8K2hdFR8zDK9ha9arLIZjcN6UVYlUAnSvfipTJyfTiZOzTKmUnSctQbY+E5K39/pY/2SWZY2eyixQmylJYJWLyv4a4QRkGWbwt0GFz9K9aGQSVrzj7gRraZEXUem8za/EULg+bRC4ZJop0H/rS3slDKVzlH1ai3J9A6f+5iLeVsEaVwBoLWtp7fc0P2OE5kgcH/w//uD/Mc773zTp4x9f3j6vF7EmgJFnoHaq8YJ1GAZe3JUF2f2gtATjlFAkf6Ac1qsqPjGG2mkzVEiMH5y3yo4eGUNZqVYs/svawBo1b7B9XDHw4qSlgZPAxDssZNf2OdSXUlg2I5Zkp8oNwNFavzjYlT87G9k5F05pSC6X/41V/9SrIEnpfs078GJMrOcWTIW7IX5LxvIE4iWluyLcPEUd2xa2cyX5r6OVbOAKfc79mfhr6a3IRtTLayf3YymmyLwXscYzLvjNgL79SUvLV11PELht/WmUA9KZFxDlC+Kh9Gea4kq6u7I7OinEly5hkFDUpf3B8b5he/+Ctx8M3JMeh4dGSs0tEb7tunWuB4zox7OavWRLZALb+1aohsABbkR8Ar8wZdTdnN1Sv5fd8jm/QYmyfQ8V6cOo6/MjJzilQdkEl2rAluAgDM7E2gYQCsn8sqjY2O5+/1ewJFq3NUotuOHKp9E8AfNsWzenYyRIdB2skS2yOQFZDdf/+D0XdITippxKzoE/JvHpjr2tNXX3m1rFqzKnqjKTl2fugt72WNazkdYpRZ2X/ZZGfIPjRrIZD+q7/+ToKUrVvvj7MYwgcDSW9WwBhgxSHWLyWAElAjaWhmbLGZ6b1ZsCBySC95JtThCAHYopRhZth5Jazp6ujIO9oPAR+2NwDF8ZNH44wKUnyc35o5lwmbEZ27f9/+OIRhCh0bDdW7DwDWs9MRekHtD18C8FmHVPfGr3E4yDK9yFatXbc2exfmz5adklHxbGwnf4OsKZUTrCXIbq+slYASgICPIAq442d8Noi/9Xed2GXZuZGaedILzEEHgFW7v+ZWaVxGXmTGYC0NBrrK5rGl1oBdQcgDgHjwwQcjV+5p/b2n9QQ+kMUQFhlKPG9u3rGWYdbZOu+/9155+ulnysJFt0W+QtAxH8toR7I9ceTbBL1nytC16wEHAD6+h60SeBKCo9ZQW2BX07NGf7kHuWuAAHKRNonr16sftGp12An5dGaTVWKVk7XSaMnyBNQqCMyi4wMuXbykfP7zT5Vde3aVRYvmpx3BzDol4BczlmIidnnFsuWxx845n9Pa89GMJsHMCUw5cfRoDb6XLMl4AWx/yiYFmWTZmWF32D6BXyVtuJDKBJ+mPNC7eU5yL7BUcWVNaml07SFDqCVLZR/qjESlwhOtcuM698x10kozDaidUXkBQphhcOtYrTr55ct/Pf397/9NDDxj50ZeYP3dGxIlMgSUwFe/+tUwpKj7Y4Q0djM0FsKDSo1S9l/6whcjvGiZCa4X0Fhpg3/2k5+VHTt3l9uWrSwnTp0uhw5pfOtJpJ+ymlaDvd+5Y+3tEQz3hkZLaavpo4QY9o33bipnz58NTaoDwzDdnDa89Fq5fdXt5a233kiTqr6KLzz/hTwvnnBOpYAMw9j3v/eD8oMf/rjMn7+wrF17162MjnIDwuaQb9v2XjIP/+Jf/ItMmp5yeDOVHvVddUIj2DNqik5knyxLi1I0cwTaZiTQS+39SjWnA0GDoBcGfEnrffThtjhmS1r0f1VJDmbDHQbOD6MuBUlwfARKStN8lxFERsCBuD4ylEwO1OLUydPp0RHEeKcHHni4vPrqy6kb/YO/94dl7779WTMlVAydrAPWp8efeKIMj6Fo3lu+/OWvlOkyVc6eOpVBUkonlAuSlf6+2iexYMGiKEeoyODQ1XJg//7MiGGAID0UByUtqOY8fPnLX23V0XelXhPKD6EjT9abDEkfezb3OZ+ekZ7IEmeLg3bgwL4yNjJa7t96f96NIXJgT50+EcVNEaMq5pgqEUSZrd6UMhckKXGLE3fqVDI3DKvSEUGyZxBQ2WTzYFKDO39+ZifMEgSerOWEebbz54JCNelamSWK4cihw2X50qVxqM5kyG53zY5y7mbODI23Nalp7/aUd1rLpv6dQmgGPXo3imjWrDkJFjgZAi8ZNyQJmiEpBjLB8eEcppenVVPMMeAwUGCyGgwnimdB87xWo21jHCiWfnX1goF581v7MFj7agIUjEc2ZXIEYMoIsJHRBwyzMldrmXKC/r44TPY8A1uXLqkMLAP9txxr1xNcOROctIFWuYIGc46knzEYKFHtTcCYgf6wdjEQ1owBMBtBoKO0Q2BBFhiHZraEdwXUqEleu/aODIRsSkmamUxKIxg853v7zp1xDLbcf1+yDEoMOW0LF8xPGl6gzDkQ8Dp/ygfJ0fKVK9OkqexMFpDTeM+me2NMMxfn+lD59NPtmU6/ZuXKBOEaVpWq0WccDeCQQZ4yEkpC/J56amtN3jj6dAmnlHzSwWT0/gfvz3pxFJW32D/BjTUQpAtWkZWQE3LaOOHeWzmf3ijOLkeA083zVF6nVC4lWzeqs+l8qMv2d84M0MRzcRxkzjgcHBV9E7JkengYXFlh8t4EhqiYvT8HTRABOJEp9THXQxYfHfJDDz2cNWgG6HKEZEdl2QSQnBABARmC9nFivGMzW6cBmHLvy1fKlq1bU2LF4eQIZZ4U6uzxamfYGPvtvWX/yHItwUMmMxFHrGGrNKiPk//Io4+F4tmQ5D27d+bnGaI8daP8+q//RgKtV157JVmwqcmbeX57BqG/PjwSO1AzNgglLpW169akR2xoaPDWkErgG/a4S5cFwfPLE088meoA+2cODnsDrHJGDMIFNr3//vvl8099vnz/B9/LhHQOA0Ao9P/eaWKigmmIWy5eyPpB14FUrgUEkPnmaHte+03XO3fAR0yXGpA5iQJg/UW+61xwOpxBgaazRnbIBUIU/bONzib72BDpMBnNS+fPRy9zcGWOrQsqcDaz6oPTKacio/SL3/O8NetW+yhktHxqpUaJbXaW3B8YIXvoXd3Pcynv05NF/r3nG2+8EadNXwyfwbqR47UJhkbrwO5yo7zws5/FDtAhKlKUinE8K5BwLEMm//k//19jA/gknEXXt49kFlDLpyBDYTHrqyASewylV8onUGIXjGoQeNILglA+lywc5x/hAp9NNkFQZ83YQT6Ts09XWguy7vp8MiV3AEAldjIeSh0H+v9uDqCsln21ZgANpfUAKWvpdz1/svEtwIg81Qbz3gSgdCwb8cUvfSn3d0/gdsOM2ZQi13L+SlSiXFFGg6MvcPVR+qiSBiCtyiHD0UfrmW9YRgWV+buBgbxvfnb+fPapGfZqQCs9Y19l/9iz9IFeu5Y5jzKfv/Vbv5UzyK+j58g6++n5BG38uF++8XrK4e69d2vkgh61Dv7wYRqHnfzu2bU3LI5PPvlUSHRkYAVt5IV9Bmo5b3wU++D5XdOZifxOVqZdfxr9A0TxTm+++Wbp6e2OXQRs3HnnulQIkbX2GZ1l//6D5a033yiPPfJouWfj3QHZsDedOX2qEu30YGqtQSR//bFHHosdt+6AMue5Zh7PpY8zM3ouXY7/IPgVZMlqsk30AZ8lYD/Skcy90rOHRn8kfYjeme0WfPi+/6ZPk30063J6OtUHFXRFDDVRiZMQEwkAU11WQVv6vQJntdy/KeUHhNT+0+Fy9oxWi+Olbdenr0y/++67mXOgR8MGUz4UlFSUFKCaWDeGRopsXbBJ6bko4U3EBXlosf9QNlBKvTCmXl+7OlR+8dIvyuuv/7L09A2Uk6fPluvDg3Fcn3nmmbzACy/8JKgPZfPVr/1aDuu//4s/L4899rnyT//p/5zF/pf/8v/Mi/76138jGacXf/azsmfX7tTpMtyMklIHNdrmX0AcHn34kUxY1vAPzagMFcPl29/+j+W1198s8+cvSrCzceM9UWJC8SNH0RZuayGbs8M6dvvq1WXV6pUJcDiNhN4hsWmHDh9OxEuQoL+UlDIHjgZkVwDSNKjZXBshMLLBmvo5l4NDgzl4HFQlDp6TAarN4XWzla6FajhzVbxPRfj9W6Djgy3PASLwvvvKK6+FpSITtrt6yosvvJAymV/50q+mRweSqcwqvRajeiUWJnOiBO7gwQPlD//wvy29fd058EuWLC5XL1d6PzXlAjDBiKGkzz7zTJ7/l2++HmMhEyeoGxkbi8EnI5AV/VeMPGfYPbH+MYKcEwgFZ4bwWwcHhGM/NKrPxjyP6swoYVAuM6tvIGuizILj8txzz5cPtr0XR4AB8156PMgmlptjx0+Wi5cvxQCk6W7hwvLBtg8SmFIwgh+OGeOAf50ikO20z86Aw6W8gaLO4ezujjMrOF5sIvTUZJxPSrGZRcAZxFzEMOsRMW+Gc6Ivy+/ZR8bRWspAOFvWg8EQjKiPVWcrm2OwZGWUmo6ygWA4f7KX/s24NtPLOSmeOfOG2mfkXSFqnGLPrsQP8mwdGodAQCJ9rwSTjAmqoUvumYGdrUFxlJF1YrQEN4ya/WxQ31wwZBILci9AiLXavGVrFKiAh4L3d4yawA+aiiVNhgmBCFkip2nYFcwYEHmxTjenp+IIoWdFCjJ4tTb4TtUZJPqFBLPIImTZOCgJFFtZO/XQdA0njHEVeNlbZS7eUVmLPVEKuXjp0tLT1R09eObUqSBT9ITeGme6cdZkSsnnPZs2hq0yQ1fNHDHsrR/t582U2znH6IFT6tA9MwgvYEgQZu82bdJc2l1efvnllMEsuw1C11N27NxZ+5v0fWAJGx1L0CCr0tB8b958b1ifULvSPekxGByMowBwAGh8sv3jBLsNc1J66+bNr8HJ6Fh5441f5hkNa9YTiB0TOkxnch69BxBiwIycsTp/wh4aRmdPgSXeoWbsTmUfoa6ZITN3bt6XbLmP4AexgPcRrLu2s/HII4+Wr3zl10LbTCZlc8i3a1sLDqrsDh3x/PNfSJmRIBFYtm7dXZEvVQYc97vv3hh0+c03fhmUU4bsy7/6lTiK1o18hg67oyNZJHT8nHWzVOzvD3/4g4B7gCPrXVFOgyMvpgKBbNL3HDrDWtkHTfCeF8r/4Ycflc89/mR+LrukCiHIfatsxe8Lcuost5k5C6731NNPxGEmd/ZdML1+/V2R4ZTQLl6YTJt9vTpYy1RkSOgbciTjtH37J3lewdwPf/SD8rWv/XrOPNkHhuw/sC+BsP1Cle277M6//bf/pvzO73yzNgJfQ9HflbOaZvOuzpB5+K5mbKAPeQhD5uUryRKEBOUGVL06PwCvAwf3Rubch7P/0ccf1tlqt68L4k/eZUb0LR07hN66zh1B7CHw01DubL/55i/rQMmxiQQ69HsYm+5c37KxnbENZJIOdE+AEfa93/2930vg57w3bItN6T09LIiTeTFrTKWJzAEfZ/++PSk5pNsFptaIDOu1k4HYs2dXZNe54j/oE1CxImAms3wDM7C+/e3/tzz04EPZD0HJyPD1ZI8FaGSMXDz51Ofj5DeVHc6UMl56T7+QANzaQNrpcHaWbuMPNfO/yAsfLvPIBq9kdg9Zdo+Gstz+qeKhN9kJlTuyTx0dXdlD6+fcVdC0PY492c5cJ+D27l35O6xflfhDb3dlUiPTAEzrr9zWupF/7J6uCSgA7llbmRm2pTI71j+1L+hqzpu1ZkuVJrOX9IpgzvrRJc6THirPw0flx7qevkABOplMUP7O26kSkF1pyv3ZKLYDyAPYu/++B1I6KOh8/PHHU+3h534/c8mWL817kKfKvldClOLc6nskzw8+8GDGbwC+gCZstoznn/zJ3082GkDFQa8+ZEfK8AQ6sjT2nK5lW62fQAaIw29AbMJfAio6XytXrA5wfPz4kfLlr3w1mRhzDoHf8+YvSIb33NmLAZ1lcFQ10QuzZ/elUgngxjZu3nJfALS/+u53yqa7N5UH7n/gFlEUH7fp+SI/Galx82ae05mlC8Ymx7OXdIQzALQK82Fm401HzxpfIBBtqpnssY/vyRx5R76W79PV1ltmUjVUU4rbBHv8aUBHzQiphhrPdT2LZKbsDv+UTG7/dFf5q7/6bmk7c+KTaU5M0zTkxl7GZovyXED0SJFwKryctLSXTk1cR0Xj/Izgn3cbCwAAIABJREFUzbhZh/x4eA+t3ANiJKW+Y8eu8uOf/LRcvHC5nD1/oXz9N78eVMl9IOWEpZYDYJlSw9cWYaX41AlbxIOHDlYu+d7uCAJmhoXzF+ZAQ2W++93/VJ5//ktlckqWYV5FrTL3o1ICzzbzREnU9evlT//sT8vpMxfLwvn6K2rZGGfLAjK20A2pTwfrH/2jf1hWrlhW2mYgM6i0vdBqBtr6NVTATY9TpRKuGw8NqCm7GpU3qbimaQ+9tPelpDjK/tQ1NP+l1JKD1nAnbDTZ1E7XwcTCSHJ4la2NxbgOzO7PtbDRKd36+ONPy/ZPdyQyNsDT/hqSyin+yU9+GkfMc3H2Hfakp/UjTI2XefPmZMDek089HuG7cqWyKfXN7K0zIHr8u72cOXUmji7HeOeuT4P43HXXutLRyZHdn5QxQ0EmCKGg1LMxygSVfFUKRyntytgVwoFr1+KoHz9zJmVKTYr/2rWrOSRKJ6Xy9bNUGb5R7lp/Z9hNGATP47lcU4p2YGB2OXv+XJQGZUGhZkJ5i4a3CeApwtpngNGsLdkC2QZyDg31nBkMtnBhUF/33rh+Qz2gLdahWt5yJeiD78tUki1DrXJ4saD118wGRBLioWRI5ggy6+AyChQ1pejZlQE2SloQgUWIAWA4GT7vSz4qWUOtqXd955ksCto4vcpHpORT2jc1FafLGlA4MlUcYsqfYbHO5Ns7hr1pfCwNiz7ACAGiUk/vCQhx70rsUYMca9BQkurtQJ/pGhQj482QHDl8JGvDcJsDRUmm2XfevPQ2yPpyUI8dOdKi3KwT0dMro/+kNbxMBk2509TNGwkIfBpEyD5y5q2P92bg/V3KDLHQ6KM4erTFlrWpXMNSePFClL4zrCn7xRd+GrIOyPgTjxvQiE57VtLpKUvo6S5jExPRj55NjbLUPh2I/ppTFgTq5s2Uplw4dyGzx2SuNOECNoAiGuvtOf1y/kxtvBT0YZNTH+/63sPeMV4og5997vkye85A1uf82XNhRuM8N6xHZirJBO0/uD8OhN8XRApuyL3nlR0XHJAb8rLudoDAVK4pi+o79GH/rIEYbEaf3hdAAwdkr83IqfetLGWyEjUY2lt79YavB4QAhAGmfEIgMVFpzJUjPPf882XF8lXlRz/6YZwFSDmE0xojzBHoqFX/4P33y+OPPxF9+MILPw1IpjpB0MjoIzfZeM+myICgil5/+IGHsmaCAnqJ03/06LGUO/a3ZpAAowQx1oDD553skd9LOdplDmdtthZ4eC79EPSb0llEOc6EIPqFF14ou3ftqQ38A7PyTBwl54N8c5icKzX39AuwiZz09Or/0+i8NBUJgp7GRtVyps7y+GOP552sxZLbloXJzVrKqgmqBSlkhwPXNKA3CC2bykk8fepk5CmN3LNmZfaM/6ePa4kutj5N6XPiOLJ9wB37/pUv/1qc2Wa0gOybmUc+ACprFgZHrG5vv5FqgOXLV6ZxmG4Por7wtvy+ioXNm7fGMRro7YujqBQdkGhwLnCMPUL6sGfv3rJoweLy+aefjiMHeRfo+FRgpgJjnlUfSc0m1VlCztUTTz0V/QAUCMiFXl2fRZDnSufOr7EW5N8fZxOASC+yx+RZf5YeTvvR9CCRj+ERWR0kMgsDcMk2eWey5L31Xdxxh8z8pSDOCxZWSmI6NGVq7e0JYJvp8/RqMwzYXB+Ag/cBjgk0BK8nT5+ILpZNjm/RYgT0LvbT3//kJ38bnY5VUeCcXs/W+IAE2X195cL5i7d68DLKw5wtY0dQ5mA07RKo1/PEVnn/9Jn21/JkdpVebciS6Be/J7CkJ3zHz52BhoXTzzm4GTlxtZb78RPsK7CKDq4MnPqPr1Qm0FZPqXeQhRAMZUTDrFnZu0qwNTPU7myFqh+6R6DnXs4Fe9mMTwht/JXLNfgAJpoLdfVqdE/OOCbNG1O1x2bOvJTH79q5J/6a6g9rFf00MJD/9461dx09d0ee0f5qeXAmBPHWXGATOzQynAGgtYqhjjshL4A16+JcBxzrrQNcZ7R1RAavDV2NrmGLVSLcddeGgNDmUV26VEHj555+Nqxs/K6rg5ei95Su6e9VLfHjv/1x+eCD98rv/ObvpK+s3mu05YNOZ0+tCUY1Z9O+8LnY5fGpiVDzW69asteWLJRsFh8sIPfUdIBy/w1UIuMJmkrJPiSYmjbWYLCVPe+71fLh+dkfa8tfZDMkJrQ50Jt8YL5VRlxMTmReZg2Yb5RjR1TenClt505tn/aXBM1iJwWUSaczs4EN5XOGW85Q9jWVB7rVMCSYaaWsXAM5AccB0k5QXTNNxlM3yief7Cj/5XvfLyPD46GX/nt/8AdprNy5c3uUGPrnukDdSVmFkja0zxNB/dVEcgjTxDizO0LHAenr7c9BDvvLyRNBhUXWai3N6OH8GhTKCFe67Ok4dH/+f/9FOXDgSOkbmJuhlgK3OD9B7odDZ0so0Ur/0R/9Ubl8SYM+ms3+WwwcHHRpZ4ql1oG2xYmoxuR8mZyYipFKlmbwWgIsCo/zURvlal8PwZKl4BQRYk6oA5j6xbnYaUoUqT1YctvibC6FbO84AITm/PnK6rR0ee19ErxRQB+8ty1lMbUxuCqsO+/ckHVUMiMjI2UKHVR7aj+Xr1xRRifMi7iYhsyN994dw7V7145y76ZNZfVKJAzWv9TIe8qQr0qYgFXEgV6+YlkOMcdPmltpCwdFlgeS4NAGuYGonDyZlDwnpTY9Y1i6GcXDId6+Z3cMgWfJDBM9TTdvhhVq3549FZXv748cz5rdn0PfBEz9vX1ZV1mflStXl3s2b77l/DJs5EZpgDS39a6ox+xy5szZ3IODWgdkTeXehrDVEpPKmHbh3LkYi0cffSR9VFLp1tp1yD/HUeCS0psrV1JaSAmQJY6x72Zo29VrcVrIknWAuAjSZHSUVXR2qJmdE2fIezoXI6PDMYYQPu+rNIKBbAgLPL8/1kYvhPfgmMik+o7SUKUnmzZuSlCliV9A6WMP6AHvQJ6wmzGsrtfQxlbHdCTKceeOnbeCIOvonIQYoJVmFiw61wycsjvBlIwbhZ4eqVmzg9Se1uC/dGnunybQzs4YXnttpgyNRi8JyjmxPvaDPC1asLBSwE9Mxpj5Q0ck+xYk70qCtIokdQasIMd5pxYbouth3iK3yZzN7C4jQ3Wdjx+twyuXLVlaHnn44Tjr7keeyUCU+s0bUfYNUJEm5Y4ZMbD6FhlyAR1dOnj5aurOOWZ69WRfoGuZ6dXfXz795OMy0Gv+1liZM3deyrk0Xn/40bb8nX3Ta+Cc/+7v/m7ZsWtH0GfzdVMyMDISY1tlqvZfTLdNJ8ABFDWloVWeJuNMQd9d2/ddh0ylUdZA0pXLyz1hWLsaJ5HhA2CYCWXPrLHMTKXQnoyeg06ai9QQXDjfDeObXghOrv2ARDbT4e1nZoMcqbNByBuHnx6tzat1Ojo9CHm/dOlC+l2Uh9BTHAS6MDM1btwIQOe8cFBXaTo/fiIBh+dnZ+gf500WTzDImXOmGHdOpcDY2RdI0OPN/9NHDPhPfvKTnL+QFBw7mmuFXnjOnOwpW+h75GrH9k/DFOUskz2lV8BEJUXWn+0CAHz8yfvpeQKomHHBQVf2iphAUOz9vvHbv5NgRYleV2d3ruW8prRlll6JqZxxgTZGtbffeSuZPmUrzjLbpORWFrdxaNGXc3h37dxRliO/6DQ93TyWqTwL5Ng6CdTXr0dxrPrho/LkU0+Ve+7eGNDCfiuFp4vI8+QUBsA622LP3t05s5xtFR8BRW+Wcur06ciY4PnOO+6KjpBNsG4cSzJ15eqlBLX8jx3bd6SXeFXmBy2uZTgC6r1746RlMOuF6tyx6zKUQCkO09PPPpvvc47ZXmdT5oOzrgfKvnBEZUYee+zxBHj0GFS66bfkfCkdtG/WSNlqgKp582s5fu/MOPbsNB1+8OD+csfta3MtCHivmSzj+qam0zOmz+XAZwfKE597sgUkt8dp5pSG3GTuvJqNuFIzEGZhKWGjJ5KZ7GqvGfQZdZYNn0vponMTYAQgGLa4ixkkzXmn68l/7ReZH5/DcFmyu+b2Ncmc0A3OHL+ObNGVdD5Z9n1+g3uy/c5tw3TIr1EVxC9wvyYbaG2BhRje6BhEN3SU7zqPgA3fZfvsObvL9rsvfdYMgWbzrZm9VVJHl5Fbz6viwPX83Qfb3o89VaXAUW6orkOG09Iznpm/Gwa8dlmW0Tjy9LASLf6DNVq6tMoB2bUnV64MVrnr7IrvUIfZzwuDmkAUmLz2jlq2K9gle3rcZeEqe/HNrEFAp+uVICktAcYjjNZKGGvhLJPtpmQ2PveMFuA9iejmZErh7b+944d89hm657kBpR99+NFUktAT69beHr9b/1+3zNLFS9kPmaIvfeFLCYStM+DBvWV+2eIa/N0o8+fOuzXUM/5Bx4xa3p5xFmfj69gHwZy9oG/K9IyUHjYlg7UHSGXYzKyjd6tz9SQl2gP+WEtr6xnYcDrMz8mNfdt6333JrPMrKwtjV87zzZuT5b77Hyg7d+4uhw8eTXlh24UzO6ddqJZC1fk4bgzRr6j6WNAYDgeGq4YVpA6krAeAADoAbt40KHe2VcrGHiVaU1MJArZt+7i89e67pbtL/f/VlCfcZTDojcmgYCL3oK6LF0VBKclQyytae/vtt5MOhEKlBOr8+dIzsytCIkPE8Cg1IGycF0JybfBqBFy5FUPv3RpGIEHSf/jLb5d3395WBq/bwFLmpImqzrmBxiRz0ddbNm/dXH73d79ZTp04nntWJG5uUK6zZ04nQBPdN8GI4MihT7B2ZTAHkSAwzDbCAXOgpas17UMRoTsONLY2B0AKXf2qLIJDfPvt1SAf2LsvCo/yt/FKQxgqE6c1sxKu02dPtYZOTqfM6pOPPw0ZgXKt0HC++17ZtHFzBAh640AyGJQhgSd0mkonb04GyZR+X75yafjYHSZzaSgSAqnOWqA5s1upwN4YFwEOob1y+WKZMw+3PON9MvchkBylJlXfNHZKzUsNq9GX1SNf6FfJGIO+aKkZE3UascBSWp4CMrndQFCGnYJU/jY9bcZBnS/A0Wa4Oem79+2Ngvq13/zNpOk5JhwDpSFNjw8D6XAtNtn4ivkydf6LVCnDTd6sKVSCrHpmiLwyGXuu9M4zNyVNzo3r2yNOAtk9d/Z0qMQ5mzKGUHTOlT8NspNm4tYAWoaMgy5IVa7BKCSN21mHRTKkmm4ZDD0Y6pP/riyynlHKk/LmeHCKnQcG3icZDdmxgepQe2f3bub1OFPuk1LCkdG8j+sx6M4LpzFlFYPmIVS6+do/hp2xO0GKdeJwJis8WSewy66kvrrFCMbIqBc/d/5CDBLlrrctusewPqxKHbUW3rXplIadh1OCRa2vZ2YMueAtWaOurihq+qxOGq8lX2nGHR2NkSYnrmNNUlfc0VmdoKPHUurx/Je+lF4wihfz2/VrQ5Ep51AZjPKT57/whZZMTQYZdpab0lKBz+x5c9Igu/2T7dm/Rk4uX7iUNbG2pry7/7Hjx7M3H27blqD0sYcfTQBwdXCoLFp8W7JxnplhYQgZBYEWB3/X7h0Bae5aB+RZGgfeO9CDkEnreOwER7yWA9o/7+t3OKGCFXsgY+FZblu0KHXlDQW8Pke/I6iAvAvMNUOTBeACB0ggwEHhOOndASClJ/HSpQQQ1l0QUZnNvDMK8pEWsclonkFwGFaAAglcGadTANDQr3KGK/vT3JSDKN10PWvQZPl8t5blzcuZpH8yJ2u6JDgis/ScMiHZCQ75ex+8n3PqGeiIysyoPHkkugRSaqiiNSej9BkZkk11b8EfHZaKhOmS9+AMQpdUC0BeZQ3tm7OK0MWARraJ48kuKFsze+WNN19OqQ2nR98PJ8J1lUC5FpkApkG/vcvwkHLbvdFDEGDn3cy4VBnMaCvr71pfXnrpxZxRjfSVVGY4mcyw+g0PB1UGEFrbZuzA3DkYz6Zzvu1fJVHojiMENRXIBpRsK6UHjezIaM56dcwqHfFnB/cni+fvGrTa+sQZvTZURq6P5DntAcpgpS4cI/LFrpIvZ9466UNTYqzcx2BB51YwktLi4eGsgfcARLFNdM+2bdsS5P/4xz/MMzz+5JN5J+WmymMefOih6CX2r7OzPb9rj6yLQInc2HN/J6MIrCPHytJ+5Ve/HKpnjha/REAtkPHgnlumUj+QWT7eWTDLr+E/BHwcmBVihpzlc2fLPXffk/NDT4cpbc7cvCN77fujLcp0p8O5VpbtuwDoxUsW5zpAG/tcB8vWLJ+9yyiRrs5UdpBNOs1/C8w9t4BS4zh/6qGHH0qGK/s4hjb7cCUVWLIkGZX7H7g/fT1NFQN/TRlWzgVCCg7q9HQAFbqo8R2dfQFaU71A9zbEO7JAgis+gAwIcNrzplfj6pXIbBNsAcbe/+D9lFoBAXysN71jzZpSPVknvhQ75mynl2NyKrJV2eZWxa4LMpUVNgGd/dWHivjB2ZNtAQy4ByCak93bB5SdjE2xuewdHUAurAuSpnV33Jn3EdTQYTPaDXI9G7vt3flldDC95dmBJvaLPZdhbbJL9qEpU/fzZUtX1oqCubPi3wB/yb0eKqCbCpDBwetlx/ZPym9//Rulf1Zveeftt8vWrZvLvZs3RV4FxMZL2E8gg5mHfDX6j/3yvJWNdPGtNZM8SHZm6Hq+29nTHX1S5+Upk5wf0MTPyK2ftU23pazZ79kDOk7pPptNP6cPur293LluXbLW9AB9QtYyxPrmjQCEZNr6CiwFkdaQXqoDQmfEBolZKuPmhQR8QP22k8c+nKZkbH5tchex16yOOTqZMt6ikq00sLbzZm78Xzeh2VTGV/rK929OVnpaRlPgcOzwkfLeu++XfQcPljWr1pajx0+0MkEzyvoNdyWKrLWZlTPbInlhip9ySM+GUrHZc3MgQzU6PR2HFBpaX/a2KD91o9t3bC+7dmxPAAJ1cfhcyHNyAm3sn//Fvy/79x4uN6YrL7rnFc2jn7ZYhI5wt7VNlz/5k/8hRs9AIgGUxQ8DB4e3fbqsW18JFTT9azaDijYlXRwsC885ZxwgWCJqwshBNhUbSqd0Qm+QjItUfRTp7t0p3aP8oIAnMFa1dyQNnXrNs2ezNhQ/hUnwL1291CoBm4qgvvP2u2GgYGg4sf/pO98pK5atSrnTjh07sxZKPhhDh5ojuXnLlnL0xNH06Hzta18r8+bPKZvuuadcvHSh7NyxPaw0yhSWL1tRy1Rmz827cVzWr1+XVLMmWnt57dr1OCLelzPbTOiuh/1sHFGDoigJz8tRhQx7J88E8V60dGkcpSAZHR1R2qkD5ST21HkpfldWAvNRpb/uKStWriqzB2bl/oYsmqasMdw7V+RUXWxX5K2pM+akQhBSbje30oDKqDhY0LtmEGTorc2BunSpUlqmdr4j6XJOcIOC2B97TzFnmnhXR4ZiHjlyKAeVkkUy0GQ/odS1NKkjhqdB22V0oN7kl6KjhClNg+g4GhAjHwpTVtPzNZla++B8CVgofKgioxSAor02sdaMbEfu3TRUati0/nrGOOeeF1olI2FQJqPAsDpfRw8fqiwwo6N5PkG354CS0heUk4CfscVMlazn+XNZQ79T2W8WpkeH8WCAOJEcRc806UzOdyYr655Po/xld1DIjl4fKe+9906au/VpNHMdgr5dvdKi870YI6rch/MLLXSeBIHWybpa54OHDycA2HLffSkFc96Vr5nDEorW1mA3zhV0telJ1I8TdpwWwwzjc3PGzSh/MxVSDlkAQ53lzMnTte58oaDvYpw0gIF356RQ3Fvu3RI9vG//geiADKbLFPD26D09BYARazQwy+DBoTJvztwg3dY172j469KlqRU3QV0z/qrVayIrsozOgjPFgRZfQPcEN87Ok088Wd599+0E5vQpR819T585E8OmtFSdetgc+8xiGwiAozxBoJO+thPHyrWh6+X+++5PkCu4lz1cOH9BZE3ppECQ/rYHgg8U84Jg78Z41hlVAonB6BlnESJIH6PvvuOOdSn1olOSfbn9jjhJntXe1rKbrrAwNrO6BLRkF/L7yacfl2vXr2cQp/PxySefZP08nxImuiAlfMdPZI0gznSlmRf2Qnan9r5UuliBAgcrAV17BT+wEwoirK9gPPNCZiF0wWg2kecjB4KmkfFrIc1gZ1NtgC55Yiz6HjDFeeQweIZQI584mSBMoCAY2bV7Z9YdQNMMT01zf3d3foeM+n3775k5GrIhKILZXc5zbULuaQ2IruBmZfJTjoQg4Gz2joPK6bVnFqeCIiORdTrBCAnP7zlXr1qT/jlyxB4gJ5E9r/POlOGuKccOH8t6+H0OtnVx/qzlffffV7PlM0oIA5wRASHnPmQsl2R9kCotTUUFuXnzjTdTtcC5Fpx6lqvXrqbCw746H+Qk2bfr11J54PfYcc5t7ZO6EH1m/ayPZ3nllVdClGHqPD+EfiQjytNSvrV8eQJRfUwCZvbMOtGrdGSGHI6OlXNnzwd8oSsCNCMS4kR2dcWv8f9xlqduJIhg2zj31oxvwWYMDeth7QvI2FTXCFj4dWxXgOkyned3xujxzBtroer0Fd+NjtLvokdFoKH9QPkw2dZkjh03jn1byfNYB7b/0KHPUpLXDPm0Z86FTFfmvly/Hnth7fh2GZMxNRn9n/7I9IZPVz9yejrOtSCY0SLzgGKy5T0a9kDZEUCM8yZTo7/N2fUe1kYG1x7U7G5b7EEY3IaH807Ot5+zUeQImMH3IxPWlx52XWeZX2xgdJNhBuis33BP5M6eyWKwzRxyMiCISIVK/6zoL0GwNUAawLcQ6JJjtjQssMpFe3rKd//6u/n+008/nfVuemj9rvdgM+nVjffcGxmdujkZQME4EN/BQqmiYdPGe8uFC5dTar1xw8YyOj5Sli1dkqQCPi0APdBqaHgk/UF0Nr3EtvHHAC+x4cOIE+bGLqp6WbxgYey49+RLGEDNF/Cc7KV9JLexR3pTkTTcrLM1MxS2uyfAELmwzjLEdDa5pKftLRvGfqh4sd/8KpVWyMD4La7RjPZANiU7zvdVChr4JDPy2squHdoMOkvb9g9fmoYaElaNmJRAIvFyM4dSfWDmC2SIUz0gHqRpGGrqLVMHCkXo6opS4tyH5m/SFO6JcvH8xfL2W2+Xdz/4sCxfzoifjTOqDOPRxx+Jgyp74pBIZ9feg5EojKQd794QA4MViHF2CCgzxlhUXmkfO8t3vvP/lbvW3Rm6XKxuDgHmtcooV2s2pU4Z9n/1r/91OXP6YikzOsuIwaj5x+GdrAfmtsVJ/esN0KPDGcIyIRI1cVoGyEDU6Rk3g9ArIYBAy1CJMH1Q0GbyeEqAMKVhmzDJuJYX1VrTkjkTAh2HuXG2rFvTfwCZSg3iuHVWP90TY0+wHGD7B11zn/PNHJvOmpr/5etvpF9H2RZk5vvf+165ffXaNIa/9OJLEbAvfOGLcUahmByptXeuK9t3bS8nTx4rTz75+bJo8fyyBJNWT0V/OTkcUAFOEPOOrrrXkxNlqFV7umbNqjr74Pr1CKfv18yfkomq9JOZ+6+mA1fGq3LLMeHAQ+bbWpSW7s0gJ+hGljEwq8xvTVyvaFt/OXHyWIgk7lq/oZZPKF3TK3PhQlmwYHHp6O5KMEVOGTROEeerllhVFLhmiPYHeaOMGkrKDLDDcjenRfGtQXrnzryPn0EQJifGU7fM4ZNWZQzcg0Nx/uyZsm7D+hhxtb6QNCU0QUJHx/JO1rEhXuBENFSkUD+GGJrOOZ49Ry14qwYecj13Xt6B8iIbskh6TBoUznNTjIJdzhAllTrvtrbK6d/qqWCEyATEBpsKw8Op58T6PsXHieifpRm9osKM+OULF6OMBHMcGs+mzIIR42AMzJpdNMuTSU2kTfbI2lDUcQSVmrZmblDyHCnOSOZ69fSErtv6kAnGgBHPQNmpyRgs5+PtN99MaSx2HgoZetf04giUPI+aLGi4YNB36BIy5T7eMwFci9UnZScHPkvZivkgWJgY4u7WkOVk7MwMm5wMExbnQQN1k93CDjk6gbVofdYSaUZX58wE/Hrb9HZwyDyPff/s4IHW7KDVMbpYbtID0jMzDmvKTzQbQxA7oa21n8IspxWrVqRBVYksqtCUxLbKHzwzOb86dDX9JzIFdIwyGN9hdOhRjjijRz+px+aM7d6zM+U39lU2i1yECnz4ep5J87YgxXUqnei5vAvZFtRykpzB5577YgJC8gJUgdpbR861M8UWWSN0yUhyOCuCBLZEcAe91t/EuNV68BIb0j97Tpx3Mqe/iV3iMPtC5kwE4RzI+y2YOz96wvmuWYpadiKonjVnTmVZajEoNX1F6N+xfzZ9e4y67wg2sGph2HN9pTTWT3bW3il/Cbg2XR2g2bPnlfUbNrSc+9MJnOfOnhs01Hop/a4Zr4XlyWc/F+e6IqPd6T0kvw1THiec3s+ctbNnM6/D73Im6ALyevbc6VRC0AGcliaTEOr368MBSDgSwLTUzMfRBCbV5+DA2gN+ARAypXYyNz09OetkjTNI37mWtbcnAnflhuSLbnSODZpes3p1WbdufWW5XFSZOtlwgF8qSpIhWlKOHKzlcM1UdPcLyUhfb0puzJYy206gAxwwg0+mTNAYAFYP5eLbytjYRHTslUt1kj1HlJwcPnIwtor+twdsNEdJ9vnd994LyGQPZSsHBvrC8MrJy3DKrq7INf3Kj2hKXWXB7Rf5pKuatVL9wXeQJZWFdy/nOUxZvb0t3XEjtsqaB2CYPTu6m99l/egSeyF7zMlNb7NBn+bdOaP6Xw14b5UBWy/AhPNOx2WO2dRUnXhvgHFHLWslnz5k1zmvmT0l65daDKSVUpz+dj6sCUCN09+UnrNvAjwbT6eQl5pNrcMu3be5NlnzbgnEWr0w6aHs7krALPPrus6pa1nx5cvdAAAgAElEQVQze9b0PluHxqf0THSPdoEMmm4FQWSrZm9uC+hN1sm/d68VHEM5b/5OxiQMXem/qRluz8Zm8BFcN/2D44LuyQQTjd8GuFVF05Sbu5b1ph/5sRkf0jajtHd0RncIOv180eKFyQjRZa7FYbcn7LLsvlJQOmn9hrvrSANljsrnrlyOjHs+fWeAZj7tjZtsjz6sSretWoZ+Vr1y4vjp8tmBA2W9eV2Xz2dMjB4WcxFVTAAD/5//8JcpkWX/zRizTnVsQl/OMhCUvnUvwRnmXzHBtatXa1A6oy22KeQjrTaWJjhjo61DXevZZfj6UM5ZKnmmp1sZQzwAxjF0ZA/4QQGyuyuxRdP7yd/gLJNxZ82//dx/++Q+MlQzKhvyzN7+cmDfgZQXtr39+vemv/f9v4mSw+xAMGwCpItyDrNCi/6zO3MhrpVxjVz9+gtqv0yDXtpgkTTHo6eLUa7zYlIec324vPfuB+X7P/pRGRmZiGGnkDasX18efvThIMbmCUBaIbNqrqUlbRIjipnnrTffLO+8805QR5zgUJlPPv44yBPDTXH+6Z/+m0SRDlalDlxY7lx3V4wkIyJLQ4gZ9z/78z8v5y9cLVczPFKT6LLw5TO+am4FH9DCTRs3lm984xspe+HoYz6h7GehyJUuHx+OI8Mxs4F11sTN/LfrXR/CvFSDHUZEKtva1bkImrWgGV2lI82sdXiha3gPwufAXb16LYGX66F7DRtYK61pbVH6cm79nRSsabWa2tA7fvTRJ2V8rGYc3J+C+NxjT6YBEtONaPvJJ5+Mgs7gtvaKaptTpNGNcZSlUQLQP9Cb6N9hIwt4zhmOCdPF8eGPDGdwHqf10UcfbpUOVCpqhrDW947WidStoVH+3RzkShlZB6H6b8IM1Z2cvnmL29+Bh+paQ8pxTPnF+HgMvGdTtpZ5OnPNR1qSQMc90Chm8N/VyykleOThR3MPCBBZ0vzKsfF7nFJyxcC7hga4phnX/YN+UVLtHeXY4UM56CmjTC/CVJhm/JwskXO0xBCsI4cPlbvv3RilxWgPmQlhmvCAAaWQ3/a8r4ClKadLcCJtP4qfvzNAAFQJWn11UBPz7Chwji+jwTmg9Csb1NE4cwxdFG8L1YOwMcopebhxI86K32OkKDaoF7mC0HIY7lh7R845w+hngnoOPWXo+cj6rL6+nH2OKdm1tsoNKSOGkGLDSsWYydaRB+UTGV43Xvtp4sz09+eZm+ZeRpiBheZAfCjUTOyeg4xgIE5/GjR7usvM7p5y+ODB1FQvWIQF7kYQ3tqIX2lPve/2HZ8G7WOAnCt6LIF7q0HXdyYhEIg5ujoDuJAPEypkShACCM5Cod0ni1JLwTj+V68JcrpiqDkBEMH2rsroBdwxI+WONWvDDjQ2PJpr79m9N3vurFlfDdb6Djzviz/7aTK7d961oaxefXtkwb5ZO+eJXHJQXW/mzO7y+i9fS9bJngtiOTyCGLrKms9dgHRiLHtFPwvGrbEmVjIl4BMEcBTW3n7HrYyMLENDLU7mBoeGar3/bUtSMuq59EBwkuiSoM85P0vTh2mNlXIw1k3z8KHPPsv3oP50l2cRtFaq4IvVkb92rZZ8zJiRvq47br+9ljiePZc9p8vvuPOuyLq/V4LhGYAsyjOc+YZpk85dsgirYiUq8fecIvvm7M0UxCWzMBSmQ+ioc8OpICsCAh/3qE7L4jiqsp7kgG51HcNA582dG3CDA5Meg+mbceTpk8reeLJsuGt9ZBpS6+xxoDlHzvI3v/XbZdu296vzNNBXNty9vqy/a0MtOb5wIYCRABEgIeBYuEB/46yU8AoyMI4KCsgiWXXe7XlmlvXUwa7elS4JCt7dndK67dt3ZP0QtkC99Ts1WaPqxI5k/+gtfTR+JpiKLoSStzLC5Mg97Vsoz4/UfhjVA3R3HEvshMPXs550hcHYKRdcsDjgUgXGOnN2yWPk79rlFs3z7QHcKp1+HXbLAeT8k6MVK1YFqeeQYhutDtdUZagcuhrZ8vF83p+tpQN/8KMfxP6pgBBQsMkBjGR/5syJnfGOsl+CeIAsAMS+eD4kB4Ao8rt/394EvDKodU4aeuW5+W9nx/fZDtl6TiVZ5OzSg84Q0DADZg2vvngxmWX2zDUEsrLbDaDS298byvemLFmQ4PqCGusnayngAhjT0clutvoTrR8biG1NyVPjjDoHrm+vm7+rxCH6JWamRNc1fKcO4GyvSP+VywnkgHJ+lt6a0dHIDZlrfp/OT4lYd8+tviLfrfMJ/25QZGarTIy3Ko5uRu8q21diCDC1btacHdyxU8/epXL3hg3RK55FywNfAu1y07fqndynkmBdyf2VfV+9cjmljnqQvINSNd8TUHS018GlPvymwcGh8knOntLzmrXxzkAs7+3sKTf334AdYNCmezem/JQMpALn0sX0tKlO8j723Xnlh5Dp5rx6zpCdzJ0bnblv34FKlnGz0rZz8P2sVysBsigZ17PnM0/xQeQvF+tw+KVLFtXMXk/NKv5v/8f/HsAMWLF189YAGvRD7bUyr2pm7L1n8jxLF9+WMzM+VmcdDfD/pqayx6myaZWA22M6M+AtErMZHS1g/0bkV5Bq/If9r31KXZV92Py33NPMuFrdQpekbaGtLcFM7ML1oeyPbA/9zb9IOZ6hpQneEUjUsui2XZ++PC39ynGncCktBm3FqpVR0Ayui1J6poLbqKGR64n2GTACBaG0YNLpNgKVLIS6cQwzzOjUmcxsefnlV8uhQ8dLT09vWbxoYRpob1+3JrSbP/7bH2VY2lOffzpML0py1JI/+MBDyUZAePbt25MMj/SnkjJK3cJIsxLSzNUZH80CbpB2bs0KEGlaLIIAIZY6+85f/VV6hcambpT7738oPSiU2bZtH5ajRw6VjjaNndPhFscQV1mUusoFjEZjo0HwHW6Ioemw0CmHgHNLWKFLhFmfjk2jvNL0NjmZNWWUOAdKuwSFA7MHEuQwmoyisjDfo5gxszk8egQgv75vrwgXNNF9CTfjQdlxsnbt3F1efPGFsn//Z5l0LhCraMmy8rnHnqgzbc5V1MhMEnWiFHoyMKMMIwaY9rJp05byyCMPRkY0bEKoMsBNk/cMJY9QtNq8PnZjMmxHUfhLl5Q5A7PLjcmpIK0OQZPC5rh4/qZpnqLhDEv/xuE5p3dFL0NtjBud1FexOk64Uh2HAxrHgTh1/ETKkjQbKsdTjkH5xRlo7wjiM6t/oKy5447sy+59e+JkqO3leCq9cbAbdjMHB3LdlGY6dHVNRiM/pg87WIJnhrUTu9rVq3EkrT/jI6vjORg/zXv6AiA+1ndWkLOryQJKj1uLRYtui8PoUOdgT1dHMRnU1oBIQ169MyXfkACMT44FVaYMKXTlM95XeQTExp4IBKwzxeP3nVUGTE01Ja78z94AAqxZSooWL46SEWww/soq1FXP7OsP4gMx4mA1fXlBwTIPpzt/Uq/dKvtJEK7WurMjjqFnA6bQHdbKc1XGLcHOZO4tmDNXAyUsJ8T7Hjl0MFkLsuf5gSoELzXVM9qC7OjZYvRkVMiSYMAaU7hS8atXrYqxVPIQRG727FC3MtY+gBB7qGTi5OnT2b+ZfXSVYGi8jI2MxLkRyGF8dC/ZMXuU7AhEcmw0zgmGLevPce+cae5AfR6DWtG9cqzmzZ0TxfzRhx/HcYfS62lz5pXxaGr+4fe/X9595+0yl6PdGswq2CPb5JmTklJATmHnjPSfkPf1d9XZYGrknVGOLJl84KGH0mdG7shzU6qYmVcDtZRNZkXW+HOPfS6ygQpacNr0RGHZMYySYf+N3/h6ZMI55Ug4U9aF4VmxXKP4wuhpH3akASn01pj0zlhbC06goJnht7d6MwEZjKI1oudDfb96dSv4Oh6dijXImQJukIuKlnZF/gQDgmRGMgx+R4+U6Sk9a5VZqQFg6B5Bkp7COoh5MD2fly5cSZlaA1zRTeTmswP7s0eMNSpXQTInAlJ85dpg6esfSMa/GTQpK0zvy1w4f/QPfX7H6tvjwGI+o8PJMKfC83z5176Q8kXPjoTA8ycjtWBB1klQldLMmT0J9jAbKTVCPsBpQ+M8b0GdHcXhp7/to99R1ifACLtkERB2Z584hrJvdB82Lw5Ymn/Vz995Z2Qs/Yqtvg8yX2v6l2U9m9EAvq+HlC2Loz1vfsqe2Rqz4+gpDogeEHtgb2UREVOQo82bNscWGqwqA2K/Mo8t/9wo99239da8DdUV3sM96VBgFRpj/oB5bzKgyoeg87MH5mY2k6HWygHZHR+6ohmc+857b7cGtM6r82iQH9yoQ48F2Z3d3eXsufPZfz1s1soZtGeCFGvIV/D/ZFImwLWf+vzn44jTEc5l03dDHynl9PenTp+sPVJz5gZtBwDRbfqFySeA59SJE3Gy9fMCpgW7ytCGR4ezxt6TXqtkMpW90/7qgwB4eK6Ufs6bdwtwbIIPMrVs2coWY10NTpxDVRuczJT3t9g3ya2AGBmKMk773JRBqzqxU84N2/DxRx/leVDBp+dEr+P16znzzhSbSx/UUsFKIuF+wCxnmXwgzJB54cfQi+SXXieTnsN6OqyC/ApE1rlU/gjwdmzfnqwKsIQ+b7JECdwmq6zaR3bp5VdeLvduujcgIvujwoMPc+PG5K25gCmF7e7JrDX77VzyFaylnymt5SOdPH7qVo+b4NToBDoqwDDq8v37Yi+3brkvYBh5p6vtWxIE778b+TDSgL523pE/HTt2Ivt66dL5kNDofQaoChgQ22RQZtErVsq6tWtDXJRS19n9qUiqVNCT5dLlKynB5FP+j3/8J9H3yutkiRsCpmSx9NKh+F5Sx1KUUskhevsHctZr0F5LY+lrPrf1TA9XqWQ3ZD3lrzNnpvoLqEuXscFAOX6n3miVV97fx+8BG+ynvaUf58yuvrOfsTPp8w3o2F+Dnpt0fHc5d+ZsKW3tpe3y+T3TnEpKRcQfOudFizK4klOGTUekqtlv5NpQ5sWMjo/WGv3586NgLAiUQ6mAF9y9Z3fpau9KxoCCp8C279iR6PLkidPlylWOfU/m2kACMYMQ1KT958yJIbPQ6rSlrxwaaCMUnNINu9fSOpEcQh6O/cy/qY3VCxfUvoaku+fOS0NfLUqrKDyEEHvTd7773XJ9ZKQsX7WmPPHEU2XL1i05cJ9+8kl58YWfpSQJRbX6329961t1ttD0jTI+OpryNvWwtW9ntIwasjgwkHS2xadsBA6CqoYaOvWu+j9Sc91+C4UPcDx9IwwYHD2Boeek7FyPc69hkIJI6QbKbiwlrfKKKgjMcU1H86o9m9kc0voyOoigXA9CP2fWnHLvpi3lX/2r/yuNsJYm2agW8sLBpWwWLVyQnqSnn3m23HvvPVFUmGOkhik86LKAFooro5P63FUr03RZncWradwWiDXpVgJOuUEN1YEyRkHYt38agYf4uA5j7Xcg3Bz36XaHYDSZP06Gw8xppgT7e/pyIDnNUs/KBxngmsGaSsmBIARC09beXk6cOpG6TU7dubNnErBTogwppVYd74rCUOaemVOCghbaYWgqA+L6kLzFCxemjIezQali/uKsAQWs+bo71pYpTIGtrNulq1fKzN7uDLW0NtAY6L2gg1PKGeA41MbCszEEDvCypYgO2hPUeb4wqbWoFDln7llr9U/kTAhOOHnWTFkp+QRiKGviiPoe1D8OuGzN4NVkP1x75Zo6t8RZdN44Kgko2ttjcDkJFbmpTcTW6vKF83G8GZG9+/ZGvsNA2FZ7aYAO1lNqmkPY1OgzaBwEipcDODjkvmuSRdP7QZa999nTpzLwz3ny/Ay1/fVHcMZhPn3yZJCnS1cul74Bma9abhS2m88ORJ4S0MyfnzUi9wALhtT9ySPUWpPz4aOVjnb+okVlwbz5CfBRmU+M1TlcQ1cH4ygBCZxrwRFn1zwL/219EmBqVp0cS4AO2RUAHTt6Is+MAcx5PnG89ojJgOzffyDAj8zHV7/6a2XX9u1x3voH9IB1Rg+SDfsvEyfYU6ePprarR6bjbMrB9PV5foGHrIBPSlLWYn66rc54GEZCUHsv7EdlL+wrL730QpDJpz73ZOThnXfezno/++yzcZQFSnsP7AlL47e+9d+kYXvnrl0xzNH5hw+nDBaoEvrZkydiS4BBehqsy2uvvVo+/OCD1JILgKDwHBHyVgP9qeyTc86R8oy1341+68+7NWxFr7/5RjLM6XPp7oo9EIwma9jKZArI9CjZN5kL8lXLiAbzrMNmiC3kuN6MLXLuFi1c0iovmsx5cY5cnxORsr3OrrJi5eoAZz7mjynloA/0b8qs0ROe1XPUXroN6XH8yle+WmZMt5XXX3s1P5PNCRX9jBkpC3vsyQdjiwOAAO+u1tk7wBwyTY8G1GlrC4hy8QLQ8XgCM0HpnDmzyoVLF+LAKZcj1/b8ueeeyxmiT5OdOnE8+g9ZgTJOHzJkjxo7BtiI8yUoQaPeGieBmcvf2ReOJP3VVFPIYDeEIBD78xfOxj+Q8TLvjK1Fqd842ezlqlVrop/cn+3GAKZkni8ic7Ny1YqyYcP69AhxcDn4iHzIiwCN7uno7Mre1BKj6xlv8Oijj6dhW+mgoMWYCOV0ccLa2sLgyJabg3MF+9rAQBxQ+2SmklKkWpo9mYoWgTgn2zk7hek1Ohv1eLU59pNfA+CBMvOJNmdO4eoEYXp26PTaC9lV2mR4Ll7I/svMOkfKFSlP8s7HII+efc+uXXEE6R426+FHHokePnxE/8bZPDufx5pXkMhA2DkBQDiFFUBrz71lnxoq/ya7pbdBoKGhvgZ/ayPzKQdqsZ/5OTCE043W27murJ6VqY7uCGtjWHfbM8OKbTCTixw22a+wdPX2BjT8xS9+kcCN3aIL+JSCxCZg+f+Zus8gva/sPPC3A9BoNFI3cg4EwAyCaZjDBA6HpGZIhZVWo5VlW9Y61mpV+2U/eavWXn/bKnvXsste2buW5JFGEzkccjjMOWBAggRB5JxzanROW7/nvn9YXcUiuvvt973/e8898TnPoRcQVrGTiFWa3lV6nN2tJDnu48rcyyCLuuvAWYGMqvihw4djIw0Otf/eo4HGsqFsoPuGoZXzzH6HLjzOM4a0hbHjztv3627YUA7s39+yJXNqi0J7e2SJHvW60yclpivShz1C+S6A81r6gFxK6NeqIAKsnqAM3E/nTXbsAz/F9xJngp6Ba0O1Z7EfhEwifGX8E3DNOlBdjyPY3miSXrdvuj3JkdOnEMOcTyCG6Oqer9xXXn/ttSQpHn7g4coC3NOd5ELQG3xVOkmmhK6ZNacMXLmcGX7pzU/ffsx8zjrsep0VzWVdqp8CYD9zNwVJ3s/cMn23/Pu5ffPLtSuXIjcNxLT2k01P8oYPzB4InsBCUeuHECukTMgqwOvqzB/BkH0cn5gs7739rlxTaeu/tG/KDx1yM2VUpO1QlOocZmUEaiudbR6gznsJ7rg1aLC9s6NMtSbjeh02Ck4OY+QwZYBMjz544FA5euxEmTPH5GtMPEejIM+dP5OAR5ROwDUuuph/7+//YZTQn//5n2fR8LIM4Ttvv1nuuvvuctddd+V7dKYcZA7i66+/WlavWln+8A//qM4qWFj5tq0DtrajtOcigsT93//+35abb7mtrF6/MVAlCtrBMnxvv/VWefH55wMp+5//+E9aLB6DZfVqsyP6MqVdhtdFcfjDY5XrO5mxQGZqhtfhciRDPdvfHwXUlEplr/Qa9fZWRhkwJgoo8JG/hUsNScRUWxRV79y5Mf5gaQyEy5Q9P38xWQeZ8J27d2aNBmTiUn/55VdCRchAfrlzZ8rhX33sG6HsPnDgUJwma4pgjo0ng+pidE0HRThYfve7vxdIjOm+J04cy/o4kVjRzNHZZmbN6FgUvEqbDBDFSCApZZKGClAgZfqufQnl5JIl5blf//Wck3kYfk7JhdHp0sVk4O2vBrmbbrulspe1qNAJdGXsulbWrFwThcEYOkcGiCNtUFd6VUZGQzBByS8IPeuGGAkGGu6YA+aqykwtXbIsytHN5YgKrEEU77rrnnxG5hpcuZh7ADtNPrHQ1aDoXBTbgw88WCtNJyrVtObna1evxoiF7Wt0JNDPVWvWVJatDBtcECfbvoANqQhwjtwzhogSQkE6OlL7oCjyBQvnR7axmfh8XxqqwRNVwjj+7uB1LLTBXbPnxHhTvJxkMk9BSXbs2VPhU5i9DMxUmXzKEMgdO+KEa6rV5KhaQj/EiLW31Ynoi5eURfPnlzfefD3vyyHzxpRkqkWtSdaqK7LJiAA4wJ6dcZRRZXg5kEePH0vGly5QDSKTKL5n/K2qU4aOyixNTeVcVLN87rEjR0p7aYt8UpSenbG2FvdtqUFsJ0+2KLJr5k3SxN2k97ynr6v9/SnHczbmgfK2ArGRwaE4otaKTRKVLifTwDp7wKHU6enca79EdyAhp8+dCRTngfsfjCE+d+ZC9q+7q6ucO3smDlJPz+w0Zff1zk+C4q//+q/SZwbe1NneUfbtP5BsVwN3IM+RZf0lJ05kHZDCgaS1GZy5MfImAACNcm/XrV1Xzp67EMfC81Yq1cEyMFhlmFPBSRMQyUzfsHZdElWCIbLkv/RvDQ5kbgfnbMmSZdHFoBnWxlnEIGfeieozh1NA4XkFSz7HvpMbMGAU2XRTKnGXL1UY6+XLgSVzaOy1bDdZIxOa9ekZFRf3xV6fOH0qg6XpB/dHFl6FV4AroKJrHn740UAZUYTLHPsZxIKZMC78ho03lkUtJkCVD3fzxg36/Nanv2/v3t3RG7U6CarTk+cBkWBTONoC83vvu68cOnIkFXM21Z53dXQmyLp46VKQAyoiEhYjQ8PZX9AtiQi6XYWWLjp9/kgqWPS/Bnl+hjMVXLibbCp7QW+rcpIfd0ESxu8REXit5IZnlZDivNINEkkSSvY6FWTZtra2VCw42qij3dvap9sZJix3tUmq0c/e56577gzLWu7q9K5UW+ylBA4KbFBijotsPb2i0iCJUWdotJULFy7GQSdzqKqXLl6Wtbz91psJrHw2eCr95/wNSQ3U7diR2jc0Z076d9kONj1J2mVLo8dUSAcGh3LvfvM3fzsQvN0795S/8wd/t1y+LKEzEjkL/XPPrPQNst3DGatwIQEJWyLQcbcEE8dOnCi7du8sPbO6y7eefKp0dU4PgqXZF2dRm7c9Z312Ooxsh9Dg3PlUYBp4KN+qTno/nzvGhkqG6PXc/sXn+Xy6MMlatubatXLy+InobAkW1QTBCvbXDPAdqdUSX2wH+aEHJZzAh9g2ur6ZY6Ki5m7ZP+tNAm32nOzd2++8laSGVgLOrwBJ4Oq+eR0bSV5RgOvhZLMky8MUZx7YtYH4jio9PtN6kBSpGPv7Bn7m3whAyECDVqCr3HtB+MT4ZCoyfCm6zR6RzbDBZSQA+OL5BJqe12d6n1QmzIMZGozskw37KcEJgi0BSD94Ls/RkCckiXWNP2x4O5pnjrO+VWRAYOR1hh8dsGSpwcVHcoeaoca1itURmnnvNTgwHLKapsp15YperUr+Ffs0d26l/UfFfdqgXRDogRqEtfxqsu++BPExMpxEqPYQuvXEyWNJVAwPDYb9D6mLVge/3717X3n55ZcC7/8n/+yfZv+2bv0wZFgG0wqO+lo07BJxfBWMj9OmV9blpidK9UUi2b0okvwtaKEkcju73AwLHa8wRhVk50RPCEbmzp6bO5KqT4sMo96ZSp4URAhE0LAe9onopo7O9soEOXAtsi/p0jA8Y5hLxW/OnDKtq7uOgjFKAzx4fDxIIwGSQfbsRdv50zumKu6tDqms5aXKmiKg4QQ75OA5hzX6YECo0V1zoZLhbZU0PUiahFo9OD40+MaJyfL662+Wl156uaxadUOgWB9+8F4+a9mKpeXpp58p999/XzJplKLP1DNjU0Txb7zxZvl7f+/vJ3KUDXFxwco4eV5rxg4CgRdf/Hnp6517PbNy0803JathrdjKOAAcHgr/X/yrf1E233VvmdvXV+5/4IHagL5vTwYaoiw+fPBghPv3f+/3w7xiEzmfixeiK6wYd4I6t7e3nDx9Ks4GGIvP27lrZ3C3dZpwe5x5F4aDoWHZBYOHdfFd0LBKTVRIm8NMebmjI9hSzydDKFu3KhngicAFRdwMojMDGVm0eGnO54sdn0fp3HzzrcnEbv98Ryo3oZb+6KO8/uabbssk8+9976+TLeZoudgNnEMfQmdHW4a8/cmf/C9lztye8um2T6PA77rn7iglhkMGBfPIxFQpr7zyy2QrMchVqMe0zD4BT/EMlbWolrsZRRjbRx59rNxy8y1RFhwf79fQwaosgXpgPPut3/2dZEM4vc7Cs8hOgnrcsOaGyIwMuEwtZ60yoNVmP30AMuSU+5NPfSuyEwpOmYbOznwuRWfvfTa58zuBpUsnYCDHmWM0rTMwJF/pN8p0+67Q1MoKU+LjI1iRbo4xYuDgtM36ocwotc333lsGrl0tXTO78z7WAOrijnC8ZL8FS7It4HQUK0cC/DAMUrNmxfhxws238DPr4+BxPmS8OPdN47Q9oNwZIc/A6fW8zlowuZYzMjAYzLnkhinpffa4hZUFv5CJ9DWo8V0GjqM/OdlKTHxa2WMWLW7h8bvy/gyJRIRgx9wUTv+B/QfyPqprzpzxss/2XfJC5ljGuA4bVeKujlgyXwgNZv23Kg2FKkvoffTgUL57du7MGayT+BgciAF05yhpGXOZUOfs/FFYkhu9ieSmwW5LSkTnmXOB4WVmdxkZGskdFtzIvGUOwrg5CBOt7Pq16zTY02ViNckPDLSgSJ2BS3JUVcJl8BbMXxSnVWDWDBCEJzZpXaCvF1HWW7X80IEDyW5/9PGWcur06ZytpIH7ymkSCP/n//xnGRiql2Pbtk/K5RbWn+5pAj7V5TTJj01cJ8uosJG2MqNVGWnGgAgAACAASURBVKy9EiNxhDOo99Ch8s0nnwz8EQRK1d4MJqxZr73xSit7PLd884knc09fe+3VkKLowxBMyMTJpCKRIRMCFLqDDMPBs3RmcjV9Rxyer3/jG9GNqJCbSejgRhjIBKKcWAEHo8jgJ5Du6krQY23gzX6vEu8u/OQnP06VnMP8rW89VV782fMJ/uhyQUCqbmO1MVn1iGH92c+eT/Lv3JnzaQp2lzy7gMHnOEO62z04dOhI9D595M5EbjBndXLSZyUBd+XipesUt+QUSU6oiDOnoyd7Q0AEPZzEBx58sBw7dSCJG9XeFSuWtWY+VUYt8llJXpAKVF2GuVH/RZ0pMaOcPl0H/956682xk5IM27ZJhIxHT+uDsieZJzKtIhk8Gz3FKVTx4ihquDbwW/AnA//UU88kwKbbPtn2q8zn8Xp3QfAguKP7VTXp6WaQnzuGXYzO0tsp8JGUOXhgfyuJtKCMjYyXxx//apnW2ZFBq3rXBE2cYckhiTz3CGOUswfzkozkNzijML5KwLa1RS5ktwVi2DY5t1u2/CqBp/fyPipb/p/+wytXyhPffLIcOLQv9lv1V68lGXYnzLFik/fs3RUiGZ89c/rM3Omwtl2+nB4lOid3dLq+jL1BAzzy6KNl967d5YMP30/10hoEAPSLeXccRXtH/7uj5EZFqRlKLbhI1W/ZslQ36RZzjvSCkYVApRb0Rc5TCZishAcy6uTB8yFsQGgg0dP08aStoAXRBZsSDB0+cjSf0UAKPXsDMSfTfs4/Cf11sv89kWH3IwQCBkTr39VcPjkRvUlvxwdr9fs0kDJnloq+LH2ox8GZrgV2zXZw+JyLz1G19kUXsWESsn5ufpsqbFNJRCedRFsp18kQ2I+mx6NBw5BZciWAj8+a2XfLs5f8X6/L4PjJydx1yc3t2z/LPWDvH37okbJ4ybJUHwVGnknCTJCTwaKXLmWNe3btydB1+kalCCnHts8+Se+4/vNKJFVROYJE1RXn9Mgjj+S97D392EDPJeIRZtyx6c4kRQaHrmVNYiL6cs/evWFgXLN6XTl39kLQR2MjY2XT5ttTzZo5sytVUUgG5xMiLlXN8xcyKoMcj46P1nNxHteu5V6p2rFF165eLpvv2JzAg382zCdj+zva45tLhFY48ryc/ZWrlzOwWIJIMkzS0zqdGR0hKW/P9+3dV/Vx94wQKhi6W6ncZ+Usso6MiVExrTOHGmicvVPZCRttF7jqlQTI+hb1MrX9+Pt/OvXzn/8sSodhpQAFFx6yKS9OTrWmvSfA0bynJCVzU5JZTuM4hhVsCq1orUxWbF3lUieslzMLR5byxEkZzDkxzKosX/nK/RFyQ8X65vdWOEL/tThG6DRhA0+eOp1ynSCCY95g9Dm6DS4ShbLsDQWT4Zym4K5cmcyfykkgAVgk0NBdvVReeP7n5eChY2VGl8Fq+PyvxnF1WcFs4Bc5fuiVv/a1x+OwicZVN1ScHCxFEVaqFp0mZW+zm2Z6lZjqdKoknYsxkLm3v6oFnPblK1Ylg3b8xLEIH/ymDEhYTebNjdOXwV0d7ZVTfGIi8CwOjMvtAhBSOPk6oM6g1bZArQ4dPFpee/X1QARuvunWBDyVAcV5vJcSvmravLmCkIuhJ+VshonsxPE4hvfe/5Uofc/uuZatXF7m9s5rVSzO1JkdS5aEXtZ0bg4Rh55TIBOgdK4HplIum2U0lKwcBSKIDQFCZ0eaP+PInDubs3BZMNH8l//y/yb4mDcPzh7k6HwgCTLJHE7Zd+/N4W1YA52xzwV7kFGHoaeYGQwBAmUh8BLcciaapk2XxPqxtvndAw88mAvGSAcH3tlZDhzc28K018qdCxvlZtgtSAdGqjOn42Q0mGg/s3YXkmMyUWS35sewkeUF5hH1zKo0z62Msb32enITTL0p4xfqfJNaTWwr8xf0JQhhKJSoKUoBsYoWpUbOZAdlZhkb62gy8zVzfzHvoTJlz1WLvI9gkcz6v30VUPs7Ckg/gX2Q8XdX3XEGnUNoSCgIiwwzB6oJKL0ujd+XLsa4c/IlUTBtkVvnIiNuH2Gjk13D7HLlShzQGILJyoxEEdoXmHOOGaOgokDxSizArgt2fIbyvKQAGZP1kknffOddWb8MMEUqI2qdjLP3ZcRlWRlMGbxQjGOIySyVebmT7vx1coaurihg1Rl3kWxWVsSa4CALs+bOigNjT6wH/ICsciyCNV/AuZmTzP7Ro8cCD123tjrDaULWXL2i0qgyzBxUMrlly5Y65+HU2VY2uw5adf8CtTEHrbs2YtOdYRbrnZv7kGZZyQgUoSjqWxlt3ze635k3zgidIhNoDapQM2dgmTofmNtTTz0VKCtZ9cU5cY88L3p/X8hlZOBkia1Z9tnZgw0J6PRtOpfzZw3eqzAHd4Px8z4gj5JbGoLpOL2IHF+25MSJk8mo0q1kR5WGo85hA0t2Fj/84Q9as3lK5NnrwE4E07198wM9JYeC8meeeSYjCgQI7pvP46hYP6cjWd2u2ncVpsxptQ+CAwt2smgJdqurgU25M0ODo0noYGAS+JEjMmtaOX0WKuWJsYKp0vPSzw89/FBIU9gdTqT7ad8EY2yaOUtggNWZuFLWrVsbHcLRZTMxl9aJ5kgrSmCJMqxgWGRUQk/SggNDvkFgyNXV/jqXYsj97O0tO3fuDqEOfQViTZaMP1CZWbF8aWZJ0YNh+rpWoWJkWoWE47hs6YqyY+f28qMf/aD88R//cVm5YkUSd2Swye42SQaO1yuvvJLK87eeejpVAcEZm4Bqf1b37DI4UAlrJIK2bt2aexJbcroyjCFOoUfdO/c99v7yhcD57DX565jWGZKR2udWR2PwOVRr6CS6o4HN820Cfxqt88tUbfXIgIHrWYyuaqvEDJKPq1etuV5tSO+GSgfWxK4ZWefMGRgt+7N2ydPMzBsfy2v4DpIBjU+BSY9M0umeCY33klZvtOHDDW00Rx0DrGoweWmCbFA2CTD6IL5Jz8zYWDYQDMjdVuWUpJW4rD1fbOLNuZeem55okq+CD7pLkOeu0TGGbadaeeFCgiY2xV2xh2xjw9JJl2bMxuRUkqYCBDpHIBi4U6DzA625SX0hVVkQKGKd/+O57I1meD6lpBYUB7+QnpjPd8rMlcly9Nix9L344jPdvfmO+Fd0mOSaPbQu/gcyEYFVhpgPDGaopkTx6pV19IS7nqrpPOQVWFFHkzyTVKCXJS48h/tO7kOoYl9Wrc599PnvvP1W9kTluoHcWRt70+hXMt4wjyH22vrJ1rJm5eroCnLhvbwve/zhlo9yv265fVP+nuxjWWv6VTi6eqPPnjoVeyEx4ZluufWm2Dl/4z0F25HFT7bkft5/7/3lO99+tgaWy+pZ8XGD4sl8yqFy6dz56Fr7F6KTseHcoejszmnRsWTEl2d1NvS3WEHFqhJx9eas6Qt2kC/zwYcfxK9OEaO9PQGt53WHyIb3cS/spzOrozkWRhewHyqufX32qjt36eRJMtMZSG/bp1t+MbV165ZAkCje+iF1+q3AI8xqmbI7nkas4PSKJqw6DdZB6Y9oMtw1CuxKRadphmuiW2xDL7zwQlm4aFkZGhoJVI1DsXTZohhpFMgzQ4gwuxw6fCCXZvnSVXno1WtWJDPGGGZi7MC1Mmfu7FxEWNswKPUtTATOMfGgnDf/cb4C8WpvS3QbvN/kRHnn7XfLm2+9lwGmSl0MFuc4mPWOjjqzYGy4/P7v/53yjW98vYWhlKnFlDUZ51yw4avJqnA4KVZBX4X3VfhMhWtgoIONHs4BOpBaqlWyG06pTmaV0+H7mpWYysVt+nEo1fDR42NvTb/2eY1iFCBpNLOXL/z8hXLu7MVE9Vi91q1dX44ePZ6gQfQvKPSZmeI8Y2aUqeAIC4zA8Fr/lcr8Nl/f1No4OZQY6qmZs3rSlI+cwCRnEBeOIyIHWTCVMyVUzqxLt2rl6uuXw0XV60XBUpgyH0rLDK6G11D1jo+l0Z/yMc+ir29u2bN39/WsUCpp83qjBOwlI2X4nkD9zbfezCUxJ4RcZY+HR1rGBn578HrpXECX6mWL7tL+No2+tamvNl+CWTkX+/zGm6/GqQaNcQk5Fs6/ZlXnxHlysb33pQsX4xhwmjNDR6m6t7ccOXYodwv7V+ZQrFgVSfI+gjZ/k36r1qwY6xIMa+BNhml+X5xEwxb1BVAgyvyMcMPaJAGgd8CZMmwc7YZtqsniqhgNDQ0E28vwqYq565wicqYJsunloZysUfBB6VhrxSLPSj9SGMO64MrNY6jYaEpWEOQ1DKw1xUHsMSRxPAkJ++IMyVaDRaaEwVVUNDnNTQbQ2Thzipdhlijxu4Zx0N8xNM38BPpIkCPjyyF85plfi5OmohsK754Kr/Ue9FygG5lODRq4IEGUANFegECEGrWtPYEkZ0xmqg5VmwiDpDOyx+62Z7SfAi+MWTK/nlM1gIHmKICyBBce56M7QWkzI0kQU1l/+lJx3b/vYK14XTbTwwyCOs9GQuH4sROp/lU2pa7oKrqPDNFn5Bg5iCrW7Zs3RYYYKrAshswd5KjaIwGnaohKHqeb8+N90n/WguXqvwAlpJc4zeSHnNhve1VnQ81JJlC1zXo/+ujD3HlONMcl2bip8VQw7bcAo6trZvnVlq0JIO6++970fCChqRBLz3Mt8AzZ6YWLF+Q5yMn2z8FPoWRrhn5yfCpnSU8auEK3WDNbAaKhAlMzvBV6zHEiD/pZJLpUqGRpOaPpkWgRa0isgEmoOgbedORIHBiJP05rrRyCnq2KTiEbklRXrw5mP9InuXdvdOE9995bjh49FMeF7Bll4F6jM2b7/vn/9s8zM4MuY9w5U4GXt4F0XCtvvPF6+mrsgYoqJ+6zzz+LrNOdK1Ysz2wTcDlkO9bmszhMID7kl/xIcIEv2lvyzeF66MGHy6lTx6OL2erRUaydoG7dsb3VDyhl0+2GFJ+KLmiCfEFXKM3DAmp22FSZ3tWZdYCeuSdsegYdnz4TO0bG7RX7C+ZDX3PCnLlKmT5GOl6vaZlsS3AKUia5hh2vCdrdZ2xS6OM5XfSmcRDugPPWo0DvTLZVAgKJLckQwQ2ZrPS2QwmIVHo9F6dcBZXjbk32jCIU1EsmyVjXae4ILTqi66AuwBw4h+68tUrwOXuyjF6dzZM9R5KzcPHCnKOEpfvsWStsqS1ZcrLo55I/vjdoUcsBveeOJLna6nWs83mQBU2G0En1yb7oP3OGgmDsku6fs6ytCmYASTZ0l4GhkVrNPXok+5cZKCO1ryYzDcdG0z/t9RI09l61kE3kNOvzpEPdc3cnlb6xWiHgGzj73bt25nNVSpKBv3IlAYT3kAhjb1Wvz52/kD313PQwOOPF86BzY+WsZvnx8dwBumtscqLuPZ10zf5VX9TdbpuqgWx0Kyjt5FSLMprvWmWFHXDuYMNYBGfPmptgjL1hO1GDkyNyXvvFVicQr1TaWIYrHbJqOLRPwyQpEALxkjiReIf2QBOud4WNFMiCbwrYVOihVoLwGR8vnW3t5VdbPk6CypnQkfb03IXzkecrA9dCrsFnkGhKz6rgYGZP7if99OGHHyQg/t3f/W7p6GyLf6qIQD58ztKlS1IF/3f/7k/Lc99+tjz99K9FHuhGFZ348xl9MhB7O6dFCkJ2I3fTwcTaqu4tlTbcGslMQ+jEp3DeyEEqGoROZZtUIzsq2+AMDJndsWENWixwNFBAwbsZfyPDFUWD+jqjYMYTi7h/XidZZO387955C6I/Dh46UtqOH9461TRrUoQCgPRBdLS1ApVKLecSyWh4aNCOOIZop1vDnZqqSsXttydTWQeMYt6YisNDMYMw3LH5nijQY0eOl+Url6csr9fg1MmzeaClSxeVK1cvBK++/oZbcslXr14Wh2l8fDJZWwEF6MK1a+YPyO4vKSuWrwoMxkFS9ioEMnBK22kSa3PpqhDJWv3wBz8qH370SZkxvVJle3Zfnh9DhS8H/Ud/9EdhtHB59begmGZwOFsp/bXwlJkh1Grot+nJYg8ztgMRrMpwNNKi2KvOqovpZ5jXBG4CnVSWWjM8mmjf/5XeZexdIsFe6HJ7ZlZ6RkOa9MB88kmG+rncn3+2vWzduq2cOH4ygUZf74Ky5Vdbo5wxqlGCk8VMnzll/vyFcWDtL8gJg/6rjz9K4LHhJvC7WplyuRYtXRRHD42z80ej2kURzZ5TfvA3Pwwnu1kjmQE0w1BLVT2UkDWzzCBYM2P+xBNPxMnyWn+vGkfozStAt8gxSLAxTRb3SgInaxAcCDLtSaXfvlzmzO4NJl0J1CWivMwWYMRq9WZmnJKml8o+u3ScsKafzPNQzI0cVDgEXLPMaIV6TZuucbT+jfVxgCmshtmMIiRvKjyUlqypsnelsR0Is8rAUH8glDKsHGDOALy4NcpQcD5VK+H4m8zP7B5zcwYzm4Zjg4lp584dyRLZPzAswQZHjWKmBPa32M9kmsmq18nuUDANs82Vy5diTHx2qrDt1SnIrKSRsWTrnvjGE3FGKnf9RLJXqg3uukQCefP8Eg2CJJ9VyReqs2evGVt3Ezujs6RT7K99IR8cMGed/ZrWWRlyVq2u1dtW71yIEeYvqFTjemBaE8MrBr4/iRqGX/bPmct0MVYUPUVr31B76sEjb56zqWBbo+fX1+Je+bmsd5gaJ9DSHssdoT84ZKqxBuuSGY4Z5jNObYXM1OZh6yYfesPsOSNAVlUFVL1Unugvwa9zdz/sJQddRpXD6tm2bPmoHNh/OPAk76n3RUDnvWTEli9dkTPM4LXpXdeHJzaV+fSUzOxKdeG+B+/POTobfXZ6yewrp8Xz09UqqYI8/xfMOS+OlUqo+yMr2gQ6dK+/NbsMfPNv024LbgU9HEwBC31K33H0yQKmKNAmAZHzGh+dyGBpAdi6G9bnzr35xhuRifSMlFI2blxfNtxYqxPOyGfTJTLq7oLXml/mfjlz95kOIB+y5yBBIEB+J8Cqzd41W+/u+r1sqUoiGacz7LODqbj5Ej3ge064wLkGfFdzp+DbyVWcronJVENUbBscukDLmiVl6BYslWfPnk5l9d5774lss2MPP/Jg9sU6g1wAoeQAgcVNm1ahJl3TU5Fz5wSMXuvLnrsb+/btyevXb7gxsmsNAu+5c3pTYcqsqtOnw6CnWtNUYTmpJ05gR+WYoGVH0Q+SU5mTOMoCR8lACS9nFadj+ow4aDK/7gVoSnRDd1dkWW+MilTTf0heBPr0k/0eGR5LL6DB23Rg6H6vXI6NAJ87e/pcuXi+kohwdjh10AI+iyxIjDVJSPaK78CvMf+EIyYhQ4aWrliRClVDQsJRbOBN9Aed0QQ2Agv3CPS10lWDm01kfTt3fhGHXlVd0o9MZ238CT0t7Nypk+XRRx/LOUV3jJq/0pt1uguCx4waaM1S4ux+uvXT67qaUx8a31BMn4t8IlegCwQMS1Zg0uxJHx+2WTIoEASRr8PPq99Gx2RUwuef1Sw7quwWjS9iJ2vJEM+Jqfg2EjqhPj53Lraf4x5ms5aP5Hccb3qafkRYwwdKdXKski7FlxocDEzd3dIHJ1hJoqyzI72s9BsWTD4TSDan1TrZ5Wkzqs7i94TSHrlI/7XcfTPV3At92J71tMHW/VeTsJMwF8hBEHiOubNmXieBspd79+0LkRJd38Ch4jhPTKQSePfd95Stv/okiaEGtmoum88hM/q39CWlBziECTPqYNtp05PkiA5usa816BH6nAOut6ohVbG2BPxnzqT6Sd/as/ggfD724UpNqvCl6KWw2RUB51jpHxwoL7308ySbBTqCp+NHjqb1wl23du/nP3DicxfOJthavGRJgi+fzY+cv6A3cOkNa9enatiM/2j+3nolxckZX68JwsUEyMkEqALYxAZh/6wEJSHOSq96tXtQLWZC0lPkpBIaDUTGbrrlpti9OhB+ei0U8KM7K/LAfeL/CYzJW1A4YLxaZ1r/lyh1B6qNWRfY6oULl0vbsQMfT4mIPJDoyeaJhClQi/QgFJADGZus0SJnOKVGJdt2TqxJpJN1dsLERBbpJAiB6Momi5JfffW1ZHU2b74nSutnL7wQJwJVJPgUPC2li5ViZveMCNuyZSvKT3/60zI+PpqGtKnJkgYqgv7Z55/GYIO6rFu3PpnOH//4h8GtyhxgOWFsOM8YImQTJaI8k9Lmv//Tf1t27z1clixelgY8iqgplYkumyDjn/zTf5q+Ex+OpWv+fE5JZStLoDM4mL1yEZt+AgqEYjI3QQOxNciiNVG0A+FYhot+vM6Wkf1pbzVgNT1T2UtCTWgmasZCZqKp4MBWey1Hxs84KRyuNG5NTJW33ny3fPrptjSqlqn28tGHH8VIT01WestTZ2Sjx8uc2fMyYwC0wr4vWbyo/PQnP4oC/+7v/16cAJkKz71m3dpy4tSJNCFiZtPgd+3qlQgrKusHH3gocAJ4c5nrLlSC06bVacrpSUFtiVBBALsmmSPfy1LG+cauNDISR0UVKeX5Ds3kl8q5czXjxYlM01mGh05EGaoONsqV09pA1Sh5WenaONyTjHf2ceBasjqezVn52zQnYuJpB/07nM/KYFY0xWc1cXaV2zbdFqPk7wRvwaGjKG1VEzTgejYkCDWLqwJRh5QiY/jaV79Wrg2YlXMmz1ppwjWRYsablwQBuER6gFoD5MD45s6Zl4y+DFuaXgcpi5HsT5oyz5wOfbL3bOi+VQ9krARAnAXKAYSJ0yQAYSgktcmA7Ic7wiFQ4ZMsoDg5oBSsfbEP7jxFh+zB92SUc2bPZFjJlaZeWXnGRqabU9aUnxkMDpBgyf7aSxTBjL074nufxRhSfCAA9pFBhM2ujFuLYjwpPA3gKiOVQGUi8p/hg+PjMXT+nwFrraqbZ+WMSVDEgVm+PLpLn5vf5XlXrMjfZYDu/EoVzZlmrNxZ31O+oFH2Mhjns9aAIGR2IGj2QdaPQR8dq1AaTlEGkl6T2Kh9ToIkVV4BZDNHyd7Db1uXM5SVGxgYDiGFIIssOU/BCNl/4htPZs98LicXjMRdktkVUHHY+/svJ5hcumJZrR62V8PFUNtTThzDR54lfsiJs+WU+5xKS341AQ0Wup7u7rL/IBbHuWXFqlWpGr//3nuRYXttffaK8fa5KsgcGT/DBJeM8KIF0ev0JjptCbCDBw4nydHROT3vBaLlnnkW/6EGhjZQcaJz3V37mgBm+cp8lgQIR4m9EvjYG/K+efOduZuhv05/Rh3+y1mSnIOhr0OMq03kNIHLSGyQR3aODSHXzpdMgD4KsBhuWfr+a1eia8IwecWAvLFU7KzRuSL3uO22W6PvMiNq4fwkzubMmZVqlcytSi2Hxj42UE1n6xnoElAk5wrm7GccdQGMs3en2QtJQDpT0Nje3pmAlsxxFjUrk2G6gwyCOGFBtR76jh4QJLmzQ0OjgY0Jbhh2GWr3iR5HTgNOJ4AEp9YDyMnOtPnZcyLXfo69k/O6es2q6DeVKkFvhchKKM6Iffjyy53X2Uv9vbuHjMY94PAcOnC47N+7P/efTqhsglO554Il0KhMnF++NEgFfxtnanCgLFu6NPoiwQ1K6NmzEvSkqldK5JHMO3e6RXWcwx4oOCg/nTc4mPU3LGOvvPxS7s4N69bnXjeJX+8XCHJnZ3QGPXHp6uUM+xT0V9KIGXFeyatgBxpDYKSaAOrEb2CLVRHIr/PmFCJAEQBCCQh0Nm3eHB8kyeX091Z2O8kEVemwkYGEnj8fvazKn2QFmt5evUQ1OOHQsGmnzpxLEGj9mYuUuXe1hzXyOKNC8II+6OtLZb1Cu+bl77MHrUy8e10r91fKzl1fhmGRz+ezBS8UkWodWytwjW2fXfuUwQiXLFue88kwyrGxrFsCUY9bqmFr1pYTJ0+WtWvX5Ey37/gigSS/IlTDYTq8VNomJyrL2MJF8ZGwe0q8SXxZs31lM9wf58WGb9++IzaqSRyApLJxSdAMDgTive2zzxI4kEd3298LiFU+rEffK32pj80zsZdsJ91Y4Wg9rcGxPQkOnBP5cMf4JvpAoWpq0qBCq6FpyI3K6bSuGQUiC5FHYIczusvpkyfTl+y53O8mgJdcMPiZHUIw4Q5nJl0S9VO5pyuXr8xzRWfPqn3dqq4KH/Q0H2EozMYLynTJRwPdx5ArzYpNFVik1wqyqcWul7uAbn54uNKUe48wPuqj+28zlhQ9JF2bfi0wwsbPbdjY/J2A0DPR8SE1abWjBGU2vSKz7JM2jS8+RyY1r7R9vuWlKUq/adB1GEremEv8XGMrJ2vDxo1hi4JZlkmQRaxK0aFdDN8+HHEwqN1oBqsj2D0TRGWsHD50qLz55ltl22eflxUr1pRr/YPlwMF9yaiBAOnXkcV99713whRmo5977rn87M/+7P8JzSTCApde+VU1YcuWD6NcvvH1J+JcmE/x6quvJHui74eB4vSo6FCmHt6/BUccpn//p/+uHD56snR1dZe+vgU5IILXUCC7nC7lH/7hP8hU6pEhVLoqILVMrCqEkjQDNk0RnzO7KqvhOhBTpCkKBYurJToHWyf5+rlyLufGPsmEESZOB8fQWimvplLTwKM4ubUJW0apZu+cHcPGeeAI1eyMzNF42f7ZjvLBBx+W/qvXSveMnjBQ1KrFWJzf/Qf35swYsgxtHB1LM/qSJYvKX/z5/xdH6B/+k394PSDJsNOeWmm4dInTNyOO0EzsH4b6lY4Y/rmz9YocKfsP7s/lI5ychMC4+qphZxAJJedGVoFjRrFWOtZFUYAUh727nOC3u4yOjEfJ1zPqT0Ce4WoGM168kJ9RjM6gHf56XIZGv9NA8Jy1yb2jDnOcmIiT6e9r1ulk1kW2/TvDvW6/PZfT2crYcDC6Z8/Me9gb7+HfGbA7MVmZ/ubLTFeGEY4v5yIZv8uXMjkcrr6/vw7Fct4y4O7B3Hl9OU8Bd0q/rYyQs1bB5mX+mAAAIABJREFUgrMPJCJG+VTO4K6774oBbuiWBb4CT9838woYd2fMgPtdqHNbmFmyVB0OWdGx0CoziGCOsqEcPCQBoaBXOdQfk0CrM/f84sVLreBiTplqm0jfjGSJ/pE6UM1g10qz7K6Cdtn7MOu1KKIZYut1h3OH4Pf1NPX2pc9CgzkHhGLHxMUBlMiwTpkw8z6sh9zU+S2Tyawx+O69TKT3Y8xVgyh6Z+r/zk//k+dq4HgCuSQpJibSt+Gcao9IHeTLuWSMa/BwNRl9CvfUsRN5NnLNKa3MQfMCbZHttVY6kiH0vgxTEyQJGsH40pdV6iwyyR8GT5JI0oCe4rCCt1l7qMaRX4xPpDGVvJI/jaKMKIfG/XH34M6xXAauJZPa3R3jHhhD94w4w+RD/6PAMnfaxHBBT3d3pUBfsCCvd8/tx/KlS0MZbC+cLbKMDz/4MPqM7vV/5585MAsXpcGbcaWvwJgFa73zezPUkv5zFpIbei3DmtPekcw/ZinrAcntyBTursAcmtlJeiXoY1UNyS49Tu6PCjy5pxs9A/1OZjhTgfS1d9Z5S8kKVzYod5ysVlgPqPSMVLXtq0RH5hdN64i+BAEWLNsj5BqSC4cPHUyvCxIcNuXUiVPpraOL7IfqAEdq44b1qcDYiwcefCCohgwibpuMvEsouZvO2bqt31nT+TLJdKa1OF8Mhs0cqAwcDNX51ThVAibw4InJEkSEswqLnKCkBZMkoyOjFToNkuSZ04t4YF8r+XMtQUh6AhfOr6xpPWbKCU4Gk2BJBfjEiTSyy+yz37UCCJqqojMtd0B/jrvXOPvuDd1PZwt+QKvJFp+DrNkrepAdpquPHj6Wah02NdUbCUZBCdvinjeQmRvWrwuTlztrAOTly2io18dZSzBw5kwxC0oyxufRE3wYspKG+RZcRhDsHnsOjhVdWnX/zNrzppF9ePi60yqB0FSqvam9bKDl/QN6FebFzoVFq62yWkkQpKqg+hFZqb199q9m+EcrlfSsWiU0VFVyE2SZ88gmh/q/rT1QMM8SvYteesmS3DPVOmcoSKZjGmg9feusObOpZq9ZU3aGFn5pRRRcYoticvLsgs0QEBiaOjSU5Ke1CvQlJby357XHgb21RmBY9yefbi3r129sQZsq0sLr2VpVjyQqy1S1K5cuRudhBOtbML+MDY8kU59AZ2IiCQsjEciJ12ZocltJpSaJ1FYv89zevtyhq5fqcGRJLZ/Hz4FiSbW+lRCzZvTk/DZJyBldM7OW+AuzoBZqQoCMqAR5ttdefzXyzifxOkkt+02Xs6uBZvb0lNtuvS2+ChkC86PTOfTW4+4YmzDH8POhoVSm2RaB+oplKxLQpdk+qJALqZAsXLwovuQA+FuXuTeqm3V4Zte0aWWgv0IS6c0GdlyrzlfC5rdxw8bYCT2Op86eLq++8nLO8Xd/57sJ0gSFFcp3MXaanAj0+FHjwyNl6bLluftsxsj4aMG8LAFXmf26g2ySlG3mP5FtsjetY9r1iiiZt17yPa0L7G9MqjVBURKAAr2JyQSAZKkpEoQBcMwgUYOAp0Ue/Ns+2GNJRT45cp/33n2vbNhwU2n7+Y/+w5QsLKe36UfAbiPY4Uz5nazk/fc/UK4OXCuvvfZasPYbb7wpJWEPLqNDeL761a8msuOMhQljciozG5TQRWpKY9///t+UiUmNZ13l8ccfywFeOH8xkT7M9eefb4sCXrJkeXC9pW08xmn3rn2JTgUq8O4yTocOH6zY6TkUVXtpb6tsF5xGaw/8Ya0+Ddzn6AinVQPWf7Xs3b+3fO+/fq+cAJdr7yy3ZZbD7cnU2DQU1+hBfSboGl7xC+fOJiukDJ+M5eWLyXRSWhSSA8IWJDvD+WE4GV6OBoHiIBA+0DFD5sz1sH77yWnWXNs4xqJePReEW+DgbPw9g0YJUQiCApeUkvE+4A4yHOhrQa0OHjxcjh49kRKsga2IAlxu1QL0fJQV2AEnBbRNEATnf8uttyWj+vMXns/n/s53fyeldpcs82p6VRaGg+mGheZor1qxMmXo/qt1MCgHQKVFdgXEqMFtcvYYZ05askenTl4PPuyfjAClorH2sKbt0FaPlQMH98d5hputVbDxKAyXKfM0OqelAZk8zpvbG2e0Dm6rjrO9EwDCRlPOnE2fH4xx57SU31WW7LWzBEECe+KYMsScX+VqDa39w4xKzQRSomAwslmyU8n2gJ0xBINDGQBHHp2L/rCKIxWUnU+Wp6HHDL3wrNkxgvY52aWFi+K8ghL6O46uz6iZfIPsppV7v3JPghFBM4Xr9Xffc08URCALrQnonH4KgoLGrqTq4/0D15TdnCXAn5HKiwzZurU35JlUBpy5DAqngOzpcfJ9c++aoOz4iaNJTIBICFLIumCMsdA4TPkInjgGSvtN1TLN+i2oD1gex4L8M0I18J13fRijbHigOOs35C5zcpxPpqcvmB/8ucnYnMHghicnE1gzfjJs+kUoRnAS6wNxq4F3ZcAT8FHU4KZ/mwq1QpYq25X7Yg379+2PgWZ0BSznz5y7rmOcvfOJfrt4PhUIjqf9c5cEhJkOPa3Cail9FLO1wXJRnXN0/Hh5/LHHwz7G4ejskHmdiLH3e2tQDZa59bsQLpw6mUGRfiZwsw8qCQJGv+MULVyyuDZfh02n9gQ6S8IlI4+AQxAmOEojsjL61FT0GOhM6ND7+tKX1zO7QqvqcNSJ8tm2aqTBhu1LMrk7d1ajJdExMJjnFfTXRMW0MmfenEyxdy56YjI0s1MlaVHkWCCDXcjZJDEyPpbKBxpk+pKeVhH92te+HidQb5MsvL9J9ej0qTh9d99zb3nhhZ8lWxtq6rPnUvV1RnQAWaVTUsVCUX/1auyZrK89zyDnSUPwqpMrQLafn3/+eXWOy1T2AJwLPFMVNNPpR0czrdwZ1AnuZvP0RAdIbqlI+pkh2ZMFdPiW6F+OEDmkr+nWzJ1atCiyImAS+Furf0NKcPzZJ5UAckk+7HMGjS5bnn1yP25Yvz56kRMWHdGa8SHQ0R/DbnM+BD+Zrza9K2yJ7DBosF4COki1HjRcUkkyyzrp6zTnd3S0hk4OxYHVtwQKZz9AwqrTVuGmXi854EsVJ8m7FmmHgMh9DMX+pcs53/4rFdGgR5HtU/2gp/1MBp9Tr1KRqsvMmXE8OV6cSu/rbEEmBbkNtDMDCRP8D6YShhXuvffeTR8VnVH7B41eUH1HkPBZEm+CfYlXWXB7K8kjAGbTUwEfHAxywDquDQxGBuyNJAYdTP9nyKaeiBpPRA6MnGhgtfwpz+6s7Bv/REWBLqlU4fvr2lpMm+SGHhagkBv39eixw9d7KMmwao2v2vNVR4KQXwH759u/SFAJ4puWhCGsl5WIKOejvynoBfD3nUn2qDyR6UaPqqr5/Lr/FwJHVN0D99XE704KKqxZgEueJFLoeggi8ksvGchZE5JDWUcz0sPrGhvDv7NH5JFf4neeRbK9GQDcf0Uf8JexQ4IjiQd62P64R56XLgTdC8ve8HC59Zbb46fQA+k9n9FVhkcGEyRK/Fsf6Cr/BwqADhCYIzjQw1erxfMCTYdU8J4+y1lJAnuuQOGnTUtSpvpYF6Mz+SgCnUULFmXvJRbcYwknBCVr1q2LX75n376y6fbb8x7Hj5/MXpvbJ6HEL2dPBGH8MRU0dtA9DSnMwkW1knjhXHn77Tezpue+8+vx/Z1lU0Vy7th26Qcy2DOju8yeO6+cPHaswp0nxxNcZF6N0aCtuWz+vtKQTyVpJFnrfSV2/c6/yak7Yyj31St63dqu972TnxooV2ZatpIvQg4Eyb6Cppqo7KfVp+yIT8o3c/5G2qxdt760/c1f/Oupt956I0QEt9xyW2vQFEe+LUYljWcy4fPnl6sDg9k8dJPJtGNFwm5w4mSEnYKmjDlBH39YmVgofD9zAO+882756U+fL5cu10FMf/Inf5LM7k9/8nyE4o7N2NEo8pnlxPFT5Wcv/LSsWLm4fPs7z5bdO/eHtU3/znee/XYuOMX74UcfZAbL+g0byzef+FaU28u/+EV54YXno6DMdAA7c6FrJqY7ztuefbvLC8//rJw9f7Hceee95dlnn4sicFEdJuP1k5/8KBv8j//xP0q/0MjwQBTrtGmasGfmQGXTcNg3jhf4AMXFkHIAjhwyI2V+HGsRs4uhxH7rpk3lyMGDuZyUov04evxohJoRDXvW0WoYKB9VL4ZKJmL1mtVRshSYvZbFk0nAduXCrV23Jhk/HOJ41CtF58Uybx7lWRms1q9fVz7/7LNy4tSx9IygIvzi8+1l/4GDeT/l2NOnKyTi6W8/E8WkyR5c6uZbb6kTqqcmo8BE7VPjE/m+/2p15ij+lNvnzc0arTUkCi7cnDnXoR6cs6aZr2L9F6Z3yTlw9BjdUIyfOnkdrkARcBqVlZ0V2AlHxzMyGPaSo8eAkl/n4f+yJaAX4GMZRDl7VmSEXFAsnBSymozXaB3IGhYiysmgqu7uOGFdc6pR9nPnuQb7zPh4FGh1vk9exx9Tmi62QZNNJsy5yq5zSL0nJ1bg7zO8pyyHTCWYzy9efinT5SkUJVhrYzibQY+UMwWhOdXffvGFQax31Gpq94wYUspb8Nj0zMTJuHQxxiF9Nq1G3TCjgDGMVppzf2Pf3nv33fy80lb3BnbqGXxp6rZ/ye4d2FNn8/T1xjD7ymd21AZF7ysrRC9YE2Xn3mdGUIvUgaPtfpAbxscZ+QpUb2AggX6wx+2gqKCy6MYXJsGQXpmRkciqcySHDIcGWdlde+U+MVgcSH1mlKdn4zhQyv7Os/s99iavp2cSFGXI3rz83t9aKygVh5ysYKNhtO2B9dKNDJD9mGqr1UzOCzkEp+JsxHAgdJg9O5UImHBOLhz3lo+3JDDVxO/8Me6B/HE8Oc8cVfvOgVDprMQIxwNBY2AbA8DZkE2TGRRU3nHX5hhTz6vyonFXcE5n0NN6RwRH5mwla92izbdOw0w5kmbfgFScPXuq7N6zO0G7JmQBhuox9qdKVzue3jHN7Nbmc9Eac9Y5sTdsuCFUrRJBSEfA2wQQjOCaVetCjKCv0/fmRqWqOzYWx5XTf/DQvuhEA5CbflDnJKECHmi/3U3PvX79jZFlrzMrQmInDbJdXTV4HR1NlYVTAGqm6kY+nUHIQE6fjlPPhvieHJID+0qH+15m1d+TW0GC95fhZ4fYBtnaJ598Ms+/e8+uOC7sw6ZNbO/sBMXk+YH77w9MlwzTdQm6enoSEPqcI4cPJbj2b86az0kCaMI+n0gAkUF/eit7e1NJsX577GeSOUnKtPpL3c+mkk7erVOvZ3UGa0+Y4CdDMVtsinoh9dbmHreGucaxN3gRrGba9MytcuaSJgsX9kVeFy5YFFmooxb0Ek4E3pes9bTOFjQLo2OtwHl/a9fr5D4eO3IsfYZVP8+KjLC/DRxT5cieucsNYxVHMoxXHR2xf2bl+HtnzwaDTtkjQZj1SjJie7v33jrc1uusl14G2WY76dtNt96amXPOmK65cOlSnkmiM7O3ZNFbEEXQTPtqn/lbMMND6TNoK2dOnUyl3RrBmg2HTlAzNBT7quKpSiDYFui7u+waHcXB87p58/tSiWALw/y3sLKCYj/8Ysf2ll2vTJnVMdTfgHVLz8ulyB253bd3fyiKJef8TGBDpumdprczbK9jFY2QisLMnvwOfEggBTIowcnhloyqZ10Tzu4VMiIJQj+jByQRJbecq8CAXvZlrZJSnjtQO/LYSgy5i9j7/F2zTpUDd1Diwh0IqmLUDMMrGXAqkHcX5W5AV8k0VIIz1puif05z/ze/+WRZvboypEEzuH8SMgK1VG7a2+PXuHfO036SI7LqLMhW7cOaijwIPtGBWxv7YI/oG4G1wINf4W/tFf3njkpaGrjOp+WTBSp74kTZvmN75JhdGQHfb7GbGSDqnOhXcizBJFinM8n2r337O/E76AV9cs0MxhOnTpaly5YEun3+zNmyfsP6BFVsfNOLSk7Iu4RWn9aHqRI/J5X/WTMzmFg/omqtwDmoofHqz7CX/D8ys2L5ylZP+pX4/k3vbce0CoM8fOhAfibJmEAp/WUCdzavVmqc++JFS2sSASNcS57ZL8WM7p7uvC4tAEMQCz2ga7+YomwZNpWG2nA4nuwbalKlIKX6YHVHxmLoZdtCZ6hBqR0zw4wW206lf3Pop05WBg/NWwQT5O3FF1/MtNbxCbNsLpff+q3fzKH84uWXczEESnfdfWdZtBCF9J7y0ksvlE133F6e+bVvl507dqf/BiTgoYcezKb44vzjpjcMbvOmO7P5P/rRD6PMTAaXnTTkk4IKLrBtKhWdQ0cOlRdf+Hk5f/FqefLJp2N8wFqCFb/WH0X2gx/8IM77s89+JwJ/040bc7AyPp6RQz48atr0nig1vUMm71J44Rnv6SkHDxyM0+TyOnDOCSOg2uRSZ5r0yVPh1tfUJXspcwkf7LD27tubC/vwQw9HecvkM6AcEMqJURPtcwxlSsA5GB8ZbhH+B+99WNBQGhja0YGu9VoU54aN68sbr79ezpw9WZ77jd8s69asK1u3fpLZFipjsiSq6xojN925Kdkqswe2bPk4jqJhl87WZSGM+/fuTpnzjjvuzHpcptBGT6u9SS6u4IFylDlw7hSEjL2MFFx68KqtAbXOj3wJqGHvXTpGVsXF70T0jDQKSfuKgQ38R1Yft3uyiMuXt6pXlTyjlkOH6gyM+QtiBGVxGYTKDDa7NWDxcqsnoVJP64+g0LDwyGyMtqGTBo8bzkXeeMOGyN3GjbXJn6xbo/vkDmgCntaCy5kkLyifGB9tBQ8VNkfhMVCBZlrXpTrcE9TCmVgjWtVk6Tharenfh48czPvcsfnOVIJi2LtnlnPnzyaobSZVcwT8HSMukOAI+veOL3fUCpoAHtXwpUt5BmxbDCv4E0WsohVyjZEKt5S14hQ/9PDD2ZvK5tYT5wjW12vdFWeUSmQL9kDxC9QFOglI9EcsgCPvr3Csjo5kwp2jwLqBhanykgfBcAJfjDznasOlcyafDIOAJgFWmljPp9rFCbWPggiy70ullhG0HjCHNLkODSYrniGamPQ0OXZ0BIZWYUVtgfakX+jSxfyNz3PfA08ZHUvwc/vtt0UPSpY4G3fZUGR7W+ED/eXb3/lOZMS6q8NaM7WMH4Vuzc6OE2cvPfeli1cC7eI8yWpVuEpHSF4uX7wSmEqYAcf0H2m0rxUlQgP3T+dyMBcurf0NqiucVhlqn1tJUa5mMPNjjz0Wp19wioYeptuzCaTdSXOesI/R0dZGvjiLKkEgA4GG2eupUnueVq4q3/uv/zUGXqXHutzdjTfdGOgWGVK5sr5vfOObNdCeOScUs1eu9OfM6XyBZTMQUIZUwkp1x2BJCQx6hi7nZKBxRj3Ptjk/hC9kUaKL4Q4zXGuQXXome3oSQMHUkynyx1n7yr1fiVwg5dB8Lvh3t+g9++2uCOqaQYoNWUOtuh+J4++eCCqff/4n5bf+u9/K37G7lalxdrnp5o3R2/QcZiTwVufd9F5ybivb5kB1dEdGrmc0VXw5ehxCZ+DzVfIESWwFnUI/ZY7N2bOpzNon1QVyDpqnyiPLK/gDX3RXDHkG8RYsqqjQ5d6XU+u9PS+58nzWLUkX1spWU727TadKUtFLd999Z2SXg8mWS5wIOOkyA69TERobK++/925m6dDhzpQsCHrYTgOTNaELfNx/TmOT9CFnMrnmiqSiNT6WhJdBsuA3ko3upWBgYMj4Cj2ytTLBwcx8rPnzY5/cZwFo7dlpTyIi1LqXaoWMXkBX3NszK+dWG7/bQ+CCEct94vStXru2TJ8xPfvPrsb5LVNJ4lxr3ZEZXdMzyoEN4oT7Ys/TE9PWHkibSi5Hks7WBsCHULEkx5XkaLjMaZELSLY0yIYG8mS9dajyythsesdeO6/MKDt5IggI3yMnEpBxhsHZoSA4ngIiFVDvrbrLeRfo0NWer2GBROQgcKED9OsGom1Y5GjVLw2kLeQirWZ5z0iPBuLPEV+4KNUI+9UEWnwudz8N7T09uT/p5dm1u9x4041JLtNpnllyDUxa4pMPi4iKXZLgJPOSO6Be9Ar7Ry4aMhsBLr3On6hEQnU0AgcbtJTM+Dt32BmRn8CnWjOxyLu7CuKpWCBIsRcYVt1TFcUKJ6sBp4qj51DJYvPdLe+JvEVEVvtzIT4MhJ+bPZTgHxgaKo9/9Wvlk61b8j43rNtQ4dAzKqMa+woCvRME/7bbwzjK/5X4QjYlMIgPdfhAue8rX0ki/vjRo9FT5El/qqBDsDrFbzYGoa+vTO+oLML2y+fq+XTe+v7oBv6rZ/PegnZQ3I8/+jhB7i0333qdGtqdplv4/kOjg+WxRx8vb775ehJJ/E5raJK0ZJJeq/vWERIdAar70MysSpA5og98Kv42noCTJ0+XwcGR0tZ/fvdUXtBqGpNFCL1yWNU6EiB0TKtlToPmkkHq1sBaA5q8HiEBGmQ0gi3WkQY606rGpinro48/KmPjE2XW7N4w6axevbY88cQ3yvDoYC7z/D6lNJN028vk1FiclMmJOqMHAYAmTxkPWU247Vq6XhvlnwGUJ05laB1nXFbykYcfScZZeazCTtBy1lL5yVMnyv/1r/9NmT6jp/z2b//eddwthwh856WXXszwO5f0D/7gD0IPOauHQ4J9rGJ6OW/YvQhe06/EkDAYDYmALJSMq4uBncpFbjLdAkSVsOHhsfz9ZKmwFGvNMKeGdaI19d4FduF8MVZ+T/gInf8cOvjSxUsXAiHBAw1KtmvXngiFYAfU5Z6774kjTOFv+2xr9vzOzXUIqMDMGVVq2v7y4IMPlVtvvzVZl2RqTp8uc/vmhj3FPsCjU4BzZ82KLOi9IuCGAAoADx81FHVhAj8OraDm/fffjVOvfC/z4HMFPGFoWlyHoXHyfBaFam++//2/Sh+XyhalWSsqdeK7/apycS1GW2Bin9Kw2QqIvUcCz4P7U70Bc1MaVoKW3dQ7Q3Hpz6HQrAkGmhGmjDnN1o+i972tH+VeyH5xAGZ198Tw6BtxxpSD56vzblpzaUwWnjsnWRZBHkrnpuzKKLv0et84UYxp5heYZB+WqD21MlJMZ65QI79zHp99vq3ce8+9qWqRb8FJytStxtHI0FRteHfPfaXJGlteX1+lSkWkoKqA7ndyIsol8JPOzjjaZlGAYPpsz+Q+qkZ4TTOrJ8x1s2cmoKCgOYoCUwFV2FZ6+6L0G3YZSrKZe6QfkKEkLxIp933lvgQqH7z/fpwNgV8DiaGnmgwYeTNvxh0lR59t+zRnJpgX9Am4myFy9lXll3PrtYydO4NKtyZ4OqOjyBTniTGwR+QmjdPTu5JBI2vkkpMerPgdd+bzZevXrtIAWyGA7qoqU9gE58wuI2MjCewF7fZNRpeMgjjUoNmQ0s7IbGUmG86AQWdlfd4PLEBFXQMsIwVuygGhr370wx9FbkBwvcfhg4ditEBtVEL8zv6HiejKxdyXNN5euBDZltiQ/dJY/K1v1aSPWVKSFA0shtNOVjkfKr4cQzOl6F7vI0ABgWFcPSOZJl8cPjOvyBJnWaJhZvesDH2c1tWRjCAD7z1kte+88+44Gju++DLBor0AayH3EjmZ9o5W+url8uCDD8QhhgpAIwxq5s7wjmrG71oMqX2c2QPGeuZ6T1+dA2Gmhpkxgy14a81MCzTs3U9/8uMkK+wXWTxz9lQcsLBYzetN8HD3XXfHSTEwmYPinAXrZEkiTjKFw8zp3vHl9txRWdrNmzeXzZvviNMhSDBTpzKHrYxTc/zYydb+GSjaV3bt3p1AE3SMXnav6DLzMQTgdCg5EjhLQDoX562Hxt2Cy+cIkXWfV+3WnOtMZYJA+lZw0QxS/fDD91NFSs/a+FidPD+rJ0k11TuDTUE4OXGcmFtuvSXrEhQHunrxYtYA2gR2/sqrvyz33nt/ZRecnIq+tw5soWDI7j7dpd9L0u/dd96JzIAMW0OSEIND0SP22BmCWLpLfAG2wX729s2rkKP29jhqdLpg3P6qINMvdJ176z2cIzvgbELJfaEGRuxshVrXDH6Sux0dlfrfzK0TxzK74/KlK9k7/SSpnrYo+FE601fvvf9uufuur0QnsllJDqv69vcnoawCK5gGt/Es9FLNXC/OPTLs3PP7bPfV3gsGwlgZ9tHLGVy+fmNNuoGU0X3kNkRT6U+uwSq9G9TF2Fh8p8pCezX7pDfD59T+37ZyYP++6ELrbaDG6Z26YChqb96TTELDeE+yJtHi/fTYeF6OvnvmvSV2Qezt7d+enxMYVYtBlo9QqdBrW0B6wgzeHRy83v8TNq7WfB932vpSuW6RMvl8elR1RFCHKVeVTrKyMrVeTJXS+tmqBg7+1a99rbIJjo0m0dL4Wz5v//695eDhA9knz5u+qvHxJNhq4ntB7nhDQa7SFN0+IiF6tXzve38ZdjTn4ZkkiNgpcF33+PZNd0SXNKgoCffu6V2pZjWDr/0d3eqZu3t6AiV2VuRy4wbDhRflPH35bGQVZvVhB/U6g+ARglRYWn8leLgiqTor+7+yBXEV0EpIZRjxyEgqYQLkQwcPlIvnzodZ1x6ymSvXriqL9O8MDCUZxDlG/+9vJebccUGne2bvfPl5epMWzK/ENKm4rw9sU4JcoENX7d93IEkqhQF6YcuvPk7C45mnfy1299VXX81z8s+bgoqK7qOPPBq/2wgZA3nbLp7eMUXxOchEwu2V8hVetM6JmSwGhoYOrx38hJPVdb0pumkcSjmvoyOwCTAQjhWl5Gc2BH88ZXjp8pVy8623lQ/f/zgEAwsW9JZvfusb5aGHHioLFywtZ8/gMd9RJibhnG8uB/cfiXP8neeeSXAhUpThc0EdVioApqf2zCpvv/VuHFkP6ILdf//9oaIGNWPk0xsAEy4KP3em/Kt/+X+UkbFSvvMnMZ5BAAAgAElEQVSd5+L4ei8wBULVZLvsiUBHFUmIaF8wOyRzCmfYU2EM1aGpbCGE3j4p485AMtDenteGGSXTyWtPQSYGz55VZs9G8Xmm9F/T+Fun2PsbgkFhuuSc0qbJj9D4TBfF56QZdM6cGDvlU8bljTffqAHp6GTZs3tv5urM6pkTbKqg5cL5s+V//xf/svzoR39T3nv//XLzzbfGaafcZEBBWd5/753s4z/4h/9jIHpHj1ScrzIjdjhQC0YMhGWRCkkvusu9yYgJeBnWto72OPeelWLgqMBqcmh++7f/+zyHxjwXnZKgFF1IDgNFL8tkvziWMimcvjB9tbIBLom/p+RuvPGWrPf111+Ls2qvaz/A5cgkRjJBL6PvXLE2gSZQdLKYjJ9qorN1CevFq9SaTbbJOQ+XscibewLW0ZcKzOW8h+wRJ8nrZd3jYGHg60EEce56cyYyCA4Rg0E29N+ERGEEHvpyztD7UJB+FojN9BmhZswMnNbcF7JNLgQD7hq8PvltFHjFlA/WGSvt7fn3J59+EqiR6qjqjKoNWSO7/vO6hslE1tC9+fijLVFQHKNkeVaujGPQNLRn5tWKpXmtdYRhpjV8NzSvV/vz93DwZIOj4rlBH/1Nw8gXHQJuBBYxNBT4CEejCWw5spxcd0LjLKgBYxYISmvoaO3dwEZXS/6ej5HjfLknjCplKhsdOsvWsDqGlRPrNZyRX3/uNxLUwKqnV2JoKBl6a+O4OoMmyUA+77zjznyu/fMaFYFkvJYtKYMjQ7XHrPVsKnuYqpylismlS7XXxx0gM7KPZifo8+NAkTsZM84hXaXKRycwBpzPt996J86g3knVqmOHjyRpwelbvHRRAhjr0b8lUcGYyowKvKyZIXOu7m6tvo7Ggfn2t59NUohFCCzq+Incqfvvuy8VnT/7T/8xduK5536jLFuyvPzVX/1VMmruLfkVuL740osJ2mQfnTnjuHjRstK3oLcMDPanf0mlEAzBfjnbe+65L+f10x//OMFrZRY0i6bOp4rMDg6UOzbXGSrHj1Y2Mvub+zB3bpIl2z7blnPbsOHGBFwY3FQv7IUgE7saWXWW/iNDZIkegYH3vf/oYZ9vP1VgyCs5kfwgyyq/PpOht+5QGC9dliCXM+MumFWz+c7NSRywZXoGBDsZEDkxlmqVgCYyOHtW+dWvPsnzysSnn3D+gux9KLUNL507J3IigISGoDfcZ3NfPDN5ozfoVvbYmaOYtR46wj1p+gU4OYYrs5MSAfYkE+77r8auOBPrcFcQ/CCToENV2CUxJGOgH/wd2WcXwiDZ0icqWtRKTTYsjfMfWGdrPlLD9gfGKFgeH5tMwkpmllxmGGMCp0vl/NnzCWgFGvQPpw+iA2xFUMqO7tr9Zc4IkUoq610zEtD+4hcvVsd5zqwK2Z3lfC5GD6NKljhkV3/x0kuxpYI350N/qKhkuHSGkQq0lpVDB/aX6Rqxh0ejq0FKJR88PxgeCKSxAZWUoOr8JmGpoiNh7I6Pj45GFtxzdkRlyNlgXmRf2YOrlyuBjfeXIOXcv/PO26k4ksXpCHEmJ2Pf2Vyf6bxVPugQ/VX2T7VGkOJ87KP/B5J3/HhsDUSA84E4UZEl/97Ds/lSSZOIIBfW01T06T160brJF5mXGFEVITf0rp+DY9trDfpkuZnTIoljHdAJnHt7aK/Ik0olR9t6QXn5dXSf33sdP8I6miq2IJmc39caRg+5gqgpc/2mEDipdFayFL4NXUFfNXPg+FQo+xtGvsCiR2u1IP6xIZ2nTtb+IU330yphheeXPKUvyUh61a7plaxrzPDWQLhWRPYl6n61ZUsCW4OVq72tcGSfOWfW7Jwx+4p0B5zdcyU4vQbWtjLvb6+xsiJY8XcpVHTUQgW94H77G2cK6m69fIZA1SfHy/lzZ8qLL/68PHDfA6neez46p5n5KCnFt8EkOzU+fh2twe8ZnxoPeVlHx7RUwM1hRO890H8l1TBBo0RhSDEmazuAfW6g1WTKevTNYUeWqCUzM7t7YhdU5ej2irSoSIG+efOTrEGqYq3uvvVJ6jY+9ujwaIaGZmDokb0fTIlEXfoGEwdiRBE37DMWYrHt0zrT7MdJV372EP7OBlZ8tIbp+gAqOg2XOmUkgvv0k63lpV+8lGnChGKgfzDG5Dd/89dT/jQ40+UV1V24cDZwLrhD2eslSxclY+uChlkicLk6W0WmafFifSHjcWAMPxIdo0D1OwahRt9oVOugoWPHj5Rf/uKXZf+BY+XXvvNsGsVcdFnFSn1XK1Qc6O9+9/cSICkxq2L4d6a2+twltQpF2WLXCSMTFrQW/tlh1SmwQ5VJpb09WFCHA3vOcC5atCQ9QA5OhBtYCXYLPRsa6ubNjePgApw9dy5Gq7KamI2BOpVTWRmCfH/w8KGUlQU6n2zdVj784KNkB7F2cZY5Lt3dXeX3vvs/lJ/+7Ec5v8133J3nV/mhHPp656WKgnjhqWeeiSCDFlFAyAjWrb8hSmzP3l25xGta3OzgFhSaDBODQV4oKVG5S1/n1dQJ6MrzyqycSnvuvBkCWdAdO77Ms6jMqcp9seOz1lDIuckIMfDgbgJT67aWhx56OOX/L774IhlEF6oOI/0y8ifLgMpcmR7JBlgj59bz20/KryllN/0dFEbT26IiySjMW9BbmdhaE3vJFAgQJ7BidAfTFMxoYZpS4VO+5QyAeagaCVA4NoI0wQPYhTsl0HWOqgHkoPYP9OTuaGiGcbUvjBkFvXIl59aMjKvBIMvm+z0IEINY8fVnsq/65WSr7IngMXMZLlwIaUSgqYF2lijrxtHG1CcQlEVhPLDOCXabahAFLPvrruhvJcNprsSrb6YWWsmRercEKBwZkMm77r4nDqNKjfegyCrpQ234D+NhX2+eH0baOXg+ssPx8Jqmp8ZZOcfQArfugPsoE8UZagJBhnHvnt3l8JHD2eunn346jr17KbiHTWY0Zfrst4rxkSNHy1e/+rXrlRpzdRh+96GpZmXAm0r2rFll65YtOU9OlfUFIz4yXK70X86zk7M6RPJ4ziNVr9NngqOHteeQgMnQv37+6muvtDDXG8rhQ0eSMGJ8qj7BAKS6OVUWLVgS8g79jdYH281ICiSdFQcYZLdn9syycs3K8s47b8UpBJVhnGQGG4iGddsHTrwvDoR1N/OMZMZn9cwse0KdaqZOZ3nssa9WTPm1/rJu3YboCmcuGNZL88H7H0Qnc4rhxiUZPD+9L1HFUHPYOZ3WpDJruLRK8E033pw7AIpmDQIfvXVsCJlkALd99ml5+qlnKp7/7NkEf+6UwIPOEmR5f4GdpBpn2jMJdg7sP5g1PvDA/dFTqgucAHfVfVcxsadkSRJKj5IzkMCwrtdfez0Dlh997LFWdtz8nup8uIsqDYJudjbzP2bPavUtjQRuk0GEnR35N52C1MOU8yMHzae5Ifvv8xv2OgHHF9vrgFSoBRUjGXI/q/ChSitNxi9evpz7KjnHRnCIQWHeeOPV3Gt7RFdwUugOjj6Iludnnyc0Go+OhODGnQbnIdP0D5YovVjNfKxKDoNxVB9FJQPRa4r1DPPg6lVrM9aB/Av29EeAenNsZPdvuvmWQN4lwtgHvV2gZIIckGfB48jQSGQf/FAAsXbNmtw3PgZ7KDEh0FHdJsMCMYGZZmhIBnrG5x04tL8FbVubO4i+2udIwHEK2Wa6SNWfHdmzd0+CDTaHbNaxG7NK/+UrScJ1dXcFMq1/0agLOtB98LoHHnw4Qcz5CxcD/dp448Y4mG+/9Xb6sAIbTE/dZGkPLa45IWNBwJh1RHdzzmuVTuW/MqW999bbSdSYKbVIPyIo+8kT0SNsDJni5FZdP6d8YWDlqtVJHJMFci1xxn+x515r3aCTgq0modPA1ugxMs2esK+CIhUnCRGBAX24ulXVdjc58aCg1tP0f1qTJENlxGzLuatC0Pcq58hmZOebcRD9mf3UET3D3jk/8K9du3eVW267PQ60itZdd95VxkYws13M/bcmd+DRhx+L/9c5vTM6+/nnf1oHti5aGj9WgO19BWx3bNqcfaUXPP/NN98W3RLinblzk9hVSeMvuIvOQoVMECzxwvf0PPRjfLWzZ2MD3JtKODUz++556EZJhQwBNupBv2fOo6f89ff/KkzCAoOF8xemqmZNEmGS5x99+EH8imuDA+Xv/t2/n+cPymWqLT4w3/P8ubPRG3wDzwTSd9vtt5ef/ewnCeqe+OY3EwRb2x408tM7M1uufaok0WEt9q3x1ST5w2Y6vatMD0FDDWAFNFevXckaVB755BXFMhb/Tp9OA1Gkr1TTnDv/yTO5H3VGV2e5cOl8gmy2XrzBHvFjg5xqERh4Xejzx0bzHI3PVuGrHVmT10qGt022xWc6cPBwaXvxx/9xSpaVwmDYLCoLGBvJItF4OuyU4MZHo3AMWoK19XMZeg6SyDF0uD5Ms9j07hw2B6g2Kw+nyesv//IvylWNkzNnljvvuCfzBBweBi8ZkAQyrfk7NgTU7KGHH4kS8vcugYyKxr44BbNmtdiPrqYh1ddf/MWfB0p0+y23VRrUFcujfF1UPRoEd+++3WXrr7aWk6cuhISBEfY8FHgzwNK/fd4/+kf/OLCAtWvQyII2tMVg2SvUqIwvoeLscLoYAvuR5tTumTE4yoR+nuz+nNnXHQh7I5vPEWFAKef63HUyMoiKKoSf+/v6u4HrQZi/b7LoYXa5di1Ds0S9gsG9ew6UN994OyVAGGGOked77tefjXJ75/23kq1ef8PG0KfCu1I8MK/Hjh6p6503uyqx1auTfe6Z3RNCApmEY8eOJKDk5HnG4aHROrB03MyitoptHjEnZDDCXSkp96Zat/VXW3L2oFeCRJlhgi37b42UClkSwIAthsb87Ply4sTJvDeHV3bOv50pJcwIiPIr+15XnIsQZpw8EQfDMC+XjcLNkDifYahpe23cbQJncuj8VQRcXO/9wQfvZ8Dp/CWV5UW2U4APskZ2NY+nHM/At8r/Ah9nxyjALoeKdoVZH90t1hZUnvq35uZsnGEzj0lDKWfXZ3DgpnVOT5NqzZRq9LsaB0IwwEDt3bcnWUzGzHv4mawT3D2nxs8YchWQsP10dqbC4m55LZiHf1ecNlaoS+XLL3eVhx96KI2+9k1GjGND0VuX9fqiaFEN+1vBRgPdDLS1BZWRRJARfe3VV+N81bk5temQDNI7zoBMew+6w2foFSF7R1r9bxQx54SMcJIzkPjw4eynrKW1eb7mXqT6NTqaIG8r56m3Nw6yrCJDp0qjz+GxRx+LPhPMcFRfe/21ZB0Z9VS5QEY1uk6fln9LjshCqlqkGXZyKrCsJpHhNeQ3rJH7duXcGkOqf9BzuctklLLnoPr7ph9s3fqNZcf2z+ospt7ecu7MucAc/F6mG37efdXfdfjgkbBI6Z90Fu5fNRQVL20vGdlg9rs6wlxZyRTqTAv7RfbpHXAXeoxz9stf/jKOnS/6VyTM+Uul/uzZ3FH6wvuQR4mv0AeHAht7VG9rQrpeHf1YCyOTqq6piCycf72nQ4Bdq1prQ4TAIdNvA3LrvX2vkbnaq7U5C4kNMtNkcxnjWtHsDhQ0yTdB9IIFlX3q6JE8j/vrTDOTZl5fIBUC9c8/2xa8OQfOl/dm61R+0hPV3habJWniUuzes6e8+87b1XlasiRyD2OOkTNN2HPnlU2bNuV92ENJHIx06esICYghuRX5ICNJT7IDAp1tWz+N00En0h1smqCVQyErD873lfvuz3nTe9Ynk+8+qQzagxMnT8eRQvLjDjhnOhAsUTJScCCqBhXSJ+aOfrrtkwzqnT/frKrjSX7ce8/dkVG6lwxxJFQQv9i+I3Ir2cEWHzi0L/176YFauDgwGQx95FDiDRqBQ5skQWlLgoLMSTQ4j1d++UruYkhULl7MvbI3ztezc8x3bP8iyQqOqSpSw1Sl8ku+oCyMfhDU0odPP/NM3k+wyGaAdUElSAKwke4lXUu/sUcy3pxW6/GZYXRt9XjGR5k7L/pBNfLiuQsh6AFFdT5jIyD4C6IvQ808aUyAYOfB8uWuXXmNaoQvwRTnFNztAsa/M2fK6pWrgoQYnxyLXNGvnml4EClBR1m5anUCodMnT5XLFy8mqXjDhnVl74H9uQ90rYCKXPtefyE/iUw01We20h1039g5cHNfTbJ6+cqlFYVx8mTOxesa/cFPIfj2w36yZZ9v/zy6kKyGZr6nJ7+nn1XSnJ9gkC2lywQG9p28xAnnmGb8A0bU/flMdkFFbcLg0cmp3A2+Ze2luRrmsQ033RynVpDIrlw6fyEIF+dpjZJ/5tDQUfPm98ZmuJP00spVtUpP/6f6wV+a0ZUeMLaGLiTrDpIPY20heJkczxlasztNT+gXzXytUvuQG4fbPguYnNF9991/PVnEr1Cxy3y7DTfGZ2iGnkucsGVf7tyRasZdmzbn7yS92fBmeLMxKl954IGglt5+++18jmoOtlRVIYGXnzV2S9D9z/7Z/1QuXjof/YzVlo7nOxwJ82TtMTp5tN73kA4YSJ8B5tUnlUCwT3N6ZkU26FR3oX+wPz4nvcTWZG9KidwmgdYi/GlG2AiC2EVrcy+jh9mg4cEWmYUiSR2K3BANCN74J3y1WqGqa/LlGWrQhABrvEyakzeG6Ki9LJy/qOzavbe0/Zv/83+dkn1/6qmnr8Mmwqh1vURXYlA5DQyBAAXFL3xrMP9T7HuFu/ggRiV0cS0ojoO3CAqNg/PZ9u1l8WLlXFmo5WEv27F9V2gcN226tew/sLd8+sm2snjh0nLvfXCAp3MoX2zfmd6bZ597Ltmz8G+Pj2cNYdUa8ZBTqay88847yaYYzPj444/HqDSDiZomxSOHD5bvf//7ZWS0LQ6xsqZDrQ1UBg5NxIAwSuilXcSlSxaltGYzXXyXT9DTOFQCHkbfRaToZLD9Qz9wLXfWPiEXwfdN6c7PCYjLIsvle8bPvjWvbcqRvm8YUygdhpEwcJRrv1B/mh8ZZ/04u3buLb98+ZU4NfPm9GX+AEV0152bYyC++PLzCKYSvUCI4RbFoyw8dbIOf1u+ankyJI9/9fFKoTw2EhIGhlrUb4DX7p07oyjXrlmfcz3DoJ0+lSZkiiHzZWDrp+ozcUZVXgSfjzz6WAJD63ChOdKUq7OkcDg/k1OEdzTQx5olqFXFsVEUyobtzc3gRIoH3KlxKClXjmCl7V2cXoTAMMtUnPo6d6AtpXlyVIMQA/cMzq2ThTn3sMXOVxWorQMm+koCVpmPQORmdLcgAfNy+TlEnimNgWkivRz58tkCjt4Fvddn0zDmYee5ei37UeVJcKsyczJGmFLye1qIErIur5X5Y7RkY+27apdsmaxtxfpeyp7alyQkJsYDpwj2dng4hly2jLKwVo67bPyjj3w1a1Vtk8XJzAokI6eqYai9QmPpWZINXbx4YfnxT36Q97z7rnvioOQ8W8xq7jujRHlyVgV31tsEl4yZ93U/ZV+ti/P14UcfxkChBA5l6FXUrxUylh4aQwNPngypgv4t2UsOTAONo9TJDVy/v7VXaIgFMc2sDrINnnb/fQ9E2WcmSVspL7/8ixhnjfeUq94jVTg9Vhw5GXQsYQg4VB4NziQjDbTKvtgHGSm9HRIDUeqd0wNh8vcCbRlA501+yYrzEPwkeGjNIeJgYQoC21DhglmmzD//fHsSNcr0r7/xeoYuC3QXzl8QxSOrSB7cufTnXLxYZs6eWe6//7443RxGDqt7rkpt7aqPKh3gaZ+07pJz1eviS5BNEaxo9WA1s5Kcx5133Z1qoMQQ2fNcnGBrAp/j4KrQ2jeyNqd37vXesfQ49M1PM6t1ChrAnrd/sbvcfPOGcvuttybrnYCqBcMU1LA5zlsiSHU8ybVWZjbVqFQbK2JB5jRQnQy/HY5OUkkh6yoIFy+cj8NjDzhkzoN+cT8C7UYZ2zs3gSeZ4vCr3qpOpdKnT+H0qfLptq2tCv3C7Lt7576wzapcYGVsCkiIfkwBUUO77VwkyG658eZUiq2bjeY4M/DuDrgTx8+zkEt6mLMkOaHXjnNm79s7TCgfyZBVe/bOu2/HKXd/PCsb6p6xP/aaXmWvJE2WLFLpgLKYHgeLcw9irVKfs5rfV7Z9+nntT+ibH1hM/8DVsgf0qlWlNcjRf1/u+DKVEfst0Plvg6/H4tw4a2d/4tjJkEsInlSIjrQG4Fb68lott+/OQn+LRJyKPUiT++/O8QUCJ7/aH7idqiC/RRAHMSHYndc3t6y9oY5lSGBsQGwrmSHQpjPYB/rO39qjxsEFO+LzvPPOm8lcP/LoIyE+so5AGtPPNBH9L9j0LO6YxFjNck+GgEjgyz4uhpY4dy7VZZ9D/0wGlj9RTp4+ETmaPbMnUDFyEqiXHtHu7uwFe7Rz9+74ZCtWrczsQr4Qp7AmnNoSYNBNKnN8nF1f7sodCZqnrdo5NtPvFi1ekN4lMuec2CaVkybhBw7dzOGpAWB4hatT3DMr8k7307XshMBh/4H9SWSyMXWQ8Mw6h8m8P/auszOBgntCvt0lATCd6txk8FGkC2o41e46m2+vnbH3oOsy02bFilSSVHdUhFT19u7f0xqc2545MgZiS4R45pAdtHqu7C8bYq8OHazDUt119hMiCNGF4NA8HT4AcgP6yPoCoZo2vaJxxieiS/lIbK07onpaWx7Gyr79+/NaAVQdZF9bBtL2MDYWiBu57KUXZsxIstj9lgAUUNKd02Z0pUoJmio5MzGGBXdF9JHzoevYUoGW59Q/KwnDrzT3sG2qIrUWLsdyV2mn2ydLkra5X1dq0lPVne1tqv4o1el4SZokESfGWvFCDUQ9A52pYAH1JPhMD7qALbN+FENqgpRs2xN6AcmXu0bnssPVVlbafrKdYHR6V+3tXbI4ep+doMskv/hDDRSdz4LpEyHK3j37S9tf/+W/niJQ4AK1d6Rmlxhy//aBHHb4zOGhWvq2SMrQgTRNYaEDbCu5NAx621RtxIpTOTWVDMErr7wS4/y1rz8ZZipTWgno0NBY6J3XrF1VPvrovfLBBx+VG9ZtLM8+92w5f/5knMkvPt8ZbPo3nvh6GlAJF0fEzI+HHnwoWcAvvtiRpnKXl+DcesstiaRNnE6kNzlZhofrZFql6P/0Z/+pnL9wtXRNnxk4WIYNjaD8G8h8B0LFAUKDDWrkUBaGRU4GvbNOmh8djvFWEaCYKYamiuWCwjAStPQphKViMgJifRwWyrXO+TDg6HIuLYPnAjQVnOZMKBJwFcJKmbjY1pBpwvoKDhzM+96wsQ6EExQcPXy8vPvu+6kMzJmN0KE2pCnjcrQOHz0Y+m2wAg2mX+7clWDN3qH68zm/8Vu/UX7x8i+SyU1Ge8b0DH8TtMhea5Tcs2tnhGp8YqpG+TDV/VfLUoxY/deS0YnT216Zq5wfueBAyj7WKsVU9pAgcY7IDoMieyt71lB/+zsy6pw4Fc5VgKIPCYvP9u1fRMnaP1CDNKDCSXdXdkA4ZcFoaL9bQ+YoFhlZ7GPBgoN+TExmj8Oyldk2ncHGmzAPNiHzxqGQXaVYfXkN+XLxGKdANK9dy3tXVj802BfKTbdVGJmKRFWOQ3GEgjk3y2PatOv9HMFT984rly5wdqrxCfmEORpd1ThRJLKwmrfBgkBlOMOqD2Sb8g1ZBarLFrzUXjCqlF2qDSqaJ44nkNx8x13VAeieUbZ9ui2ZUDLpzGUoOTKYksgEh5zzZ/I1eJDvV69eVY1oi3oaDIguofxTcZicCqzFc3AO/MxnMTia2TkuKn3vvvdueqtAizhuFK8AGs0xGJFsOUigNWuE5tzIKoKIhO1uWqUBFpRy1ugb+4m6XD+irF76v2Z2J+BoaD6tp6Exl70HdeJQ0gmCGs7w3j17s193bNoUvTh/Xp1Sn+rrcCUacPawxyCgenJScb1yJftWSTjMpKkDE4c03S9cGLnlwPi/syEfZD503ypTFy+WEydOpfJEn9jnvt6Fmf11+tTZNNwuWbw4z8Yo2IuU/GfWga2jEyMJNgRAfifwpkPsFSPsMyQa3CvyH5jgmKrmUFi3nBMIo3NRleKg2S93ViLA+2oQ93yZ09HK7nEanIF7bC/dya7uGbEtzlVAa38ZRwFqppJnSr0ZULPKfffeF+itapw9JEuqsnSmQbIMscb5G0BHhobLkaNHEgAx+u4tueT8BFI4aphdpf91d9wFgd74OLatBeXBhx4ub775RgJ5FVB2xT1ztubkOA/QRrJk3XSJKpXkhMBlbGwkCQaZyUZHqwxy9tjW9NkZItrqH3WX6XUZcHTdqmqbbr09mdkKlVwWhwc0yWfXZuiuBBDvf/B+9LWqL4cBlJCDjr5i9Zp1OYPRseHcX5BdgTqdBt1A57KN7MXAQO3rsU8CatUGd8m6nBm7RkbtAafswvlz5czpc3FSOYKSFGAsqehOw+YFPjeR3gIB/e5de6Jv4yiPjubZyBb7Tv9IRIHGqUJU6tqFSRBJ3tk38ptG/TNo1ev8DHJCx5Jn6xZsYP0z0NW+o/8PGkGTeHtHYIRmoUxMTUb/cK7cSXqRvneHJA7oO9Vvssmu+WwyTme4J7LlX365PY7317/29ThZH3/8ceC2bIikYaih00uKvKgOD4Ussc/8H836N2zYEBZOsnrpCrj30tie4WuDucMnT5nDVqtIHFN6XLWG7Zmhz/f0qVSUOL3VviJyKrEldD9/TGUrjeUte+lZQQ4Ft35PngQc7p1AhTOfjHtHe4IMDjN5oaPcG/IOQksnC/ytRwCTfpXRkewX2QRLZJ/th2CWnmaXVNQxG3oPekmA3MDIyEBNcFzIexgwSQ8NpaH/SuatmItSfatLSRqwIfrSQOI0vq9esSqICvuvEioYofOSDJ+cCDJDoANiSN82ZA5NZbMiRC5lwDp547QLQENSNDSQvZEco4exAwoQ2DN35eiRo/bNXGUAACAASURBVIHC+XzPlflSQ8YKzImsNz1FAhO2V+LD80lUkh3VRjD7ZrD51cuXkyBU3QhCanwidso56/v8/6m6z+A+r+xM8BcgQAIgAnPOQaQyqZylVmi13NFu2+McyjM1OzM7rvngmdnvu/Ntaz9s7YTtWdvT9q69Hnfb3W13q9VBmZREUhKVxZwTSJAEEUiQCFu/5/5f2osulpoE8P7ve++5JzznnOfYa/tQ20f0uswOwCUD2PTuCLLpykq8syr2v8ugcLZxVnuZmc2HuFJ+/OKPy5bNt6SKyX1sgErvC9hyh53XyqXLcxbsamzD1A2Of3SXAM9a+D8h0Em/f1v2TJwh69QAyHzmgBcpBeyNfLJxqR5rtcPUQNRsnekaOIUO/GLIRjyfX5E+r66u1hzDa5FDMkmXYNU8duxEadv/6eszFkOx+CKIFIZLDTEhqJmjY8JqMh3T5eq1WldH8dpwCaRmYf49UeyIvhyzNOrgPwbn1VdfDbrx2ONPh8//hz/8u3xPExgFODh4NmxgkB9c+8rZjp84FrpTF3DQUKuZqSAEXmb37rfLyZOn8ncbTpFKBz/xxONRgI8+/Eh6gGqTpFKFEkMO4d/51pvlB9//u3L12lTp650fAbKpnHJCHvShu6ts3rKp/PN//j+U6enJIMcmWDO6LuHZc2cSvHBg7EGTSnMJ61yQa0GvGU41sxASkTkjByUzfwgC5XL7ec86e/Z03gWq0aRfK9PQoigbqCjhYLTsAafCujn6jEIakBcviJE4dfpMeXvnrrJ//6E0qmGy+ejjj7MfShUpyQsXzpWnn3kmM1o06kLQ9DtBCE+dOB5F8K//zR8myJSNknZdvGxJ6Z83kJ4lzibkSn1s39y+DCnNMM2ZEuSOk8AYyJgw2ATeBfKOkFSBb4Y5TlfaXQEFQbdn3p8DSclgdyPkkGKKcL3n9g/EEZOBYIjIlkvqOfqC+npRNVZab8900ci5C1XL3PpjWBJcdnXdLMFxjtYKhWKMBdGQOAaW445Aw7o5NQy/gIBTpoRP2Z51MOScQY6o/W6GpDo7NbYPPvpQnGH7EAailpKiiFMCKu26BMoBka4EF4bYCXQJm3tDpic1cnNMWzLUDE2Nku3uvpkR5OD6bCisr4YumkMkWOewNUGP+nlOoCwshFrg5F6H2rlrTmvw2UjqgUNVOjKaQIf8aSz3TuYNkGsOsuCDka/lKCZbT8dAeZZ3k0EV9Nkne8GJ4Og9/sQTyUT6PQ6t9yRrHAGINvpTQfLRo8cy5LbMTJXPPv2sVX77jxgMFy26mQa3r6Zn64VoSgTJRgYGdlViEcGB9zWjgg5zv5rmWkEJZCzZp+ErQb+cBZBgIUf60uWb9dsCAJkmZcDq8jnAEC1ooD1BSWyvBF8jITu4dpMpLmWuPT11HkpHbTDl3NszpYifflyHcPpD1rq76qBme8HpDoUwxOzSpdTuQ+DdPaVe7Z3t0fOCHGemIbvqmxKAQNZg08aNQe/deTqeMaXXBCpkOTOpZqZvzpJwDg1Na5OJ9XfvwCD5PFlBgJfyFN+TMREM9Aj2U/Ko0V751tXoM8ZWBlAA4mfnDywok1PTKe/jXFcq8FkpcanECwvKkqXLA2RAP2Vbaln1VOSP8YMCYpW0p5xF+pM8kH/08O2GzemF6Jwd0g7BG+c/YwDO1LItJAxNU7gggbPx0MMPJ3jTX2Pg3q23mUW0LE5KhvUO9JfHHn08zjM0kp1TN+/sGrshqxA02ewd7Frnzub3BRZYLukrpTeQZChrzZa2J8Bjs9g8DpPMTxq7p6bLho2bsn76U++ZZ3mO/pJQrbfVHix6tMy0p/QzjdcAyHGDKUdbDHodWSdHJsQYw8O5y3M6u3JWACrymVLartll44ZNOT+y0NvbEx368suvJGCjqypxwo04y7UUrDJU0se7d+3Os2RmfaZ7loxY6Niv5A9d7t7xFRpAUKbFGQkylP7RbXv27MpZAe/cNQ4/0PKGrGTbTBhK7bv+UHdZAAIgSY9ra0hr05PhfSo4dymOLvBi1Zo10fNAQ2Q9eqVkijnu9prfMj1pPlDnTSZIdpJ9+uTTT7IfUPh9B/aXsWtXI2+Cgo7SHl3HtjmT7jlzal8wUACC3TWnjhEYHCyr164uHbNnpycmlM/XJpLZa8YQCHTocTpAX5AsIVDM3nKM3UWBNhkQ4AmABTPeVUaf/gDWJsgcPJffJ8fuj/MiD2TKnaJf3Hn+HABJL41SPedPf4RMaLz2bNtDeheBShzamZn03wFlY2cmJsrZ06dj51XIyHTLrujN8Zl6yzjL7j2/oA6lHMj+zNFrNKujnD97LqDuitXKuS7krgCn9DICmOtwYkMm2/JMDGUBCDs7StecnlQzZNbT1GTslAG/5FFAbc18U/rHXtK5gotm5o8+TWdIR7M13ldmm44TvPPr0udj5l0XCu7r2SN6x3Pt+dHDh+PMy0qRJQAtn8ja9364N3JWK3r64t+x4e6zShd31bnSP0hONm+6JSND6HTBpixpApW26XLq5Inyne/+ddmy6ZbyzDPPJJNCfwoiKoNrZT+WHe/r0adoRo1BwV3l6vXK2keHzp1b5w46L78HWGrOCNA5q60Ge/FxMoC2gkzkgS7jd/4DKVJlC/SsRld5dnrn53ZHR/GXmjiE/HgWX5IOwyKqRx4hQdvopYMzmlE5uZwSCLgGe84ggTPHZePGDXHgHDYjw5iGxWP9+jonZORKonNOCiYXCujMqTNxykV5fteBQDzefff9snHTlvLuu+/FeYbIfvOb30zTKBSQUD373HOlY1Z7+dM//ZM4dr/2a78RGk4NlZghOFZ35++dcaAFUQxha4B3SlO86D3bt7ealTTE2QAGDgvcUPi6X3319TJxfaasWL62TE/NBI0QjFC4ZoJQfMtXLE22qX1WKUtMgb0h4zNSh1r2IE44H0RJNB4GDM2thw7FsDtEiJtoX8MhoXHZgmzPr0Mx0VFDXygMBoFyZjTC4b9kaZwRiAAmj9qoXweVCe5SBnBuMM64plVRsUbvto5Z5YEHHywnTpwsP/nxz8r+/QeDhKp192+1Obs/DsvRo4dDVcpIKg1E0c25sP/Dlyti8vv/9A+CChE6im6mvaSuGL++i6wEYsP69XHcfZOjyKHgNFEa89IUfLCVOl+TGlTnA4WTKvb/XU4KkJzUul0zQtpiCBm9S5eHQoFIWVDm27fdU4O7K8NRrkcOVweCUqXg7JGLL3Uua+LiMq6MsyCe/FKUtQ+kzi1o0u6UD8eOk+28oacuFASOUVi3fm2cwrDKaPA27deAuoF5QcI1pXKWOFhQtQzV0quFsGNqKijjLbfekv20RxAKaXSfaz1S8j4XE5YGbMaIklm0YHGlCR4fj3PgvJWuNdTc1sYhJzvkUfBAWUHheTSUGqVoH8im7zkz95rDQHH5N0GGNLiAwr5VBYesoT/rq2UKcxN4Obc0DS+YH8Wt94gz7L0hObIaKbnRuN1TZx8IWJSDWYuzaPqxqvE6lf1AXxkU1vyHixfz+X6+YS6USfNMGb+U0d24kQZMcscQ1+zFmegxA3fJFH3krMiMPeH8KEtkSDkFvhiVijyuTpmHd5B1CdtLq1QosxXMFNF7dVXP33B0gD4P94HcQvQYPTMvZtpKZgdp2A0LzvDlOLnRlfP0Dk7EmRBY+D5dgbJ98y2bUyKQTNfYePaOboK+a9omazcmaz2zifEG5rob6Qm8PBy9E2KY6ekW9S42pPNlwaIFCdY4NpHVttKiJa2OjNlFBkQDYfTpcMqwUBoCq0QrAdP+/amFlt23fg4ambIPACD7wlni8AAsyLaSCwxCdAlyAD0IQ5cutobXVYfVveegI2ChEyv4pAdyJA4sPe0eZVaXHrTTpwO20NuabfWB0JF+hwyEnUhmL70481oBN5mfysBezgvn1tf69VgZaz+QvfH7jDHQICQvhw4F+OMEsT3kWFkip/4b3/h6KIaPHj9Szp07nXKtBx96MJ8pgwv8A3Zp+KV73W+OCMBE9iFlLi3iE7qGjpiZniwdGsuXLY1jk162sbFUWABnoMdf+epXs0e7d72T0h7vpZTFfwEBGJAEhJyrSgBxa+4JEE8FQ1iqpmdqQMhBCGNab+783O5a9uleX758MXupudc5ydyS50ULl0QXC8BS2nRVH9h0AAh607npyVQKqDQT+OLO6+Hi1IS2dm5vOXTwSMrNa78CsGtWAkVnQX+QReu0Ps+ns4AFjR5jc8mLfVy6eFn2y3Nk29lTgBudCOCZtwDl+qKU4l8YQjJRIquyyHQU0iMABdnV5O7dyA9k3Bm4v7VEpj0zRPgU+z77PO/KRtP1dejh4uijA58fbGW2KyV1b09f7s3IlWEcwOXG1FQ5cfpkspuCNX7C8iXLYkfJMbD2wiDCksNlACXvfO8G9C3ZhyeeerwMXbxUzgyei73kMJKTppHcHjpHe2CIeHUEb7TYCefF9gEA+VD6Yc2caapI2AqyxLZ4jpI2mQV+nXuRrJvKgk69aT3JTJFPTq81OgNBFhvW2CV3ls72e7Iw5Mo78ic9RzktQIltPXXiZG3ib5Xoy9Z2pnTvRuy8/ZEhla1JtYn7O3w5M80CNo+NJzCdmplsMTfKYiplnRVQymfrdRM8kKE33ngtgIR95Muws86yzgCUEaqAEzIM787vAv6yE4IQgSvgyGcylNbOJrMz7gxASZBhf62V7yfTkj6iefOzp+ZNyoKyt+/t3hP9aYyBIBrwweYK6t7/8P1kigR3/CisjHRkWibaSqoCPBuwZO/Z1EMH9uc+KAW3Bu/y/Fe/nH7sg2jVBy8kSyWoZGvdQWA3m4ZoJL2QbbPi//I93QFsf2cGK+CuP43sORd7Y5/Sm3vrrWV8tLIxA9Jqr5WBzlj/5sdOov9XWprxGrJOXXMia/aWjqc3AETsmZ9rEhjpa9fvM16rtWrfseqpmWSQTpw4VdrOnXx/RobDC/shZUWJlq6bmjxa6/3RZPaZsTGdko9DB/Gjr0z0TzFovMSWQQEqm+BoaJytdLtz4pQ71B07dqRfpLunL843h06pkXkqnE6OJacQVeaNyYny+muvlSsjtdEPc9Wq1SvK9/72ewlsvvD0FyrP9qEDKQGzfk5ZQ0HMAC1dZDDeQFmwsEG/J1NjnwnR771X9rz7bjlz5kJZuwbXfHsYzRhFRsDPJVrs7irf/KVvpqZ32913xulBxaeJVsROaJQ9cabsHQFkJClOSvjAgYM5XJeY0ZPlcPgZordqVQK56pwuKvPnDWQvBU8ZHKV29yz2qIpwunCEttY0Lmpxy9ema8LImGXmSkrflqanY+/ej8rLP3+5fPLxp6kNHhgwY2BBuXjxQsoVpUqh/NbCKDCeztt7M4gGtn79F38pzonnE9Bz5wcjIy4Bx4RzeM+27SnnWr1Ko+ue1C4LeAk1RQmZcnEYwMpsp2RxPD0QVVFN1EuLDnlsLAGe35Om5ZydHxoMnefomJlLznH+zawPR4xzw0gqy+AACyIgKYxBQ9gQ5LsHzedEnoudTzBCoZgETakpMXMezsj52QsoFOUrQOPEL0MXnMt8JU4XA2z/XbixkdHy2eefJkilFOwXFAry7F54Tw4aRNUeO08GRN+MRkjPzDDL6xMxrJBZSsrfe7rmxjFqUsKwDqVrZ1pMOxRAsoN9vTdLn5QjZObHwLy8t/V8+tlnKSegBDnaDHXmDbWVBAcMCIUVhTo6FqeKEy9gtIfNbCFrka0zXJfCIq+nTp3IGfoZis8dIs/2y15C8CmvhmoUmMDRcdaQMWhYddKURVRnJxPSz59vGZ+SvgIOC4da4EqOX375Z9nHJ596Mr8jMKJPyIZ7kwzGyZM5Jw63kgaOCWXblIoqPYCWW28zWyUlfy2CBgbaeQuS0ny+dFn2ENJKblYuN4/hYsAOIAJjab8o6J7e7lAsy3gpWRJMhJWruyf7iq1JpqbJ3jp3erCZDO99BIHuuqBHcCU4bYgMyL/eRPJP9gT+w5cqMw697o+AUYDjvunjEOEACTgJ9lsQyPhrrpXxEmB94xu/mPPV9+Y+aeT37wyTjJE+K3sM+URLCij79NOP41Q749vvuDNlPfSSDKg+EMG+5uxXXv55uXj5UnShu+GOkGn3zr7R05wlukJQJ0ObmSIdykTbysT1OkSzzh26WlatXJlMT4YxmvdkwOPFi8k+cFplsQXGMunYBhl7JY118PLJ6DEy666RZ+i/Xgr3lPybfcXpZQdrqWd7Ah3lcitXrUh/yaZNG8vhowcyg2zbPduzX+SB3LBF5rzRsYIAdrE6q9MJtNgwjqVnC3TvuOv2MjM1VS5cHLrJtAmwm9s9N+/BSURGUGvVBVOzIiOCUs7lAw88lDEKWDYRA9hDuoBsYQ4la3FojY1oDaXkcMV5O3EiaCh5QYV/4OD+BGaandl8Ad/JU6fiDMa+tybRKzFuypMFjmQbo6A7tmDBorwffcmO0pfuY4CtsfHcT7qNo5gy4M6OAKvuH/8BOBhK4MuXc0bQbqCcgIVu41zJpihJkjmVdaglthfKww8/HJp1zjx9L+NWB0ci0Kn9e5xU5yLwlY0l4IgRyIVMsOAJKAAYrqyqSt4WxJnNLJeQEy2oQ9YRgcyeUynpjxzNnQIaCl7Y4E0bN9/sMThx6mSc6A2bNqVHYqZMlfnzFpYjxw6Xgf756a/yrtZOV/aqmonjeS1ED0uXLy3XJq6XK2MGpV5JoEr/NCXK7lLA2/7+Vo9EJV1KDwg7umBhdK/skHtJh2WI/PLlcZ5DtJQ+GmxbV3L27mwGSU7PJAhgR32/9uxM1xlyN2omw989k89YGWjH4xcIOLQb0MXscUoJlTinYqgntiM9gTMz8Rn8W/rThi9nXxtmL/ouAY9ho63KDYDR/IH5IQbi1+z9aG8AcH6Td3E+55WqGhWwbFkAJnLq/fi19Ca6dX6YDCv7ldxCe62GYKMEW95JJs0+8HHsO8e8mdclg6O8V/YB2MO2KKOVIACY0MnuAl3KJsjIAvwRH/ATPnz//cqYumVr5I/cAY0PHzmcyposqV0FxeIAJpUhtgZ+7Db9Z7/pR7Np6AnA6MrWcOkz586Vf/vv/6f4g96JH9+w/vIJsFvyGfgR7GhAG6DQhvXxXdyd9Zs2lrPnMCVfiLxkbwcHk51ztyVRDIUeGVYtdTly5VmqTOix5cuWlU8//Sz3HUGQSpLc9wX6mM8lSGS/PUuVDXsCQAeqpiwwbLl1b/mG7C6ZMteHjd6370Bp+8nf/enM6jWr6rRZjUAahiYrZWlIBjSx9sxNv8V1xZ+lLcKQUoNWaQxhoaQJR0PF6zmCBl+iTcL505/8pPz4xZfKlREp+xvl3nvvL08+9VSZpW9j8eIYOF8Gp3kB6bqqGKeT6TAzASpLaNasWRcjYS2hXywlAYeA5e133gqC8fgjj9c+it7e/5/TaSMpctSxg+eGYjwhgYKWSlOHDaLOvFFL/y/+5b8I/Z7yHM8loOj2Kq1frffu7qnTdZtGwQxaNRw0LFK19KTSVpeg3ZydhmUKGUKasi9fiiMUKsP+/lxk+9bQ9VbEszZ4e/mGcpOy58hCPZLqm9GojhiiO9Sp3/3ud8v77+9NVqdjFmU8P4YTs5qMgUCKswjdpYgJEYSbwdyydXP55V/51bynS4VAQF0zhJrSFYTYc0EGFBA6zsAcOHgoTaCcSZE5xVjnyCBcmAxy4cJySsmN7ENDNy2TkHkJ5hioGZ+nt2gkM5KWL1uRcyE/EDpGEfIDbU5dbTekfnGeReHYL5ebrEAh7G+TgePUCmIo/Xf3mNeyLIEYA1CnMlMwtcGdM6RJ2HrvuPP2nItacmfsexkyOdek7e4oA6n3MJkZvDpWUZjevrmV7nPBopBYpB/j+rU45XPNn4J4TFzPpaa4ySLl7q55j3BboKBWMtpWknFRygndIBv2C4NU0xxKFgUc5MzvN02gsoyojjkMHqSfgFJrUDvyr5zCnbsxMRmmMmWG9AClI5Bs+okMIpNJmDevvyxasijlGw37VpO1DMLTasSn4OkLe4NamwKFmtIsDLkyEmn4Wt+P5aw3DhcZc7bew+8yAp988lFQdnTB2GQ4/0pLgRTuAIPJIKS8Y/Wa/J67tW379pRQCVx91j+eKcGgMVyyPc7q8CGATH+cW2UcFsphlFFqAk6Ogmc7MzqEsRVwMuq1MR6tek/Z+/77kQvIs+8ph+Jche0ovTYMYO0nEzx4hjPjXHN+ZXEa4hNOZ6g+ZxtE3BeQxvN8NuUu0CEHzTwpd48cyLzYj0w4D0o6O9kbiCrHZWjoUvn7H/5dEFuylwGsHPXp6Zu9DOTT+ZxslbbqKYEWWyMkUukRPQLkcl/sl6AT8OWrOe+333orGSjP4/SSQX0/9kjZpjtI3+vH4rhypjtQmJrpg+ijZ27AgA+VEXXNLsuWLkng4k6a0XbkCBrx6dw3fQn0hjuHZMV98ZmcP+VAdf7YpRZ6PTelhsApmRWU5O7S7XfcnsCGTvMOd995d/ngAwNBL0emEYH8/u//fpm3oL8cOXYoOtQz2EY6MVSy3T2Z6yCY8N56iQB3AAUlr4Jmzjag7MLloQB8HLWU/axZk/0UEAYx179D/5pv1d8fOWIzEAk4O7TcSr/NpSOjzzzzXOSHnhAgs19KG+0FGyWjw5Fir+0NmaH79LVeujQUPbR8eSWMIFscjzOnOThD0XPkUOadU0s3b92yJSV25Bk1PBY3tpuzmn6XWXWul3d2xwTFPt96/I7gmrNMnulVTgxd07BuOnP7ILiiAysjbFf0OHvCeWJr+DPLly8rbe0zseHs9dYtWxMEOU8BCZ2lx0/Jm4oVaD29xeHv6erO/sWJD8kPApgzuTf6l1JSffxY7uvW226rRAitqfHkzxfd4fsY7fQ/eifnCCgxlqCnu/YDD50fioMHEOIAkxfZwQoyYtocvklFTL8KDmTHsvdXhsuu3bsi4/oI0/fYcnxDpCF7ZGB7b1/eS6BMH+phEZBWsoZFAVfZfpllMmqf6EU6EViRQZNTk7G9MieZe9Ji0eLbsFEXZQAnrrZ6DmvfsywaeWrIJIAN5B7oQn60IXDI44v2VtTfc/WaATC8Q+a9heGslJ++9ONUH5g1xMkmr943mbluBBL98R35OO99sDe+REZe6GntrfTQtWy59gYns7RmbWS/qdiottYokAPpeV63YcPNWUH8TUE+mx12RyWHxiDs3hXdpSXDvfSVALWvL0HGBFABG2sPf6Fm/+b198c/FCCxg0rZnCPgFGAUv7iVIePsW9OjTzwWPYuA5vbb6kyi2vsmk2ZuniqmGmTueOuN8tu//bspWSTr2g4AnOzv7XfclSyYvQdcmvHmbm+/556UYx/YfyB7s3HzxgRmglrvTae5v/xFARX9Ra80MuK9yK0ER0pDO+qsI5ncplXDnXZeAKDJGxPl+S99KX45HQBUthfAG/bF32V9AQxr165PCwl/hI/g3e15mI+XLS9nTp/JvXro4YfKB3s/Km3//t/85sw9995THn3ksSgbwlln6MxJWYzN9xBf7R21Jyd1xa1Im4J3KRmLzCBpBSuZ2NsaFsbweA4651deebXM7UVlqbl/uPzCL3w56JnPZrRNsOVEUsA1i0EJ1Tp5xs8hUG6V/1/DeaU1tKAMaGqfVf7sz/9bLu3v/tbvBmWsrDdTuVS1obA9gc6OnTvLyLBSiRrAOUwlCRAKTjilq0/gd3/vd+JIrFixrPT19WTdUsaLFkNzuuvFn64N8rVXZDjIhEvKiU+EyygNnq8OZWYx1DrCSkeKvWJWyjAIHmYwAYPD5kTw0nGe25dm+FudC4SJzCTohUFWmxKwtjYMS71BxDkJP/zhj5KF46hOT7WlWZcBpiD/+q//e/b5ueeeSSTNmU+2bvOmTPG2hj/6oz/Ker0bpNblMr3bZZPp4Sw182yU41B06t5dCIENljxG3lk5F8+UvSG4zdBUhkF5QJqRU54wUwkilAysXHmT+aym5KGDC5KZiiJs7aVgR5Cib4RjA9VwsZSHUdKyU5pNGVDlkOTCZdXga5gq6uamZ4ZzSqadpeFoZAYSaj3zFwzEAPvyM2ZDuAeymUGi9NP8o/r3sJDMrhdRDfkD9z9Yhi4ORhlzwJumb4aMgYVs+CxrSVNi+6w4vqhV7VHt25CFmZ/+D0qL7Epty+I19eV1DlPNUECbKFdrHDx7PkyG5LYGJfz32iPlzip5cb98/shwHeIIxfROUC/GEXJDCVFsHCQEHWZdeQbnE4rlPMiI33OuEKZGjiBl3pvTkTkvnJiLQ5kV4b1qyeJI+fSTj0tf37xkKRgU6XLBCQPsvu/d+17ee8OGdS1ylKkYCyg5AKDWLCtx6U+m1R3CzmQt1uAeJNDIjABEB6bI77/puFsjQMfdIMsCR0rafpB9yNv9DzyQrDK5sjeyuwwVPendGW117wIMa+bg0VnuiUwCBE+QY3gtp0lvJOCilgBcqY3CGaA6EbAC0GLN5phgi2QklAb5mdT+f/JJ1madACGIfRwdYMqV4dwrPyc4o+yV2XEY3HvGijEhx4yLd6JXBCsV1ZU112cH5RxNEOeLg+DdAlx0d2c/6An/v5aUdUe3YKfy3O//4PuZDyEbsm37PZHz9OpNTUb2Ie5r1q6uJYmDQ6G5lolxPzgH+jXJlgF3x08eLxMZLrw8RpZzsXfvB+kDnT9/YVB5YAMCGpPH0ZhyLGO0w8im5LI6HaMjDGd36KOVjL344otB990RQZ+fE3wuWby4fOHJL6QcxXr1BrJxwLgVq5aVa9fdl1nR43RSGCavT5Tt2+6NjCB2cE+rrtwfm7J54+bIcliHrl0rb+95O70N9Ia1kXkymhLT8bFyRRnr2FjOy7BBYEDT9M7GuNXuAjsm8FDardxY/0YqAvp6W5ms0bJ48dL0P/l5a3auHFL7U/thaUY5GAAAIABJREFUBqIrfLZ+oZAXjJpd0xVafdlHnzeroz36V9Ar658g8vz5sL298MJXU14CdLK3HDn2IAxSnZ0pY/d3drK5b+TK53JE+RfuwMEDh2MTtmy5JU7cW2+/WRYvWVRuv+3O6CP9cuSYPPusd3a9nZ4FpaAASvZ1ESaqAJAVdGnKYun5NWvXZZ8PHjgQ+4TB0D2mC+Igz5lTmRydw9hISlDJljULdNhCGTm2o/YM6P+rtLjuu70OwNG6/8rgOLr2HAEBEEc5kmqW1157JbaLnfB5/BIOL8dRlqmWJtc5JBOTBiSejv6mU4EEZJzM+zudl7EcWM0uKH89nfeEsNsLpYj+Sz4FMoJtNlRQVEFaoK3+vtXJ2svqonT2fsom+QRkhrwbKA74q2MeKh06/UQO6So2TQYbSKD/oiGQ+vnLP4t/wOY67yEU1V3dqTrhT5DFpvH8zKmTqUxIBuLqeHnrrR2V/v6WrQF07PmFwQquniXXBqT2VIKBpv+x9nS1xZeQaeZb0gdsQwNMK28FilnLylWrI+scfEHq1bGx0j+vMqOxiU3GBbhKb8pgY/9lS9kijrnWAjq+ssrNS+lcenkyv7KtvPjij5JtFighemr6Uq1HcBz/qb+/9M/rL0MX9W1NRdadA5uMiVOFgCxZgpkbN8pb77xZnnziqeje9ICvAEAtyfkbRH3k8KFUE9W5SjXhkSqkgf70JPEdzBGyFu8FDGFT+EHOUkmxoMZ9o5v+wReuZB9NL5jvN3cuBGZ8qMnJZO+7uur8PX4JvUOHVEKziVYpm+G0lflRXJAqlBYBFB87DH4T13Lu1q9agz+vLLbt29/6DzMQJA2UmTqucX9KNqI9XPMJcNrbs7mdc2rAANXw5UV9ORz/Tqml4XPOnFxywpIofHwsAqB04513dpett94Vxf3Hf/x/JRqX3g+j1vWJoCSQdEaTgpQp2PvBu7Vvp6Mj6S7/9clnz5yO0nEhNaM2Dfov/eSlXLAXnn8h0bD1VXrQyrXts9Vj/pf//J/L4sWQFci7VPnsOvF1dKzs3v1OenG++PwL5Td+89djUAYGoACzgobWRkqTqrtSe3zu/IU4Aww9Zw/KQWHd7DkZMxn7aquJfDqGF+Kn3M2wtjDgQCog7Jqup2tJVRO8uET2selRIKAhjBgeDhonCMzFunChDF8Zq02Ns7vKD//u78uePe8F2SKwZ86cC/qDWcY67TNkH5sdBSVLwaC7BIaBmifw7/7dv48ghk8/81uGg5YQaN+H0kjL/9Vf/b9l+/Z7U9cPUWXAsHz4fp1P47JUamSBrLK1jz+uQ9Wg1rII6lf9rMtG+ZAhnylQIMCVLrf2Xvh+M0/DBYAah2Z55crQLUICIIgMDPmSbj158njmgfzar/9GKy09kvOG5DVDrDybLDobQVCazgXaLYaWXbvfjgP64AMPxqm1BwJQgyU9y/cIFMfEvUjJUStQoGg4BA1VpHWRTWfoOpF5wVeMqqFkrbIzf+e0UfbOQq2wM7J3auAFuvMG5scB5BxRiBRMUy9LqZIZqOkH738YJ7QxKDK67rszYCibNQl2GAdK/s677sweXDh/Mci6tdV5DGdSqkHJBDGdV0sT7J/3Ip8cMAg2x5aO0Zsl8OZc6IOhX/SOVWrR5WXyRi1bQv/rTLrn4PLvjVz4nJRuLl6UgGrnWzuDRt3/wP1ZuxJb2dhjx0+k3h1RSJRFWwnK4w65S7ILPkvA4n3JpL0KI0yLXIVBJzOUNoa1BHErVwalDnBx/nxkmDFJv9XpMynfs88NkstRkCGSBSUPAhCZLEYEdb37p+8MQr5ixapK5zo1lbujbEgDqVJQe7rlllvj9HD8BIUpuVu8rPzlX/5FdIX+GcpdfTIHPIxWaJBbTaNHjxxv9VMtSF+FTKjzyc9cuxYEuae7Nw4hh1MZAcOhH0dgxBlR1gG15fycPnUyjrnPUeqWHrGhyk5or2SCrMvZK9vy7t4ZEqqZl1O0efOWfI73UUZLx9IT7q/+SL/39BeeDZFNw/4kgBfwQkm/8PSzZe/7e0Oqosm8ydRwoC4OXQqKrpSJ4yHw0eQrm0p+BMxnzpxK8M6ZCqX9uXNBXecvWBgHRG05Z+roscNZk3Ib8kcXbbvrrgTzDPIXv/h8Zn0pk26bVaLn2Bv7AGUmZ+5jW6kkI9/97nfy93u231epnlvsmQChc2eUm50pH3/+cWTc8507EAyN/7kMuF2W/aZPOJHOgZPjbjZoPh3D6fblfQWfldHqQuy0jICgT1DAWdFILKPNNsp0u2v25v3398S2ui8CZdmSkdHxctedd5WFCxbn53btfif6QHb1jjvviD2jTwBA7gyAVAP4j198MTJC5mQQAWre0e/ufGtHgpRQ6beGtYZU51Rl/eLMKbM/cbzOQjFYnEN84eJg5K+ZQcceD567kIxug5Irjdy8aWM5duJImAE9rwETOUOAFe/KXrjT9HbkYL7ynaWZWwOgsGa63jBP/Sxr168tJ0+diC12D/yh72SW3E92SQCErEK2jW43Nw+om0B7eipBzczkjfy9AdroTqVG7jOk3XopsRDitLfle86NHg/5CFS72zzCOpdEkMEXoEfoscoc6vkduVP21Ppkl52fIKcpN1atwV/wnvwxgT2dRUfyFX0efUcHnDklUNBEPpAqjSazg9UOkYUv99n9A36pkCGzfl9pkcqAAGzm0a1dm+Cr0c2Cjum2tpulYfQhm5xetdHRlKoqMben7D6/hG6IA94C47vndMUeXtYg32qC9/sZyn38WEreB/r7ygsvfDn3UpCNrMDdz+zDlOUhHuqNLRakAKG8S6in+/rL0laZYMrpWtUK5JOeqz0ulThqAbbPUydKn/mFb7yWuWsP3H9/ynbtMeDTHU8WxhiAnp5kYNxNGVFl5bffcUd9n8uXyqkzJ1sMiCviC/E9KihwIXrA/gGXAF/btt8Ve5xhz73GdywJaYj1YuocHR1ORvpHL/59+Zf/4l9nPg/AlTWUeUo/7eSNGkyoYOqqc3AqiNsVn6eCLGZC1v6v9PO2AhE1f/az9jfOzp8Q8UxM1AB4/vz4RQDZhvSjKcMELrF/+SwDxAfPR3eq3KhECbVk0T4F9G4xLIcwKBTxg6Vt9OK+GQdfOd8NThRBVTYD6EwjqF5wclqZSx08lbIsQdCsSkMtKuYoQD8bpFuK1IeGO/zGjWz4++99WLbf82CU3X/4X/7nKEEp9WeffTZUnn7egVX0YTgK7L333osxhJQpL1CbTwHKZNQys6tRUhSmzVB37jIRwMxBmFM3NmwyLZTf5frjP/6vqWucN6Bspy8CwMARMhSEHH/I3q//5q8HBcK8hhBBhM8pExx5tsa6wQtD2XQCwCHjLVXFW1OjTWBoDZ5L6TE+1gulgoIRKE5T9rM19yGXenwsAiZo+4cU9I0YB+fGGfXv0OgarJa81+VLV8p//da3yju7dsfIBBm4pJwQrfBUZU9S8391PJ/vjJw7gx8D2VYF71d+9VfjZHjPOMFdhLRSC1pnM6OkGYj39a//YpQ7lJrwCgYFIfooBJJffP5LQSyQHzgH+6RJmYBDX5t3t7YYxNVrUg/KgIviw8Zy9mxr2FSVOwFlc8ZB1EZHcx6cOQh2aJYN7TyHmvjz1Ly6YHoK7J1yEo5enU6/ImuyHj/jAguwBKYcgG996z/Fd5YdEYj7GT0IkB4GrqHYFBiRlers1ObLSiLQV3bufDN1q3V2QCVEqPTa5yO/LjQ6WoiTfV2xfGX2k9yQibm9aH4BCpcz8fqRRx8N3TDueEGPNXHCfLZSIOlc6X9fFy9cSq+Y3gvNwBBse+fcM6V+rLKtpH6/oyNnI3hNqVahUOqQN+fUDCJ9c8ebmaWjZJBzz1FO+dJs2b7a+NhQNlsDJEhwTDEmn5T3n66K7/q1GJVDhw5HMS9auDg6wRDJOvV+UYJx5SQ+J/0wSxeWb33r/wwBCWR41+7dKfXI/J0WjTk01DvK0tpnTZ8pE+jujr7I0MO5NdvaBCv2KdkZtJZDQ2GwApRU1qXu8thjj2XNb7z+evZKP6FAA6NhqOYnp+IQ0BuyJv9YsTOCMRoyIKH3HY987ft8X9mx883yhacqEki/yTLp57vzjjuzNhlTRvD22+8MQUujJ2RIOCLWSg+RrdrQjab0WpwXRlAA6NnuqcBKEKa/QNZbwPi5Pq4NG7K37pPMitI464dgu1sff/TBTTvgTL2foM7z6Cb6TYlO01ukLM39eu31V4Pse6+tt96Wf6MTOUvuE6BNUPLAQ/dnsOW97MWF860G3tnZJzJKdu7edk95791dZXj4Um2u70AmUAenNlSnq1atCSDhmb5SxtRWAqh98vFH+XllYdGvZSayxjF/+eXXyxe/+Ez5hV94ISWvdKE1+0M/PPrwwwFLyIigwX3UL7J8ZaVaBsg0s9PsCzsmcFW6lcndbfZsY3oBasP4jcjzZ59+HjDtm//kV7Je95nC8b0LrSGtmSN140b0JXTdXQS4qFQgh2FnG75cvvCFp5JNlw0TMKekbeutAalq72BHnF5ZaWtVArN7z64Q1AAklOEqGeZYWR95kh0VlFuzaojGNukZ0c9Tmd36MnMu9NXTU6GMJ5tohdlXttvzyBG/Q9bdO5EXGUql1O4F2dGH6+eULct8nTqJEKIzoBVdesvWzSGhcS7kV98QGX5/796AD/aBbGnG1mi/YuWycvDg4YK0VvBOT3Nya9XIktg6d5ejKlMmy33oQB2PkNlWI1i3Ps3dePypx8vOHTviNGOr5ISyM8qLBFoymM4ZTf7TX3gm76pMmY5wPwXDlF9D7EHXCwoEKBrQkQp5L/bOedOLTTCkH1KZD33l/Y1yABj4fTpS6b/SSPaRLhb0C3Lci70fvF/n5d2lpKiySnLIDcxtdHWoyjPIsTbwyx7Xxnzl+52xbYOnz+SdyVJK45DLXLyY8kmT7ukEaD6AJCVa8+elkiQN+JeRKq3LH/4bmXU37C+dS57oKZktdqwpr64MmGPllk2bEpjQ63wEsi3z5+zDUDmnKz9D1tBTK1Fnt5rsDdvq55ReKUUla+RJoCOL616zP6oJyOINZastxljApTU9cO99CSDJlzu7Y8cbsZ333HNfa2RGtWn2Hz0+Xc1uHDtZA/onn3gi+61Syf0GxACakJbwYdatWRvw0PkDWpy19dDJ8xch1Vgcindrqf6tEvah6ItaIlrngwHl7RFb9OhjjyXTocLA3f3e97+XbNxdd95dfvCD75VvfOOXAmwCPLDnsqHODXghIJOBcRbpWTXaY+XqnLt9CCHBwoXRW7JZqrXIxdmzdVgv2yUTSCfwHegHNp1Opjs8gw7wc3xGQX0FDPjc1Zeng9gz/07OBU/JzIcVslY5ub+CenpHL1bb2WN7Zmye7ENFIyr9XNNwbBoq1IfTd+HilbyAg8wAttYcnaZfxwtRnOrxa+lRHX5YOegnw7qmMejJJ58re9//qPzNd79TRsaGE0w8+tjjcQIPHzkUlNG/UbYO+Nvf/m95oU2boeFV4X/wwXs3G0Y5+hBs5RDQBesXGGmkYoBsPsFM8NY+K+sj4FC122+/K04gB6iZOk3JvPrqy0GrNaqh24PeSK1Rmigpa21/DTBsLiQB4qRvwkH6PUqxUhoOxYHk2PhKmVZnTdOpf7w8fKVs3bolWRIoiH1sqG8JU2bvtD5P9oWhIWBQGF+p9YbIHj0WhjtNu5gmPv7okygQDHdRiFO1fwerxpmz51KWwnHWr6G8rNaHKtNozyWECtnXJ558Mulu6670ktjM6jRaMiMD5XsUhlrkWq+K7WdtLpR3ihE+eTKOjLMklH/+Z9+OkYHKUU4xmEuW5BwoKQLrEkAX/H9BMAeHwqLMFy9ZmqCEM8kZoAB/9MMf5kJxbJx9M+CSYnBJpHrDUrZiRbJuDbW3wE9WgfGsfVr1wlpbU/rI4Djv3e++HZkmX57vzL3Pc88+l8bpZFystVVz65wh2ZxoDiDkKp/jnpSZKCQBuHP2M+Q7M5sWL4nhgpZQ/Eocaz+Zqe/9mcEhm8EIoWJ1/qabu4+MUVN3THlT7oJ5/9Y9Z26MjvOHwikj0RcHVKB8oPehsewTKI4m3S9TIZjjQFsvgwsxdJ6yEz9/+eVQEpMZGTAKVSBrf2W6Aoq0GlUZGO/j/jT06P4/WaqZvxspd0LX21Bd21/IdVV+7Xmfhg3Gs9ZvXFteefnlGFzOpzMTbMgcUP6cWAYUOi87rHwnpWSD56KwlZgKvATMHBzrsDccR0Gk9XEWybazJwue645TzgITDqRAKP0Bn30aOZZV0ugpoOE4ujd6pBggMgsxtgeeq6Ql5WdHjiYAU97Gwdf8Td79Hup3hAPkg2HdtOmWlM/qR6mkFsuztgS5oyMBhqCLcWznzU9Zy5ZNWzODjAx4B3vr3O2/plK6UOYXFe3Xvva17GUC1xPHK3Xo9ExLn9WJ6VBrOtvMMs8iPxyKhx56OLKxe8/u3GPBMgAJks7w33vf/eXBBx4q+/YfCJroOaGOntUW0OCrX/tawLEdb76Zu09PK1sJGDchC3ymrFy5OvLe349GtNI/OzvG0n0yZ41OERS/9dbO3Hu613vfd9892RuUsjKjzlXwpKTr2eeejRFGrMDICgbcH/1sfk421xwKnwkQpFP1Unzw4d7MeNCPJ3NSe/N6bw5cZPzpUzajDtEDJg3GYQOEsKkQeGe40Jye+fMTlHOEnA8w7/oEGvK5GaYr2BWk+Z6stwAKUlznaJhjtiLOrDImuhkizEb/zd9+N7KmmoIM07cGgafx3IT0U6cC5CgN0/8ii+nnZXf1sJAln6mExc/TBU2/Qwb8rl8fKls6mYzQMWyPDL7vk3syL+ClQ4GXzozu9q7Vvp2LLuDouQt00u7de8rIyHiyspjgok/XrQqIpz9R6a49NX4Aa5xMIKBm7br1paenqyxcOL888ugj8UWUGyFsYKM42e6OslYy6qzn9nYHsOxolQRaq0wM4g7ZTNn+O+/entIlgax3WrRgQXS//iB314wtCDudItAfvoQd8I4Ab+5oGvN7uvN5qhycmRk3gDR2UolOwN2zZ2+SPLgDbBSdYE8AS5mltWhh9Jlzcj6yimSfLyfIzvDiyUoLHOB6ajK6sunv5NQD2WR56Cd6XvXO7M46doNsJOPd3pbPU1Fz5dJwnutOOWsykTK94Uvl0vClyI1yKD6Y7HjoqmUER0aSzUkbwgIAy2glgVm2LH4gPenvbTIAnbW3IxnCqcnYZCDMyaPHKk39yROREV+CL7LDbwF6VAKLWWG+3L17d0C1EEyM6qc8n88BDlufskT750wan5F8Oyu6HACClEgAKbMHWOaneW5Azq6u/Jshpf4dePd+q6+XjAFryY9sXMfsWi7Z+KfsMjmhI+nGg4cORRfccdvtsZV0Cd1ayYaACB3l6oQxKTuiq8ktv8AXQNSe89UEK9HHV0fKH/zBP8ve0Cmy32Qrma1jJ6JTlBWS0zWr18b22WvsnfQKfdZkm/jQYTVtzTC0z7LBKikADQ3QQcc1fco1QdIRAAqwRU+Tsdp7PH1zPll6mjP6w+ypWjXmOU1vasDWDEufyB7YZ74a/Z0S9Gmzvq625LC75bNcLG3/x//672ZuzYCs2kxqYdMzU4kIgyZew/BjsGFvmS61ThWjjVp6F05anvMliIBa2wwfaNNdXBfSz3EGXn3l1fLO27tLR2d30mUyARyj+x+4L8LHORNgUK56d6SYISN/9u3/lqj/vvvvL+vWronRNIVdtPfcc1+MQ00h/ff//ldZN+cL4rrtrm3l6aefjvES6DhUDprfc/GVfDz+2JOtqfKrkrWhlHft2pUUO6GnfH/j13+jrFi5PDXgDufQ4YOpp+XEcIyw2shQccpS6nPsWFBN0bYDzoTa0dGUolhrZU2qiGeUzHnlHp2h9ZbFciGcgzSvPVHSQcBDUduaTk5Y1XwS5maoWfjg06hrCi8DeaEcPnSkfPb5vlCfShWfOnk6afSlS5YXJX5QSp8trc9g2cBNt1SH762dOyJgArj777+vDqOb3Vl650JOzseZDfPLwoWJ6pt+rg8/3Ft6e/vz84Q/vPqrVla64eHhoGcM9s9+9rM4YM5FzWnYk66qs6wOZJqxzYfoqY6WzBaD5vJCzTRRQsBvsnQsXJiyNAaaIuLocszr5V8U1IBsM0qCFOttZpMw8jWbAFW9EINsnV/9yteSVWnqsynStrbpOMrQtxiC2bPjeJAdFzRp1FbpGBnKkEozH+ZWVit7QY5RmDKe9sllZqDdpRiZFcvTUK65bsstt8RpM6DTxa51xteScUsWdladhZG5FrO7U8bivRgezxcsMYb2i3NlPoB35/jJzql1l/VxVu4zBSKgIOPXrqLBnUzGI6VOaJRXr77Z1Omu1wGs/4C4cdIb8gNGkcwrOahGBSHDcO6jdQncGZNa/joZp57sN4HYQw8/YjxOFGHKHcbHanbi6tUYcqWOHN7ePpOuURRfDwDAgKhDh7w6nzWr16Q/h/PA8dOomLrp1iRne173X4/e9cgdsIXTxTlMjfuQRuja+Jt7fHU8zornc3jdA79f0a+JyAEjLRskG2zNPt9nMxLOjK4iNz1ze3PP7KNSMegiJ4Cu0hgs+Ni0aUuAE5/ns9ITsPXWlIceOHA4MsF58DmCUudAH9DrfkdgxBBcvnglRiwT2GeqkclAQoGo2uj588vJk6ezD6HLVipz621xtuit2k85OwgfmeEkcxwgu/p9MvV9wmymmmmAAioHpA9l/mUcPvxgb7JRMs3nL+jLQLNfmZ3IrCHGgl1O8Es/finOJXYe74YYghG0RwFUVq8pTz31ZAZ8AjE8XwZU6aP1cdhCc3pxKEGEtQOVlJk1JBL0Krvj/iXL0KOMeXEMv3UqD3WnOGKCA/pj4uq1cm1CNrkj9ou+RtffPbe7LF66OH2awAQOmuwsp+z8+aE0vZNlDgI2LoFOk82kK5QHkb/2js7YurCjzUIzvSxVClg6OLPIHPQipkKAc4u5TlZiEf26Iux4htXa20ogNCckCw1YhPnKGbHRwAkgCf1mbXS/vUq5y2YDqM/FiavkKHPKwLxKtPH6a68GtfeHTLq3EGtBDn3UjH94/vkvpZpA5kbQQubMWHH/gBAcQSU81mZYqefRN77Ig5+TbeGof/RBLXcGFkHrndXDDz1cJm8gDDkSp9y7IC6A6JI/ATfbhsHMLJQP9n5Qtt66tbzwwi9Ezt0x5/rkk09WvWmW0+pV5dXXXs7g59yPtrb0iiilkeUaAyiMjOVcOKMp1U3PiaqMztwxDrjnAxI+/vCjcumiktC74qz6jGTn585tlcfuSw8sgIA9dGdUESivcvf8HGY3ZYd8D+vx/zV3y44MXjhfbkzdyMw8doJsN+RQdI37r79KsNpQr/OHKkHG+YBuQFqgnJ4y98G6BaYY9tgQpY0JUK+OxwfYbF4SX2RyMrrRWQHIevt7A5jSN2xXKgwu14CtGXAOuPMMtoa9r8BoZeskhwKP8Qwyrf0r5I8cC6JXr1pVdrzxRpxwZ0uP8R0CfrW3pUdK78/M1HT07933bI89lf0BILqLTfkU+QcyABl9rv9ak7WTQ/sMECE/GYcxNRm5tGd0guyUnik2B/iR6p0WCQUAXFaD3v7zP/92efChh8td27ZFL9JVjd3M/KPx8ehzGU2lt/bq/nvvK7OxjSVIml17s1oD7/cf3JczU/GgQsUZsLsAM/3G8R0/+zQ9P2vWripf+crXYrve3PFGZJh9c74yygJT2Vv3iq/uLjvXhfMX5BxktJtKlSag9F8lhJVl7XzWJUj2DMB6mODmz7tZAsuGkGG9t4kLWsRD7BCfeeky8zoXl32ff15JewTareqAlEf31VmTAY9aQ9M9oyEAc050fx2Ofjm+OH3CV2v7H//Z12dkTqCWoQJszV0gLA7WYZrO66VXrl6fRTOiNl1kCylraqqTSjKDJVNcDRyrrD4uJ8H52c9+Xt54Y0cZv3o9Sgjq8vzzzydb4QWEwCLbOrV+UQv1YHw6079xx+23RwmH3ejCYJBFzr1gzAYmg3Khpm7/5E+/XR558IHyO7/zO9n8phwlvUadHRGmv/yL/6c88shjKZ9w4JS+dUN0fvSjH0X5m+Xxm7/5W0EiNqyvXO+E4uyg5ik18osz10QNqz3BVEHYBCculEyCy4k6kyMGNYnSUYtskNWKlUnxoRyVKXG5XEbv5lkCyldeeSUK9pGHH010zhH3u5xqSqthpaCYpeoZE/X6SAl+/rOfh1ra/79yZbQcPXIsTtO6tRty3lBBCsjaam9GZwYlMipmM9hX8sEQ2RvnCRkjH2SD48M55aBAyBgV76sek3OsKTH9LouXZH8z5GvG3I7FcVggh4RWUEPBpZ+rNUSPk0UBEHIopM8KxeWw0pTOBAxkg5PpkrnEzonDxXhSQBSO/RYMQre6e+bcHMooeMpcF+hAJjDP1PKtub3JBJBrDornQLriQKxcVS4PD6WUqGk85/hz9ptshEbDDONqlSHKlOSOtCZ+c5xnd87K/SEzFLiyJGgH58TNMzdJBgOKZA1Jf0d5KD/oT+OgVK//PzpmiN5I5I7jx2BbAyChQa8BEdBfZ6h+3fOiaAagWernu4KqUsjQMnvmXMkvJevZ7gjFrcQlJYvpb+kKaiqgh2qlRC7Dxa4laHSe9EBzxj6XE8dR9Ixaa1tnyTAmgA+OK8MIDZNul120JzduTMWgN2QVkJvZczpzR+KUT0+lbIIcQGcbBA74Ye2+ADYGyjlfn89wNP2B9quRsSZTSAEn8F4wP/IbWtEWxTdnXvAuCPJ7zrLuiTrlyWQ/6AgB8+VLF3OvBZvkgrw0rFbVsI/FUHJwdu8y5NBAuwVVPuyLDGKLMagCGdYyHZCEM71u3YbWOIBzeVeIsPIzThvHw5754517e/oPcfH2AAAgAElEQVQTBMpkQO6QNshqpcSyqyvf0zco8ESFK/OZkp0rV7LO6mzV2WT2UuZS4KbJ2N8reNCV++z/M2russDw2Wefy175IxAYGweutEcW1Y1DGX/2059mrzE+KnMRsEHknavMAZmqAXslZBGgsSOoUWWd3EuyIgPHFsl4h2moy6iDdaHNB8j5r2yLLI+9tcfAOUi9+y4TSe+58w25g/3z7pB6wZImd9nA1LEDgXpN+EaRezVABCeNM0CG6EABG+fyjddeD3uhvtAGRCGfSmbIQOR34noCQ/vNRmY/WyCB56QSo6Mjs0ZktV0S2W4lRrfeujXvhqgBu1bkd8BA24txQN0/5x1nr6MjTFuCA/ugBJA8AO/0DWzYuD4lv/v3H0jFBPCPP+DOCSRkDiHKnC17UfX/cNbO1spsyHYI6MKo1coQ+j3P8Ez2zJl+//t/G8dL5pGjKkitpVoYKSfKNDbF8YlUKuzb92n5hS9/pQwNDUZPnT51Nuju6Iis/+l8nr4k5WHuJADCvUGk4XvuCVYmjqs75+yU0HOQhi6cb/XMlnJpSM+PHtUlCUJl9fxOr0HWo+OlY87sMtwaqJuxEKohuruzfuWRobo/caLseuedUJYv0seFiauv9qMJ6MhpBv4eO5q99H4cRrZCVpONrj1V13JuqNLdMWCIdbsX5y4gaum/+W/kOaXTV0YCMFlDV/fc6NyUVY+OxkYks3t9InqanwZgFnBV5L1WbdQS43JT5wsAGqKGprKnAY6aPg493vQYHeA+s3/6PqoDvCA2vWalRqPrBLruX6peRiupzWf7Pk/pkQoNtsX7CGJSQnetNucjCODQHzt6JP6U4C/9M/395fq1idjvex94IIEaJ59d2Lp1aypQUqLcAiuBbvwBQGnTr0kv+cz0onZ2xk+ppfKVYIcOc3/9cXfJGcC7EuHUXhUNIIJ331uxalUZUAWgBExZfGZUVaCQf+FuqPgQlHqeCgS/5/spQx65Eh/H2RgWzlfesuW2BCZN0Nzd1VPHQigTvXQpZ/no44+U5579Yjly9EgCCTbagGT3i7+jRFhpONIrPq7z8Z7Ak2ZOoGAyJXx5r1qpRVd2zemOH25/6Q5+A1Cdz0AfPfnEk+XQ4cOxJ/ZMRp/NcO7K8MgG5kyZY5VNfGm2lV/lmYjABDnuH+DHWVij/Qj77vz5tf/q6tXosgrCXatyMD4en7ftr/7sf5tRE8iwyzwwvgRRbaQojrNr2vMTjz1ZVq5ZF6f+nV27onwJO4YkCtElZmCeeuqpbO7OnTsjsC4tBW9xP/3pT8uud3YnYIL6efE/+IN/mqGZb77xepQspgmHwHhrSkMJ/KUXXii33Xp76j41nnKgCSoh2rHzjfLRR3vLww8/mpkPBOov/uL/Lv3988v2u+8OQuMScQoaBgqRn7Trn/35t4OSPvLII/lsRoxAyej85KWXUoZEsRkG5x2XLVvccpYxrQ1HSaesaXo6iIcSLo23Yfu4cKFVntaXoIUicQANkkKI/K6f9TkEM2xKLcdcpG4/rUlAAcKUrvfOKIkJJ8VirykWl4ST7PsMTfqFuueWHW/uKD/5yU/L+UENarPL+JiJtLNK+6yO1B8L6iiirVtuCfJx6NCBIJ0cMrWqFOG/+lf/Kmgoh8t7nT51Iuci+vYO0u5KPASUgi+GDWW2CzF2bTzKzcWn+AViM62UJsMmcGPUOeECDwLecLdzDCkhzlic+4uXYqR92UeIaIOcU0icF8qI8NuXnE9r9gu0R6nXTJkOgQGkDKuOMkVnsHSJ5l5ZpTqMzB5S0oyIS3jwwP5y3/0PZG6BxmTKSUAFpXZROW4hyZiu5BuQMY6PuROCVMbOmUKODV2DwjeD/OyxS2+4X1OyqDTH+brM9eJeLzeuT2bPyW/k78ZEHajVPhOnTxAqCBGwkQX706SOKUEOtrTz2OjVm2WEWA4pBbXr9tLP+QyKw2dTbJxYcgh8YGjNY/JzUF49eoIdRCPO5LHHH48Btff2jgxQVs6a/AhKvTtnyXrst/dzFu6QPaHgBO/k0vcYOIZPbxBQwB7TVyEYOHvqZlmlACr00+lBWR8nLXNopibj1AiOnROEG+LjDq1cuSKousZ5Mgq9co7e2ztA3RgxsiAIC8o4PlYOHDyYs4TwQbyhYdZETukQ711LOdqjlJ0XlBSK5tmZtTGrIwaZIy/L5fz9W5qPBwZuZrsqUcTpyEb6xlq12BwjfXhXRjiVGjsZByWatY7eczkXegXIjN9lENeuqYyLH3z4QRwyTmsNgM8lCBXI+QyAyrp1GxM8+mqMd9P7M6tDoDM7gQZnns0QFHHkM2DvOkYrDkF3i0ikltVk2vhCZTaDeW+6Qkmeu1Wnpl9MCdP+A5/f7DOC3Lo/jUMvMyYzECfy1Mnss8C6zgqCKt6IQ0RGvL8zDVue7MWVy8kG+izMounNnD8/58dRIqccTRlm62c/OOhsDl3GGVu8eFH6Isi6bKC/uyf0NzBFtsR5kFt3k94iv+TN3VHaxKEPc+JEHcrprgpKOHYa/du7uuJA+3f3wp1E4pESxWXLItecBnNVOADkFJDk38g7BtXzeqZkwNpLaLY/+OCD3FfVBXWo3lQc+4pQDyUYve/e+yMrqNk5OTJtAEjIaOiON2xIcMJGCwJlvZwHkIgj2DQBN+V5ShHd9ZErNWAOIKTiAS2+ga5XRm729u15d3dlS0u/oiyfcQtVbgXgnJbrE5PRv8pvfL5ZYqoXMOYht+jvm1eOHj2e0m3MrGTD591229ZWX5EzN0X+Ru6uygrN3vZOCWIIUtpqmd29996TMrWLQ+ezp8DIEBasW1cWLVlSRq9OpEH92vh4Am06kE0E+q0xe2xuTzl76kx0q/44/sHihQtqoNOrf6GtnDx1upw+eya/R985E05uzaZUxlH3P5UDxilcQfSEGEk2pjvl/uzDug3rcw5htpKxzUiL8UrhPTQUW4Qhk45Jq0LTU5PKG8Mb+6N70iuVGXnjsf9V/3W3hk8eSHZLb2eInmZK5F6grExNNsQ+av4HTjhjQJl7z14Co7yfzyBD1ueS0pt8JP20caYnb9T+xmNHExQA3ypzay1R8vt9ArlWOR0/QubUHpKXMADbzw5EHxfTo2P/ZEn4Xu6T51mLNbEVnvHue3vKN77+izeJodhhvpf/ZcKRwbUzlXTH/o4O1/Em9tNoBcEn/yU9nRcv5u7PmcVuXUgAc3nkSnzoa/xBQGNffypM2Bl08KF4HqjVJfbN7zR2lM/tfQGA9DmwBWC3cePm6G3vFday4ZEkEuyjs6O/tt56S2TPOAayoi+XX+K8vN+7e/akmko2sWZz5oWgiT9FT9AfdCaQGdCmn97X5/v2RRbpI/qBLuQHssGIMbzDtrvvDvBG/t1rQWvYcE+fja5evXZt+eSjD/K7d2+7O/JEXmWUGz+j9gWuiM/BN8ByGTbZwQpYeK4gPT4XoBYZTmsu2s4dO0vbsf07Z+qAwfGUeVjsunVrQ+8pgjuwf18uwZ133FXmtHptfJCgwYc7fg2G+gNEXdBnpUX43G0ixNTlh4i98vIr5cy58+XpZ57PZ7355hvlhRe+FCSJot64cUOaEAmp0jOGjpN72223pjTKQRw+cjQNfpwUQhqmsJPH45hv374tSNz3f/C9cu8995Xe7rlJtTI6SiugihxcQnv02JHyox/+fbnr7ntyuC6kL2Ul6ChRYXM+Xc6vff2rQYoEOi4Sh6dh3yEkqQu/ciVGTiaEgggrBeN7Y7I21ysTaQ2ao7hki6B0BBblo0uNolfKrqlBhDwQLgJLiNMzZIZHDPZ4ovtaJ13nCDHQhDoIdRB7E8wPlO/89XfKZ58RyIF8FuU1p6sn721opnXjmOcY7f3gvewFVMPeuoB/9Ef/tlIfltr4//HHtQmZ0aKgCHkGqV64kLI4DsbsOV25VOcvuuBQecM+R1NbDy2kcG7ZuCmlWQyHcqtmsBlFarZSrSWeyKVjYDmpUFlKhYMlKGpKh6zZ5eGke06GlrbYPDiNzh56pHRNmYk9gt7s2bMnTlUNdPoSBEpjy2zKvtnHffs/D/qtNlhQdPzE0Tg8kBuypSyGs0D5cjJqQHg+vwtNJhMhVsAiMzOd8jpldN6FrPhsyJxWf2cPmcAkQ/a8Y+bHjI0lK+dOcdJTxzrQl//PEWEQAQdqZQ0EZYSauVRNwAzNgYB1d/fmPZwl5iLDDmWHyKDALSV8GfY27+Y8o6aXCdMP0CBoVgaKjuZ8Oc6U7fZt21M6RlaaOyXA4Dh98uknVUYehKKa/r4vQYw7KWjgXMvgMIAHMLRF39yI4lWGKNCyfk5s7ROsAR8jKziqNecDeS/r95kNC5DAzznRXXRHI2vui/JYgY6MFOe5KtfBvCNH1TMo0vQdXq8zPihZCKB7wOgDidwZX86MgYNmceI4U9jE3BF3GFuQAN75hOjiHNrrWmpYG3TXxjgDBfT1mGch69fMmCBnKDb9DETMOUGo6UO6UcYduUHTxEkfkxeBimBC/zOdpHSSY0HOzR5xHzTn22fImIAQSOVnBSsyDUAXe8NBEyTUfp3elJJUxh+znObFOfN7gA97lMzj6Gjk2mwz777n3fezrhAhDJiHMhZdpJTSnX31lZcDLOnVIP/OiuPoc+1b1cV1/g5jBvHOvKa29lpelTKTynroDvhDL8xMT5Y777q7bL6F/qm033XG10zmRbFBYes5eyazmsxxkiHx7+6KuzwzPRVwST29ciSzmciiLFpv/9zoabIraGEr6QpfnC2fBXVtegPYAoaZPLMXAjD3t6O7O5UBtUZeJnJ2iyyh9jNwhgVbHDb6htNkbfbfWSmplvmV4bUPQA6AlXvurspIkRFnbc+OnziZwPiJx5/I3qakZ3i4HDt2pK51Vkf2XVasmfSud9O/qQhwfwVTMhWcFfLM6XNm9FRDn8/psdd1FlydsUKOnKM98F7AGs/lBHLI6VdnkkBv2HwxjcgL49zMmz8QmyYLKSsu0Ndz+dmn+0IzrrwPQMHZczd8boMOW6uSdRkrjqy7Zm/vuWd7+fxz84jmpGpj4QJ9THMSOAsUATW9A/3lxMnT6aVSmSBjUvt2S5mZmkzPFvr5fZ9+Vgd4j4yUTz/7pGy95Zayfh02PL7DdDl67FiGl3M83Rdn6I/yQ/bMXfDuHOeUTyFmWFH7OskYu023bdy8OdljNsy9Io90OX3FIX7uueejO5tSafYVIMGHEdj5jPSNhPl2XoJu99Z+hs48VQJ1Vl+Y3np7S9t0bXFwr90365ON8DOr160NwACM8O5KzthVxA30LeSf3PivfYDck3tBrK8ExC16//Qlz0zfJF9yJ+YgRAgAxiYA/QyN1VvaV1kKr19POZug8/S5M/EbyLk1svXWzY+zX7Uf+FzWJosS+ua+/vi+0WGy8JcuRfeRV/2odHtvt5JpVRWjkXfZPPvFb6Z3yPTCzKXqzfc+2fdZ7l7fQO2HE1AqQ5SRSp/ShfPJZAHzBQYJflvjXdz/piR+/OpYue3WW5Ohuvuu7Td/174Aza8MC1wrsU4FFUt8BP6l8yD/qYbCBtvZmUDMeXu3DGZdsTx+Ugd/6NLl0jG7I3ZaoANQJWfup7Nmpyvx00jkLWyxBjt3zm5R0HemNBuQ5nKQGz8H4MdAJyAdujBYrowa7LwyAITvsb91TuX1VmkodleldZW10X6Rq8b/TT82e7xpU+4Du8emq4hqGzzxXljXPEBauzbFLgnKAeVNark1WZtD6lKEjSmsYFOJ2ipiWEkKkroevnITjXVhbDz0580dO8rEjany9NNfLO++9175yU9eLD09feWhhx5sORmb8xwCzeBR1FA0QhxaSQPqNKvPX5AaQMZCXbR1MPpS0oRJJkip2Px+lIe12dLF52R39yh3qAxCUnXPP//lNIAxmNA7QzNNGP/k009jEDgBX/nql6OIzXWgtDkyLgihS7p2yuejBxQlL4zSU6fcMD9UJpJ6eSEJ1iLlRziCAF/BuX8laW7sZ5Q/Z9d7NYw6FAPK0RXLl+czEuiou54zO+/nnDQxU5YuF4cJesPpNqQVuuVCy+xAf5csJci3lePHj8ZB4lC4WAIbQa6IWQOrMrjnnnsuipXwWq/SvVAIttLomgk58eY5QPs4r5B3SmF0fKysXL3q5uRal03zIAT/ofseyMVj2ChzAut3Bs+ejUMm8m+cv/bW1OWmnrkpyWoQmvDft5UYFFkc6Fot5ZqTDKXzhRBCv+++6+4W3eZQGgmDxPcNJKBI2rxV0kF2XPzG+KZBeOGiMjxyKfIviObEc2ih2pSKzBQngKNLJu1ZGhnHxvLs2lMDyarGmjMLLVaqce1qpUMlUxA8DqBnO2+BMxAClSMlgV6agU6ZwETt/Qgb4cIl5bPP6gyVBOTmySxYEMMlewV5HxhYkLI/e+38OXxkP6QH3fV3GHQOt2Dbedtf9/70qTNR8GSVYbMW600PyMkT6Y2qg0xn4uREMY+NJngQkIT16dat0RuCzO4uA0IH8u/WaD856ekVWTCQAKqZ4QKtaTItaoIFHdZlfgK0Mpno9RuzZiinwM/vkllnIlhgPJVYcVA5XIwKvYdVjGGzZ2SIQW8mh/sczkv26MpI7qfzdaZ63ARnaWZP0FuZZ9D1C/js1S2Y7Xp7sq5333s370kRNyxT5N7PKYf0mYglGkIHd8D8A4EaZLkhd3G36RU0qPZLiVlmEWH3ev+9NKPKuNPdFD4Hr8k8Am2cHyfRuUDulEQyYlB8uo7z2wyQts7+/lrWa6gf46MESMZfqaM7DDRRImF/ZQEgnwytgIPjEnrW2TKOerbWRG527Xo3+0an1eBoPHtKF3k34ILyEsAD/Xbr1q3RI+6EIZGCLYbtS196oby35/18NiQQAKRuXR9JSuc4FEuXRpcKNgUpgs9t2+tAY89zjrJLHDhDT91D8kSW2UQUwxU006MiyzO/zExOZw859bds2ZIBdspCgCB+LqQJ1/WsTud3G1YgBtl9h5a6aO6bzIPnCBycf8qzL14KaMRxSKays7PSr09NloMHDpajhw+nzDPEJEo25syJDWKDfRZk/czgmbyPIEWGiS4hw0AGdl5pHjsiQCBTBoMDWGS0Un0wcS0Om4CafAs4GwDAZxw6uD+z6gLyDMzLnlurMltnSM/ICAJDyUUN9mSRr+fsyYXglJ26rVVCzi773QSn8+bdJM0ga+fODqbXh34xpJi8sEV0qJ4PdsdYhesTN1I9gvyIHrWHCxdhijoV2aPT0yPc0xNfx/cXLCDjV8ux40fLgw8+mGcDAmXXtm/bFlIdQcPatWvKgoWL0g9z7vzFsmT5svLOW2/lvrhzKQW7drW0F7O55pSZycoIRY+8tXNn2bxxQ/p0rNXe22PZbGuREeBbhKK6qytOYOa/tIZzcywFOrLEKSOVLcRqdeZ0goJlrRLAxm6SDUEmn+jBBx+OPKb8shPNuIGdhq3W4BRYQ78K2lXo8NsEa3Ry7cXT31zJnDikRnqcOnEiPpr3S8nS+FjkhT7l0NLB9oSP4R6xSzInZN0dSPbDkMv0RY2ngqYBKdlxhEPKO+u8lvboJXqIXV00f3757PNPkz1oBkI7n4bMiX9ifSm5T3C6NH4TvaE0y3s0AGTKjbGqjYwEdGL7PEegZA+tXwkcm2mdZvWQ4872up7K4KYHdHFsA3mm97zvskV6y5SZD5TDx48GrOAfnjh1MrrOnCPnr28RMAIIVAbKfihJtD/pB56eiU6yb2SEvAGrMOy6K84AICVTzHe0zjqSAVj7acomH3744fycLGcNDq+WaxOIJ+ogVUANf45PlBl+CcbrnDk/m9LnPqQslU49lSLts5IVC2HUPyYo6+rOfB2BZfr4w1Rs1lfinRaxRZ2dJoMHwKpDoTtustHSFz7T81O909Z2M8BxZ+kdX9biPa1Tud3I6Gj8De+FG6Dt43d/PAPFYXwq+womBiiPshlUbdcTdFhuk8ZTgpRJtS1jSwgYTx/qxTkfDB2laHGQCHWmb7/zTrl4abjcdtudZd+BA+XIkYPlypVr5cknHy2GlqKxg+AY6gWFMXk7zlZrcB4FqpGTo87pN+QR5aR/h8KcOk1wFsf4vPX2jvLoQ4+GfY1Rt1kuGoHzTt75b//2b1Lypk/HQfhi9FD7ffTxR0EZ1ciq/2aslixZFAFLqUi7Se1qrOs7c1Q4I/YIWhvWjzSp9yYi5eRwcCl7Bl+JQFO+5rOl3SH8LmGGSrVVWj3CE4aNq1fz85CpOISdmCacjUFNc8I0wRBA/vye/+/ghy5eisKHhHmGXpA1q9elrpNw7IMwGIS1kuN7LpcL8YAM2UsvvRhFfMcdt2fwIEGXTsQyRKFB7ZvZRE25k/3TdIYJJII/PVk6u7xfbSIzl8IeUQTrVq+pjBpXr8VZgkYIZgVB+lqkbSlFyMxMC8GtTtdAlI/3J1vW1TCieY+msU/wkYZOJWiylprHL18MsqT8pGEO9BxlfhREyllaNKKckCajQDnJULn8k9O1HAtTXUXfJoIEUcSQGBkOpUzuhTMPu87Vynql2T99PpeH4nRwuCvbWl/+63OcX85kxco4qRSmbBLU3horsogEoTPGc+kSpBc34qxxeJVxCFooU8E6mZJRs9ZMLZ+3KA5cnVHE8JU4btDkhipTQMlhpHg4TtLTjJfMrefbf4aDbJJzf9dEr2RMUC+4ISscL4aPkRCsN4Ni0w+ROTynY6w5mJQ1433owOEwoK1cvSKUwJx5PQnuucDQ+QQpnJnO7wnw3X8OmkBLQHj12ljukZIEZ9bw8HNwBOJKVTR+NmUB7hO9wcG7//77694fPhSZdEacuPSQQbzm9qQ3kaGU4XCuHFDBBDl2Z2RtyBfFqVlYEMogYJ+yVs5f+lhmzWoFpb0hWVDySKfIeshqc/4hjNZZ5wxUymID+pw/QxIAaNHSnAMHxZ0RpHP+nDnnRpBvHwwnxVRWiWaUq50N+MGZof8ZSBlXcoBGuslMeQZAhz5PL+aiVm/m8Yq+Q9HIX0MmUVlyqrOWss0Zkl2/fDaDVctA6pyNOqSyI4GIPaEj3Sn6swbC3bEFnnLi+LHs0cZN6/Net2zZWs6fvZCG8tCpp99necAx+oisNWWFHDd3EssgXeJs3R3Z9UrEUWcE0YVmvPkTyv0lNbOF6tixAommJ+tcB+/t5fTBVJIMNLzmttUsYBppBdujlRGqyew426C07bMCKhkOvWH9+jiOAvwzg4NxElOC4lnT07XUxnyKmVLGwlwl8zoQWRLAsH/ua5zHoQsh1KETnSe7wemnM/QvVTKWy5HpzItZvjJOCDlBmex8lIGwXT4zIE2r3ImeJJPmzcmCOW8y5y5ApcmyM6UXgGdpoF+1Kjq0Qfxl8ZtRAPRcY9tUaKimELSju8YqJzuh1MVsJGXv9IbyaTqIM0d2ly9Hqz9ZOjvmlAMHDpUXX/xxuXIZ4jsvfYwVTBrLmTTMTHSgJngB2ciVyyljRZNPT7D15GD1ytUJTNgOw13tiYb9S8OXy6zZXaVvANX6h8lqKi9vStLOnT4d3S2j5k6lkiJDFacSOCNOgE4DM8iHu0VWBaFsD13WIOyemUxz2LnOx1Mkl3XifGWDJU/zFy5oEREZEn0ugTOAhl4VVGC+o1caxtianVdqijq8OqLAUiWO5EBGyh0FwGaMRjIaowGL6JmPP/wwZajAIYCau1WZSC/H/tSSUZlrw7VvRA7cAe+F8tj9BuplUO3AvNxTvan8o9DbL10eGSbPKkf4pnUg9FSZ09ERPS4ITBl4Vx1/wS+pDnh7shGvv/5qWbRsWcDbZkiqeyW7qd8FSMu+Nl90DDtFt3PAMxBzejp7TFcAfd17duTk8ROxqfF1MqJlTvxTXwI12aSuzjm1fI4PdxVZQ18ZGdMnhlWwUpa7Nz6Lryi45Rt4pkoo/lG1xR1l1eo1NaiUiZ0l6HAH98ROhRDBGWhNaJsV+5oe5OvXy5GjhxKsO7fa86MsvPYUHjp0pNxz7/a6NyEIqCX85JWeZvutBeAJkObDNgyRzhNgkyAjAXodkEu31vK12qfPn0iPXVhL5+a/fBT6pGEVlTWiAyqdeQ2Km8qdkNBMTubukoXmzrs31hY92y7xAHAu+Rn7yp5r32j7m7/832cgok8//WwiecrJQVcnerqlYGv5VQx3K8LyX4vJh0xPl/akjesE7uqgVwe2YXFQ77pj585yDEK7ZHlqFG2m9BjDQFCb3gPOC1SLEUspyNVrKaer5RcLUn9I2XV3zc0GS9vr7RHEvPzKywmUCN+2u7an7I3wOYSm76D2xVwtf/Inf1zmzu0PsxYkKlNtDx+OM2BwpouqpvqXf/lXUw/sjw3GoMQwOuQa2XbkXQiz9J9SFgedVHBHZZNJU1uYsS5GGXpHWR2Hj06S4abMBWH2r2GSUEpnLzyPwywAJQwNNazPh3SHFrRFz2yfau2qGQmnyq63d5fRUXMnum4qsG98/ZejJFC3MnwPPlSnsvt5TgvE6G/+5rtxuH/v934/AQ2BhFTXfoMPc2Ep/NT3Dw6mfMjeUdxY3gj49anrUX4UOMGllCgujl5XR03Fpk58YCAXJqWQQxcSiHIeOT/20X9dLu+25ZYtKbGqJSS1XhcipFafYvFZKW3p7U15CXm27+QU6469/cEPvh8jSW58vqwaB97lb5oUsd2QcWuUyhWsOXODAa2DIiVHaYxuTeP1HhAPDC/2CgqK4Y8sq31n7CtzCOOsQZcSn0iAkpKLsK9NRemtXrUm66bYBY/j4+ZUTEUBQdOVUMjs+JxK2YnEQ5NpHeRaqRfrUC7BF0XAUM7rX5DnkjOlOAy4Kea1Gbv2GnH8pXxlTckvpe77TcmXPfdzzTBX83OgZWFVu3Q5gRRDSVF591B+dqDYPBDnDZLly/coV7JRWW/GykcffBRkTLDDmC5ZVulLBQCfl70AACAASURBVL/qk+19HTLckyACMnrmVB005mwz+HJud7KvZI9x5Dwn8zQHvWV7+mWic0pb3qneV7NPzt6c3SQ9DxWSja5Zm+sxPIw0g8xByj0+dTLr9e+YEWUoKyI9L/oT2nrhQg00AAjuWUPjXPsiEUBszD7IJns/WQryRS94fmVoU96pj2oqe++OuON6zjDocb6vXTMA7mw+3+/Uck9BwrqslQPT9FD5Gfed42RNmZPVNTfZLI6GmT13b9uW7ChHPOBOZn3VuWkcYbKlJIEccKrsCUDBXjjzSuIwP2eivIUM0MeClwx5bJFDyKacPTdYs2Etx1zDquDAXWbQyJ9sTEgS5s1Ln4lBoYLDi0PD0cnsl2fKbqVvY3Q0MumzBPOabdE/v/bGq9HxkGV6RjDgDi9btiS6xDkjYdm27Z68o74yz8e+Zl2awacnb0QOGFZBowZ2PysoB66RNzbTf33Z18yhybDl8ZtTztP3ePpUAjOBMGdF0KK82PPpvaYE6MypU60yvuoIDZ4/l4GoGQCJHCeEKwbgIu+YLFdTIjKec2drZdmcISCmyg+NW/uYaoZnTnpU0H1zWNe6I63BgPSFwEDJi0DH3+nqplfTXnMGyZE/nOj0TMyrbHCcMTKhLNXP2ncINfveNFtzPL1XA1aRJ/ea3Q2AMa48aaRFeIBafzqy5L3pbSMC9n1u5hS5OFaOHzvZykxdDa0vVrxmlATghW2hr6HAwBGlTXpNjhw9nDth/dvv3pYeLH4GXeweG4fRibTh3PnS229i/I2sAcvX1dbg4abUjdtE74Hd9APrg6VvlKyik1YlwNn2WWTs737wgwBFsqRkp8mmA/w4gXQmnedeoHT3LDN12pT1csSXL49NQnhEp9F5epyrXzDe6n2uZE/OSRDDqQf0KD+EygMZZdUbCuYAiHNq7zG7a+6KKpT+3r5kmu0jvZ5h2Bcvlrb2WaWruyd6gL2STXWGSpS9bwDDKf16nTftivew5808lgyRTKny9bwr3UHm7JN7++He9+NLkWtyQ3/6He8uE8oH7OvprVmPRYKxJcliKY0nd3nGRx9m/wQ6dA2bU8lZzmTv+SpscmYQXtbX2ZNZWIJ379FUNFT22o6Uk01PTieIEpg1oCU/hS2yn7XPczz2WtDPhxCECRYnZ6aT0bL/dL1B1U0PoXX6WdkfgIaAmY7evefd3NX77r0vdwDIACixj+4nmUKp7h59FBr/0Ywh0Sri2Ug8VqxYlpEDRo3IPtNTAm53du3qtfFJhkcq6ySf1t4Cvpr5mw0hQwIcfpzB963gz99r+X2lknZffc/6GgbRyvLaFjsIfLL39repbgrZwLVazsYHE5TxzxtSDfqSXeGjTlyrJZ3ugXPZv/9gaXv1pT+fUaYFQazp9/4snsA7OGqQY085WmTSWAIg7EMuRYsWtw5GI9zdUbgVLbrSasJsT2T145deKm/u3Flmz+4u69ZrLkNb/GCr/GNVUsMcaweSKfQzOLHH81wDmEShjC1U+eSJ0+HNp0w5J1JygiCOwsmTx+LE37b11vLF554PNXQGc7W+GmT2P/2n/1iuX58JK4QGKsZBXa4SH43eFCGH+g//8A+Tseno0E9zJd9TukGBMBiQFO/C2OkR2rRxc5BdDoA9gGwLAhglTduQ1gxju1iHVCqbykTswbMpH3EhOQicFAZXDwcDWIelns3l9n3OrdQzpCrzgdJ8NSuK20VHxeki/fSnP4uBaEp2lP3dfusduTACHcL7W7/9W2X4yuX0j3CIoN3mD1jDL/3SL0URuLSQNGU41knpWau1C3SgVd7HXipxkUXo6ZtbsK9wYgk1BIvzGirqWZW5BKJT+2SWxoDaUwoddbBnuRCT0+Z1jIW5Kung5ctjHBpCBgrSPigb5AR7b7/HafAsjg8Dp0fH+zE8zs3P1qxYV6i3yYmgwuWkBCEi5OCBBx9qZTsx1BicJdjW6DorjqaSPJ8DAed0pOxJT0FrBgq5pqChmJC1a9dqKUBQnDRgVtpWz7VuwYWsQcMWSGZdYLWrtUm/syxasjDZLkAB2aAgVq5ck/vJcYKk+eIoeXdZigSN7Z0373GlbZ6KweUQUVApe+vpSekoGnjPI8PJULXY7dx771Sdw2U3ERZOFqXDwHEYyImgwucYfkfRelajtCuZRW/KN+wlwoyTJ07VrGdrnsGdd8tmnYujyDh5fyglOefk+VklfQ16/tGHH0VnybzUeQ3Xk2lyb8hpLRExB2goxh5iTV7sKUVba7nbEtz6LDS+avfJCCCj7m1v9CU95Q65A4K7BCypHdekXlnnyHRf39zcc46lPVOXr+xWtqM290/HWJk542586fkXsmbPIB/0KkZETgiZoYfMzhEgPPro4+W//Jf/WL7y5a9lBgLj6x5611pWXAEq71gHri7OPeIUQP+gzvZauRdKT4ESnWp+mLWRMXeWkYayCiQESPbd92Qi7NdXvvq12A73ws+QOWfqvSD2gCR7Ru7JTnqIxkbLvP6ByDWQKY3SHR0xcDJ0nsXhc69l8BhL2dGUjs3MlMNHDmQvNm/cWu5/4MGbGQoZbQGIoEIZcJznOZ3pCVy/oTIJIiWwFzISACV9DM+/8MX0o8ahXbw4wRvbtWr1yrJ27erIRtIpqM5HR/N+AoTOru7y85/+OOsUKHAWyIj7ZJ3sKUSWLDpLZTWVanU4MkomPZsBJzs181JpbGVIGHGggyoJFLbsgeAT+EJH6n9zNjKYo2Mj0f/OYM06gSfCixMpC6rEAQY510xanNwLFyJL7JK9B84IwPWdAryakkgyLhsucD99+mQcKOfaAGMCNU4aWdiwcVOGCwMufC5AAsmP0l5Ob1ixBmovlwG59om8Yz9rwFLBLKCklr+PpiqE3c+ogBUrM7D2gw/eL9/85q+0gLT+OpNqqgS42rVrd0rcAQ4AiKGh89l3+iz2GvNTK8smS5HSPndiVnv2b+JGHQyrD2r92rWRWTrRGAilRfqR/+Iv/6qcOHOq3H77rSm909Mgu0NXPv30MwGYBMfu2/joWILnU6eO5/vuDnDU3Yeak1WyuGf37vw7cIVjLtgTaPv89EfPqgQZvuhe+oB+vNYqcQKguVtkK/p/+HL0kzuutw8AWfs3Mqo5vkNtiD+Wz7cuJaHsa4iFZs+OHaM73Ms7br8jNkVp6Uo23qDO9Fhvin0hYzMCxoWLbupBckPefIZzBwboD2VvrY09AGB4R6Amf4GTOt3WVgkZxuhRVPF1mOSx48eT0dEnqQeF3QzBxOSN2AX79vbOnWXp4qXxDZet1Mg+WLO3fX3xY9xrOlsrhMBC4KlnCBib+UkdHTeBYXeL7bMGf9hof6cTgWgyfeSUz+l5dJV9TX92/OkbCaLdX3oxfVRXx2OD/IznC1IvXBoKTb5ySRUFggLfsxbvCnTw+5mJpMXhWvWzh4ZkW/oD7Pq7u0I3pJ9ubLT84jd/MXbntddeS9/fU194MgPYrc1doVO/+53vlKefeSalqO6ISoHent70qIUoYmKiBjqdyBVq6TWnmc5vShOb9hXP9a5kx781Pa6AxZogqbqNXpMosMbR8dH0aPFpEzDNNm6kzi5sgH86MhnBzCervUDurWqBVG1NiU2mE6ABa93xPbvfK23njr878w8ppaps6+wEdZy1LEvzplSeg0nqvRXsWAAF5Q+KUP91QfyecgZGmSGwCOjKz3/+ctn5ztuJzDdu2pJLAHm2cWigKVV/l2pkaJ7/0pfKE08+kc/kbJw4eazcs/3eMEC0t3WWY0c1Tx6LEqAUOJrW9PY7OzKscNmSpeXXf+03yp133pELFWrYVmQOYf3e336vrF69ofTNVZ9bUQYoFyF2GUTtnJFnn3smSlpWSY8P1i1our9nMv3HHyfo0utTy4NMbcWC1RkHwawIEbR9pgTsCWfawQhkpqfb4nCrj6YQM9dm8+Y4apAFKUNKxM//7Gc/rc1qGzfGKFJwDAlFzlhDnzFicLg0YmL3MTx0arJSkTJ4DPDK5atzOfXuWPev/pNfKQcO7g/hg7VjIHv/vfeCnCor5MwzCmaQSOMzGJluLOA5X5FMe86JfeaZZ8tLL/0k748JpmNOTWFS5lAL5STY3jau25ABiy4k46o8hIOinthalez4r8zEjrd2xKjah3p5x+LgZLZAWJ4qKi9goOQRCISqcbU5JZVxj3P70ccf5pn333d/5qrYU2e+emVlNeKUpblWGVWLtcOFJBO1EXdtekcYnEZpcRA4v42B8UyKt6ZXWz1Tw5ejHOwnxwDdsJ9j9Kvzbs5FV9BN98LPNGUuDEmM1JlzuUscVGVzAhQODidana59M/ODQ16b/WoK2PM420pLKop/Jg6jEhnvW0sRobG1BIQjxAFlYLEu2i8zrMjb4OCFlHRak8/gcAl2X3/t9bD1ae6mbCkhQbIyI2cFlWQI3DG/l565G9eDEDs3yJMv8080FVsLGRFgj46PJFV//ca1OtSUEzhxrRw/fqKsWrkmAeXZ0+dyr+wLh5kjZl2AGzoFiICghEwIYIAlzsO9oRSBG4yf9WFUqkFAewyd7KOZLk2ZjKCSjAFW3HeBHWf1/2Pqvr/8vs77wN/B9Bn0XkkQRCEJsBeAvVhUo2RblmRFtmS5aJtkO2cT2/sH5OSczf6wJ3ayOYmVtaXIq8RRrC6RlERSJAiCBQRAEr0DRB+0mQEwgxkAs+f1vt8P7OHBATgz30+597lPfT/vR0OpdWKkBVBkJjOxOjrK6jV3xKEU6IPbkjV08Ix2Hep5OgrfOTh4YH8MKLm3h/c/8EDkQnBML3ofWcdHH300QUk1yO+nn3DpLUsDDxodNQOnJqY4EGTD9Q8ePJwMKJhdrR73taj19flVSKlkTWcHJsK5CfZvv+2OGFHXVcVpBv66L8MXtqJNm8p999fqLkfX39bXugQONWdOss+a8lFAO3PphevuTM/DtWsTyUI21VUOjz/0r96L2nQ6NQFxbTiurJN0D1ltqoQmu5P39g69izMrfemMKney3rJ8+/bviRGXbLIWq1ffkaGuGDvJC6KCQL8GBsrjTzyWAIhtqpTZdZ4D3bBv994Q4ZhNozoo4PPO9LMgDazEF+vovUKKMzwcR45tZCvZ2vxOC3vOEc0UelX73r4bUDWOr8RZqvqt/kDntHGWa8JJ1r07lSp7ZZL79FkzQxDgGTnI9t1zWbsK5b4a2eeA3n776qyX9ZNQo+PZwf6+KbFpSa7MAYfUP1rZ6o58eLhCkjo7s7+uh/TE9/RXVAKRzrJx48byq1dfKp/8xHOp/nHajEAgkxJDHOlaHT0WGbeOIGsSqq5BVvXn7NixK0RGdNnDjzyScyGpEZnt7C4LFxoeer188MG2smnT5vSvgQIJsME+Ja1Swc68LjCyighoUBf0soCIH7R8+bLIjkHb9E/6Uq9ciQyRZwkr1NIqlfwP1QCkLtgMIQtUbw2oFhjRf3oE6RThBXtBlujR2JeBM9mHJ554MmfY/rB3ko1r1twVf8AZEHhAJjRkMprZ7Zd1x9xGR9XkoKHTdZinz4DVI9WgW32W7XN+k5QeRQ9/Muftnrvvyc8l+NhyVW0wbc8biuWu7sg6NAqH/Jknng7EdfeunZFnyYyKMukpHV1dyQlEJ6Q63ZF3pW8Fk6oIAi3JI/ZAcoB95PP4fWf0zLlzQcg0BArWgP/gHvfceVfeo0G4OEP0ZZ7VgNVSypyZs0LnbL98znvSk5AxgY0ZWNqaA6RSpk/SuUA8Qh+QTQlisLDu3t7y3vvvl9fWv5q+5aU331Je+sXP8ywCZL6JXh36qeods/MmB1LLNjx0/4OxSfrxBKr2HuGJd/dZyY39Bw+UjW++kXMvKUC/VhbdaUluC/C2bd8e2fmt3/iN+DQgnWRZwoq+Ru0sAcje1n7xnrJgoWG8K3KezJsEz3zs8ccSJPIP/b+eqzrEekYSlProyLi5id4JVNtz6ZOni4xyMYrE9/w+W8YuNn62v6uPUOefkWl7L6Dkf7gOe8wuqpR19XTFh1XFJiuCmcpU3B8lKlgSBFWUQk/ObDMnMQltNnJkNOgTFcXaUjJUvvOd/1bazhzbOpHD18o8WQhfyWqGLcywu2up6IQppaW4QTLS1NSKWsU/FFjoa8MQpcekNmSGy/uDbeXV19aXYydOlnVrHy3XykSqL6lIzJ1bvvSlL+WAOmCvvvpKovnf+q3PlYcfWZds8ze+8Y0EHo899li5ZemyZLdeeOHFVG6eeebp9OKArRl0NnfenMxruDZ+NSXBMHLhO8/zw7mfjIAZGnb2zIXSVjhIC+NYNBUlDtxbb26sZAS//qmwETEWjC0WGsGZTUZZDKpy9dpEmMscEgIjY0HpKB8HFjB3TjbNJinlchwYVY6KDVL9AEPav29vGrUpO0rK9ZoemjCA7aqGilGIM3DufA6DQ8IY7tyxs9y6fFlKuXDOly6NlK1b3kuW6+abb8nhZQiffvrZHMZmaNsTTz5eDPrkXDrYjMiWzVuixP/wj/4oBpnidG8ywXnh9HBkZV0dGMaJ80zBq4xt/eD9wCjuvf++VAwpaM6fd3K4uya1R7kLHqKojx9LBN8Yfk3KgquGjtT6ce4Ifs3wbSsbNryeg+WZGWUKyvOQC4oavMVhz9TlBfNz4DliDpdDKfCicDjwla3JYMUjuQZDLFOV3pqenjDmMLDd3fpDJqI07LFTyBnyWTLsQFOQnCX72lBnUnoN/OngQRTTS8JSZ19VDMk0LC5li4xB1rDOBjqQCmKZMCuoMiWpKjK8YSY6Yz6FAZmny003LYuj0DD3yJ4xHgOnT0XZ2CfQDgqAY1IrDheTcQrMZOo/Tkd33mtfzZSWszGezC8lJcvG4Mv02Hf9OQIRlOWMCGPFcRYENobEngfuApe+qNJrkwf7y2D5mQw6CvQMSmwRn2zb/n4cXnvn/FlnpW4zPBhu+7xv7/709anaUPAcaGukGsLoc6yDPQ6V+LycL5nTuZyVjo44jJR5oAVTDLudHaVvqDAnF9kBg4EkwH55J8EMxfzQQw/FkfN9OqFhWLQHHEuV6rUPPdTqH+mK0d2+bXsCTLAyGcAkDM6ey/7IKvq5+8q4CxoF6wcP7Etix/mRgXTm6Uv6ZPHim+IYUvRmcXAK62DAyjzJaRIcea9pU2fkuX70ox+FjIIRF9TSi3SPM7Fr5+4yNHghVVLXt+Y+b1+sJwfJ3pN1WTiyA8qgeVvTq6wveN6O7XUelepChuPOmZMAg0OrcV+/IwPu7Kko0dsjI1fKGxvfyBnkTKNDrxCuC0ksWWdJIbTF7BK54mxU9p9pOZMy/t4lFdnh4VxH7+HHPvqxsn3n9lQvzUPh4KNadTboOomXJ558KteUsVa9th+cOe/u/iAfGsK3f/BBMv933n1n1tUfVQ1BeDOfhgxnVgeK5wxMvhCITQP7FvCoVHNS7LFKlbU0S2La9Jl5fk402eUchpHxgBkrY4EN008qOA89uDYVAbZaItJ1Dx46VDZv2VLa2iel7+zdd9+NTXEde0Im0pujd+XKlRCZsNd0qyBeYCSoQJLi2mwnhkfvJNihEx986MFcS2Za0mXpzTcneKQTBW3ezVj69EH2d8dWkSdQSxDnhx5alzN5cXgwsmQfEcQ0AzxXrrytJi/27y9nTtPZ/ZkH5zyzVx/5yEfL4OD56OzVa+4MvfqO7TvLz1/8eYJ6kGD7wsUhswZ9qhwJJDlq7ID94WhKLnGGX1//as4SP2Lr1s2lr6c3Dh/bLeBiG7EU/pv/66/K//Q/fymJwTSo33Z79DSaYTqTP8BnkaB49LHHYutBAs0vAaHT/O6MT5syrZw6cTLOsESDM3DX3Xel95BNJJtsxa3LVwQ1IVnp7DRDxOmg0AtfVkWfE5gdeCuZ8n3wW4lWek/m33ngo9k/55HPRv8KbPVECtiMUpDgsbf229/sZJPEC9PhG2+UJx57It8/0BoFoXpmPe37sJEZXeBo4wlsnVu6ln7l89HnAkEEDWzCIw8/kgStGYdpnZiYKJNAHs1eabGUVWbZWRkefGDf3iTkn3ryyQQA5EqCkcyyjeYBLV64uLzyyktlxapVmZfIP6THnCc2it3jS0nCCqj4RxKF+qPIhkCMXqGnVVw+2L4tVUsID3I1gC10vMIWOUUNK50zLEC3Xt/97t8nSPy93/29yIlgRMAokUQPuC647rLly8vuPbujHwQE2ECtG93FVqoc8/F27dmT51/34AM1STo0XG6+aWl8B37IxHX9XTelL/QXP38xFap9+3eV3/jNz5ZPf/rTScxh+CUTAshKSjEU5IUvPq/nDv08CPbUaQn4z104l/5pPjWfC7Qd8ofOUnXOSJOevsgw/9Bz8+9UCSVgvM+CeZX6H9yYvbfmbJ99u/OuO1s6tiJQ0ks3MhpbS1bpaueLvXcu+LdsPb1EXzfoMgPGsf4qbiDleuvtd0rb4MCOiTQ3KmU3TT3IBlRiWg2QFa5mDkdHpgpTXKnmpLG0IxusFMVZqNC1nig6Sj/D9cAmjnxYfvaz58u2nbvKM08/G9rhHdt2lo989CNZIMLSzJ2wqZSbLBK6Y83ITeRnQQxavOP2NTmsekIYXkqKYHF+DTi1yKvA8VauzL+9dPqM2koU3O49O8ubG98se3cfjHPosxSZn8vwcWpeefnlHPo/+ed/Egdo9mx9FCA1AjlTi3sSUWv8wnjSNJ96rjSIptIwHgPXQBisq0y2Na/zUTRoTaQZ3YIGKtLq0xGXycYKGGW8AhfJQKaqcGpVow59I2yh5ERSPKmEfICSOXVqoLz26vo4N/DmL774YiAPixYsbpW/25KdWbvuoVTsDh08kLWkRDl5hOprX/taqjcpcQeuNjtZMGtSm+kqs5714yx5xwcfXFcuo0bu6w1GfsQUdXCN3v4yc8b0svndzeXksWNRrvanwlSOJZutYsCJdr3erq5y5sL5wFJkpsBwKDEZDFG/9SO3Fbc9WO5/4MEEfzIe1o9RcAgFTeSGURSM/epXr+SAC9xUjrCJeRfVIoGB61FaepF8D3VwyrEocEudPWFf7Q+mFHvQzL5xllzbnjPsSvPWIU36GR4o2z2Q9RfkhQ/+1OkYcUYTZCQN1C0CAWsqsFB1JAeebf+Bfano6KuDkWYw0hMxXZO8/qxJqZb4oqwFmTLvYcC5WpMUzQwbAbZkAiNk0dB8WpP0g/VPjQOLvME5lY1ivBkbzw4rnqndk/vK/v17EmiSb2vl4Cco1xR/5UqCvwayQZk2Z1omrVaW2pN9Nm+DzK97eG3Z+MbGcsutS9PzgDEpweSC+bmOXj2HxlqNXDbArD86Qzlc1p583LbqtpwZlUIya80lCDgiZBnjkucXENmrmkmqDctNlt26CIK8c0OBW+E8Z6PIKX7Xllywv82w4zp7oU43l71sAj3vIGGRCdut5kq9BZS6/QRVAD0QpAoKONiw4ijXZdUbaA2WO88hSGmGpnFwOMwqhNbE7wbKduhQHHl73tdXqZ7JXYWE1GZzgbgEz5Qp08qBfQcyMNM+vr7h9Zw9Ro0BUqUCf7B/HCXZbs4YtiLOlQBMwGbuAyNuHTkFDCBdzWA7lwb8zV84v6xbty7Ps/ndd2vf1dQZyYzeddc90UOvvbY+TgxZmppqRH0nlZzz586Up55+Ju/C+WMQ61DCmtlOn9qk9iTU7rr7zrJhw4YMPOaEvvXWxjjsIEaqNBJsSD6++MXfrbS7paTizglesGBezhidpHKiUoxW2noK4sgLOaS/yQtigyTWArvoqZj1q+PJUgaG2NUdmRIM++Lc+JxzynkLVfHM2isguJeos68SIN7ROwkkQxBUSgy+IAhLk9+fOXtOzq39vQTqN2tWCAZUQ32voam3v5xtA7nPnbuQzLxqDlYpxD/OZWd7V2y8tbJ/Kp8cJedfBVeASoboF/vOifOsEkTsn6BbokJgT46cR+/tfAT+eHX8RrDKHvAz9MzQ9ZlR0tGRQIej09VpLdtj5+mEVatuL9u3v59gXdJDAkdFB1JBgkhyL3NHSknwsmLF8jjlaPidNzYvmebu7sgo/2LL5k2RKc4rx3Hsymh6L+LIjlwOhbv+L5n1BfMNMTzVmve2MggGQSoHVMb8LrDIE0ejy8nG1ve2lkceWdfaf7DaK1lj81gka7FF0h+eF3OsJIW1kmgk/81YDb4AuwRGKFlk3XuhG3q6Y1+c54ZGv6EpVvk+f66SBKhAZK1Uh8jnpGqrJH/Ya4kdMg2BQkbYMHvR+C32xJkfb82oanpOnDkP//77H4SufJ4zqJ9ZT2erd6MZqqpHhzyFHvvcufTLgqRDDgi83Lcz87NKixSgMpvqkZNomD1jZgITgTWbo7KDNZJ9TLJLxarbwPGOcuXqWPTkD3/4g+y5z6R6nOHeEnmzsu5vv/NWy9ZNy37Qn5xlPoq1MtdHEOZLYCnB0PRLs2Oq9/ra2JeQELVmIPHFnBP+lbPtvvSIdQ5iY+Ry/Lu9B/blOT/13KfKW2G+q6x4zrJoPay3GWswqczEOngRkcjs7I21oUftMb2rl4aOofehoZzHBx96KD4tnw2MGsxLZcT12EPMmfwU9pkfCMKKdCWIpPErqbqbuyn44XtLlEyd2l9ZFfsNH+9M5dKZ8kxQQ9BAkpBbt2xJglOgyx5Zxwy2L22pAt+8FKFEV+yA5E5mUJ082eqhm36jUnrf/Q+UHdu3hemYL+e9Vd/Zf/c3D8y5p3sgpPbt21/aTh7eNKHJTwaHMFKgFFHDbqBM7oAPDZ7Pw3NGKhd5SakyfTxtlUaT8YFPDw0h4XJAr9UBVQzRq6+9Vl7bsLGMjV4tx06cyGexPchc/+LnP8994cI5Dpy2Te+8XX74ox+WT37yE+WjH/tYFkDZDbZQRC3KpohUXgjA7/7ul1Op+cY3/p8MUVr74NrK3rRoYQyZYIpyowh27dlVfv7Cz8uJ4xqBndwWPgAAIABJREFUV6TUDt6BXxxGkbJ3v8cff7z84Vf/sJxoYZIpV9liikFjbLMOKPo8M6fOQZcNyfA6c0J6+5JZ4UwRau/pWZqSbtOfwZiFwq/d5PlaeqMcw3/e1Z1/c9pl5QhRHX5Y2YPAYGIwu7qCXbYHFbN6LYGOTM7y5SujhNH6Xh27FipomdIXX/xFhqlRSBwqggx//POfvxCH5Etf+nICP5Ak1wcBUO5mSLynCg4DIUKXfYYTN/yQkI6OjZa+KZNrFnEMPhajR1ca32ZPnxlcs6y1wIXDTmDdozYmjuedNEQPtWa2aIz2bpQExe3fDopDy+nExsdZ4HCTVQc/gxDPn48yQxHuQJMXuFQGWfZwyuSpwXuSY86cbKPGSTJN4VlrjixDt3zFrS0WrLYYOU5MGgnBPEud0Ctj6dD5bG1qPxlHz7paO1UlDgl4onVSKSGDlK3eFk6udfj5L14M85AA6Oq4CczVAVe9uTB4LkZ3yU2LMy9JAFhQh8+dd8OBbhrwXZvxlYEm75lNc+JEqrCqkxSd/XOmPSsjBi7RVLpSvW1RRTNq1p1h8X1rKJO85T3n5YlU+exfYCuqJZoSr9WMoHX3M/rFXgqkvRujrhohA9s0kiZjbbbCPEPwJsrJk8djOAQcHH4ZHRBLhpKyl7F0pgRi+w7sTcOsgcWqZRxwcFFnlJHRsdeeJvdqkOL8TZkch4tcw0gnUzdvbjD3Ag+wwEqNfTnshSK5zDgRqN+yNGyN1kVgkkBw6c03mKrIuDViFAXPnLEMflwAynk0joEAw3wGAYMAzX6E3AIJw5YtoVRWPUkT+mn49tovyQlxL86ggN3ZUGE3S0QgTu5SAdv2QQyAaqteAdepMq2CfEt0F8dGIAPa+sijj0YOJUZUb+hxDgg91FQq6PsdO3dkT8FaPRPimSYzKPkFVuSsgsAI+kBtOTMqbkg1mp4MFRiZ+r4eQ/+mlQUL6nwYRvTee+6Ls85oS4jk/p2dMY5NA2sC+aW35EzJcvsdMiwgQ17DiL788i8S3PoMnSD7DToH+58k2NmB2KMGPhp2y8wrGSs9PV0129rdFedQ8qwJIhlyWH3wNDZTooGDpupLlzvLDcmPfycB0UoW0tFko6kSC5zYgqvXJ+JkVYje6dgPAYr/91yqi4IRjkng4fv3p2IU4o/Ozujd4Ni7urM/1iVwmRY0yO8FNqYPZeWqcvpUDXyrHqmNwXWAtSGwXfm3c0TPoXZWTQMHVOEFDQOXs26SNnSfCgdfwRnW5My+QkY8/sSTcXjIDR3EoeE4eU4BjPMpG59eYLS2IyPxMehglVuz4OhoZ4nuQBywXE9QW3sICw4fqtBIjIS9ff3JHgueOH3g5gI0kDbPWjExE1kvFZ864+5cWdIiQWDf0jCPUXVsrDpw0/UYjZbbVq0qL7/8UirqguVQuM+YHqhUhfjMqbS9F4fL5Cn9ca7BG1UIJTN6MlPpdBAH5CikCxmg25lMe+NfSeRZdwkodi69ptcncl6tqedasXJlek7tN1/H+pMRcuT8VwKMSyEb8a70FudSooRTTm4y16vVL0Kg0gvRmt9HJrCNCf6chzCenj9XrlwaSZLFfe2T50wvy8houTA4FN3E3tHp1kb1mo60x3UeVknVUtLmsccej29D79FBvn/b7ciqKoTXV/paQ2F8rUztn5yg2zMLgj2b/Ungjwjm+vVy8tjx6PBzrZEHECzsLbvguhALgTMvWJgzLigCHQNpYyNj169dzXnXb4YS2ueSBBseToDtq6lW9UiqSUydQloxJ4EqGReI8S+s8/BgJTOaO2de5MO5p9OQH5XQPo+Vz3zmt7LO5LFCr0+losefkGDjby2YO6e8+eYbZfFiPVw33bCrGQlxwUwkJFnV3vCznXW6V0DLh22ISCTE9PlaL7bLmhheGlbX0dFKINMrcaNtpeRdAk/OrEa6pRJG0HPsmn4b/6YnnVnyTOexd4IhskeHkJOmjzEjZarGrMPaW6QD/5TpOUWDSXW8jbVvoL9kNPqur78mn68iROuL76sP67/8l/9S2n7xk29OyG7r04CHd+NKKsCBLBFmTpLD6QYOMMXFoWAwRInweQ5hGBqW3lJxmjKLyp29tQldBPfq+vXl/e070lS9e+++vKzs38c/8Yn8nOMnyJCNZ0ynTZ+azOfqO1dHkYGIbXzzzWyqygXmNsqXUPnSdwH/zUGnjGAi77v3vggyiFltgMajTvmeLt/4xv9bhodg+jTTwwWfKWvuXJPqiOwXYXr0sUfLH331q+XwoQM5qGYl3JiqfbVSe8IDUu6EnQKjOE1szSyQVtkN7CtDQsPXD084kioXY9FgEjmiFICDXskfrsX5U46uw51Gs2bZn7B8Tdxgq2EowlE+qSRjYK9qT8Fwyvh79uxNDwg4SKaoj46nadaevfDCC1GyMuGqAZjqZFlNqVa6B3ECfah4SZhiDBgjyXZaN9TTNYt0PZUX6w13Wxm6rpSRsdHS3tmRwKbOsxnIO8yeOSsOtnJ3lavTgWIQWhUdGQnZvvDmd3dH6TJanOWGsIJwC8asleoCR0olBrQnfR8TJQ4Nh0k14/bVtyVrhTbcF2Oo70lmg+w3PQsccBXJxsHnlDCevmbPoazRuQ6l0sWx1K9Da8PV+qKYZFcz3BTUSiP4wOnyO7/zu1k3Doq1r3hjzl6FAvrdyGuLLU0GEO16IEfT6gT7xpkJzjiMdYKH7nJ64GT2GHxr8ML5BI2p8syoPTWMO+Ujs8Qo+DmlT3HJOAlCrW2+WhSWHGQJBZ9PY/94NXIqS/YozHetzPW27R+EAa7J+jXsS5V0AQtjbe6tAaqqBmKO2RXji/1o8pTsAVy2NWlgNN6vNjdeTPWADN2oPrd3BPIhs5Qenbnz49CA82DX4nRQyK7PEZDJBMdCuTlwaiDOQm0YrVTBZBOUYsa06alyzpwzM1VGgY3eHdAoMp3G0TNnUtnQV/TkU0+VgZOqcn0JrKlsvQEJDIYGk1Qwx4Mz7jPTpqhijwWnLMtPXwiO6IfdO3eWX3vmI61sd62YwkczmHv37cv16E1Gix7E8EfQ7Z+9EWBmztBoJehom2gLJEJCyHofO3E8WcOGWlvTOGfB/jB09pzTZ1/mz12QHr2mMZfh8Ll5C+bGkFo3+nbNnXeVpTctTVDC2SR30bemq5s/NXtWpc/FmmSPz5wu991XdTM5ICvOp+qlqpyzXgcPa1ZtL5/5zGfyPjK4KiscJmfdfZzz5iyASXDQAz3bsysBDyPKUbEW27a9H/0rmHFdz9Xf1xu575vcVy4McfjqCAD6c+Ti5fwsVcCpjHRXoEB6OeyXCth7W7fGMQIvkghLANpyCpqe1hr4CEyvxfm/PqntBmkPJ5Ijzl4miJgxI5AVDFkmtTt73lcyyDNzMmoP0ZkQfAgQnGPngwyznfbxGhRDZ3tssaqN/qZU4cevlVtvuSVrQoY5wP2T9eKg4K/EDbm+Kp6Au68vmXfrzhcQ9Di/zpSZHyrQAnmU1YI8Dok/0SUTE7nnTTcvzR7JwgbuSy9fAGM2f0MzM7KY+WGZqtPel+eMguRwxtOkrqfpekkyiy5iGxYvWhiiGg4Z9tLhwaHy+voNgXCrBujv4rxqSh+8gCmqOuyC6rPnzyeTrhfBl0qGdZ+4ejWVEc+Yz86bV7p7KoJBZRGtdXtbe1m4WAJ1ann/gy1Jotg7cqP6E6jOvr2xbyovpwZO5sxat/Tm9PaV+XPnBuUAYuR8uT8HMdTLc+akGdsZSF9OmP1GIs/OFD17//0PZu6fc0b/7dm/J+dIctcXe+O6leqdzR/NPltP9oUNr8yV0/Ju9pj/hv1q2tTplTijp7sF6zyUNQ/8ddas2PotWzeX++99IL9Hb3l/NtI59//0OT/sRg/R8eMtWN3VoGpUTyVuOO6CVcRRnpPO9P76KAXn5N45qoictji7bKdsPdso+Uuvei4wN/smMcM+hyDgjjuSqKLP6Dn2F2LBXtETNZlUmVP9vuBVgMLuVX1UEQB+3375twQhqNfjjz0em2AP2AU+i+DEO7PZzi02WDBriBLPW5MHknTmPkEF7EnwBB7pXVR2VNNDEnLoQK22T54Sv5ctJ1dkwmDfnz3/08i9faQnnGHPzc9lLyTb2UMtH0EkzKq+QII6sMDurrLhtdfLQ2sfKC+/9HJ83uc+9emyVH+cNU/ffWWXJUeSEpjw6Lj46NOgXy7k52xG5iwNX0wSyLPSJd6xYQQeH6sU5nVYdg0Q/Xv6TMPJEXOM5108X2zIP0kK2XP7RY8mET5WkVF8CzIo8eW8U73k035hXPuv3/mvpe0f/utfTTz/s58lMg1jUBd4x4zK+nJlJFEmAUsvwSjmhbFyVBbn8qVUKzgOXkQFhLO95s67Y8gZO9EwxjAOOmdkwxsbyqEjH5abb15Wjh4/kUXVuM4pVepHQ6lKwqhTnLJ1HjoK+vSpHOY6vKry/1MYjF3F5mFa6IkQO2wc9NtWYl37aOAVtekQ/TWI2fVkAL797b8rp0+eL4sX3lwmT50co+d9ZKk09QuO9OV87WtfL5cuDoWyViRMCY62iBkaZhiBjE1g6JLlRkvcouW0WRqpGOo6i6AaKmtJ0af6YijcSJ0+3GTXawNWrdLYuKZnoeJmHfqKtW4cy0nFbIyRCEFw4p3dOSwvvfRShkhWbOThwDoefGBt1plh0XDdUCSjUNTT9OADD5QLQ+fLO29vLHffc2957rlPZW3j/KQBfU6CHAdOpgGOVZ/CQ2sfjhIiE2RExhQtoWyzgyAQoBDAYBxCGVrZFGsqYKWcOCKVrrdmBshOxcDPSeajYeOqvPo9yf40UCwZDzz8dcDVaAwKebHenBKBqtK3ErP3b2/rTLAgq2bdKJNAoczDmDo9xocBF8x4V/vQ29sV4+95VX2cFQ6fs9NMtvYOlGQaCZX8M5R3NL1EoRqeU+ctUEZh3pta+2AoJXhlzgsl6V0pF3CfDBrrqZlF2R4ZjdNnzuQelLmsmGs6p5eGh6JQfV4wKLMtSOGQUbx+B2OOc3Vc5e2KPrEFMcrWQQUvFJsdtQTNcWoSHSo+5MUecooZZpAYTb5oVm8Mf7x4Oe/BmW0aRa2BM8Mayb5QTK7BiAo6pqKpHjUv53iCAPLmT4UCnCud7R0JlHwvszwySO9MYEzk8/FHHw/Uta299kOM6T1q9S4IhMFir15DTHI1VLQctwXzF6U6RSm7pv0YOHGyfOK5j5ehS8NhfnR/wTC5tg7Oaw0UT4VlkXyMXa50tJ4tPTdnzlQoU1dHWbh4UTKsMPoqI9fHQSkQYJQYbNdVRcwcoDNnWoOO65BX1zD1nIztQiJw/Woa3mW9pk+bmqCmDln+xxlM297/IA61noX2SZWiXVAtkTFtRiWuUPZn/Ax3pAfoEmteZzR0lK3vbSk3Lbo5dsHnwSgqRe1wGKlmzp4ZedZTxkH58PCHMVIjo3XAKsNNd8m6AgaApTDqzvHAwMnca+rkqVlX68u5kVwAPzl18kT0ooZ2Z+LRRx9LcM1hUVFW5bbm7m39bl9zR3Se82d/OHvk/Z233yknTiAKmVE+8YlP5lyrULAdTZ+ZqhKnr7Oro7R1tKdnx7l31i4PXYwBhRTQy+I6Rw4dTiKHDKg6spPd3b1l9syZCTw54OkvCElPrdxUYhHV2JpEuNRyMsmhtXYv6+8cyvyyjaBYbFkdoj0RGbUmGfDZjoVpMLaTHZAACvxqzuycd2uWgbWXhsvo+Fjt4Ts9UE6dHsi5WPfg2sDDMqMnA0uPBX3h/cgvZ23vrt0544tvWhw9rVJaB2/OjpNB19x7332x9xxM8ub1PD9HrlLYI3Cow0RR5wp+nHvOGgIINp88ZDjotGlJ/rG9d6y+M0k+w2wFQp7P3xrcT50ZSNWZk0a+7rnn7nxG8NHT1Vs2b96SPkQMjkg56J55c+bm9wWVGWCsgpYhnva+wgdDosQZvnY9Tqnzy06Q6SZIFUh0qrCdPlPaJk2Uhx99JEkE1Ulr19/bm0qAvWcfOOqCRdUTcGUJpdW3316D6ykghrOLYdj6eCZ1dtwgZ2HnrFmlUpbAqj6CROCJY8cDt6oVs7YEnnT1MWempzsBdyDIp08nqdAQF1hfuja2cI7KzJUEEU3/C/3nXPT09+Q+EqmCPDIiCMog5+vXb5B7CC6WLL45lRe2yxqln3Z8PA3oZE7jeQPrJA9mHQqwCTVdogqfgdxHjiRocHY9Y4heRkZz7dB/T5+emXDOLz+Ob6k6Yw35BnSVM1Gpzv9xDIIKQtAn+9FPdwVR4blVfOKsDw0muHVeIFPoQxWQzDaaPKUVKAzfoMwn4J7ZfaA2JLYF5U01xL5J/muZECB4fxUh9ox8SbAEEXCyEi5YZwEpmuiMkBi5nACPjiV/+m4CndX721EJRGrAXauo+r7IXajBx/TZTsl6WEfnVZVRIt1eILBavLjS1bMVZMua7Nq2PX3df/ftb5eLQ0PlT/70T5Okcy++EH+UX1oRF1NL31TQ5+FyIb0+WFYvFCz1dV6SoKjOUGtIlBr/qyLGsGoKSHqzHnRN4NT9Fb5Hf/p/driSWtRxEBlho3/w0qX41SE7On8+iWTvSidKQhkTU8fajKfS7Nz8j+9+r7S99dr3JkATGBnCZHMsHAd1eGgwjV1eRulZNEbZcGhEXCobmo+SQc28gslp6sfAw4GrLC7zE/QQ2Lffeae8vWlTmTdvYRm7KkqdXL729a9HqYdFYcrkmmEeM4vAcM7ryaLaePCitevWxSnZsuXdLJCmUMFIw0UO+iE76FkIYVdHZ6A0YEw2lSF0kCm+XTt3lOdfeLFse393Ah3ZPhUki83IKsGWUrGJf/Kn/7z099fZO51d9fN1ToFhiwb+mfhsi2rzdpNhqXMFBmMcKJRADyZPznsRFBuXJt4WVW93b3cCt2a0XiaUt8ua6g0ZacGlSnVkL13OJqeiVNry3AI90ENNuxzVjvauVJF+8YtfVLja1Wvl9Mnay2FIKqd9+/ad2Rv7LzvF4WLoNe5q1n3+hZ+Uz37ut+NI79ixLc67aoCGSu9lTcLQ11Ez68tuXRkBl4lygDHiWR+GWC+Lz5Izwio4lHnhrFJ2gg0OLyXCINbhiO3J2JIPWUml0Ah1MNW1sZbDaR3SY9HRmUBHvw7iAA6XvbQnfkePmWx/7R2byEA5eFRZQgbAwD57ohfFjJKGSIBjiYKTMR8aOh9n3UGz7zWLWwcGgmOlWfym1qDbi8NZJ8pRIEF5pex9aSiHmVJikHzeO5IL78cA352ZK+NZT8/P2FMQHESZRevJffIZ79qU91MJvDySNa5B97UEOJrrVRtUX535p594Mg2HpwbQhtaGymSxQ8F6LWuUnpSW0aZofbm3dyRj1qPBX0+fXvteGB864Xq4S9oqZKlVian9SWfzR1ZNlYoREPQ3tM/X264HqgXqYU9VaT3/+JXROFgytc6E9efgc/hBM956681y1+q7KlR12pSU6in1wCquXIl+AtE6hv64vz9QHQ4+fef6nqGnS/AwLTNRZL/e3PRmdAC4C9njXJKxJlnB4EoceK4tmzZn/SR8BBQUbXrIrpkS3h85YNBVd0CRKGhrzImQNfT/Au3ltyyL4ifju3fvqRULdNqTp8IL18HEY6PBT69cviKOJ7lAN8/QCtTOnz2fyp5AcvBCPS81+BooPf39CT6WLl0WB18gT+bIGmOlf0Ufpsy65lH6WTIBdFWfw4jp5xyW/trr4nN0MOePTjJDizxDCHgGBAWqAc7fvr37gh6Y1MERPFmGBy/G6IZ10dpNm5aqs/Ww5j6P2cze1EAI/fyZZJats8CHI37fA/fFGZfN1PvDOaAvqrGX5LlSNLaDPctkcs4FQzK3HH9QUPp/yc03B+LmbJKthXPnp3KCBILzo2l45FIdUE0GBaYgSuNX6tw5gUvTD5rqSwZPgnbWHk4OgPubb8OIOzsV/nntRqWQs52ge6RWwPw7QyLbSuRWYBKWpfMXkvxTEfR+jhvHXwDnzBu4Clc/fv1a7LHAU8kfXHHuzAq1kzSgnzExDg3Shcsjp2GPujCYcyHbqscyMBT9M6H1BzuZUq6MjYZ8h07yM4mfCkPrii7wb8EMsoLjaSSfGSfV+5w+XeGfnGLZeOgR+sg63XnnPS0Hp/bUCk4xaYVeubsrwURb20TO9Yrlt2aQ6/XxiUCyEWkYgitQBL1N5b4FlQG5kzWfOXtW6eOYBVFQk5NknMz1d9XeW+clUNeh4eh+dksQ4f9BotisGbOmp6LFVvr/9GZlgLp5d5PTD4OgQXLNOZAc/OxnPpuZWDLYc+bNDQU1Ug7gHcGN9Re42Vswcs/Bz6BDo1Muj0ReKg1zf/QmuOjIWKWht+bOeyN3bCx4o/tAFgiEp/SrJpyJ78AnkRSQTJNc7OjuSOXIuZCccD3ngfPoGQRrYd0cHYveYE/cS8DI3pPNBJfz5uXnkpySFMtXLM95Ja/eUXDM50BuBLpMBvTq+kxDRkD30zuVzctATv1ElUZY5cffglK9Zey53jlyWSsQtQqhks/G2J+H1z0S3VKJNRDQ1ICCPaIvBCL+za9oRmK4BltCpxugKnFubz4AeTc4e+686MoGEUDG9fQKqBErWA9yJaCyv9ZVoFN7r2vFSuJYkGBt6WO06WTInliTFAEmJtKTk2HfrYHpAjZnwTvUlpIKffPHfQR1FWo6Pc9gBmCC7TvWxPeI3hnRLtEWcomh8+fL5z//+TqQXrUF1Bzs7MJggj02tG9qDbgndVSqfUFXX69gZXJriPxEpXpuzb5pBn3SQd6HLNCLjZyQlSRwr45VdtwuyZzBJIwkx+130xflb8kU6x/5nTQp687Xdg3Xtr/k4swZvWvzyt/+7bdK26HdGyaSfWpFSbLSNQtFcEfyEg6PzAGaZA8/nkZNdMWUdJ1C2pSZTN5lGChFSkEgREk5aIKc7/3gB8HYGm7Fkfm93/tKKhkMPuXpuiJ2DE6iN5ApzgiD9fQzz4Sb/+133s7LLlsm+9wRobl08XKGJRJISpbSkvnguD7+xBNx4mqjaA0uHORfvvRSefmXr5Wuzr5QL1LaFE4qRb09mdsDv/1nf/4Xpa8PpvVQnFoVr5SGT59M8KBHwpeDS9ETQhsBiiV6lyWQjaCwNZPKVngWcDfC5xDLIjhcc1pTmS9fvJySnOf2PrD3DC+BFbyg1uXA6XEhKBkQOX1assSgN4RY0EnhI4HYunVL9gKVNaICkJBPfPyTMQTr16/PdT03YWb8H3304YIZ7Hs/+G757d/+ZzlMnDZBLiUF94pf3d5v27Y9gplscN/kKBuZW4LtAGtEJV+yDvbXv6sje0eyDBznyvF/IoE1hSZTTIDBWAS54AIMOGewaaInlwxLMn0tqlsOCdlzPcqG0Mv4ysTBZ6vIYT3hsDDygxeGk7nhEDscqlX2y33JkKyWzDeZcW2Kat++3bXCwhFaiA65Pc/OSaUs6qTjmjGyLtZIwK6fRoARhpDrY9lzWNhaEbpa6a7bqgIg0zKBAn8wBc8hI+99nCsKSMawG5RwojYjV0r0w8Foc8ackRib4aHAPjUiSgQwkPZm5a0rEvyraJEHctg8s4PtPpSnM8U4ckw5pBprQVCOHf2w0vrOmxtyiZWrlsd4u4YgWiDK4aWYKWTX96VB0ZqQE5A7jgOHz74yVujIOa0M1u133B7nOOw3SuNtbanEkUX3sR4cFb0ZBhEaEDd71swybca0cuLk8RuTxT3vFENpZekvV2rtDw8fjUxaexW6SSBc1+uaOUu7d+8oW7ZtDWNacPmXK7mGzKFAzv3JA+PiRbe8+251brr7YsAli1RI9R10dE7KfBb3cqY9v2QMWfUsjGdmE+hbvOfe6pxdN1tHNrerbNq8KRVGDeoJskZHYqQFz86mSgDDvOndTcmomtlDV0qKgKoyaM5RsmgFA+PSOAP6dqw7vZEG/4sXY1j37ztQBz92dkS3cEzJWJ0x1RG6bq/N2IQ6Vk9AB8fyVOnu6q1scjNnB8rhdwXO9CGYHQruxUsWJuii1w7sP5h3vO12DD41sG6adQUS9hvNbgMvJZscBM4fQ7724bVhcCLb9ImESVN5Zq/AOMmhfYBC+NjHPp7z6rwYmBuq/NOnSk9fb1m2/NbS149e92A5c/ZsuffOu/Is7Jf9pCskk9gHbJqM+Px5c+PEZHB0T0+rd7MGNanG/JNAx1o5fypHzew5GV/JAHqPPeFsOh979u7LGUmlZxQleyXJEPAx6tjQwph14XwSdXSE5xAkc+6wJJEPgc7OXbuiDyUOMlz50OEkCupAXQkyREMdqSKjXwcZnzVjRpwO+0yZhEFrbDzn2Xt4xlQ8+moFMOt09mzgSHWGinM6FliCAL8XOcrERCqEcdovX0oyq1YSOkOKQ7bsS3t7pZUFoQod7eWR6Kyjx4/lHPsdlTQ69/jxCtWeOX12qorbt+3IbJDr2N6ujKfCy8EXbM2aPSON6aHabSsJQGpz9ozy+uvrU8FqT3Lswg3mSsG1dU3PXPTAZairiiLo7UoQZF0ra9xYEmmCg5nTjQ44mcqjJBG/yBr99he+ENaw99+DlmkrK1YZJdFb5i6YFwSC+2WGzPWJJFnoq5AYjY2V82fPVRls9aLUIdGzktkHxaPH6aTsaQe657EkMiXOrBkbb48NNRWQkaf0y1y9lqAm/Wynqr5XBSELqqQSZNaYvhcUWc86tqHOSXHG6XHN5XQM2t/QB/f1l5de+mX8HNVHfh5WSPdVDaHj9VuQhTrja3YlLSh6QFDqqyJMq5DCiYlUMRg80+7JpHEj7KZ1pp/0fpEntpJ9tE6qOBI7AlLBlOu7buYCteBmrmGtsOMlWTwoWXO9NbcO2954kBkSLyqDfDPyaE0FfeDwAq70oHZIkE5L8pnOpdf1H9HL7ltJIK615gnNS4WrOdveUSIOjJg0gLE1AAAgAElEQVS88SOtp31pqnsqWc61tZX08neqIn3aAs5Ex3ovv0/nqurQ6a6978Ce8ugjjwZJJUFDTx7/8Gj0GT314aFD6fdUufH7bICYoI5RGIqvMHn6tOgOFOJaXHzfGecbhJ1ubKzCYfsnJ4jG1BZCH8QKM/V51z5He+O6CXq7e8rpMzURIkEbshIDqsUerf+npynU9Bv29SXoE7zm5ylCgIV2hi2UPtIvxD/4m7/5Zmnbt/3VCdmxsL20tcWZrtV1WabaDM4JcBiU5ytuDwGE352Iok+mKqQE2NdqKcohpSQ5oZx2WRQVnVfXv56BhecyQbm7rFv3SJmDxUs/xvhYWbbslvDOU4AUvMOhkdTPOASHDmLoOJsslHKvF6WoPMPIyFhtnursCORu9FId5OlzlZIYQxmHqpbW17/2evnB939STp48k6yBd5NVsungW5x6kCLQNbAGWUtNWwvmw+z2JNNpU+fMmRWl4qAdOsQZnhrFp5LFkaxsJdcTqQt4UNASih3btuVvz2hD9HW4D4NCKTMSekk4lrJUsqiMhDXfu29/hMOMIBst80tIOCyyCH62YMGikA/AXmJhQsttfzRNz54zt/zxH/9penf+9m/+pjIozZ4dpSqL9MjDD5eNb75e3ti4PiQGehA4cYFGjdV5RfabsDUwNcaNwvQMe/fuS0XH2qxYrlG0LWXgSnV8OhUmSkWgRuA5XQywgIzzBH8sQHLtv/7r/5jyK9pa1yHkydRculxxsDNnJgtMyfj9VBunwt32R/44zQ40+BaHWTAHamUvopAu1T4CWXdZTnvqPTh4sljgGSpUgjfZyEuXwBj7k21wEMkxReqQcdgYfo6hfztLqiWekxGjHDkyc+fPSfDR0NJyeposByUYR/fa9VSnBH2MWaB+LfgIrC+FfaU1fbj21k3KfnuXCc2wszXDLsg+UDYy7PaZAmYsNUUmKLk+0cLdY0vSGH09jflNXw4jRwc0PPuCCkZDxsj6MTz6FNasuSMOJQeWA6Waqz9AIMu5d55lF8kYZ40TzlmTCCHDCXZ6usv0WTPyDgwCuGEM8fjVcml4OHrKujrj9Iu19+WaIHmGT86dMzvnUVaao8m5rUQRpWzavDk6DsnIgQOHQkJBCbsm4I1zpxSF9vLAoX2lo6cjz0ZWPIcAM854aYvTJ6PMgfE7iwWA57DQmVa/LDqAMUW9LYGiykAerCu5QVOqOdkwUk6o63onit65UjHfvHlzHJOBZJRnJDAEtVL9Dtw1zeNXQyLAmNkTjk5ne2dw4YgNzMFhxF/fsCG6qG/KlJxJRhGRA3kQJIWhDAxgcDA65Jaly8vkPmQZJ1rwoqnRYxyIwaHzmXvAwaiMgDOjSyTH1qy+K0bOeknmOKt33XVngh1D6ThvgmPrTicKKjjHqkUcpEB0BgaSAJB0kXhQLSYTHLiKWZ+cYI2uUMEms+TOGviqNPY1gNX7YeijrOuevbvLpz/16y2dfDUMfq7JkQKxFWQLflSgQehuXrTkRoXC87Iv9r7pZeNQLF64MM5aYMxmWGVAsb67CpNuvpy19LP5EgS1RjOEFTHEBHWauD1U7Za00IdFxmRX7bM1JWuSEHNmz42DKwHjHZ05e8NR5ozSQyhrJ6XKdj6ysGrlysqe+OHRIDZqf12F06GvdzbsJSfXRHQ2zZBlLI/klvMaZtPjx+NUqiSrZINOkaO5s+dEt/iS5OFkg5IkSF5zVz5Hlzvr7KugKf0pff31mXt6ytb33ksCzpm8c7XkwLXATL0XR3748qXIu4DO3JddOz8oUw2hnDUvlfjtH+wI05t+HnZfJev40WM39mPs2ngGSNJN1o6j5byy754dGyj4E53POaNjnA2etfOWodx9k8vpUyfLY089kfUgv4JsPoYqBBijapjZchWWjECFM3kt5DqBYW57P/7GgkXzy2133FbWrVsb505ltvbkkndDdeszsPsqyoGWTlKN0zZwJkkV/paKF/lzr0yUD3lFf5x+mXiftfbxlQyuDIGOkQEHk+QI9f68eWXg3OnIhOqZgNDzQw+4r7POhkkC+uySJUuThGS/mt4u9w5x1aT22B73f+LxJ5NwtB/OrsQCG9A48t6FvTW7j89HDsh7nSEzNYG7++mdFTC89PJL0TG/9VufTbXGmtOdGaCKZOVgTc6Amz744EPRD2yW9WKLrEFFAl1O4or/JcjWa9gwm4KQ+7515y/wfzK8PGxwnbEdfI3MXDOXqtXn6xw0yI0m6Fqz+s7W7LfD0aHeXXsDv9d59lzsAB9KkEsOPZvfJYP8EudSVUm1z/M//dQzN1Aczoqgnv/J5kjIs3v8XNdmb8Cgb12xLANUG1vjPB1OknxqEghnjp+IDlmyZFHsjUCabgh5kwD89EDss69jx+n+BVEdzoL3kAD2zmTHOi9ddmvo2slCfjY2nnPMjyIHsfHz5kavsdd333N39lMAx7cIfA3b8yQjOyqiJTMOL168QXKQpGegbe03Ap9Uibp6I9vf//4PS9uWN38ywbAwpqSbIwLrVhuW6jRUh8TmSu2ERaa90iU3+PlkqRo66hb1dGinXfHaRKAMlMHGt94ql0ZGy2OPPVne++CD8pOf/DiKkrMO0+gwa7zVRCxl4iUdetAMi+meR49UimW/t2fvrggPeBqlgFavMiKdKEc+/LCsWr4iDa/JeIYBDutRV5qlwhK1+b3ywx/8pA7UvFbZIijdxajt+nozdJDTjgFm0ZIF2TiZDDAHTri+JkL03nubw3om2/nGxg1xyrAaEVQHkHOpSRrGVRn3dkxZN99UNr6+PgoKNpTiV37n7DoEBIASBJmSaTl1wkyCizlUFLOyHEVWMxQm1RqChmniaqBHolF7un37jvLSL3+Z2RQGXIEoYJP79Kd/MxlUztYLzz8faCLj6TBUSMbisuGN9eXkqeNlxYpV5QuyUAvmR5jNERLkkYuGBajOFIGtnZMIv2nir4pgehQhA16nGJ/Ps8o2OEAy//ZHZjINdf0OAGYn2cbuVEF8xoR0f/uejItsPEUJjtKUMTVcMw4N7aDn8My+GrYZgaighEIiY5xKDrZ9khlwbc6Pa1Mg2GM4PglievvKjBlTo/AaR5MMe17O4bPPfiwZJlACe4kuuYErcirTS9bdU1bdtiJYZwpN8CJ4lwWkkBg7vUwyMfbHnpO1OFp6u0ZHY5Qoq8shJxhssagJ9qZFUcKRV1KD2oxqv/g0gr00iKIl7+yKwbs4cikZEM/mHC9ctDBrJkNH+cAHq66CADXUupSVtVP5oNSdrSWLTbCucE0VClAr++VM6r9xbgUMmbelvwildo/5XNX3iz65fq1MmT4lwU9kAnxi3vy8387t2wJ74MzaH8mTTFe/dCkBnbUyO4vsMlqCC4aVzIGouL/ZXVdaBlP1ORm6FjYf9FPwWsvkE2XajKnl+qRKMWwPD5mXNS5gXpkAlW5iBI8cOlhmzJxV7rn77qwThUxfBdZZKpxloBUsCghvv+OOwK/iyAjaQU56eiKzMp8C+Mr21FVefuWlnI9VK1fl+4wZZS8DLNjmENmnLVvfzTBO8hkYcd/kQHAFXQyMdZYVJ8f7Dh5INdU54QxraBZI2H+6NnDP8+ejR9fcsToJErrB/lhjRsm+G1AoGAH54Iy6hr1f+9DD0XWqs5xpe/DEk0/mHc1EYlME3TKHsugCMlBPujYT3kdH08NhzSt73dJAxMh/muLP6mHryh4IbiQzXBtFOpnmzDn3qghkD2ST/Dn3Aixyp8pp7xhc10GPfvX61XJ5dCSBjvcAA7w+Np7kEr2UivT1iWTja3NybY7tljkfGyszZs3KeQprpjlj12rvaK14VXtoDWNLQWOmTM05oIfcj2xXunRQ6FoJIkgcOPJEf7EtlT53Wnow2bJQSk/XR3cqgSP5m2bexJIlZYijLjM8c2b5znf+vzDjOU/zMGh2YpGrQx1VPAVXja6kB6dPmVaJd0YuxzZ5Zxl919dA/8D9D+bs2yfEAiEXUnVvwa3pb/vlfKq8dHR1J8ONict9ICKgGwQZqWKcPJX9Aa2bP29hsukqOtZEAGOtNXtdGBqK/Uavnyn21+u0e0NuP3h/W3ljwxux6Z0dlYzAmkkOSFipTh89eqSsuuOOnFnObnpnOmtjOt/n4oXBrD9SCHtofQR4TUJOAsmUDXb0o5/8eM4PmTTjzRcCGVn6W5YuTeJJMPzFL34xUOgNG9YnK54ZcSrtRw4HKvnAQw+We++7J2fXnghCJJtkp62NJFZgRGFS0385kXXnN0hYcJhBh1TlnOkK8Twbp1DyIRC1KVOSxJXY48dc0QO1YEEceLZJYBAIYk9HaITTNxmyjslJEDoD7FWTsMocmvFKT15hSEgAxiqTWXqDesv7770Xe81WYb/kOxncXMdQdES+OMHeQx+TQIeNciZD4iN5hehj8ZJUcEJRf/Zs7B+dn3leGdFxvbz19pu13eGmCjO213p2JVBcS0CIshldOPtkr+maSrogyJsfR9n1myoRH0BVlU0Mwcnu3bH9Pqc/z7nme/BfybvzTScl4Tg6kkSuYII8sCMCdPpE4JTKjqGao6OB9FUyrvsTbEoAIOiy5/wISUH+p+AFJJVuU5mB/BD0gNT19U2pveAh3wE1M7oDWZOxDleTTFt269IkM8Bera1KtTmUA6dOZobi0iU3RecgddGvzm9ndySc2GbyOjMB6ozywvMvZiYVJlKwTOdXMk91mZ0hy4oQ2feB03n+E8dOtMhJDENFZjRSaajND+rpKk89+VQQWw0kz1rTs4Jtvqn9IBv+LcC2b5lByG9qzXuCaOEbs5Xs449//Hxp+9Zf/+sJ2X5D77xMMMOT6gSIq1fHKvtSayib5JSLZTJHslU1q9/8cci7e6qzTSoFRVjXOPN4r1959dVyZfxqefbZj5dfvvxy+e53/3scp6eeejqCdNOSJRGGzZs3xTihmZYppxhl0zlo69Y+HKVuAragwgJQuA6AjQVf4SAKADhoMJkOYm2KNHdlNA4GAdiwYWP50Q9+koZFsDI/o8hrJWGgvP3224HO/f7v/0GZORsciVN3toUV7b4xnXtkxGCsOgjLhhJeG2IdakO9QNCMkoqhdn8/a5hK/LtSQVf6vMrLrmKB8rbSNXPG7Q3hCY0e5p4Ws4TPOKzuE8pUxnzgTJx5Sl5FB7U3x4yRnzp1RiBTsjKuT+l97nOfj8D96tVfRXGblOuAvb/tvWRECClHxFrK8AWyeKViQX3OeyIj0K9gvwijg6wR2Lt4P0ENmAbD/OyzHw3shDKyLw4OOZSJB0vJLKLp0wNH8d4E2drJOAvg3M+7NoFSDuHhw7mn56mT7Q0k3ZPPMbQMlYDMwFT/buCMlPOiZLpqn0z6NwZOxxGQHWFkKR8BqezUwMCpFk69PYqGwpURpvzILGfXmlK6glb7wODbH0qAY9rRqYnUDKYKAakkBOdSbVyxfGWLUOJK3kG/iN4ShpcSDk41e32uDKJKbg0d8wLmrsRoo+MeHsq7y/D7jGcne5ydN998szxw3/35vjW1oeChnJq77rw7tMsCL0Fmw0ZDAXFsVRg5gfaInIM32AuzYjio5BXunp+WEnQxcA79/Fjl+TccUeO7BuEuGfrrdVbIxUsJ+qbOqCw2sqOeV2AgMzl4/kJ6YZpssX0DnyRHHOnX16+vWPTFS8rQ0IVAUdMg3Dc5QQFoiOb1rp7uDJi7bdXq6CiEDOnzmjo9hsl5VG1FGX3q7ECZNnN6HABKvkJkZ6fqQudYG0Gl4EvGq1KsT87PKG8GTmCkWiTxwYFI07Wp32fPlieffipryNGV6OFY+NKXGFKI9B/VORTnzlaIRuhu+3pbrDdY8tpKT29lJjp39nzmhnBIMhh3AN68zpMAqcsE+Z7uZGoxkKV5+Koejjr5XAXhi7/zu6EIB48VxNEzzss999x/I8AEGxWo0Kv/4T/8+0xvd87XrLk7kDlwWPaBQyeLL4AI0cisGakQITdh8CW7GDtJDF8qmLKy+ocM2rMXX/n930+gRrdyKMOw03JSnCu4eoM+X35ZQmc0Z06CRUWEHlq77uFQ1+vdwvCJEIKObuiQGfXVa1aXkSuXy8nTp2o1M9XX4+XQvv21GXjhgpxbAahsc3TcrFm5j8qo55k1b365NHThRjXHPWpfTh3D4IzJPIZARvN7d+1laPp3OClkRDWDE+KcOU96T/WjplletXVyHZWgGgo1AF4dWzF5cggHnGN6fdrMGYGJnjh9KrYdMsLvpsKC9W9sLMQnnGS04+Q6GexQwfdHh3A0Dh42j+bmkMY4vw3rJww9xzSJyBbFLmpdX/aEvmyqzGSjp68OEORPhExk5FIcIe8pAWh/+QF+9sQTT8f5e/edd1uEJlMSqJ88fbKMXKm9IDUAaC+rVtxaTp/E5NkZ0p13N71bzgycyzym6dPr3Kz2TvJ7T9m9e2fg5degUrC4IR9oq7TFzgEIzqJ5C1tjHvTfVsIYwYpzZg/MSenp6k6ldtrMamsEfOyA/WQz7E/Ti2q/+TgcYPqnqepZywyNfmRtdaRHLoXK/uLl4fL4Y0/k3qog7i14MWCy+gYjSXywda5FnlU3e3pB0ydiJ9h9a02HWiPDGsG8BBzskB41NgpDnEQCqKLgEbpn+arl0RN1Hl2dl8N5lkRLJaC7OwHKrp27YjPdD0pDoMB22hcBGXkSHNCbqhCf/OSnkszkC2WG3WQoEr0pZi5ezPu4Pse28Sk59JJc1hZBRjMaQjILrNez1Wb8DxMouYakifOrgsuf+MIX/lmSLvbOXqiO2nvOdAOLCjRwHEHUlcDQJD6rfzEt97f2gkb7ChorkGFr6QZ7xD5I+obApEUJ7XfpNffgJ0guxp9rIVIQSvAZ6eDQ5p/Qt9Nb7r/v/px7755KXpgJx9PTKnDzDmTHOVXxB/HjE+l3RcChGsK+hnxm+GICCoHPZz/3ufgZ5B3MDhwY4+xf/MX/UXZu+6D85b/9v8sXPv+FsubOOyMXfHwVeTpHUpZMOQsz585OZe8nP/pxmTu/Dt8mkxeH7fs/3r9hHvW86Uf13MMQCPzjCq9MIYW/dRoKpESvso3kuhZb6hw2sDTJF2eCP2P9GyZoAbnA2u+xwdasQZKRv//0n75R2r7+1V+fwCDzB3/w1fLAgw9UJpPg/URItf/mBjzk0kgemKOrfBi4CXhOq7pDwXEEGMFmOrghiCgNHRo01lve/6DctuqOsn7Dhmyw6L1pdJfZkc159dWXMxn4y1/+Sq4tqgRf4qz+y3/5F4FWvf76a2XTpncSKD304ENRrqoWMOcWifPz7jtvBxev4qMBuKN9UpysBv7w93//92XP7v1xUrETcUA4ErINnHzPLlL/+tf/uMyaU8t1ovemT0RGiQPn0KhCNdCEZohbhVddatH+IUOoTGuVnWtq3q1hpKj0ttaec1PpfAmB+4Vyuqcv1I/2qsE1UhR13k6FOqV8OTZWxq9dzQGlGLZs3lp+9MMflR07draa3WFhB8onPv5clMZDD65LVjV0qx3toUzkkDzwwP2Rh5df+WWcBYK9c+e2YljTdSwiJ45nvQQLlRygJ2u1e/feCG4jqCCIFEGFklxLxlnARAk2lKLWkxKyVg0uV3bT9zOF+KG1Lba9y8lMMtDWINUtA7TOY00ZrlPe77o72ZxbI0sHIvCYiNxfxopDFHyuYXtjFautIuZ7AsGKS61YT87Fyy+/HMXlus1kczIEOqYsKhDwHORQz5mqTqBVhga2Jjq7jzVSmpapE2BaAxni/fv3Jrgm23n/UDj2txpzh4IZJyPW2nXQ61ImAo4Lg+dTRlbOh2+nCJsg2jBDxoDilPFI5qMFVWN4Mutl+ozATzSx1uB8xo0mR4qUksE6aA0p6SY7bY0oEM/KQMiOc2gkKo58eDiQGnKrjM7RkDhgNAxjU8K3Pq4l48yR8TMOtkz86TOny+kzAy3YV4XMSTbIFvX2dKeMzZh7vqafjG7hGDI0ppgLAC9fGi5D5kydNd26ZI3mxek+lkCP0wK+6R3JDlgHh54Ta52OHDxYps+eFaYo1WHZYMEmhkKBMl0FJqcJVpBFdswAcD0wDApZwoAjqmp08viJ9KU9+eRT5Uc//mEclSRCRkeSPJBts6fpeZMUeuXl8sRTz4SGHDQuvUhTKjNcHZA7FFiQ3hQQm+osXIoeUAURPPmMeQphdtu3rxw5cjT0/d3dnYFDCio4IPSwc0AH0HscDWtLJjnyMo5HDh1JRtq+YbRkuNc+8kgMLKeFXApQJG8YV38E/foj3fs//+e/jlPgjNBrklFgJ67/9ttvJtjlTNeK/PE4F4LFSl4yo7z4YqXAZwhlCxEUqKBbN+fQ55wpsi1hgolL8GxvVcqcz9dffz0BKYcafb5zbpaLv29ZdmuyzZu2bCqrVqwqv/GpT6di6Hw79xla3VfZnJyH7q7O0gtZMLMmtNJ8i2SmxZrJ0atJwcq61ji3jQM3YV7G+HgqnENDFyPPniPY81RLr5aTp47FYatDmuelepGh1pMmJQmzZ9fuOLOf/dznyw9/+P1y370PJHChYzm+U6ZPLZrOtsYRvjmkPGFIPXmyDF8QNJ9o9Wt2pRphf/Su+pJMHD4/mPWRGCD/7pm+wO5KOQxSJZixn2wemUDvrOJhvelAmVXvBtkwcOZsue/++2tSz7sHGj+RawqGOb0qQ29u3Fj+1//tj5PcO3HiVG22HjiT4dcc4oOH9kcmyezO3dszw+bkcUmHSqG//rX15cD+Q2XGjFkZoFznb+gNbS+nTp8oXZ2TSgf2tDQxV8cILJr++fmLL5SRixcTaHA26Q26Ww9nU5UjDzOnTY/e277zgzwHx5gDbO+qQ3w1SQbVXPPjnDd7s33nnrJ44fxy7z33ZB+REty2+rZy7nylWPbOp04dLx/5yLNl7rw5qQqQOzZKb7RAATOt5GNgimbj9HbHjr/11ttlbPxazgg5ef+D99LPG8p+fUTz5t/QMZAizdwxegoKBPqFfunq7Yxel3Sm4/0uHcLxzv1L1b8f+bVnM5NLgONsNkFRHNMwv9a9J2f+bQ3o/mawsufKcNTMhatMYpJubB1CG3px/4H9CVIa1IKEo/sgjPE8zuPDjzxSXnnllTj39oIdcz82ny6hkyRNJe6cw8ApR0fz3IIC70z30x2eSeD4yU8+F8iYgK8hzpGYkUR4bf2rcbZ/+/NfiOzwM+hj12sCtsAx+ydHfwliyIX3l1RJ1f/o0Twj/SQJ4LMSPuwLJM+zH3k2Pgh/QktD7UFeEB0HEsmesxF+LomHtc18vKxhe3uSEmRA8oet/8pX/iDyqpVAgGbNw3Ir+OrvB71K8PCMPvi2ttIRfVbbUJreoviriIraSvyuswMqa12JAULGEWKiOiPMFxlIjNDRGaRYKLX7a+Lel/f37p5XYsXgcvJcyayG8xzW0F75PXZNopwe8nu+6F7+oPWpMPw61sB9uzt7yvr1r5W//Ld/Wdp+9D/+4wR17ECLmjksIjnlRtnvprQnUoIPFzlxdN04GcdWA3MTtekBaYaMcebBQ7BzuM67mzeXnz7/QhTS0RZW9ytf+f0EFj/8wffTLA5CxUicPX8mB0S2h9LmLGu0xbrGSC1ctCC/hyb1pz/5cfqFvvpH/0vtA5k2LcLxvf/x3Qz+e+yxJ1osLTE7KWdRht/85t+WgYGzyWB//vP/LM48hfDuu++WNze+EWy0ptmvf+2Py6LFC+K0yKg7SGbQYH2hoC0+AQzfPXjC1as32NQ41zaOICs/ipBlQR1YxpmgOfycW2mxmmGt2aDqpA7lT1tpTxTMEBEMGXPvIYObUvjChRVrPjgY0gRNta751ptvlldeeTWTot1AdjmUjf3Tykc0pM2ZW775zW8mUtcPFOM8cT04TgrtG//5P2b9KUGH2M85S2BoAoCmAd47YNnjxHNaZftAWcgAqEdjLGRsOJWVZrb21wjKBD2pUl2vM1XIUxg6+vvKW2+/lfKx5/A5B5fTKSMSCs3+/hw8jGcmy7u+a8vQgH1w4kODfPlSFL11V0mRuRXUJSi8dDHBggMiC89p4UQ1zdqMJCXPGUwFpVVZaAgCrIP7+JKlc80GNtdkYtNEP1phSp6PTHPikmHbWSfNO4OU6eo1d8YwmT5cYXvrKs1pph8PZ+4K+AgYFqXonZqhZYzj2YGBMqW/P+eaM6lnilxx9GTtGIB27fdtbWXhkkV1ivpFDYT9lS3m3c15F71ZrByqWjJLeYI1eb+w2E2qHPvkDnV3mPeW3RoZdTY4EvbR/7/22q+yppydiiOeUQ7sO9AK1sejT0wWR7cKHqPap/Hyk594rrLIcPan1v43v+sdNFn7f71dZs+AiHEuDG5TCbt4+VLuYxbVnPkwwrUpV3Li6tXrNxgbOS9hoWoZRDSbVw0S7OosR1INqHCbJosKknX65Kly991Y3kyVP1c+PHoo8tEw+dATvj48fCQsZpUJZiBZ9mee+UithI5czjmX0WVkq1K/kmzp7Hnzoo+8OwOm74qu5vT6bNh3pkwO/AeMxKC7u++6J2vDOeZsMTwClMC+zprNMhxIrv0g8/RBZQebVHVKeyWqeP/9rWm4/cLnfjsZNtWRsD+1d5Q5s+bm7AgiyYOgr57XOdkHwa370TMCLsFdqNxbDdScVkQMH//4J6I3wXk2bNhQbrllaXn66V9L8MVA/at/9a8TxKiMua7z717OQAbvDV/M58nBsmXLk9B47dVXY1DhvgVt3kugY81eeeWlONlgc2R5IsPpaiWN/rEXPX0IZU6WO+9YnfPJYfCuqItVONIcPX16mTd3jia6QGgawp7AUsMIOBZ4iDVoevTGRivpR6rKZmuhZb04HJJ1dkXixXOQTTajVrmnVVrdVIZIUtuN6fJ0XFdHpe4GgeO00FEcRM9hgrthzQKcsxfOpS9ERcq60rnY+k3X86gAACAASURBVLCSBr0BEn70aBxQehZ0Csy5t7s7AYZAR1aZXFREQdVD7CWoWWCDw8Nl186dyXxLAtFz9oyzDKoteAY5o9ecQc4cWQQR58AIFJxBuu7wEYNfl8cxi8wO1+o9udI7C23hHfWKSpS6Nop0QdF7Wz8o+/cdDLucCqZ3ptfAUO23PhPoi3HDMC+PRHdZYzLSwDOn9NY5cJxnBBRk2/0Etc6mquzc2ZUVdt7CubUqr7LHORMEzZyZTD2adQ5bd6thn3w2owr0p1pv6zOpo2R+06VLw+XjH/9k7LrzANIvYOzt64k/JvksEYPunH0FVXTPNWtWx6+Yv2BhdBr7X+fl1SHPzo9kIVloerjMvEpiZGKikqOMXYm+4EccPLI/+oStSFJbT0pQCeeyD3pZOf/WDLmRgMleSTTRVf5YJ/rF+QgEs5TIlvPDZ+O0+6q9rR3RPYJ+Qa2klZ4n8ib5ai/owZUrVkbXCqgD7ZtckS0SW7ElB/ZXB7e7O0GCffW8mza9Hb3s3ZxBgZNEDuiZ+YySuxKqTzzxZBANv/jFz8tv/PpvJlkX1tN+kD1ETeaM1UHN1pWtVMnxvn/37W8lKfn0M78W3ewsOGt82KW3LIsN8yUwIR8+2yTlH3740RbT69HoKeepSSqyF5XwoNI9VzKDwQTTqvau4XuuuWjhknL06LEKg582Pd/fubPOD6I/yMC6hx+KvQjL5lid3yVw7uvpji6nF8Oi2j4poxz4AmSBDKiIGwR/4MjByMJda+6OnvM8TUC5cFFN1rE/gtEGJg9e6ezW3qNKZpae0PaOG/Dj3r7uFFn4zyEiyCy3pnplsLm+vgvRV/waSXEJlibB7xnZUu9E/+i1Eoi/+OIvStvpo1snLISLunmmIledmgUI7Ko13VyPjk3W8hBygjRe91U+doN9JsxxmBwjJENXoW3ticA8xIY3NpZvfvvb5cK5C1H0BPETn3guzmwyH/CwxcGbU4YvDZYf//jHMZ6f++znE6n9u7/6t4HCPbT2oTCfaYSCvQXNsqm33roiUAhRvc8d+/DDGFlOuhfi8Jni6hC+8PzPyre+9c1A7X79079Zfu3Xni3TZ8zM7zDomuV/8pMfxVj+i//9zxJYWVCOBaWPbcKiJmvR6u0R4FFwNqBhaeGcitQDt+h0AE2hB6G7ksxv5fy+UllVxseyBiJov9807jnMDGGa20XbreZpfxNWjq3DwfnkjOvbcBBgKzOXYv/BsuH1jTGssuvICBiEL3/59wI5+au/+stAHu5/4IFkPdIr018HBm56960IFSWpGkI+OBHeiQxQlhwhikqGFeONrDmHgiPW1dmRrDQDzIALSMA/ZBUJMUesMm51xSG2zzKuDjdFqzGtmRSu3PrO22+1pm7flmDBPAXONUUnW+zAWTtD4TiOnk/Gn5KwRnWWxaRkGClOB14WkYPCgFMQSqIqb5QeheR62bcWBNEhzmTmqWZAzI5iZtA4AZSpZwkzzdGjMXwccQ6Fz6k+kV2yo+x85113ZW2ahkHPIENkn80OaaAeFBAFzXnOINihwQTi2MUEpLJugkyZP2cZ8xhIVTPcl8xZJ2XaNavXxDh0d+p1mxlnPrS1qFQzsfpqPieg0ZzpXHuuSj4iE2tCOsPsfRdFlkFNnS0G0Ll3vZSPL1XiCmsYJ3FapT6V5VKJXLQQ/fiUGGDGUnO4d9pvEJ5M0JUrlZpzcLC067fK9PqzcWDoDWfEmsDaO/PbP/ggjoD5MhIhDBEceubInDiWSnNXd28cZP0yPl/x40OhTWZgQRrOnzlbxieulQXohFsY7gpV6y7zQ0hxMc6/deEo+IMchfHdtWNnzcLP4WzrU6iBIYeL4bNGjCa9ev+DD5Q7Vq+JfKXSpophyGfbpHL46Ifp9brv3ntztgRfO7ZvD2QWhEGy6dChA3k/cI0TWKu6qq4F84FRrqxXbXFOyN7zzz+fXjty63eTAECFHQYsSZjeZPdr8Lg12WS03ZxADqngxZphbFy05KbAi/bs2ZlGXzIYCNesOZHtd999JwkeBrYJvpoAmHw3FUS9GqjrnT3wFsk2wf5HP/rxSkE9XCnX6QXOseDjlltuzR40U8Kth/158cXnI2egsdasgbnpm9m1a3vWic6xBpwYds4ZFXg7E2CCDC1doWIKzlh7EybHoaX/OMoGvrJ/dIL1rgkis3MmBSZVB2E6KxW+9k+/yEQ/EpRWf4DPcLy8o/VrIDbkyRrVCqrJ8GZTVBYiZ1BCRg+We5AnKAaV9VDEJ5tuwOOMQBWbHhSVMOfvliU3p3JJTlVSBCzWz5m3Z84pmyzIQNIgocnOIzTws8zmmDEjM9roIj1Q1oFOAekTfNgv76QymKpNi17a3BlnQ8W8EsiciZ5mfyod+a447K6LcfXQwUNhEIWwMOOO/4EsRL9toEvTZ8fJpTMOHThShocgA8YzDoMOsT433YwGfHbu9+GHh8vJ0wNltJX0cKatp7VWMUa97dx5/maOmARAU0UOPXMYrgbKrLmzy7yFCwOrCawRZXA/yE0dYkg+2DzQwZPHTuSM3n3Pffk9zjV/wxBr2ewDB9FbL82Q8p/99KepvGLGQuQhAPCc9N+hAwfi7D/3qedyZu0nn4sTevbc+VQ6GtiVYEQAEkd1sYTM2SQCQbUFFqksjF2JzmsGOE6fNb2888478aMwFttDrLQJRjNIuq8cP3GszJ2DoXR2ElLsAQIAvTT0OZ/AF/sWCPTuXdGRbJPzmcTLubNVZnt6yu3Y7trb8y6CgcefeLLs3bM7Z8j3GxrhBp7UJGdy/i+cD4xeElMAnT7ThQvjd9orPhykibX1jpKCmGf9HpQFewE66fyHlKa9PUgHCQ7+HBsEVeTnq1ffUVasXNkaM1CrtgJJwRt9ip5dT6Mzqo1CYhYRiv3jc0ADCPL4vq7bJLkbdESChLOVHOseFNUXh29UQBoIoWs6Q3p02BAJOs9J3vXZsTF8lzqP63zuwcZhnxu5cqm2BUydGvias7z+tdcqc+TgYPpMVcSxbUpQez/7RH4CJWsNNU4yacHC6lN3mOlVe4D5bXWkx4XIPyQV34h/yUew12jskzhoDTKvCY1zZdqsCmdjj+zBlKnTcq5OnjgeFAe/qUKXx5P0p1PcQ9I7vsvQUOyXmOTikAJCd3THd7/7D6XtzLH3JmyQ6Bk7kqwsB9EChyq0uw6gUkLatWtPBJjTjybZRsm8UtKczGRuOzrL22+9FSeAgrtpydKqqC9dLu+8+2757j/8QxoEKRmMazIWIGCMIYefA4QBwkvBsxJSzwbj6t7Xrk4Er6qakqGL/ViBTsagc+r/+3f/e+0j4Oj29udvAs3BUY53XU76z37200ThtyxbXn7ni1/OZzjHHD9GRZQv0LEG//Jf/FkarsyuADvjtMq6yBApodtYBsaie1dNoxaeYOoBsHkOXNMoVilpQe0M37uUyoSDr3magDqNhJdy9V6cVFW2BucI2laHn6LxrSxZDfxLPwnst6jdADgO4dtvv1Pe2/p+siGrVt1evv+975Xjx0+mjIoJRrlU1oTAEL5Ki30pk4HKpIkK+5k3L4GlZ588pT8KO0amRQfo+7C6nDmwFP9mZM6fZ0gNsOosB8Lcgy1Pz87kHEAGJrNSjmAjATObm/dhcP2O/aAgOemyVE32x/pUyN5EjLU/yVSuWhW5dG/vorK3Z/euG8PPmqDF88m6MEoOBMXkkHhPz2jfHVYGXvZIiZvCtjYUgvemBJwPmG9KwOEkaw1WV0NjplB3dES5eC5Bsn6BBm5I/p0byte163m7KcGrvhFZJ+tE+YEh2BdOs0DC5PNZc2bls+TG395Zcyf6BdlLZ0dWiJETiOsDUiliHM6cOh1a5vauzhj0fE2UOD1ka++evakwNQq5ZkpGb9zLu2r89O4acGfPrhhh78CxJn90iv3mrDp31plS5ph47472zhtTqTnd5wfPlzta7G3Wj/Ps8z536OCBwMXIPEPPuWIwfFljDsXuHTtq79iVy3HSFy5enAoWBX30WK2GokT1vpw4/QUoxZOwGL6YeSia+Nsn2oLjX7X6jjLRYgyk3DkIziv92Jw/jqr9oZMEZRiewKvSLNzKhHLSGGF7xOnhXDMy8xZi/ar9Z95p65Yt+b6zOnjxYpk+A0FFX6pBqkgyupxBWXfPY2YMYyNjH/jaxUu5j/N23fkfvpg9ILP0pOAFpEwihDFnOBhqZxPMiPGj71etvC0O0IlU1o4lc+5saMZVZZG5k6nXE7N589tZY8Md02fYVqe7C9YEfrJ/gvBUWQ1yy9BR/R9ny9p1a0tfb0/Zvv2D6DmkG6qHdF8TCFUymmoHVEg4CvbRdUPism9vHT4oATA4GMdMpUpiJnS/Fy8GrjFkhgQMOfz9ObOwptWhliH2wGp4tpw5OxAnnC4ANWoCjaHzMomT0ptA/wlyuloEHgKj6OE4AeOlF6S4rfZN+j7Z9aeBsiVZ1dObxIFggzPHMa5rVnUKO6P3kwz5unjxctZOAkUGlS0xrNGZqBTag2VouPaD2j+0yQIUDJ/nBs/nPSX99CU5iz2cwF4U3ebmTc/+0S+SHHSr59GszlHv6u2JzfUu1sj6ctyW3XJrmrv1loDTONecxlQdbgTcl2ODnLfe/smh7SfnZstw4tn3BFNDg8n2Os9kkgxZv7NnzkXeKg08soxZNdlocPUCFf86Cd0sl8OHjpR33tpUDh4U8PWVmTNmt/oCh9JjhWRi1swZGax85eq1QAeb/ii+B50sedA9qSP6kbOZgawFRX6d39bI3/Jlt6aqovflyIljpXNS7flgy9Ird+5celGxZDk7HHzVZvJ58023xEdgN0DVV61aWTq628vmLZvLwMC58gd/+OU44kgToD8kJ/0JHfDV8XLmtOD2as68AIJvkETIpZEkVSRe6TN6uRnaS64Ca+ypPYTdnd3l9MmTN3qK47d0dIblctFNi1IpADOSSKbfUnVrBVT0hH5lCcjz5waj+zi7vm/9Ui24ejW2g33xOcEQPccR9nPP557NDDEBqGSpNaxkG9NvjIVIEm6i9rb5qgRCoJ6VStt6G9Xg/Lg+n091k72BLuE/YK0V0Lsv2yoAqMl6BFgV6kYPOlsCAroSiUGFxesdrj6YJBPyI/qGnpb4qRWYiQTsgXGO1blx3oH/QdcLGn2eHqy09oujlyWfk3A4e7asvqMy0L6x8Y3YeNfgZ2sJcD4l8yS6IFPoH74R6J+z6WfTp1a2UvTUzpW1qUisrth0Cf+NG1+Pf/bQ2rX5fzLyF3/+Z+W221aVZz/60fTuBb6f/tBaXQkJiNaI7u6su/X2vhAH/BEyqQLEjxI8JzjV23W5ssbRZXQ7m9X0JCdg7u/P+/p9RCVXxkdvtMGE+vyfZIfYA8kqhQE6SvCUgCZs0MgKwEVrMpVNSCJxUkd8vO9857+Vtu//t383sXjxTdnglGLnzQubAUNOOF1Ew6BF27ZtRzJtK1YsD9QCjEt06QskxYNTyDIVHO5bly1PI3CU1Ph4OT84VN7atCklaJuBzYxhlTnSKDh6ZSQ0uO0dk1LmomwsupejLCzOzh27EuBohCU4Hx45FGXC4aozYV4rTzz5RAw849SUTcPgExrAthg+8Ah43IULF5ff/MxnoxA5VQ6FrBXjCV6hbPfnf/7ngducP3821Q4DAAUSsLHnzp5JsDJvPspMcJmztRFv9uwoOlEnIXVtToi1qI7MouCJj354pCxavCSHLdmWFmUvp8AB27d3f5xta065V4aVjpQEBVsNtC0BiGzyrl2lV+N1oBuVPeXFF18MG40GX/0g4B0L5i9O9v/w4TqbpVbS5sWRBcfSb0CQsBGBsVVWixqp2/tAGzs7byhSCjzwuzIpws9oCOQqn3oNbkJTm+Z8xAwTN/DtHAvv7toCRnvmd/0eZS7oYbgbmluZTNdrMoGBULXXpn1OEEeS0m0yqoIWvyuoY4wFRO6hWVFzLiVurZuKWZONoDgpLfNnEqwEP20uwuIbg0oZLAea0mFAGGnGhEMkS6yyV2fcTG01/mMbqwx6rlMhCf0xgLJC5H3t2nVRhhw7WUNGwPmUHQm9LYdLb5KqzthoSsqcAc+YgYjtHaFipgwr/v1YDJjstPexXhQBJ5Yx19zLWYrRLxNxgAXznEFKPEQK6C1n1HVr2NE4397TOzISslnOTzCy7ZMCAZJhksWxZ6CwAoA08BuitvTmGEpKjMIVzO47sK/cc999N2ixOVCCWLDW45nDVDOMziFHi34SyMnUU5qnTlRYw+AgQ8Yhm53g2XsPt4hBRq6MJTvpmew52b9+9VrF+V67HlkRUGkOvXXV8jgPgS/FWZ0U48egqyzYL2snSPV8jCzjJCin9J0hTg/8Pnng8CEC8Xu1AXmkHG5Ro9IpdfjjWCqbAhzO+ptvvRmDxQnQ3O896Qn3lujxuzKeDLP1hc03IbsyVhkwPB6nwTmorEBngn8nf0lCjXCQzka26Cr3ocs5xYtbzeH2Pex7F4cDJ8TSpXKjr0NvnLpIAvk4oAtyHkKV3d4eY475h/MvwCIXElqVKGBduV6uR/ZT8Zs6NY7T7FlzUvF2H1Vd1Vf9Ypwldse5SIKns1LDvrd5S3nkkUeyrhgoMbBJXkls2Qv7LbPKpmTy+owZkT+ZWmtgnckzOWYrAr/saA98w9m0v56N85aqSquCI3lQyXlKuQqyM3Yla0f+BSWhPQ11fE0kVJRDW7l8ZSy9q81QQz8Lm1XWcCIVyavXKulCde7qjJ1KUoN9D7vVcJy12bPnts5kHVjNCT55+nQqtWbPYV4LI+RHPhqnxftwlhctrLLkmTgp9IRAgoOQoYbHjiWBOXf+/OwhfZgKOcKb2bPzsyZBIzMvUTjHiIGx8ciY9xfoy2SDC85fuLDs2LkzVXj2j06ylr7oKXBNjj0bZVk9F/1RB3aei2PovPf19cRpMtiaQ3XqhEqfaump8tabb5cPPzwexsf+3v4E4lnDDgkW1VsMT3szdJgj9U+TL3RqYMlJzowk6dPoXPqSDhQY0ucr9HSpRJlXNDgY8g7zAQVU+rfY/kvDF1uw1EXRpRyx6lhXNk9nOlDaaVNK35RKOIRQYPLknthgtsEZ5YRKtKk48y1UzKAOyMT5c2dybjxnhrCbQTSpJhrsbc2wV6iVPQmrm6rrzJllbPRKbIwqnyCX3VTpHjHDcNhsM/0XlWSJrhTYOXtkjp9o7S/p226xp0nwCZD01dC77IHPpZl+THUZUcjcBGKe0XNEzk5U5jA9m67hDPhenanYmQqjnwuQ6SjrT985R82cKWd8955dWV/JJnY5yYAlS8Kgtn/vwegD62Atm4GjSBRch87yzpLr7G+FqVVSCc8hsSmi9g5kl0/CbxD5NuxpEmBDqT6DcU9N4B6a6UltZcF8sr89CYm7770nNgkJjkCATLMREAl8JeunOigwZdck1xIsHq8kCN5BT4539P7WS8AF5um5rWv0b4/+mjr0O8yS/f3l7LmB3Ms5tx503b/5N/9nWXrzTeWLv/M75fLFS9Eh06dOqQWP4WqPnFNng+6pYzvGy7WJOqx8qoGzrYHFSeinsFFHRgie6SPvKalckV51Jhd7WgNsff+lnB8aTADtK8EVcqjenuyp3/OfKpWf8bOgP5wZgStUTFiHzSTzLBOILdvjw3/rW39X2r76pY9NyIKDqDQUnKJWmSmOgoe1UAy25joHSGahmUWTA9HVFfYjzmVHZ1cLllLZYS4OakaDH55Uzl24UN7ZvLlMnTK9bN9pMOS1FjvLXSlrXb50sWL7ZggEFkaAGDJN1g6ZqpBBdjCTsnEWTvDBCN1x++oyODicAOa5554LI8evXnk5TgnjZ/ii0nUT9YEE/eynPyk9vf3lvvseiJMtu8yR4Zw3bCEM1h9//Y8TeFXHebwMnB0okyf3lfkLZIJHEtQZkrd8xcqwmilx1sbi8RgPBnPJ4ptK20RbSo4O/T333hOHdOuWzYlG0fRRykrJlDgsuvXRd8IRuf/++yuO8+ixBHbgfQ48B+rAwYMReOwXmOJMUcekol8K3Elzp9kCIhVBrTV55OHHo4SPHT9R3tv6XrICskbWGFWg/VdZGxm9XNY9/HBZuWJVaW9vS6k5Q2XbasWAEvKcDjfH78TJUzHYlB9oib1ql7W7eDHf56hg8Dhy+FCUYR1AWzMg4Uzv7IxitYYxngs4LmdasxdqtaAJSDhuDm11PipumIECY5H1CMtJ+h5qYyKD4N8qJp6HURUsp1w9CVd8ncrOCfNeld1kOJUuDXuCiSZAoVwEXjKbvjjvnKP0WIxdiSL1Din7g75MmZJGPmeJ8Veu5ThmCnNr+J7Egj0iq5QUhbNv3/7sBfkUbAdC1polQ4EbCphZG6MjUbJrVjsHQ+WCwZ2htq3sbqob5Ms5qsZiRrKT2LgG0z9Rh3SBw1kfikrGTkBBJtMgOm1aEhahdG1rS0nZfmQUx8T1yGStXlVjKtngDFQa1NpozdF0f5A3lYeJayUVHYrM+58aOF3mLZgfY9X0q4SMo7cnRAMyPc6UDJjkgEDIPlHkYdQZHc1ZADuSlKmDO+el2ZUOSyleMqGFcfYZmVZZKUqUck22elltWhf6VdrVOTFe4AFkhNwKCBkfSRiy+87GtxIQMfD/P1f3Hez3eZ0H/r0FwEXvvRMgGgvYexUlkiqUZNlq3sSpG3knk8xmsruzf+efJBMnm2wSt0ns2JZlWcUSJZEUJZISKQIgQVAEUUj03oGLenvd+Tzv7wtn9mowhC5+v2953/Oe8pxzngMR9L3QVQ8PhZgASxzDCzFfsXJVyqfMQZIx8a7OQPo3OEGGErZBAtemdIyuIC8cYHqZw0HmACqMkHNnen1jwDkUDmkt8asMbM6TvgnMkQgZyFFTQmYfGVD3FlyQDe+5aOH8yL7fCYAyX6S3N7ImM68u3edc14+9BIyRV/JPbsgaQybAR2mPNhXtPZ26bOXKsOPJCiSzpT5cwEk2kdqMjAQ4Q0l7+x235/xxiGV9fNYz+9zrr74aUhv9mOQvgMSyJUHknVuBnuZpTgQSBuydmCUhrpyWZFYXLCgnT5yMLNone2EiOAEfbxsPuDWzxWZXuUfjjWdtGzKCoJkTUEmP56zFyTTfwWgGQEKrjO1C95WUyXk/AQyd6t848wbT0ptz5iknaqtGvjV0FJIqaBI8ZUgkmvupmPdKnDFGXumSigoDUDfffXeZPGVqsvacY0BQnPnB/pSrcGJkFgSHnE4lYRxEcdz5s+fSozJ1uvkh2LI6ohMg0Jz+lPoCXK5dTfbXd5V1WjPINacL8KE0WM/PWFtbMiOCecCc0iz2tTJtTQxrJpllx3bu3BVHSD8vpib7TpeyBeRd+bpzxfYIdMj00aPHM7y6t6e/LFmyPE429kI+hAbqwWGN2tVBDu20UQyqLlIWMyeoOz0wNmxA60DklPPprDcNziHVGR0rSxcvLidPnywzZ83OpHhni20J6+K0KQFMRjM/bX6CQuvBZgASOMTOM5pj51O2Qm8YeSavAg96V+kiWwYEVs2CuMb50wOlT5bTPdBfCXrIn1JI97MmglE+WtMDCpAGiMjwHDl6uMyfOz8OtAAREx27j1gCxbr+6FkzZ98ko/IX8u66YfsbHKhkNP0DZdOmOtjb+vBzBA7WlK4E1Pi8fQrJyJkzccA9K//N/tBlzbwgNyFjlR104Gbvn6CM/aDDraE9SVmWEvvJys1rZlZvlyBe5QW9mPLLrq4wjPJ/BOaCuZpZrmWY1pWdZbuBsCpb+ICAIFkin+Xz1gHsi8r1q1dy330ffxTb4j6VIKcyUyYD26rI8a78Td937mT/nK3Zc+ckSKmkRR2xk95N9sTzsa96c/lkgn6yD8BynZSBDw+FHVTZnf/PttCZu3btjg/L92wA42RnJgEVV0W3TJ02OX5kSAImTIjvDlzsbG9L5sjwKfaoS7A0Cytd9d34LmRAcE030NWuQc8AIfnFWB09u3fl1/AJmzJYWVT+IlDGfjfZNzqk6UOdMk1/4oX4hWIQNsTzN8C0ChdZP+umMoGO9p50AhmsrIdK2y8l4Je1NKz2m3/xrdL2f/+LvzMOAX3s8SeCsDDCXo7j0swBsIi1RrdSvcmKUBIOJifK322gAzu5a2oQVgtBQQz0DUSR+PPejvfKT155pSxZtKwcOno0L6WG1MwZTnudCD0QpHP1Lasqw82QnpCFoQ5MOcOsOaH+JdTmdgiQoCcOFdSH0KL0EzD9xZ/9jwgB4yptzyFR3+vwSQ3/8MUfZq4M9FB9q+hVMMdIQbguX74UB+cb3/jdoGuc1Xnz5pTjJ44mAHB/xiPc7leuxRjbQBS5gkaHXUo+jCFz5pW5s+eGA10mR/kIx1DTt0iVYwelgDZ6b5kuJR1qGx2sZpYD551xwyjkIDHo6hClQlesXFF279qd6zE6+iMMX9Ooabq8Zk1NuwTUhFpZOJm11157LQpX5sa/yXSo7b5lzeo0ZBKez372hdQ518bzqwmw7HsT3TflNgwOVETpSA1IKtrdpNI5P5rzZLKahn2GmfJyDeVH/s7QCNI4tv7O4eMQeF9ICmeUMeBwaYC1/xSxZ0sNPKpHgcyY+vbKZsbInjh+MkrLAfTsAhmKzXpyLgSqDqlDUznaa6Md45u+FA3708xsML/gQouu05TzEkXqPj5PMUCnBCC+Vw1BZ22Wg2QYJBrk6kyMXjNslDxxyJ1DqBZEx/ch7oKDOoW8NjQzHpevoaSuyB+FtGLF8hhVgY7z6d8Yu0ZhC2SOHD4U4omB3v68g/kfZJUcNxTrZC5sPVDAGzcijx7aPaEm1rVBTqyVH6U21otc1LKjWTlHQXj66swi7+b9ofVvvPF65mXo00nGpafW7nZ2TUj5kADHD0XHQZ3S1ZU15WgJcn2H0rYuGYTa11fOncHYJegZTjAZNLJr4jelNAAAIABJREFUcrlw8XwMWRy1G5W22ro4m0rVOPOUbn9vXwwa+lqZZTLDiFofKLp1r2iiZudakkGW7OHbb71VyVNWrUqfFZCCk+V5BN7kGkMkpI4idk9MMIw6BE+NO2VuHg6DZz9redWVGigjnDB7Z3JtTuZohDVn+vTQ7nLaIeec4AR1ae5mLEr06/4DB8tf/dVflnvuujcMXNjdZOM4f85MRRSnlW3btgR5zfynFtGKdeJgej8O/A1Z7IWLI8/+TWaE0eZMkQdOgnIKOlfWHDIP4cRuRQfSR5mZlFKwOqejsSmc6MzYmj4z/QnkWRBC5px5TpwBhs4POYNC7/3wwwAM2KroHXqCgXcu6J5jx4/GOax08adTUsOu6UUMiUeYMzkmWO3qrBrX673ek6baGbNmREdwsNrTp6o4tGY3LXAlHkEVrdzXuB3lHbUJOz0G43XGRvO7G/1KnsdvOi/0CXvpjLF5nmPNrav+tnyj1eem8iCIaOfEPCdWtJFhJam1Odw+c2j6+gdKb39vnmP1mjWxOZw65z50yYZ7zucMzooOVCkAXFEZwZElQ7LC5Ja8p0Z/6tScP3IpuOF8AeicQ3ZP1o3Tx5Y4i97b2fWegv6L3Zdjs+hZz6kaos5WWxg033foOrpKBQI9PH/ewpwt++ZMydRy0Ddu2pCgqPbX6RM9nTI6FR+2ZO2adTnrO3d+GNAj521GJfcxB629HX290ppaWmhv9X1dunihTMV6OrlmmDmCgky2IKVbejqVOyq1GRmO7hke11dqwO3yyF7KgM0z6asjEoDAen6spUxiU9oeqvEWe20qAwYEaEsSNKkWESAKwPWWoH/PfLJ5c5Ntvv0OrQLzI7fOnDVTymzN6TZrGb+tqys6iE12nukHFNbO0sL5CxJsp7y1X0nt6vhgJ8+cCDCrHFpWt2n2p2OdFfo/QM6FC+UTn3g297AP9IK1JL98R7o/52lkJKCT0mGBseeWQfGsKmDoH7pZwE1vyaoCsNLTA6UfrmQQ3sceuAd5IM+VSGJj7CgZ5BtZU/4BHSYoMO8I+6S92rC+NY9saDC2mm4nv55J0GLdlOfyjcgiewjI8Sz6V/RI0XV0Et8OqOa7zoZgkk9jz7w78MKz2w9nM3P7hobDLAosYiecM9lsgY53RAHuXm++9cus6W2bbk8PMBAg1Mr85J5KCiWL5/l93/733Oi7GeS5r7OV+Vx9vSGpYXOxAws4KrX6SKoOjE84duRQAPCN6zfm9+fPnIksqxIgE6jIgXb2gO51P2tsr/iu7JGSOHbRftCfzquzbUC03iT+25pb10Wezp4+Eztr35WXATxu3bChvPmLX8aXFTzR0/aUDicjR44cjW0BEL7289ciQ3w/Z48/lWG4RaB2KnuCqfiVl18u3//+D0vbrh0/HW8UEiEKepV6SMp2KIufZvGurqCZKdUYw4DASGAKa6sTy6F5GfR4I1FfolXsIEOjQYc98DvvvpsenenTZ5WhRK+rQx1befVHUtfP+PvvjJnTIhScLwuJ81uTrvrWHMaTx6MwMdMw5pwQU1tlQihcAvA33/9uSuEg3gIdzkMY40TzV66WX3/wQfnpKz9DntOikbwRx65BKChaxv0bv/u7ZcXKZUmZc44vXjqfMruZSe/VZnUMLksWL80h5BzVBrE6IbpOs+5oMU7UaNamMIoMumnGhI+iIpSUb3Og01/UNIK1GvMgSgSVcx3Ue2DwZo8FAfcMQZ9HoN9nyuVLl8uu3Xsy2f622+6I47Rj+47y27/9v2TIFiTAfR595JE6i+jggWScNt91Z/mTP/mTZHieeuoTCYSUKtl/6CzlQvF5T4eSQaKUf/nmm+Xuu+7O7/v67NWJGEeHRPQtCLLOYb9qb4/SkJERTCjxaxQqY2rt9CZs2nT7TZYagU72cqzW+Hp2KEJoSC9dKm9v+VXKVAQe5IDTk5pzg7TUg1+9EqpH34MIUNTq7nt7quxy3hw8ylbWYdeuD+JMkVOozOKFdRK8rIJ6dGiTfXBwBYBKNbwrw0dWPaO/Q/MYDgrUszrIEC0oeIguZsyIMiNP/p1cL1tmPcyikjbujUFKgz06ysGBcvHypawpBcvpY7DNiGkbG08WpwaZQzXI76iDUwWyjz/2eDlx7HhmBtxy69ooeQbcu3gP91JikJKzCRPicFej1BGnSlbGJPBk6SaZHdBXTp8+EaeIMaukA8pSKigSMoLBmrUAWHjfX739Vlkwf1Eytp7RGkKhh0c1fFeWH3ugl0wPlyAAIUHaxzO/C917dwINaDsHa8f27Xn+qdOn136KFhOQrCjdtXjZ0jj39BQjSdbJGHQIPbZSJQ6H7DI9wTFJ4+ScOVHWyYDM0f9m0Jtp4pPKqeOnE0ybq8GRVyIJ7KDAUw68aGFp72yPAk9/zIwZNx0sz1+DwJHIKYOC9lsZlnuRcc4ZwyILSiaUWwrEyCbj4t9lEfQa3bJmbZidBANS+zIJMhqjY+PlzLnzQbjuu/v+TJQnB7X09WpkCBpMzn2ezg1DohKNuXNj4O1ZdUg5lqcycDGskgYiL1oUPaGEgqEHdsk8c6yc1107d5X77ruvrFixOv1c9BR5NTBVn1nIHU4cD7BBfzLQmmHThN3K7KRHwsRr8xcGBuPsABIg3gvmzkkQ5F6cWk6YZ/B9GcrUbk+kM9sCUri+35Ebesg+BbATUAwOxXngKI8OyfRNKLPmIAFZUJ0E7GfpaaskG0rWanmQeWntxWI19eW1P6cjhBAp+Wz1GXRM6rqZpWhmrOkNbeaFsZnzFuo/kE2odPXsId3R3X2lBuozZkXORFZ0SZ0d1p6sfWWnOlOOnThWbl2/Ptch52vXrgnRDscGYisL5v31VDT9JZB3aw2IC7lCZ82y0T3WrSk94bzKggA86jT1FWF71NsjM+F8kW2Agoxf95WrKY92P/ei+/yxlrXuvieO6YrlK9NHVxmuDEztykwn8qr87LZNt5WLF85FD5LZ7svAiKvlZz/7Wdn/8f4yOioA0sfWlblIAjn3XL9xbWTm3Lkz6QHieJEHTimb41xykqZO7IqzGX07MBCAgcNdKwemlMuXLiWjilBp1cpbyiVZ79On43uklGp0pJw6caJ0X8IsOSuAiKCfGGQmXq7bH73qerJLsn4cU0BWpfYHrE4r8+bPrZm+/r7INh0lQPL/2ZSNGzeUF3/0gzCGLVm29CZDXNOzm9EJ/bX5n/53n6q7BuIwN/2eITsyx2vunHLo6MEQDXDM6TR2WIbDZ4HKCWaAAT038jmybu4KJzclZmfPZt+tV9OfpqRNRhtoQE60H3CygZzedfGSWg5mDzKUcs7c2Atywu54FmupjImuEripqCB/SiZThjxpYvYqM1kMXl+wIHqGzC5buiKBGGddoOI+bBkAhh1xBgFj/F5Mg2wOPW/eUB1IXNdm0cKFAVjIDR2xIYQnlUxKX7e1pY88K5pq+pyvIjNHHzlXXVOn5L3dmK1MOXit1QygTb99uGtn5KQpD6Vn+Ma11LTkbDSZEXbaewGxK/lCe95bZUpm/MyfX+6/v7LuGZNC76X8dWgo+nb2vLnloz0fhpDh6Seejm05dvhw1ou+d7/LFy9mdhT/REUEeWrIuJwdRETOFhlwdiqjcE+ZPnNmxkLQe+43Qw98b18yYwbc0tVAWX7DgiWLy/EjR2sfr5mLLbZD65Fy377eAMJ8C369+/NL0rs4NFgrQ8pY1obel93Sj/7yy6+Wtp7LB8YJpw2q7DEVgRJ4SK3W+t2GG7s9qFNnZ6XghcLZ9AYVISwDao+nTI3ilDJHf7x3Vx1MJ+Py8zfeCFNIW0dnenS+8pWvZiYOBxLbj6jZwxJmTgjH9etf/+0IlUzOxQvdWUgNlBxujD/K0AQzc+bMT1kUhyf1pBcrPaAJxQ3NLgrHBj03VPP73/tBuXjhcpzJMBW1UGKCI7AbGukvX/va18rnP/9C6e27kUwOtAXrmnILDhFDT1lxoEIRmhIXDGqjQQApG5kAGRaIfU0dGmZ5MI7p4qXLQl16o/dGhL8pzYJMhK66hTrZF4cCO5wfs1IIgI3ncChr27hpYwx5LTEzkXhuuXjhUvnRj14sH3yws2zceHuyRDj3v/qVrwU5gM5AeB988MEYLAgI1Hj5imWJ2OswtCVpXoPgOXCMhYPt/g62Q3nm7Jly7z0PZPq1cq/MkZmBlrEvz2NPBciCEr1EQUKmTE3q3PexmXCMBA8MOtQDysMAPPDAQ1GATbNZBkGmjOJ6jBMlrOGY8v3xj16Mkyazp5wAmmvt1MmqEa2KbmZ6b5R/UG5QAveh1BwS6yzgliFEYxrktq0tFMkb1t0WGWwyFJBzwVxlGqvN1u5Xe2GqE6uXgZJQK980pHtn56JB0h3khr6YgveMtYlTiR1jB6ntT2lQBluOjpSrNzge3mlvy7B0RPYXt/qtDh85FFnzHQbUe/nsIw8/kh4egRcjwpBDSPTsNAxpHOlQxYbvfjBlWgKP2misT21ulBKn0/Nd6j5/cwAcuRdQU0IJXIcGY/AZJdnUirrLygwHPYzSHUOuMK+cu3A2+yz4EtQLFEIt2d0dJx5S5jwz3LWWWx/KYNZboDltytQyGWoc9LQz609X6Q/gAJpXsXZNnbew56M9UcL2hhOhyZjCPnG8GgkyBXVqhrxxGOMoyALICBgsefpcsmTOgllXegCsR6Z2o20dUc7UEZ0JnFEKmpKn9vZqsM+eTSAj00mfHvh4X9aWTFonZ6cyQpm/NT1nE9JIX1vjDz/8oNx17z03m/3TQNtT5yPQaadOn0lNeF//YGZm9V4zu4FzsTiOAiCBnLlXnLUVK2t5aikJLgEaMiCcM+vg3+iM6zd6W6WIg+XZZ58ru/fsDPqILCGljqjAZfvG28KeVbOoM8rPX/tZHI+wYeoFu3YleiGUvP39KT0INe3ErvKLX76RUk5nMfpvdCxOBH3kGd7e8laArYcfuD+/D9Nhawhnoxs5jP6ut5LT5z1raZ0+I4FRnTBPBsmPteHQ6XfjANpLBDxBajs7Iy8yF2o5oueH6xBbDnscuxDV1OHaIQbJTAolJ8NltIVO94WFsDpMznmciW4kEuaI1Ibg8VLnrgl0nE/XYUeUSsvA0AGhgu3EPjYQp3TfftS9S+L0QJzPnj8TZ8N9INqyXHTgtSvdIZthH5x/AYcyGbK/e9euOJlPPP54zqwgGbCW7Of5c8meJ3uj3G4M+U5nKhPoRLIsA8ypsl+yPus3bMg5FWg7tz5PluvMpgl5TmViPi9z7NwgHgDOKEc3zFIJL/uxYvmy9FOdOX2yrFu/IeWzR4+fTNBi5tmZ0+fL+Fh7CAr0EJSO9jionq2jcyyoMAd5xYpVyfR678poV6s47O0IKvCR0VSWkBd7QbZko7yzPcfq1NPfVzraJ5Th1kgE9ghdMb2sx/fGtVpaxY8iK2yS6yO8+NuG9dmxgQDhq1cvx+968qmnMzSdnnno4YeCgHtOZ4o9bRsvsffswvPPP1f+6I//oDzx5FNl/cb1tQQyzWAl5w+gau0FeoItz6bkVpDrbNO/1l3QCnQB+EyZVgEqMsN+eQ49Hfwm+sk5bX6HytuZczaqbpgYfdf0JNGdqluULsno0l3JireGr9Itvt+MK/Cc/Dyfpd8i8wC3rsl5X2eWHKRCA9X11KnRdQ89+FDLh+sLIKoiYdnS5dGJ9hUIzbbyuYB/wNZmTVzP+QMM8KHYYUCoIMN1GkZB4DrBskb0ofNsT+o4ARnTk3medbfemrNt+LrKFexpzgsH/Oy5c2XT7bfHt0Utzh7ec/c9N0dsOFv8SYGhYLoZJeC7/DCBAf0KYJPlEcxYO/ZryeJl0RPk1Vnds3t37Mtzzz1fnn766dq2MVQJgQQbgET7e9+DD5aBvp7IyS0rV1V9ZNxHK8tur53zjhYZi3Jre+IdBbP8CqVr/H8BG9tI71n7caQ/qRqoetC1yJFnxKhGzirQItN1KTbC9ewvP1eAGR+sRa7h94TbtRp/GFhdZaXOLeOj24eR4dHy19/+dsartF0+t2c8bBatoWY+rMSmmafjYDa1xVAQWZpa51oH/kAXku1pOXiGdEFsLbTP9vX0Z7FtmozLrz/clZrxYyeOx3h99StfLz/60Q/DMPLpT38mteOufebc6fKzn/00Dsw//+f/e/pH/vJb3yzb330vjfab77wzaTHzHiiFz37u8+W5Z5+PEfh3v/dvE9E+8dgTOei1jl+DZJ1PIAr0TtLdr77yWjl58mxpb6sZl5uZlE5sEMqm+srzn362/MaXfiOZgLEyWhYt0qPUmTkmhDyD8mbMTH13HPnFi6MQmiwGIWSIDFOtTHFoj3tS10yZNmwg6s6tPaVCIMLaYrJty+GxppQPQWcGCT4BFNz5N0oD+wplY2I1A8jBPn78RPnLb34zlJHLl6+KoRrsH45yooAcdEZdupYg/fKXvwwafev6NSm7gZQSwLnz5qQ8T2ZLpkhqn+J64vEnY6w0mULxlZxxmNRTcsKb3ivPa+05V9BxqJ93gfaRH5+3/k0jmsNc68e7o5igtwQY4ssBicOzZMlNJhBKwYH5aO+eHGIOG2UvYEIP6x2gPQKM8MDfuTm1sGnWX7gg8qRx0CFtUHdGaMnSRcm0QYvM9Fm3dkOUETl1aAVb+gjsLdYoTfuQydTBdiqR6ImSc16sL3kQmFMsfufMCf4ockiP/bB+Mp6cuQ92/jqoVoMyMRLQDBnAK9cux/Ds3v1h/uvaZFyWpOfG9QQyPmv9glYPGaq7J5+bN2duylwudFfab/f0vJB15WHWQ4ZOQJKs79y5MdT+7mxfOH8uSKb/b23Hxur8KOVrNdgfCRrsvU6fOhnjbu/JE7lyDWeCM1Cn3l/OGnZOgrhfTZmN909DZ2lL6ZrvMi6UqCDVObaGBw8dKA8+8FDKRHbt3BmmNIgepEi9KgfvkLXo6iofH9gfJFvwx5GEOF26eD5ykgG4Sg0Nt2gbTzDI8U5jZFdXlLmzzuHgUEC8P8qMqhJnVnmGgJzDIzui6Vlmacas6WWstMXYKrcdxSiVwO10/ssJ4uTZj5PHjgX9lD0QrNk3aP6m2zZGTq2j2mhnyFySECV01nkZ5JHDBfkkg0pJB4dHa//c2XMxftOnTi+v/fzn5ZFHHy0PP/RwjKWsavNDNpScCrC+/rWvt4xTZ8vRVjp7KSU84+OV7vjFF38YpqIHH6qkHd6f4yAQ5Sib2C0DpCxURpmsYqGT/Tp15lR5/4Nf5x2gnlU3cuZPRWYNmdVT4/mb0ialfffde1/KigSSDPJqoMzBAzcDcfJDlgS2CFkAEdit6ErvTi8KqjhdSjrU9QvkOCt0+OiQmSJLw2omE2duWpg2sZK1jCwFoEKADWzK/1rjbgKKJNBh4NvaU6bn7A8P1qzR4WPHy8hYBcKchdiIvjpDyf3T1zaxDsH2ebrE2kJMlefoPTEMs7KKchzGQpyjv4GTPl9QqdxxUKnj5JRFBpQYHCyPP/54mZmG4qHoG8GI/VIWZT3Zy96+ntJpGPXoSLKIemUqgjsQWVPuLWjXLyUT74c+1p9ztdXPQ2eyCfaRnTxw+HB0LucIsKl0LUFm3qsGYu5PF6TMevWa2r9gls+ESpZA5yDmUbKycdOmgGonT52JXgfkXb2CVGZKPi9IutB9qWzatKE888wny5Ztb6aUTW+WAeEAEGePvLE7kHelmSODgzknZpWR74ZRjnxkMOSChQm+9RxfOH+xHD+pt3K8sueNKHvUozghrHBh3+vriazSpdYBnbr31niNGRH5BF3pWeh4vb7Hjh2u4zrS19gdPcTGC0RXLMOCOzX66IUXXsgwXYQFK29ZGX2R0QYnT9ysmoB002uNvMvQLJq/MD0XzhTZcZ7JApt7x5135LMN+F0JaNDyT8p1nGlZX36LkjCBgayds2QNZBhk38gVAFXAIAiSPSWDbLrg0rWcUzY4Q77XrE2AQUf6qQyK1+IIs0V0dZz9adNyPcFCnPa+vvgyshSqJwCuyfQvWJjBqpW9bH4CKrpKFU7TkwOcZoetp4ohge3WrXWwsO82JdWyT3xB+oB+wwKMKdjzeU9rhZgCWACEZ6/r3MHag5Z5NIgfTpwoi5cuqaMagKktAMO6sWt8GP6jsm4ZfECEEjV2z9lVFqaagy4gC8qVDdO2bzLRsqH8AIH2h7s+jN+tZ+eFF76Q+3/08e6cG3uodwmt/7//f/5TmdCp3H9qSjINyNZliMjFuey5XgMP39Gvp8zOZ/lGdAAbzYay50B08ieYpgP5Pt6f/0PW+RDOGsCGP8dXTZWHXqFDhwOo6AsUvNTM5nAtARyRmdPvPDm+WVPO7bnskWuy8el5HB3O2XCmvvOd75Tt23eUtkN73xxvZlBAt2pqTBOzlHVtUIZgVIq/muKj3P2bv6dWebxUg6Nxcqwk8MHcYvNF04IOimjbO9vK+zs/LBs33ZHhbZxl/TPSe2qxk/q+fDGID/pJCo/jYHgTZSSrY1EFFoKBOsdnchgXKAsIrJrG1954LaULn3n+s61hS11BRGvDbXsOVW2Am1L+8//7+2XXh7tT56ymE2LogFHwol3Tkz/xiafK3/t7fzf3Gh4WUY6mDCKoW2YHVfYXkaf14ARnwVv1t5WaEGNEpcHTQOgenqEGQfW/Gp/D1JN1lgYuSecLdASPDrFrpyGwVbJWy9omx7lpMgmahh10jYacrx073i+v/vTV1uTfmTnkkyZMzvUYQOtHiXEeBVcCJilL9ZwUmiDhC1/8YpQoh15ZxZ0GJS5ZEufAu5EByo6RFbg2KeXa6NibDI/AwP5xirwP+WjKmZKG7emN4AuGBHAUr7IDRmXH++8FwWMoBJEQHt+BijgQMoMMLZaNON+ddaAXTnsHPU7lmTNJkVM23u+97Rh6TtQm26lTYnygNxSNg0Ihh5RgVLYAc9r0PBMeeMimtLd31sRH2TucUMim/JHMcnAqzbYp9VdyRgQ13lHZkR4yzgkaaU4Ama+pV2xh8zNP4fHHn4hz0BA2YNWieO+9//5yved6EMqGZYUS9J6aCevE48qMQq7IN4c5RBJTpsSYK7FYvmplZIKhokxT69x9KYEvo0Ox+yG7dRheHbhJyQuC7BkZ+Oij3XEYoVcUmhspEWuYYDhWobl96qkYVsaga9LkOOV+oJTWa/2m9XGyNcALrNw32ebx8ZypJlvmvxxi+81ACmwunD0bYEXAunzFyjh5EKhaDzwvsuOZtu/YXtasXpNsmn40U94h6tDtM8qyZs5OHfxf/dVflSXYXXoZUyxemOdqQ7j1Cp2mYGlyJVrgdGTWjEA4aNWMsmHTxmRH12/cVGc/nT8fKmIIvH1lYKFz+lrI3UMPPBhZ1lu396O9MboCOEAAJZ5epHPnyomTx8v9995fZsyeGTafP/7jP0xGNJ9fWGnaOcpofRnBN998sxw/ciSDfQN2tLLxdEnN4o8m4KEXnvnkM1mz2ajM0+uws1LzK2c5dCC6c9XqNXE+va/AfdnypdFjZJyhhcxyXhCZeN6wBU6fkdIq8kIPb31nWzly7Gj0s/t5Dp+xb86skpnuCxcztJK+8XzOOOW4es3asnLZ8lCAX710sXz3+9/Oc7hOrdsez72d7Y/27s6zCe5+8cYbCeqtgXKXahSHo0dqUDmUGWzOINmGlLNJ1kfpZEeboLb24AhyUkapOo3DioCgTQBcCQoS6FjbFmPayFCdq9MbVkiN35zYSXFQ6Bg2JyUf06eV9k4BVEU/s1cj7I6e2NFycJ/szb5y1133phzt3XfMF6tEIDJ4Mha33Loms6M46pwKAZLA4Kknn0pm5Ep3d3nn3W0JQAX+AckmCbwqu6KSPFUJAh1/GiKfhmGTHvv+979bHnv88ZRkAvOGBsxtqs377GXTD0DXjIS0ZDygJT06ONCf4MIZdO7IIRtNz6nksU9DgyMtGz4lzjGwkVOmrAija1iubvSUt9/eEhm7erUnZAQD/TKuE8oyum316uiqt97+ZXoY7ZcgyOftPUDMTB/vH+ria9fKG6+/Hh0mMyXzkQymWVv9tbxwwbwF5YgslL40Qb3S1KVLgvaTI/qTs+f727dtDcCEzcsesT96f9mnvXv25tyTkaVLV8RuOjtAj1Mnj4deW0YbGQv/Qim4UkqOvTPDtrFFKiQeeuShcsedMtCVjj0Dm3t7Mu0e+g68cgZkC4Ad9oY9ta+cVnvvefcf2h8AkgPZ9EIK4Gtfxrz4LvbYGZM5FFDbb6VwFXA9m/lezos5OmjnG9tifdkT79uQBrAn0H0yrgdl14c74zcKgti1DGO9fv0mYYuA2A+ABlhC1/EdZKWArGHma82/A4p4RyWGeka2bH0776gH1F543lraO1oee+zx+rurV9P7Zp0Fp4INVUbIMxDi+A4/kV7Rd06m+SO333FH1liGyd7TL+y5CqfB4aGQMchcTpoyJZlBZ0YwRqcBF+kM9hvJAJ2qh5I/ofqg9ttcD1ADiBVws+f6X4Ae/KBjx04ELEB2Idtkv+wjW6+c/tKl89HJ7JhKjRAyXLlS5i1aUE4cPVqe+eQny/iI0uErpfe6eWWL4kMA3Qb60DW3p6eyltbPS1Cf3qkMn2768mo/v70HvABPBPl8d/pNIEcv0v2CSkELoCn9/C1q7vSeddaqgYa0oPak9gdADUvt1Vq10LDrkh3VDiFAQz3epYdxrHz3u98rO97bUdr++lv/cfy///c/Ll/98tfLU09/IpuXYaEt5WrjOcEcBHWdBFTk5FA0qaOU9bRmWciCKJM4feJkjLwD54WUqymb0BD7yKOPlT/4g/9aKRDRPs6YUX73G/9bSopee+3VpGv//t//h+HmRmbw8ssvJzD6x//4n6SpS4ra9FolL7/1W1+OQnrxhy+mPOuf/tN/FgeSQ8VISDfKEv3Gl76UrIUDZ7IypUmh/7t/+x/ScI+7Eab6AAAgAElEQVSK2aGiGBgaApU6wbGR8tAD95d/8I9+J++ILEGAJdizFglyWjNvpJgb4gZrxbOXhq/B43gOh7WyUQxSYzBsvH8n/E0JBefUtTKwamiwTOiYkIPjs3X+Tk+uS4gTYJa2cvrUmTgjEydX9IchwHj31ptvlbfe+lUU34QJtZlvbKSUxx57LO9M+GVVOJMcd0LjcD711FOpp9/+7jsZavbpz3y21adQglZzKHjSYUMZGIwBC6J78kQ5esSQt8WlY2Jn1pBgur/nbRou77vrnij5hmGKUqHAGRQBiHVev259DrzyibVr9fZAE6bdRHKa5mRlMEEB7N/12sRuDa1DQ0eJzrGiFO3JpFkHdakUkGcPE5kegMldeV5IMuTA83LYKA7/zlmw7w6ijNgXv/gbUQLkSC9YnHIlOVeuRPFRDNbJ7JH0hRw4kD4XcmndUEZyvDi9vtNM1obQ49T/4he+GAUhgKqMXL11LwWFcyr9suCRweBEQ4bMk7GPFGlQGSWW6MKnTC1btrxdnn322XLsyNHyzjvbysLFC0O1S6G7vs/KCKntf+P115IBYiytJSXLgeSEctAoJetIHs+dPp3mZ/tO7tFW6xFw/jngDDuKUEbLsDEEIxwdgQy5gbRRnBfCJiUI6iq7du8Ksua5oF/OiXd0Bsiu9Xr1Z6+Ur3z5a3k/e8PZoPTICgPAObnjjs2hQ+bEP/zII2X/wUPl6OFDMYqILhhpyDGUsRoHJRHXs1YLFy1Iqt8eCNhlkgzGjZKePSdO5B2333lzKCxHhqGhbP3h/HECoZvNMFrGF5Lp+9bAD1l2xpctX5Yg0Ds7C0Esly1OhqSntzqEnldGb+miRWnClkn0WfJFLyjfUPK0fsP6yCqkTfCIfv/kCc2aC8q9994f4wJ19zzJbrQAIeVB27ZtyxysoJ/z5uV80Jka+Mk4QOSDDz6I7DHEGU7reufPx9gK3AUqUEclm85yzSy2lfe2vxc0UMkvmbR3DW0oPbhjx3sBQ4AOB/ftK5MmTy733XNf1qDpceQUjQwOlT0G4XbW7OrRY4dTOoK5s5YZT47Tod/k4tlzrVlfPTHGZkWQN+Uqhw8fiUyrSKAXt275VdZv0+0bsybQSpkWf/zU2TfDQcUBWQH8BDqjlbCH7hcECdSbIXtkN0GRWTmdlUwiM0WGBpPZcX6dgZT2KLXrQF5Q+zDr8LvjCX7XrduQXqy3f/Wr6FkEDK+88lKcZI6Oz4fSf2igvL/z/bL2Vrql6jtljckOeQ+1/tDYSZPirL77zjuROQBHY9Odl1omPhbn0Tuxr8pKATz79+1r6S3lj6dTCsiRBBqRCTpy/rwFQWWBBe+//36qKzhbbAgdTS45KJ5fv6jv3nnbndGbb7/9dibbp0R6893J8gp6KxPViXLo8MGyetXa8tZbb5WPP/o45ev+AAg5QoJ0DiRnlmOv8oCdmLdwfuxWE3jRvXXO1AdlRQtUYlOV+YXxje7rMIB4YQDIgwePlK9//ctxfk2KJ7/OXRNg6DtYs2p1uXXd+oABdDpQi27GDFtnDk2Knkv2rHNCKZ1K0yvbYOafIPMZ40NAwG9kz9hHFQAyWxMmdVad3QKnFy0xCFi/W28cSbpM8ObZ0wPV05vSc31EBvrSFeRK6Ss53LB+XS0XHhsrd27eXLovXoru3PLO1viEAJSaHZ+UM+WsX71yudyyanWqGAQbqloEeSizmzlJwAf6qILRh7Pv7tf0fyufs872iTOMPMKA0v6BChReR3xx7EgySGSEnvYs5CNnZvq0zJeZNqXutetZz5R8t1gzx9trKbHAjezZBzT5dCdbTy+7luyT75Fx6/3wQ49Ev5NbwQh99sLnPpcMCkeeDqTDQyhz5Uqrh2088mzPvY9A1A8fQo+kjAowh7zxM2X//Z0MI7D5zGdeiBwBjPkIAmRBTsYvtGaG/cN/9I/ih8umnjh2Mhl+IDRbSl83JYx8NP3KBnp6D88vO6cixrqx3wJ2e4F8ir4CdgMSANxUGV0P/JHlrv5RZch1xrCXTkJ93mKbzfzHzs7YPxUwdJlnYot91v+vFPh19IL78deQYsycUWc4sjOug3hHMDZl+vQydfrMMtTbk7OYnkq6VmtHe1syabW/UQ99Zfrj4xHaP/zDP4z/27bj3R+PoyTOxPX5i7LwU6ZNyUGrDeMzEjGj+NPslzKYdWvTVMZp0SQopcVRE3BAUqQYIWTJAo1VSrqQEbyzLYf8qac/GcFZuGh+XpDC54AGeR4aSpQaqjup1Z6epNgosaeefLpOoj91MlNnGaWNGzblwH38cUX2Meswqu9tf7eUcexW46mzZwykACkJ/Ps2lqD+19///dJeOoIKcVD6DcOaPScKEmuNIUbPPPOJ8ltf+Y2ybPGSUCVDeKQErZm+D0HV0eNHwpZkM61dM8nXu6VkrqOzVd4zlnISQmCYGyHCmsa5FtlyMvUhKJOwpil/gNTdqMOw0pRKyFroY1MX63NhkEN32FVTiKJdB81/f/HGLzLFuq2tsw7wbJ+QfgKlCIyV9ZQJYuQ4HLv37K610ErUPtqbg/v8Z57P/qd/xJyHGHtEDJV7XaDSpMjzjqg7y1iZNWdOjIpDrFyIYyeLqB60yeSkpGfpkhwKyhCi4T5PP/V0nM1Zs+ZW+Rqs5R3W04/3JjNKXCgMLCFYU8iu2vBw1IdUYmrQvJQMHjwQQ/DZz34uWcA6xLQ/KW/OGksWCuUWbbR3ZjCaMi2KmPxwiDMvojWbxiGWTm4mDvs+WfGu9olDKH3eZH/c01rIDkCjGF3K0VlpMoOcGcZN6UXmsHR0ZO8ZT47e8lWrolztj+84cxAzc2GmT63ZwqZRj9xwQsir99cQmGefPTOUzkrIGrml2DJDAOFFzmcdENzQH1diBFnRrjxvGkhnzY7TylmC6o21jUd2IWP2lZFBka10aObs2WXTbbcFZeZok2sBku9eOHc295HhFew1tN0NnTCZpVMEGrV85uPogFC7Tp3WKrGrDYrWVdbS8LuBASnuidkHa/f+jvdyf045h8GecoLUX3PyrQ2U1FBOe2TtMyuru7tcvXItxhYaDF3j/Lz00otp+jT8krPvfNNldOiyJeiKO8uevXsT6ApMnH3yCdFr5pUJOFyfAeWcauCHZnnXS8gHDmCVGq31z+MlhoKB06CNEtt+CJJcgyHTbArltFcrli4vP/rxi+Xipcuh9X/yyafjkEPbPYPrcgCUFEMWrQVHDqglsCKfzpBspHOzffu7kRElx4y80jH/VV5BF1ov7+Ez0M5k8DdsLB/8ujoN5gkZKE3nkpeGoIA+UdKnFyH03END6dXxd/rDOAQBPOTRuezt7yvtEzvSj9GfGR3t6aH0h74nt34mYhJjfFuBCbSSsRW4Km8j7MrsrMH4uGbeY0HTEYJwzjk3HCmBS2ju1ZaZfzNa2dUqyYZen8Gg0LXkpxIQpM79fwp0OoqB0DXb4/fNZ6xZyjC6ukp7V0fKOekOyD4nkgOHLt2zur85aPbauacvAyzKjCglmdSRRnIZf70xDZLOQcFiyLlfNH9B5rNowPY9Mu1McUx9DuEIwAlrofcjd86080mv0olsNceilrV3JDvpXNkHew4AdJY/+7nPxdY503Sa35F3fRPWzBnEEsqJfuGzL6TsthJXDIdOnDOnVPnpZ54pk1Mi/XFkdPfuvUH39aIODg6nqmRgcDjgLH3ij9L0OGBDQ+WOzXeUWXNnx9EFqNFN1sI+AEYmZSC4ILjEDyC/zpF3xLjJSVWufOv6deXq1YtlaGw4tpke5HDJ9PebPs93WrAgPUsZ6NwaCDteWgFnixhj0uRJdc5ZMmmlsuINGO8wq0wL223NhC9atCADdukRfpTSt70f7S7r167L3ysBxlg5feZk9M/GDRvL889/Jj4F55Wc6A9Mj9a1q5XFa+asBB2oqzHa0UuyCHrqrBt9Yl6bygFZXHaCPmNzoi+mTas9PkdlJNqTnfZ8+pfrGRiNXj5/4Vzp6JgYHyPAW8th9Qz8Rf3LoTHu7w8gLeAnc00p6aVLFyqz1uKlN6n9Q/U9NhZ/8IOdH5Q7b7+jrFqhp3QoRBSuLbgEii1YsjD3JuPOdcqcRkcjD86h39t/toadSiVAZvV11/7A9lrBQBfrJUZS8+abb0V++BHWlLPvrJAdmV0Zfe+qjM+ZpvsAl7Jw+pqtV2RrfDy9ZgJR4DQ/iq/MRjfgL72q/04mlP5yT0mCql/Gy9atW1LdIHg1FJ7/iGiKH/h3/+7fK8uWLg5ZjUCCrvFO7If3P5Igcm7scc/16/FRtCe4diXp0PA/lDJFNng26vApUwKyuN/cBfPCxJa+GnNwDKe91B0dRCdZR3vlrNe+7CmRHzZcP6KqIHpkzeq1yT7L0oYNFpHB5MnxP/wIZOjyixeVJS4KAHOhuzv7mFmKYYuupDCV6Km3/MVf/Fk5fvRUaTt95N1xyp/RtdA2ihPbUO9VdHlqotZde/amrvCWW1ZFiKApnFIozu233ZGDsZWDMDiUEjKbe+7chWwYxay+ccvWLWXa9Fl5EQbrk598ptVHYdLthCADhDCc+Ze6M+dDbwgFAhHyO0olDG0mULdX5gzOPLSRsyfN/rNXX03AYjG8k7IWinR4eDD/n2KFpvT3a1AdCjp28OChOC5333Nvhq3t3PNh2f7eO+WuuzaXL3/5S9lggjs8OBhFQaDRRouQob8UhI2A8lPA1UjXwK82EmOimpiaSkiZyeI27+iRo0H11O67PueMQ89xJ0iVDvtIkGdKxXoqY2AMKZKwB82xRoZyniuLly3O76B/smsQte3vbg+N9Pz5i+JAvfH6L8LUgoAAox3nU6kU+luGSZ9Ow0Tkv7IWDzx0fyvzMxwE8MaNaykRlLZVPuHZ9QFY88UthTQgGzURJW9bHHVIAmGXct63Z08CCkiFfbP2ZMlnBXvbtm5JihUDnEnXGvHJnTQo5WbQqgGKlCHj4FARdAgSRUO5MxZNj1ZVpNVBdxAEdZlzlGFqF4MY+TsjEbacLhOHT6SRz9l4881fZJ2h0j7DCDKmAicK0n0pNTX9ZJSi4AxQllAKQc3PfvZqgg1pcp+lMBhAz5Na4rlzs4eeFZmCc+BzDjInBMrEkYC03Hb7nWVCV2X08V0lCSgrOaUDyUAsyLtTMJR9WHO6u8vnP//5IKUcHMGNOn4oPeelOkkQ++GAFTICnCCGmiHndFgnygrQUQeK1d6jW1auzn8BAAImyCunEBopmFTKIoNl/+bMmx8nKkOBx8azXuQHveulCxcii7K31sL1BKDWhJ4STKWu/Nq1yAzHG2OcDGyM6I2eBLSUKNnVD8BQcGJ9t1G2rqnsz9oKsuiQSoMMjRa8jJc777oj107QPj4WWnayIHPk3x988OFkHxA1/Pr9HVkXZTCe3RoAWpRPKt+wD56FEw+laxBJGTPyzBkl35w2Dp2sGkfD+qZUbtKEkCz4HuPg36BhmS0xF6rYnyCfDEFm8+9oPg8fqb0F8xaUF3/0w7Jm7fpkW2TfXStyerk7QXvjkNtrNegzZ07P9ax1JYQ5H0dYr1Mmi6vbnjo1joaz6vuCEZkFxAQCHUGPfjwyp9ZekGJdlCxj4DQnBUMbT0ZWqyEb4HRy1pSPmv1x7szZ7IVz7uyyN8Ahcna+Wzapv9Lvmgje70ydbJWDLMia0zXkzBknR5nXdfly7U/K/KR55erlq7nO3XfflSoEs8QAfePjlYaYPAEB/J2s1RK2CriE6apFqZ8MfivQ4SQ369p8Tx1Xw4xFTnzGM/lcU/I2YRp6Xn1vlSgHYs7+HTlyrAIn99xX3vrVW6VrUm0CBxTKCHpvmSVZWk60c42Ig4ylr0DZtIxBZ2fN9KTvpzvATZyHixeSvXQP+2ufEd/QAaoSvKsAzTnj2FaUuFJn+68yR6g+NJod4DhpTtdf5uzR73rRyG3saWZ7CUomJRClY+fOmpNgK+VX7n/1as16zZie0kB7ZxQE4EFvjmBe87GApr9/KP2p+qrcjy05dfJ07Zmc2JGs3sTQNxsqrPxF+XXJZxEHDPb21sB4YlfOKVKWgEdj46E8Z9v1L628ZVV5442fl4GRSnBRSYSq82pYqFJbutKaKTkMG+SUKck479q9O+WRPqusCWvVnAULc23vPH9u7dWYnvmFhjxqTJ8fMNDayhKQy4OH9ocNy3wtuhZIw9kU3PB3BC50Pp1Cl65ctSKZZTKRgZyddUwBm8+fck6tB1lLiaWh2aOVFEnJ5LQZ05MR4YPIZs6cPj3Zsn0ffRSCAz4NmTlz1rw/jKJmMF3OPciePVBmqF+HEy8Y0BtpbwGZMkTspL5iIGqtFOrI83knn9MHzGlng9kVOoYuX7liRYbEGvTszAikgTH8jk8996mct4CP3ZdyBtLEn0HQ5t9MjcPMxnjZCqAOpq/Tf9lvgTuQHADsfbCqOSsCM7LCx3UGlBm71+EjR5IBJav8OWdcMFQHvlYCKX3ezh8AAQ3/6MhY9pY/4GzRkak6wJoaprd9sW0qFCZMqn2ZHW0T8n36n/yEIKHnRtn5wQc5Q3y36VMnxzcAxNSemQv5rr154qknoxv4rQ/cd3+uhc7cvgKOA173IaUYT4B/aP/+8txzz8UmIaTCwub5PKdATPYQsQ/b0oBR3v29HTsyUwrIVssiL1R25s6OyKZ1UvauIkhcsXLZsqwVsIfvHya1zo6U7ALIyMDxkycjm+w3/ZlRM1O6YkOOHz9V/uN//A9leHCstF27+FGAgET5V6/FcVa+Vje6DvsbGakKqW3CxNyQU2TBXJQDkfky8+dHee3bfyBBwOY7Nrdm0VyNkrYJUAhO9bTplQwA8v07v/M7qZHnuCsLo6wpUQfx/Nnz6TXQo+KHgVJb62UJXC2f6wyFasPCETaaTbclWGjKgJpmUO8FbYA0OKicwLGx9rJ1y7aybes7MXT33nd/DrLN+ujAx+W73/vrMjwyWP7Nv/7X5dzpU5mtQ1EIliBRri3C50A7eGEDmzo1jYwEk6Ij9JQVJSgY8lzIAjgjMlCeHco7c/asGOpKiVxTi5xbqVVlC+qoHSZOR4Pyhgb4Rk/KXZBFbNu6raxZtybCLtvGcGjK+mivtOfhcuut6+P8/+l/+9Pyf/yf/1cav/7Hn/5p7gc99qyGy2WeT2swFefMsL11G9aVAwf2tda/Opv+OFzkxAFk6CiBBQtkB2enfEK5SZPt4BxD7KRxd+7Y0SJ/QPygD2zazdpjylkZAWPhfwbAaQKndDihdVZTV71H/0CMKFmQ2pXedj+OmYPEuXIoITLY4sgiI0xxk/djx45n8KtgPnMHOpUImKPSUbZu2VIef+KJ/JdikA3gXNuzpgyl0rGP5Hs+IwoxIK82UA5mLQUa/r/ncx/33717T7l+ow44g/I4rJ6RXDXzEygPJZ3k1Z5yZBgia75oyeIyMjaWZ+H41p6PJXXuzMGDGgkSfLkGpUKefAYC6/uypc6geQ19A31595zD1GxPCegAaRQwNyxjSV23WODIsf2WYbHng2mcrrMcNPXOX7gwfWfeqfbr1ZJKAdkta2+NIQqlPda0wcG8A+pe86NC8Q4Zk55uTfaGTkP9nS9yDyyxF035qPs2CC100v2g2U2vz8KFSxIUCQZqnfC1yLKaaE4II+OcCSz9jn7o6buewJFiVnpor6TNGUv6D4BCVjkz9rYOzl1Ulq1Ynv1Oo2V7Z0q0an36iQTlzqsMp6DYXqs/JtfNOmmcbwapQiAFZPZ7+aoVkXf3sgZk3Rk2nJARUm7JKIcivYVMWydnYclC88lWlytXr6fh1HvYSwZGAM3pb2YX2A/PZtbKo489WpG/I0fiRHOkvDedQcdZK0x6HMWmsdsZw/gniHVmlIpyKukq37Uv3rmnpz+zrayN89OwptlL5cqPPPJY5CSDh9vay5EM0B3JMwmsBPnIKyZNmZiMEvnk4HKmDx08EGf+to0bA0awiFDLxil3j6NHjyVYtFcM+shQLaWYv2BunX01ofYusR1km2NmXZsmWDqds+3MC4D8HngVRrJWsNMM+2wy0HG49d6MVr1RnbnOZERSstaaPdIxpZaH62/1w8mWKf/44/2pnRdMOte337E52Z6zSqTmmltTr+sZrvder/2gA/2xO9gWa8ahJ1TqtY8L/XDHTYYnjlaGDpojdg2lNxKTSuZD1r0zuwa0E5Bb419/8OvoDPrHNaGq9DnQkVz7/OXui2l+NrOPQ+kckj1givfPMOwbZoGtzBwae8bREwgmeMfy2NFRhkdHyswZs5IF0H+anrvt75aL57vrDK3R8VDL6g9Bxa40+OO9sj+TUq3i3j19PQmYmp5D/+b6gDv9XsqrTpw4VQGBEBkp46qZ5AQuLVIj79M2oQ5lbkrBvItAsleJ7sLFZc3adZElzrrv8mdUk5yXxTTLJEMgB5ORVELvDCGaSPDU0ZGyWQQG5M496GeRGR8AyKpnifPte2k1mFh7kSHqwBtZDXZzdaiLJyabQD8k/xMyqdoXhZCFT0IH6Itt6IOxCKKvF5DwJ9iOxuZMSBndhUpKhXhlxoyASez+xe4LWS9gpDNSwdi+EJM06+WMpKciZBAqTAajF37wNz+IX6ikPIE7JtFFS/LM9qGZrYLiXuavEoUoTwPAAMRGA4YLcr37mnVrWw3rk+L8N72PxlkAgTy3ahz2sWFso89kSQDaIclJ9tXoj64EcTKHetz4v7ffdmeAWM9Ol3ifo8folnptukmWXGabzyg4q/1RMjpjARxdFzmPswdM8z0ZfL/XZ8b3czZDynLtarl+o7YD3Lp2fVm/ru6X/bQ3slKAJmAlm3fLyhWxXytWLMt1ldAJJsjYI489mmfBOrdpw6bYCFUnqmqQ7sh2agNxXcPDkeUgYyht7akGOnH6ZLljs9LwuelBCuh5yy0JQADbgue0CRw6VKnlFy+u5A0CXHOnlL6T3Y7OsnT58gS7vjdHX/Q0mdLK8FbHcEzIOwM1ZVYvX72Stgb+pxiGDdNPBajRtvF7v/d7ZXR4vLTt+/D1cfS7/qGZOEtomgb61MoN1obzSVM1OQ0F7bXLTSqeMvZT65bH4rzNmT030bdyEWgJ5Pzll35SPty1qzzy6BNRgJzOr37t6+GKz/C88TrsRxkXZILDP6mzDuDy0BwCm33ixLEyY+b01FUm9diJrrCUc+cvBH029EzqUf+Hg09wNHe6LmeRU814OHjHjp4s3/yLv0zduh4U5RydArq+3nL81PHyJ3/638q582fKP/9n/6xMN6yxs72sXbMm5Xrqnb2ba2oSFgHbbPcjiISsKTdj4BE0cByTUTh1KoeBoWDcGCEo/RRzeQYHo1j9ojpBJihfD0KTQ5zBi4LNiRFsB6eyM7VFmOYumJtDfv16NSamRaPoNCDNUDTP9Pprvyi/+Zu/mTX+xS/eiHJ66KGHcj3lA4IrAq7USO+Tpl6NjobhUfJKDX22GdDZTACGVDBQEDXN02ZkNOxIyagoHTGPY+mycuPq1RwmE9+rLFWD5r0qvSwGtt5kQZYtX1nuvPOuHBDG1mGCwqgbhxa4r4Ou/EwWpSJrQ7VeXtrTvILJk8uJE0fjHHB4DJ/lQDK2jLYUsrWvvQpz4ixkYJ708969LbR6bfa7logoC6tNfxUVu5Lnho5qLk52qjXZ3NkQ7FgzzoC9F1BSsjwwJQScbYi2Eg1zizgOru270JYmmJIpzDpcuRx2McbAdfW8kJtMvz54MGVcghrrQub8aQAD+2fehXXRy+BckwsOJSVLxsimIIaMI2bwnKE5noCiVq9ZZWKCtPm8xtqGShqqXssYKm0vA8bhYlQZE0QKMmYaHZvAxbpp9pyOue3G9cg1x5fT0TTLx4GbUFlYvA/DzMGrQeL1lGBChTRHMo5KDJS1kXMGwflj+E3FJjfOjfvTVSlLu3Q56DC01Iyv999/L1lgayCDyJB5Lkr35KlT1TFqsRIeOXqoZra70P325/wYKkwBCyrUMp85dSYyKnt75lSdfaIemvxbJ/JCaZOPNHq2UEjo39QZNbvSOF4ca2sMndy7Z3eZM8ssK3MMFmZ9oHScWrKdsruOzpBw/OSll9OXtnTp8nw2NeYD/WEPsk6CH+eOgTJMddNttabcXqFSXrq8lh25hsCS4aKjmpIEz0CuUjI2XpJZQPKh3C1ZFUyIPbWPDhIqQ2E/ZNLIL5QU6i0rr2GXsfNvnC8Owv79B5Ld1pcnCMRK+KnnPtliMRxIlocxd96sKxSxIrWV9YcNoY85IufOn88+eT8ZTuWX1k7AKogE6jnnznx6Unk3oV1FuTp2c3gs+We40zw7Y1rW0I/7+xMBkgkBGOpz6JwYqunav1cS5FSynBpYKS+5NtAbxProkcPR5WEF7Zoc4DDZtzBBDSS7lRJg6PvwUAJRDrHnPn7qRAJSpD/k3do7U2VkNEi24MX7cs7IPx1Qx0xYoxuxC0CQSg/flfPu/NHh7B8dy2n94NcfRBfTVxq97b8siLJSTFR333NPShYPHNxfPv/CF/LcAmHXJ8Pk4cplVRLVIR4ZGg7AE53RIiigH5ctR2RRUhqHyGTv3o/Ku+++k6ycygy9HRMmdiXQyXT0lNEaJtmXtbd/AXHHhuNXAAWcN7pIRUhKbgcHIndbt76TYDH9M4hQEEoMDVe6/f6BAEfA2WWrV+YZq54bKNOnzwzIdObUqazXww8/mrXfsnVbyDzsDeBNMGSvOyd2BhDqGwSetUd2gMZ04OQJk7KemVDfizJ+enQTVrVqOwTA02IDOP9nzpzK/vLl9JYCAvheTd9Nnc9VUkURWZk5M2CXteWP+Y7sp3Vy5gIWec/h4ey7PUbaQkasg/4h9sIZ47CGxQ3l+ESBUe1DVl7K0aXf/VsGeaLoxkoW4KA92SjyWG1/b4gotFGsWr0yoDVfQCWF9zhzhi2qelJgL3gUiBw/egJy+XkAACAASURBVCwkL9b24qXu+DBsOx9qaGwoel/W3LqldG7GjLxjANNZs2NngUKIcmShraEAoCGGsgeAcu9U/z6xbNmyJZUd+mCsDRvUlFDTdwKq5UtXBBgDwLvPnj27UsrHT7XufAi+Lztx6ODh6heyHcv1sPXcLEknKyGhGqzD1AeG+qIfNqzfFP3q+e2p7KlgQFAAhAIW3LZpQ2usxvToTT4Qm2LNX3r1pVSZPPjAg9Gx9KeubzrG+bbOSjYz043dHBsvs6dPz76TgRv9NSgLpXNrFlkGg3d0pLoL6JTMLQa1CYiLxpI9azLalbQLw2Ol0q8+UykdlSyglQ2vBF3khS7y7yG0al3LOXANutZ9XPPUqTPlP/+X/5Iy0LbXXv6z8V+88XrZvPnuDIQU/VGyvuChCZa6T4sPe5KCtdBSvLWGk9M10qKBMwW9vhTk1Ys0k5wZpJd+8pOkFb/0m19NucfPf/7T8pWvfi3RH8Ex1yF1je0lCJosyMzpshzzWnSG8yK4CAY0+UIFoSRKtjhuDSUdZIiQQGY/3PlBFMDd994TpJVRF8iFwritrRzYd6j8xZ9/M8b2k598tnzyk8+VufPmx6jvO7Sv/Pf/9sel+8rF8rWvfrU89MC9UcJtLWVZS2iqArIW1UCgVa2c4SEhaEXYUuocgboR1rWm+isCMzGpew6M8hQBEkNLwDhCLqqkghKs+1GrcW0s9DCsQRnSCh1vC1e61CWFy8h9uHNXBl8JFvXoOGynT56OACm5ck3pQg40gSfcsgqe6xPPPBPiB8rknvvuyYAya+e+ifBPn8xzphZzcDDOPtQafazADII2OCI4HomhUYKA9viBBx8qY4PDKX+USaRg63yhSqPqnSk3w2gFI/2DwwkgZTTiCIyOZo2C4C5fkYyH54ZCxlnTYNuK8hnRDEMLoiTzdi7vxsBCJDg0AkdBWMqzODHjkM7+lFeGu781DRiyQH4cSIYorCXz5mUvnAPGlYMJ+fdsFF8z4NR1khlYsiQKjEFibAVm1rSZIk7BUIrWk8NnXciya8e4QOPGSzl5+mSZOWdOSkesFZTfEFOlQefOnClzZ8/Ou/m+9dF3JRWsnMF5nNUamtbTd6MSG8wy3KsGH5Sj60L37G2m0WOQQQQBeQx988LIsfVW9hImlYH+gCTOMefQD0TN9xoER0kS50wQaYI7Rz+lcT2VBhwbk79T9u//ekdmJFCqZIPMNedGGa3gVRat0lYbptgd40fJJzvdanKHXkFWOV30WwNE1DlHVdE6X86pMyoA14vI0fE8GYRqinxK9ao8U6S+S08527I/1t77oL+tFJx1/oPegWZ69O49e5I9lUEQNFVyhf5kLsm+kg7y1jRm6vWRrVTeheCBs0DZU+bkGqJJ8y9eWO9tnfwhe4Af77BgXp087tn/+jvfzb/fdtudAQg4t1DM3bs+jN7efNddMeZQYhncilTXcmJlARwtwTR52fXhh9l/e80RojeUafjupo23xWFyRpwF8nfnHdi5Kk0vmZs3f2HZf+BAHExreMHAycGB8uXf+krqzmUkB+M8jeUs0kNY9Zomcs+188MPysaNlV0twA9a666um7OAmrIy921m51y7ej2l2By4lARzxC5eLAsht50YLi9HpgBqTRkLua66dzy2hrw0mTh6JZmaOIM1GPj//6Tkq7U34yNj6UFqssINHXXz//33auaHVGIUZXSQbOeIE9HMmlCewgEEBjgPkH/ynbJVQ3T7amO6f68Zs5PJ7K9dtTpnlIzRmQIddod8ePaQCSg3W7CwnL90sTJgzZkTWaB72TYOFXTcXpjdQ0bZ48w8mdyVPQXQ6ZElr8pSgTzr1q/LOeKAe6bMELrSnYzVjBmzan9RaS8HDh5MyZYf9wTcrFi5qsycVQlYrly9Ftl/6aWXYkOArLI8qgnS03apOzaCU5WmdU76FaWyYwl0OKjep8ls+Iy1nqK8Z+6ccvTo8WRT/B7aT6dP6uKXXCj7PtqX3sa1hi0vnB+9zLkk1/Q9UEGgQ/fJbtv3o8dOpMeBXYoUjdbMF0cQYU8JudDkBAJsHlmd1DEpmUv9ZgI2fphSKUGg52B7LCC/Q3+g/eVgy4qtXr0qz6Sh3z4o5f3CFyqD7etvvBY/y97QN+l/aNH9ugawGqhCLoDG+iaAp9ZCwEBGzIQxQNOPflD+EB2R5+zqKgsWLYzspd80sxWVQw/V7MmMmZUyeWgoPhn8AADk/ehEermWksly1/JNoBUZ06OB4MS96b9K/z297Nm1q0WEol+jIz6QslfA9Mmz5P5g5sT5oWtqtctQKlzoanLMfsgmhLhq4sSACXQMn5vN07si8PVOKooO7D8YW+AdAEMyCvqRGxY6YMrqlWsix+jz2Ytf/PL1AONsvACFLNMf9v38uQtl69at5bbbNqXUj09HbzlvfIRmSDs9p6WDL4FgCggiqLV+1lWJG39CNl1Qc+vaW8qWLb8KCCKjZw/sFTv759/68+jZ5597PmtaM97KaEdSaidIV5FgrflIzumwGCB9vCOlIzPXxgMUC5xukqmMVJIJPo6fZMg7OhLEy2RmXbGtIU9Bp2/eZCi566gX6w0Mqs9TCc8SFKfKQwK0vYyMjeda9o4u8e/8N2u1d8/H5d//h3+ffvS297e9OK4/Zc2aW8u9994bganD6CAX6rer8+73Q2NjGQLq3wQ6GbzZ4q6mXC3E+JhId0LSyZB/Bt6mEB70pkomPv2ZL6SBVn0rNjSHErOGlJmNyOKOjWRBJnZgllgdJQ+ZZFzM3Bkdg6TPjQBClixa6EInVD5udZ42+Nvf/lYcggzU2rAuyFnNgrSmjl/rKS+99HLm88ybu6Dcfc/9YbRh1NAs/vSnL5Xh0aHyT/7Xf1yeeOzhvJuSH5murMkQFOBi6ZrSVZYvW16HtJ3BfjYniAFBctgdLIoSQuD+HGWbwflxHRkmQ5fUIFOadTL1gtoYW0o5fPBIjF4oXhPVV+5wipEgWAOOZxD14cEEG/Pm1TkiUstm9qSm9MKlGKUD+w4EjcWv7v7YmDSoYmQR7FBiAgK9JEoOOeNK16Az9kaJAKIhZU8UOfSfsDF+nF3IXFLcQwMZhBpWlfa2vL/rmig8ZWIlCqCY16y9Nc5yHGUNuV1dGcom4ODwnjl7PkqbYbIu5EB61rsjmfCOsoHWvZm+nb3q68taVpREs27JNHFGHUW55ljXjKMaWtCLUSwUZZOyphQQVWgmtL/kyf0Zau9jXxpHD2JcUQ9GrDNKx6G0pg6yQIkhJ9s+w8FP+YqM6f+E6EKHKJVk6sbGY/icL2VUDJA9u9h9KYwkkA3XFsg6PwKiHs9gnsaCBXFWBGUpa5o5KwpU4DR1stkGc+NkTJ1ema8g8xSTIAyqZa2UsFEinBhKRODIqXLdDObt7g6YICCiYGXaLHTISEbHEoBS4vaKcmwQR8G1NZZlST+LNZAF7q/8+hA9qXCIY9O4aT8bZ9E5aMrVZCrsW9aCo9JiirL+9giiy7KbU8EYMW7ABY5aGqk7O7P/U6dMj1MI8ezpvR7KTSVQ3jvUmB3tuV6oqPuUTC6ME6FnR2DEaJFPPR72qGlKVXIrAHBvDdZKN/VDKJerZBJTA5Bk7sHyFVHizgInQ7Cb3h1lby3iBvLrHHkP5QXr1t4ax96zaUAl05w17yTYCbX3pe44Rj/7+etxcOfOXZBzXEuCsaZdiB+Pgp3e5wS1d7Ql42pt6QsGmuPkTGA3QxTjHuquGSnZSHustttau7Yp1gIKeyeQVVLBkNGxq29ZW06ePl37GpPB7YvD9MQTTwSll5GsunrsplwwpmHjQdOKDvbG1TJzRs3wkwnosAZYtgliTRbJNUOcXq5ZM1OehpTBGa3lqh3JJs6eUUk9ahDdlfUHLLAlFYTpiGOq1ITxIV/6Eq0PR1KG0dw6eqsJXhjoJoBpmLlGBoazx5wp1/2fy9ychfQKXu7Oe2em14gh2rWkmS10Zuwl9izVCsrYOLB0s0wM/bV0+bIyacrkSnefLGwlWPC8mzZsaA2wFLQgb5icAIBj75w6T5zAjI4YHqrZxva2BBQCmFpKhhjoVPTwnZuVQ02JTpQVl/FsiEv8Xenk6NhQgl/IflhJESpMnBiH1DOzu0C4sFVernoze6m/AZV3nJkJKWE26uLX73+QkjVEEkiQDMQ1i0iZnLMnqKFLOFEAnM13bU5/LHszPDYSqlw6t3GknHH33nTr2ronpS3nvOnlkEGqjKm95fDBQ8lacFbPdZ+vBCXpRa5N03R2GRmLzkaJHVBySiWMcL8Mu5w8JSX/3u9id83Y2mtnl7zRC0P9g5kf5nmcUUGu/j96Qt+NzBOZ9v8NomQn7AlQj/9RWUorOMhG+XytGqgESAAJgBYbdObMydgjzj1iE98HPrNVMr7kUiBH38nibnn77YCPIUYZq2WwAkXXRjYDKAAY0UkAVe/GhnPq+WdN2Rpbx1eoTLmVGEBJGT2hH2n58mX197Jo0/RdjsepZ1PJpABYdujAvv2plPGeixdhp2uPvvZ813oqJbTnD2lG1vNaLfebMCFnV7Zs67YtkXv9y0rR9M+GRW46u7AyOkcQBrDVdoDIxL47LwICgJE+utimFnhW5yIdS1DC/h44tC9y6bzw/7y3dwXC8UG1dxB+IxMa0hn7w7+xtuwQvThxUgVT6AbyBZS0VuT43XcxZl5JACOQFejQ30o5G2ZH58u5+nD3zgSEZAHAVtd0cgJN/kadzTY9/gg/fvnSZbGXzhy7Mnm6mYJt0Zn0RZIkN+eL1Zl7dALZbQJAVRYJajO8tDe/n79gXuQHOY0Mu2yscmV6qxmuTO/qmaM32AtAjvdN0NSqKktmZ6ykd+/f/Nt/XZYsWl7arpzbPW6BON6cJF+o2RyBTmU7qBzVM8oYCCBNmH5bU/INSuUFRV0axURcFoFwYj5QbkU4Pty5s7y7fXu59/6HY7wgcwZdcaykPjn5yr8Yu/vuuzepw49278khW7duY5rxNO6/+dYvyrSpU8r9D94fJ5jAqh+HQm++866yaPHSqjwuXkzpiedntNU5qs0lAA4LRTM23pbG/Pe274gBmTlrbpmpBKSzo1y9UcvrKLR/+S//RXn4wftT3qDREDqUYZQ9dRDUpMmmiq+JkwtVp9AcfPdq+MIxang3RqP2QTFwYy209EaGjsksQFUdlDoFvVK5njphejAO8UrDKnBwfQ4uI4sGOdPilUVMnpTyD8ojrHdDIzEGnBLMbD732s9ei5KlqBxszFTWFqpsXsWMmbOivDQ//urtX8UIotmlHCkwRmOificD5ubMuTlPhXOcRvWz52qP14xpMZSQNQJIbsgDGVGDiSaTshF0OGwMoLLGlEOOj5dVq1bGiPQPDEVJMrDevza9z0l/Quq2h4ZjCChVyK/rU9gOssxBM3vA/XHkU9aoShkJqIRDx7FkKCol9ew4D/6/52JUZCEoTuJvXwUODJ/n0YDtnhwnDr5zQeHaaw6pfZGdI4tkL6jS1CkpfcqeZVCqElFITZ3f0ZSaMDS17+t8ntu5YMw5CGeSnZoUh5ujKuNJefIEKKmUZ82qTFJN87vndX1zNDhx4+0ldLz2m9KG3DU9OQI8mQzrxmHhuHOkySSHnrzGUZ86LXuoxI/zTQbIFWWaOtwW9aq/N8En5IvRkx0QKDWBKb3CsNRynJ44O0odoX+umQzo4GAMkPUmWyEaGakpa7XeSkxlDpuBgPQbZckxEbzVoFpPYE+Vkd6erL8z6lrWu6+/J4gtFjVkIPavTrEfS12w3kCAR99Ab/nRiz8sz3/60zlbzi0AIrrUQFNNmZevxcGSTaOopfSV9nAerOOta9fm2k0/jsBBppvsNgbh9NmzKfES9NC3nErGg/OCZtlzMbL2RpDjh2Pc9F6iBxU8Hjl6IgYTpfKm226vZbgGPEPb+vVZ7ktAIlN6xx23h2hERo1MX7x0oWbUWxlTZwnjm34eJS+c3yZz7f6NE5tm0dGR8s62WtOunOT0mTMJdK7cuB5WLfdbYcZOqzGfDgO8CPTYgL179wbIWrN6dRwVzp0m1o7OtmRiBGXOlr3kcJDbOFSlxGH1jM7aAU3up8/EaWI4yZHfa2aeMWVypTqntwYGEoi4Jz1Xs5OVVjqgRGdH5I080yF0cXTuuLK2Sirgz80sTSuASTntCMe9osRkIJ9t0VLHuo6Pl9379sWx4ERxsjg00dNHj2bPzN5yVgEPsXcXLqYXim0BsIm42vS+nDyVfhHPSC5DAtDeXpYtXRpHnBMsA+Fs2TtrWB9FIHetzJk3NwRFDUihYgLJTWzH8EhYEzlqnNMK/inBbKH4Q0PRyZOn6p24Fj0NuaePBcNkWcbPGi5ctDj6CyC3f+9HdQ5Ii76erYPqZ/bQ5at5Lo3QnMLx0Uotbj2dc/sqiG6o2aHmzuJzzz8fPf7+jh0Ze2D2TaML3ZeuMHD8y79Rwb/L3VfCJtXMJVEyNTgwFBReJhkrK9k6cvzIzdJDz2k/jMVYbZbRmjXxc9wH0IkJ1CBIJZOyIM6L0sBLrUDH99P/0ipFHM68PMMauwL+CaI4ugAdssAn0leGIGnO/HnxPUKFrWelNejTXtKtgGT+EmIP70dP2wcle2T3vR3bUwJmNpcAhwwCDgWmKZvq7w/1s30XjO3etTv2N1TmA2bbdeXcAcRkTugmfbbWy3diR48fi9PrHTL1/saNgIdk0pkyiNb3lb0Dj/g8dCpn2BrWnueJcdrZf/cGbAEuDHpmryuhzMz4Ck3GfnhsOKAfWfPu1jKBfZ9y7vHYXLL585+/moBDoENOPd+772zLmUA7b79kmunyr37169G59kvQJXsjGBC48T2QrNQM3KbIomvR9eyFoIX+YpsBwEqu6UjzfmTe+TrOsXXyrKoG+LjW2Fw9vvL161ezZ4grMidJue2ttybDhdX4vffezRp86lPPlgfux/iK/KWWRTf+if//9rYtAYzu2nxXgmRguiSC9eZThWnQbEbMfRcvluVLluY8yazJ/E7WbjFU/X3Bm+CHT0DmvJ9/E8w19NJ0sd+FmhrZSWtALGpoaxkG1a6u9Gfr0629uiMBjvggho/LGtN913puBMByHn1G3OGaEizv7/h1+cM/+v1y370PlbZLZ3aOQ+Gb2ttQR7YGXMowUFgObibujtYp5OKdRHCQaLNizCSYODEPaECdwwP9qM23plKfzPekDl/7+WtlybKVYd0iyDITnZ3t5bd/+7eDln3ne9+PMfkHf//v5IB865vfDBr09NOfTBaAcyATREk/8MD9cbJlj7Zt25Im5y98/ktpHjc3Bs20gEP0qzxhyRJNUCYXGz41FKHTCGuoEHrq9rbOpKYFP2ode/o55ErKhsq/+lf/qtx3z11hn0mtd+ZNVHIGnw1ldVJ3FaXjPHEyG6OVFF97pQ7lTPovx0lw5ZkISQxnKw3X9N+k5lEteGmPcBGEpryrCTTrHvVEqPx0X60zODjA1lLXpYbyV175aerbNcq/8fobYUhxXwffwZMRqLNWpHV7g3DI8ikf0pS6eMnCvNs999wdhaO3gxK1t8qHoO5mnnDE9+8/GCUwf+GCcu3GtRwaThaF1GRcrrbSxPaDg8DZ9R3OWXUehsuTTzxZ9glMevsTTEABBRgN8QMHAP0rp4bT7YDr0YAsc6IFAIxgw9gydWpXnDqKg0ITuKgjh6BR6hmul1rpthgFB7Rysgv6luVdKRuKVvmA+zdN4U22yr5SfM4SNFXAwYmllCnIyjZkFtHKHHaGqekpIkuUqfWGxpk/I/gkL+Hpv3o132eYOR8nTp/Kuz34wEPJpjirjGsbhG3ipNYcAkpnYu5PwdSSuBUJdCikxUsXpy6XbPlx1hk2/V4UHWXpOxXlHc5zVKVWZ0TJFrH4/n+QtlWrQg7BaWegKCdK2L4LhihTgbcUuiwiw8eY+TdBfpO18byVinZZHUQJaW+V03ou16nKdFaMnh9yrP9Khrhh8OI0HDlytGzYsClnToDp/nrJrEP6qtCITpkWI6rMgNEhb2PjIykR+PGPflzpbQ34RMnbP5CmWmj2rDmGex5PBkMGFDIlaDh1+mT6Xsj2jBmzU2KFKatB+MN0hMjF7Iqk5ytwhMGNY5Dm+GGMjhD69jJtxowYvapUSvaWnrF+Vy5divJXTiZb4keWRCBNVji4ly5cis5VLsbJwX4k4HAfaCeUUqBa+6KWx3DQsc4Fo3/bpk1x4tGcOhdkwp6aycSZg6ZaM/tXkfJK0ECnPfbo4+XosSPl5ZdfKp/9zOdSbnXwyOGUZO3bv7+MjI2GAfKW1WtSrur9sRY5a5w5YJysteBvuaDq5KkAFvZz8+Y7yztb3y4TJ3UmkITECvplEe1vSq0z7mBa9Muvtm5Nqe6cOfPy/N49PSgTJ5a5M2ak5Ebgb82DEg7VSduuoxyq1u13xCGI8e7UqNsfZNF57+hQ4lIDpgYIbHqtbs7cGWEfxv62R6dVdkFnuy8H7fiZs2XP3t05VytXrg6tNEfX+bNPACdnRnWFc0wWBTocSjZFaQ7L4e873t0e23TX3XfXHpD+/jhjZBCCG1rXq5ioZgQUIdvAPHYF05Zgxzs0pBGCCc8RUHNgMLNu6DOzksiGIJo88yXo1vkL56Z059DB/dmXZGcmdOaaZIW9sr+yVjIxHeNtcYrJr1JJAIW+x/aOCeX8hYvl4KFDWYO33nwzBEV1Xt2EAIN6zyrr0vF8hj2y93rNlFZyJNsmKBlrjz70756djJHhL77wuTj1W7duS/YIEk83WhOggeBY0KLcLEDmyFC5487KOmvvBN96eO664674Hfo4yIV3ffTRRzOXTGDvMxxgAM20GVPL5JTv1CoEfhHgeOG8eck0ela/r7aS7zAn50v/1tLFS2LjMJwmczNr5k1SnfrsfSGrqOxhs1LaLpDB6mr/QzsecpYr5dFHHyv33ntPOX7iWN6HDvbc0H32iM8jk6v8GLERf4FNc+1UeXRUBB6oqTyRTAIqyICSWDrDeaozqSbm3e0TXWxNgYnR6bNnhfaejgP0kUN2aPnylXnvlFGjx54xM3qOHpgzc3YqWXbs2JFAkI9JUfK3Ptj1QXSH6iD2mE6sgVB/Ss3oXzJpn70Tm0MPyroLdt2PzyOA876Ccb0ughi6I1U7IQOow3JDCNNV+1QqQYlevzoa40bPtZROC2DTyzhgzuT5AOVKxJpSfogqEJ2MCQboHUQW9917f+SJP/Y3P/h+mTZlRvwcwJD/ejeVEID+umbLy7OfeiZVQ0h66K1kgloMj8dOHI/fIKMjA27fkWMAdNmXeuaxBs8KwNLXqkpy7u3BWGbtDEdGm7mRgCm2mr5zXryvtQgjYU9PABZ6JuRV6WucXvp6ZY86a+l7W1vAGbAy/6Ed6Vgb0o+uclI2sqsre36ttyd+twyQZxULoNtm03/6yqvle9/7TnnyiWdK2+Vzu8f1y0ipcWSCbPdLU5rqPe1myYDFu6oxKuj5YF6M0+vF3ah5KT0rtbGz0kdSPh6QA/TjH/+ovP76G2Xtuk3licefKN/5zl9nUdetWxuFMGGi7ESdQM5gaqT/paa0WbMyKC9OWYvVhcESXPgep8QsIPW6ghR1htJllALhpHzTEDu3UldzgAVknLEtb28p3/qrb2X4GMGcN39RmTlzTunp6y2Hjx0pAwOYITrLN77xjfL004+nrnnaFIFdZaFo0L3R8Vq37Ce9SS1WLhFuVVx1KFzDImWTmsZfTnrKAYeH4tQG8WsaWaH/baV0tOn70T9QWa38UIa+536VCauyAVHAMi81c6IsCgPR4fTadHdfKc8++3x5+aVXgig8++xzOTzopB0qDrqDvvODneXAgUPlU8/WCenKSO5/4L4IJJpw72RGCIo/hoOC8UO5UJyYzDgR2E4uXb6UkjYpcs8uGOEw3nvXPZmCTDEQUoctztpMQ7bO5p7PfurZoBtz5tbGQM6z95WStYYcWweaAnNwmjJGv6/zfmbGmDQ9O3oOrBUZ8w7WmpHmqHGSIOmcFs/j3wQoFZX9294r94BaKvlwCJWiUZLmDTlorsE5ZDjcq1JsyiLWZkLy5zww3pSpf1eOQI4dfI6t7AqkWcmP0iHOKG59z8TIcboY9RlzZgdhUl7G0CTQuWVNmdDREbpP14EAyyo1pV4oU73fti1vxxGE/jN+lA9UViCAFUiQ7ewp47Jv9tOzW2//VstFa4pbsKbnCbprvTiqrpda5pYTw6hS7LWW+1r2jEESWDJk1lQ6OoMxKfVFqMPrtGc/IShob49+sd7OD0Om0Rrabw2wmdW+t87IQsNEVLOg1Qh5DlkbBsT1nLuU/Yya8jwx5Rv2Jw2pC+am5FHJrd9xtpBYeC4GD7siGvCaxTyVtV+wYF7WlA5ICVxPX7lz8915ZoifM8uh42yQD4ZeD51SkccffzyBT9OHBqUPJf/UqeX2zZuzpsolOAACLmvmz8VzZyOrGzYqIetNWV6Qu/a27CXHZFpr4PCCRUuz3hjHrAujFBClfyDBO4VjWLCzuHhxLdcjL7J2S5YuTk+i9W4CdGAIp5TBoreb+RZK4AR8mns5Aa79ne98O8yWGtIHh4eT3VKqPKHFvgd1HB4YDKuPv2Mrsq/2iQy6PsNtmKEMPhZLrJenNb6bJL5xfcCvgAmlJMjk0LuHPfQMa9asiwNwMk3a42XFyhWV8AOt94L5ZdPtlZnN3qTsVa1+q3Qq5SmcW+U1y5bVzFKLrc555oDoK1AKQyZcx57lnGjobjnDKWuaoP5eKWbtC2OcgU7WnWzNXliH/dLLkEq/5wSQb4irfQdgQXYBFdiKfN/7s31N2RUkmywAiJSmCXY8D6cE4KOxPYNqlwGaxlulehejP2Xpjhjsu3pVypXIDafHHzTS7CFgQzkMGeLc7nh/R2R63dr1sQeAgyvXLoc1dOqUyXGe7Tt7nEn3dgAAIABJREFUXntrhmuDfkd7yAWg+rNmzEyQzKbLiLLh6zdsjB/ALmGnAprKJM2ePS99I3wDfakC65RwO3/79qVfzrrJjqFLt0Z33XdfQAYlvPQ9HQMosqb33HF75MWz0Al8HvKbCozSFsIKe4s4KGxVF8/FiaYfBIohJegfKLfecmtKumXFBeXsrQxjYwtSnsMfUb48NpqMjP1WamSvgC8odpGM2BfBAmYs9sK6Dg2NVLKHlavyHWt6tjWc0llRygqwEDynd+TiuejuWXP0QtVqEXvg3DoPCKRe+PwL5Qc/+F7Kpqyh0kCBs8wNZ14Whi8l6Kl7ezlOLFtz4MDBBCgVoBmOQx8Gw/kLwlIm20xX0OPkA5DdPLf3pWPqcN9alkmPRWYF7PH3lP4tTnuEcyNz734vvvjDyJ7xBuyTahLvQscj6Ln9tttL72Bv7vnwQw9HHskxmQi5yb59kXmgYoDfVuWMvQeyeA5nnk5JC8KsWWX7u++2smS3JNsmU5gsRmcltXGe4n/MmJFMDL/OPQQgMs9Adz4I/QDYAmjRa96N70DveBazK2V8+AdkTcbqnnvvy+iBS90XEtz0XO8NAEYvWCPZaiWD9NP9992fPZo/T/ZrSkbFpHd8vJb/8d1OnztTnnjyycoY3Kogst56tkJ/brxBW0f8svSBK0EfHAzIH7KtSROj1xoALyBLbx3W7CzyFQJ8jdRKJfuc0jOgnfJUBGey+MMqx2pvszVva7WY8GH9SUJFoHPyZN4lGcKT+snMYKzZZBk6SQF+2N/8zQ/Kyy/9uCxfdktp27n9pfG//va3EoFitVLiFRap/t5EWEH4p06LM3L4WC1ZqL0yle455VNp2qqEBJ0TpI0GS19PXQTfhXRxhF955eXUFH/pN78e5/3HP/pRWbfu1rAbibyUbjGwomSC6JDt//jj8unnP1Pe3f5e0qBf+PwXIpCvvPKTsn//xyEQeOHzn4/iPXToSPkv//k/xfnUh4Be0qELKmf4YepncbAvuDkzggNgov35s6JdbBz95dr1njBaGXjIIR8Y6Clf/spXyueef75MnzktnOSyOso56qZ1VmFozfARQDlknE4C60+GjU3B0lIHyTlA7ue5GEWBJupl68yxsm4OJIdIMFEZwszfudwqoVHaU1Pc0EPKDzMPNGn5yuVZX6gapjeRt4DO5F2zMzi3UqQokw2i5DRxXAgYRQTh4lS/t317uevue2rvxMSJ5fEnH4+D+t5776WX5c7Nd+bzFBHkjSEU4P7RH/1B+oA0R9551+YMXWVEoDcGPaFMpDgeffDh8tabv8zB1rNAbgh4KHnT3zUYJezv6zdW7nqUvOTFWkNBoDuczqB2WJsuXsznK2lDbTqsxmc4gQeqVAcLMsSRohg0ETb1xdbUIQyKNTKSPbCXFJI5Ogwy2m5Nfmp07Yd9btiB7K9eHrIvKPN9zrXrh740NOOVZc9zCQ6sHQUgUBOYV3IDTXUj5aWXf1KefOKpPOcPf/iDnLu77743B/2aOSZTJgchYbT91z5CehfMm5c0c1OC5rkYEFmgDNWcMydDykyAFujKhlXa9qlxTClvig+SX4Or2enzqgxFXeXjfR/F8GJHJB+c/VrrrgwMyUCd4wNxq8pyKJk57+1aEH0zBOxLkJ00EPamVAUKyThw5H2+YYXCYMPx8n7WSPlVZc6ZnqyWa9oHQI00OJ3TfflS1j3DNUdryWDmCukXQQt6++3/H1P3GaT3dZ0J/nbuBjog5yQSJIjIJDNTgRSVw3hsWbIky67xVHns2v26+2Gn9vvWVs2s7RmPZ8ouW5qxJY/HliWTJhUoiTkgkCBABAIgcs6N7gY6b/2e+/5hv1UsAui33/f+7z33hOec85zoJ4YBIEAuBHqe36BapRpQPQZWCSinlKI9dOjgbb3HKYCEoqFnPFcsX5a9hBCTe/uzZeu2lBb5bs6VEg8gDceTg2ZP6FZsbBBP30FvQKFTymLyc7/+gLE8FzlwZ8iBkiNZWGCC86ED0jc2rxIEOA/9OZs2bkqj68lTpyOHx0+cTDaCQW5mK9CH9pYDAgW+6+47AwD4uTVDbjnWPtO6vdIADVlesTKovfPCeOlslMEKtMmfz2yYdtwxA+2UGS+Vac+wVpTineX40aPJKm7auDF7V9H/OgSZ40tf3rttW75b0HgjpZNzFauXjp7u7LHn9l1KBFPONnYz+jXEJjdvlWc+/ZlyA2vQRGUVGhrsL3N6Ky1vYy9CwDM1FZbAJsNLx6R/AwPRcHXS6R7PSI44hABCBr7OnlDO3ZNyFi+yaW0GXv7LjE79zNqH4s4C7lasXZfAjkxzjmWTBEAOn97mbACBJiZlu9fHbtA5NYuonHVZ9pXeAwyhAPfvArsd27fHaVm3VuA+L/fD90B76V96je5UpjaCfGZOX1DtzHhZvCTDumX6OeNPffLpEAzIlgS4uHUzjoaMmbvJCezsai/3P3Bfnt8dobuBIg2RhTtd51PtKZjBILlN3X3DRmhvTp8+V46YO3drIkxvYaXq6EoQw7aFfnnCQO1/HlORkihzRjRznzsdEABosO2+++Lo2jMy4FnswfiotS8obcX8llrqVJkR6ywZ+zV/aEG5fPVyAMUly5dGtrZvfzt7VxnVxjLTBXBjP+pZTOfzleqm5KpFUc1R8/ubtm7J+Vu/O0Umli9ZWiYw1B05ErlubJsSpbvuuidVLPv3vB8AEjUvkIz81D7f62FFE9C445xlDenAFH6DGYEC1U988qn0bhhBgTHwT/7kP2dOyqc/85mwLHImAIfOl+zKoEL/T5w8lvIsuh65ijYB8uGeA3zcJaQG+qbmzx9KSayMiO9u7B09xWaEGnl2ply5pMRpMDq+GRHifjlD+8Qf8p/qmNqn0hPWWLZ049333A4QZD/pKJUR9CAgj33w3WSDDJIr/oLSaCQ99tt9Jd/NAG6yS9/ab2cmKGrKMz2j8/B3Qf/rr7+aM3n8sSdyd9gwAOrnP//5ZJ1e/NlPI/er1qwqmzZtzGBPd5jtaZz/m2MV5PF5vts5cuKxp7GRfJ1Gnn/58s/z5wXzFuY+8o9Shrdw0e02B37mrnfeKW+/8Vpk5Bvf+M3cEXotVUQdHeXf/9//vvybf/O7ATNUeVS/CcHVZMrl2Qi6vq29I9n2If2VHeybwfZdZXBB7YMEAjUVB/pCfQf9BVgUI9BvId2Znb3dIuOMmhJJpa1NeT05uzkyGrtnj7UIOBu2DShBftyl2XZMii1mtpnZzLVU9mgm5g//4UeZH/n440+Wtr3bn539+7//+zJ8/UaQGZN3NTQFPYjQVvaOE6dOl/2HDqXGVNmYiF6NqIvS1NpK+7722htxACGfjAPnSMqMECkXMGfnscc+Xt577900+qNzfvrpp8vZ82dDWS1Kp7Ch2a+9/moZvjpcvv71b8SYK2OxEZwhqXbOnUyTaC/Gv7QHQbABslQOXQ0/YbnzrjuTkiUYyTjdrE1onNcDB8xYaGsZE+n42khaOqHR0LMFqUX89FNPlY2b7ilz+npSJ9jM0ZCpUN7GCbEvgiNKWno6Q6HOng1TBa5zBtDhWoNnMZyOMlTzrCzh8tVLUcSV7rMrAwa9D3OHgMal0AfVMHQ5cO9jXCHHlHZXb50DA/GBsDEghJJh8Kzhub9Ze2ugCPbV+0TV0AMKQRZBYIn3XZqWcvjyV74cxJxykCHglBmOGFTwVB3a+bnPfaG88MLz5cEHfyVlKUtXLI0gVj56aCQHpKNSD7fV8+LQUcQ181GNDeNg/gHE9MEHHixnz19Mqth5IkegGDWpQwQoFUaAg+oyBMk0cdcl6eqMw03hQdedJ4WVzIJBh7t2ZShc7adqDYZsORxplG0NRVTmJnPi8lI2WArNOmmG2jlT8yEoI44FxUVBU2wQL8pflsJzq5/3vPa3mXniPO2PkkFr8RzORH+IoZRKtVKeiIVvdrZS6SoXMMxLw21rrkaTHcN171z8O8UdBLdPtqyybDVNgBw/qBgjHNrGGZmSOo+iKusjMZSQc04jx5Kxpx/IJXYaiKeAdMc7u1J60JQNLl64KCWe1iRrIqCzT/ZSOWot/4G8LUhtuL1WAiYL535DqzQP9w9Ai3uSQRAQeJ4m9e4OU9ycGOdlLwRQ1RjVmQyCRw6JKfLW8PgTT2Z/X331lXwekCFDEZUGGhQ6M1see+zxPL/zY3A967p1d2T91s7xhKJDi0O/OXdu2XbvlhiTK5cvRR/VWVdmn1xqUaKWsn3H9vKbX//NlOegCIVgbty0sbInNVlamY4rV2pf2ANKObqTJZ2arv1bztHafC+HOEM5lWEqJ2451sp9wkKZYbHKqqZSwy7IRb9Lll979fWydcvW6HTnCXEmp3QdoGP3u7vL0mWLy6/+6r9u1WRfLFev6QFC5LE4sgx1FwAJeNHTC248u/4J5+LfOedvvfVWslxQYHLujhsIvGTZ8oApoSadnkqWISjzWJ0RZCbOjevQ4EvJDrlXIZ3o7KyAz9BAztQQu/V33Znv57CiF64gm/7Ek8kiI6Rhz15/87XcMSWOt+eS9SCF6S/TU0qpO1uUsrNlztyB6G/yR2/6PDo3ZRStyfHKPJqZUrIi9kf/FMfDGZFF58W5Ij+edaCv9gA1w0JDiTpV6abZNVm7fYc/yBwXwYPsPFlPoD58I7pAfb4gVB+j7JU7JBis9fADyfz6Pu/nmDqTGsgujvNML/o+9fDLlq9oEdgsyvPKCMmUCvD1sshwuAfQYjoLOMKu7tyxM5mDu+++J6CJ+wyocN/I4vFjx6NX2ZRLl8/nPevvvCtnVxHanpBGVCfuZEpMUfUCtGRRyL+AsDpSM2VkFCnGmaC16KjZp5+/+GL2d/XqddG9TVmlfQQm1O/pSva8mXY/cmssvZxQavezEpaMhv65u72tVV7XFn3rbtI9164P5y46D0QvR44eKRs3bSoLly4KoOE52Sfyo69noM9Q5fPpi/3U05+MnP/857/InSQbbFsGgk9PpWx0cN5QuXzlYmQpiHdPb9m6aVNZsmhJyqucefrFkgGbHwd4185dacJ/5lPPhGXPXQyJAZR8srJL8su2bduS8wQ2K59DPnXsWO1r5k+pdsE8e/3alUo2MtRfvvTlryTwPXr4SM6D3JohyO5XBrtL5Q//vz8q3/ytbwb4c45sfvpPrlxJ9k5ftH5GvougjF/jnK3RXbRXnisl5h2dAdjZaqQasnXrWjTP7htZ4T8kGOUHLjTz51T+TuacCbuGyp9u1YvETqNMHpw/mGyugBEYIzAiv/p7+GLuH9+KDHiWpqKDfpNxARJW0A59+/xKDtQaECubd+nSlTjy7pbP0nfEDwH48Ft8riCQr/XIo48kSPMSGJADNsXPP7JufQKmSu5jfk1H9QW765iGUCojCRgbLYePHIwuvHr5WtlsrEF3dwX/BlCQL41NBmrr/3z9tZfjT33hC1+IXfJ7CE34Idt31nmGAlMZIHvH70Co0zCtYTokj5cuXCzjYwL3JQHW6XbkLnS75xaku4t0oPtmXmBd1/E8h+91XtYo68W+8p3v3XZvwHO/Y3/Zl9FW35VMNrDR57O7+sPpQ4OwzZ7ky/GzZXPcVTKC+Ox73/teOX3yTPm3//bflbZLp3bOWkSis46uBDmier9IaVAUlPehI2j0Spm3cGEcStSGBNZBEFjOkLSctLIUNUeZQ3RgPwVwLQZIChfj0BMf+2TZu+f98u67O8qXv/yvisn3UvHSe9VRg3xcS7Q7duNmEPdmqJAUtcNx0C4yp2nO3P6gWIyWKNsG/Omf/klqSJX4UEKciV/79V+L4VGzmlIpk8oPHypvvf1WuXTxSnj4r18fqRcTy8TEeBT+xMTN8vXf/Fr5yhe/UI5+eDhIlH1iYOKcnTheFi1ZXO6/7/44J4KNOrtnIErL3kIh1Z87ZPsdR335iiBlkFhGjlE3pV6pifc3KGsogxcvawkKisGzMdQutz12VnHY5i2IM3995FrKxPQFcGDGRpQRToQIAvGCMz1/9kKiY6l0Rohw43aHfsuoubCUoO94+RWXZF/54pe+UB597LEEF3XIlkCzP44/RJPhxIAGxTt79nwNYFYuD6JSkSqN+eejjDjcp48fv8025Hk4KA3yC4nwnJwvrFIjYzeTJaLcyZDzC30xlqhWLw0FQIHoQ3CJ7ElQ3ck6yC+Zl2tXWwwfqBzP5VI0GSSlExSY4J3DXif3dsVBwAL17HPP1r6awcFKI9s3J5/PIW/2iuwz5hWJLreVp3VT6OSWXHMorRdI4Psa5Jp8MJgp0RqsCljGgELx/rD0KMM5caKM3hwrcwxqHRuNE0YWnbs7gdrUEEmICufDXXWGNuyRRx6LQiD/FJxekgMf7M/z6JWxTxQwp9h+cNb1j5Fp8qwkzL0XGFk7faDJc/f7e8vnPvf5em/HbpZr+jgyg2Rezo0yVI5KcXHO7YFXoyQpOT1ITQmd56G4BYy+V4CjbILDQ44oU/8GoYYg2TMZqMxXWCDA6oxckkOZm/PnL5Y9771Xnnoak9qhnJ3faUrgZD4/OPhBMqCMkxJEBrbO8xguDzzw0TjjauzpIcaLc2nv795wV/nogw+WmVLplDkRDbpGL0G4awlAe3qTlFTUgP5W5ikAEPzduVp/5oi1sl+CNSDRxNRU9rIapUrjWechXCgrlzVlcMduMw/6uc+EhJpLgmof2ojh8A//8A/L8LXhzPhw3gImjsyjjz4WfaaX5hvf+FbpH5yTMhT6m8FS+qmenpP42c9/PndIVtWa7Sd0lzEWLNsfsufldwBpAlIA2Ucf/GjuiUCHA+aZGHqAiUD3zjvuqPOcpqdCk777nXdyFziLDHIzHFewidBElh4YVhHWmrWss9oqI5qg//rwjfKlL32pnL94vpgdx/BOTU63GNOGMs8NiOU8G/puDamMt3MDDrmnQB5yhZ3P/RqfQBxT5+xUopQ6ad576UQVBnSQ++vf6LreTrNSlEX3BIyJfrpxo0WyMj//vv1dZCdzgtL7PjSyAhaBCXSdQ1AZiJSilGQKBKl+h162HmU8ZF11g+9HOCNIWTh/YUAA90pAofzWewEagsyQfqCT1Udy40ZmQzWzhNw9No6MOmN6DVNgQ73OURZkqvKQvWRTBMFaHdkZ4Bon0O/6s/erLrAWlOfuJJDkhef/KeW9odNvq0PNR0dulqPHT5bnnv2nlO0pZ5PNCVW5RvUO7JP0emd0pSCYngDm+DP9SB9clGnvqSVG5KNmvFHCzyndLQYpVRT/3Pt3OvTut0shR2+WS1cv1WGqoeG9Gd8jM/WmpkJ0NISu+vr1lGx5BiVHew2JRvt++VKZHK/kD9ah4mPewvlh0qJzBECcYiQjZI/Opw8zt2/e/GScna/7f+3y1VQ59M7ty+e6Rz6DvqYDBDpbtm6Oo66sUJ+xAMDdoYc5j8hHDCs1Z27zlq2lv79SpDf9IcAbWSn6XRUOx9z67DlndqJVek/+yZ5slbvOVyPbx08cT+nbA/dX3RfCGVUoN25k75FROTP6gq0ztoLNmL9oQdjqarn0ZJz/G8Mj8enchW333huSJeB7mSmpalA2j5o8w6DvWJ9s/6OPPxo7bd2Vva0//9UMw0wCC1lXe+Ss3t7+VqoUsLm++ebr2Xc+AV+39rLOxiYADgR/Z8+cS+Bkj7zoXPvnDpDzmpXqzUzAezZuiN5wb+hu8t4QDpjjlnLaEHUMJBgh08mAnj9Xe7r4vXd8pExPT8QemB3l7mb2YG9v7oPKKb7Lb37jm2XN6tXlyOEPch4qBAAZzk7rgeqol155Kb6SgM2eAzPGx8dyb32e7/bMSxYvjRyePX06fdBICtDbt3d3RZfW9oOR20CceyjDLQMD+JENd8Zhc0QV3Rq/AuypGc6OFuV8naUlcA3DcWdnghlyUisxBm8zlHbRpRkSa/jq1O0WjjNnzpW/+h9/FfKbj33sE6Xt+vn3ZqEQYR9KPXGttSMAFs4hUqp25tyZ0tXZV8anJktvGIW64pRwEhhASgXaIKtBocqQWMCVK9dus9Ls2P52eeHHz5f1d90TgRBkKPNxCWuPxWAyJRw3SpR07du7N7z4EMog3qMVuYXwCYYoewZAgEGYDMRk0DhISX+NiSCvZcMJR+NwQxikdin5Z597rrzy8mtlYkL5DId4tHR09YSje2jeYLlw4Ux59LFHy+/+9u+U9o7ZlPRp2nIYakVln+b2My6muNYhSg1CX3sD9O90lp7uOtvB+ylth0vICa9LZ+9DYpBBdG0hdfDz2mdT2ausv/lMSpKD4OdNP5Q9Hxuv5V41m4UitC2XEkHDq6+8FlR1sH+w/Omf/mkQii988UtJs3J4DDx0CSlQqC4kzwUiH5//wudDRECROysKgUGnwDg2jKTnIvQ/+tGP6hA2juDA3Dxrpag9GccYNfGlc+eTOaB8mmezf4xFUy+OecPr2PGTuSjOOKg1BpreOszPc9YMybt1iJqynjvW52d1X+pcI4G7gWpILXx+GhEvXEhatM41mi3Xh68lk5mygeUrgzJ4Dp9vXc6m8t6PxUj7t9ffeD0ZiCYAUrLU9FnUkjbT56tSrY2JvUEsIPCejnIVSHCeObrkKM33bTW7xgAHWQo7YpWJnG9XVzl/0fpRjm5Mpsu6INXdHZ35/KZROvTKYbzTt7YkbHrq4yFzBuPGWV65MsEHZ7XZN0ir/Uy/kkzorZtx5O2D77U3/i1ZxdYsFYpIyltARKbMC6FsKyNRLYeV7SQ/Rw4ditFevASqWEv2OPXOWnmCewzVDjsPNqEWeUZlVqklGoJ13yeAV26VDMa0pseaLSQrzqq3R2DakcBVnbVMqiAr2YLOrsiBwcH0BeRW1hkJigCsIu6VXAS62jT50yueB0ukcgR7578ws00hbrgSx4MYQ38/PHI4f7Z/AnQgALmxj77X+jm+ykwaZkVgjXsxPWtY2kRt2saElEGPtfF85PpwnsV5pTSqlfURvNsjoJDAl0Mlrc8Q3rHuzshfZl2QlRbZCXDhnXd2JtB74MH7o8ucm33MbIWbNVMxtGB+gAjPAhxRpmFS+BOPPxGHQLBLZmW5ybE1/fKlXySjCRDgGELzyCSD7WwFRPZTaZZ9++Uvf5GMv/Uz9MuXLk+2gAOCGh06af0GEwNEnJHzV9pE9+tN8HeBWti/UiKjxEnDvaybuSWLy/wFlSlQqY5MoM/x+cqhKhXw3DI033ym7nIBy1iQRyQY8yrLWqvETnCg1rzp/6tMmXNzRyC+7kbo5M1/EEAh9ejty++HuvfGjdtMges3bUxFBESZjtfTAMSQZdCc7I4oLYPak4WwNLGTGTpaZ7Rh85KZk6EU4AAmyAeHxX/22H1OdqqvL4EAh8I9VA4pi6HHkvzLknsejs+77+yOjJKN9IemcXk6A3fdWXJHr7mzMqH60TjR7DX7UMGCo5EDunLf/vfjaLsb165cDV26s+fI1lkhXZlr89Zb28uBA4cDBpJHwSwEvyk7apgt3XeBtUzijWGIvxL0WymP5wjOX7w4AQOZawKdOgy5q0waHKvcdaYt+1PZHVEVK3eqowC6EB/MrZkiJe6eN9Uig4PRlXp0INLpV8vogN6UdkLVBa7pb5QlNOstZfBjQcbZAc76ylUrcm+QynS2d1Sip2QIkZfUkl7625lOTyC2mEoJkfIfDqbz15sl4KcbPZsz1KtKnpyBNZEj8t4/MFiWLl5arg1fK1eTOR8M+2F6i/PctwJAyBz09HaFQdcdUsFhdtPbO7fnDBYsWpQxG8uWkENMgrW/7+x5JY+Lc18Eu/YpPRZHj8ZOAxK9BA7WWecHlnLw0MHoSM5+7RsfLJcuXr5NDCNrs/GeTclcLFm8OGCBkn3BJT3Ktrj7KnoEdWQA2yMnnv6V9fBvAlrOeKikBwfTH6wc2b2kQwTE+p0E8N6nJ5HfYR6Xvp+Gat7d8Gf76ywF43TuM8880+pNXlYmpioZET/DmBXP9cQTH4sd2rWzghsAW60Ayrf5qVn36TPRj/wBQBOAw7qOHzuRNXsvf4QP4X0NaM1fAuDwYfS1y4IpwVPixWaeu3g++pz8Ll+6LFnBm2MjtQe/t7eV6awzvJzNzRsjubOIAdglGUnyX+eMVdsmMQGsARipmBBsei7yQL94NWWY2jUyXgPTmvLeFttlT2cNFK3fnVJpQc/IrsrWslkTLUKFhsjHXuu/N2Lmj//wj6PjgbdtV8++O0tAE2G1/t9MN23qnLGvQS26O/vKtTAA1am0DivsLaaccsDaMJl01H6diWpUXTj/l7V4/vnnyg9+8IOyYtWaKDhKatu9W+uBbNqYi6NUhsGHnHuwvbt3Z6FQ20pLN5XsDxTIpjBcpiQ7bGxT/g7dpejefOutKFqsXGmQm5qK48UJcagJLrq7Y/R/9tOfh05S2ZpMeWnrKMMjo2Xh4gWZ24NX/n//g98PcqjETvDHYfWZprATVoaA4vBc+mpSV36xMnqEFcwwxvHK0EHJuPQukjIFEauhYPbUvznYZrIzZXtrbLysDd/95O3ptIK1RlHbZ1PGE8hNjUdJRNBuMVpoUKfLm2++VX7845+kyXr9+rvLX//1X0cosaikAXxkNHvuHPyOtCt0pZYdXCr33rctQZAzl9FiVKG9zWXgkDFkBHrvXk2et8osL7e9LU4rYy9IkMUSGNxMw/mKXGT7knkRYZgrFW3FODetVGWsXL1+I4rb5dCn4TkpzpoKvZbg7fjxEwl4nTX58e9N4zC5cN7Oilwr+ajsYYb81aZ6zousEvnmIDfoK+MiSCBT9kVA4cKTQ0E4pVKD3tq8RyFwwDg9nsmzkwPPIcCC7kNevRg1iDF5sv+h69Ybc+ZMFJPzpYTtaRispqZDq8gJISynzqKh7A/jl5/vP7A/Z7pw3oIMiSTnTSmg5kTf5z5S8hcvnK/UoBOV/SXGpZksTMGwxDrfAAAgAElEQVTM1OnpDEQQlRYtbQbupbdhIJ/jzwy6HhLNv8rZ/F6tV29LyRv0jlPs/ilJIgfWyWnMHIJVq4JIy1IpzRBcC3yCAGVAWK3D9e+CEmev54sh8ewCc30CSnewmwloli9bln3LKw2ONSCDQqm5zlyctraKrk5Mxmhwmsgpw8oIqbkmn4yM8ifnIUjk5EIzyZq1h+gkirqySQkILlw8H/Y3zyw7sy1ndLhmsRYsjI4gewwnWRGw+fymbpnhq5Pb51Y61NJWRvXltcAbNKpQWU71ru1vpwyOgeS0OEf6vNKht9Wy0fbKevO9v/5e0GlNzrLFwJ6P3HFnZIWRlJln8Bn65SuWJQi29zIv1kIHeZ79B/fHWVGmQwe4P5yzJz/28egomWv6VVaGIdq2dVtk6ac/+2kQwTgaN81BmCwb79mYtdPlflegRBfok6pkMusyV8uz+66wfhoimfVMxenktPieEMCMyKpcawFi9fOgo4JcrGjQyyMfHs451obt2nfqP/LoXDh20GOlu1BT2Vfn1tHuu9m10nq26dxXe6tXZrZUKl73ojb3z8k5VCrfRUF7UX0DIazd2XhZP4eAMwz0+NWvfS3BIxmPY6Y8Bzve1Wv5vVq+WBn26FQgmrsp0LAPKdm9MRz7Y+3Wk1kmp88E1c8ATD0k47fyf2CDQIMjJAhSdsSeT0xN5E7Qb5Uopy2BL0dMmTVnhl6xZ0Caiq5WggHgHSapZOtOHk9wy/5WivkbAczoVHcsNMI3b0X+Nm7YGBDOXU8ZLyr902fKjp3vlrff3hXwTlnbS7/8ZZmarr209Jz1mSHDVgj6ZQ/YqPHxm1lbW/tsMnYLlywtoy3bQf9Wpqx5QZtHrl3NugU6XnEUA4YJRm/k+W0UxjvVKDve2ZESdPrMd3jfTYOnx1USVIZMQWTm6OU5Tkc3DrZ6HazjmplxwAYVLdPTZXDeQO7gzESlBPfvbHNK5zq70q87emM0MlGm9VddKXMGDb2sdPY8QveEfh9RKq9PdXwiZ0gne9aU6t0avw2eyWDJKH1w5EjAmnVsvNLo0bFkH/259qgej31E1CJQv+/ee8sF4M+liwHf2JnOFmuWVgR2F4lC35ye6Ad3R3Zc+RN9WEsb17dA28lW/ygw4WSot1W6hFwicjbWGnzeFnAc697jTzxRs0ILFlUGy5nZlDzTWxx/85m6e7uSXaSv3B3+mjPMnzPmo5L/2DsAvqwzGmeZKWfuDAUudJO1JBkgcJ5tK3etvzsArs9ig50BPZEsyJKlZcUK2aI5yX6n+uQqVlzl3OPxsdwFPXSqHcx6AMgCjqIfxzzvudiFCvSP5gxSoXDhbOzyL178ZWUDXbI0drEhLXDmyvvZ4ns2rG9V/1SAkb/l7AkKtj5jFKwv85cGBsr0zFQSF+TFc2NZZP+d+9zeOgJFL++qNWtDOpGyylZvs6Ac2GKv6SLZ7pBjDQ/Xfpt/MV/P38Pod/FS9kTGjo33b4AA81Hcz8Yn5lPLyHlvRq9MT6fHKneyVRkDNHjj9TfKf/wP/zF6XltI2/ZX/tdsDMu6dRGw1Di2GrnTIBlEfaZ09faU8ZtT4eWntB1mIrdWQxOnI3XyPbWRfLpVEiDbQiGjZvzB3/9dEJZHHnsiGzh841rYHigoDW4cx4Y0oHFADry/L/WGH1l3RxpROSSr11ZK2NRpL5jfYm6ZijAqtXHJ9Qm9vX17IrpknBYtisOYiemzdXIqxVNLDSbKu+/uLvve319GRydSl015urzmcXCI161bVf7g934vwUl7+2yQ8DqsEx3uaATf/JpGGBp0iAPomTKbA9vU9eHQfjLQGQaa/pUzdXDo4ECcJIo5bD0thp4ES1OzZe1H1t1mu+DIVQrX+iwUIHSSICpBU+9LwARvDKNGatTSL7zw46z90898rvzd3/9dUqQuM+GU4nbJpBoFN5BCFMOaF1/8+YspadywYUMtLVi8KBfOOipNdk0BU1oCLFSEjM5FaGCLerDStPbk75yWRfMXREHF6N0YTslbSpxacw/s24ljx+pk5IGhWkIhS3fTjKQLcSBcbJ+BVtX/GUNOgWDAhWhKaASaFLVAB+Wl7xCYNc2Hftakhz1fGhmHr5et2+6NQ+LPDLu7wmhnSnxf322OfD/3b86sOvIXo6BCADA42FK6dQ0ZLnf9WhShz/N9HCCK0n/K9py5BkDy645xMhlhSpnse9aevr4MDWXQ1BVzktQgK6ODhvheRga64hY3dJoUmN85mwGrC0t7V3uCcucHEWvm/NTAczrZC2ugUHxeU9MskCS/0DQO7KFkBUfiIDNicd7IhdKmuWT/ep0IPovdrNWPdHtwLjr6OnNjzTolbc1wwMHsAYeqEimgyJ7M/jFIPk/NdZT0woVZhzIJZZU1/a8XoiroK62SO0q6EoIsCbBiL2vZwrwy0D+YciAZAw74yZOn8xwaudP/1t0dp5yD4d4Lcr7yla/kLmQG2E1zgZYmE7h9R2Xm4fyaPSOYUVcOSGhknCy8t+e93CNzUaDXMh4CN0ZTT05KkgTp5Pnq1Tg6Yce8VUswOBgf7N8XIMXdbXqwas9HJUjgyJ5uMf2hzRVEQT45g0AB3xOEbXo6TGfQRsZ26fKlGZgqYw9MQPIQIpax0XLwA1TBNRPn3tNnzUwnToUsMcTQ3ghulEmoxf7hj/4hTcneTxcY7gqhFNgjZ1CySrZkFznkya6wTS000Nk2lOUNM9qcgf48E6cZiHD2tM8YruBSay6JMsOU/gzOTe+YDAr9br8AHtaixKxmYfuyJ8rV6E37rdFV1iRlm+MT0R/W0TunzgNphvlWQoPZ24NLQ0bS6kdpQCEOLP3FXgjoak9e7b25cPFiOXvmdNly/wO5E3TrvPkLcp85eoJTgZRAwf7SOXoCMhtlaDBnlzkVg0N5HiXSnk1ZphIhWbZxpAjd3ZG3yNZIrQKwPmv3LPrPrg0PhxGMPm36o+owZaWT3dFlHF8yRh9C82UpEsAZxtrXm/u1a9c7KSf1GWGECrvWknwvvQurtU6EIW+88Xp5+pNPB1CAzHM+lSPL4ly8eLXs2vVehmMvXrSkvPTSL8u6j9yRQFaQXqe4y0Rdj7OrfNXfgZX2T6ZE1uqKQPwExjoN/h0JZELEYm5IT7WlepuUxtF3zhewILNmrcNXr5eunq5y1113lH0fGIZasx8pyRoYKmtWrS49ZhidPh1HO1nhiYkEZwAtzz01MRFfAOgAVLXXzkJj/PTsVG22nprOObCNAlIyTfaMDjDCw96MDJtTOFq6es0ra0sADixi85O9m5jI/aH3MkyW0yxLMzmZ++G5ayWOoLurjAkoRkfKYvTpA4MJwFGYy6ywHe4nHd4/MKeV6ViTTM6FS+dTjYOKHFX7JFKYgYHcS2AOG02+BLT6hARTHH22nGPMKacjAIoYYs0bMqRctsJ7BIn2oa/P3J5bdXaRuWw3b9ZMx8LFocyWrefTuTsNq6Wh73wLtip2d7iOvKjZbz0llUzLPZc5Bn7RPwC6CrLNRN+lb/K++2vAND2dkjU+Se3XE0DUEkMOPptjIPtdd2+IbNprdiCkHwv1mM9NgGSdKjJkb/WZ0y/urrW88spLORs2owKolcWVvrx27XJ09eT4dB2e2mKJ5TvwOzdv3hR7AFQc6K8kGTeGryVpwFdmK9m5oyeOhnii+pmV/c29rRnf09ETfBH+mzuxYGioVsNcvFzW3313bJ5zt5fWEOCpFdjbB7LnM+gUsgektZYkK2Rqks2+UWamajVQqslmZ0pXK2lSY5C27G3AZzOsRsbiC8y2APqKZmIiBmqMlwMHDpb//Mf/qbL0IS7+sz/+97OE6JOffOo2+5RDc7AOwEJcnqnMa5guvXMhyZXtpk429nDtrUmos0lnUdrtpbJG+RkFoekb4w+F+LnPf6n8/OcvhjXtyY89GUOobpHhowBc1JSBoQpsBQEXzYDY/W6a3KGxSow4k6JwgrB505YoK6VvhIByNSuDIiYMDJQZF2rhgzJP1IGoJqi63Ec/PF5eeumVcu7cxdLWXpmKrFVtMoRp2fLF5fd/79/FgevtNSeoNm/VoLAyfDGa0tSZyh2EEA1iZZlwCSiXlC200nZ+TjjCwY6ucq4ZPjNRiD6n4knwWEhjHTzXNKTVSLg6xs3ntLUpWZguFy6bnTGQ57I37+/dl1IBZQWYe5zHt77x7fJXf/VXQZUZOxdOpoIS3XCPGlIsaBOpf/9Xv/qr5bvf/W5YpSAJyrAoGUrA+ZMFF1BZhXpWgeF99z+Yy3ruwrmggWHnoxB6TAK+nEuz/iN31H6G48fSHyLLRdA5T6EXNFPk1Mk4JWNYdt59J4ZUIKF0x6UTwFIMjACHnLKqTvlkPrNh7OFECST16PhcjiRFZP+gKQJPyqFpBIXoyUCgyE3W8NKl7JOgUbDr911OqD6jkIAiU9Z7olzIJQY0MkYpOo86of1m0EZ1smSDU64khcPizH0nWXAnKETOIgc+1JedHKzx9CdYKzp4ZQ/KwNCEkwfnCHCAhpAbn6UMg5Po2azL5Q/L0KWLCeKUokIk3bf0rbS1Rwl6nz1zbpwnWQWOuv21rwIrn4nqUuBx9FglEhAMa54UYEQBqpefvyA10l4NKxTnWW9JqKXHK8UzB2XJsiUJPEi+36eUOSDQbMaKLKXk5tq1OE8pOTtZZyk4f0GzYbb2S7bBZ104L6NWp6Qr50BEgGXGZwA8OF2opek9Z6u8QmD77D8+FyQ1TkdRjjad86P43X/DOiGKZNT3Mri1nLIicxyClDF01LIze8X5dC5hqcv8mkpz7X2MoZ87A0w9nBDPFcTxyrVy8tSpKG4AD90DEGKw5wlKk4WbqYxZfZWswOc6i+nJqXLSrJ9t9wYRfeWVV1Imh63HfWt0uZLcKieXcz/W3bE2sqosjhwbhAkNpav1FlQCiFsBmPRTNDN/lNe5H4ym9b/66qvJOnz8Y58sBw7ui/ME7Z0ztzaa2g9OGJRQsENH3LftvqCADdUqB8ZdJI9k0N2lyznAqHm96E97tW/f/qCEvmPJwkVxrt0djawj168FAZVFrYCdZzIcrpSrw3WyO6YoNfmy5BypOO2tvgi2IwxdrYno7Z3m5szJMznTGkBBQWtNeioP5syJM8expZcFOimTaul6a+aQGCSpBM8e39JMfq2yFCp1zQiCNPvWoEO2yeeTEYGAs272lFzULH0diMvJ51QO9Q/mWdgan8fJs05n7vvp11UrlufP/t1A4jjKhkp2Vzpscib4FEyx93qAgqS3MjUCIFlC9rPphfAeFRd1KOepyo60dGnkxRnbP2egVBCwsWnDpugNdyPZ1V07Y8cuXmTDrpaVq9aU8+cQokxGJ3jWhqHRPpATSLbvkw0yq8/nG35rbfoJAWcNuCRz6hnI3SIlWlu2lHPn6my19DYdPZqqFM6mcxsbGS1Xr18rknFDi8jlnCoD6G3b2sq6NWvjqOkn1a/sDDATmjOnhB1godw04wbMVhmtQ7DJOH1/4eK5KucC86GhgFXuWWYjTc8GYMHiKpBqSGJKe4mN1sNVM+EczhpMAzIzr2zl6uhBOgKi39wnzd3OVFXJNEZdDGQykhjR+C6dHTlfsmw/UkY30N+6E+2lH2gLEO+RCR0svfT/zdFa5qsvt6MjAJEA117oGWNj9u3bW3ua5s6toy365gRgIM906NZ7t5ar166EmMAdYSuXLq3DhytZ1rroHk66XkcgCL/AHRHUuD/79u9PH92DH/1owG76ku0Dythb9/ViqwrIfujzbMqqrIu9oJOVewmC+AtsNeDu1Mkz2Q+gUPpKZqZvz/ECWN//wEfjN9AnlfDmctl/4P30xGXWVkdnQDMyIoA0AwZoBNynD5XjV2ZHIIsqqjpcmJ8h267qAPXz1q335n1h2LxyOXKoh1xG45133ikXL/ARPl0GB2pvEpvAD6RbkWogSEhJ2cxs9hDgbuC2O8XesMHplTOc01ynsJeO5qzbOzviC/BvBMI1ZqgU1uwRsCHAbG9fizCH3m6P7+E9zrLOKmwvHW21dI2/nGzO+K3S0dmVu3u9RfbBhgMxAgiklPxSi6iiMgyz0cCpP/nPfxIwJpne7/3l/zPL2dRQJb3NgU+964zpzjNRVubmTKY+vT0ospQbAxHnvauWljDYLiYkjKE308Uhsh5qces02SNh0RBwGNJprs69928rX/7yV1IaZnOgOdDZBx58IEI9NnozF/9nP/tJmqm/8IWvhAVOreGpMyeD6DBoJtkuW4rtrCelLD/64Q9T9ysTxDm1UY899kgclM6ujiADkNukk2+MlD173i9vvv5mUF+0ow4YpV9XT2/Z9dbbQe2+9a3fiqM/f95gegAEZL299WBraUJ3kIAomq5altA43glSxs1ewUc+lMOEVmmS9HIg9pWBq701t+LsNCxbTW+SS5X/Wr0TTdmD76qOdm8crsp8MZULqRQCO4v+IyiP7NUnP/6p8sabb0ahZZDXrVthqhAwaJam9Dl80se//Tu/U777ne9EWdx3370xms0AKJdGtAgVdqk0bnMqNm7cHKXCub1w6UIUGGefUw4lCHq9VLlB7TcI9WxHR5QBZ9PzU4jmKQhaTp0+k1KYZmI8NEjGpGlAhpLVTM2CnF1lcqn9C/aCY9NkKBmJIIRnz8aJgKZQ/tblvMgIZ1Zw43O8oJaUtMtOHhkcypJDQBEIRFzoOBVDQ3VGxaWLkXnfD0XUACjQpHDVSXMSGXWomfV5Thk/ziZFZ2CaO+U51GJzytULWwunzfwQZ/7Ll19KDTBnvWG7AjSQw9o31Kp9v3Y12YPVq9akeVXQByGEkEBxBaQ1Q9ueum5omcxDeoSOHM5nuZN1DkEzCLSuV3nEgNkhpkKr7eYEteZGaTKU5bDfDGSagS9dyj1durhSvbsfDa1yZ7eBcfMjPzIunp/jaL32Utmjl7OyD2SM0XEuyjI5N+4noIYD4t+tl2NDDumkv/3b/xl69LDbLF0WXaWh0+9W5Tgcx+Jvvv+3+ZmyJ3Xqt8bHApqQM4G9ffeidxgvjodAbs2aVck8nzt3JgH4unVrarZq7doAMOTb/fT3hv7avvh+RsRnQ1zpGA70WUMIxydSDw2Z9Sb6IVm+9rbMinCX7QfZksFRG12NVldkWfMzp/348VNlz/t7Sm93X+nulYWeiJECXECKnR35RXnb1YV0YiLBEF2DWlpwoTyFg0leoJwMjOeAkDfAi3LZPIOzii4cL488/HhKHdJvs3x5WbZ8aembK+ui/NEwzuHgRnT05o2bUm4rC8G4pfQoA4praY67wVnggOoXUvpDbu1X+pguXYoxldkTpHCIoJwyW+xN4xDeDnYEBjfHgtxi9EKZCz0W4MtAQyHdAU4f+ahkCwuibysdc2URc4Y+M3MpWn2YTX06gg5TxvVepMwYmNgy+rIyZ86di87jPBw8/EH0pUxH46DZb6CNtbjju3fvTu8XPS0AAS4JKBsbZM6TkhhznE4c/zB3kr4BVjUVAxBW+6rsMwN1e3sTFGVAsx6viToH4+b4rezrbCoiyO9E2bR5axrsAYD04O733g3ww3GD5tMl7iu9YM3OhA7lgJKzZPn7+uK0uA/dXb0JqrA7OWPZHndb1YPg9ezZC6Wjszsl7JcuVzY3n0lW6Qm+h7PmuAmkXnzxxRA3aKBPKS1qf72aZ88mcKOvOVpAncxWOnE8Acr9D9yfM+Z0Nsyg1ie74Hkyn+zY0XLjxrVy98YNceKUWLojgAQkLBO3ZAMPxgaxW5x+ziodyLGrjdmTZVqOqK326oaNTtA/cr32BM6YZ3IrwT9c25wWPhmdC2MVeApo6mT4idhoZxu9j2hnTi2zQgRFXyrZ5nsg5+AMRwY62uMDZWaQAHu6njdmPj1rZK/6LDez9s6u7nJrdKz2Wp49W9n7pmvgzgbQj3qGUPPTF91KjZcuKyvCIlaJRICBbK6h4/bd2aRs9OrVgIdmkgGilq5YllKvlDypiEGxbZ7W+vUJ3NhYAQ3QQtZApsZYhcz8WrWy3BpTOTScPVDqRmfyN5SD2mvlwseOHw81+KOPPJYWit3vvBuSG3azBpYo4rUF1MHCIWm4djUMoTKQfEi20x7xF/hgSjT93zOSR2u4dnW4rFq1ory7G6A8HntBz+tH57tgrFu0cEnKdfW/ATv5OPwwPgsQg85x18nKkx97Imt78403Uzkiu9yw1oYVdXKyPPqouUFXyskTx8o3v/mtMAjb52o7K0HKqTOn04pAruYP1bmBZN3eBoAobbEb6R2e21/n6LQAGuc2SUbHazkZEKdpfQGEtKs+6K698mSRXmqAJUAGmeP3qL5pB4S3fMAagNf7IUimI0eGr1c722LDDVOnMtFbN1NaTJ8mFpmZLa+8/Gr5oz/8o1o1MDld2o5/8NqsHxDwGsWmuCTKnAGtTnW94JxkBx6HvMWQlogsNY9o/aZDXRqE/WZNMxnCyQiqxTQHY2JqOgPbXnj+hfKzn/20bLjn7jh+aIpdmDfeeC3lUlBhv0/ZfPozn41QsZimIKsXvXvD+qT/GFnorktA0z7y8GNJFf/3//7d8tOf/rR85jOfLXfftSHPIfXqEno+yoCCgOQLlAzlU54CobJZon6sbefOXyjv7NiZZ0SFbc7P0HwlYRdSxoFq8Z8PdjKOPqcDYsaxCX1nC4XMAE/sLkuXRmm4bJlkPlAbGLEBOTzoUkNYwEHm1EsxuqgOn8OL4YYygriHRjJ15XWisPItpQaE1Pf7GaUpaCQA//RPz5fVq9aFwYYDUemkKzrgQgpmOLQQqD17dpdvfuubCUo9J9a1/rkDuWwa+zmF6msFnxQiJepnXjJrHHNoe63tLq25DxPlEx//ZC4OBNwakBN4VaTpZpAAiCmUGA0zhVxr0utcJgGSy+6cKmpesyZkpmbFahraz5teGcbJZ6it3rF9R6YEUzScOO+rPPRINKBzzYC42dr38e6uKGf/CaRc1lr+Nl6pcaemoqwE/4gpDCyr2TpofcftZ/U+qfsTZ060yhN7IpOeheGkxB+894EgNpAImbWUqmkCpHTR646NRYmuXqPhezTloEpPH7j/gQAKgjQyXZ3T6ogq3XPOL/78ZzEkn37mmaCKsi5eTWAcR7uthJ42g+wmJ+sgUsMM+ytNLieVIxj64hGMMkvynCvXrq4U6VcuZ+85ywyPk1fKQRbdLehi6nAnq0GNHPf3x6GQxVA6umjp0iCG+teaqdSd7SXPm6Be31ma/TlME5nXEvKG9XeV0RsjmZtAJ3EEBPvOSpDpjCfGp8K+FqR84cIYCHqmlhFMRpas/c033io7du7Ofm3aeE/q4HvndJeVK5flOck7Q1IpZbvKwQ8+SMbLeXLUybFm8FpO05eM6RNPPpnnbdj96II4y9eHy+EjH0bmfV9AllYpQFMGxkihCvU89iRkH1AtNf0tulTnQx7Jv2b3oM9jdVie7z364bFy6vS5smDp4jIyPFxOnTlTOturEwHlU2YouGQL7JXAEIBB11Y51/NX+xGdq892rubhnDyuTFjpU1ud5N6iVA3pyxyOblt55pnP5t5x+ujPVWtXB1xhKNHdp/E6s7O6Elwy+lgH0z8xWc+7q6OzLJy/IA5qeg3GxmJQx27dKu/sfidAgPkjeiAyzb23Jzr56JEj6U1U3iVTL9jgLaYvYnYmjvz07Ey5MTpSujrrkE8y5a4BLDicHA6oezNvi16yrjdefz163WiEJghvSEP8nyMaJqoWQMDhUgLlXjtPOi0shkroxifLh0ePlg9PHg7gRDcCGt0XTnAqLpQljt0KWx56/ErX2henFXAg+ENzdnN8os4BWX9X7u3ihQta9MY1SDPzSa/lwNz+TDynv633rbfeSKkiltXhG5y3vuwvMIAD4/Mh+A899EjmrVX2w7Xl7NnTudsaw/0O20wvWqMMCYBpy5bNCUiRAtgDjgsHyD0EVnJOMKfecedd5dD+A+X9ve8n0JFBMTOntHWmNEXWnZOr58Uzs4/uGsdIcCuogWbTY/aQnVFC5t/p+IalKcx4A/2x14Y+c8bJt3ttn8kHnWrf+Q7W577KRukb9m90EKTffaS3rYe80Nfunc+WISYrgg76mv4RxOlr6ejuDgGIfSTTzlIWqTqd5gLRxdNZe5OFSoazVwB/vixdsjjVAr6LvPreZIzJd2dXslp+D4DEBxEUZI7P0Lw8T3pBzp5NBcbgvHllcP78BDruKueSIw1cFSCpNZmJ7u4NGF4rgCoAKwBlc2SGlPYBrTrSW3iz9CVYqOML2GIvZdrYDgW0mHwF177r0Af7M9tHO0Bnb3fkvlIsj8c55m84tx07t5eHfuXhPMMHhw6khLOvNXxYcL1y+YroXZ2Kjz3+eO4TANEwWDqmVq7ciu8j8/LFL365vLvr3fQ7+n2y1TTUAxDGJ8cTUJKxMIR2d8cOCJRqZko1BupvrLuIIC7kDH78wvNhFFywoOqxAIrZ/0pGAwwTkHe0G3R/I7r24x//RHr0PvzwcPbEHfbdjS6//75t+RyZJkDS0ND8+N38SvcD8caXv2wkyOpy4cLZ3BVgXYiyZMSRhpVSduzambaRDNxtAZWhhBb0d3WlpLuWQaOi7wkQIigLQ+66tSmfpz+bkSd0tBfZFXAlkO1Vcj6RREp6jPX4l1rhQgeEbGj4es7UM0ZuQ7zUkZ+TrZTEtUiImmHkZIG8N6RcGQ59c7y8/NIr5b/8yX+JXkSGkkAHysBg1QmupaxTmzjQX06fORkHW9BhYT3dlRaW88CJcvAOm7OXycYGCo2K+JU1aWiaSVMohN6DKJ+SXejsnpOUHAXLAO3Y+XaUwDPPfCoUc2qQKYtXX3k5DuC3v/07QS9E38+/8Hx59ZWXysaNG8ozn34mvyeF+Ytf/qIcPLC/fPMb3y5PPf1M+c5f/kXZvmNnBFnarx7YUK8X/cwAACAASURBVBwO9YdQWpsDnSJ4ytuwfzHwDkYDpUZ5wyGf+8fnEkk/+eTHy+c+97k4skc+/CDZHI3XnBqOH8WIjURwolwos09ajWwUjIOCEPk/55ESTW/KwGBqMJXtiJwdXJOp8X9Kz++kL2ROnYUSasILF1tKeHH+Dm27c/2dQWgZt6bsxVRihunmrfGy97195dlnny13rd9YTp44XeYvWJTsigCKArp4Ef1zWxAjPQn25Ktf+2rqxrFIoZ+lJDkx6TW5VocUusCeEfr48isvpU/ERU39+PXarAbRZ4gfefjRXADP7DtcgCo/tV6eUtOM60LLoIX5paVQBIACt4ZVivFmTD/60YdC9cvh2Lpta+V8v1gRCQqFo8GIuEzWDnnmbDLmDDHUtjaLjiQtWkkF5ka+7F3TNPjwww/Xfo8rV4K6SDvbd+UY1gHJkdVL6UhrTkIM3ETl6afU3KXlq1bEiYMkutxIH5TMZFDn4FDQSMpSFgg7ivrWxollHO1ZHHKDItO3UWm0gQRKwipqO5DPxGQjuJK52rN3T5q+GRrZWL+XhuZZSLmht8CNqXLpSh1s6i4wiE3KnAKzX6GM7x+KsbZOA0SpTYPGmrJT72XYTFsWSFPAnA6y8cijj5b3du/O+jmPUL+wPSUL3F6uj9Z+BWeSgPH6tdLb1VnZHs20uHo1jlRDnFGn208FjWW0L146X0bGRhI8UZKcUAw56vIH5g7mfsqsqG1X8gndAvI0paQCLAhcX99ARZs62kp3j8zOonL33eszT2vVavMk+oMmATF27NgZg7R06eLo0mPHPww6bY7DxOSt8tabb6Y8g8FVoguUoFe87OfRo8eilzZv2Xy7WZicQ4UrdeniyAAni4xxKBiv2t8xkuwgcMFdkt0RENhTs0k46lC7yZnpMnFrplzAxvXe7sgstH/tmnWxAfbctPUrFy/G0frWt74dqu1du3ZE/5qsff2Gpu+S/hkBy5rVa4KOnzl1Lg4emnsvxqqyT3bFbpALQYt17tu3pzz2+GPl7o3mrxzIYFdoKgdjemIyhj+B3KKFcQZTysjJC3NUbxxzVQfQwEtXrqS2ff7CReWDwwfKrnd2pRHcbCGymZ7R6aly4uixcv8DD5a5/TKYpXRghGqVEpf29jKRLKBgoyO2ztlwwmUmlPnR5ykvRHgTpr7unCGZoZ+ht57Xnjc9pGxMMv6tOSC1N6evhVQq+a5Zr1OnT6cs0V1nGzCUDi2sjG0CvobYx5quXq5Do/v7+oLKN1PD7XEIMdoqWxj0e2jewlamn+N8pKxbszr668L5s8mo1Un0i1M3L9NFt+qXTamq+TalLWU9c/sHS2/K88bybJXZq94retZ9Iufup6yC/QCi2CeBpyCIA/LBwf3loYcfjv6hrwAcXhxqZzjYPxTwD7OW4ePHjxwtu3buDNiFTbVbI/SUwGIy50+nWbNXnLHxCtyQ4wz7HByI7nMfZLMF7uyzAbJYy4AKSqX4Mc6Xw9jX2x2dLDPfALmVuMgco8p6uu/998vHP/GJVK4oyxRQA1M8TyiZb9yIrABx9Y3oUeOUsbHsgh4V8i3Il4mEqgP9OMnN+dUe2DoHDhBz7WplnVTqx7dC60yX+jc22bwp2U+gjz1hPxviB59pXfRtAp558xIU1ju6MM8WQo2pyTK4YF6CRrJmqHSor4fmJXBuSlLJnH/raqNjxlvEG8Gaa6n+nJ7QZdsPoAc7D9XHfNvbVZkLlakKDIBG9rRvTm+yYocPf1CWLF6UigUZn5n22VTf2K/77r0vPpC+wdiii+fKHXesDx09264C9ciHh1IxsHnT5vhKnuvk0WOR1S998UvZG7MdG/Za5+HOWg/9NDU+GaAXsQ8fh84GcLIBlVilBpF8EbpB4MjfkFlwp4Bk7gh/EHAgS/3973+vfOELX6zkLFM1gyiQAEICIDfcfXey13ve2xvabGvSs0R2AE8qNewz+8KnVZZ28fy5sFiyQeypviSBkYA4DQ9tsymrbuSWX7n73Z0Bp/kkbDtA9fCHH0Y/P/zII6WrvTO+SK2A6Yi/jmhHRlK1Ala/+7Zuy96h+LY3kzNT0V1h0lu2LBlW76ULgV6e8bFHH69U9crIMjpjIPvgDvIb9eMB1oFiQD7+V51f1h0/LIDmuNaJrfGJfBZ7kYqO8+eTiEGkMDU5E7/WvKqf/PinWcNv/87vlraD7704K/0taoIySYvbSExrshMu7BNPPNGK0DoTdRrmRHF56V8hJJRHRSFOJGWJ5pmwXDh3IZNsXRoG7b09e0r/oCnDs0HrXdYPjx4O/SRniPEWbFFULrGLTuGg0az0rEfK3vf3lCVLFoWWuk4sn0zGSCmYwEPkC+X+8CiK6e7U63M4OOFpuGw1htrMy5cYVDX/p9MD4mD0S8SJ7OuPg/AXf/4XQdx+4ze+nhQ9gV+6dFFZvGRRBF5qlYLlbHMS6hBGgw0XR0lwrGuAMi+Xg5NfnYaBcuzosQRefoZxCnqTpt70slyJQyR4oaChU176jAiJDBTUWErTc7nQEAuGopY9dSf961wIyplTZ8uuXbvLD3/4DynJuDk6We64466g0hcvOadLKQ/izIjU39u9Jw7+U596qjJcTE2GLcleCIwoS4J26RLUYjoGlByQGX+2j54/mY6+OuSUUWSMDQ+jkGtTcWXj8My1t6gzgQ7FT7AJuvdwkGrDf08L9eqNIjFsDUIhewddUf6YqdB9c+KECOStFSIE2VJa5Gf2zTp8J3kWhO7ZszeXj3ER6DZDzT44dLC88vLLmUGjtM9Fr71AFWExn6ROR5+MkqLk7At5UpaX4HR0pAYY3V1lwaIFQQQhYpxsf85ARKDA9etB0Z0/2eGsMer2NWQBGEkw6hhUKUhpw942mv3xHBxz7+WoCKIZZ2cWVNwsgqXLyttvvxVZ4QQAJyqtdX+UH/k1KLIhU6Com3rnhho5VK3ojsfHc9ePHDlUtr+zs9yz8Z4MoRQAZ7Aih1uDeP/c7Bkn1bOkZOBYDewYYUY6af45fWXRoqWlZ05fAgWAiXVbr2B165Yt2XcG1/rdawG/TJC16MdgUNENY4uSCfa5HAGEKNa06Z7qbNc5LdNhzeHIVNawS0EuZY4NGIWSuVfnzp4uCxYajCYLtKBs3rKpPPHk4wkaL56vpRUXLlxqNSTPlMOHD8bYuavOBA0t3VWbRLdk7VBjDpO7jDKWsvY5zo9OEIgxqpp46SqIZ5MdkZXgbKT2/8jhyDlUWqCdWupQfNY66YZdye8oh9r9zt7S3eqhwCgGoTWUV332kcOH0q/JFjBQ5Jg80Mt0q0x1yhSgtUq9RkfCeMl5MDRy5YpVKZ8SnEGanTOHjx4FkClVc+aIFsxxWLVmdYIZ90gJIvAHAszwcmLdzcwVmwekqvcZkSMmKE6iu9bW2VEWzF9UPjx+vIyO3Yhzq0TM+3y3tSnfQlmM7XO6BW6Ry8kWRbkZRZPTk7W3ZnAgg+YYcmCG86uBdb1zKTG8dDkASrJnk5MBBz2jwKf2LY1lbeTKfWUf6MCuttoInvK+ViO1TJLg/fqNG2mwBUB4zr2hXG4P0uy7yL25EmdOngpow6nw8wyfnpxIZsW+69+iM9A1TyO9TGnSjTggazLQdCqMi8hljBmYPzQvZzA6NpLqi/sefLAceG9POfrhkSD7ggFZnb379uVee1aOn4yCrIXvI4tAFfqc3SMztW9uXgCyzItauy73Ycf27fk5Z5q+ofP6ejCIKt8aTRCnp+6dd98tZWqmvPryKwm8jHy4nmnpt8qK1WZ6XYmNY1d8p7vlbMh7Aww5P3sBlee7ND2SdJ6skcCG3q167COhsuf7kKH9+w+kR0CfYC3NXBAHE9BgVMPDD/9KAh16LFnVoaEgzr7fvYSkkze2xLgFWWTOawbp8peUN1++FNTfzD5n7nfZE37YY489dpuc6dTJ09FXntX9Vj7HAebY+nx344MPjqS/avPmjXV2zfHjLaa1WmYGgOYHVFplJW+12oQ82DvyTc46e7sit/aS7ldO2NBEs9HWyeiQ41mVBq1MUmYnTc8kOMDa1TcwJzow7K8Z89CZERRzWuyOgks6i6OezPBkZV7VTyLgsU4EBwIY98U9ENT4s3le/M6PftRA5Z6AOJ7XENPao1lLVoEGhsqyAwbQ81/YocqUuSjBrUw/f1PPGyIdJekqPQCzsumyOsB+fVvjU+MBz5yv/ZeZ4+c2Yw8AcqopPE/Y+kL0MBpyBYOXQxeNTn9wKPdF75k78OlnPhP/58D+g8kOWf/atR8JGHT40OHy8ssvxdezLm0CelMNd8UgalipTJgZhmFuKyUzm+gGAKxs6h13rIvv8zd/872si5x7djrryY9/LKBIRgKMjKbEWT8dMKthztRryTGnZ4b6B3KfGp3Y0d2V5ITMubvbzNZK2djERLKxAJVFGdx+PcAx/5FOsl6y9smnnw4QAzDk+3jpu+KzNRlHlSzusrJB8QBwMz3p5y9Ebnw3MGDH9p3ln55/vpw6UZlr/4//8/8qbbve+NHsn/3Zf0vA8NRTT2fDCD/hNbTJ5SAwhGt6aqaFnpgvU/tMKCAvG8Gp2b37vdLd1ROBpvA/PHI0iJAH3LVrZ3n5lVfK3IH5MfaMkIDiI3dUBYgZpTrQ828PUoLoQ8VGRm5G6JosBcYJw7oIycT4ZJBiaxcwQEcpn5EbGuYGWj0NN+OANU5DZStDCTkVZUwJyjJ5dinoBQuwEFn/h+V73/t+nGOzCPC9r16rwVYZT2WUcRE72jvrILTWoLyGDtD/XYqG0SYzHsZrPbuLX6cp1/coW7DfKaWYmcn+hnygxYYTZJAT3V6HNTZocDNzhWJKg+vkZPa+YWbyOYRm3/v7yo7t76QRecOGjWVoEMueqdYbst87d26PAeTIP/X0UzEoBH312lUx+hjLBAdePtPld4aUjkxAU6rHOYH0enFUGcrK4V7ZUvzsH37w91H43/72byf6p2ibWReyNIx3nISZmRhEQa8zdds00cXJXYAOsye9AqJ/ddpf/fXfSHC2Y8f2BCXe49kEl81MBIqXwSFbAgTK2Np8ln4yDjEFpnHcehl3/SRQBGdtLc7Qudhv/wEHZGzsPYeN8ZbOTWnbnLm3B4DVOu+B8ouXfpGL2pQ1CjisQaB86fz58qlPPZOmSHKqkdc9STlYgvTuSo1pAGELyWSktr/9VpwJZQAcJ4ovQ+NaTX91eKI5VEr6RvN5dfpyZxBC6B9k0j2k9OozK7+6lGdk2NKcaRDulatl/779Wd+d6yFSd5UrKE7nzs0cHGdAXjU3k9exEY3pa+oAxYH+3Cty4nNrNrLO5uH8oXZfsWpVymAaZ1HJy/WrV4Owc2o4Ffbaz5WLAWWcx6aNm8qZU6dTmiSgch99h2feuWtXHOl/93v/W/QYOSJ70vAcREbdfrhH298y36CjtLXVvreuzvayddvmUKxDwEubIZlzgtiiBG2aw5MxGpD97o7DeuLk8XLo0MGycuXyBNcyC/aFsXKWggkN1YItziNDIiMrIwQY4tBCNaHjMsgCOvul8dZ+ymJ6n5IfQYXvzMydyerAOT9OedgA71ofh6qnZ245fuJkstgQO4aIgTH74v5774/cCkTcQYQaSlEZVr2USnU5CgIfwU7YoG7dSs/O97///TIwdyBT12Xv4/iHvnlNDCcQhfwJxuiNBQvnlfbujnL8xLHWferKXCVlMU89/XT6PJTMuoucHPIavWgY7dUaSNMDGNempmbKT37603L67KkEJ0pVoMkCUe9zNzdt2NiiqZWh6wgzIaTfqwHijp08Xj768EMptYCcQz7Jz+7d7yYIhr7ae+WXgsgMhD51OoASHQNEEAzbI2sNVatsjzJAZWcdXclK+X4BkGbxnjlzAjRmRsSNkfL2W6+XpUuWleujMvj6Z2RVDC/uKSuWLcsgPTLCVsh2ONuQhnQqIZrK3QCM+TzYrgAe6ul1c2QkazJyAZglEiIj7DkyHYQVa1auShmhDOyu3bvr0OGFi4La0ivpFzJr69at3EFgFPDqb//2b2J/2Uh7wzegm9lpOqFpYo9DNE+T/1TKXLEtASGVzly9qr90bgAAmZLzp87F4az9BLNl9NatMndwMLqJbeTokTFn457SDfajqTJ54MEH40j/+Cc/jm4QHL+/d28qNfQTyzCwM2xX04N49Ojh/H3f/kNl27bNKZNiB83PQ3XsPMMMmBk0k+U3f/Obtfx0+Hp8CIAXEhS6l+zpB/KsGZj5wIMJtsiKACpU4dOz5Z7N99RswtRUbFdlAqx+gWdjiwWR9tP79Jq99MuX4hOl3Ht8vMw3ykA/Qyl1zkh7e+4+HcEGyDiQA/3Y9kdAQhc7F868wMzdf+/99xIE2A+OMkBrcGAo8mY96Wua1LfSXXo7lW5OBEgL8UZr5Agwb87gnDjTXr7v5pi+zZ7Sxc9p2c7aMlEHRiqLIrvs8q4dO6L/gRLKAq2Rz0T2+DJAWUAqHUpny5Ch/+fDWDdyAJ9pPx5//NEAKbIf7DTn2t6wj+TF3pAv91jW6Py5syFOoG/4PXrD6axNWzaV9s72AGHItGQxgT9ADOfmxXb4ftmjkOu0+oV9j+9m0zMAdnw8/XdAYM+gt1Q1w/C1G+UXv/h5gAfzgehJvp5AzWenZybN/u1lwbyh7IvsJL8sfYjnz+U9AqmAdi32XmXP/CggFdDN3iDcof83b6uzE70Mn+UP89kqQ+RIqz2gVju4W+Yr0Y3kgJzNtpc6FiQxAlbCSibGX+BPsOmADC/roRuaPqAGFEhWsqerLFm2rFy5dKnOqmrNdfN+z1T76abLwkVLytlTla1OcKP0188SjE/Plvff31/+/M//vJw7U1tBPvaxp0rbnh0vzEK1fZDI14M4uIqst+eiWgQkC5qL4WFsbCROkejfIvzXpOTQGTs4gQJH49zZ8+XM6bM1et25I1N4n3rmc3FMq2JaUtbdsS5oiTRpw/TmEvocUbQLBZ365S9+EVTMJYeWj4wMh41GXTmEZlmYkKpx9+AEH8qg9pWwIkH41//612oD69UrMZ6+R/kLVjgIFKOMrlImoqPDjIsz5c/+258nSDMf4utf+1pZ+xGBnwObabFnzI1jSxkShnXr18egHDp4MOuQGpc+VC7FyGkst06ZLki3S18p9WZLT58ad0ORhiPgziVNVhOTtbZx7tw0GlNajKnL2KCKFTXRTF4Rb1kWa7Q3snZSo6MjygpmkkZlzF944WdxsJSeHT92tBz8YH8rm7G0PPfsc7mwmzZvDHrhMj/22BM5F3+3f5raMXa5eMpN1MNytl2ysHiUUku8lq9IhoYRYOjUTHManEttKp4TdFjNs/0QNPp8lxv70f/8n3+TvXzwwQdvO0VVsdQGNcGRy2MvBG5vvPlGzlnjvQtof2VbGBufyUHB/MJpYXCcvZI18kKWBVUMroBd/apsH6TGxWoCT9/PyGhaZvg4oM4EqYdMDPmujf512KtLnuzalavl9e2vB7X5xCc+mefyObUhfyKD5sih4Me6OKScVql8CpjTRNFLLXM+lIbYK1kZIIFgwt99f5Nqd3YNfW1TjkEJZeCnptDMwxL0LwgzlTuRcriJiQQ6ht3ZXy9rgoJxVqzdfis7eP2t128P4iSLsi0QLAjZh4cPx3myD5lF0BpQ1pSQCh69UKibpcIBTInP5GQt6evtC2XpqZMnopMYAC8OSai1R0Yq+jlTS6r06DAWzkMjv3Xoc4Ai6hF85eWXyuXL11rBUkeyJ+TCkFifI4uwctXqcuzYiTI0NBC2nKF5/WXbtq3l8ccfK/dsuifrE9Qk0Jmeia4wk4uhYLA9P+f+zNnTKa1wvtCpMEKeOhkDLQPAcHJoOV4CAXe6QXe9XxmdIF6A1czZ4pxxdsnxG2++XjZt3BynrTobbSkFpLDdC4FMQ8V+BYo6d6js2be3nLtwISg/VFoGeqGBie3VOJElWRX62f+VU2zYcHccfo7AZz/7+fLwo48my+nOf+pTn07WjcOnFNB50Ff22+9/9rOfu82QOH/BUEVy+5ELzOb3yR89keze8I3bJWEC4gzqw2BmFldrAHMyX5lR0l/OXbxQVixfWa5cux5GI9T6/X1zgq6787XJd1HZdM89dThqR1s+b1xTOEahwTrNXs/hyM06LHLu3IHoM8Gae+e5OPZh4uRI38JihYp6OA6ggZSMfHp6+vqiy9iykLWUEptKt3QAiXLX6vBQlMJ6V+2XpmQO4vYdO+JA3ZxEPyzDgZbezKWufM4VGcyTlV1URvjAgQ/yWZwmgYasEPt2BWNZb3fK/BbMm58sgv6QWqrbE8cLCcDF8xgkh4OWkpVzp08lE8Fu6Ttzf8iz0qX0ug7Ny70SZHJUZT44pzWLXmm5yXDTbE/n9/f3hTmLE+/1yMOP5C6cOiVTcSPDKpcsAbp0pRrB3I433nijvL93fyjfybn+IDqqD0PXunXRsQL/EHe0bF/o11tDhfNFGTRYqYFlCNhFuiMMr6OjrR5OjKAysheShVy8aGEGlQq26GG2i506euzDyAF7oDTIGYyMjpXf+q1v59zpJc4y+xua3PThHq+MUYhkrlUwhxOaTOP169lPowOWrVwZ0KOh2pWpqX3Cd2Uvk6VKKaWqh8qMKEgXxHKiOfaGayvfb9gO/R4AR3+RQNLnyWR7dqQEZsUAxeyLYFAWmcP67u7dyQJu3bItgWjKuOfMjYz6ezJgZDgzoLpyBxtq7ca2YF8bmGfGU52ZxJ/auvW+ACbDGfKKUWs8drbOuxmMAy5gW3/XnRkrQWf7PAM+scUJTOirZoAzEGvr1i3l1vhEeeSRR1LyJlPF5gHXgKvuIgKAFatXhO5/w90bK1X41WvJTtsXeoivxT46Z76XsjdAN11NfgDkN8fHyp6971WwFvDQ05PqIYCvz/Q+zjk/h//DbwGWOnMv+96MG/H7qUBYsiR743szF20e/Vn7Au21AJJ/ISMiiHE3gEhKrh/6lV/JUOtSOspXv/q1MGI6I59HZ5qNxgf+wQ/+rtx//30BB9gcZ+C+0090ypGjH5ZfeeihPJcsNx+A3myGnfO/yQAd6VkQBjQ9l2GkRB09NhpdwM54rzI74IffEewBzWQBybBnUq7IVwsT8fRUAAh3aolWlNOn4yergpLEcEf4ybI7PjtlrxOC66nYJ3JOFrz4RK+//mb5y7/4y/SkAwOVuradPbZ91i95SEpZCroyRygPGsxh1AE/eOI52/1BNmxEkw4NQpXhdB2ha47DUSrFnJo5SLJsgpIz7CTPfOaL5X/89+/mOx966OHUukMK5883AbcjZTzKT6BUDl3kqSwEmmGDly9fmshULaaNqwMw7wriDoGEUHP0CI6LePz40XLog4NZO4WgPhCfecpHBgcjgMrCUPsyHhT+8DDiADW/U+W//tf/Wt584/Xymc99rvzar/16WbpMYyK0BfmCnp4FWS+jzJmTnQo7xsmTFW0LW1Bb1lMHJhreNFWOHzseZ4xQp9lK9N1bWe/CHHZjJGUBGfymcfjUyUTa1uzC+zcHzaHiqDGuDA6Hy4XnaEDuEQJQyCLeG8Oj5Yc/fDbI0pJFy8p3vvvdNGsJOtraZsr7e/cE/YD6JHg7caJcvXYpBh3K7NIxLIIIKUYoMvnp7tbjc6X85Cc/TjDCMKdpvKO9nDlzNsbVfkPfmoFSUG2f6bJRlp6H4vV3yhcywJj5PoigOT81E9YRh8WeeZ9/qzJyIZkIF9Vn6C/i6NWZDUuz935XPa3fFUz5zoaC1c8gO/5PziDl1v0bX/t6zkNWj8NNgVICTfDE8B8+cih7DiywJmfn+9KAp1mutzfK1Z5JXUNB3AfOh1IfpRYp4evoCOsSJ5XCctmd4WuvvRa0mHPCgZMxyIT0kZGss1Kq1uGYnAFyZz807HLIZDwoXpmshgVL6QSHKA5J0+jd3R10x10UHKuhJm8UnCAqmYvcT9Tss9ENgnC/c+DQgdCLQk7tD0UNEUIOoJTK91C09n7T5k3ZL8G94O7UiRP5+do77qjKsDWjiwHhALjfy5YuSX+C/fCszgRSD+EUkLvjO97eUe7ZsCHlR/2DhpReCn15Q0ZAJrdtvT9nSaYPHjyUkhDlb+SXE1KH/tUZQHoF1srgpm7dXJ5Kh3zv/ffmHkuV03lKE5yz8+HsvfLqS1H86viVaGFhsl4ywNAwQHmm5cvyezXLdjOZZeWd6qXppYZ4RI8CBB4ST5dASgVAdC5HgkH17/ICnBJlfpl3MzISmWYoOIpvvP1mCFumZkr6Qmop7cU4ygvmLyjnDSfGtjSFqvxEnDx36Itf/FKrlOFYmlGtfWj+/Bh0hj39dYODQbJff+PNnDvnQ4BBb3EYw3Y5MFhWr1mVnhd192rx9blVKvhbkWfy4bs5IByRUFa3tYcRiOPTMFZVQ9xd9h3cXz788Fh5+NHHy9T0RBrdL547l2wifcD+CPw23oNQ4nqCcp994ezZBFV0diWnmSydPfrWAGsdQbPpJ7JN71qvUm1BCoCksvkZlFlpUp27vXPnQmzAQLd6i0LLaiBti4mTfRTgzpi3MzlViT80vjPm09MBQ6baZvMeWbo4qjfHynnZgYmpUO6SU47Re+/tyXmQNzZGMzZ2tdCYD84NE9bl8xcjT5xZYBLHwJgGrIdAR/sgw0z3XTp/IVlpzyWzetwcK8OC24BonQlSyc26tR9J/5ChnWyre2+tmqOh7uShOv+nyuYtG+Pcm7nx6iuvxrHmxLPPnNLBgXmp/PDcP/jBPyRwPXbseDl9Stlkd2Q89ryrlhbaW87ak098LPeC8wTwka3hRCmn9fJvnEoZ8eo4TpWnn36mrF61KsQtnGYz9+hFgRWkWpbWXX1n186QANCB9g74o0QKkEX3K1m6eOlKfCOl8yE+mZmJPLkPSlUBYM3sE7pSv7DsKefMGaXao6e7jE9O4W9DEAAAIABJREFU5O6zLRlme+TI7TIgz0oPZChzL3ClBjrkDViW/r1ly8qUM8qw7WU5lwp4Xs09dw+VYCoJ1+MgePd5AA02h73jizivWxMT5eixY5UQKuyAdV6i9xuSae8wb6W0emws5XwCJM/J1rBjgCZzfdgO77E3K0NtPVpGh0fLXXfWERFm5QBwDHtGbmE9+/cfLP193QmoK3HUvNaA5WV14O3Zs+nR8Zx0sNI/Tjtby5l3z/iB9oh9lU1fuXZl5jh+6plP14AjtOOV5Ic95WPwf5999h/DEAqA3Ll9Z/wRfoKM7UyZCeio//NTT3+qvPTyS7n3Dz/0SDJ5ZJv9ENBag1YLQb7+N+AJmWcX3H296bWBvlYjCZoFsfpCgRyeXaCcV4vwiwwo+WQz9e709nQlUOyfO5jy5Yb8BDDJJ/7Sl78SP7GCAetu97uQZ2Vw/Af9vP/4jz+M3Uq2dshez8/9EiQ3DHLOn1/JMLKvAhn30172zBGUXYku5md5pjrnsC8AHlu7aOHismLVmgzQTs9li1pbL5WAmT9AZ8hOzZ9XgSeyyM4LiCpoLxNEL5+Oz10D6Aoeuo/sp/5eVWQ/+MEPkokU6Ozbd6C03bi0f9YvpNwp1NJtcbr8XcQLNcDANHJDnepEImSRIwcWupWUHSVvCJCBbimZ6Lw9LM3CpJMI8GtS0RculIceebK88MLzSQuaQ6EkSuocG4vUMISiGfRUjRlE42acbMwzEEeOtSZ7jhBhlro7ceJUqKmlakNFOCxqFXRFWip621YyAZqT4zAZC04hJCTNoEuXxTHmwFy+crUsXbysfOc738mhC7R+93d/t9yxXg0hNpWulJNkdsPMbBwGh5vynv5am8lYeBYvf7feTKBXg3jhYvazMny1lQ4T1bFqBfGbjiIUrAQF10B6odYihvVleDi9JP6cPoWLF/PZlJN0tTO1p5zeZpYPxPjc2Qvlj/7wP8W53rhhc/nZiy8GkWe4UUFqwLNXkGtlbdjGRkZrhsF5UcSUS2pcFy0qN4avx9HmKAhcvAc6JtAUeLnw9p1S4SzoxaKYGVZGhtNIAYv4UyaVoX8VGYA4pQmyVIdNyRtkzM+cm31uWGrIl8AmaetNm+LscYLzeShODdwb0NcwkbS8NUCaldyQS2eDPQ6SK2AWkDGeAgGEBZwXCB/Z0zugNtx67blgSAMdREgwAACwjkrAcOY22uV30W4LXI+fPpHeGgoDkkHJJmthPlNpi4MlQwiJ8YycyQxCndsftIMj2bCJpVFfdnTR4ux5pjRDREzfNkDw7Nmyf9++oHj2gYPAwPpcZ+fPQb8YqonJlCUJsOw91NHf9Y00BA2hr6XEemsWrukpuTU5nmcmg/aTs0Sh4t0faiHO5FoGkW5hFBkayk+w4/vmaWCUAp+dTd8ctJzzbN3ySUosGAZBMyfwnV3vREEz3H4fYq0EYt4ClLZzbpeSyjDrv3IfzfDgDAsADh8+kuGSynJl0Nx/dKPuv/1OP8PFc6W3r7s8/MjDZcuWTQE69JpwAN5+e3tZvnRljJv5J2RL70NTkoCFi8GSgRbYMZxABvcXStik6DnPx44ej8PEYJh3Y8aV8waYONOFGTJXAQGyDX1fs3p11o0hk/wJ+OIAITHprdlgcuoOnb9wMaQOBti9+trrAXI4mRVVla2cF2PrzrjjdChmNvIhsJLF2LJtSwwhAy5D1gzitW530LnU2Vqa7nsj6z7XmaoEcO9QO3P26JW1BhZ313k8voeTzJYAUOgIepHOZ5w1WnOMAwpNTVaHsbenfHjsaAYjCxAGhgai/80oUWJRg8Jaxjk4VzlPW5xxsjF85Wrqu32G/lBB1t79e+OUGEbpGTxfyoHaa7ZV0MSgyoQIlpwbo9tkF+0Dkp25A3VQrzvF+exoqz0NskJhEzJTJxngyjA5bVbT8PXok+UrV1bQw9yeNpmDE9EN/7KcKdPprw/HoT176kwcXaQQMhcQIs6aL+7u6856MOJBrQV+fsAJp6foDGQj9jSlo11YBVcnu3Vw/4H0zAFm/C4ggnMkILZX/t8/MJg76T2AGDqZjGfI73id0+I8yW4tm+2M3gEE0bOpFpk7ECICJcMGML788supr+8fHCqXLxiOWisVwhTWg3UNrXKlt//qr381+6aEjxxXkKoOdfUCHgpeyIH1+26/r3E52XZz78Yn4pixRwlaseGN1yHUZN4Zb9x4T/pzK03w1Tyj0mjZGuXGslWeqZVyzffVmV1zK7Pe9HTsF1viPgsYZHn9TEBd5b8yxskMnDp1JiCIzLlsOiC49pcei8ywr0g/BHmyP+zi6MiNZEaG5s2vJb+GIM8bihPOV5A5IkOCnToDcDa6lN6Iv9DK2vXN7Q/5kKCqzqWarv07wOzSFv+lo12VxK3o+/XrjfC4XoaM3Uh/Y5051tcaUunvAutaSn+zzOmZk+CAjZAF9CzWiQiE7nGHtigJmxiPjhNQ1fKlOmS9Bux9KZ9jk5SW843ImiqN1avWZp9U4ZDHVWtWljUfWV1+8uMXyqbNmwOAsO+qeXwfEEwGUyB+8MDBMjUxHt+Gvra39uzO9XfEpuhxpff5nIKLsLzOVDCf3FhP048GfFLC3ZA/CCqQBTXkQHwwGXp3nvwoV1VKn+GcLUbgDEuVeb9yObqa/2I/0/c70B/ilS998SupOBH0pufr/Pk8CzsjaG6+QzbSGdSqn7acidLJlWtW1ZLeW+OlJ/1XlTHN2bozDSOrDDr/xIBnALR1OJO2rlr5JX4Q6NkHZ+t7+LCAqp6unsQL9rRWxNS+LcGbPUzfmOqLs+ciD+4CH/1f+tLuKb/KWbMzZIeNEKA3FVJXrlRSn+efez6Atj2+dm24tA1f2j9bU+mVao5ggyj9oodN2dRURbnbioGUlWudEWuiLkIHqXPRevsgvJXBKGhFh+FunTGCzz37bOrkt9330WyEUgfBi3k4hAniBvGIkI2Nleee+8egd5h/lFdQ/h7utVdfCfXgo489GiPqvaY+737vvQwOffyJx7NuHPqUnPVxWhizefOHbjNKNAFAGHlOnEi9Ly2o4U1QR/E+cP9Hy/e+972iadcm//7v/34Css7u9gQ6Xd2yALfiKFXmHY2lymPuvI30VZQd/WIdTkdgajlere0nSDE09nq60vhRlHFYlBJOTNxmCMkckLbKaOTVlKr5/ZpZaYb4GVxWQzzCZo9QZVMcP/i7H0aBbrxnSzl44INkIQQ6b29/uxw6dKBO7Z1roKThbBczwDGlhefOBTnUJOmMGG1KWumjXqd7770/NfGccmuBSqn7VZJRG9RuRGFykkyzbygZ1XRTOC4OR5HT7ZK9+eYbubACsQR2Zu5kRkUdmOY8qhKpmQYkBAILM5Uyb2X+ghhXKAwlAbWxBgZISUEz2dxlo2zspVJI5wJ5bwg2msnsyi4ElBS95+AUe50/fzZroDCtgwKE3pFpd4GcNVlTv+tSHzt1PH0L5BNS4veagZGQZt/jRanX3gs9MiiLx1MKJkuHlx66CF2FinOkKBzKsCF4COtT+rpqXbR1MiCMuu/0HNZpH+2rdUJMBHaajvUoQGQpDDLGKYxRnq60qQ2tMUUMn3aXoDo+m7PPoHNQ0f16D+PjPJUt+EznQVd4Noqa/Cs/WZj5OhfjwHHGnDslfO3qlRgBzqx6bwAMJ8UeOsMtmzYHODiPIGN2+naZEMRq+PpI9NbPf/7LrE0prrImPPvzhuanVOKfkay5eTZdDgzbHXeuK/ds2pCyWYPagD3Hjh8tB/YfKI88/ETAkxowXAxVfhCrTtnDClLISHJGGELZUufaBCcyRxkIXMwsqYFvM6sKeJRyLiQUsxVUsl9kN03wGB7nzw+qz7lA8BIEbGo6Wb+GUch5eFbGxp6+vXNnuTmiZv9CwAlGxJoE3OT++PETkb9TLVpqd0OA+9BDD4WERUnT5cu1Qb/O2RgM1bF9VTZBBmVk0ReTJWsFQFS63s7sl4CIoZQlUV7r38igdVunfgLzmVCTe8am/5CBtAeMJZk+cvRoUP/rQWgrkQNmJ1kt2QrOCjuzdvWaBC7m+Pg95AucTsZSUCkbefDQwcg1auOMVRgYSMOw56cjmz4h66bzocbsYXpFJyaCFBuqba84Bem3nJou7a3heYIbZWDOpeqG2j8JIPTMAlFT5unr0+culHX6Y1OB9c9D+DingBBlLDJtwy20H4BAvtmNZGYuX0pZMbTUCwjguZ1/mATb65RyTriScpnSyvK2ImQOkGDn1tZRgZiMZ2g1tfs8vQ0nT9ZSLQE4B1pmEphFl/s7fSfjOjI6nGqBJcsWl+VLVySL6qyViqGdHhycF/l//bXXy969GsANzOzJKAMN0uigBXXK4a9dv5I7yFZU/Xu+ln3N1BJ6ho/DZU1xxgA+mpUXLAx4Ishzb8h5Av3jx9K34bPpGiACvffVr/5GgkmlleQGaCEAlBGhL/UZYzLV15lAsKMz9i4z4KZnAuCFPKNUSmjvwUynT4M+q2Cn/lF9GnWgtjIez+F5yZP/gLgCHXbEDBrysnHT5rJ589boPkCW3wFI88EMnQV00QOEh+5QccLRNhfH3bFP6fFtaytLlyzJWgQY1tw3dzBgmAAjtNpKysxGDGlE1f+VROdmgGvAlvcCQ5ts7HSZLmvWrSvr1q7NwEdEDAhrfPe8gaGQlrDRgBC23LxItloJF9v/8SeezBn87Gc/C5NtJSLprgNdFy8qX/j8l3Jn/um5Z6O7rClB1Jy5ZcWKVcl08hXtzbIVS8uZc6di9xqAVKBAFuhm+0gWmhaMfXv2ZI9VxwBVQw8+cj1kJUom9buwn/pT9BGqfNi///1kRRB0sG18AaCCzCtiLLaFX+PczX6swdP6ZAXZ9HPnz6bPe97QgnLPPRvin1k7vQ3kyWy41pws4CtQz0DPAwcPxN8hO+49fZc+ltZsojWrVyVglsUFeHhGL3vz3LP/GObX//c//Mfb1VOzaOxbDL/pTQ3Fcx1Sai2hE0dY0RraTAeMjd8MLX9erYw725Y5nOyGfsHpyrJIdwNtfJ570gSK9JLvZdvZDn9vwArvafxba3Le7GploqzVKz4P8HX69NmyY/uu8pMf/zhASC2xXVraLp99b/bdd3alX8TBUPgMEPSkUcYOOfz9nX1ZKGcdIpbASN+BbE5HR4aqQRkoYmirf+toq8GR2tUf/eiH5bl/eq7ctWFLDl09e1jS7rozl/DChXOZ03DnHbW064UfPx8B//rXvxEWJI4PxST9h6efw71y1YpEflgp9AMlMl+2LM6U5uywaWQI5XSEedOmjcka2TzICCPlu5SBoPAj4NDfrq7eTF7mODz//Asp/SEjf/AHvx8mjOlp82kul56+7or8tthHRMgyCM0E9IYggIEggAwj5ZtSjtYgJH+358r6IGUpr2hRq1J0lfWo63bJGieaU0IYckZBxVHh9kVZu/AuGtQzDVxTk2m+hGifOH6ynDtbo/5PfPzp8ouf/zJKHwLIoP//TN2Hk6bXdR7422E6d0/OOQIYDCYhEEQGkZhFUiIpWbYkr1y1W+tab9Xuel213tr/weutWtuqlS1ZkGQLpCiLJAAiYwDMIIfBIE3OOfaEzr31e+73jt0scGa6+3vDveee+JznnDjJqe0PHEeQylEdHOpPkKBXQgB3//0PZt1E1tZREyumGhk+GSv73OCKGRiOOqGsMCnl1oPliSeejAGxHmTgs88/S2ZQtnnD+vUJPN96660owXvv/Xr28MKFc9mrZi4NxefdHEb3I5uyV7I1FBLHhOFgmBwO8A/ZPwqVw+EgcCwoXUrQmsDrc8BPHD+W4J3iD8tKZvOMxUBjB3FYvZd7Ci5kSyoxQVf2q2nc87xxUltUu4GTdXWVRcuXpHnQobbGdZo9KEJXOZRsq+C8Dm1NoNNiCyTHmvIlJyjaWbPnVErQFvMSOaxT0HdHDpYsXVaWLV0aB0QWmFzYu2TJTGxPZcY8nDpB3blPRi5TsNsC5eRQ1b6f2qdjTWWerJn9ofTJ+YaNt7RommsQRE8oTQuINboHD7wfU+BI9kKyAqxCJomxJesHDx+KEl24eHHkQXWVcgvbnoonOGRbRwwKZ00zpWfgKAu416xenX3/+NOP08PHsHImOQuata39008/Hcdx/ryFORccKs46JUvHcPqsk+DQgNBbbllf7n/w/tLePp2srtlf3s1Ub+fuzu33hq3LOnhmzHPk8szZ04G7NE3JglqOBd3HcbSXqq/63fQkgY823+eEgMJS5Aw+OXJNMDB7r4qjWgcGYL3sIaemwSwjI8h088ma9bS3kjXe//bNW5I5E8CrUoIVqxwxSOQA/OPjDz/MOfvi88+SqLrr7rtirN2jQnEGU3ULYQomngStV5LBdBYYcgkTQU7oPwcHco45TXrdPDv5DMsSlqJr16K36wygSo/PYZCVq4QadRgv+WuqD3SkLPk7770b+uM169abuJDz1z2jK9UuQYJz7ZkETN4FM1vIWmZ0ZWo72ao9QwPl+hg2wVL6+geq4zk+Hky895RUCCVrd8/NngU9JpIOoC0+n+ebmozj1iQKa6DDkau9cKBN3sf1A+06oeo7FnrsBGBtev8ullNnzgaqSCdkH+mSUNufzzML7sOCOTZ+s6IiGBBcxJG9frWcv4iMQ4V9aZwliSmMVmwf59j7oL6W3EgPzEStuAa6eEwVcW7p7OoMhJrceg73bZw5Q6fZYhVIVRW6Q8LG7zkP9Issul4skEywwSQ4hq+15lyNlONHjyepKGgSjF+9cq2cvyApMFFWr1wTXUsHW6vRsRvB869cVfdCkC5As9acV+eFviWrTTM5HS6LL4FCBwpG0dnWZmtVBYyPIGoD8YEaNAnYqZ/pLZaJ1k+n4t34Id6jvu+iBBxkl91hEwU99hL0e+uWLZVJrsUq6D3YPUxX6WcYHblJDkPXBxY3b3756ssvyty581PxCxvtdMlZ4ry5jwqA6gB9nAHBs2dFr7u2/Xf+A/GeqhUI64NsiM2SXMkFWzPU+HCC/lRM5s7LHktCpRpn9o5KxfVr8VmSuJ2aTJKZ3GJpJaPWzn0FcpevXikLFy+KbV+4cHGCR4lufoSzwKm3DtZqYLA/SYum6kZ+1tLXM2bER4AyUWG130hSIB1UKzbccmuqaZXcaV7uURnwptJfJOmqwgnueOLUicAOQ0d85kxQQ86DtdQ+4TnpxwSk2iYGB8stt96ayoGExa633ypffPl52bp9e7lj86boOcgOvTOCjU93f1LmZ7TAwtqqoC9vnG/SWd57770kBUDgvC+Z8RzW1HqTH8+Bbnr50pXxDV0A7IzuIVeBv3fr+e2pA0SXLss8ScGA/bY27hsIXHd34IQhG1q4sFL0XxmOHfYl4KZL33rzjfTM/Yt/+X9Er3gGdkSCU2UrpAatXt1UVFvVnnGEIKlWQi6cKVNttbfcO7HP7uvdVUUVLthm71/1neqspKsAqi3Pkd6gVuBU+3vMakMEVBM8DbS+Qj67IrYVjTXQGhFTiypaa/i3Epmvv/Z6bLpnyRDrs8c+mH7++eejMDixjBzMZNMInIFrvd0xFFMTlYvdA4BLNaw+bsygJQprr431mdzsUExX6IENEH2/9vrr5bbbt2bBKRBK8JvffCoL99KLvwkc7YH7H0xWiFPkQatgjKfxnYBi4yDwBGHuvDll3dr1MQLwtMqYDN2TT34zRqrOJzmc7BZHHAOHw6Z6IsMKxtA0iXGaZGcUS8C83JMT/Paud7OhV4Yvl5/85Mflzju3l2vXGRzzA+aUJUsXt9alblx1GnDD37hZwhOVExbvoqmM4mXkOasqSTZ04aLFqSj5HYqbMxBnqJX9sSeEkVPL8WagZM8dHs9eIVN1Oi7hlsVhfP0c5nbvV3uL0t7EeElG8Pvf/WH5sz/78zhHQ0MDOQBmIMjUyIxsvG1TIE9mU3BSBDoOG1hL2IQmURbDLWsWRiVZhzmiD3XAMZXUSpZmsoGbQwk5NYypDJJ1sfeyuvaN8QC/UU5voDDkqmExIjf2LNj11sAta8eZ4Sg6MBxHayt4FhirJHBGBAQCc/LqOcPhr5+hr682ZWdQbq1W2EfrrqeEkeIgcH45Z5wCCocxFaSERWv5ivxMoNwohVpur/Ahxpdz6DrK0RvvuD2ZRBl7SopT7LnM0DHZuekzMp9GlpEBy2wHjdPpp1HZGM/QUPBGTkSgpK0hnA05A/loGuAZ40YZZmr7wEAd2tcyeNbMf4LBSsveFdgVJ4BTZD8Dtxutgz85FQyMjLmA7esP3n+TTcbeYL3irGgg757RWRmkSltB1Q0+JuFA+TKqziY5EegwmCZpY1oT1HNowaWyd5MG1BkwWiF5v/jFzwPJA5tMKfzC+QwMPnLsSB1MN11CLECPyexYw+eeey4yPGf2/OgYPUbe13mVqFBFECz39Rq8N1FWrFpWvva1ezJ/heJevXplzp8AGiXp3DkL06OVmS0dnYGumQsjcUMe3UvW0/Mlk6WRvdWoLlgDo3OuOC6SIbJtqZ61JrdzwmvPY1uw6XSRe9lDz8AwmE3CGDaEEaoV/22g494myw8NDgQSpd+BoWCEBYJYlby/a5FfcCj2QBXXWWDwBVQcXHoIUYNg1O9q0uaIUvfksg5DnBUjmYSHpMIgOO9A5E9SCfSInKFwp89kAN1Hj4Zssnt0tlW4kkqf81YTCbUfxvmNvBxAoPJlaevsDAbcHhlv0NvVU5YsXhwa3mqgp0Nm4B7p1QPJaM24ISTBf3e0l4kyFVISDq2Ka5pwW0NuPUdNWsq4g3CD1NZKtcyufapOJHhGe3SgZ/R7Hap1cW7qkGpGND09N27Eude3ODRzVs5k0381G9FOmU4wTMdUdrArCUjs3dhIhX6ogKk4hEFK0qdHMGEeWU+5cvVKZFxm3VrSjZJ3CAg8VzP3R2XPnBv2XVWCwyNTrXfF3gncQProBHZActFnjx0/mnfHGFUHV1++6UiFjQqzXHogVgfmXTO6NSurDxam/tSJUxlkDEa6csXq9JGeOw/z31OWLq79lZAIelgkXZ0DyAw60vuTQQ4Wh5WcqEA38sGGCJQb5i5rrrLV31+rXhIU0XOBIV9NwHr3XXdHpqwlHQ8RIECSGECW0DhloKrskr5fECIOKXh7klwzusLK9unuT8v27Vsj93v37UsQHyg3G7h4SbL3GrnNqZIMNJDcs/MBdu3cGUZLOpJ8kCUOKfkLdW9owiucnTzTj4IegbivJnnluSWVmkDdHutlYkfZH88ZSFMDV+o1toEPV6vJfd29cdynJidalerOQK3S7zyz+huCF/JARvUbGZUhGbVx06boXNc3JD4DsEPKVHsw7I/Pk2dDRjn9fn9WoOygjrXyZG34mBI7dBJ9oWpTE0CSn6jJr+Z6risoj645dTI2gL1lQ+i7hunWfrkuhIV+MT1bKikPP/hQKm/uK6HvLKhGHTx8MAG/irYAWADdkHc17GGSo+w5uVAxYv/19kkM+n2IHOtE3viw/mTvVHkDabw+WpluVywvm+/YEgQEO2dNwG/JDllEwINqnv1go9MTZ1yJoeOdHalgk0V7ClLm8/SGxRCkkhm2jv1ftGxRZCyJmGvXQkftGaBaMng3PdEXK9Pt7DkhCxCkuL4z2z5D4rH2yQiq2X3v7zwlmXnsWLlxTXJuWYUw6xdvb89nnJWGoMEz1s+Rxzp4WlWocgEYc3A65925sy8pCPSapTcrfyfnV4dvlJdferX2NC9aFKSLgcNtZ45+MA1KpHnLg4oE4VEdJI6RQ75+w/q81OWLV+MwD/T3JTp2CDh9DhSFaIPxvbuOTDIBvH61Tuu1ic8+++ty5uy58tAjj6ect2vXWwlINmxYnxfZvRuDxHTZvv2uKNtMoG3vKH/xF/+xzJ+/sPzhH/5hnktE+Nprr5RXX3k5zurX7r0vuD5wM3A4Anz33fdkkXa8sSPvwdGURfvGN74RwdL0STg4OYIqkSbHivONrUGwY46OCtXuj/fEQMnuPvjgA2X58qXJHPYP9JQFC+clu0sRW6NKHDAcwbAJNozhqlma2pD21Vd7k52VRbBJqhCEzhpS6r7gGm16piSbMK3XY2Qk1RfrjsjAn5wR2XfZCFGyd/M8jC84mGdqZgwIcjSUfvLR7vL662+U73/3B+XXv34uxtR+BjJ2bThON7z1pk2byztvv1Neff2lwA8IEwfaQWUsk8Xs74+TiGpXIEGBcsJS6gbFGx+PIDvIWJWaEiSFJdKnYDhX4FcOSZyKNKH1JjDgxL/z9q44AJSIgKSBCXBa/J7nAVkz8+Tuu+9Kr5TnbNbfenAO4+zOnXdzZooDj0+egXAGQBxd0/4r2TOYnn/z5q3l6NFDIXTgpGK3EijPzgTrvmQYBVIa37BSuW4DC5NxFXBRzhSHJEGch5kD5UirAdGhFVRJHAQ+NVYzPRwmQzWdH8/vPcPcFLKK85HZLVsrHTDj3dBPem8438bYh+wCcYasSXtHaDY1Q/pyXevJKeMUei/XEohKCHCSGOMEcEgLWsQlnN7Q5XbNiBJP7wN60KGhyJ01l1ljXPQzgJ/U/eiOE9Gw0qlMOB/B7qJT1Xw6NJhenc8+//xm5luQid9fu70gCSuT6oYmfcZRYOU/xAccMu+RHiGBxOlTgUkuWCDDuLF89eXeBB7Xr9cgq8LXJnI29UpwxEGxVB/mzRMQqt6tLPfcc1dZtWZljL0kAmNg/Qb6ZyWzCupARg1adr45m2PjaIjLzdkAlL3zIGNmP8EJ4qjIcI6OhrhDvyCjchdGQ1nskdFULlRNw+50QzKiDtGlxzgh1qcxHGmql2hqYVfJQR2qKDEyv7y2Y0eMlywb4w4mo4+S/KxbuyHQSFUedPqeg8GWqOIgkAmJCEZl2YoVCbY4E6p7e/bsjh7funVLizkO+cSi7GfglJfRdy8MekDjbgMR5BzbAAAgAElEQVSlZDesZ6URBgPmmK1sDQ1F7T0j69TAeL07PcFZluCIgWVAkShMYuvpCcsYBjnv7v6cGefKPU+eMgSxrQz29ccoexf7BZZ5bfRGGDhnzpyTwZnsBr2WwbVdXTnD9o8jm6HZLZ3RkAZIhtHlEl0IPcJMOjmVoC2Z8Ba5QGUJ08uqf/FaEib2X5Y/gyvHxsuc+QsSKDRMc4KZ2id0MutuBhCd6UwtW7Yi8hYoyfXrcZ4FFl29dR6bnhS/V5urV5QL5+ibemacV/cO4cL5C8nGCkze3rUzyYkVq1bEnthbSTHyFz3ZosymX1597bVy6y23ZT2qw6M/qlLx0ruSYYJf6xnURHoFr5f9+w/EdoG5zZo9t8wcnFnef//D9H/RYV1ddeq5NaqVZjPEukt3jwnyleVSHwIqa4EO59r8H/dooLiSiRxAdomssTW1R2AkECC63hogyBBAWR/6wTN5hn3799UZPCOj+X0VOWdFslISTQV5776vSndXT+B1zl8jo/wjaxw5alFx+wwHE/X1fV+/L+fq9R2v5h2xG9pnlPQffPBhgjl2ht2UkBDcsPfOciU4upgkT02g1My45BB7ZA34I/wCwYTggN6nGyUw2a3AQcfGU12zJgKfc5cupHItGFmxclUa0MkrdVITlr0h/+FngXHZ/4uoqgdUQbvKxBTK46tJjKxn8ycm00NpqLrfvXp5OLpA7yW7J+HHSUfqWeGSE2XurDqPiqPsZ35PMOHMNc43H8j6NsRAbFaGYS5aFJ9i165KiuI5f/CjH0Uu+ZJk27mq6KWuyDwbzIdgs/7oH/1h7JnPkw1+Cz0hacA3unjpfOTf9VLxMtsoUNWevJ+znCCp5cOQUbIG7i+Ba+/ofjqR3HkGzy7RtGvnrlRZ6NnHHns8MoNCXC8splr2nzx5pldefDH9iQ89+GCuQ9coAvi5weZknS6jwx97/PEECmRCGwL9QUb5YGfPSxKvz+ehSbQneD/ry6+2lpIbzgKircOgmqOj6Wl2zRtjI+lf8nv0E3tGXtkc7+lP/afsIxlR0WfX7KWzxD7TSxKCkg/vv/deKpp+Tr59z3N4dr7y+nXrYw8kYiQ4JKTY4cx37Owpr7/2ZnnjzTfi+/ocpFfb2WMfTjeMCm7WMIs4AKdOn4ggyZhmPsPwjdBBcmoZO4YUA4bKSFVkc8orr7wag2AAHQV78MChbKLMFQICmNYnnvpOefovn0528jvf+V4aewlfMML9vXH2HWJOlI2G/W5v6yz3fv3eQFHSYH/9WhaIoVB9oUybZsxt2+6qTkYgEHVGQ6XdK2X79m3Z5Om26TqL4YYDXPGHnDobevbs+XLt6o1MfscCcWj/kTzHdNtUefTRRzIscN68WZkDQeFq4h8ZZQwrfzrDBI7B2NWI/mK+l7kvJoifOJ4oXInQwXQobLxGT9E349wYEgaW0+vZfF9Q5uAiMpAVjsEbG7/J7mIfZsyoDCn2RaBE0WuURNVHGJ5++q/KSy+8XH7yk98r585ejLN41113pvkSLMuaDc6cWZYsqXjjt9/ZGQfRgVWFY7DWrduQQab6Lyqzk0AO1Op02XR7nVf03LPPRtFUKtXBUIV7r0x2P3c2B0IV5viJ46lIUNAUNiNgPRgwmVPB9rpkV1HAHo9jzuBQ3ipTqi6CxmRPk23VPzaZezOS/n1TGS5eHMeRI8D4gRgqN2MN4UCUqbYYfA6rzIIMjxI4WWPoZJlMcyeHVen3Bf6mDCxb5e8NYQD5E+jaP+/leQRG/t43s9KKU47k3trWrFpHGcvAy3mRORluBqhWaCrDFhik93cdQ7gEqmTj7bd3pXFVxch6I+bwO5yThqqcMdz19q5U6KxDsven67wamStGeHRkLIxKoZSfmo5hoWRqZVVvyETOKYfSGSKDzuzuz/ZE/mNs+/qSfZQZlwmfmhiPQaYbJChA4hhjspxKWatP0D0lFAyBpLzTdHhZ4/KNME7ROaY0L5i/KMqRErW/DI1K4oJ5C3L2ZGoZHNeo1afJvIP7DfbPTOBdExKXkyELFn7l6jJ79tw49eRU1fbW29YHPsSgm6EDMiMjT6doeHX/W265PWfQ3mQI24F9ye6HrW12hdgJdDncqmLWHMOTdZGlq6wylVFGplwVetbMmTX7iVmmlAy7g8mmJ60ReSDjMo/w+00lx9p7lwSNE7Vnin7xThw9Fakv935VB+ReuBSHBWRI1YssbrmjDsMFG33wwYci45JHrqEK4xqcSWvbTI6nU3299/47kWXn2jMxqN6RLg++e3o6SYKmN7IJTj07R9VegB5yEFRV4PU1F1cIgj6fCt9jTCeSGZ+I7mCD+mfOKpqo2zumk9Uf7Bso1wQNVy7XEQarVoXkg643HJlzMdTfl30LFEvCa+ni0tPfWwflzl+Y6il9RsdYB0bTu1Smta4kJTiRdIL1rY33PXk/+6A5Oz0jqkUmxk/5v9ozSSYDKSzTCXjGJsbLiVMncy/7l5kyl66kOiMoaAbiDvb3ZyYVXUHmm+ZiwT5dKUBXXbMunLX5CxfUGReZWF9p7OkGARu0hT1wNpxLSStN6CDODz34UPniyy9jw9ZtWJteH2slweDLe1mHZi8/3bOnwkwRKICmdEB41LkbiDrATjkn1laGVy8Cnfveu+8FaWA9QUn9XL9ZX99A9Pr1VvXTvkE4LF+6tCyPvJfy0ksvxhl78qmnAhnNTLDOjug99oNe4B80ZC8HDx1Mj6IA3uf1+grQwaXpGXqM0yvTLrFHL1hHZ52u8u5bt26PPUV8E6ft3Nkwv6V36OKlnB0yY23oQE7Hf/38QHnwoYfyM/acow1SGxIeFf0WYVHDUubPJAkHhzIYOn3SZrBwpK9fC3zSvwVXdGGDIGiGfWY46KLF+b4ewUApQ0IzP3uuyhUo8sR4Ek0SRGboHTlyMN8/cfxE+ncbiF8cWT1bbYbQlgR/SxYuCimDd4FuYb8uXbkcm/3V3r2Z28WxBZszFNm9x26MpUpJN9GXgmioBT4m+VfdcXatP4hhA38KcmLFilzDmkogWRPykvM8pMo3O/baz959993WGIb2cvumO4LqkfAyWLxBbLBf1ikJo/Za2f3p7/w0MiAJ5Bz+zo9/Ep0PidDVMyMVHU62cSjQA/w+50hC07ohHBDYsnF6cPxdkEknGOobaNnq1Ukskk+2W4LCc+hPo+/YeKga/py9BZUTXPOJtmzdGnKJX/7df4ntXLxkYfQkYigyw/Y4C/aVTbQe9lExA/JH8pXdoYwEz9Ptk7FLaUth28lti5AgSffhyghbmZhnlRFsqdgFZ1emxLHJ8QQszoAElPPhzNlb/g79eOHcxYyOoB+qvziSBL4qHRnPeJhFlUhHEYR/o7fIfd1Loso5IR8NlF9CUoDDb3aO+Wf82R2vv5V5nuSEPIMGJ9Dh1IFLMKqmXQcHl0WoE35tNgdOdmVibDIKlDKTBWiiuGYK/TvvvpfMqMZTTprMZbLL4+PlpZdfCrzsji13Zi6KlzWJ1gttumNTcLwxFi2IlucgQF7wo48+SanX/QQJKA6VOi0SR5phl5GXQdbIKJu7fj1CgK40aDmgBNQhSnNVR1VAHNErl4cjbGBFDOzp0+ZIHCsjN/RkGLh3IYrO13e//53y3e9+p6xcvax0draViclaUhbAyDowWjKrrt0MVWp6SCpDiBki/cnSuKfAUVBAmci0oLP1WXjbepino4RBC+xJzeqDKp2LwFD+1VEyL6dCx5AuYLLyd4ogjV7IJqZKGR0ZL7/4xd+Vv/vFfyl33LGlbFi/MQqBklq+vM4hOnrMDI1TZcXK1Xm337zwbIyDDMFbb72Rg9j0B8lQkwfDZWWP7r7nazeb2x1oh1mmBDSSAyLobXDG1kWQURlUJuK8cRw9t8+SG4EneCNHyPc5aBwdTqGMCOID733PPfdm3QVMDodnpJBjaC9eitL0fdUQh0YljLGxniyMipnrOGB6Nqw9isYGS0sZg2kxbOZ2+Ls147S4hgqcLBkYklk3oYy+pp+nOi6yDpkkPV1hcZeuXo6SUmZ2WL2vtbAOZ05pTOyI48C5orwouqYpMLN8gs3VLLowayIT1wwL02wrm8GoCwabuQOMjWcxV0olpQ5zXFnOnj0dCIqMDqXtzHA0OEyBH3V15/72iQPuc+Quc4kuX8qzBj99kJEazHVUzhimSpN+pXS2t99MYNizRx59NAEvqIEmdFU1e+8zpmovXLokGX0GoqMN09ZU+fD991KdDR362g03s10c4j/4gz+KYbg+fLXs2PFGMOI1I1QHvDJCzh+Ci4nx6WRjL7buR5Yp5jRJdnQmeMvclo62su3OzeXWWzeUW2+7JYqYx0juOAb2jaFas2Z9uX71eobI0ScqQZINss/O7ooVq7LnDDlMuf5BOq9p8FQRI6Pu37AS0jXp3zmI3nhdqLNVSTnSDZuNimf6SDSpzqwDdumCBD3gXWPVmaa7VJ/Azfzs+KnjMWySOaBvSB1ANjl5giPPCo4oQ254HeY9EL6GyS/kAyhAp6Zak7e/FqdFj413Tm/YkqWB9Ka6PGzuGu01lcGmFSbWkeym7LqAiUNGP4BFnjx+IqQTzph98MyNHfBsQ6q7rWDTDJcjx46WNgHH6FjZtPn2PJs5OljXOHNNQmIi/QRDgUe770wkHGMTwfVX0pWFGQqYYOjsuQR/Kt1Hjx9Lokqm3xlNlQYhxEjtzwN1NefIOTETToLOeohQnXm2UpMvB7W9YBlD7yrB1pYAh33znCPjY3GKYtynp8ryFWsShJE3++eM6DuaO3tOnb9kpg0MfUdnAmTX4RQKTuy753R+mmZ133cdSQnBU+1fvZozRVdJ+viy92bSYaTUrAm6zubGIZtRyTXICicssJqFC8r1ayPRtXS96+otmTN7bg3mpqeSja4Vu9FktM0KAs06c/ps6HHpP9lhDqq9noFql9zF/s2/6XzZ90ULOZQyv++m8R45EMcvbI0GKF7Vg9XSp5O1/xZltB4ilRrQSkyvevrIVli/Zs5KFRG76osvvpAA3X3JKf3eUM8vW74i576hfie3nG/vTRbpZPraO7ie6n3DiArCyabZO3tlbcJ2NTqSeVv0uuZ+1Rxnm50SXNLlIMp8C8FHY/PYB4kPZwIRT2BmfeDYfZFXSR5/Bx2kuxPcjIykklQrtVAiFU4Likav//Ef/5Oyc+cbsdF6RgTQHFaIh5D1gF3RQ5K4+rQnK4nOo48+GueaDBh8zi58+dXecvjosdg49v/EiVN5p4nROguFLbbfnpk+lJzmeG+6fWPIgiRYQLjWrVubapteHeuuYqN3h623n2NjKNhnJPsPGkYPpR+kNa8qSV/DfxctjK55+OFHcs7efHNHdKPqSXysc6fTv/XAfQ8k2cQfWbtufdm8eXNosFWCH3704fQrCoJ8RvUzBCNDtRdTVZg9MkybH+t3yDY9xsl/7fVX42M4W9abLoRSsVfOlr5ocKvAuzra4184w6ngY+Ht7y8C9p1vvVW2b9mepN+LLz+fnh3z2ugHASvZkvRkWyWeyEZmRR47GubXxmek61atUQ2ukPWuDr2Dldih6YdkV+09uZdoRDDTJPZct3RUJktfdA49WBM5Y0n6ii3cZ3Dm7Mx6QuTDzwGzrJXKG7UHqcVOTL/UmUSVyKP5on+sV60aX0/iQaXL+rsOvfPJx3vKjtd3BtXjmogaPt3zaWm7euHLaZtN0YnKYIspVDfhcHhZ8w1AnhjE/r6hwAMsBIfTojBQDUzGYE835fzI6AgiLAbni9EcG5sod2y9M01WlAEHum+gVmQon2bQoaCBQpYVFCydO3ehbN1WM4eeCU3lyRPHo7gdZsLjsH77298ODzsHS6BDgD7+WAl4drnrzjujDG1a/2B/DgKKwiYLirktjbHXR8oXX3wZRrL+/pnBF3KKCNv9D9xXfvLT3ykrVy4r124o57e1MiRTOXgMh2e2aRkiOTycZmLKwOESSKmaZQbKlSs5vFjJCN7wVY2RGgB7EyyK5K2lieY2nxMgmBA5U1IcD86cSkjNChn+B4a2NJkx09xtNgdKxlIJ7+TJ02X/vgPlr//qP6dSt3r1+kzAPnhof5yUZjgUwd925z3JJr3+xqsJGmSfVEEYfMqJIGvIQ/Dw3nvvJMul/P6d7363ldGvTfiMAIdNBkppvuLNB4MXVyUQoasGecfP9nxah5zNX5DhrowEobb2fq4SwTDLoFqLJvhgqPSXmePDmb3/gQeT/WAY3Ic8cbo051EKHLEGw6yZsMF7CsyuXa1ObGBt5sYMX4mzpPrkXb7av+8mE5aglaMhiJBZw95j7ZX3GUX7SF4zE6pUx9/7fvjJh2liFHhQeMnUo2Y9dSrD0kD73E8VzDVrMPe1OgDx1OlkV0Ll24JGer9KpKEkXmdcVUa+zjh1nvtrX/t65EVw4fcz5XsStMSgvMrW4pxwgsAAwea+9rX7YrBl/ukcxgJ8LH1I3Z0J7jgEYHaz5swNNAo9s/Pvd6KcNAq29IV1ooiV41NNwiwDx9+FEGB2WaL5uqcrwyxB0+yxai5DYmKy69ArqpMVqz4rkFP66etfv6+89sor0Usy07DiqrJNhlsFldxgH0zDZKsfxdozIs5UTZxMlr6+wdLV3Vk23r4h8DWQ1XUb1mWGmOCbPNJVMPuZXdLbW3Z/8mkqWnRopk8P9McxSAXk+o0YKKQmjzz8aGCsZMszkD2lfc4bGXb+yYz+E3BfyjoVic72GGBOgIBSkOrLGnPIZdL8PZlsk+Rb2HVyLtggg2BjAh0OV19vfwhh6Cy6g/4b7B8MLJW+cAbpVI6boJPDovFcxaVdxWL2rOzFRx+9n7PPgVi1akUqihwhA/xkUfU8aOx17u2x9b1ypSYBNLaqJEoakF33Imv0mTk8zgSjxQkiR/pSMtqgNdfD7169caMsXbaidIR+uDPGb0ij7OnT0cmhnF2+PEY8/XxnTgdium71mvSu1ApwrRaRC7oJgyf5f+KJJ7K3Mo6eRZBSqaEr85l9wrJn7+gMur8fVG9yPNAygLX0T7Rgucy2zyDGAFUJDFfVq709zwrGMz41leedCIzyZE1snTsfRy4VekHc9HS585674rgKBgTQ1sTnQEXD1pceizp3gizQT2yQvSV39ChIUmxiBgVWOItqXKrXoyP5PcE1dEBT+bFv9uQnP/5pgqI6fHt51o7uqcxWA2VyfCpEBoHzXNeLdLb87Gc/y7qN3qjDpDH3CRYFoBOTU2W6rS3VJbLgnp5XOUzGm8MFtjZ86VLOsesKWqxt7OuV4fRS8BskE6ytSo89/+a3vp1AB9za2pHjc+fPpAq5b+/ePLu5QpJc588aDjzrJoyMnUuirgdd+uIkBzh6qj18GPLBlnP2AmVOk/1U5gpBQmAzTRKir7KgSUBJpqgu0H8y4xIjzfgIQQl0SvpvW5TFHHzryn4cPnw00N8KN5xXKzZHjtyErvEtPCv/hqxx/CX2VGn9riqDxBvfhN5XnbXvrm/eioq7eVR0lDPtM8mcz5qVdZYA2L93bwI0pBnOo4COP8LuLFuxPHt16PCRsv/Q4QQ3oL2zZ8/LzKIjBw4FLmzNfZEx7RCelYysXr2iXLl0uZw+U0eF8O/4QoIQgT3bHd05qp/lUFoXnA/vIAGoMiY441xjxmNL+QCCAhBg+p4uk4DjO4FMkS8MZKqfhqEG6jo5EXgWn9B9FiycX5781pOB5iJu8jz2nn2UTLSXzpIz7qyEAGXFysgfv0kAU/vCa5+hPWx6mOkf/sLQwMzsZYWAn02A6Tr20157XjaBXti+5c6QP7216434wuyN6g0d4POqZHPnSTSfqkFBKtGdScb96le/Ckzatf+n//mfRieyEeuCMBiIDpZ4ZO/ZOfqvEh10lWVLlsQHIefs0sQ0JsSapCRD3q1WgMB3Z2fvFA0kYego+0S/Z06gIbWQOGX6Zg8WGyoAt4euUeG1oPojYfRsEqJhVJs/P0m9Bpq9f9/h8qu/fzYszfSmJKHz2nb+xMfTf/d3v0jA8sADD2YzOR5KwJNT47kIXCLHh+LqzmyGSpOcBqzWLBovV8tZc5OdkqUk9O0t1jUL94u//Xmm7s5fqBpSKw2/93u/X67duFr+7M/+NJmHn/z0J+WWDbcmQHH9jz/5OAr+9//BH0SAa+N5bca0qDH04+NRuByJn/70pwmmHKI6z8GE1zqdm+CIJN137vy5ObhjI2PJHnl+/TloVTva4VYnEwkOX7me3qT0m0woc68tP/3pT8qGW9aWq9evlI7OtgwwtbB+h/B7Ro47pU8BCnrSW6QKMVF7UBw+yrQOT6qlQtkBjmvT6J+MDPa1uXNT/uc0h36y1ftivRtnkrKo6z87s4LcN3uodB8avqly4MDB8s7b79XBpVeUCheXsbGp8uYbb2YgIgY7TrHp82AxA4Ozyne/971MhH/66b+Is+nnPidDxtmWjeDU2w9KCBUkhxlPPhgLJ44CaKhLPTvFIlMEi9owqKgKCRAoXsJNQdgzh+R3f+8fxIiRAwbM/nFmZI8YHErU+6NrtAYMGicZzCDMaGOjZf++vTnIWzZvyTt8svuTBG4cUesswy1zBraFKaepgnDwKEaO2uDAYIKTYXjZhYty6BnoX/3qlzmsP/jhD9OjRGlRbOQAGxEFRalxLjnTFPriZYtT3ncf+6+UTWYN6zO7xGcFJTI/lYlqPJAIcB3VQM/16Wef5jkEnpSHYFPPG6MmW8nYuAYlT1EHPhBHtS8DKym5QKAmVTv/a+aHIR7sHyr/+l//q8ANtm27M/Ipg1cHTx6PkVEh5bSkz+zjj6PA77n33hjxpnROplWJ4LzJr9/lCFM+lHKaEc9fSCLEvgq+wOfOXTqfUjuGKP0SsjbWBYMR5/rDD/QudSUQZAwECtbwyMFDUegCkCvgmqja0SQfO5Yqr6DMzwQL1obCjbOAfvfo0dynshrOLjNnDpY1a5dn7gs62yVLFoZ0QwVAEFKz0KfSkPm//m//e5k5xPFvT2VcBUQJVUAZg7Fwcao1gtFAFnvq4EaBD+cB0yMj66xbE78j6bHzrTfjcHGgQEqtf8PGpwLtuU1qF8QxEN6XPF0bvpbMmevQQ8m06u07fCRJLEGKrDfPC7vkxx99nHeShYfj1yvyJ//u35Z//s//RfnFL35RTp06kV4tJNiC55UgZrLF/b3JAHsvsL4Kcb0aHVZn6lSn1TtqymUgPY8eTPceGxlJ4CSZgJCkBtNL8k6Mm/NciTjmZ1ApvD8dkl6lkZFUUrC/XboyXM6cP1+2bd9ae+TQlOoraG9PYsM6XL5wsWaOZw2VfXv3lZnJsprtUaGFDCcG0IpLnwg00XM4DxJ7qu9sXwOt5kBYA/qss6+/7KeHRm6Uwdkzk9ltlxBo0YPT/eTFntTBjwbhDSYY5yQI4pJ5be8oR08ciy27beOmVCo4yaA0zhoI7z133xOZEkQKvG659bZU1thi74lNrre7J7KB1VBS0dnHBggmJnjgQFpsDhMno+mrxLAI5gMytPPtXckmSxiF8rg1zRw0x7tXGvLK5PjOu+8mQHbGwVH0q+j7Ctb/8OFUa/TIoY/WHNw0mLNNly4bG3E1CbP7Hniw/Pv/8O/jd3BMe/u6E1AIpjiV2BkRTThX6W1LMqejfP97349NQN3LEVaNB8nWA/Twww8n2Qjq5ty5j/00yBftNTIg1yMHJsR3dVZSj8YHkfEHjeYMOz9vv/NO+c1vXioLF8yJPWLTM6tp9erAgtgC/oiKCDigM+HZ6EwwGtUWz8wvUA2qOrXaBe+IhjtO+4wZWVPXFQRbRw4nWmU2wfNaR9Unf6dPE7SkGX9xHEv6t0K+VmYwpP5LKAB7SvcJnDwLP4MNvnr1cvnJ7/40dgEa4L77HrgJj6SbyANbpucsCJZABU+XnTvfbCF9Osrh9PNdKjNnzS29A5ID3u9khrhKXB3afzAVC+th3Xzxl2oi8EJgVbOHZkWHqlLovWugr/6s1VCMjyB3w+nfRoqgz1FQ6n3oGHtM5vg2FeZXMqNJVcfw6crgNZ1qS+j8L11qzQhqjx2g8xp2Nr6HSs7d996dCgWd3BBrqLD9/Oc/S2LUUG723+9UmvfO8vY7uxLU/v4/+IdJXu7+dHfWnu/n/r4nWLKXF85fyvnhp77xxo7Inf4m9r5Wd7H+ncueLpxXh8KqMpH1L7/8PIlAfo2zI+mieuhLxZ4u5qtJdgl02DHP+H/+X/8y6BZ6aduWra0+t8r4meCqj6zduMmOplJOL9E9bCXWNeyqqj3WVqLRvmZcgf6qc1g1b8T2ZzRFi2kNXNseOC+1GtSeZ3BPySFBoa/KnFZnZloLvi3fmX6uSYIZlSp9upQ9n35R/tNf/zzJfeehGU7ftv+z16f/6q+ezoY89thjZfWaVVG6DI4buwjaULA1c3QIYzU0dRhXw5XNoLgR6IdNiLCNTaSs79oW9WfP/E15+eVXysw52GG84ET5/X/4jxJQycRzlh9//IlE/Q69zPy//Tf/b9m8ZUv54z/+78NAoaqx6+2dUXjKpQ4IJUAZ6g/69re+E0dJZlQ5WMSYa739VpzfJ598Kgq/iaSbJj8ZNj/XDAautnrV2jI8fC1Yv3NnLiXA8Ipr164uv/t7Py3btm8u0204v0eSyeE8Uc4NO5jDTVHJpDX3sm6+Z+Mou6YnxcGwUalUtRhTfMY6EsTaNHYtDoPvhwloYiKKolYLhmq5sIX3xI7iy591WvN0jGqmyh47FeKE5379XJTPD37w4/L3/+XvQyv98CMPlzu3b08gsHPXzrJ//6E0kN17373lL5/+ixhHuFzPggFPEEE5EMzHH38s8C84ZQefo6OpjXByau01yIvnFzRQJD6rCc5B8jsc1Cpb7cGaOyyUKfylypEMs7WmJChb68iwp6QKGrVwYQy3dauZgBlxEjRdkqNNfS8AACAASURBVJHAAOfMDTb1ueefi0PDafG8nkEDnwqAjJXnpOwpAJm+1atW5XkECBvvuCPBBCeH8RFoBWbQohjXKOigxZiD9R0za+jTvCslJPNyPZOJZ8WBkQ13sP1s2ZKlpb+ntwbEN0aiMO2bLE2dRH0tJXDBxP4D+yNPFa7UljlG7rf7k49TNVG6dt1QMqckPSNK0ppZ78wJkowQZJ7WiDkZh1pwOXOwQis527/1Wz/IFGTr+tVXXyTg1H+g8gDu4vOegboKVBRhxWz9aF03522ZTWBNBCac+yZTQy6s/aXzlUWub6C/XB6+VLZs316bj6em49CFuneqTpPnVIOTMk6cfmcEPOw//Ic/LXu/rDOTZs8BGVsdx0I2VrBCwdY5YO1xSBgS7xpK5/SOXY4ytz7k+/777yvdvTPK1q2by6kzJ8uVyxczS4Ns1mpQZ5I6Bw8eDtX93q/2hxVq6RID3/TskPGLqQDIvDUwUudZVjyDa0cQQcxo4Zr1cVW6W/pG5nXvvr1xQsiihmeQO8QIWJsYForfOng3hiREBFgKzSlp0TE3lJ5+JijceMemPMuePZ+1suujGdTIYVm5YlWct8zJOXcuxoqTdOn8+VQWzYyav2hhWbt+fbl6/WrkyPMz8rDiDCy2OeefIynRInsrIWC9VI8kbcizdRcA04X0pvPZNDurGNgPcBDBeRI5E+PJ2KqE1OzkjAQoH+3eXZatXFk6u7rLleFLyQTPHBisc6AWLkpgh6p7z+5PyhNPPBUbJ6i9cO5skgbQAAz1mdOnYjgzXHhoZmTB84IWS6Y5+wwjA0reraEzo0ISqAw9bU7X0GDp7gFD6bg5gI9tCJPQdA1+JQCtB0PannlLtRGcQ3zlmn7StjI6NpFqpZED69euq/NOAk+q+sHa+9KcG9hS9GFHII81CBoMeyHnGIogtnwYodDB6EOVg4boRLAD0mSvoksXLEhwSXZAMdlGgVZTReUHsB/s7v33PZDKEX2oop9ewgzHPRVokooSOCl2tTkz56Zvg473XH6fE7p27fqyas3qNLK/+dabqbDmzHeq+mhevhFZ5GRdPAetsT5n5r1334mOe/TRb8Q+NvT1dJezreGdzoH7d+7C3jg1WR5//PE4grs//TjPSG7Rxe/Y8Xrp7RkoP/7xT6NrJVtU2aFJ6K/333s/sihwqsMY25KBB6ViS1SVwYecY2dXpU0/jXdJn5FB0iGcuFyr53PnprIgOXnPPXeXCxcvBRbl/cK+ZhBoC5Jur3u6Qfv7K/ta0Sezv9x9z105+3pCJM9Ap+yrAF0FGmzr1ls3lvPnz0Z3+j5HvenVYqPpY/L82ee7w2SLlc73EPEIZDm1Al02VQLhow8+yDsZiSGwoleawZ0Y1yYmpjI/Z95CM/GupT91RidI+Fi5MXw185FUF9LHiiVwcDDwy1T3hgZybvyMrmBXevv76iB6vdLTksJjgbPxSTjdy5zRSbBZREZ9rYHfkoNQDrPKWIvBLRXKZs7UuXOB4Qk26dVjx44kSfJHf/BHGVci6DLzTLL86FHIod7S09eVSuAPf/jb0d8G4zoT1rWSJ1R6cFB590FmoLIsoASBk5R84YXfJGHCViYgmDUrCT1nFlEUf0riQcCjXSNw0Fb1p0nMsXECfjoEWQ5ExRs7XsvZ/vrXv57gnmySN3LZDF2tPe7IkuoQdrK1YJGqWW/twb1eiaD4M9bKz+m6SjDA3x0vU5ACbe0572Fk7TA89kZFebTmPrJHQRa0Am39gALyVLOztyC7tdfH82Q+XzfIXGWxTUA0aZByRYdVgi0JzKZFpfb1+gpbsKTXyZPlhd+8XH7198+nb9868DEzUPvi6U+nDaFiaDhaMlgiaYeI0hwbh6m1OOZqYFExVHA0ilbDlEWxIA5lIscZtXxNkPU1EHjG3LyGl19+uZw9d75sv/ueNMCCzNkQ8xZcw9AkA7lk/5QcOYgOLbo7E5gFOQzbq6+9nMVo+M85cpqsXt/xRoQPEYLM8F//9dNR2I888o0yPWUQ4YVMB8YoUkv7mmQdo5ql3PfV3vSvfPHFV2XN6vXJFBzYfyhRtuBJFsHgwO9//3tl+51byqw5gxlKKIquRny4YmR7e7PA8KaMUh12JcM8HAOjp0JgQkEKxJppzZwmAmAtm80Onr2FUSeIMmZhJmpVcwhEytQtjnT3MhTMHuDnbxQsJe+dQQvBBf7iz/+y7Nixo/yzf/a/BNL2wou/CeRNZp8SHRk18PNAgpLvfuc75c+f/rNUAjwzgXcQaqCwoGKOr1Nm126WuClqGdlE6h111g+B9i7JvB8+nMOvilLhFGPZd4efgSJj9pJCEMiokDBGtVQvQ3/0Jr2xzzfDwmRHBMSMG6MuU8yxsA4ce70+1jSzKaYmEoBYf45XHMRrNxJICJq8D5YPDpfMDuPhMG3evi0KSIXQnsgIHTp4MD9D+0hBchYpd0Ze1ksG12FmkFyvfyZ67ol8psFrc4iHBgZLt760kZEEKoLJOn+Bg48Cth7uDF7sUlEajKxRAvaE3LyLtWXVqvQt+bJW1jczO1osQNaxDmK9HCywrLK+rgZOMD3VFjkt0+1pbkR+QeH5ffOMyK2qKHlMxYqjmqFddeaQQMw6q7JhrPnis89iqOy3YMu1PFegMkuXxiEN1fTJE5l+vu3uuzILiJFg1JYtWREDK+CCuSdLFDgnjwP2yiuvJJM7e+as6BrkIAId60ieOCVhfGvBAAUjZDnQulIC0ZRVoxPMjlGd1JczZ85QMnkIWOhBTrPGas/tvJoRocpGGWOT4xCvWLmiBh4z9TtpMr2QhAxIlO87C+Qq9MchKKnDz5x9TpVkgue67/7746CRw5UrVsTRopv1g1krMtq8V8r/GfRcE03m6GROV1tbHEo6w/6r7N2GeWlqKkmcrM/J0+XGteuVKKMNtKE754IOVg20jyePHYsMcg5Rxq5cs7qcPitpUilUBVwcqRkzwEVuz/uSUfIK+52BvKB5m7e2jF975OLihfMJzOlMjoAv2WA9SRJc+jBVB5IBvXTp5qDaoAU6TKX/orz/0YflnnvvK32oma9cThbYOs6eObNsvO226Cjve/TwkawXwhcMdp/t/jQVHYaQPHtG52jBApWonsBy2B/wB/qBTrLnKidhTpo7N7rywMGD0Y3JqN+4Xjq6OuoAvcmp0mNvzWNqkW3oS0iQ3N5ZK2qGP2eoswRYhXFIgvj8yVNnSk93zYCG9Wl4OE4PXebMCHpc11oEynOjzsEIjNXE97nzy/KVK5MwcT5VfZwZdkmgbX8ChRsYLANDg2XOPD2DFWbnXEsQkVWVZAGPMy0I5xQh8VGJ4MSrtqs80NeHDh2J3p05CzR7OKQbbLN37u+bWU6dOJmKuOqIGWBkguOdwcQnjqcCJWCkgwX7C+bPrcHf5YvpTVJV0OeLUlv22D7XPsKeOL30sHPtPQRCZDkzzsBdx8ciz+A4IMwC4sNHDmUtH3vsidjRv/3537bYxlYmUNT7ogrnvnwgtsd1yQrn3JdAVDCWwZ5Ll8appKvjhI2OtoZYLg4Enxw5k2xaGrgnJxJgC8rBYwVWEjBsnfOKfMce0LF0vd5JtoT9XLlqdZri777rrjjJfIJjJ47F8a96qsni92XuDGrkZ/7mb1pskubs1aSpl2qqvmz5jK5WX9k0CJgZLeYKzogOsa9kcfdHH+f9wrA3ORlfyfNJnNGndQ3OhcXw4sXLZd7c+ZErDi893gx3DYOcxGQ3trIbOUf05WD/QM7qvgP7y8DQUKqMvgRUrq8KvG8/3TQVOyZZaY/Tl9aq+KaqY1j3+GgZ7K9nhC7jGNNldfh1pdXmZINkp9o5d250rmsLdNhl1RKDam/beGu58847Y/fXrF2dqhKYcgYgJ3C5VP2LOPzj8XdUmdj5Dz/6sDzwANbeFUH+WH9r6mxmWHhvX/n4o08SJCVovu++QIpds0JN6dcZ8Yc986EDhxKEnj5zMj2axiF4VvBO7+Pa3sMZg8zwO3zoaiv4BceTlLz7a3dGh/DHttyx+SaxisKDQE7iIoyMRnSMVUgjmzdDzxbGzLGRyLGka5Lwes9aY03Y70DRblRopEDZ79KzNbHa2+rnGS89fbUo4cw0++N9q76tY5+aSllTFQoRUesax4+dKC+9+Gr55d//Ote56657Cl58yay200c/mE6vysRkMNw2SBbOL4KqyPQwqimldnblhsEzBwJWhwhxbLyc73OkbXTmDGiIHZ9MmfvNN94o7777XmbFPP7Nb+bf77z9dvDANp9RfWvnm+U3z/86GcTvfvf7MWQCkQP796U09+1vfy9lV8xfiA0s4A9/+MM4g5TpM888k4FY//i/+yeBKzz99H8M9vDBBx6MAyoTq4pSaS8n8twdUimB5fSXkydOlx073izvvfd+uXhe2cxU1/5y4+r1KB3QrrHxG+Xhhx8sjz3+aBkY6MmhlNHWgEeYZSAzHOzMmUDEErl31WGfBEagw8nTW8ABA/8iAJXlrkKTZBNTkZmuHOLp3xkeDsOM4Y8JmlqzNighn68O8/VyB7aYo0dzmGUyDMuSAaWkGS/Z8zNnzpU/+bf/X9n98e7yxJPfitHetfOt3EdG08EU8aMCh+/1Thi9tt+5LdAyxtF9ZTooYM2C9ocCz4TyVhlf6TdOF7gd2uABpBd1iCPygjVr0BNWZjDOOsWmUuI9/DvvPuD9B8q777xbG907DEltq5mg7u48BznR2E7pCswYWNd0yJtsmHdTJlWO57SCpnAEQdEyu2fBglDIknOKR+ZAdlNDLHibAyzzw+DL1tbZDsfqoLmwk9XJzp6xoXnOWQpRRW0i9CzWhrO5aMniVENShk7PGRhehR82g96ahlSBEqpThAAyPc6K55QYAEHi+GAzzKBDnP/79mWSvMy0MyjY89wL5y9MIIGpzfesnSxcw+CkSkaeOXMCcfdSifWn7BuHgfxQvBwcco1WFFQrjdjr1uazDI7rywCqSjhrhglzJik4jo2KkOpbsjkmyKfBuwYB0pu9/fU+5CCzgIYqte5HH35ULl8Zjiw7A4Fena6B8BNPPlk62jpzxo4dO5FJ6PZYn0myo5cv5VzqrxAQexb7ImBM316r7+zCxfNly5Y7yrLlSwJL5Ww7FxUrrIcPPn4kzxaWu8Gh9Bxt3YKx7EacHu8daF5X582qTpP1A0c8b2jm4FCMQ6oBI+TuRjKeMpWc6tVr1sYxU/EAj+JEMLica7SrsPhIVeg/8u/vFffcm3WhxxmHm1ABpC0GtXW0JrVLHJ08lfvRD/Dx+/ftTxZXFUzAQp975y+/+CJnShXJvs5bMK909/WURYH0LW1ByeiZ0bJugyptXzl0YH8qt8moceYzt6YjethzSmR59wrZ6YmsZuL4wECLdKUv81vapvWalDjszXkib/5+6sTpsu/g/jI0C23w+dgwlXf2LNTm82q/iqzxqeMnAumUIKMbPVvt9+yKbqjB0OEEEw8/8miq02TMmoEB5YyOV5Y2up2ushbOIn0k+UEHqND4LzMrVOAN6EN9CpLYqvLTgXQjmW+omDnv5DDDiSenyvmLF0p/b3+ZEZj3jMiuII6OoZMFY6Fpb82GkTjAwkcnC2Blga9wKCYmQzDDadmw4dbqgI+MhAACnNba0NEy4mCmgiR6UnKH/Ej8cSArtE7VFmHHpaxz+gpVTsL0SH9iOj1eLpy/mP9QRZtWXq/VFuKIMA+mT6kmB/1n7y9dQvhTaZNV7p2PB++/v3T1dIdyPRl3Cde2jsiIBJXgKDrE3rSq4JJeKhB1AO1A7eXRzN/ZEXi6Z6EsVcSsieQa3e659K2puLvPwYOHUnGvbJm9NwN3ex50Bqdtos6J0/tBn3JY/b4kroBQz2eFYy5K4u/QwQMJYgRLgiL+jT5SwSddLHHAVtKh5PaWW29JhYPsB6bW1Z2GdZTXoGD0jj2seul6C+2BAGI6+ozeEhi0t0F19Ccg8nySV80QaOschr4F8+PQgpR7D8yD4NCgcuRDFZTfRx8fPXI4fVdmaSGowU6b4ZRzK1yObQTdq2y3tafOGUFl793oAJVqdoG/occHCoC/hvlVj5JE24cffZT5UouXLE2CUHJRsKW3jn18591d5dZbNobpErxboDZ75uxUwgwJnTt7XpnR1XFzWCt6bufeGaoDsCtkXuWIbsvcwRa5lfXUVxNHekKLQ2f6ya2FpMSTTz1R5Mn37atJGTqJ7rfuyHgw+4ZhcWKsfP7ZngTxYMH2w5mpQVBFbpAFPqHBuSrnfFs2qvbO1ERwAsoFC+ID1iTddGT5k08+zNmFQBBI01l0mbOKeMizPvzQo9HpdBACBz4Le8SGqd55Fnbv6/feFz+KPXUvVX32h98NQYS9DxpCYmLXm2+WDbfeGhSGgEZwpTrr99lKfrBgihJB237OPMhpY1t6KpKhoyPnwv32ttj2kJgJkFWltZ5YR/aWjmA32XCoAmx32hEG+gbCfmkALmTFjjfeLG+9uTOIDgl1ATh72Xb6yPvTDUzK4Uj5SW9HJjHXkjwFL5Dp7q6zUkRYIsdMNqUgW02vgaNNmQqsBRN70lTSVUqSBvi89trrWbwf/Oi3yzPP/E3K8iBmjz76WJzcT/fsLm+/vTP4UrC0YE9HR3LY4Gi///0fJHMoK/v8b34TyBaucUZVNtXhgjN//IknYqR/9rNnMiDKAdq6ZVu4xzNRvVUes+pIDWqvCwfpfHn3vQ/KB+9/VM6eOVcmJymcrtIzozt0ustXLCuHDu4rW7ZtLk888Vjp7ekKLaSM0qKlS5JtpmRFvBafAaS4OIUME/w7J5fCYiStLYHnGNdS4XioqClQhsMh4Bg7BBTT7k8+KTM6OhPEyXbJZvndTNI1EyXTmftKd19fqLs1+MpeyWS5TjJSUyVr9PNn/rb09QyULVu2J1NYp7Brwq5DERnRTz7dU5t4Z3SGme273/tOFILMrYDCISMLIA7eU7YFple2Ohmr2QK2Oj2d8dCnELrtCyZUHyoPPfRo3t39MWPJIIBYhK1t9uxKD90jWJgq/X0Dtdmv1CpcwyhX2f4qJMb6RTktdp9K0EAmKCo4a3vt3+cunCkzB2vDppKvAIcTSd7sTc02VEPnOawBA84QeF6QJJlgTlnNQF8oW7ZsTUbEQQTZo5gEtq7n54JDBolh3bHjtfS9wPPKGGeGQJr09CsgEcCSVxnzGOZ77rknDbMcLLLACAmOxicnysjYSChkpyYYtv4yMToaBdbX0xuH3/nxnqAma1avS/YRuxSohftQIvYvtJ+pKFYmQjJrXV5++cU4AJwKz6RPKUQlCEs6K9ONrKLKzaKlS5M1ZOQZbu/lP06V5+Lw6tWL3EyPZy1r426JcagsPNOlvQWtywwIjnBbRzD3aN+d/RqQz87aIB2gPA/sP1hu33R7uXTxcp5bRRLrY6i7b9iDi5HVbdu3JxhntPd9dSCJFvoNPToDhtqaA3fH5jvK1m13RD9xFjh+zq498PuejYNpzf1796eflEceerhcuXQlxsA7huSgq0Ka7K2gWiaTUfQ5TpIAxf4IqCUgnHvZaecHva+maUZDYMgo2R/3RnktSWJehcwwPczQuCYHy5oKnjjS1lSWnQynsbW3O03vbaEXnpHKLSIC2fhTJ89E3vUVOEMSLxwVmeWQGlyt06lnzp6ZyptBfGSBflm7dlUZGDKgeCrPijxiILCktak01Kny55OEUQ2ulL0DSTJxeu2VM14hiXPTyJ6+gSsVWsPxE8AEGt3emezkmZNnyh7rCu7aShA1kArrUYPr4diUObNmJSFWWZY0+HbHwNtT51aGfnJ8PI4PAgiVM0G6tbIWMoN0U2UrG66MSiCyLdKNJmiDWa9jvWuQSe7a0Ie35hqxs02KsoE127DY3lbg53fGfa7UAE8yx146L+mp6O0zEzaBsLlSNZi9EUez0hqXoBD2H6wzSipM5WpsRdg8p0oSPPRYZRjsqCQiHZWVUpWULjWfR1O5xBAbCNWgkkMGBFZNEqQOTtXXcKbs+fTzQKrGRwV3iIbOZ6+6entCPXz7xiozlVzE/CB03J1xoDi95ur0dndnzVUiyAJH9vPPP02SA9Vyw/DlXUHaJGvZP0ku8m3dZOxl+9kKjqH9M8pCD2Zvt2RAaQWtdQyDdwU98nMOFgIido2+t++CyrNnT0X+7D1n68svNeWPlv6+Svhj/zjH2GtVjDiHfo6NlA4+d/5sElzuQd+qcoMHX7xkrty19AVKahg0Knj5x//4j3Lewdn0o2GzU7HBnrVs6Yo6M0n1oZQyexbCAjDWyVB3c5B7e7trBaPV20sfcTrpAecgwV1o1seiq/hH4Hn69pw3UKhUYkJ9zS5OJ6ikr9iCzNmZni6fgct11TlqdJTqDL0Y3Wq+T5f5NgtTrRUkswWYc+lVSTzrhhWSjPufRASddez4yaB57DPZB0W7fHm43H/fvXHY/+qv/jK2W8XbdfWGezdnpM4YWhWoKqh6KqOZWVaJOpqmeQGUL8E8GRmWoEZoYA7M3LnRPXwHzCKCFvrYmZJkJ/dYS/lN+mXZMedCT40+N32ZEBBkR5LfOA49XvyLir4Zz7MKHFRnVKirnV+WPka+Q/rxzp6N/bVu7B9b0tY2I8m0L77Yk2tJfrFnfEB6nR4+e+50gmPB4PPPP5d7IaKwLwnWwWdLnUcowG4g+PRwQ0OeocStNoHjx45nfd3n4w8/CuOioB3cn/wIPkPMgTV22dIUOfx7ybLFCdoEyqGoNpz06vU65LhrRvn8qy9zppCLmFdYe7jGkrC1b4I3vVbsqOtoqVDVnNE+I7YU6dknn35adrzxRjlw8FACY/9JPvEN2w5+sWOaUU22Ck3pkCbS+RV2c+xoDJHIOvCaVpM/p8zB4ECriDSLYPNGRytzTdMQJvvCuOM6f+nFl5LpevjRb5RnnvnPwXB++1vfymFhKLG7xdHq6q4ZoILt41SeLdCHjo6UTWVUDh85lqCK4hYQcGBN/gX7wDZx28bbyisvvxTHitNu8ndlTVkQIapNWlNlYmL0ZqBDSb/wwovlvXc+SCYz1Zzr18vE6GSyuxojDx8+WO66+87y5JNPlPnz58RBisOD7nRMNraWzfV1eN5mJgwnmRKSQWVUOROEi1A3gz17evviuMlMVGewDoKUmfL7nDy9DCA2BBvlNCUmKk7/xVnl68myfNXKwHcInmFvzcBMjo8SooGlez7ZU64Oj7Sm9I7mkHMM/e7mzXcE9vDc8y/EIbnt1lvK6ztez3BUB/zzz/fEuGCDo/QIvuyIqo4I2l7aD4qtKRVzKhjkTI/v7IwywGxVWZXq3AEHk6FrZlZwUGQllEw3bdqSAEpZmZyRk4aUgQKscwsqUx3nxX0oXWVg8rFx48YyONgfnP3I2PWyasWaGFvPkonfoUatLHlkRCZQhruWe02Dr84DpS7QY+zIpHXwfAI/wQhc+kMPVfpK2R1nwZo6bA6y/5SwQbVUXEAcMghwfCwGsRlAaD8pY/uPHa9SUMv4opK9HKdWr4SZIEeOHSlbNm2Lkjpy8GACNsrFf5INrsWpmTVzdhz8JcuWJWClPAUAabgGWejUBF+be8OaNDmZZEScb/MxZKoxq8jeDtQ5VfREgqf5C0rvYH8MBoc1VK/RJzOTJR41G2ju3Baz2fmsK6cKftwXqEIgDaXk+SQuPL9zcO7shayBhInzzNmlLClgjoj9xnimaus8+ZykiwoJJ8p9mplBsPaLFy9NRfnE8dN5T7THhitiProxYqL3YFmZwcnr01uzfMXSBAICHdA21Rp7Zq08i7N4/MSxsnLZiuqIl+nAaqwZOeVoqaw2PR+yvJXhyqDc83HyBBMatgU+elIEgWYq3C+jLVN47lw5f+FsEiaSAeCy5DaBBajRQH9NQrX2u1YSKhGJbJ/PD1+RyR0M7TPWMc3iGB8F9CBGR48cy1R6Z9JsDKw89Ld7Os9k0JeGfkHI+QvnyiOPPZrvgYIhsmE/9AUgWqAb7B9nuvaycBIqBTGDVqnfL8Zx8050JMdtZKT26zCAwXhPl8iQdcjZH4XvHskUb+fKHB1EBCaJHzi4PxVj6+76EkTujd54tSGkZ8/dhD1xXjgoZIbuE/CjruakcfLoX/ukmuVckl/n2dl3NgVnDb2sdWUTOV0cNUkIukKg3sXp0D/QohRucOquI6AJuqBVyaWP/Jeqy9hYzkMd1lhn3ljDho6VfZI1BwvynoKV2lQ/mjMro3xaL05Pb9bVmthb7ydx5HoGh2aGzYIFcc7IqFEP5FCwE2frUmUH9dyCfs+g0sn+c0jYAQ4QqOlXX+4vly5dCVwJkU93V1+ulSAu7G0q5MgdRgJ3do4TE7aVnF9VPvAtiRpOoOqBQIyzqP+K07to8dLsS9PDwqEhY4KhDDZurzN3Mqx2cDB2U4ZaFRiTnwn3Epl6nujv9MAa6jhSbY8KlPt6XzZBxrsy7w2XS5cv5rlAMwXDiEhAXcGRyBl5DgS7a0aSjZ6R3Ah0JGEy42lwMLMBq31AqV7lmQytXLEsMqPqIOl52223pIeMHubgpZ/x4uXojKzDrNlhYqTnly1bEr1M30keSk6QOYkP60w2gmppQel9jw6paJNKBGCfrg5frz03kkMCdHOROjtTiQ9823m5eClnmy2gY7xLBmJDt5S2QFzpUHaQDZNd3759e5xTQad3Vd3IXLddO4MUYRtVDji3dCtbdXm4zp5zD/tBtunJVSuXJ9jFJMdHQDLkeU+fPJVntK+e3Vq497sfvB+5IOd+HpRBC2EhU2aN6RxBI/g4n4YskW97KcjH6MgG0hmury8MasV+0r2uKVACAZcccZ8KVQS5qnNo0rcyZh5iHehdA2nB2dxU5rV0BO7Y25fzZc9q0reiQcis/dt/4EB84G889ljGwKiOfbXXbKf+snXb9iT3PdOiRQuSrFIFYdoLWAAAIABJREFUdK7IqKqY6tKSJYsDt8ROTFc2RQ33p4+SdO2ss/uceT8XqKQPdEZn/k5HujfIcJOoAYPmg0i6OA98G2QRZCGjEIZmluHLlwNj9bze78QZZCULgsKg94IcG5vItek+78iGBqI7rq1hbvRipSqvY1M++Oij8vwLv0lwJXDExAlxwW607Xz1b6bBkoaGQGD6k4XEeiGCOnBgXzZAtQXMRMbRZlCWjIsJ2g4OQxh86NGjYU8RfGSKfZTuWIIMn0dEcPrsmbJ2w/ry9q5dmer+1FNP5UEYE5EoI2ohGQ1KAW2e55HtR/epRLVly5ZAdY4eO5b7EF5QGY5eg9/nCGoUh4VUgpU1caBsxo9+9Dtlwy0bSmlT4RhP5s5hYuh//vNflA/e/zAlVv1F4S7v7itLli0pZ86cTPn8vvvvK9/+zrdDgxj+8LYKBbCBhMhh9LzulWbTlpHicIQNrQMMaPbNYYb+XR0VmM2xFk1lbzLVzfTiCle7kiiYsSGYBDBNqH19+btKSQzygnk5GLIIA4P9IZXIvAeNaOOyrZeDy/+b//TzGHnOh0CFAVVB0V9DeN7/4OMoyYcfeiDNySa+C3w031dM8spkVchEnalwKk5TQ3FMWTE4MuqUkPuQHU6+ww3KwDH09xj9qTqjiVLNPCIQl44SxTp37oJQGRsARV4c+vpOk61GcoQZ3XkH7+R5ZFjIheqEDJ1MvUZ4jp5sGGUtW8dptZ6yRZSmilmdpXE+gSPZlUmRfap4/9pDJWtCyWX6slLwmTM5N4xkZk1cuJBstjP00ccf5pBSjs4JpeodMscH+9SYQKeyyzR7G8rJ1uwTCptTriLE6UxWU7bo0oXy8qsvlx9+/7crDfQnn0TBqPaBFLhWLU/3R54F3qvWrmlBJ09FEZEZMEQC1wRw9jTDAFv9QOkr6KwVKs8hmSAQpbycz1QNbtTBYhIlsqn2nGE21ykMWC2mLPITKtdORCdgK7WiI6lAua9dvyHrAa6S+TejYLIzIr+MpEoHR1SFjAPjGeBz7777njhKsp2l1IbqZO0yuKw3Z7EalXmVtnYKZNL8DfOpGPGuMjauQja3bNu6taxdtzqVEwkDQbxzDgLDGcJco6KHqEVQ7bmH+gdjYOgh7+93PO/4+Gga88mFLKWeGY6KteIc+F3vIpCj4yROZMY0HnOa6DJr6dk9i/3kdGk+Xr5yeXWwe/XpmUhfyRYCXUjPJEhWndXQ9BD6OUji/HkL4hhJrhw7eiyVHfBdmV7yz9GYMaMn+oAzxelLUmPpkjIyhnL/Ytly57ayYrkJ1EvL9RvDlYlI3yAiij6ZxfqezgZdzcA7tw2sk41wRp0RvZOyqHp/OKmNfps/BwtPRxxCgYHEGQdENrWhcj145Eg+o4JPn9sHxjB9Gl21cjNraGbRjyrLmrlJvfpzlkbPkmvOjEDHO+z+ZHfOjIqeRFR6L/v0SOkzmE5iyOf0toH+0YXeFTyvtMv8jtckg+/pxdF702oqb4IZCcNAlDUHt8hnqu6Dlmgvl2RGw87Vm/esdL4Xso/OOKfQ3rMZmbGU3tDK5ERGPcP5SxdTURRs0FV1+PDpVPs5dwJFs5P0tzifkgP/1fG9WBMBbaXsevvtXINeILvJYC9alGSbPaGb39jxRoh8+BLm6rCnly4NZ631sl0duZbfHdDXG1prvXEDdYZQa/YSXe859Np5dzoo1LHtJTZSVhwNr7WX3MJmxU+gs8Gy0qvaGkwr2606p2+HI2ZdwH7tIXgQuBSUh+urIgnQQnXf0x+7JTmSSfLz6sBa7y2Qz9lqK7mWa5rk7k/7RmadRX6Qe6/fsC6N7pLIhw8dyVl2DrwXZ9CFBNlGS9g/FR1rwIcSYEicsXF0JFlqmr3t4/Ll5qd1pCc1sw0728vYuNldczNUlR/FTjubdA+YW9j1Wo3jKgR0Tk3EOKeqSlfTi02/gz+6bmbtdNQ5aAJKOs2aBXo1UanQJSBB5jN/pa0931u7bk16Z1RsFixclPPJ0fYyrq1abb054IIy70/erLMzk8Gp6OTNAWxVcgUPZN73QMrpDxVhwae+xKaCxidk81U8A5nr78u9Baj2ia1x5u1LRZLMjo70XrfdcmsCQ0EoGDgfQBUMdA1tvP3lP27ftj26izw4M1oq9HOtXbM6+0SXsX8Z+H5gfzl18ngCA6RBHHBroMKMjEgABHUkUexsOpeINkDNEb1YGzadfskMp4uXyqeffZ4EK+SMPXz3nZ05C4Jquou+wUJpnybGKyycTmJjQHglKCQQzYlrSAOaRA7bTD4C70UA0KLgVwEKtHa8Vi/5D/TIf5tki90xUbbUMxrilhkdqeA3/uqlCxeTZAkCCYJkdCSJprnz5qda6Pe6zXdrEVBMqKR1NXMIJxNUWttrV65GhvQUv/Pu++WXz/46OnJJRogsz/l23tpeff4vpjGecU4Ip4VzyAi8fhc4cFGq7M658xfS/OvBOVxKxYRNJYWCUU0xxfzuu++K4ycjefki2sU1KUP98pe/CtXe7PnzctAffuiRTHmV2bZgKiwNuwNjU1mE0KX2xjBS0D7H+MONYlSi/JSQZYoIJAWvfA1by9BadOVeygTbhUX4rd/6YTHNe7pNk2dvSswE6Ojho+XZZ58vX36xN9hLBu72jZvL/fd9PYJGqX740XsRjKe++VSa0TighEBmA2yEYmEUHUSCxmGnJG0cg++anp8TLgNGsBhehy+c9C0sdIURGbhU2X3SsD86Vh2IFgEEQ88wUr4EXbbSPixetiQOkSxbd8+MlBc9h2rF9LTmrNnlyMGj5d/8m3+XBsmKoa386pya7u7O8vHHu8vomPXErb8imfcbI9cSZHEWrnK0NtxS7rhjU2QEXjfVm9Gx/EmpWBuBswF95EUGuQqh5zMJuwa1geCgKg8xxHRkgeMoiBJ4UdBt05zsq2X79rtyOMhCU1K19uAd5jBUHO+59HnJYPqMA8FBE+i4j+bB1avXpapEyVCujfNBbhkUQYjZTZVWcbQG0acqpaoeH+/oAHlPTmCT7RUwC4gc8PR1LUUP3ZcMDyy0s+B9OCrWRUaFcm7w1ZQDWVRtsf/w3M2zkSOsQt6d0zI0a2YaAeHUN2/aknN0eP/+m/CFlIVh+0+finPNRwNBmxXmoalk8Ow9JjFlfkZdVS1OX19/1q+Ra/djjCqD0GCUrSSAAEn1wte+g/vyfUbGzxiBzHUxRBMhQ29frp0elrnz8mcjK/oFZG/cw0ZxVAPfGR8rC+YvikFohgmCyqlOgKHJ1soSMvgUMAPB6SHLDGCgEQcPJGvUEDeAmHCspybbEvjFsPbovwDpmShz5s0qTzzxeNm85Y6cH19o0zkpssJNYOr5vU9TnVWVcrarXEzEGMm4S1bcfvvGBBXObKrEk1MJ8kLcMgDiV50f2GQ6IQmBxUtD2yqBYr4FWW6cNnsGz0wWw+7XpmegZvybL4ZINp8zxWA5m3QHrLZzuGXz1lRp4uyGfv5QOXb0RJrvwS7JvsHJNQi7VKe0D5nS3l/aOtpi/Ecnx8rCBfMjxz29GpZHkxEl09aAzJMB+ypb5xySEZlXchxa85lDeeRKv3s88B4MiIK7ZPT7VAVA+ypzovWwRmOjE6loe//R8Ykkm/Z8tieOXPrAVNV6UDrXmRWqQoYQOoPOt6SNxAk7I6Pse4ZRkh2OMF2AztlZ8fdauWJkJ6OffJEfQSNdJVggo+2diKUbdiMBZ1tpb41f8BmJL9fhQCQZJnjzwdYgVZnnEA2Yw6PCk0bw0fT6BFqr2X/mrPQqeD90zYLgDL4cmlmptK9cyXOdOacSXPuIli1flr4cCUD6VzYftLz21FZGLDZGcsP37AcdS1+oEHBkZeo3bdocdrnMrxuaXV586cWy59PPwnpKb/T10IH6m2oPVG/vQBqir1wbjo6aOVT/nV6/a1dbiIqO6JroOk3Os1QEVmUuDnszZ96c2PZQKw+oGl6PfpGVV92kW/gCzjaKd3h+6A96GITmyy+/igxwtjm33q2h7leJRwc9w0D0zP2azrNwrisrJPKFGy1fo5Ka+LdntedYTI2ioJ851zLh0ACSstu2bo5Du2vX25UpNKiShYHU+Cy9j7LanpJDSRf2L+QUPV3p+aI/9L8kgZSxGV2xcd7FXDzU/GjRK0R3OJWUe+7efpPWOZWS+QvLJx99HF+FvlGRtDbg9qDsbJX1NT+HTJvLJTGbkRj6JlvJ2toYrt+nJgRAy+jq9RvWR1Yiz8hdhgw89Xwn46AbhMrR5Yuwidb5+tWrsR9BZBgq3JrPJqnV+ASDQ7MS6Dv/9ppskDvvXtkSz2ZN7OHihYvyDvwccF4JePBmya+hORUB0JC3OBt1NEZfkmmem333LgvmzY8+AEenjySnBUP8Rf8zy8X9JUHoack2epVucXZvu+3WnLPad1YDQrZW0OVemdWX3rqeBJpffflFbL7AWRKOjk0P7qlT9dmHhgIptF+CUfvHjoM7khXVdL/PVoG218GzdS7OAw8Y9M73qUQN9o4eNzuR3s0A1xYld6qretZV0/USTk7FbwMNs5bY9OhYyaOGYVjlnr23d/bR58h/e2YZCZwRLSxIEN4MRrfW5iTB3rqnMzBRppIEY3cEOqnkaFNosaSm73IK6U97UBrOr/e8eO5SfPzr10bLq6+9Xl58+aXItvEHc2bXqqt9aPvik5emZWMYBRmaZpIrJ8cht4FpVArN72ScNg4sxWpxqzGtirTSFMq61IE/6BVVENasXhtH6pmfPVNee+210tGaWoyKUVYFTtR1Dh2q3N0EwfXM9zC7QZAg+855txCEXoOijaulxL6wQlGsMqc2H8QFkwkHNIfqOsV4tcUWM5BFgscv7ROBzFEe2MhUc774/Ktybfh66e3uC80kNiDPAPb0zM/+Ok7FE08+ET5+iqnJCDTNXZxhWVmCKtNQswOVC5ywNr0LgkfPYc0ZPtkLxs/vemaHhFG1niJbmWqZLnj3UKwKXFpKRQaE4ifEoGvgI8qTsjsrVi7PZnMUJsYm45ieOn66PPfsb1L9IBDKwRwtioBQvf/+B2UqjFua9hYly3RjtLKDcAgbrKe9agTYGlL+5CB9JG0lBw/kIEFJV2/gP6iiZYiee/b5cv/9DwST7Lntr4Y48uizwbwO9AabrJ+o4n8roxy5rIxSKkN1cKRsXwPHqqxex2LsrQHoGsPCgLjHksXLErx/8YXhhNjxKlWifWCM7cvQkOGGtVfG83H8Nm26oxw4YMBcT56HM2L2ROjMWzORKFkZbBh5ytjZ8qz+VKpuZqkoiQtkajXpTDLP3gvcruKivd/V9HQYfEeJCxD8jBzBC5tKnJk+StdfflnGR0aTqEgfg0xMd3cZ1ciKlrpvIPcIe9ToWPp0nDtBvybuNF+rgF291qKGrPSS1oQjZ50YMNmqChWsg3rtjzNnCC8IjQwth8u1OOagVShXfS+Qy2T3BxMg+pO8uA7sumD9/Q8+iALOUNmD+8vCBYsSHHJeBeSCczKAzMI0coEMGITsIVpJbHNw5+6jF4zuoqP8R/YlPqpD054ECD1jTcyQIPvLViwp27ZtLUMzB1K9c56dM2cZhMeZxDKlH0kgyXgHjtRRCRXIXXq6MqW+YvdlATM08cyZ0N4zPBw5VctKzlFnhci+gnxq4qQHfv3rX8apkJ12D1Be72E/ZP5k+a2FYb/OXtNv2UCd7JXP1fkzNYjW6xdq93XrA0+jWyWH/P3M6fPRUw8++HBkjwPYMFfRyXHCerrL6rWr40BOtYHNSS5dKRs3bUwVsaOtrbz+2ms5Lw/c/0B0AMfbdT1rCDsuXopDtWjp4hjK9LJh9RkfK2MTY9GJ4I7WiFPrHLo/mQ6tbXdvspN0Vva3rz8yyVGPo5+exMpMyPZ4v4G+vmSPA8sw/2bthvQi2UfB8tFjhwPV4si4Rpx98DHTuOHpW5O5myqM33GWQ/SxcEGCodp30R64SwOtlYFOhhKku7S1qjD1XRqIqmuGFqfVx5NeNXPgkpWve0J/NGxmzfljs6EhXJtsCwo9AwdTcEmn0n32jT6C1fcs7iMZwaHzM/A1s5eaYLmxQ2+99UYZnDmU4JfsqNJXIprpvMfFC5cTOB85crQ8//zLsQ3dmWjeEYe+oi2uVSeos6G3R7M8mLUTMKoeeHbJB8NXnW97r0/u4iWV06Oxp7Vh+mLw+LFzK1ZEToavqIpWKlv6JtC6JUvihHLMVdVBDNkwwV0TJDV0xHX+0IwgKlSBrbWqufXRz8B+q1xVqvg6EJJdtEdgrQJ29hI0C0RS5YtdAN0MzfWZ0+Xzz/eVwYHaT8pJpceaGScSkteu3ajVRXDDU854V6oPYN0qjXwQSRvyS0e4d6DeY3oe5pRHHnm4LFi0oEyl4tAwv9YZdrGXfb1Bu8jsc+YxLtbqXwm0yZnkK2EcPHnyWAapGplB99HbZPVkqmMHYvewoFn7119/I3YUysZ1JTLcC2W29Wr6jAXXnlnQ6NxK+tAP7JE1t07sr0A5w3InJ5NcAksUGAmy7a1781EEDCqpRLlWuK+l90svJzlRCaOH3RMUbte7O5MwaIaAs7F0gGvzDdki50LyVqLGZzs62tJfFsKh/v70gN51z12BUEEbmF+l4uU9Uhg4ezZQ4CWLFuf5+WOqX2SCLjKywxB0LQYQHnwMP3PW6vDpzqCeID7okm8+9c0wDrJ9y5YuT6JChcn7Yg+eNXtunvmVV15MT5YCg2ekJ/l1/EQ+qmSIvaRrGgiaQFlSzf5cvXwxFRC+tnNVYXaqa3032TLZGklR9oa/QoeSH+8/NGtWigxJVmOa7OlONSYVuSSdZsbG+nsDyx25jt226cW+VkYnxrMXEoOSgJK0ly5cjs0UqAn6yT+9cfFiZfOV8Lpy8UqCojOnz5YXX3q57Hz77bScrN2wIX2cP/rRj3LNtvMnP5lWBmqYnxrl7DAr1XkhP6fkZDiqOq4Nlk2TWnBzLcaoxYtrgxmomN/ngBJqBtPALjzxS1esTKToQDpI2CUETs8//2w+a44OyA7h37ZtS1iVCE0yKPPqoLOz58/exAXOniVLNDPU1bI4lCtDw3GzyA4oZ9SB5uByFGSTJiZHdOmUwSG9OCNRGiAwH374cTlz6lzZtPGO8tu//TvJtjKujILBpoeOHCjf+tY3y4MPPhQlJJNDuIKzbWEOKfam54KAxXBhLQrOtEa+geiFwW689okE018zhY2x5oiB81lD2WswoJR+M/WYobRHsofVIQ/OUqbg0sXsqahdxO/3ESvUQHG4dLbPKH/7s7/LZPRHHnksv2vQJuidqg0nEz72pRdfLt/57rejfN7auSOHIFW0NWvi7FlrvQC1dN4ZOk7/Rt97Zfhy1oeiqOwb2GcWx/FxKHbu3JXJy5VpTUMq9qkbeYZAoSiPc6dT+l+6tDrvBnK63pIly1rEBudTNpXFnzdfab0G3X5X6ZXzX6uFtTrAIQHn6+s1Jb6W9ckWOdUvU6FGtSxr+C1jsnnL1jozIlBJFJ/1neyjYJYh1MvB4abQKWPvGEjn5GSUpj2SBVJppOA49xR87XOpjbxILTj1Icuwnu0dN2cqwJyqBFSnFtRqTgzh2Qt1LoLzptIxT3Zt3boE9eRcKV21S9Xt6jUwkItZH44LZxDRhwwgBZ3G6TAoor0+kcQH44KdiBISfEhKWFvnl7w5p6ATslr/wz/9H9NbY62cF2vo7657+223BdLg+wyjtWDEA7M7ozflclkTevsFZe++/dkz95PIgPF+7tlfh45WZjLDP8+cLs69JmkGXHWDZpozZ37uGeaZaVmm63ECyZg1Rmryu7/3+zFKJ46fSkXBGTMnQQJj9ZqV5fZNG8vQUH8gK/MXzG1Rt7dFx9g3hkNGNs3514ZjPBmOjraOZHrBIwU8quPOjXUQ+JBdem7tujqBPfS8qZ7VCqUAn4Ejk2++uaMsX7Yi8tdUDSUIsDCF/apFa4tRKJj7rs7Ih72hY8hIo5/tUzM02LXi6IN7jHEusDldjyycOHGq7Nn9WRid3Jv+Jd+cPUbTvtFL99739bIR8YOZNRhw1tSf9w32Zm7IkoWLWvAnBAFD+TuYG13jS3/I2tWrsy7D1yrcrYFkORO9/T1JiKxavjKVIk6Jd/Ce9lLQyYhKprEhHBgQPfsYGuhxDnitVgp46RZ4cIkhGd4Tx4+Vxx5/IgGo/STDIW1BINJBZw4mi+ks+Ezj9DfQM7awgb+wTRIpkhthKgWnuFrnIFkra5hAp709z94+RSYrC6bsdMg2RNetYdgVwlvt60Rbqb0aSbKMJNBx1p1thBc+h9CkmdUGHsMJon+9s+DaZHfn2O/Q3atWr43Dz/izKfp1BFIWlQsPzqjR+Z23d5X7H3gg1/e7mJU4H5x43qU5c199uS8oDXZJEq2/bzD6ydliZyRxfAZFOvZV/wYBRb/ObuXMtLe32DbXBVevqf+FF16I7b7llg1xKp0Rsl1n702VL/fuDdQSSYtM8tkz9RyDitIL1l1Gnf7N2Ih9e5MUcMa++c1vRb+Zl6MaaD3JCeeNTQGnkhTSw+e+Bja6Dl1Cps6cPZV1JAPsCduf4b8Xzic5IIsuGOEYq/7SjQIbMoYghQ5oyCEE1dYHksPnOJY2gg269+tfCyrh1ddezLM14wqgQOhw32OznA8zsMzgMVIDSynIFH2M5QqKgizQ53TQhg23xUZC34CSg6jTsYiCsLoKLrdv31z+/D/+aVAPqgyGnqpw0QWZL3PhYoJnftv7H3yYoEL1g87x7Km+XBXsjQTqa32s2crVq2pizJDa6ek6rHZqMgQQdISz0gxNdr4+2/NpOX/hUgZ/s7FsK0c78/JOnYqcydjbc9ccvnQlSVN7JsjX04uUCjzr//5//lXYfflD9kDgKzBypj7Z/XFN+nXOyHpmttasWUHw0FGSmgKqjbffVh5+9JEkwwQftaqK5RHM/WzeAVucpNK+fV+1RnFMpn8LtM+5Fvy/+torsZ/YHyXj6R3Pobq257PP4riDEj7wwENJHH21d28SZuk3++LzrAN9suGW22Ib3njj1VSp6Tp9ksiQBE7si3OmaoREQkKennfOybhEk31Zu2pV9Be/r466wJ5cZzjaB7rHeQ4c7vq1/A7/I72KEqqSQq15Ngl2+P1DiDEqEZEgSG9bKoYZndIeCnA2spmnB7qm+q9CxyeW3LtxbSSJKz1yEixNa4WEoPdC/z5ybaT0dHVnDMwrr71W9oTcaWZZf8stGRj+2z/67bJr167SdujLN6Y5SRV325cby4JRFm2lsrx4OBkTRtzLUs6UvhtbiLCytWYmhL0hRrYCKHzOKnz+2eflvfc+yIHZvG17+ZM/+XdxCGzmww89HCHZs2d3ynuE85FHMXINly8+31Oe+dl/Lj/+8U8yjMtiUUIwtYSQElKC9vkPP/gg7B9PPP5UMgHP/vqX2QgLR6lS7A7oxts3ZdNlaxlnDjl2EZj90f+fqvsM8vM818P+7C6wuyi76L13EOwNAKtYREqkGlXO8TmS7WMnMyczOfliTz7kQ2byzTOZySc7mcSeceKJfYolSqQaRUnsVQRIdIDolehtsQAWW7C7md/1/F/YwYxGJLH7/7/vU+5y3dd93QNDZdfO3eXLLw9msSmx4PlBnQTC77z3VmY8bNq8qXzjGy+m30PgY72sT1Pdsh4Qqjow8nSlRcyflyAGXxgK6dkgWZXiVrnYbpT1u9OQirIgIRoZiWM3G8I/V4WXOgSySYxcuJREldqHBmNEIVCeWzBBDEDDPkNFdebnP3u9vPbaa+W5517Ic+G3b9nyaVC5BQs5CVW24xmW5uBu27G1Bhqhj/SmasOoCMA0L7pcH338YYz21KkaINGFpsQZoQMI7hoBAJceqmR+gYCRIRYASAKiMpe5EdfKrt07Kuo5Xul7NOSdDxcVpaGZEqzCBYVQWXnzzToMFcrEYFl7lwO6iZrXMbGtDN1SMbuaIM3aNDQqFxqlSKDtoqgQeUbPLeBnGO5/4N4EIgyd77nn3ntjnNDgfvObX8dxf+1rzyaBcoZrw+tgnsP9IHcM/fLP9kilzr1CEXIWanWrszU93t3ZlyqNvrhGAjM9WLcG6vDGlavKu2+9neSFIU8Tenvt3eLUM8TWXI4zZrQcjDEXnAtoInYxT4Oj6fT1vZ1d98R5EnyEgzsyEuW9psrrzDHg7t/HH3+UZ++cjP5S59aoUPgMKCGEcv7cebWP69zZ9GiFEtAaVMcYdk7ojLQrL0LQRB+PJJgDsj8qv1BVFLbQIMfG4yCXLV2RdzAPw5rMnbugNdT2RkQDVGrck2++9FIEE37x2s/LI49sSrK0desXcT6QJQjq0DBEsbv8+Cc/Ka98/7uZs4QGA2H2vfowOJRmvoigPAFYZ2ed0jxtepR2JA4coztdmz8vJzDLnB+IZ/ppNFRCVncm0GQrAB4CJpQwwaPkzDv6s3379oA4RFaAPQJa1IueaVWa3l6nijOxzs6xh9a16fnyjFU16mI5c+581KzQ/9wf1WBgjh6djz78OMkDkMqdJKzhnlMHFDg4w9R9Vq1eVSZ2TywL5s8r996zoVIQb99OMiSwrhXdOkju9vBI5l54llBLbrAPVSSAvdZT4566T0CICe1tsTuSYe/hDLpv7pJ1DSW5Rf9iU7LOY2O5q86hJFeAqwrg7/wv0t4dE2KLAVbmbO3/8kAAOFUjA2LnzCF0Yo7NwP9PES60EEBfS5HNM3m/BrTy+fYPQFNppvaAKa+jCyr6XoGu5t89i3/3M//13+ffW0P0iPI3KKjzLsGxL43KpHPE37AdQXFPnw0CGp/QpgrVnapb6E4TO3On2CLvqIIvKWMbqk2eWPbt3ZfEdNPmzTlvgJ2NmzZnVpxKrSqG+TljY23l1sBQ7CyGxumvTL1fHVugkk2cpBFVQeuy9ug8mvad51fcXJNEAAAgAElEQVRe+X5m2rEnklgg1XPPPZ8ew6PHDpff/uY3OQ9s9dFjR6tP6zKsckLunkCeHfae/IEzqedgydJlUWOyfqh2fIm7DUkXTLovvsd779y9PQlqb8/0snP3/nLx4tXytac2xV5KlFGhrKsATpXMfkumPJf1/+r0ydwPQSE03x4KqAU7kghot8TP2vJrhqoKNt97791QYCHfzjWAgL1v2DHOdgCejvZy+cqFVIv9vV5l4KxzoE9KYgG1t7dNkF1V0dB3yRGrMoo30Hi7EpjXILcVuLbpuwDY3UpAqmGfJP+GuyjT9pQv9+9N0lCpxpernPnErvhsiQ3f/lVrxkrTV+0sEhiSvKKfSgK//Z1v533f/N3vknD6vYkdnbU/JtXSscRAEjkqbCoTbFLoW+lhOZCg3vMBHTB13BGAkKq2PYXsR2FVJWQyyq/e3KrkWhU1h8vhE1+V5559PHspGQOEi+n8CfOhuzt++N577otsMX8HhJcYSyC8MwW7ZSuXlf7+vvIP//B3SSZ/8pN/0qIfYo7MKcuXLmvtyaVQGgGiEovGlvOV4iR+BugLsarUuN70RHZ2mitTEx9np2lT4L+9I5ZC899Xr1mfe/Dee2+l3332HHTs20k86sDfuSlK1J7fodhQ7w7cUEmKOt2ECWXlyuXl8oULASv0ycQXhVF0NfEAOxUREwnzmbOVUbB+XRUzuXIlQ36bQkmEPa7fTHLs/Dn77D17xOazN85jxEawc1r9YWNtbS3FyWrL3UPqo+LGOli09kVTGW2o/PZ9+NatcunClbJly+flj2+9Vc5fuFjuve++snL1msQh7vu7775d2v70/s/HoYcbNtyTAE1TLgcRektLIpAThWhUNaPK9bMQUT3I1HU6/xOCfDlItYkUAmdie0eCio8+/LAcPHCoLF+5qqxet768++474ZY65OgbAmYXy3dwGL7T5x0+dKC8+9475Z/+078qC+YvTKDw9tt/LG+99cdy3733lR/88EcxgjJ8ARCk68c//icx3BaY8gkk0e9tuGtDyuCM5be+9e0s4KSpXdl4Q7gkASeOHS9//P1bZdu27aW9rdLyGBLGB2KPU8po3ne/7/5+uf/++6Lc5jObwUXJeGfVya2eJ2jRgoVZQ9PHG4SZQRUoNUYOyqp8zgg4XAwQA+pwWWe9LZq4IPRKeJXLWZU5HH7raH+u9PUl4EwGPTaSAL+W8SGUFDQ07o2VP32yJXS8Z559PkiDYE65WGnQpV28dHkqNLJ7gfEHH75bm6RbVEVooSTQO0K70EAyl2RiZ1m0aEFtEj9zKkpW8+ctLIsWLk6SB/X1vI8//lQ0+50PZ0YA5aI1NA9GCO3u408+KgM3IM83yubHHk/mHwWQ2yO5uLVhs+SZrZPgpTod/212+MbWdOfOij7de989kUBlKOt8pKoEZ58/+9On+X+qUygB1hGijYvq4lektKqnOLscu2BegGUf0BEk3AyVRDkl4ssXAw5E9lgTJn36y5drg3wpcfacNEUVzsta+FP7SnpzZnF0GxokByXBOnj4QJSVnn3u+TI+MlYV7M6fT4LkbnlXJX6GSxXPxRds6ovzvj5DIOB8ckr2hCGVFHp+FD6GGELXVCU1/KIrovDZJ3ciweX1/rJjNwQNiFCHmLpftZw9WhbOn587mArGpMnlWn9f7Z0YGMj6mZUiAReQT5lKLe9kHLvzqY9CRUlSuH//gfLFF1sTFG/a9FgZHBjMgD39gj7L9G2Btp91/1K5jUx+Z5U5njwpOvveQ8O0c1+lpUfSuPnMs08n8VveEhpRGfW5EEL31mdHpevq1UxeZqfYGdXQrgkS6bWpzEVR7IpkufbhSH7YOOsv8eG0JW8SOcg+YQF3/cTx4+lV49gFso18LMMPRYaoAUmcQ3ukT8mgNXakaWLn3NioNGa3aDYN6iwROX3mXNncGsIsUGUrDXgGHgn+BUccp3vKDrnHbJTz1SRU5KXvf+iB8tAD95d9e3YmmHzqqafSZIu2A5G3BmwcWti0np6oatXqTVX8S+WprTb226+aTH8WKlIjK1wpWzNSZalO71ar6t2WO8hmppeE3G2md1c0MTSNkVrZ8J0CfSii++TcCzjMZnKu+Ls0OHe0l3nz5yZ5dI+cV2ecTfTekOQIwpgrMWdOa76GocO7W/LnF/Nd7FjEZVpTwe2LfU/T9wSTzKeWiW216uZ5K43S3Ita8VexTyWoVc3zc+hffJz3EoA1iR71rno3DGgdz7qm73PRwiRbbIAkXpKth6A2ZM9KD00q0sCT9vayfv2GINreTwAmCRD4eNd5C+a11JfM26vzlrZ89nlELN5/9/3S0d5Z9FLYb+utCtVIRqsUo9OgMg4Nj2RAuHPkfBhW2IBm3pft4Usla4JybAF9Wk2i6V6EeqO/aMbM2G9Juco/kIlvVeVBnXXv2SJ3hGTvgw89GJqUyiKq3fHjRwJQ3nfvA+Wu9ah9fVEedIZefunlrP9rr/0i6Dk/ao3YbBQadKDOrgqyWmu9vxXY1ER+PX553dq7AmaoCgDBPMd99z+Y5Eiy0vRk2oPYyoGB+BMg36mTx8vsuTMDSkls2UegEeCO3Uu/1eLF8W3WBFtCkCy5BxQD5Hx+FXAxOqP9jm2/1ldpqRFUuXS5gpDUxm7cLMtXrIxKF98xZ97s7BPbisYXIGuipOpSPlPS/fTTT4cK3gx/5OMkeACmGTOnhVrtrLKVektVEvmJNavXpVKI2me+jNkxAEf21HpgBdR+xUul79r1GgwTerhFgMRoh+7YlVotHamiQzeul74rV9L3Ed/c25v7qa8nTJqJ7VH5E79YmyjMtfqhE9+OjbUk8lflM9y1jZs2lbvW3xVqa5Ur7yzTZ/YmnhFr2gOBvvcW3/lvWz/7LHfcmA3xCCYR/8snv/76L+JTxWOSZXsgFsBqaNg4qhRbt2wJKMi3ApBVh6vgw5yc34aOeOz4ifLii98se/bUitSjGx/J/WLjnJGIRRiWanxFe+0n+/CDD8p/+tv/mLX5xovfTMxG6U9i796qPkpQ9A8BWGvSVIenEx/DIrGn5q0B0Pm0q9eulVtDg7mT7BMggq125n2mvTRcvFLZBuqctOnTI1hgP/uu9ZcZc2Yl3iFoxZ5JjodvVSVa8SeAldy7BFEsxC6kj+7WSPqNdu/eF8r72XPnoxK9fGVN3B955JGa6Hzxya/Gf/7znwU9efyJJ7PwtSRVkuxwIj6YgYHY/dfIVBozW2oxNsrfVTSpqmnJZB0sSJxBf5GNNPF2zbryy1++lhdSRrQh3/3e97KAH374Xugla9auC8rGYWQmw+VLKTer6jAoGcpo2u3oeDl0uFZfNm9+LAkAPvbvfvdGPgOCBOXwHYzML37x8/LVqdPlb/7mvy9PPvVE0CoX0rOacnvk8NGyfdvOOHyXlhRtVZe60RIFuFZuDNwIZ/aHf/ajcs89d5ebN6o0NiNTp2zXUps1g0wyfg67Jl6oas2Q9VvMjLES6GtIhJjZJOse3f8ZM8r6dXfF2Eo4BO/4pudiMEzwpbwzJ5+PuynAMH/oyLFjUWVyYHWFOZCexeWf2NEVo/7OH98u27ftCkeX1rzDHB79tb47U25Rway9JOYHP/xhefXnPwsaL1jUJFqR/7vLypUrElALLNF9PLs1k5DsP7AvlRkN5YIpeydYhMKn9Dg4mPK+8uratWvSwGh9IGeSBgh1HSzYnaSicXoJGKZMTfJDerNKqA4GLWHooINKzo3CE8d77OiRnFcT7xl8TkqQImipwzDNAKGGJlGEiC2sSjFjo3lenyd46e9XcUFdGMneQXgee4xhqzMsBNGVd137WPz3NDOnl2ha+fWvfxWHBVUWtHLw9krCVWdloOTUSe3hIpPZpJ40OBj1okakQxI2Ol5LwatWrInTEigL0ARqzqHz6J2jfnPseJwCp8VwMIAMGXqXey4Yt6coFIwTpNuaO38qSk0PgOerVNKqOuf9Xnvt52XBkkUpmycRHh5KJSc9DmNj5SZ1toiSUHerqlScg4AmyTEJ3rGxBCkaXNmTd955JwmG/bFu7EVUuvrNMJlb+9ZOnUziYaaI9UEh1MjOqAb9K+OhraDgCfqgQJBVZwfVJcHwAOlO1b3lZdPjG2NMn3/+uazL9h3bQkHh1Ng1QYt77I76Dvc6fQLXr2dWiswwcz0GB3O2vD+0UkBWhVZGy+dbP49jeurpryUJt9acPZsB7Kn9kQapdob2I0HlMFAofT5Hwk4DAaoTa89noK1w2L7bHqTv79ZAnJaz4H4CZG7cBJRo/K49E5JAtN1DBw+V3bv35ExL9J1xlW7BiLMPRebYACoUy3qmoRegXV5PkKuXUMDUUEYFIevWrs/6o6i4m86XYIkTBQaZTQbd12cCcAIoqSB6v0YBSBWBLfC77ouBsp6ZnXE2AQCAGPuDftFM5Q6tbUJHfAXk3CBAYhBVSleTMFrkqSSPgmc0kXXr12av0PckR2wdCo37qieku6sz99P5tKZo0V/u3VvuvvfeVNzcffugT8fdqv2UdQBy5j/NrMFAnVtCnY5YQh24DQizl4AB52ZSKynzjn6XLfB5njW9H+eqIEtou3qahoaSnPo+9DDrgNZDyYsdEDhNmjwlvwdgktC4QwZWqiToeRMkeT7qonwnUEcyiuLoOYwmIFBx5LD5KuPl0gWJyEjYCEYXsBkaj+sw5ZuhMKNDGQ7uenzn29/Nc+7esztBTlQzw+tXDZAQ9LaC55vpn+RfJLN+RwJr7w4frb6HTWK3nnnmufLWW2+nj9H5FPTq2XV+JFOAlb/5m/8hQhVstvu578u9QZtXr1qTSvLOXTujnqZy9dCDj4Q+f+jQ4VptGR4sfVevJKZhl0NZm9QVKpQKBXTfvWOX/T+/zS5I6NmFhx98JOpZZuPos2CLrLFZaipCwIcML+9oD3Dqjh8+ciDvo0IlMfXHHgKjfYfAEw3QuwAoxRkjw2NVqn3G9Nrj0BKYEVgHVS9t6QMCdLEhRJCcAXROA0DX37UhvSokm32vYBKtzTnnB7Fb2BvnZ9sX2yJtzMZ4R37H+bCPEjMqteIC74e5ww45pwSk7t6gv6cqrmnEbwSBMAQwKwB7HR2dhUxxm+9viUrxzXU2Vu1BspcBb83b0z/WbpRJrRqz2ewKxTdZir4/AJTvUG0QL1BYZYsk+6HCDg3F/u7Y9kViYIE0JU/7yY8TIxBHsNnWQ/ImMRDHAfX5VFUkMZ776vlUN/Webtm6JdV651nfaIbM69vr7Kp2pbs7+yAJRcU+eOhg9taaeQ/2QnzgXLG3zuWevV8mbkCnRNEXe6ngsk3AyAcefCCFC/H03r1fpj8o4P/hg/H1lQrcXb710jcSB4on2MoG0AIY+xkgie90pyQ6vlOfp3gXZXzmnNkVbB41/6jOJ3M+nXP3wzMdP3o8MbakMSyHCxci+oRdIlbY8vnWsKQmT52ayjLfs3Tx0pytDImdZiBxTzl+8ljsQN77woXSO3laKP7EUAwLJacPkJrS25Ofy8/09pS2U4c/HbfAlTqzIOhWlbqs3E2HK0PLWn0lDIxLKov1z83AI4sb+brR2uxOotBDciaMNiR2145dZWBwsHRNnpLgFsIH7bOYLo1gAi3MohlAKPFhCCECJLBff+3nqcQ89tgTMUg+X8asQViz7je+8c04oaNHDpd/9+/+r/LAg4+k9Kj+7PeV7iNbPH160BESjNSWankRmtaR6aoECUhjksYeGRlNOTQShZPIGvclq9bX8OI3vhEt8jNnTpaFC+bGiHl/MyosdgZHtoaGOkA2HdrnUkHXTCBfvmJ5qF5QDI5JMNgE0ByndYAMq0ox7LNmzEgzm8/TQO7gu9z4uJ6RcTmbWTJtyeA5emXk0EWmTC2TuqdkhsD7771fLp6/kgxaNhT+9fX+lIsZhGjjX7lapVQ7OsqjGzeWTz/5JAiyfoAPPngv+28uQTMvBHUKIufSuuACKwnXpCmTw7VU0ePMXnjxG0Fl3njjjQSBSv02SSDkeZuKRvosymiSq472iQlqg6rPmx/Dn2bW8FurQg4FGsEY9Gv37l15vtrAfaGcPHUigaPp9dTO0Hag75IkSVHQIopdi5fk8yQFnD4jJNHyGSSRXeZSRhMwNTx8TqL+HmWUWjlhHDiYGJQM8JoQDrSqgmnFqmoQSX8YNIbLd3CWkl1BltK4oJeqIJRHmR/yZQ2c/UhOTyWbSfOeIhEwojalK8NLNAEF7g9DZgaFv/OekMPaKEj1pAarHL+/d04FKlSD0CTqxGeT0mfH6UhgfCaH5mf1UxiYee8D9+cZ7LX7KZmIQEV7Rxm7jX55O2evoROxOc4doyZAVk09fvJE6CKcAIfmntjHJ598qkXh2hYkctZMs44qhYmDQjO0DgayQc8g2wJ2ibJ7FJ7/rVsR8bAO+r5QCxhRnyMAuGvD+vCwZ85SZe6J4ZcgZtp3S/Gq6TFzRlGg2BIgUei7wyPlyKFDSdYa6lYz88d98jwZiJkAtjZGB4wYr8h7FK5C3VwQBywIsMaSM8EVCVrSvZQu3X2oOy+uada+sRsCUpS7BAUC6e7O8L0FR5JfwcjKVWuyVhyZ/Vy0aEmSBoMCb1yv9DbIfWhB/UQDLlRlyZ6eJCCCAUnW2PjtKPqx3841hwVda/rr2kl8z5mX5AMFkKP0eSo0hlILYM0vUUH2neyPO6cKgFaCfklNr9J46z5LdE5+dapcvnolQbqgCP0NUrp61cqcOYkVWxkKXqsRW4JKlMM7sPfOlMGD0Gv+DNVZMoYaEdCnD01oLE2/zhJUWdDQ0DWss3vLXgkI+U12EFW49myiqlbFpUZERUUuymEtKhyKxrj72t7eGoxLrtek9Fq1uooCkhkyl+MbBGiSIei/fYyMOfW54dt3KDzWvlYXVMF6y4WLaKSnEuz7A+V0990btp+9sCYASRVsz2s9Rm+blVFVFY8c0/uDwtKRPoJPPvm0XL82ECnypctWpFosofX37M0NVccrl/K7UT2dXcVZ3FG9IOyms64agGZkX1Hp2MOHH34wDAYJeW3KrkNr7SPfyMcaLP7ee++lAvDUU0+WbZ9vD3Kf5v/ROmPLH4GoqoD3FTc4J4JusYx+lvRtDpt31JZgkr+R3GFz/NmP/jxrq6IhARcsCeIEvZKSq32X89n2XKAuVmGbVQoaZTN28fKlK2XtmnUBEfkaYI2YgR0SVwgcJYoUblWV7UvAzzOnshfWjn9n78UWzndmJI2Pt4a6VrEY8rqTJ6N7VbEeNsCaOTfAQzbO3Vm2YmnuWh1EruqHJnos68Wvsu3sfgaJTq4y9/wS2+lO8dGqcXytipmfR4uLUuqwniWDXqsUO4XhpgfRXQQOs4GEniq9bjisofSkyjoKyv7EPFN/X+2NY8sl9kA8d6/p5/O74pmXXnopSapkcdb0GQGiQkVTzblxPbGF5wHKRC7ZsPaVq8qTTz2dPQW+A8RC8x0fT4/NFFLOF87nvayJWNhZpvplcLNKFsDizd/9tqxbd1d+hq9ng4ZbvdmSbewkMYPzqE9ErNPM4QMKuefW2n5Ljj7/4vOix519lew4Zyi/d3oC0fMCrPaHLj9n7vzQic3yse7LVyy7I0ku0XnscVS9SQFKCW3ZP/4ms23CcpgYmuHSxYvugGPi4yYOEDM0TI9KoZ2YfVVx9bxi88jpd1RRKJ8lORQvsH/uOF/XiGZENXhSdxITjAYNYo3c94lTp8riJYvKraGhAAziH0me+xn7N6XOMTt7zjiUCbmHp0+dLh1F3nG7fPanrWXXnt3Z9xUrV5WpLeEqcS9xmbYr53aNc8YqAj4A2q7spArgoEJ/mwVplDN8oSBFJu0wudgctN9D8eEg5s2v6B2EwaWUOPzxD38oO3fvKlN7Z6R0971Xvp+L6yA2mSAD61BncvjYaNmze2eSFxsJhTIY6q67N2RhG25rBqT19ERpBboho4RMCGSbpmvIKFReQCoJ4bB7pk4pnd21vKspz2BRtJJt23aUQwcOZSYAR9peJuSid0+hRFF5zcrezz33bHn44YfK9Rt9Zc7s6UlaIgl4+qskKIQQZLECABQzB4HjQlHQXyJoakqYDp8Bqg6KXhxO0qY1M2lUCHy34XmSmARtNwdiyFBtKj3GnI3OzF9wIYP2drRlj2w4ozxl0tTIEpooPjgwUj744INy4eKlsn7d+pbxPBJlJ88ycxY1trMJ0FHGOB7JKAodxJNjgQ4JVCAxL7zwjXLo0P467XzylDgVAaRLbe0lD86Ycqnq1EcffXxHApLh4pydBd7RMztvs2bNCFqr0iaRUEnys2YIWDvrFjnvDhTJOlE45f9TJ3M+/DOHoTLAcJv5curU8TJ92qw8M4OLfmcmk++EJvt5jgj66UJBLzgThsMlpiKXGUetoY0SUWcuw9xajaBNRcln+jzPl34izbcrViYZ1ttUB6RWYYRmTolnliwJshlPn6Wi6E+UesZN9D4dxHTlihVBsoloCGRnz50Tw0uG1fwLP+ysOIc9LS7zmVNfZf3dEc9m3WuD7PU4A8EptMa9FvQ1ioHVgejVG2wp6ExuUcPq/KP5ixeExuhccoiUsdwV535K96TMHOGIBUShvpKvjvzwSAw71OfmrZvR0mfMJXJsDUSfMeMAJQQSNcIdUP3IUI+NRvo+Nun69TgsZ6JWMOq8iohLzKyzQ1Q+BR0apJvAToKj90oyt2DRvNLbMyVBIkObXpwk7RKN3ipV3ppU7442VE6uuvaAnMv7Qw+bYbENLZBTvf8+dNfRBBz+1N6tGhw4B5wD5Evj8cIFC4ICZlL3tevZC2tSZx9RIhtMoiNZFJB7nt7eqXGSQQ3bqXzV4br6pjj+Rx7dlHWHqqOj2OPDR45kvgKF9xqs1Zlq3oVTbBSV9AxMn9abIavmkEVlraMOuRSUelAOjU0lPuE9q6pVVS70vGwIjrw/kG7VAwhraGRdte/E2RE8qNKmd+zK1fgYHH6glfMfSffu7sxkEyyZ24E9APQCAPmc1atXJVl3DvVQ8RNQZZ/tHAOt/B1nrP8tTbctIQ2BIQqhPVRxZj8qVfFmKmwSNWcu85eGh3NHqYRZI2tx6VKtQKtcCnCC9s9Eh61qpX4HTz39mWb9mKdlcHCrt+rQ8RN5dr/r/KhcuhfAgaowN5LghV1nmyVeVYmPLLQ+pfYMObTvgi334NyZ80nOK9W8PckiWgujC8Rh9/1hzwSPUFfgg2qQoKxSYC9EUMJM1N5p09PLaa8bqh777c671yilGtPte++UmrCDTistu/YghOJ89kwAA4wFII1EF3VNkGYfrCc7qLeWjUnD/ubN8SW/fP31BHAqaOy+RFnFQC8kFkGAgR5DMdvDCkHtEqySbDd48fDBg0n8SfuqBr/66i/y/9ZM873KPPBPn5FkjI0HVqF6UqSz3ipA4g++kp3yu2wVm8+eOmeCebNX+EN7yV6Lr4gCAJvFI6hKgnL3nC1K9a41RNv5YrMFnIsWL4mymbWz14C7ocHbdSA3+vrlSkvjvzonTggw4Wf7r1/Nd7iPAmz3BtgjVlm9em1sN5snKQFieQcAsXdkz/gfFRDP4t8lqP6dnRGcRqTD1PvBgXJrqAJLq1auzJ2SbB09SoUThRQVdSx9GPyd+2/vVNvtvQSKr1y9dm3OtVhAdS5JUH9/bLveYaqOn235LNRh+4w6y9dFHCugwM2ci/mL5idgBu74fNRrQH5Vu7Q3bXVmVVdXef6557Mu4s06C1KFvDMx3+BwrZaLK3fs2JY9ffzxJ2JzxH1m+VjXhuGkL9RdlfgArKLwOaT6Xim3tXJfVXaBTpSNPaez4b+z435G3MrWSMzQzMSwq1avy95hIxCuIKIDjOen2ARAmDvGzklMq5rmU7kXYo1GMGmGIc8DaKk10XaPfbe72fQEVZrk2J2KTzNGgx2b2AVguF3foXtS6PBN35p7KK6ggCZxUvWqlbjRMjHrXSvUo+1tZXz0dum/cb2M3q4N/uZv1gHphvQOVxGnG/3xhZ6t70ofF1SuXLpafvnLX5W9+74s09NGsKCsXL06/+/5Enep6FhAvFWXHdLhhWqWPxaOog3gKFVhfAu+YJR0rl6JVK9Di29ukQ7uPxTHcdeGu5O5kX9V4sbz/+Mf/lh27d5VFi9bkYP97W9/J4iZh6no/GBFYzKPpdIVlNmgTv67pMNF5ixcZKiP4Nfi4RMz+gI0JSvORuDJsJJuFEz4DjQs74MjKkuEfGS42shIAh8VHA1w1MYOHzpS+ae3x2JIlMMg/A6ezXNoXnnlu6Wzi9oSNSazOARytUJi420kw18df52N4LsSfJHpbUlEcygQNJvoYilVcuLNYD10HevkgAguIIoCGxtuz+xPw19XNZPoOKxQItUKF18wpBdJsHn+7IUyZVJvefXnP08SYe0815kzKAd6jGZGi1wT9Qfvf1h++KMfpWRtD5q5SUq29z9wf+gREqLvfOe76clpqnQamFXOzBsiXQvdatB8+xkp8nnzYkx8N9RXUOWiQlShbAaucfb79+2PcZd0QFoEZ8r41goSJ2m0z9Y5ZeeeOtiNQRBECIz6+gRwXVmPu9bfHWUraL2AjsELfSWzm0ZaPWiV48841gnCa3KONMY1lBgGPlKvkyanl6cOdjQ0Tv8NFLoqlngeyHoj6MGxcdIMFcfJKNdEuPZAkVqvaFgdOMYouZ+NUbQP6aVpyTmrEBHbmNjZVQfOTplSrl3vjwMSOKPqSOLd24H+qjRlHZwhTg7q51y7q6oFSv5QPfvqLta5RHWoKcqXZ5TEQk1VcCFII2MjAT+c02okLyYwncSYtVf1pJUr19xRd4v0dGu4oUrAoQMHghDNnT+/NcfoYhzIpO6poTbZZ/cpqFFXV/5HYYUhkxi6U4Ix9qw5z5wJ49/QubyHKsSHH34YcQyBKwdMVGTtujVl8ZKFZUj222UAACAASURBVGKnxLS9CgvcMLSO0EW9O/Xnp4RCIVgUmBPGYC8ntlfetUTM+6MapUk8Q3k7koA6SxInCogcrDPKgVtblcs6JPB8VKM4OfcAyiyornTJVkV9woSahIwMJ+D358AByLI5HwbzViU2g9ZqH8hI1tR5XrFydYJ9AbuzZc8FIGhcKmvs5JIly3Nm9+zZkz1yTzk7SQqUeWyM0mIJ/YU9MSeKgpCA8Orlq2VkaCR7meoO9HZkJNU2iSdRFs/u3tcegbGcH07ROa4V4tsJsqb1zkgSLOCd6lwePx7KTrUXE5Oksz+oJMdPHC1Xr14LXco+sRuCIXsn53/wgQeTrLgH/t/3Wg93SWDB1jZAlP1g71AzrJEgzB3PzIgEH2MJupukwu85MwcO7s8gX5UHiXxU+tDTRg2Drg3ibHzUNVsiBWFNjANGK53FmUhi3Dofvtf+ozJJDNNoLIDq1+TbHqArzfaXLwfFRyPjeyDRzr7AVpLAzqCXBWgY5ZvMayI5350zADD0bO789GkzQodytyQWp74yJPJamTqlN9VqIMOC+YtyPgBiqn4S2dBmWr1NV69cyt1RKQsl73ZtSHY3BSGCYRRYa4QBENGISxdzNlavWl0eefSR9AKwjaRvvUvmUqXSvCJ+CCiIXmo9rIEqCrvLzvHB5LSdaUI7/CTfZB3c7fvuuzdn/aMPP8i7mQ/0wosvli+2Vtl9Z04FQp/D8MhQRHAefvjh1tiCY3mXq/3XYpcEvmnWPnc2z1ftRO3tYSckinzUc889l3vnzPFJPVN783MS6Tpa4HjESB555NHESFG+HR1t9Sv1pcIk6V+0ZHESjJ6e2q8gPoHaRx7Z4PLLVbnUHlMZNCLCXTt56njOeQaSRgFWMmIOVyn33nt/3vvtP7wVNTOxlfVkt+MjFi7MOeF/sUqwFQSfQFz2RTJZgZu+fNfEromhGWMosFHuaZLkKcQd5pcb/deTIGO+2K+jR46mFw2QZO35mhWrVgVs4CucLxUe/pV/ompJzexL8ubUTnt6y7KlwKWxJErePxXcwcHSM5341Hhsa+5Fd3cS+yZeSNtF58SoCupfbGYAEYUBuAOuxESXr1RAEvgU2frr11vqgrOLgfTYC3rHgTIRXwlF+tIdSuiZc1/lji5bhgFSfZcExOerKgNr/bz7zz6wc6pL/LUkGx3YHdGXNWceNUXUwb6sp1hJj7M9T2V3FKOlzv7agU1182ZaP1Q/2TO2yDmY3NVZgbJWLCIGsq9siLjI+WX3VUsvnq8CGc6ss8EXStqGMA6u1xgVvVacXQWDlgW8uX6tjlVRTXd+gXA9gPu29lTuplJHPnM6SRM11VohmpA7kUG2N26UmbNm3BkuLzYmejC5y2iZS+Xv/+4fMki81wiKCR1l7fr15Zlnns1df//9d0vba//wb8YZBAGfg88B1Gm9V5IN2gABIJSJkbXQOKNK1Bynh/ACkRmmY3/0xB0+qRfF6ZXJMcKQN7NiVq1ZVzRRWgQNXwnE+q5Gf19FyUulmfCee2oj3e3bMbbhlS5YGLoDNN+GurSMs9I4lJrhlME6nKHZRR/f0K/JcTQGdzlYzz//9VQLJkysFJlwTTPgbEI5efJ0+el//mn58IOPwsG0qKMjo6WDI4xgQG0ufuLxx8sP/+yHZfr0qaXv6qVUdmplqiYoUXTCDR+vpU8HxgF0YR2mZP2tZ3dAuswKaNM4OJZD2ijaWVfvFNR00uSgkYyqvfBsAht71yDvo/i+Eyo6IbAINa81N8H7hZt+/FSZN3dRee0Xr5ePPvoo/63KCValIOjFvAULsi4ffvBhefHFb5Tjx05EBScDW1sBZAKJSV2RPYSSuGiMve8MurZieR2KaQAqLndXd86Cciulngx9uno1zhGiQpmFUxBM+NkVq/DEJ5Ub/XWqdqMc4n38bqNYVPn8tWoi8VDNq01/ndl7VKGjRw32nBlUoLurrqMLK8ByIZx9pVRIE2fk4qpCCbi+/sKLSSQk0taoJrs3sk+eg8ERZApo7VfDyWdABKwCYgbWWUCrQ/XhGATB0A8GI0hrR0d+F5Livzkr/h96pprifDhXkhwB5JTJ3Slnt3VMjIEdjaTyYORgT542z2UwIhD+mz6wIMQZbHulbLh7Q4JIPSmeuw4VHasBIOegYVVPRCmhmTLwvte9tzdokpAgZy801jKacw+9a9R6VGMAHibDOxPLlq3MO3F8EDN9Woy0dzhx7FhQPCouggV3QyC/fNnK7LP+A2soGYRasln2VzVaUO1s+P4MgNOA2tERUED1geNkR/TBHT50OJUuPVn2Cg11zZpVZfXaVaGNXbqskjOUJCtqXpfqYFOfX5Xy5iYZ9Me9tQ9RzDFTx7DUNGWbN1Dpvag4BmxKbAWEbJQkiz2qjerouX0BQgQX1keCihricy0Ep0ioBNraDBFMBd3snQULE7BJ5PGhnV+VDM+ov4B9yMTy1nBjM3w+/vjjVD0qdahW1CRh+NECiTlz5uescHTuWuVzd8Zm62NxB86c/Sp33/kS+PAB/ly+eDmVfYGa+5Zk4GpfAtMTJ46FkjAwcCPVJWCWpEBwJvBwBs1BEPC88ZvflCVLV6TvBV3RmTx67FgCvGpX65wb51CA+rOf/X0QUZQU554tBhBYX0HuN1/8Zmh0/s4fztb5CpWnry8BgKqjoCuDEm/fjoMXlFcxiu7cdYkte8wOqtbrN5o/f2GCrHPnzybIQ92keubdUVhS9RvUZ1Lpo57bWWcQmj42iTp74b1CFe+eFPW9Oo+sCqZEeAbwF0WxKhMscOQXU+0UEMyYmaCEj7AWElj+5tjxo6W/r87jWbZ8RaU7Do+U7klEg9rLpYtVCZT9odBIJEVSiIppWCB7OKFjYpIgyYTgnlAMu5sK7dBQQER3QPDs7KigOWP24uxXZ3J/KDZB/9EE2RpVSAEPn68njI01PV6fiD43Nla/gbuCJmZvgE6NouCOnTuSKEeI58qVJErWzPy+pUuWhdYN8Rdwi2OCIN8ezr5K3lWHJIMSnUcfebRs+WxL1kAlg732/EBf92nqlMn5WQCUKs7pc+cSdANfakW1O8Gyd+ODPKcz4L65QzVROnXnGa2j5ybWI1lHtXUXHnr4odaZvHGnWuduUJxVRXFGxWNLl6yIf+AX2HTnx+fVMw5EQIs9G3CBbyOMo3KsYuOssOd+DnBrnIJg+uc//Wn21nkXt7Dnzpo4j9+T6PgutqmxwfYifSwBqQdDqZ7SMzV2R1JgNACaKLouyh8Q4PzZ86koLl++stXEfq10d0/OvXSu2ebFS5fEZktQnDHxKLvnnKBwAt3tN9swvac35zy0z5Z6aPrhRoZL24T22pPWkikO/ao1rsHPeHYxo/s1o3d6ABw/IzkDarn3ofR36Ic0TxClbTwCAdZIzMN+jukdW1Ipfs6IM+sesZvW4cv9e5LUqw5Ktpv+IGfFudi+Y2cSLayGE8ePVVq2+WMtsQvgo0oNgY2LV67mbAwNEfSZXe65954ILblrqRYHaK+MpYMHD0fJTEzmcsQ2LlwUemsP5cZWLzy/zTcrFgzfBpIPBqgQX4kRzWfMeIO2tgqSzpodX6VSxWdXKnV7bJ54jd1SebzWR322984og0ndXZlrFkXYsfEyb9HCvL8KKRaL52gbb7szLsR5YVONc6gDTTsDnPdMnlK+OnW2/ObXvw2ro2uS0QQnytwF81OVVZVWLGn7X/6n/2YcnePlb337TpMzR22DoBhVbUL2q2+nrVJRJtb5LTYhvSutYXz596GqkMFwuWQ3B27VSs+BA+kzmDl7blm2YnX5P/73f53//vzXv16WL6szFWRsFpGRCWqzYnmQQ8b14qULcYQuMpqRwVYycN/JsCZQ7yIVXZ3Kvr17gyK6CD4v1JUZMxPUS7hUdB544P6yfMWS8MaDIg5Rv2kLlet3b7xZ3n3nvdrMPV4S5HIe0BOVJIdn46Mbyys/+H5ZvhyXcKDcGLie4NABq0Pt8KfrXJyo6bR6D/y99fVHgMaBBN2LxF5nS1GslvgamU6/w4hM7qoyrU1TfgYRknBNMjelUjAmTAhaVqtBI3HGUR6B5I3UBGJoYLDcujmSOQjvv//BHUpJ7em4kgB23sIFceYUigRpX508ncDPejvkqD0rVq4I6nn+nOCjK4ICzovqHGcX1LtbkN+ePhIGw2XzvGgpDrT/Rb9+Bi35Y3Vuw+TJQVCn9NQGa4km46qSwzALoprGa8/MWeGYM6ySB8gW9NsFUXHABdYvJHhz8I8dO1meeeaZfLfg0rNaI/tWZ0VpDJ4QWV2f9+yzz2c/OQfUt6aZ0HuRM6QoA2GOnPL585nLQsUGYuJdJe91Cv31JAp6ThgwRlDg4RlDqxocTCKUHpVM5B7MGRKwAQEE1VVAYLBcvXy5rFq+LEjv5b5rQZamtCpHkl33xM9xoERAGG7OaqD/Rvnii8/L448/noZZVCfvBcnlyOyZ5A9iIxhuaA6qM4LxqrzlflOSqsF/hBHaShJWCYU7AikW8GeS+1ROEje/Dhi0TgIaDt65FGg2jdYaMQXKqnH2QRDn3DBgDCh6UoY0EooYHY0DpTbjnAW0GBtNpcm7cvCCVP+upC75UcFcsNBsqt4kTJpLH3n04ZT+OzvJmF+L1PCuXTsiAAAsMWyxBu/dCcw9vzWz11A7ScTUSfWsWr9mWJ2zVROTKp1O6a3SKCfn7DmfEidJV+xea16KvXrgwYcCFEmM2C4JmuqJMy7B8b1BvloDbamFzZpRh6sRSfGMGmgl8L5HUsLOXL8x0JpltDDPjRLnjGpK/9Onn6UqBwhwRiviK2BGR62cfXa6rW0siY4A8KmnnsnvS9aSBE/sCtrmTxqpx0vOvoRfUuqM3LvhrgRK6MB6Ce3b2O2xVAApgunBQklCuTAzbXy8JtP8j3UPWju1J+//+BNPlE2bHk01RXVMkuv7BM6CET6DsM3Xn/96+iNU8gEZnZ0T7ihSBSU+frwcOnIoFQs0GM5fNYazlmz5Xv4pUranq0hGhkleqD1MAk72X7BtboSqun12z5uhiGPU8/jXFugF3fVe/jiL9tL9id9or/Kt9oCNiN0eGsp9sta+H2iDbiSJDB2trT3BNvusIsWmSHwlc+gzgvBUPJctiy3Vk0UNzRqdO3Mu55zN0ZAO2AitfNacUNrcOZ8rsPRdUUXru5p74S5S23KeorY3PFzXi1jJnDrb4+C+LxOATp9JEKTO9al+f1YStyhBnjkT6trXv/5Czs0nn34Upc6FhtMSiunrKzNbPaTWRjIENAVYCS6tD2Ta71qvgZs1wWdD9GbwbVU1UfVrOJUTdkZgTehFvPD6a6/l+YG4bJORBd7Pu+qbA5rxLxIlAJNE1zlUSdcjKuGTVKKoSYbYfAnroUMHau9ee3sSC+sVoFZvyLIVGXpsT6tSYA3E9eqh2fqZAMnHjqd/ztl3V/i8Zsh7VWBj8wfiO9nt8XEsklvZ33Vr1yZpIcWfoeZdtfcy1YMWhXbzY5vL2Qw8to6Xsz/8OTqVc+qc20MxHlvX1xL1IVRg/6xRKMm9PQk6M39mw4b8Lvn6Z599LuJRxAsunr+YNSCGNHirKtBGUavvaio41qZn+rSWgqcgujJj0kMmeD+wv2za/FgqFekLMkS4BRA3cRN/kZ7PCXo1exLYV398M8CAM+QcqyCidKnskj7WOiGRbEBra+huCsTxpah7qrbds+Ge+Js6u63Grahz/D7GA/o5CjJ6G3uqt4t9ZZfcQ3sgsVUd1hvGT/3oR3+ePTH+wf/bS4UA56IRHkkP0ZcH0h4gRgYyP/zIwxmBAEAVO6RoUSrt9eaN2gv16qs/je0zI0tSy7fNnzXzTm+ghN0fNkAskXlRLYotAIdtUl22psQiuqdODZAodsoZ1XrSYqc0fbYqVJIs+1NHM9xO7xAWE6YXmv2cefPKwK0bZShsp64klxM7Jraote25M9q45CTACv2fUbxrm1B2bN9dPvrwo1S3Ab1bP9+S6j+b2Ygdtf3bf/0/j6f/4LHHa1m91cSaIN2HtmRF/0tJnbq/16ycYz/f9CDkBdtqEAblCbIZhabrUa5R5u6dNqPMmDUvSiUOl/kWqBkusQuCj4f/6fJKZnbv2hmn0EhquviQL2pjX50+lQAXOk6R4uSxk8nA/fuJkycT6DBcMkUBGdlUUqGU1wSOL738UrnrrjXlyNHD4aNCEwgQUOSCbBpo2daGo3yyLFm8LAGdUrxN8z2y+h/+6Ifla888WdrL7TKhc0IqYdYMeqAqwnC7WA0a4j0FtdbEewQpNnm7NUFdcpYG7o4JSVBCa2gFl9b1+rX+oIKC8YqgTcrvMj6cn8tFuYIDrIapMxm3Z7IGmnuVmg1a+nzL9vLBBx+Wixcv11Ji0zg2MhykdaF+prlzy29+86skhrduVSfLwEOm9365O8aUs2HMGPqbaWqnfjY/zquZaA7ZJ3oAYYSQk4997/33g/RKcmoT/LQEaYK8JpkbuT2Yi8qgKoOnD+MGwzYpjprxadRl5sydl0CE44VwMLIMucPu55WjGUQJGvEJ31kDSyICemDqWvtMjk1iJhjj8PyMvagDx3ZV1LejzvZBh+IIEqy0glwOVQ+Od8v05KGhoC+CWUmjs+5n9WxAZBsFM8+jwVA1wR/fU+cYGAZXeb3uW4apnjtXpun5Qom8PZo9cLZ819HjtTpiHXyPn8kQrluD5daN/zJt2XPLwa1rpRW29qFLn9uRBH0cLpUw6LaqlfMpF4TMmQPDYEqyDx07Uh5++NEEGuyH4Mj6cTYrly7Pd7hXggrBAqc7qavKMzMpUK8o8n11KsAImoL7K7hydhk//6/0LRARyLMNggiUEEGdeyZYQw30Ps6nZmznzJfou2Ksm74YvWeqtFN7JkepygyJ3t7JaWD8xWuvlo2Pbs7nCGTSyxS0v4IG0H99LZA6wTp0yVq5d/aVs/CZjRJf7nIBpJwvy5Yo6Y/caSKfN39BS9GvytNK5nDJSdc25wD9QGVD4CHgqzNtlt2x2ZxyEM+CfjglFQaVDEkKxC1qmCNDUbVz3lBRrO2+L78MLU+gp+qHJohCRsXSXbWfEGA2OPzxC+cTrM6fLygbSDWDXUM9SVKeocyVPtUEaAAiew4Z5qCefPKx9PhRUENtkEzduDGQqvG+fV+WjY8+lqbUt956K7KiIyNjuYOqZM08GT7AgMv5C+aWa31XytNfezq23N4LCiCLqlzOl6n1SxYtSo/e449vDoro3KtSecYqhX8mwQ677b7475Qt04tw/lz6DPkNgTFhBeciUqmzZt6Z5QJISZ9kBuRNiR+zJk0D+c3+67HXAaEMBkVpboFgkh52ukmWL13uS6IIdmlmwaW/Z0JnnlMlzzwjCUPuW6s/Iv2gHe21B+my+90RkR/2kn1gD/jNmTP02vaENqXapKIlwRGEskN+z0WXZHZMIGrRSmCuX7uj6OdO+1ny6CiDEn/7KxjKwMAh6oS3akLy6ad17lRXBRcg7QRBVGzsCzuqWuI+quCgKX915qv4dlWfQ4cPhfazYf36JCzVzyxKEmfN2Ap+sA4sRgGelL4/aw1QlbA4z6Suja0AfmGBoERLXL2v/XV+7L9zU3sYZyY5F8TqJ/PcKh7ebdGSZRFE8jt8JQEPeyFhvnmzP4CRRJUf+NnP/nPADlWdKKBOrJUCaxxGwZTGNvUFDAow0lLsS0/W8HCla86YnXhFFbbOHNHToP9rWrl85WKodj7f+3dO7I7t2rtnb9aUrdIf6vyj4gGj9WPX4Y5DkbW+3eohE68RJJK8e2fnzHp4Lv6I/UVJ558feWRj3lsVDFCketSJJj5wM8GvgFbs9vLL38q+ATQl1iTely1bEZDDnDh7ScY4MZOG8tvVNvAVwAd75Fnch8oYWRl7TO1PbBSKk2HaswyWr0piKiiSaaJVzkKdCzdcK0GEF1atir89eOBgGCWrVqxMVZRKX9gaLYAb0N3RyZdmOFbuCzquRN7nqlKLb/QCiqXZkT/8/s34OyMgCCEZ8GxPURSB0QYzi6dUhcSBqNKqOWylfQtoHtbJ7IgaOQfYS6qSNwfqjMuLF88HtGQP9TD741yjmEnmFQTMvXJHnH823P7xWf5MA7qR5yYNPltP7GDAG4mCKpY957camXJrP10PZFd3EvqMNWn1GTWgunmP9ip0ts6JZXhwODEtY2Y9UXVrQUTyMlITnK6J5crVqymOSEpDxZ9QB7ZKbq1R6WgvAzf6c375j6GB4fLWH98uf/rkT2VkdLwMDg+VY8eOlN4ZVQFRTBuRjxMHPx73H9IQif7RMr6hhXVV6gWDLzjQXAa1D9+21QuRhtPR+jPQL+VVwbDNsjhkUw8cPBjUVRIg6xocGUsvyA9/8Gfl0Y2PJnuG4u7ZvSuNgpKJe+6+N+Vbc3A4DcGtgM/3f+tb3wpC89s3fp1mQc3qL33z5fTYuLR79u6JITdkVOlY4OuAKKvr44CYa3qkOz4+Ohi0zt9N7CQdebvcGhgsx44eL++3GvX9zqOPbk5QwYAycO+9904CQUjyj//yH5VZs6YlgBHgQHEqsk+a93g2iUNIsNaJZmZdTsUIolIoeyZI6512p/lNEuWASCiq1O+yNPmePH48wQynz6i7cMqsjEdVGJlSVq9bE+OKDgR9rY2xysUjKbXqPfpi6+el/5om3BIE1V75XA4EvUQ14omnnoxx/bu/+9us8dSpvWm2JFwgedq2/YugGCQYzS9QTdOkOX16b1kwX0M8FJk84cIcdIhOo8zH6WzbviODq1xiU70FDRowc8FHRloSkGNpXlUdENzVuTJfZZ8FIJxbM0gNR1NARbazVrgmt6RGL7R4uV0JzJR+H3jg4YLy4FwLltFBrJkzxslBcSNIMGlShCUEhBBNZ39ouFZGqK05V5xYc4cgUgJF9wlSXwOZqqRj/zkgZwCqzyA7Q9bEO0hC/PG7ECCBLDRE0tz0hTGg7gKUkxb9tcuXQmWACTt3KhZeds++vembc47QDSFVc+bMy11rbzk332PPIIB68aCuvodD01jp3EIuBdAG/AoKBSSMj7X1Ls449Eplav+hw+Wxx5/IWYNMovignvT3XSuL5i/M3hnGa81RUBj4oWFy1lNK1wRNtyOld/q00ju9N2IdDz9S6XKQLufEmjvf7oV1haavXbM2TfXuiGePKtLoWKXZUYpKY3CdqeAuRsp20qQ4C8b+e9/7fnpzrl69lARh7drVpXuygM6MnTnl5IlT5fSZuhYqZoIBKJ0zYm38jn+2RgMZlIsLPpZAuKkAoKMI2EJVHRvPvd20cXOQvKZvJr1846Vca1WrIrd861aSOA6GvfCZoQiZgzU6ljMFJAqYQ4rWIN2bN9KrA2VDEVLJWLmKxH79PajvH99+KzRHZ5zTApCo0JlJtGfPvvRjCEjdffx4jlbFwCRxyKPEpGNCW1TXnJNTJ06Vhx5+uExo64hzdI5J+CcwaK/VZepBGdS5fkP+33A7+8fRRbVv774E3O0dEyJdjHdNFYxC26TJU8Ndzz010sA96iFx3Z3ZaufOnylHjuxPEAVE2Ltvdzl85FDWG/MgvSfogVcu5S7/9V//dVm3bm3ABt9fe9PYmVLORHzleO6u56wJ9ezcVcit92e30ys3cjs2NyIqU6ZENlzFSO8gtBcC6Vw0VJpU+4dH8lzOTEAVvZmt0Qw1KRjIPfAs02bMyjlthkP7ewhr+hFvVLUtohWhvrXobhHDiXDN1DJ/3rzMFsHpZ2/8/sIFi3OvNMDrPQWGAB9+/+abqXRIkmrFlgT3tXJ7eLT037wZeqP/ec+VK5bmPpy/cC7Pfq3/as6h/fS8QBg0KFU6tvr8uYtZ72tXr0TufWqv+SFzcv4jnWtK/T33pvqqj3fN2rVl35e7y4H9B8vqdWvLS9/6VsA9yLi1ufuuuxIoq1CJP+yPe+G+qPpKSASvkqAzX51Nj0MV8UArn5RKssr4ooWoTKoQfa3q7IXYd8kAe+z5+HzrImAD/mXYb+Zz9Sfxevlb30mF2M/YD8FllOdu9IfGyAZIitzRTz75sKxYsarcffdd+Q72TNJOQGnr1s8D2Enk2RDv4lnc+4Yp4NkdjPY2w3Brzx4HfukSxc6zpbRpK6gVnoYm34xMEJf88Ic/LP3XgFz74s9WrVqTgNl3iN1q3/WlcuTw/oBXkunz56+UVSspyq24M3jbXktk+JJ9+/YUIM2K5SvvsDMkNtYAfdpap3+yc2LOHL/g3jkXbOvt4dtl3tz56ctgFwXhzp9ETkUMjZmEO7+OXSAO4j+dZZ+bfpbbo2GVXDx/vgzcuBmqm/d3Jth9NnbDvfeWz7dWSmIk3idMqNQ19K7OzpxrZwQYabg1UI8dqEN1sU4GAsoAOvkNvg3bgz1HUXVfvBehFr5UzONdJKzEndCQX3r55VTqKLCpCoWhM3lyVNbEMv75iy+2lZ07tpdVq9fEL9on8XClwy3KWdY7t27tunL5al8ou4B895BIEtq/Nb7v/vvzXuyfBFzVxHqIT06dOBkf7XwFcGlVjK0H9oAYlz30jipu9jMD7+fNT7zq/GAY3HXf/eXTjz6MeMa0GTOqiJNBsAQZZqmIT02PXdSTQ0uuDJ/EULcGYwuA4f79+MlTSQLnL1wYZgGfNGPajNgUYGXo72b69V/L53tWoP6l81fK22+9XQ7uP1gGBocixKVYMmvunDt9UWfPni5txw9+PJ5yfGtCcrItFYQpk0MlEfzh6DL0XkKwQ2Yv1YIoJtR+EV+Md+sw1wGDlWvsfyQpKeXsylTdi+V2oRI0sfz5n/1Fa3pribwy3Xzoq+eB+K9ZvTbGyTP8+3//72MUN27cXF566Zt5+V/+6rV8rnKxcp+pttDg/+6v/9sYtL/6q39e0dFr1xL0QFA0QzdzHwz+Gr89lGTg9jhOM8fXFi78nl174iL8wQAAIABJREFUyuuv/zIN1Zs2PVVeeOHFlM8dbEpyv/7NrzL0lAH77ne+VebPnx2VOjLamZ4+qCl6ap21cPZMnBVDKRARKKJxQJkF/FAs30uK0BA2SA0lMA7VRfH7Di4gQaIjeECfcUAgvBw+JEqpWbPic19/Podi564dZa4ZMbNqcx8+9po161JqH79dyuIly8rQreHy+z/8IX9PDUxWb2gfA6BHh6OWVHiWlStWx+AInhkaUn+auAXYEgQqYMQpXn75pfBV7af3tx44uiiI/mzdYqjWxHCioRiqXtbFhYDAULNxITg8CDRqDcMHsUDTcAnrNGRTvW/HyaL4+O8NN5WB9e+Mg2eX1XNekBzDB02tFvDiVzN+EufaGHgthmf2nLlJ6gRunh99oPlOwQwHZt8EOTXpvFJ5pa0kKedoZCRnzd3gjDk86Lj9QidDr5RUQDJz2Y8fy88yks6Ou6O8Lnirg8mqOpJKCo8XnnBr4JvfP3nqVOZSke8eaxuP2IAqiH4HBlPD7qrlqxL4MOKVMoPWciGBHQU9TjZI18CtBHbuj4DO+/jDMeLpQlScOe/42Wdb0hjKaJrhJPESYDOqOOWffPxRmdzdHaW8ndvNPOoOKg6J84yh22i8nWAYcb1/qgaMvz2rc6hmx3BxQGyU/RBQmxslaJEQWEvoEDvFmfn8BDE3rwe9tUar16wN5Q4dICo+7W3lBz/4QXnhha8nITWZHY/9wQcfSDCuiVmSLTADhkC6PBvbx+HhDbN/ztr+TJaflnMgAPVH8MLxulvOpn4dAfS69XcnWPQOPq8OTx2M8+Zc//D73wcldr4axDp0rUiG9+SdfNdf/bN/HscJzEC5oATkbj7z7DOlp4cc8Vh58IH6LgaLqkpAIiHwDSiVACqDMXeWd95+N/so0HFWn3jiydgCZ672HKyutusabn/tQdQ7Zf/NIVm2dFnWlrhEIxhgHcw3kRTP6O1NIHZz4HqqVjcNVT55suzdu68cP3EqQc3JoydSeTD5G/Xo3PmLWVOVDMGAOxnQauBGbLt+v3vu3VBeePGFnFO2BJhl/Zxn95+NGR1Bp7pZnn/hufKjH/1Z1mRSt17K0QrUqZQZfLt9e86ez6hCDrcDZqxdtzZnlZ1wF1XkzXpyrgQx7KtzMLWHGtvk0DQExe6RisHq5SsT/EGdBaioag3lA/oZGfDbo6WffO/F82XD3ffFJng2iLTABzDVgIxJ+lp9aQDCM6dO517xcyq/KCeNMiQwT5V0/V13l9kzZ5e58+aXw4eOhg7p2SQRfIA7CixJH1TnpCRcpY2YSm/uvoBKsGf+HBu7ZMnCO5LpNXCsfZjsOxsiKSblrn9AJRzoSB3PTDM2F4VOYmTgqztgps2P//GP4+8h1bPmzM2dpfQpGJcwa2I22+lnr/4sIIszyj/8/d//bcCk559/PgktP3r0sAb3/vjlM+dOlRnT0cUmpmrErvIH9pcPMVri008+jnQvv8Du+xniF8BIZ9vPsb1Au/fe/6R8+9vfvCMyodrjuySj/KJgGoAHIAnl7/y52BhnC9XIWSaIc2D/gbLurg0BZfnrt99+K35QYsn2sjH2me8TVznjtd9yVc61YBAlauOmR1KZ4HMkT8AegKvEG0X5e995JRLGqvDst2SZ5LfvcAckptOmTS2PPbaxCgMlOB5JT5bk2rsJeN2nzz77ND6erUCxVQUQOwiqgdFsBNVPiYhn4jslMgZAqzpgDqxbsz7/HZ2yKmuOxC+633xQPmsyqecLse1horSCcqwdFSdMIfbLOTKTypnXCyxmjZ2fPCXV7ENHDqfCDRBmr9Nz2OqlFmuwmShRbPW1K1fv9CcFONOzi4HT3V2mUT0NHUz8djX/7Kw5T0APMVB75KgJFqGi1naEV175fuKXkyeOp7In1lu9ZnVsCF9hTVU82AxCW/PTP0Z99FqSQmCeO81Pe1ZskV2795RNmzfHzvNZKkiCfwkJv89lW1Pzm/hUFTx7wF5bB+cC2LVv547EoSo8+maBR0BI9xvDQpIBsASKPPzQQ3folO4Gldedu3eW6TONRVgcf+dMyhdUt1Gh7SMlROAm++XftcIQo5BnSPjPnT9fduzeWX7yk5+kSrh169bQsInysA/s6IyZqk23kpDyoSrUB788WL74fHvOM4XFi5cvl9NnT5fps2Yk9gPEyVnaLl/cM87IxvhSgxmqyiuSnA4JSVdXGRociCFRlvL3Gt3x6MKZHK8qV8kAb9yIQxK4nTp1Ootc1a/Gyztvv1P+/u/+rpyjkLNoSZBXk1llqMrIOJ2oEg6hIMZiQRn/0V/8ZZIJyZL+Ggv0tWeeieb21WtXYpB9j36ee+99IGjWJ598HMOJM+/QQBYZGAZ4zux5obZA1Z599pnwtQ20RJtCb2qQdZf2j7//Yzl58lR54evfyu8+8MBDrebhsfKHP7wZg7Ri5fLy0kvfKAO3+suChVUJzDtcuXItqAZHy0ilJ4c04rVrtayMBjcwEMPhZ5ogWWLgMHheGbHLJ6gWuLlYobrpA4ika3WULmqjdOWCMXT4sc3wTyXgOgupVlhSihyvQ/M4sO3bd5Zfvf6r/Dsjk+bhaww2EYqazXPWDz7wUC6IQ5Zhb+Nj0W5HmVJGlpxRshGsuiRbtvwpn0WBDyLvnEDIgk5fhBwdjRiFaoMA0uX1/RItqAVOqxLsq6/+rGzZsjXBicPt8pMtFThyohr0BEt9fZdjQBhd3+szGGoXzrpqTHPRrX+lwF2PIZRM4AkzmH6OEeT8a3/LgpzNN3/3uzhmvysAbFRranCwNJ/R9BA0jeQuu8utwmmNBFlHjx0pc+dUOsvipYtTsbOXDLx9l7y5c+4ZR5s+hkmTUyWyzxwDA+5n3SGObHRsJM249mnbjs+TDHCuu3fvTEOjhNbnq9qhcnj+Z595LlKVwAONxrjHpqm7r5IDA7jCQR8dyxpMmz4j51RwrfoKOUWdQSfcvXNn+ersmSBJkkT8ZU3weqr8vTVtlMHsM3rAl/v3BW0in4yipqEdrcywQVWY7du3h9NubaGfkidBkOSlEZxIP8Po6B2VHkY2akdTezPfwH5Cn1Sb9NxoJM6sqOFboRawK95XL8XmTZvikCXqzo5g7uTJY5n7ISBu6EeMfj4DhTCDkW9nvyQmktPafDwcp+GscNjuhoRgwfzFCeAnd08u27bvTOApWd29Z08CQECAhA19VkDZUJqGRwZTVWHnyBer+wu8VcMfeOCBrIEz/6tfvZ4z5js3rL8rsq5oBSo6ixabkdaVc90/0B+ZfvdPxX3x4mWhaB07eqzs3Lkr72puFtvJwaPaQNsbeWXJkmqoypuJ86g71lLgoR/i7g0b4mzdn8jad3YVVAZ+QCCCmlbG2srE7u7ypy1bcp6qQl9fVAPbx8k8m0F1KxUCZwgSvmz50jvDIDPXwuBGzca3h8qjjz2ayt38BQtTkdeDJqns6pTE1US6o12P6c0ya87MJMhPPfVEmTV7RoITtsk9p7qJGinwe//998szzz6bNVNNZjMkUSpQzoc7JCCVrKJ8RDDCEOGTp2JvrQW7LlBdbG6VOTLz59XheiqSoS2V+DSVHX9ULIYHR8pRlfulCwMWhKp6nW81WXwwf++u+Oy33/5j+clP/nHO/fnTZ3OPDfl0RyjhXbxyqUWrGUi1FT2bhLjAUqX0jd/+NlXljvbOBMOhZZGtJdDQ3597K7loBHW8N1RXYsWOoKAJvtgXIAubV0crEH0YCgDm7/TEoVTt3bsrogeoRgJNtFbrS+l0aHi8/Pgvf5TKnP/mf/arqQpItCUIbKQKyq9/9ZvS1j6ewAmoaQK64BxgZs30g5356nQAM35XYiz5ogRK3Wnbju3lwrnzARF9Nsow4KypFh8/frJ06zMcHEr844wDUayXZ3dHVyxbXq7fED/MKAsWzMvZYN/4MlWGjz58P3fgz//8L+LPiSIArYAXQA1Up2eefa48/cwz8U0//el/TvySak//jfLNb76cMyX5ViHQz8x2CUgxWNhHdjAy1vPnxu5ih0hA0MjYhueffyEx24Xzlbbk+eq8qVpVdeb4Dv5NorNs6aJy4uSxgKUbN27K6ALAGHsmtquy0+fLr3/9y/Loxs2ptlWffjH3KEOKQ6NdFF/irgKF7CfQFogNeHav9ceIrfhBoKff80fV/8K5i6X/5o34r1RGo+52uyXVXWPOhsLbUDKdOVUI7+WdahWUOMytyjSaNSvxw+bHHsu59V5iPuvRnFdgDlBGJUX8FUDBYNv0n5DVH09SLqn3XHyiPWDvfK8qOBCbPQxj5+zZ/Hc9v1OJNEyeFOYAQFPSDXgE1NozibSkQLVcnPrk00/m+99447eJu/SUsf03rg+UAwcOJrF46umnWuJcWjqq3wlLpO9aOX7kaHn1579IEvav/tX/mkRIy8eM6dMC3kXJt8XoasBM6yDOBKj5b02M2cSegDl+Br27MgyGQkdtxp6w8RJZTATqmX6PnxOPOddsiKQ9cSoZ69YoiP4btWWFRDUbydertFlLd4h4A3DI52NWAALOnzkfIYJ9e/YFfJSI9g/cTKyMbfXZlk/in9sO7HtvHIo2Y/r0HDrNUTK3jrb2DDLzZQxE+L8Dt/JFDmGULFrl96aZTUBj4WqDW5X2gw45oB9//En5/e/eDG9/1dp1CVS9JCOG0ykbfPGFb4Qa8+mnH4ebLYB98smn891QFShFz9Rp4eM/vNH8mv7yxhu/zqU3RPSb3/xWLgzO5Befby2/fO0X5fHHahOYzXMRKfpElamjI1lwKDY3zQLy3gZcmdFRJ4W/8ds3yudbvyibNz2V4OGhBzclkMEDh8QwtgLYH/zge2Xt+hVxuD7XQTNXsvYIVKUcgYigg0NTxmOYBA7WzDpArW18JsD26uG5kcTR34cW02pM9Dv+3V5Epq8Dr3hxPsvvCE5mzJyeDJsD56Fc8qYnQZlZ8MAJ0vcfHRnPJVI6t++PPropE2kleGPjbTF0Lon5Az/+8Y+jevT737+Zy2fNSGHiJUN3OZQ6c4IyV1/K/Iwijj101R99WUqinPTdd90XRB1aLNmugeHZfJ9LlkGekb5sK1u2fJ7zxIlx6vojgnZNnXqnB8UzQJ2C/Kc366ucL8ZJEsaQb9+2PQYXrdFMAkEdR6xPiWW3DyocDX3A90G6NFDOmsmIGKZakiC4yOnBaaG8LvSePbsSlNVejZG8M0cs8UA3Q+G8caOZm9KdQFy/EITKvjIcDDBDJZjw/bNmz80zk9JUMq6J9OXsPcQDeiypVmGiwAJSUumxFtZA1URS0jMZcnIuVVVJVGbUDJll01OGbg/HsNoPlAQN69CmG33X4lh7eqfn3EoaGCxnTjleRXXPzp1ZO/ssIbK31lrQw9EJelUYoMaZ4B1O7q0YI2dfctS8VxChs2frxPfFVUqeA9BYDc10jzLAsUXvEcBAyiRjyvnu74cffVR6pk6PI4ey+0y9GvpviJqYPm5PVq1amXPhvgjaOCpJsXPovB44sC+UTYkQw9xQnPCW3W0oF4f/2ObHgkIJpjmFVHGmktw3S6grd5Vx4Rw//5xEf3uCAOtx9MixoLM+h82pyRsEf2aCA84KLcUaGMLIUfm7GoRsjC10Fgm9bN26JeghOzcyNBQ6SFc3CeZp5ZVXXimPbno0suULFi0qR44eSrWEPXRHBYjbv9gexDXo4gR2ZUmcMoUgQBD7IhD0R0VJpcdzSUhV9/DpPf8yCWTklqlKtlWawhh1MVSS7vK7374ZgGvlmnVl6xfbypf7D5SR0bE8C0ra6dNn06szOjwS+pUgu5H0FhRQ8VHpci7nz5uTAHpyj4TGPb8nvUJf7tufRFswOGnS1FS8+C3OXZL+yMYHy8ZNG8vSJYvLvPlU9Ew2r5Udz60Cf+TwoSChtYJq2GYVXxAUG/wsCamSqbfyexHAmDo1CVZ/X1/AN1QbCfH8OfOCLlI4TIPvyEjsWCNGwE/wtTaWPUBTnDKLPPGEIOeoUpk/NKGzHDoIEZ+YYFpQeaOvP8Gz+UxHjh3OOSY/3JWZGtfL1f7+cuDLA9lXoiSTJ/WUQwcPR1Ic2nvm9NnMLfKZgg6qeSp+kHYVzqa5vKpR1r4Vtor92LR5Y6qV/+k//cf4VaCEn3d/K8VdEifhu1Gef/65cuDgvlRX9ISxo/yyu6ISI9jDDlDpY5MF6taYPUETVhUHSAl82Em2GCDUO70n568ZNQCkFFhOmTy57NqxI7aYAhOFUM/09ltvJSBS2URDDaVv4aIEuyh+/+yf/fOAqp989EmAMP7YuUTf9PuYKc41AYxFC/TWDad3R0UOjcj+A02AEKhdYhmAXSrU/deSFLAFqMIPPPBgPrevvy8JjphCFW+01ZPW9N0BBtlea4aSlB67+Ytaid+t9DIvNoycGuvIcHxgFRS4lHOl0k20xn97+mtfS9JmPcUYkg9xnT/nz50py5cviZiOPhKBNeYF+/vpp5/EPxoajqpmrYAWUX0zK23qlCQOKPP8J7lk8Yu9cqf4A/GP6sfpM6fL9m078lzUv9hJwJe74b5hqnjZsbF0zqaSw7YlAcwMKaqHALje9Olhs1h7scLcufNj1+fNnZtY4sKlC2mbQOu73n8zasJR0r09GjtqraxpRn8MDycO3v/l3gCMzRgDZ3B8jMIq4aKB0PqcCX6kDlqv6mjuF99YaYmq1tfuKDjqh3MfKf51dU6IGIpkR2zAdxA/4OP1rT308ANZTwPT7ZleLPaLnbFm7737bjl+zHDmsfIv/sW/LL3Tpgb8d17safo0p/aUWzcHy9YtW5MsupO+23kjbx1RmytX43/FF75HLx3/hc3Cr6r8WjvxLyBHvJyYwgiZu+6KH2CDUHrtMWaL97bvlcZdqcHpb+6dloQxcyjTwtGRONHvSWjEM02Pa6UGD5ex0dqCwD7WcRtT44vFa/F15y6WV3/607Ahnn7qmYALl65eSTLPL5kjmZ7sv/1//7dxdCcHHwVMsDC9t7fyUPsrbYTBsKGMXDOPwoNYGIGiB1Hyc0iarH7+/NrEDBWCMCgFv/fu+2X6zJnlnvsfKL/73RtpNsT1NHhTUiOwshkyaZ/rwAv6lM+gj1FPmb+oTqO+fjU9RA68hYcQkSsW2AoADCdl5PQ6+OwMZxqrcosqKQL9qVMmpfTHMPgsh8N7S9Ys6q9e/3V58/d/KPPmLCgLFiwqAzeH43CCJt4eDrIwf/7c8hd/+eflmWefLO0T2svevbvTYCcA5swE6k2G3KyT4ExJWyCiX6T2RVzPJZDo4KIKKhgpgZ6GN4GQy+zvE6CahXPuXIyT6oKAA+ptzRYuXhBDLyiRZVvTOljTJPq5+WfIsXLlqz/9eZAsgU6d2UL5blo4nZcuXgmqryKkgVHSaa2vXL4Uo20G0ZWrlxIcQiYYDYH5eKl0D3sDgXRIHWSLb12ti4B75Yo1uQwugQRAORjC5Y/fcaagx8rSKoIb7r4nl9flaJozGdj04hgqePVyLp9z5787W84rQ6y5UHKAw+rSponRAMxufVkSElSziual0byvymc+9NAjOfuqjE11oTZzVoqnRlkJQJpy0e527oxTU7L394JtBkop3Z6Q4d2/f2/laE+bkvlAzdDceslJOXZmDQgAQDCXLF2eCitDUOVlGdw6KFOFRAAzbVqV4DQDxh30/gyTdZJAR4++71rWr71jYmgVnZ2Typlzp/PcHRMnxtm514xW+nmmTC7HDx+LQxP0MsZmBbhjDz2IWrqu/P4Pb6YPoMpj16TW90HaFi9ZWpYuWRKkTvIkQH/99ddC9evpnZqBio1BhKCpOArkOTz7yQFBIiVKnPG5s+eT6ECzqzpeCTDDcEehsHtSyveSDuIV1rKhMp07e6ZMntxVFi9ddMfpcpJ3bVgfNSJODq/eOmeO1MxZcaKcMvuItoNWovLgvAkEo7p2rkr6ujdskLWH+npHQiHK4xyg30MJ2L17T/oKJc/OPc78uXMXgrA3AbCgRnDMNrgv7nD6aUYGq9rbTYP/rpVvf/vbUadiS9g7PyugVUFl49AkCBFAsJcuh74Nlx/84PtltNQeJoi3oMD6ocN6dlVPfzd71twIEEycUNUi3ROJM9uH0qovE5hkr9xxNmjd2jVxZAF4OiaEGeBuCOrs547tO+PYNcaqbB7YfyhCL+cvXSzD5Ps7JqTqI+FZMHdhOX0S7aCr9d3XA7hJjiXjy5cvjd2ZNWNGAplFS+aV8xfPlaeffCZI358+/VNYAKjUbYUDNpfrcnnma08nAeq/UWV1Jb0bN+pjWpmEdxK1n84JsX2SxL6rhjFeT4CKZdDuPC5YUPByBO+owGx8lYo/nbO+cF6tfgHMUDP4Rb10glN3O6MHxkdDYQUQR2JYRac1GNS/A6b2Hd6fBD5Dqm/qj52cKq75ORq3e3unp6ex3B4pO3ftSrDvzguGPefZ82fL3n17ymwAZufkPLf1gJR/8smnQYQlPHzarFlzyty5VW4ZXTr9AZcuxY7Lv9w3z8hXST4y1Pjc+aLayM9gVqimsdsCkUjpt5rB5y+Yl894/PHHYmOsY0YKzJiZe+K8sF16Hp544qmybfu22Kko282ek6BXPMB3OYd+1h197vmvJ4ivlPCbAeAkjtBltpbiG6o3e86PCbQli2ZoWR+JmfvEVrIvZpOwF88/9/XcAVVazAvn13vrO2ZrfZf7bMDnyPBgYgyyweKciMdQytNXu2xZerb4G3dL0C2h0jguESLYpKIqwAX8omx7L0keu8IfRyJ82rT040g83Wvv5T3qkOBLqRhaz0mhSxL9qcCAuAP6LnUmPGJvgSviI8mpM01KmwgHdN54D7HVkiWLUoE8eepE/A21OvcQ5Y3tR48Uu/ClEmxBvT3M7LDZcyqoMFpnyKhQ8FGSVncESETy31qLS2rf4HjOlncTa/DD/Mfo+O1UPUPjbg2+RrfjJ5wv4BsRkgqETM37uFuRO888qa6g/BJtvd5UXdvaJ+Qc+HnxiTXyHQJ4lUbnWW8a3xqq+sDN2Dd2zjkT57jnwAECJ8CWfV/ua9H/apXWd9q3waE6/Nc98J31fo8FCF6xfFnW6Xr/tSo1n3EZ08srr/wgye6hIweSdIRmN2VyesrFPRJZ9xgb47M/fR7Q9F/+y/+xLFo8vwzcuhlgT4xonVHBOycA0Sm+Xir/4T/8P6X/2tXMf3zyySfC0HI29ZryYZE5nz//zsy1/9K3T+4ePVvxQrxWCwLuFV/EJrnf7pEYhb3k89wt5wGjwT7zEb4nKp6tIohzmyQZhW1ab6qH/GYGjmZ0h0oYUYP+2E9+M7MNDxwK8Hnrxq3yyccfl3lzF8R2SM4GQ1G+Ud5+6w+lr/9qgLG2V3/6b8Y/37o1BwTt58H77k8mjIfvsgv2NDXj90lWXFgv0Mir+sBGlYSxU12BAkBe8K5zUVatzmF/7933Ygwf2fRY+bf/9v/MkCeI6UMPPZgAGZrEkTEq9cAbdufCTEmFJOj4nHlxWJArZUBBqIRDoCMJ4mgdPgoaKBVoFLUhtPI/LRpO7AcfflDmzJlZ/vIvfxyHp2FYItWUKiGpH37wcXn77XfTtDlz5pzS3jYxa8L4h9M5BAFeWr793ZfLc88/nQDfxQ8KPVHDnCCfstpYAu7m4FTkSeWhJwbJrU0CMDzUatozNXsk7yTYT8WHlvqIJuTRFoJSK2z+NIo+AqTwOxfOi9GBXDTCEZ63Dhusc06ss3XZuWN3lNgokkikZs+em6nXEqHtO3YFdXrk4UdCNYLSc1IupuqNxEzCSKYbyqkao3SqtCsgktBZD0aWY3SBM2Rq8pTSf/16GRwYCm2AMa6qWOhYM7OnjVa7ioHgSCBstoJDjjsvIRFwegeXCZpNnvB7330lyA4nqcwuKFJatx4cOATP73BOyq/WVmWH8YRs+1+DTDi7eKgoLZ9+8kkcrb9XgWQoJTMuqrMLXU0fTWtGBlSzKjtJPEwHp/z0cL4LyocONDhEDKLtzlRxlZeGlhjZ7YGbZU0EAky4rvOZoPccl3cXYAmWJXcoCwyMqqLnQvFjMJwbe+/MXbpwIfu0/8sDWVNIN2eGv093XmJife2HwDql/SPHyjvvvFXWr98QQ8VZe8/Vq9aEavXW239M7w9HkerlldqrxGl5XoFa00RoPzjLbdt2lQULZiYRhSYJ/vDpKa64D4KSRma+eRZG/tzZC7Xhd+7cAA+cneZR5zEKMdOm11kaEdQ4GYPaCKxQQGIvyOjv2bMzgcbqNasi8+keurOSbAGKPXLWiXywDWh0aCrsB4SqluvrgDRKjpEXPXM2ClgZgFba8xxAAWgfhwOt5tgJf5AEtW8mkZNx5vQFTiqUEir2i+F3h+yfBFhQpkKbeVwTVRKXhfIiIHT2SexyApA4E6VV6O25aoc+Rz0DqGubN28sM2bVOQXOhyCO44riYutdJdgvf/M7CXgEDCrfhlJKXqytpH10vIpW8BXpb+kiX7su6F4UJTvrQFd0EcmCYAEtTrIMEZdkdUBoI8YiEFTVrXRcCperV60tn338cZIA653eupbaZKhmHW0JNGfPnFUuX71YNm5+JNXlVSvXJEB/95330ydEKYykt/sHFUVL4ay/+upE+owefvihBGMan++5566yeOH80tndmWq56lNt9C9BqvmBCYYK3riev/dszqpggY90PpxfdnxwgKT4YJKZ3qlTy6Xz51pUldb0+MGbLeaEqr8AsyY63rU2Ng+XMxfP5d4LeDs7u9MDwZbYB31jhw8fKWvXrS8zp/VkD9xLNkTwf2PgZjlzriqaASnIEOsFOHnyTNny2WflxPGT6c+RaEmYRm5T7yILXwfMskN16J+hy3NiQ/nk+PoZM/OMf4Lw3+hPtU+1QBXYXbZugly2MuyCGdNyHzQbsxVs8Zdf7s07Udzi11B8BZcvv/yd8tprv8gziBlQWtlt6RL+AAAgAElEQVQ7lTyBvmAd8BXRhdNflScefyLJg+qifo0AVc4GenhXVzl+7GiSbVUSyZpnUhkx1PXJp76W51W9leCLCwSIelGJ6WROzGxUpzr+QQVIhVDMkuGRly+X40cPJ9DTcA7gUmn0WSrXqn8AE7ETGpNKokGcZpJJDgEyqmr6EwgrqIS4H3olJTpisgAnt4h5ULerKrjLliyNjfA++uKsR6hTKOf91+JH0wNxszJCxEw5FwayXrgQe4Wqag/dVSAkmyrotnca5tF865mq8tNh9ET2ujIA3Cs0Xv9cKd096SPx34BA7InzJFkghpNB263ZTnwq+4NufvL4yTqzraXQRz5ZsCpgFyD3zOiJEitbxqdj7LgP7KPkHHXx5HH07km5e84X+quzq+oC4Fi1akX++113r08g7VnFNewz4So/K5F58smvpbp74tiJMjQyGBBA1UUVNT1Cw3UGU3rSbw7kM32vqo3qENvovzkP7B0KM1spDsIwYYNU5TvaquIdn9WIaDg/7BtGjarI5Cnd2Rd2R/zB3wvYgWGz5sxOLDWtlzR3pUPfunU9843c8UbVz1pNbBfXry4HDxyOn3DHDHkXt9r/WlGdGnvjjmaemTl2gxWgzlBVcxkjJy5Rq77P2XRWM8R7UlfOjc8DLlZ7PRI75DPtvd9XQRRzNfPoKs1RBVJfXxc2c85cbQG4WTonour3xEcBT6O01tWd/bePaMYH9+0vn376aXnwgYcDxAOXpAqSW/H/ls8/i/ph2+6dfxhvEBOOb8HceWVa+mrqQESBkGzSgDGGxX9ziC2+oECwLeO0KYw/RFui0zttehr2BLOCKv/8zjvvxig99Oim8h/+w/+dIGfD3XeXC+fP5vP0tzSNljUAPRKURHMg2oN5Lsp8SoaX+y7H4cteGXjokuSK6gnD5bBdvngpBstCQvFqojEpCBvpQEOLUM9UJiJFVeoih385crscPXKifPzRJ0GSNXSjzUELbbQKkezegL6HH7m/PPPck2X2nJmVD9jqWbI+Dkwj92nTJTD+PkHVIJWtquQhSJUVo4NV9YuKEloXPSzegZGvB+N2eNMCGwerOXiCAfSlJUsXx8BR02rQ2PRQZebGxNpwZ0q2oZ9dUyqlhtrHzh1l7Zp1KQlTvzl56nTUlCg0vfX2W7VaFwCy9tqYEmwmzebNm8tTT1WK4fnzZ4J8WEt74x2juX7rVoy/zLwmiZSQ2qI+JXgTGElQGqRPMOKiMXYoPI3ykOFinFyoRkODMQBK39u2fZE9dslrNexiS6J8Xt6boUI1gxT4PhUdg+RUCxphgcqzJvVYFdicBZcTTY4ioLNrL6Fp3i/Vx1u3YthVEyRlTY+TZ25maEg8GAZlVc4Y8gIl+/LA3jJrxuzspwseFHJapUUJcKsM90OZJQIEcO4bp8MQOPcSGmcGJUlFgSEiNpGSfC/RhZoM2ocL5y5kej0Dr1IkALyC1nWtL1QOyikSUf0XkoY5s+ZkovuO7duCBKMr+HyBn3WRVJOj9S6qpoePHA4y3sytkhxYw6bsHlrWWCtxmCi47klw4GzWitzVnAv0UPeXE+LwOUYV55Hh0fQqCXo4KgAKyobEQRLlXFdncrkO/438b0+Z0NGe5FuPRxWW2F4WL15Yvvu971Z6ldlTHXrdOpKUSDA5fRWGNEsbYByueU2y3DuOBpoqUIuYy+CtNOELNK5cupIAh72UJDH0zRBYQUH/tetx2srwgmcBVDjN7R1xnPfec2/43xIMtipSwLNqBc8UbE3x3/nOdyod8tq1oKwSKWeRoiLFMuBQBXgMbC2RmdYQTlXpvgfrsEBVRRSSr059FQceue52VcNLCY4EHBIZM7JUKNgtoBIUr6KQ7WX9unUtFLUtzaDOXRpxO+pMGIHc7t17q2LjyROhlXG4ekI4/9vjY+VEhkEbQouWa4YFie9pZd+uPbFzadSfMKEsWbw4KKik9/JVaku3y2wVjlvXy3PPP5Pnig+YOy/CCl98vi1UacNPVdkkVN6BXWJrARYCG0EO6fmHH36wzJkzI8kQf1YVhChIqT5eyUBYvZ/WuyLBtRdAAO4zNd6zIWij1leQREWQwxc4CryHh4hiuAe34/DrgL2qKuS/q+Sh9/AVl/qvlunTZqaC4c6hjvnnsdHxgCvsnCRJ000Va6jUKdST2zLy9jpUuWfatOpnenrLkcPH/z+m7itI7zNLD/vbAehuxEYOJBEJECRIgAlgzmE4Qw4nz05ceb22fLNSlcsqyxe+UrlKLpfKV5IlraW1Vztj7WhnZneGQ3I5w4DACEaABEnknNFooBudk+v3vN+HVU+hhgS7v/7/33DCc57znNyXgQESv0cTQHdItk/UmVuXei/n8/m2UNGn18SFvfGcAmx/r19I/1/XjI6sTxDhdnt6ff69NmPXGWoAHT9fFcxORo48lYaW1txt9x9lkq3atOn28sa2N3Lvrb9Ebu2aG0PXYR8qTb4lQB0kHSWzIseVGSGZkDTxBYJPrA30sMpoACro5dQLNj2f7e8kNJIflS3rZU/53iq935qfrapYtUqSxu2FC5PQDA8OxOd6LwOY2SG2wvsJAvkdvcdAHX14zYHi7r+gz3lHxULLR+e0dg/c/2AFpi5eqAEz9UM9TZJdPaYNOwcwZMvFHALvscnx2CH75MBI/vgzwTcaNCBJlcC94Tt8WYf0NQKZybiPj5Tengt1vtF8a0rG2WDQBfF71kKCVxP7ZbGFgDZBtUoZ3yr+E8tJEFU/0IiAaG2lrXz40YeJyVQ+2U+xjnVVlQrlcvn1seP+GX1uolD660q85Mz5TPsTielRM106y6EDhwO8RvAH2FTqnnkWym7nL57Ns6JPd3bow+6NrVYBEjf6/9rfOSvAB2Vad9mQVwAPUMz8onfefTuJk6q/6p5103vs96jUu5vOPPoqIJS/iHCNZHPxkoCBtVVDL/Sc9PagnvtnzysGaCoHEtzycwJ878ru2jP3kt/073fccU8k/oHvi5csSFXSOvGfAO2DBw6UE8dPZnaRIgC/TpQH9bAOmW/J3XZvqnCC0SMqgpW+K8kBlLgDOVONOUZskWeqlbQ6t65WcCtoFnrd6GhsmTMbuffEc+biVMlpQWHtiRxP3pD+4/lz4zOb1OnhIRS3yjJhTwICt09PsnPxgv0dL9tefT3UUInOo488lmrz9K6OJPbvvfdeeefdN0uZmigtZ059POUlrn2Q5qPmPJFpbWlo5xwsOqPfzPzq9N3KaXTRmlUTg+JqwzT+7VgOHcMIzXvlld/ns5Ysuy6H6KtfeyaJTu+lnkj0RT3kUj2gPhMih+depfquhOpmoJVLwCgsXrqorFxxQzJpB1HVxWXEdb1t0+aycN78BMUMVrMa4jC7/FVl5lgkU82amWpUIWxSVZdpD4L89y+/Ug7sP1SGh8fK1GRrDmeleXHK1EXGy8rV15dvfuu5sm792hwGAap38aUsbWM1yDXlZB0cjvXIEXK3E3lmwUVkiMkrXzVV+nSMqWpIHX46Wm65+ZZUXQQ3EFsoHaev2iEgkTDpGxBAKPnVIV9jlU4wWJMeFRs/bz0EaIMDZuMYYtlf3njjjRi3DTfdErrOvgMHI9WMN42z7DmUZitVh/rTzBwoKBZOrOD42LHDCfwFEhJniLNLUdFGycNY0G9I4MyuOQk87Yfzow/LXgoWoCCe2RqrLjjkjJHKgvVTNueoqf4RJKjiAaOpmrh4KG/OahzPlcsJTDlphssl55ygfi6jPVcB4Nxq6bYiEs3GSIbdnkJ+GbqNG2+JUYlhNuMB/W10LL/D7xRIeCeBpM/2+yVASv4qV6SL/Z49n36c4E6Pj9/nzDCejF6Tqyw4kPSiwPlsXGDOMjOqhuogQe9+7vzpoERQDwnI+Qtnc2aaww8998jQSIw0fjIFIef7zLmzUZpCe+iaObOcPX3mGoXCXV04f35oKShWPp8BtZcSXsGHisqSRUtzVj/46P0oIPm9EkW/O0MtG4NjK/LfGZ17VVlnQeDv3b0Po84xSmI4hirNeS6JLKAFjYVzFGDoJ0Ml4+ibzf5RO1p+XRzNufMXAh7U5uKJBGAPPPRAbQSfqBWCRx57JGIIdVr2YO27am1LUuDfa//PktgCgRNH5n5wWPbBeRbcx2ZMQx2tghSem5Nz/1AMrJ8hf6y7SpgAh7pi1ADHJzPQrw7P5fRnlFUrV0ZpiPKRxErwVueO1Dlj991/X3n++W/kd6k+NRuBzcxAUUBhpWgDwOAooFtoWCRizdl4/KknUsFAX0F7Y3MFVe7yxltuzdkU+HEwm267LYmOOy+ImjatrUHh6IgjDO++wbFOzw8Ft1LSZ+P+CiQ+2b0nyl2SHM8KLHDuh0cnMtDUezXpo3W+1fTsdf/lSiUUeEsGI1k7ozMIYwWkJkv3nFllYKg/aK1p7FBe5wfVmY8xYHXBAmDH1eyXL/eZ/dZc3NWFRlaV0lT4Z87oKF955isJyjljIJ6zKaiSEFkH+yyAhVhLUH0uerFqpYQcAu1OU3dEvaxV15vye4av9ufs+lItC90jw/aE7/Xv+QRrv5/M/4rVqQqyGxBr90kA72ciQjFsHldb7uxyA3THxwN6XB0czBA+tG/BKKDIs/dcrD0iqoj2w7lUMQZYqroL0FSKfLETqrjuD5U0foytYxckgnzOzFmqM18EUKDUJyBWgREg+f4EkDMlyZW+g7bJ37EXEjv3iX20dgJe4hHiheYA50oHm5sKAnsriRCwx6ePjgWtdscFo2KR5uwR0uTsFDql/+ZuSQ4v9pwPWHLo8NGAAGy0aq414dME2mSjIy0siJuYzO9CfUYZkiwCHQCd7D3/ofJECKcqnFWaF39Vh1efiu3SeyFIZ8PZOf9szfhM1UxJm2f3s5IRpwHdi/1hJ5xH+w70nNbWnvvKpusL6uu7GpbEVOtUfB9/73Oain7iNEmjvwdcOjfQf0mUpAmIVn0ditJgGR0eLh0dtWen9gb25hxIFtgbwWgTyJPsYx2IOwDT9s46YbTUfsvT8Z3WBr2oOWvLZ7sXYXAsWRx7yv7qt1GZqkNpW0tL21RZv2F9qHUSQhfFfgJoPvzgw4ihEFHxbnyJvlFVKyBm1nGqlDff2lGpzV1d1wbIs+UBFqmKGnA9PFyHSnd25kywNZWR0RKpcn4HgC52si/uq3PwzDNfzX146XcvVYrpYO2fZRPr6JXKMGqqI0Z46SLgYrIsWbT42mwglV9VNmfD3qCTpY9q4YIqQNMYO6H/Bkjy5RdfRn7efklsnnzqiTwrvxaVsdbWsv/LfeX1V18vd951dxSOsXbE85J5cVPKuS32wFDwOmtPTOH/2RR7kiRoWgVewlZoraMU4sPO62WeGX8gqWfvraezZ89d+uuWXZc4Xv7gPHgnPoEtEiOhsl7q0UPbW9bdvD4Ah/ss7lUZvyBRpNK6mNqc+z0Ye9Z7CUtgqGx/bXvBSBMj3rzhllDwR5KETSapPHUGgDNQWk6f/GjKi3EaDmcbRM43FgE/znRthnJxqwEazKJU+cjBoA1QiGvlr3Y683X6KUOJy2w9o/Dy0ssJFuhdM25PPPlEWbd+XVBdPQaCV7QJyIfAxKH1OyGahmJJGiwO6gL6AJlKxtnPJZBdvCxI9fETx2tzIZrEnt15HsaMIbFBUG2LoHyO50uRiRCBQ8L44na6ICeOny4/+9nPypef7y/t7R2lTLal98Yly2wc5cTBvrJi5bLyRz/4XhRLGAZOEGUqZcCpyZQi07w530E21ZuS1dI0mbowaCicr9KoDXW4zKEQxDJwHI8gQ/Upja79fQkEJF2yZRRAAb3qEsqZ8rumW8YwMpWjtVGOk4SsMAwOpN916MDR7K0L+uKLv4vTMyTRem7fuaOsW39TufmmWyJVzRmi0OzL4K2OcuP6daH+eDYoTS07jiYglulT9/AOHJhqiiDXWiSRkKGPCxDxQpfFqTTllmXljBWDoaGRgMGp0ydS3VORcv5QOKyfPWPgrCtu/yOPPJpgllFivIJozp4dh6UkL1DTYMexQc6b8q3W2DlvTiCvWv7dQXAFztXoo4sciHSyQNDvlPxYKwkZiV2XGn2TYZUgcmbNmQyRHJ4qkQBevXpVmuRmz5pTxSsmalXB5RUYZ97AWKUuAQz0UUhg/HdOR4LVrJgQNKC0BDV0dqrUOFUfPO/aUAl1NkVYNQQlTeCHUjQwPJh3hHxLYu2hINX6KJUvWrAgzf8C+a1b7gnNQAMzO+B9Muh0BhpfTxmfGo/jhEj7/fZNoOUdJCF+J2OpF+/EqRPZuziEzBmqCjD23Gdak8qFr1LOUbSZN7+sWb02yCPHGsU1lL6uzmtDDp948qmgn5/v/SJy21cuqxLVqtuGW24qp06eSAXSeYTmC744F3NnBBL6QCTOktJKi9MQbwinRl1y1K2hdgpUvKM7Lihzb5xHhl8jvOTE/gk8JVyk653bSn/TB9ZeNtx8c84J2o9nNSwOaCAItDbuPvBCtWbunFlBW0fHRtJYraGY83XWnEn39/rlppNPz5C/UydOJdlhy1QWDLPzjoYwP/jIQ+W2TbemUR7ql+T40qWgvgAYw6NVO8jHr1m5uly6LAEUjNceusi+dmjmrYqbHBoHc+ZUTYjcUVVICpjW4eChI7k/gIiRUUltZ37n4DBqLorteOyTPqU6sNY+ry6jg7X6IdBSTXZ5OHFBNrVMyTb2wfgUKt14ueOOzQ061MpwuN99970EgWOjVaSE8o+gwDPVxA2QUpFNSOfwCJBuRprmgWuG+XHMoW40/EJVEhoNJU/QEAT2+Ins2xeff5FgH2gmIFZRdJ6AK9TWBAzthEIa/jaVeAFEa2uVpp6oSKhgKjau70r6uvhWgWqkq2cSKGgLsi+Iro38aFCnEnxn/IO+GlSRhUYLLEzy4r7u2L4joIkkAJDm/l/u7Yvt4S9vvuXm2FJiB94ZoGAdMBMEt3yb8y6JcY4lzs7Ea6+9lkBWYFl7a3uuzeFwnzffrhH/huzh7t0fB9xSIQHoCGjZKRUJtt6ZNjNkzdobcyb4gZpgSzbRuakc8rFXItjAr9s7wJ7P56+IAABPIxZ08y1BwdlI6yjBRV8+cvRY3qfOh5tdjh0/GlsiGUIDVRXil5wXFWl3vVbppqUKw65YYwqKvsQQqo0BQNJrMjt3RmIAuBPHWJuwC/orCCEmELxF5MP8Qgn3TMBgDcqdLWMOqHC5x2aSHG0MVBVUZ2hte3vOorYDvUmklNlwPhdaLxjN3KoFi+rcqggu1SBVkiVhcaaBnQDeDK8GIi1ZnFaFZk92cxCuWMzf8aneRwKK7s9mq0JLNjEEBOShK0bkYCrAooB/zuzuvG9Eiy6jgM8sS5ctTRLDR/F7kl39WmKYjpkd6ZWsswPnZC3ZLfaKAMvdd9+d9yHz7ncBOcSYfAQRKpWl119/Le/l7521Oi/wcs5ueim7uq6JRknMmn5UjyLAVNBN7Y6PBzSrFAjkJbKqdVoB9n76WSpZ7ib5ZgCc2JitZM+tF3AdOMD3WW9MKedAv6W4CsOJPdOjRsDLnUlP48hQ/huAoCa4l8prr72e/ndr9PWvP19Wm201fVrOpziCDTh+9FjZ/sb23BFzA8WK7Ld4RA+WWMhnYAa4O9aRKJI4yL0U31pTtMr0G5up0xiZYS/5RowvzyV/QIGPsvGiOgaE7+bXA85MTqQPe8Mttwas8A45D3MMOB8thw8eKGvWrc3zu3viBlVwZ7C2iKyKz/jiyy8TA0yMT+UuvPHqtjw7FWgg2xTb2qIFAnV7qJw9fya+rGX/F9unfKMJ6zJKRgRK4UK4NIyrBqZmsxnnHYWYcDaHc7FdWAGVy9reVgepeSiGZNTAsSv9oYBt37G96rdHBexySmgW/rHHH8uB+/DDXWX79m0x4kQCvvGNb+YyWXTa6BqfPeujjz5a1m+4KciZJOe9d9/NQbr//odT8WnylT98//0yNDAYHX48YtzwPZ9+mvk8vKTS2EMPP1wWLJiXxM6sFc/s/RjUM6fPl7/8y/9UPvlod5DCMtmeQyMAsuEQvomJ0bJ23ary9eefjWZ6Liqd73Nn4pAjSTk0kMsNdbGeLrmETUOpg66hFDInGLHRgkFr61kE3oKqSl1bkETNQRQIOkDQWBr/SqioJgyYvRO06qHhpHy/gy+rRlVgJBiYNBj3DaY/gvLRrvfeTQB2++Y7Ulp+7/1dqXLgzL/x+us5mJJPjkJgBQXlyD0z51KR7bZcbgj0/oP7gvp6D8bEmTl2/HhQDAarvW16sncGAY2jDqzjrDuuqfaoFKEovfPem0kq+q9czWVSLcKtdR4qJdDU6OmhQjgTPsc+RvXLQLM1a4JMU0Vj4Hwfp6ZhmQOQGPlnzylRqLLokzFY5FIFLvZLUnnrrRtj6AT3ULMMsu3qDH1PEqkaECcV1LJKzEq4oFcqd7t2vROamRjx+vDnDUWsSHhEFhqDARnDVAVPn72GElobDts51NTpEjMM9sm5gSATAICmSiYlp+4aStbURInxUeLf8+nuJAorVq1Mf8ip02dK27T2nPPmoD/GaO4Mc3XO5PdBmc6fu5D7CAXMoE9N+gsXpxp35913hhdtTwUlkjEG0JlkH+wv8OPpp54qBw7tz7smAW8AJYy6dUf3aqq6WGd7IiHtudgbkALiRxEL2im4EmSponz5xeehB/r3kyfPZF+gQpwcqgUZ2GnTWiNf61ypdDgLAnwI1oqVK3JPVJoYdYPLnCmN+VArjtm7V7WYK+X9Dz5o3CH9czVYrypG0OTeJAOEEyKHOTKavcxcF/1MbdOTxGRIXk9PEsHag1JRRHbDndYoLFgSWEE3o3K49Z5aORsdLTt2bm+IkrSW0eHagye4d6cNz5M4CHgkBuMTI0HwOBSOQMLUnFPk2SRsbCqqT/e8OblHcygFDV5tqB0KCCrFyv6WiQpUUEwjQsHGCRJHR8ajqnX0+LEMBe69dDl2R1/VyMRknODMWRQUVwXJO3nqeIJjVRP2zn0QoF9tqGvxB4KoUHn1Nc6aEVsi2J01oyv0lVNnTpTrrl+eIGXL3VvLqZNnyps738xeqMbHXs2cFTl7AdXFngsNB074BKNBouF3dJXFSxYm6JXwupdAJOcHndbeBNUkKgD1HBmJTbM/7DQQYTDzOKocOCW61atW5d4LlIAU7mhrg6bCPqjsqOiphPhyjsKBj8KjmXM1eXHmPDuKGp8RMOLqQCo47pqz5N6wayoTQDQTy2fPnhvw8Oc/+3l67GqfrQAEPauqV3q/TIwfH0uQBXhCQ3cu3XHvIhnit/R+NJMvva3N4YORsG9pSUCVinzm612Nup3eQAEykIcdD7Xm4IEg/uzNqpVrQuPhWwCajz/+dGi07r3vzQiGNDIbdSFgb42cNUZI+jtQc8+fb/RbLU5iKzlU9U3P7v79SXbsl3+HJAMzUJgkcQJxyQTQVeJg4Cz79uijj2V9BJhHjh0J9VO1OWpmbW1l7qzu2HaiA77fO6kws3fpkeyvc9LIuVMPc6f4bOdBj479459uWLmygaa3JbjjcwzmTn9Du6rNlcQvAm/zRdhKSQb/hBIJHEyiM15Bau8lsbZe7LE19s/AprpeI/GBlCcxQtgYPl/lSbUfs8Rddt74cr7Lu6iCEappDu30c8BkcYGAHxhkjet8uTlViGgGRs/unGFrFyXG7NeFWtlYsvQa3dEa3rP1vvLxRx8FvFDk/PyLvdkbiQcaXrOCrMcsPZ3Ll5d333mnQXufF5/P9qv88FlaHtgaIARmiv/3c3yGRNz6O19V5KL2zRqa7pxYX/fp/vsfTDxQwaxZ+W9VRfRI/Km/o+rHxwbMD83uSpJa8dAzX3mm/PaF34b2WJVd9ZzVKkjEsDqnZR3mzZlbdu16L/bZnqmOhQ0i6eusdsD9Nxx9eGSsPPDA/WXDhpvKufNnEr+6n86ds2/vLpyrlZXduz8NzftrX/tazsqNN64JKOKssx1iWhU1VHnPVGcEEm2YmXvl97r/zg8/br/R3fd/+WXOuu91Vv0s3yk2BiixH3y22NC9wOaCGopLfTY7MzlVSs+FC2XGrKpaahCxHKTK+Q/ER+nHlLx/9tnehjjGjMy4++2vf5NKePrXhkcy1+f6FSuSV7Aj1EVTyHj5hb+YsrBb7rqr3Lrx1hjjOnOmo0rbDQ+XMyoYjWnkgvdw8EYoX+C+1wZ+XxzUnDnzG2X1qh5AvpgUnMnLApjbNt1e5i1cUF5+6cVcHpfCLBaGAoWDIYCYqApUPi4N7mVZ7L/99a/iTL79nW+XBx9+OJne9u1vlI8//jCN6prJoMycLyfw//7Ff0yASkfee0G0GHpIahR02trKD37wgzJ/ftX8l4C4UDaJ0xkYGCl/+P2r5bVXXy93b7m3HDl4NGVz6Ai1NcbOrI3rViwrzz731cxlQFmpQ6KmpZLi82xaOIuNSbTN7BhVJKocmcrmPOoNqtxHFZPa3NXgSLa3JxNuJpTQ566OikT4PQyPn2OIJKv+RPHNoMS2tiRZvjS0+lx/qn75aHnxhRfKufMXc6jQTxjJ6ShGx+rMlXu2PhBj4fI8/ZVnEjRDklPSX1g5zRIdSR7lKs+0OpOU64BOTtIfSKAyPYSfcVq9am2ei7NDvWj2Z0jI0AscdP1Zaf4b7I/8sSBKJaspj1xpaWeSvVOK01vAIElWBNIfffRRnkGiI4xQFjaIDhJTkYszKXtSzYJs1kBrbg3+T53MH8ELZ3Xo8OFGM21HAxWtMouCF/dC0B3pyRMnE1wyVIyddWXsfE6VqZ6Xu0O8QtDIkVtTD9hU+PFekpKHHnokM6kgtoI4wZq/FyxBOVQjrKfEGG8XRdKZc648k+ACetUxrSOSwwLfSneD0HZEhjyTuT/8MFOFVSwJK3h/6Nfsrpm5/wILfR/UzKAwN224KXbgzKlTZdmSZXHwCxYvSEjMNwsAACAASURBVEIgqHROq5DCeKqMTfUgDkKgfvT44QTxKgoCfHeuqjDNTd8PJ/Ctb3+7UYWtCoQnjp/IjJTa4zYnwVmtCElYpsruTz4JKsog2ssqNjEthtF5nN7RHgqEP6GLXqrBJxqshIwNsq5+t32hvoPK9fkXX1Q67mSJ6pzz5fyZ/7L3s70x4HVgWZ2x5Gd5aHe39l60Xku83QM2SoUaxY9940A4X+dz957d6SMIBWp6R85cxFgmzI+4GFrdM888E+UkgMWvfvXLRv/W3PLpns9zf707CjG7I9GS6KkodHfPLu/ueifrwBlyepBbttD+cJJLli6KrYdGuzfXLV+eRMf5DQAWWoPBlpNlamKy9F8dKCfNPDl9JmfnzTffKnt2fxrRBvbNDJKuTgpeKrma+SvHWtVn+XL03cPl6kBfg2rTnqBNIsu+tU1V9TGVS89UBSPmJMGHWh49dqRMUv2c1ZmZaprmVQqo7+inBIBt374jSYTqhqRfkIe3z8cJBAVaSQZnaKA3HsFMuf4g8qpxp04fz/yuLVvvifNs/hHRTDWUFwU5p0+fqP1o41Pl/MWL2YP26e0JMiQydcDdogQS9jz9OsPDDZS/zsiBSjr/fsZ57Buq/Y3W3JmUhPgLoBAQxd+jG9srszvYIXBmfPWEfq7BrLe7eOVyf9m2bVt5441tSURuWn9zQ8Go9pDm2ScmatLcUsIYkPzpl9A8j+0BOOHH2GtfB/bvj9iA+RZVTKItQaEgtzabH0vQuWnzbQEErJM5MdBatB5Alb/Tl8O+SviNNdDLdeedW1K1h6C74+6A4NVdtXYQYrbSfqIWsTVHjx3L80PIlyxelH7Hg/v3566zve4pO2VkAjoZm6pvS9DV7Nt58okn86xiIs8mMP/4k4+rKhTwa2o8fWA+J1X9K1fLli1bQynlb61jQKYxKlM3ZB4VZT6IvNgg4xP2789ARDLbviDqq9IzaqgrNalpqTqzCSdOnoyEM1tsTTn5GR21Ikrlkm2VIIo5xicnUqUEoLGD/ILkRQAtqBWkq3AAMgBTAlJ+0j4MNKjt4ocH738wgNV7774TMCnzxXp6UmVxlvx8APD+/lT7Bb6prs9XuZqRJIwACin/ixnVoCeupVZth4cTm7jfRDDcZwCu3ttUM/v6yrPPPls++fiTJL1XBwF2Y7GffKLvEX85l9bQHqXyHR9ShT4IbZAjV2HzO/r6L2fdnnjqyXLlcl8oq97L+QIS+lm2S3xKwIlqG2ltfYbsTI3bOuJPJHv8ydZ77k38o02Cz1WVAtarYos577v//tgPyY14lq194be/TZymZ0bMpi8NlS2DPSdqD/asGTPiE1WtgEliCokIujcmEb8AqPfeXTNJOldhomkd+miqepmvxOelNYqTgOjt23aW37342/KTH/+k3P/AA6EFNsdf+P4m3VLM5Cu9f3Vc8LW41f12xmvvXU3ia0V5LOsuphFDO/v22b/bJ8mRakttn9AXVPs9geBi0+QJZhVJbBujC8Iaa8zJ8xxR9S0tleo9RM13tHzw/q7y6iuvpu+KbeDzljp7ixclDtav2DattTzzladLy7/+P/+Xqdde/UOQi69//RsJ+qP93daagXBpXLtYUXPDPj1A5QYPR19eUJxGyCAkS0vH9OZC1ynUeOMWhTLCzh1vBnFdd9OG8q/+1f8RdNSXgI/xM8Gb3Cd6lUz5F7/463wuQ3XXnXclQxPQcX4ckVI748PwWlzolAsKWRe8/vK//HX4gLJonwMRIWog0UGRg6p8/3vfy9BPF4FRoNiSZKd9ehm4OlROnzpXXv3Dq6WtjQJKT+gMgg7P5AKoEAwO95dHH324/OP/4b+vgXz/lcjk2syx8dEkaRUJqdPdyYTqW6hSiC3l3BkynWS6rVVHSoIcXxAjyhymX0+bFlTEpXawIaACL8EvxIThEfA7RBSWoDpQb4dQwlCVUqaVnotm3JhuvDBrf+jgkWTD5GU5CtxPn+ty4TpCPQR5jL8hkhAviY0BZpev9GY/DUrjzFUpMtNixswY0FppGY5TEpxLElHcJJsaGC/1mLvSncSFA4ByNBXXlMgZN2sEXTDNPPMkLpN7VRanQX9djHhVj+kr5y9cvDaZnlS6z7L2EJYqCiGwqAmtdYJGuQw3rFhZVtywsqxZc2OMDuSPEYNCcgCMxh133JlkjwHQdMqhMvD2SLAYRba5ZjNcDerGMFZFpjN5bg6Tk1FJgcJAWKnE6cdSDWii1QwrRJVjQwHwmaoKAlFzOZxLwXTORvfcIMmcC1TavkLb7LPeKMmBqgxhEIHKwX37ssZ+1v67c1/u+7IcOnSkXOGco1lfpZv1jzGUmzZuzLtC7P2M/YAcQ3DyPp/sjrOD+hpEifaU3qqOjvQVqRL7nR99/GESKPeYk523oKof4Tu7R1A1SRB01Bc0SNDgnqGpKYGj+UHoIVrWFg1PD4y773lUclRRBC0CcIY2VacOaNni8sMf/SCf50wy6H5+robIcdXZaVljdB33yz0zkPAHP/hhZHgFgwKnT/d8GgSzBv2tdfhlqbLq+mOgv+4sFJ2bcLatp3fNbKwBVKYlVVREM/0C1U2Bu8SqN8pLquZoA9bC2kUeff68oMzouj/84R+FUuM5XnzxxfStRd1xsq2cPHE6YFBbS1ua58nmSzjYU1Wd2XNnlf0HvwhF4Tvf+V5svWTZ+qhK+n6US4GCPqrNt24qM8jo6rvS4yLQbih8nTh2MpUrSKA7zeEQGDmANqqCFRnSoTKiwl9ay5LFS5Mwo0+F9jwCIIPoLonCnXW3zp7VOixduDh2UaUgCH1+horcgtwnCVqZMjl+RhmbNJTwugSTBjsD7czieenll8IBF4zqE2K733tnV6Nqr+9yMvYJUCL5Y8MMFhUEseOj4yMJUoxcYL9v2bghgT1QikS0c0NIu3NGR4AoazA0Ol7GyYROtSS43vv5p/W+rF0T9TLBundwt1vQfUdrICdZF3y2trVHXGXajDrUGKBRA4mWnCWUjT/84fdl3Zp1+V5Ssc0p9s5B7cEczRyQiz29oaLxe84ShJqfkFRJ/CKAoEIpKJ6cqBT0keEGDaclqppAIKh1k10hOBOo+XlxCtsauvGFS+W2224t92FVTE7WXrWJiXLzLTdFgMI7Si7Qy1TLUDX5MfcKgk0xkBIkCjYKm+rP9I6uSlk2bsDA4gyerT0V4hBVB4IYAMtPdu8OnYnPW79+Xe4N5SUBaL2fTcSerPgdufdsPaMvSQQOWf96vmqV+gIbeulSbBmwAH2UfeEz+dTu2fNqf9DYyLXRBWy+Z33woYfi57yjvbMv1un1116LwAsQIgNcpyZTDYnS2MkTQcCbaLrB3Xv3fhF/6p3Y2kP7D8TmqAwDlwFAhgcvWrI4dGj3J9Sx9GGU+DqVrzd37kwSIjGsgg36ihYGoASgqTCHSpt5UaXRt1SVwWqj/GCSG4G893Ge0Ondy6ZEsrjB+Tlx4mjuVeSIJ/V7kXquA9kjgtRZgcDEjWaa3Vj3C8DsXQ38FQOcOX82vpef56tV2QEmKlfOjz7dam+rgAFWUdgrHarYABZU6La0EvC35hOxcWjQfL07y19KzMiur123uty49qbyh1dfSc+HPpz339uV+0ERrvaSor2ai6gXXX9bZXCgrocOeN118R+AKMAVINH7Oq/+//vf/6OcFYCe38+Pp58V9XG0jhCYGBtP3HL75s2J7Xy/uGvjrbcm0GfTN2RQu/7NG8qVPjT/pfGjksoMAW0B2klcpiJq8t6u9+I7xbuAWMlDlDH1/UxMxP5G7fH06STS9iHR+USV2maD7Ll7onfIu1fxgtrTk5lxQxSFKyVRDKR/mF2u8Tml39oSIAlHmTezSK/0xx9+UBYtqb1o/Jr7wDe7eznrRoUMufP6yIZTMXtj27ayd8/eBmjSW1qm9P8vLaMTE+XMmVOx8fr4/+RP/qS07Hrzb6cEMoIWB57xTr9Oh4mpE3kgZfrMzRkbzYbmgE6vCmIJ2AYHq+GeN6+MDI2WPpmVcqRhappsrw6WnTvfKtu3bU9p+eZbby3/5t/86xxwTbFQYBkrYwep9FIOhyAoE4Y33HxNAvHM6bPlX/7L/72MjJn0fG+CUd8Ppfq3/+7fptH43/xf/z6BnV6HX/7NL2JgBLGe0yYKgj0f7jL0FN994cL5VYmirdJZOKne3r7y9lvvlJdefPnajBnKTymfz5sb40gWUEWJNv6Pf/rjXLLeSxfD/1e6xYuvgfZQDeLnzg231vPaVCjlFTzpyfEqzZkm2fFr0sdKlw6iDW/SGDJvY9Rk8DqIi7EQKKOBSC5VWRx0zwbtcyHxb5XMNSoLoJpUsj2ffBYjsm//gQwOVcp88IGHo2Ly2ed7k2R4VgHsZ3v2BhmHZtPfh/QaGOeykkz+kz/976JwBeVg6NGD8DuhXSm5Tp8eY+E5oYbmaECta4AjQapoEGctQE+v0smTcSzf/NY3kpjY/zpbpDbwulBK8IIlvQn2XMMrBwA9ZQD13/id9kN/l/Pr562BZKA2yi7MOnDMpG+dc7TG5tRgzakCAmdGsOqyWtfMf/jy86yBJNDll0CgHzQR6BpQtCZ5Ybz/+I9/Wl555eWyas2qNPLjnfrvEAzG0Z42FVYEMFApXOraBEidr63xPReTbDJOEpvaCNiVZNtaVrWoirS632dOnsw5MW9CIscoHzyMQz6/3LByVbl46VISQ0mbu63frQ2XvKszz8e4VInknjgUSFaqp8eOZZ1J/urrwPO3L8rhgAd2RTDgHLvLkOUlyxbXJueIiMyPoVTREWRD2IEQ9hHnGpLonqPjKF2HStdNu782b+tZs3f4z+StrTPlMedDpZGMtORww80bysMPP5xKAJqbZAQtw9kQdANkGOQYyMWGyF6ozmr37vxzguEugde89DdAHD0zw26NNXX6IuxhDZOYAojOns259LwCaUG4z3VnKh0Ed/9qqCjsrCDfPXj2uecSJJk5dfLEsTI0MlieeeYr5fnnn8+ZVV1SsTSITqJBkvnc2Z7QxCQVel5Onjhez8hYna/xxFOPBjnbs+eT8q1vfTuVVZQHgBUqH/svoHJ2JOyd0zsa/XUdCYzYe/9N9fDXv/rb9HoIAr0bWiMQQi+OwXmqNqqJA4PDZd7ChdlnlSwytO69xAuai3Lr3vh8qK/KMVu3ZuWqVF0g5H6valtTTYqjlngsW7w4VN3hsaEkFfaBRKt+Mjby7XfeCTrM9vAB/rvp9AADe9NUo+Q8nXmJ0pIlBuUtTsD82d7dCUCmtbeUmzfcFOU6vkL1b8PNN+W8r9er0lKHaZrTQd5WIsHRs1V1aO9Aek3mz1uQJIlCnGo2lVP3vk6QlyR3p5KITvnAY4/FF8V2TpsWmxKKVUNli7T2k089ned0j5z7AD8EzttIu04vn3+xL71KKhDuNvqg86byxy5RQWRv2bM0TY9DVSdDO2NP0MecJ0k98AHgYR8FTPZDku7n2EF3A5Cg5yy0xzlzs7cDqvE9PbEJfjc/yFZKbNAs+UH3Doig2qeKHwrUqD6FFbF9fBeb48w0hwxaF3fTc/K/7o3+Bl8CVxXSOi8Mu4Ht6i133HlXzpf1NjjX3ZUI8olYJO4a+8ROAJwkHnyiM0/KWPJfhXzmpufWny13b0ngbdD5rNlz0vvp8wCQgkW/y12lDuV9/DtkHCgl4K5qZ9XesgtoW/y+qrvAjp0V7AN3U3GbnMq5BeJWoELf5g2RRHauGAe20DMLNDEpIO8CcHug35O9YFd9saWSLZ8ZVc4TJ67RyP1dc2imO8oHETtyZp1roLKz6lxaF7bemQAm6ff7xje/kfvL56T3bs2axD9+P7DXXvBRPnvFylXlK08/E9Dj5z/7WSoPzgIWijl6H3/8SaNqMTPsDn7CQOHKTDHMnmBFVXQVYFRQczK/0/1GGSe1nnk9s2dnfdIWMTZ2TcjH3Vy+/Iaox7Jf7p9Eks/jK4Dk4kkN8BIUAJw9A7o4GxQF7X1zHqNYQGIg7nRuxb/f+c53k0hQ6Exvy0U0RjOc6iDyb3zjG2Xe3Lm575RcffGLqk7NFhIJ58IlizPvTytA/9XeJPKYFpJ6e6HiqQ9aLK3gUGOeKpQB8DH0WGKqUGCP3aPEmhggHdMbwO1AY06YMSedWS/rR92u0tFONmhtqngLsvZilCYwk3xBn3CDfstXuYvAOL+THXc+fFZpKznrzeGlACd31nPbK76QTbMuCxcuyZD7d958K6wJ65kB8nPmlDnzDDev4HrXzM7y05/8pLQc2//WFIPhQjscK66/Pg2rLiLHwQHj48n+oBtKvbitjBvjo6nfJdEw5yH2fVkb7Ek3aq5kzFQLXIpt23aE6rbp9juCxD744INxaOs3rEuDO4ON1uFzSf5RRFOxkGy5lIyEiyqQvjp4Nd/rwEY5Y4La0f7woc2XMDm28r5Hq/a/YYa9vUF6oco+1+JC7W5cuzYGwkFTVoVceHabYs7M//fz/xwHuHbtuhhqX//QgD9Z3nxzRy7/H/3g+1krvTGcBQfZnCHiZ6yrwyKzdaCqMaRXj3I2msCv0pc4N7Q9qj8zE4RUVTbqSdRRSlXe0ZPRKO+59AIxhijl66j5VBWOKOOhtpWWrEmCtXkVCdIj4pleeeUPqbrhvRp4Cjk4deZMHFcmuB8+FBTO82y+bXPZt+9AStPQAQb50KED5dFHH09vlcPKqHBouOqSPe/pQEKbPvrogwT3//Sf/I8ZPFYn7dZm21p5qcpi+LXNeQkOer2gqjEz4kASXJ0/n59l8G/ZuKkxSf7cNVUilwptQILywQe7rglDMMikg5u8bxfFn/9aNaRZzmXMIPLoKD6PwRJQ+FxrKQCwPz6TU649H+QaqzJSHVa3ILQ5Dmf5dVXSmr47EEBwwwAKBswI8rPpV4n84ljkzVVamnLBldJZsh4QF+iztfZFWx531ftmEFj/1aDkHJh3gI6iAb7xxut1jaaUhTtMGCxX+utAYJ9l352LyxcuBL1yhtw1tEL709yzO26/swz6HaMjZXSiil5AdTgI1RyfBxS54/Y7gvBaA2dPPwwpcM/ke2oVuS1njPPTuGjP9deh0QA9KJ9ZB6imvjRVW+fE2YwoQmPmlDVT3ROUqVQ8+sgjSVoNKU1VeNBAUOqBAwmI7F1tdm/Ju+JnGwjHHtjbhfMXXZsMLVCSIKGseSbIlr1tJtycBh44YEIS5DNTDVuwIM2xCxbOyx209tSdUGxndOlx7AqKlWHAQ0NBsPW2cBTmanz55edxao8+/mh58okn4kzsoft02223J5kfGR4rV65UbjYWABtBlYf6l2oCIZMlyxaUn/yjn5b/8l/+OtV7ydjKFasSbApQ0JWbssDO16iJ31c0rFelpv379sWZq7oLKnftej9IqyTR3uillJQQ0IDe2Rf3qs5c6CuDqCcLoeNL8+/OFdudwXgzZqTSJGl3LkaHhkKNArT474Jw+w0Vb6p9rrzeHKPx8uEnHySpYBe8C9VNZ/2jDz/K/DZS9OhsfhZ1zb1lVyU3ElM22H8zTFewEXCooz0BLCc9MUaoZFZ6vCp96fqy4Sazw06XBx96IEEd26H6il4xCZuOUMNU7Pmliz1l/4F9terY1ZlnDV0j1frp0VtDBawzopbnbh88fjRrKhmuoheGwB7L7yEEgPqpIjxvbh2ESQhF9da7nT19thw6fCTS3c6wta6o8IL4De/tjzVyvkh348ZXcQ6y1e1l3/4v870oPPxmvdtD8ZvU8CRfd2+5K8HY/v0Hgz4T1mnOj0LJ8pxAU3ZPhcR7VSW3yZx99hsoJfGUgFJZFaChfvqZNKr3Xy17dn+Sc1Bp161JoFQ9H3v88QCLpHMDMly+HN/O9qUX1D5Omx5FLYkIdBdA8ftX3wj4QkocUszWQMZVuLdteyNgnh7JSh2s/tn7svHuOwCRvbYf1p6ynCoN0O1HP/pxKgGeWQLo+2olvT3VOYFcBJbGJ0KhI7xkjcwYRD3avm1bmBfsPb/AP0S9csDgx/NZe/GX8QD6lCiMuYMLFs4P/S29RY89lvdBCbfWntt7qiaixLHt1godis0SvDuL6Vfdty+AH2GfJjVYMlariyuzbnpa3377zVAOMRYE4c42O+553W8VsKefeTr7ZE3ZXvvXMY2y2a0ZkurvCU6o0PIDaNKPP/FUqt327hLBjCt9ka8Wp7obEZ85diy+W1XL3vjZKGA2aFjOqu+pfcUbY7f27/+yLFm6PP0enjFqdEMDNZZqU9VbXfr6Lsce6C1jy9BhnR8JJqVYoLq7aL1VHe0d/1TFkLriD8RxgC33dh4qeaNqErnyltay5LrrMz9w8YJFpa3BRjFA2dqpyEiUr/Zfznn7/e9fSSJ1+6bN6TMSM1rz3738UvnV375Q/sW/+F9j8157/e8DChFn0NsldrjSe6W8uePNzLrTp/jP/tn/nPsaemcf9sfCvI9/rrOJZuafmwIU/yA5TVyMPa991k3wVyJZhaXGGoN1a3WcPZNISVCBOQsWLS5XegFks8NSYWyxwZw3dyxqiwSHRlW1J5Mwpu/fiJShwSSi1pDdGRupo2J+85vflN/+9oWydtWa8tCDj4TOCHw8efpkBiWzleKOnp7z5c/+7M9Ky6nD70V1TZAL7dq48eayPMalP5O1OSHUL4aPFC3jZLEdoKr1fjENR/5dQEWRyQJpaOu5dLkcPXy0IqAGcO7cWU4HqaGxPy3IpEOqtE0pTakK19hCOKj+G/lTQZ9gk8MQaAVl6OpIc1Z6iAw2PXkyyJMDZMOSeV4drEZIc1bKi+TyqlIQ9Eug9MnHH8TByeRdyCi69FMAGk4QfvrMufLySy+HZ44iYiMc/KoeNpaNdYkg7z/80Y/K1nu2pE9FyRbfm+Gp6h7KvagcOLStQfsFdEqi8+Y25P5aBCdVEEEwpRqiusD5M67QNWti032Gi9hEXGr1rT9NhJ0zOmNczQmS7HiGoC0LTZY2A6E6WYFhmUJ56iuffLI7QZPkRyAg6HriqacjBGC4a8qN/f0xtPPnLczlk/WTuhW0/e53v40s41e+8kyD1kdilvKIEu+cBDvOCmoex+Zd1qxel8Su5+LFOpBrZKShgDIthiOzgmZUWhakxuXhIKDQziDEzXP4PXWI7aKcIz0g6DX2mRFzEVHeLl7kVOdGglrSK2HG12ZQUCCcXw6hovLV8N+9ZUsGIe75dE+ojy6btbYeys2+3/lrVmxcWIkyMIBB4cyU9yEXaBLOsab42nfQFs4woxvN/P7+GA5nw7P7d2fUZxw4cLD2jjWGfAlIPIMEM7MdNm0Kt1eAiSbCYKJnCB5PnThd+21mz86aUuGSDAnm9FDon+jTuD59Ws6J9bRHHMSyRYsbgbvSuHWvFLFQF86fz10j+CF4iAyo+Up6FCK6QXGwN+g3XjKhhr//+5eTKN699e58jkoLlM3eCpDc/eHBqvL08COPlvd3vVcef/yJGD79BZLcKsla6aDh5g4MBA21Jv5wvEePHU91ywDbtWtWp7rXNq0tAIVAyh6hPeAJM5zoOAwqUCbS0JQSI5N5IU67yp1OS0WWN3VmBBLNALROESh5R+vKHgbZb1Ad9A9p3bF+AgyB1NJli2tJv6GmV4GbOUFU01c3c3ZVv0lv1KWyctUNEWJB7+VECbfolWOP7OGKG1Yn0MbzHx0eTTXMnquAZYBv3+UyMjpUHn704dhOIIX1Ut2OiEonWdKW2HVBBNTu5LETsduc0dIlywJCQW8FSKfPnonKWagS49QXK5rKNlkfZ1vCab31EwJprgxeLQ899GCqg55dBU6QKZlwh3KPOd/+y+Xq5SuVmmw4Xnd3EmfVf2earUsyNFL7bq6ipUyMx3Gzj+wWKokAifKQ5BviK0jUsxPgZ9Isnf7Q66whcOj8xUsJ5gUPuafTWlMVQDGbGEelNSF9bpDRoUHCKFW2+8Z1a8qsWXOzdvoB0bP0CFQZ7IlyVbBG6aq7O3M9gD7su8qW5IayY0d77aeRgPO350ntZ0zApQROfI1nYwupiVmvVJj7rqbHw99//NHH2SMJu4Zl1Bl3xHkUaC1ZvDxKYwIDoCV/bu+BMXv3fpqk3zoDGs2/Ia0+VdoyG0ogxQ/xue6c+yeIIDIkEK8B04xQ2K0Zaiik2pljxyCsjzzyWJ4jM9la6lmTyFRZccMZ22Pjb7hhZapKglW2sqkS6hz62St9lwMqffe7301lFJXa2UODcS/9M0lsVCi+GIsjVYSBq7E/nV0zE8wH2Fm0KMCepM+55nsAsbmnejtbWvLMvuyXYI+9Ydd//rO/yh3aunVLKjN6Ozh61NYoUU6MB/jjtwV6UbtEcQybQM/pWLlt86b0MbGVwGX2q0y2prk9wNrly6H4SBAltgcP7M8dM6NEosNH8nNr1rEpS/NO7AoxEwwRAFMFyUajDCgYt08qntbCuWKX+JemZDz/7A4FTZ85MwmbqqA4Cd2NL2ejiXtIsDOLZyaqZVOZzu8bDmNn/fqb055wtd98MvPheuKH+ZiMnGhUgjwzkMgZZOPDuDl1OpVylS/Pz+cHwG0M1hWzAb2i1ji32k8xEP9N/Ywfdld8pgTTuktSxQeelb2wNnynZM3fSQadwwxB3rAh++/diaKoNhl3ABhHW46qnPEUx08FOOrurmM3/I5mDKHyI0FLjHD2bNl/+HDO6YrrbyiThvQOD6dh3vlXMdKXs/ezPRnsy247a92Ea3p6EvegHv7dCy/ELvzpP/7T9AwdO34odsnZN0KE33pr585y9vS5xBNlqrXce999mbvjOcQwAGJ2cQWxlAvnYz/YvfQHnzvfsLVmR9VeQuskvuF72E+sBXc1Mw8pezbmjrHz3kXlR8GggseddchpgIf22paQis7M+JrMfWyosCo++F2tes0mqeWO5IykHyhCZ5PlF7/4Zfn1r35Znnr86QyJCEX3kQAAIABJREFUx8BgN+3xh598GPobwEtf63PPPVdajny5M4kO4+HDoWmoatRUHDzlX5sSlRv679DCKeXMzjhF/5ve2ZGNlRx4qKoK1p1AUYmc0xYk7tixM02qFy9ptCZzW6keBjm5fLjPLoyDI1By2Ty4DFW5VaLDiOzcuSNlQ425wgvG2LMK8myAkqgytszYc3Ewmr0Z4MiV9vTEAUBZNfOuWbu6PPTQQ1XWdXw0BlwEPq1NQnO5vPrqa6W1pT0qceErzp6ThkcUGI4yTvfY8fLNb36rrLvpxtJDWnfdjWXevLlJHgTaeIqCXVWxBLDXr4jTPXGsoqHLrlsWR+2ACqYhHNYcj9OFk2y6OEqFTRUUErISLgafU9UI52c23rYxwxYZGkbcRWKo/B4BlnfQeCcQaplqi0N0aSQbkGwTotESvvnt72ZdrdEf/eCHkfA14dkANwb39JlT4VO7fCoRLiREwTvfdNP6BKMqOpADRt9aKSMLur2faobA1TN7t9Cy2tpibOyfS6GKJ/hBx/IezoNyMAPHWAmq8Xk5GxfOWWWIXAa/n7H0xdAJOip3lIzmrFDhJGfW0Jwne15nPCyqjvLI4XDVJTLOPNRXUALNcVYEZKoD3tdzOpOCMoGbn5dUe3ZfpLYhHYyABFTCB7lgUATQqArumr3xuYJdVczHH38y6Ka76T3tYbPkW+fatKUnwvkW0KIHCBxUDd0xSiT2ldwqdJB0PKOL/+5sL1m6LFWgsxfOl7EGouddnRfVmlUrVmTfk4iqto2O5Nyoxmjc3P/l/qDakhT9WhpV3TfnmEodx6Z642zYf0ggp/L9H3w/htaQ2kqHVamsQw2vW7Y8AT5JaP0I9tK+aHQXKEo8BVoMp9/L2UhkrLvzs3PHjghTSK7dixtvXBvjbn2sgbWF8Ff0iuKfQWeViyxRcJYY/TRVjpgrMBWZX07B71QlrepftdrqfkMfnUf7L2gSPAINnHu2zO+ERFb537EoSpIXJWigImFtoV2e49zZ87kTeNUCCvdBUsxGfe3Zr6Uy7Gy4c0HFrvaXAweOlLvvvif9KKTpJ8b+oWHdefWuqvJTZbSoNzz51JPlySefCvLHDs2cPTNBDjqMYE+DszMAxAFW1cGRM0I7QVdTxZ/e2RkFTWuumuQeCYSXLlqSSiJb585KrjMbacmSBDLzF6B2SDzaA8JUWdtauTAvx/f7mhojY1ztoD0GgklQm/17nC9E1F0cHa8JoyAHyiqwt9fO1muvvZp9U/nwjNBN9o1wQNQa28iydkb6ut+Quo7OIO9YDm3thGXay5xZ5tdQE/Q+xiZMlrNnT5Wly5YkqK0KiGgfl8q9D9wfwQgBiaqu+3StN7CjI2c+9NtUJoBPHbmvVRDDOdPPubiU6a1BvQUNV1AA+00Hr1PKUTkp0/n31lKFM+zdvi++TAIfGVoo/GAdSklUw/q0ttZ1lMywpRr/naEMmz58qOGrlsceuZNvvfVOWbxoaYLAqHT29+fzJTDs6J/+6Z9WuzO3O5Wd9IPcsjF+nB+2Hu+8+1beAS2dCAy5X8G3irjfLbBnjxOwHT1eDjf6ETbdtjnzflDgUVGaAAI6i2CMLwTw6DdxBvzhD2bPnZ07LDB0DvkfScJLL72UoCtMkra2qqJ5/HiesWnf+bKVN6wuf/M3vy7PfPXpVOqAFN7ZnSfDLwbSe4Oa/c7bb8ZOrVm9Kuugt0pcRMBB3CKxIRhQAbGzDdGd4SRe7opeNgCHhOStt3bGN1oLZ9D38GFYMSpYAE9Dn99+6634Emvp7khUNHsL4tlgfk51TAWF02JzCbfYG3bInbcf3kPC4MyZJ0bi2R4/cP996YtUsXDffK8kzJlqjl2oVK4VuSeSMQwH9tL3+zz2VoxB3TB9SBPjUVrkt9lsvicVpLndeX/29tKli6bFNAQ/5qZSf8HMq64Z8ZthvUxMNBRju9KfZpwBKqwYVhIsfrWHTcl1PsW6sfeUKD1b5p1NVIXKCkC3JmaTeDkLdc5XR2JLsQS7DGjwfapuzpl4WaLobAEM2GhCJehWfrd1sJ6pjmfOZFdoYu7uydOnw0iyZ+4v+7vqhhW1V3JprUABVgCWPkvf2/Jly8vlnp48iz4UiR8/u/rG1bGjCxfNix0B6vtSVfeHbZO86J9TLROjUNrD/mnOojJvi2iVZNnzRkClMaCT3cq5b6OuqKe1OzEdv+T8plXjSh1kai8IEaE1u2cSfMJMaIYA5Yzh6KiJpvfwu+ocvdGa/KqUZgSDuWeELs7HJ3mvpjCXn3dufv3r35adO7aXxx5+rDx4/8NJ1BURfO6ho4fLW2/vDBAs+btx7erS8spv/+MUo+WgyiZndHYlGEqz2IyuNGppLvMl+65qYjJryF1VZ/PADmF4do1gjUyxTXSYfL3x+htl27btZcmS5aWlbVq49mgVFlEjnc3Q15KBSI3GKOi8Bdu6ZWsCBgEdg+WizO1Go+lMgMwQujDHT5wMcg+d4ty33H13NruJuAsGNQDKejlrSNGvfv03QQFUl3CzE9i0tgRxk8QJVvXoHD58NGo+kgeJBdUK1BXNmhDhA/sOlU2bbisPPPhAAkBBkMTNO0K2BDhoNBzvvv37cmDuvmtrjJCASO8LXrjLzmDOmVubHAWZKgEoJi4dRMb32S9UFOvCoTMg0C97QOaXvrnp7hkONW1aLgWUz3R7e6vBWmBI+YwAASfv8n7y0Sd5JhS11WvXXmteFdj6LJnypttuj3zsRx9/kPkDPs8+Q/zvv+++BGHz5s8NartwUZ1abZ+cB/xR05GhvCtXrE4wZb+VGTl3SIr9EggwzhyXYElZufLpr9YE3BDbzs5cNN8vcNEQivqkFM8IHzRM8fjxnC29XqpUDDbxjaiL3bwh++ACj41PJJi37yo11ozRk/Sg7DiHgngIKDTE89UGTZSbOrPA+1N6EmQx9P5wDJJIl59sN8NhrotzQxnImqt21krJwop2UDZqCB1IlARhoSQODcUB1lK4YZhm5ixLgyikkUG4cqXyyZ1XjZtp4Dx9OogxY+mf77vvvvLOO2/n7GwMB7qvHDpyNMGiuwGptNaZB6USd/5Cntta+5Jo6uNwplEdJVGaTdFmGBd7LVFl/CWeggVBsuf3bB9+8EHZeu/W3CUBnsClaTSBAFvu2pJ3lPjbe+dfgokzLZjMsN6urqBjPtOX31tL730VuR0aSqIDOfSz9p2dg1LqIUj9Zaol6H6Q2sZcmJqcVllwvx8AI9GBmlo7Do8jqInZVJ16P2tWnseZhHIq1wvKBBHWrIqOlAS9afgcGcncCzQVYIkkpElFBNqomLJpPRmkdjk0OJVRA5afffZrOX/btr0eIRTO2deZM+dLV8fMcrHnUhkaHCnjo3WgZkXhcNcHS0fX9LJx44Zyvudiuf32TXVi+wJIYmtpb6jaHD1cG91DZ0TlGxgshw8dqUOQ585PcOE8X7pyOVQDgJhKqiqYNU7D+Kw5QV5R8JpUU7ZMxaj2782MAwZUtRjWOjwSCjFbIJCG5rpvM6ZPS5DiLOJlO2PXzmVLS+jIoXlc7c/Zg4afOHkstCG2hJ12j1UqoH0CdtUoyWDtxaLkY09m1tk0/X1lYGgw++veB6iZZaJ3W+ZbxAeaZ+MeTOljGUwQJihpKXp0BlMBWrR0QfYXoqh3Yv1N60ObTL/NyGhsOpBFIpS5apmr1Jakxu8zpFngd7GvJ2h1GvDHxiNagPaJKmN//KFS1tY6Lf5s+xuvh74h2BB8Cg5JwKpI6m/z7qSEjXvg25tBlmTLV28vpL27jI4NpSfE2fvNb/4uaoIqLONjVbQhVKrZtYfrrrvvDPCwL/LNexMLeG9BjjM8fVp7eee9t5NAbbzllryvIDr9ejffkv2WzEhMJJKdnTMDagiQJKz2iiAMoKoKtszKLKwmlUXwziar+rqvH3z4QZ7t7i13J/ns673S+N7JzInT9C6GoOw3a87s3E22li/Xn2Og7623bCo7dr5ZnsjYi7kZPCuZygytmbNT4XDvULcv914qN2/YEBaHM2X9nFl7K2G3z3oNUemwJtgddiLU6RtWZg+N8QAi65ubNq0jNlgSyFYAVwAjIiu20cDNk8dPJEB8+uk62FZlFKMFaMDPARWg6Xy1yj3QTSWiqrlqvK+iMqmuNCjxVXl0btaslIkkkYcPHayKd7P0Z3RECjjzCWfMSF8y0LRJ5eLzvFtTBMBZppya6vDgUGw1BB+YRwxD0jBn9tz0Dor5VGTYOD3QbJYz6TyqsjunzpX7z8/5CnjX25tqDx8gQK5z2sixd1ybMceX8n0+x7v575Uu2R1gyj2JaFSjJcF58qfZoO9cNnuCKdHWilJrHerdFBw6dzbxjDhHBVaSk4HiQ0Q65iYhck+vv4HgwOwyOjEeGxNaN2bAddeV+XPnZTDo4ABQa3oGNbP7hDeAe3NmzS5TjUHmS5YtKZvvuDN0zIVLiFHNKLNmE5KpFeFUUqaMLVlSRocwNi6WPXs+CwPj1ts2Jjk9e+ZUfBOGAtCAvePT2AjnI8lRZhnWeTfiK/Elpog2jc/27InPY8NPndL2MpUzKXHXF8pf6gmrM8sGAkQCjj/7dG/Ot8/nj8U+KK6qRpeu9AU0fuKJJ7Kn585WJkrAzzwPJdjz8euvv7YtZ2DTxk1lfvf89LJJYAFwi5ctSZLsPK5bf2MYEC1/+ef/2xTaDnlG9BJc3Wvc4Y5pSXTQqSyKlxAA+3eX2ve5CP7492ZzJwPrUkH9HWD/XTVn5/adZfWadWX+wsXllVdeicMTdK1YeUOoIgyDZliXUODjsHBiqhmM85GjR4I0uggz58zK9wYNNpl+fDyD+lwI1CS0gNapEvQYZYHQAQTDItkoh0QwDOGQiNx77z2pMPlMt9GBJqHq/c1j2L1nT/nK01/N7xOs4/ZDslWGPv7ok6iX2dyf/vQnZd36tbkIsn0ccwESQ6j6IZCHYLm899/3UBIJTZiCZBdhfKIOXPMQNpdxbaIwkjmXVICtCbIpZSlZdPk4DQYJOuvicqw1wDLzaChGs5aop6UZzFrNnDknzhuyTe5w98e7E3wKfKyT5yRg4MBJqDgsAxMNSpOICiw4vvDRy1QmtkPqNY3GiZc6Pd2zMH6CUeiG6sQD9z2U5xBQ2FMXCp0gKl4Nitvezz4N7YGinsCkKX3OeIcaMF6H12Vo12d7YnibiXKVVq4iBCpsVeefo7+SS8pg+3lJOrRJsubfnVvBp2diCJwFSZ4gucpTn8959ywCeX1OklNGQBXS/nAankOpFeLWlK5OcNxGp/9YkHmIokTGeReQWyeJpt+Ni+vzMmOjpSUIX3qVpiaDthHwwA13b5Zfd30M6vvvf1gD39Nn65C9sbEkgtCjZUuWBpkk556BeMuWNWhPPWVaZ1fpmllFIThhMws4/8nRsThMlStn1B6FPjc8HFDAWiY4J/07d27uVfoQOuuwOl/QT0mrd2XsBHqbbt+UAFJA2uyLQn+TIG29e2sckF4nCYjf6WyTmbefKiTe2ef912oxTS1/jonjh76ilgmAMsyW05yazLu4V6iumUhPnW2GHjCDM3tT4QntMVPGW4MKpZl/yhybeVHOsu+CrkjenjubdZCApOTeagbArIA4dUjx1ciF6h/k9A8fORinXO1m5f5bMwE3p2/qcxWy6G6gpMNJiu666/ay/qZ1EffQ7xBp5qj2jZYVK9aEBsMW4bS3UjlbtCRUFuf7/HmzkLrL159/LkGVHhNzZwSPkiBBnuqfKqveH+hY5FpbVMB7Q0ObN29hgICLl3rK0Ohw6TBckKLRVFs5f+5s9sW96urorFXViYnQyzjeOoh3ehIEgJBqgorPDAlEax2UW1XYSoAqUswDhtyyXcNVRAYqK8DUaM3OWb8NoZV+WpYvvz5giWo//2EQtWBRculcCdqvv25FztG5c3WqPJpiqMRJU0q5crUqD8b2zJ+f525vrfN6mnS89NJMTkXhR2Duj9+X0QTTO8uCBd1ldGIwCk9Ai40bbwmdd82NtSIy0FdnY/X0AA9Gc9ehlu6AoMz3sAVp/L1UhWM47HNnzpap8YlQqQQi0Ol53QuS+P/VX/1VbGrPhZ5y8TyackWrMyy2swpcQGsBOpNTtU+zyvHW4cuQ5rVr1kSMwrte7Dmf99WnAGSgpGeIo79zpgXyKKoCWX0hntGw51TlBwZStRdM1eR9IgGcigQ/4xy7Y34mtJTR0TzL5d7LkQK/Z+u95bHHHovIwBeff55kzb1g26g0GdLqPgsoBd16gzELmnOuBDiAQKg4O9bZ6M8R2LqnbKGASG+i92YznCNnT8+TxFWCjKXhdxLa8GwoloBF54g/8odNOLDvi5zr06dP5txu3XpvEHN+ROzCnn762Wf5rHff+6A89tjDDYW3kQS66HwQ79lz58Q3NlUxf/TjH8fGV/ZATbrZVhnP3NlzckbYY+8FuNm797NUP+xLemXC/jjRoCF3Z/Co+6CnyDMRq0BZrbS8SzkrPtPv3/PJ3rJkcRVTqAISY9lLlReVxGVLl6QyFRnphQtz19096wsQQwmVvEqWohDb05tZT85Q2Bt91WdI7tlv9hJwakA9sMA5kRQR/bh0uSfnSg+T2BNYXenb+nKGyoobVmWtVZWBUGyEL5/P3/ts/tw6AfJRHK0734eK1hzuCiD3z6p0zeS5KvuJD+oAV5UpMRSRlyrGNVoWUQNrNOBXxVKUSPPrDCPuyO9xzvfv219l10mQR+G39mFLPMV1KOKSu3379KqPR52WbZkcr6CuuFzsq+otXr1+5cr0Wk0UveNrS0enSgxhkSqZn56q/oHS1TGjso76xeKtZd26tbEtaPwRHOieF5BpxowK6EgeoibY3R2g2n3OEFKMrQyKnZP4uLfnUpkbUZI6QFkvI2AjgIkEbcq4BVV6la6qPArIcv58vruJRs5/+WdJ44WeS2khePjhB2tBZXgoQIEzT2XU92IrOL8v/u6lOg+se2H6dnwPsEu1snV6VagUkd5+5+by0MMPlZbXXvrLKeVWaK+G4Sop12iOFxxk2JQhoOag4N2b9TKSB6n9CrWUXgO/qmQFfRC8+TtBIiemIfTdd3eVlatvDD1E+RoVAyohMP79H/4+SJxNYwwZZ7z5V197JQ3+mzfdUVpayadWGkbXrJkZWBl1kdmzMzCKCsM9996XIM3X0UOHy/ZtO5Jg4NDaIRmkiwO1pDpkMByqhuQFZW9iEnqiKX4kiY7NpXcvyfr+93+YREUD3KxZDv1gqhdm7Xz26Re5tGb8PPPVZ6I+Zl6FDXa4qX1xYla/yhEOB7mtAXtVzjDLIdzoYcj37CROEhY9Q6gGgghosFKpy6H5TvmxKpZBmUhvmm1Rm0ZRRCDOzWDexRKA2bdomk/RS58eJ4nmZP1Ul/w3LMEb16/POlZEYHdZu2ZdEAqVAo7Ts+KqcioOL1rb008/ncQjg+BmmPxcKUJ+WaiOLS1pjBe4LJi/6FpJMkHewNUkft6BE4Nk6Y1xRnZ/UqllHAMD6/xJAjj1zCCJLPTeOPN7770/l9gaQ6EYGMmFvacC6LPtlUoCgxBqCJSzqyvG3ntB+ThjRgJqJlCDyviKAxsdyd5Ilu2rz+OQqoSpYVizYiwSCGYA7FCQTEGR6hi1P0mKcybIti6e03uhOnD+klIIB2lYZ0Hfm2ets5bcQ1SBgSQcFKXeefudVEqjEDY0kplCZi2gOeDQM+zei4yoIMZsEUksJ3Hr5s1JbgXQ3gUKojKyYvl1uQMcbno5qFzpH7p6NQkpNMjZhSKjg5w9czpIH1UlyR+5ZgGFOynxefF3L+SskEBHZbJGmcvVmKjNyaE++R5qMQf27yvf+e73ciYFSM5AJHhbW5LMuEsQYAkcm+HLeRa0UJRKcNmYDWBNOULJiefVAM12QartV1V7u5RER4DD0evD6B/oi9Pi6CHVnLezEt7xmVNZG4GFwIf607zu7iB29lqAgtbqzKoiajoNFaLRNyPQEhQ6/4JCxhx9x17PnlP74lRv16xeXdZvuLHMnj0zTbWAAmfXubLfBAk0J1OQ8hkSbEh7epYO7NfpXm7asD5V5ttu31yuv77Ox+HYmiIYElCIssCHhGukRccIgFDvISiCkonON1y6F8wrs82bunC+DPbbG3NsluT3cZCCEpWOC+fPZS4NtFFQoA9ly71byps7d6Sq2dHVZe5oEFk/K1CwT9buxJEjSUohVui61ojNDa2v2yyisQyaO3bseJm3YGHufZUxrpO0VWwFn4IDtsH5g3a7c+fOogiX2DtBABR1dGIsPPGMF5C8mPNA+af3cqXaCc5a0Ei7glwP9alYzs2dZGM9X3u72UXtZWDoSuyehM0sFb2v0HZVGXvIV7rbAUaifCZAmcrvZW/5o1MXz8YGpb9iiD8ar0pd3fPKoYOHy9mzNVj5i//4/wQUWbZkeSS12bnQxocGAtyhtkDCBQH6iNyHBPCX0VvP5yzzoxIdvtj+EjTkVwIUzekOpQhYArCQfApaBDP67z77lG2us9/cKwn0NcXHtqp+lYD89KmAqd4ZSi0Atc+eXUDl7G7edPs1KvObb+7MXadSKChGx1YlBFpZI/fw7rvuLmfPnY4YgX8XvwjO+RAjGST81vmBBx6ovWWnTobS1dHVWdasQWmtkuP2TvLNnwIxEhecrAOssVM8I7sHXEk1sK09AOzbb+1IvKIXEGjDRgLbfI4grfra2nNIKOS5577WoHsNlC+++DJjLlQybjUMc/HiCioNDQfVdiaAGWfP9aRaOXNGZ7nzjjszt8z+ilswHgz+lZCe8l6p6l/JfXR2fGazPygskDOn4yPZB/3M/s699+7eTxLYc/Fy2XjL+sYsw8ly4uTx0B7rcM8lAfyajAZ3ftXKlamYsIOqnAAEifjBg4frmA4B89W+2BZ7Y80lKpHAnjYtd19cqZfy/IULAbsAzD53aGSgXOnvTWJW7wj73pnz7HOdD1/WQy9TpYxX2XeglN4/74SFIKAWo4jhVP3EppIhvkay6J3QOgXIkmq2FaVNoM4/jIxgGIzkDIZi39+f3wH8QT/2PM3qE4BMhaSZSLsvzmZmtpVSRhrqnqq5nmPJokVRuj13Dk1+qlzt0yIyVRbO604chKkCQHCO3n7n7dIxY0b5s3/6T3K3xT6r16yoPXyp5NYz8N4774X6LTl57LEnkmAnEWtUhsRE1tSfAHsTE/mdTTYKX9tkNkSAJKwFgHpfTSanU/+lVtqZqiR6Itvs/cRGYrOqVDszwKJn8+8R3SpV9tzDOwfu33BDxTk9Tu1t2Rd+1To3wfyAblf6yn/6T38VNsnk6GT8gBjq+utXlJZ2fZbnU8F0L59//uvpRW05dvCtKY4StxFSEI5eY0gQhE4pv9lUCaGr3PXR8A6bzdG+fwRNYXIyRrhSi+qgPAj9sWMnyou/ezF9EAsWLYkMKRqccjOJO0Hv9h1UUNZFDlZwzvh4rl/84ufl/gceLM8++40Em6+++oc4eZQS04PXr0MLmJ2ytN6SH/7oJzGqboSk6K03306gtXnzbQ2ZxM4gHS+//FL50Q9/ksDNRWAQOrs6ytjYcJIRAaodUwUisHD4yJHyzW9+J8oXkNxwrqfodZ8uL7/492XXro/isJTKfvzjn8TYo7xYA2iEz1QqFiRLYlwIh0ZQ4n1tjC8ZrwsmgPZeCSapcSxZWjojPT2RMj40umbmFxJ01oGUi3LAIaAQWlQ5CZHLjy+axsw5c+Ks8bkdIAgQ9A/SdeDAoVQa9I0IrudoFhwYzKWOg7nxphxg68WRcaiGLt5xp6b3rvLaa78vDz/8WHn44YcycA0SznFC5jwTaWkGjPGpnN46XC0TchsUL4GhQw1Vgzy+t+vdzMAwy8GB1hQoefEzzhmDF+nVo4eSaDAoEuPQlS7VmUHd87tzwfsu94Wi10QmBcYC8az78eNBbpypzLo4V5v4oFSCGkYAyihQqgNFa1VHUGYvGTQXF80ik8xDY5iX5IVRh2xDb1WXUDbsm3fwzIyM57QG0BNOrQ6AVQ6XDEt2+yuaN3duAjlrB7mzvhz5rbduKu+++24MuXujGuDMcCDmz0DdoCUMupkKglz3kHGEyuG6Q/pR76wLNC1B9sJFEWTgxNBAa7VqTn6GQ+AAnUOBZP/AQNZBQMsBsCUSV0E9I4vLrprJMQjC/J33VF0SUEmQfPaFc+fLgw89XKmlv/plmqftOaUze33bbZtDD1NRtHYQbklkaEUkUDs60z+SHhszBwYHY5wBJSqxEnV3gi3LjKr26QnSnPPm7B19aM7M6NhwVAIFZmg49leyLHBXEeTAUWib70SpyL5yehxUBp2eOJ61gHAFxOnsDC0E6qny4K57HnaVU5VQ2DvnBa/fvb7jjs3l3nu3lpmzZpTtO7aFfsmocGKQU9VOyKnqtiSF81i5YkU435IZAbemeWflm9/+dmyYuWgadt19ewAxRg/01dFZhVmMCzApvCUCMBQip+IoJSjeSUAVBaNhAEJFeCUP7k36O2fNSsAFIPGzfZfNEpldPvzg/dgigVJPb08Qc+eUzZBcBGUnfyxgHxxIUIl2q/Lf7CcF+uz+RBP6WJJ2lXzvUOXf5yag1J8l6VId1DMggWDLqIilCnJRz85Ibeg2ZNN8s446K8rXVEspM2fMDnXMnYPMJzhoayuDVwdD1xDIqrqwtVf6VJBnl2nTWyOrbE/tOz93++bb8/tXrloRe6mSphIGCPNMkrggopqely0tlykOjdSKHzR3mgGGARNnls8/31c+3f1p9r6vbyD0Dja5Vt+u5O5KWGbOnnGtr8L+2AMBYShqoyOhg1hTlBl0NudRhUFPaezY+HjQdtU+tC1/L4gFFC5dviwAqSqadXBOI5Awa2beBzDRPa/OZuEnBcPPPPO1UK18NtvmOfk71YYtd2/NvDq+WfDEnwrawmziF/2xAAAgAElEQVQoLeXsuXPpSWQnJbTXoZCn16YOVA7tTx/t+EQCQvtlKKt3fvzxx8sLL/w2fmfl6lWxGwBLz3j48JFKnbnYEwCLTzabR4MzuyLRve3WTQmCgY6CR9VuCdjxE0fKV555JgCHZxRbsNXeP0nV6VOhFkKvgU0kk911QTVwJlL58+fls52/nN158xJ38AXOwtFjBnKOlfXr1uYMLVqwMLRqaqiSqWef+3pEiw4cOhjGhcA3e8XftpuPdzTxXQR+SDGPDJehgeEAy2KRIO3HibcQCuounR3TYqesp70TnzUZDuyI/loJB18cemiGXbfEF7BJ/uc+R6a4QbtWwdAvpSKJxlyrY70JgNlK6w8wTazS35/PTNVp2eLI46eXb9r09IF4p/SMX+kPaNT8XudFUidx9C6Vglz7z9lJ68kfpJ97lIpid6VMxsaw1yr/k7HlKkruibMjRlLpI/jibrk3l3ovJxZqip/4fen9GR/PmWT8fEaTTaOPT0xSbVdXmU5Mq6Mzaos+RwwhAahJMwWx3lD3bt24sVzXmDHmbpGz15upU/9/+uf/PAn3tm2vRhTK/bau7CV/dfb0mfK3GSg9s/zgj34Y4Id/E9uyKZVGz/bVvl/nw9rwrfYLEOEu+96wIFrQfJsU7VO5X+JcMYRnlx+kZ7DB8nIHgOviOX4ZYMpO5V0lVGGGjGQv2E8JkrEI7ozP4xvshUHnFhQISSSEf/vVL3+ZYfe9Fy/leySiWDNimNb21gBc7PBP/9FPsh4tJ469O+UbOxOcjecwNieaQuCvNrJXh6FkEnRscTYwyU57a23SHKkoM0dp0YZHKt2tfXpnemuUmvSFCAJOnTqbxdc4yhEI3mTAHLNDoqIhQPSy1OAEWgsWVGQiTdpf7k3znADBV3jb/forWiNNqIkJGs2YcaYCUA6ew7///gcSTDBUKiJjE1Ph/S1duji0EIuDd177P8byTh+//2F55fevZFqzRkaUNJepSvteKL///R/Ke2+/H4dLkvRP/pv/NkiXBAcSLLM368EFTuDdPS+JHJRB4JnZDUvNU9B0eiXlfAGfA+IgegZryiFE5cNvblTTmgGbA9h0TIyq5Mh7e3+Hl2G1Z5l3ojJy5lySD3Q0Rsuac5oCZQ3IJ06eLhcN9JwzP9m2/bBegiKfp7nMZQhif93yqM3YF+tLCSfOc3AgCH8oE7nINUhyCD23Mrh9yFwdk+Vnz85/UyEQgCpFv//B+zEmW7ZsyaWoczX6YnCgnwIagQoaoR4Y75xegdmzcgFU3ARjkl2yuM5lc/I4gxvJ8f6+PJc/1ktgYr1UVKypxn0ogi+JjiGGkAbO3T7aE4bSH5UM6yIRyqC5zIhpr83Q6EizVVNIadeL7ywJxIJEjY/n0jNwqjDOOwRUcy6HK6mrzkDidKIGjn19SaIE/57/tddeyzOZqQLtcl8E2868qp29u/2OOxNE+3frx7gqlUNVBYqcCUliiQgePvUfv8vMlgvnz0bEQ4lfIFmrOwMJPPRsSBQ5S47Tvvk5wAQnT5XQe0oYrQ+Dq7rG2StxQ6zqen+cPiFy5T43dJTFixP0+zlNvqtW1kni0dfXdHz16jX74I6hywkY/LO9IsE6OjJe5iXwYsdqjxd0l1oPQxn6rSFq0zvC/aZSJghVfYMOcwi+9DSp/tx4o+edlkDec3P0ABh0THsrcHVOBS8qKhzvt7/97XDUd+/+OL1xkl4SpJ6/OWfHOkC/zEZBwaV+WcUDHo/z37lze/ng/Q/iKM1rcQb27v08AYQzKwjyd/YWSHDPPVtTPXTPo3a4Zm1VkZs+PSg5pbgExsRkhscy9La1oQbmHgS9JcHa3paz7JzGtre0J1ARpLKDtdrRmUA5tAvS5TjoK1YkCdAz5x2BPdaKzUNjo8ol0RJQqgK7T3wCFN2aHz98tPbhzOkOau6/8VHe8cIFQdqJctP6DVXK+9KlMjSibw7XvtIImwFcVdo7kqTd2unXAKDwbVXivK+MT06VNTeujV1jEyOEcd2KMjI0HN+Y6dwSIjaD1L0J4Vf74zupHUXO36TwVtL/LdeQzuYsuq9+9avlscclw125YwJIvR79fZfL2EiVZQdkpUrcppG5K+tSB0Or8E8EhDKDDMVxx/adpZsKZo+EzQDPSl1pDkGU0AK0+I7QcIcl/SRdu0Kra87HYTP0UW3avKm8/+EHqfjq05GgEjggdINVwOa5b+4k/4XixT4BNwSOzYG47p69cD8BHKozkuO7t2yNf2Hb2KQDB8j+7k/z/ve//4MkaiR1Pe+KG1ZU0LKlDiUVgEGO33n3nXL48MHy3HNfj31wrrEIaoBUBWBqn9JA+gGgyPyKZwAsmVovwesfuJqeNoADOr4+CXcZs+HmmzekIuq++AWCVs8kKGXDgBeAg+Gx4cxFUaVXHUf/VjmyV0Awd721RUwzHIYKsQBny75L2lTX+WRBvJ/xvNYOLTDgUX9/wN/IXTcq0zetW5+7yrd5Dn7QPgAM+C+VY5UXwJ2eHtUaCQ3xE7ba87P1zflffq97LbGTYJPrVkWJHHKrIbVV3EElR/XcZ3gWlNDVK1enZcDdP37ixDUlWH5MtcTdF6c500AVyl/2CGuBDaiiLlW8J7biBsJKs6IcCMgCDHjOJp1bMO+9auM9NbizAR+cbZ9baVT+u6RoTpJr4Cn7LPFL83yksusgTfelGdO611VdrCuAETtBwAo4lrk8QP4RcvjA5joXilqg6mhmHw5UHwRkyly1+bV/SCK5eBFa+lT8DYEoQBwqGfuhKouS6R2d05tuXh8fTlGVH3v6K0/HR3tXACFwDbD17PPPZ21e+O1vys233FzuvefeAIsAHffBzLrdH38cO+wM1V7ElgbTpCqfeV5xKjuOIeC9m3EnEADQgCbOPwP4JLrsaVPJD4ATumCjRcJepPdPpT6JexWn4JP8LgmnOM73+CG+BWUx/cCtLRl6K0FzHvkv1U02kI9WKHn99dcDZO7YsaPMmd1d+nuvJC4FVIkze3p7y5zuOoDYANXvfu9b8REtZ05/OMXBl/GJGHMvgyIl2w9n/crl0toob7Uz3GNV2cyiYTYTKlB+m9amEuTBq0rHrNmQudaCAXH69NkoJhlKKWPT+P27F36XmQ0MmUYlBqC9taXseu/d6Plv3bIlSk3Ncr6hZ6obBlfi4zqcEAVNuQz5Y48/kcPEEDPCf/EXfxHKwB//9I9TLvzP//nnCXie/8Y3w6MVeP71X/91OXT4aIIcyN8DD95fbr11YyhxOIeMk+Tgwpnz5c///N+VVavXlmef/XoawCVDKjoatnbt+qBse31nOX/uYpmYGi0//tFP81kpy6Y86Hsn4xyb8qPepc62gXrOzsHmLDkeB6RJBfT7fTFGzdKi/2ZdrLM1doAEV/7ewTt7/mz2h8OTNFU56kbzm/JvKWV4YDgqIZFmjQDEZH6eUYAUbd/+ZvniiwPhwFL4cLE9iyqLgP6RRx4JaiAx4jQlZi5439Ur2c9aovYuqBrmgywMqsX5aeonjevySWQZlHmRWO68hgymEa73HxrVF8yfFwUX3GiInb03jNK6qGaQkISgcZoCKIE1w1ODErr4g+kxoDImCDCUzfppyPb+lYs8Eifk3/UncXreVxDWVFJr0mo4dO8ksORQrR2HgkYQOdizZ5OAMcjN5j4/63sEspwCapb9YlwYFcGFII6j5mScFQMm08hp4Gtvb5wAlIxhkrA2kfhmMut7OLuVN9QEVqICTZVML16yrDz88CP5HA5Qwo02YI/cp5S0R0djcDh+SBYjzdhWGsWRctAskPnzQsNJ43lDbeqzvZ+GO3zXli1Bea0nQ+qe2Rffp4KradnZR9lw1jjBKom5KMbb9zpTzisVQ2dYgzFE1XpIEARDa1avDefa77CXKDX+2bpZe0GSRK0qqA2Xo8eOxWn6HncM1YMjQHlhZCVcECl0EEGHZvmqmDhali1dnL9zJjQVQ6qcWe8keeWgm6o+ABcOQ4WI80sJftas0ncF0t9d7r333vDbPaNAXELlDkoMrZVn1MgscAktIYlVbxDpO++6o/Re7qnB1OGjmdfCdlm7v/u736S3oZ6x0+XM2VOxi+zZd7/3vfRleS7rjjng3HTNmFU+/2JvKDrOAqDl3PmaPA4Mj5YtW+6OMqCAKlXFzDpqzXlYs3pNuXD2fEQv3EHOC7LHkTqrzoAvd5RPAB7gsiPwq0hIYPSpqBCsWaufo4JGkpGoIPUYaDunPP7Ek6VMTEa1093hY1BJJdreXSJr0PG6G29K0KAac/ZcnWFRPwutY02ogMePH0ki79y5t6rP9hAKDyxAmwHUqcrt/XxvKIcSbv7m0081815IUONnnBn+xLqxW9B5qGcVcUDjmp69mNs9JyqLY6MjuUuage+9Z2uSnFWrVsTXmLmGgtp/5XIShYwGmNFZPtzzWQaMmnMEOHOHiU5I2CcnW8qvf/m3UVszPA9gFkEg/5uarDTLBfOzPmypgAXt0nwOScDExGgUMvUVehe+yu/wLj29l3I+2HF78dabOyrYsGhJWbYUpdgAylkByUKtHRvLGbQeZgWhV6HhWGsBGjnxd959u5SW9vQSWieULGvmfe0jG8B3913WQ3U299R/5yP8nqZS3dx51LgOZo0F9BKRZ599Lndc4G3PDJnke+wroMiz+n1NMAtYd/josdxdtlkC6w7fs2VrWCrbt2/P5/tsf//Uk0/nLPl756o5y+WPvv/9cuzksQzmvuuuLamoCwBDGaM8eBVl62rm9AmuBbJonM1AfcWqFXX8w8WLAXJ8hoReEiAARAsWEAIrBMCEBU6fOlkefeSx0GOh2+wlf52G9Dmzy7Ll12WfU50uLamKnTx1Kj6EbYGKszOpBs+ZHWELSQL7Jrnmy4BZhqOyGXynmEssZk3ZPaBKBZgulYXzFpRDhw4H0FFNIO5BDRCVi+3AmAHmAG6AlgBqokiSHD4CMFaTl9GwTNhLrBa2gp8Ceton/50Pb1Y//Iy/9xkCGj8nPuHvI6TVVVXaBNhmsomD+F3n3Fr5f4Can5FEkulGw2XfVXIE6vw4Kh7fF8EhokvtdYhoE5jb9e6uAH5iZhVNNhZAy5d1pCXgfPwAnyxRBwCr0rBRwAksKPGhZ9LLxk4NDddWB0mn+2nWE3vh99aZVEQhrk9Vx70JG2VsNPQ25+b9998P6CFRl0CxRWIuSTeWQlWVrZVO/42iZ5hFUYirQ8nFF+L62s/VlliCwE2l4tV2iFDnhwcDAmjVyPSr1srk8ifMio6OWrlrZJOopN7Zf3c2PWfi2jIZtsSsObNyx9KD2dIW1WaJp6q653d2nbOXXnwp92b5kuURtagznPqiINzbdznKbU88+Xj543/041rROXnsvSmD306fOFnmd88rK264IWiABv7z5y+Wi5cvJYjg5Pd8UqcOu3QCrr5epbzeHLali5fk8ngYG7vsuutronS5r/RfHcxl1GexatXasvn2O8r//ed/Xg4c3Fee+/rzQeszj2NooLz22h/KRx++n76Lp558Kqj0wUOHgihZEEP3Nm/enORl27bX0ptjsXwmGpvDD8UWyGhggiAJYN/ftSvI2z333JuskuSoC3qxpzcG0wZyuEpx0DiHzdfcOXPL1Sv95T/8h39fli27vnznu9/PIkIMzMWwuAcPHC5vvL6jHDl8rFy8dD6G91vf+mYuUxSbugzxrKglJ/vVr34taBaDThoRB1pVhMFXjq1N3FWvPhUbcx2urw6GGo1AnrN1EX0p7dt0joW4w/6DB3IYHWLGwRq6/Ay/z4XKHD5wOE7be7uYnJXDksa5/fvL2++8Vz76cHcUd/wdh7b+ppszSwM642c5dU2o1t/QPM+69/NPc/EhmxB9ayWJhDZLPKwnpKqJFHs+lCCBU9BrKkJtbfVC/f9M3feT3teVHvjbaDRCI8dGzolIBAGCmRSYs0RlaZRm7dnyeMbrqS3X/hWu/c0ee2yX7ZlZyZJIkZTEnAMIIhAgiAwQOcdGbKC7EXrr89z3ZRlTLA2J7vf9fu898TnPOadBfST4c+dYzncyBk3QZIpZXRZ6NYiTxEsAaGnbX//rvw1NkKNgqCEwkJX0B82aE4cj4fK+lQM/uNIxodHnKh+aMUBz8BmMOuTHf+f8Xvju9+q8/Uap2u/TGc603rlmdI2JwxoB17U4R0YGTYL8en9UMlVL5X8TW1BZPCv9UioXNHvuoBsjRpYdO3fGkfsOXP262flEqB7kyrn5Hg2QGvQkv86HQQlNblxH7uaVl1+OE3jq6WeDmkuwGAMyIzGjv84yS2KnTSv333d/HA/j1BWudeX8C0y9h7Mjiz03esvCRYuD/DG6DK4ApVYnVVYHpYcOsvnSS79P4EY2bX2u6HxdHkiWORiNxpy8BMqkJUludlxs2x4DqMHfPeF0S8rIqCqhexFYNEcbh+ubHUXXcw7OEgWWXEO+rmou1ZjdqhnWONpxSUoEN2wSOkxzWWKm9TS2WTP0AYkaSJ0EnIPU10gnTQXzB8Lfdbk2edqRgB7oZwSDAgRVIYmuhMLzeWcOEQIqEZQgqpqgcWzdtqW8/977sQOcr/MGlPzhD3+Ik6Y35FGFnBOCwqM1mGjJ4aOxnDh5uixavCTPsXnz5gAHuPRkT78SmuutfuzKlBqAnDoVGiyqgj0yy+5YlmV3G9d/kbsSkNR9V/3zLJxvKtAZYdpZp+qNGh2k2t2j7unFZA85yHvuvadMmjIpSbket/SmHToYVFuFlM0YFn0amkCSnrFhda9ZKf/8z/9Uxo7pSPLDvknInLmAgL0XLL/66suh0zofNkbw7JzJjNH1gB5VcHrOJnjn7dt3lUceWVUWL1kclH/Llq2p6Jqk9vWePTknCbXqsTNgp52H0eYCR3epEq5qK5mx/6TPFKURRhzfXxYtXpR7MSSivX1Q5EogfEaz/K1b5ctt22MH3KtAGBr89e6vC5HDHnj5pZdTnRw4oIJgqCm+0zupbujdo/uG/fCn6ftBJT1hHO6lsmDB/FRxPCvbBkRwNz/7xS/KocOHK7WkpzfUGAETgOV6741U3skV2yMREsg6T/oGaGDL6CXbJXjT7GzfyvYdu2M/BYHsBsDD8zYDWfp2/OiJgA5sqDNlK8UaJjUKcvi+qdOmxEZmqMDNm+WZZ56NrQLEsMN8a+3JOpVJqc7/97//fQblAMgEuIeOHCuW/y5csKDs/xpF9ET51qpVsf8q1/TN5zuX5597Pqi2SrTEEQi8dMnSct/995Ubt25kN5iETQLZHD4i8Qca+yNmUbV//733cj4mrNJJ1UmJiud2ZqiXaKkmqwpC3Tv9867kHQC0I+sdZsc20YVm0k1XAbGCTRRevjhV18ZE3IAEoeT3z7lPmDC5LlUdW7fZey/fBRUHgHaePxO7424BlSrbwBfnkUrOzNl5np6rjSXRV2sPm4bwLEpuKalU8hGARc/PP0k29L4BEsh2RmsPHpw7czfuQaLBnrO5AGC2lK1zN3qS2Br344/73rd3X6r7ABA6pKogicuE2927c5bnz9d9Xo88+miSivR4Hjmayi4mkVHy7oK9cM9iDHoBAAkQOnRIKgvdV2uSJnGiOxIkPrKuwphaWVEoYBl3jzp/Ibt4xCEGKvGhhl7Z0SVZ8vPAEO9I3lLhGjIkFLWf/+xnASgkjQCi02dOxZYadmGFQXNXIJ3wp9k35X9DSdMDc7P2qfp8Z6vS4Z3JKxvt+4yH1uMi/mLD6BtZQA1WLSQz5JlwZZR/b28dtJSqfV167C+dPTvqvgHNztnPqPBnEXZ3d5g77UOH53d6runZQd4r5frNyrSRyEkWxRgYOQZb+IfdcV6GLNnb9clHn9QK6KQpAXnsnaRP3uHYyeNJHn/xi1+UVY88mLii5cDe1X2vvfbnsmnD+jJv7vwopbFwejMs3TOmde6C+WXKtGll4xfrIwAuFsXs9MkT5drVrroFd3xHSuxvv/1OlGfFyrvL5UtXypdfbU0/jkRl1+49qRDMnje/vPPWO2nW/9GPfpzDY5g18wr8zpxyoecSMEEyIQf+kd3WKoFRwILYumQSciE4MepOP82OnTsydlRyFn6hxWMHD0ZpNOBRatS2Y8dOlElTpoUHLfMfPMTytrFl3NiaGNQg7no5fOBgeePN18Od16djcoUqhqCbwHy56avy2p/fLD3d1VDcfe/dCQ7NArdF2/n4vIo0Xo6BoXycoGC3joieHuqVd5IUQidRhmTaAh7IvovFb/azDFvOrLc3wZN3hGwLyjZ+uTHPZmyfpI/TgIAwVt6JU9qzc3cCPzsPKADlTOPupUtpaP9674GyZ4+R2Xek6oYi0HXlWhAa51+nJDUb8/qFR6qZ3UQo3yXJ9A+nTtkZZQmS75DgcTJGxvosgaf5882SsmDEz0EiTWYShPvDITAu3osBcpZzZs+Js81ghCtX4uRXLL8zZyURElAKXBh/vPyly+6Iwq3+9NP8d4oeOk6mv9RFh4wzxwDNZQzIEYPm/xdsSdoAFL6vUqDqGFGoipGh7kTwz9Bw4pVPXKe6MN6SC5Q9/8tAK2U7Y0ruZ1NOHmB089fZy8ABSrpwowWOmq+dnUDSXaJ6MAICmSpXo0PHgJA5h5Siuy07HBSjm8b/VB0GZRGZAEriJyldvmJ5DDYnRjY5Jr0ogAX6JynVV+CcEnwdP15Bglmzy/5DB0Kxq5XFGTHKDJ2eKUnUe++9F5Tbu+q7YdBVGJw/I+Us/bwzc///+D//R+7or//6b7KFm8zNmDErFLbNX27OnapWqS6Re/fDBqmEZPne4cM5b0aWDqrWuGOUBk7Nd9ZdPYdyrp7bnUK/BLcmQ7IHnou98D4cgfNjzJujSDVENxffZRfDhfP5niZvW4PpxI6OvAsH/dJLL+bvHn30sUYwPDrBdqosgweHm8zZQ+r8AYyYCinxXbvu8yCe3pOMokuxXWyZ87jn3vsy+EFAYsmo4M33fL13V3nrrdfLk08+U06cNHXsfPaeOL+O8SZZtmdfhz4IgcS4CR35fkm4+5U8e6YTJ45FnwUTgxvTAp2ZJEM11JmTQ3piGXLogCbo9PTUMb+3bqUfAbi09vPVCTiAOGRZoMNBPf74kw0K4+ZUaK5395bld6Cl1t6M5t4Utmvo0OHZj4IRUHcXHW4sJrbQblxANMnS2rW1cuxcJk6s4+O9F9snGOKrVH6M1NdzIkmlmyq+fMm6devLtu3bG+O6a5Kf6ZLtJgtdzh4IAQdfBuBrNluTFTZQsG1UrOWhhvn4b8uWL0tVZc4c56XnsO5Tgo3Sk8/Wb4iNkKhITtauWxcf09Y6sPz6178pF85fybAR1UfBFxpUxgC3G/s6OZQYssKm0F/vMnnSpLAyyAb76O4EQXRSL5pqw6pHH0mPJ+SU/owdY6ms6YgjQsNyp+ylHTwCJPrN7oTK2q+EbsIPbt2ypezduyd9V5b/btm6o1YUb6lE2mdmJL4qQqX9kiE0QeOc0eIBAYsWLor+GaiRBYo3r8dGsa+SUbbfGGpDViTA9K85tIK9YmckPf6RbKlgbPlqayaUAfcwUVr0V40cWfscP1+TSaqqGM0FznwOeeBbgIAo988/9+2c6+69uxJIGWE+f/5t3/gPlCZUaYlwhgxsrQsgyfOcubNj05tAmyCRDKrwr1v3eWKwTLfKKObj8TW33bYo34fx8vVu0ygHNuKIugZA3+XUqTNCw5dMNu1Zs+pM3/V90DNx1cqVd8dv+d5NG7+IPKMlkcMRo4bnmckyW+L82R2TwwBhfJOANpO4unoiR+2Dh8Y+nDmjEjsiVVC7Ytz1uPEd0Wty4yzZe6AsH4iiptrh/Pn77DGaMeMbRoiqABlpMlIkEEAous0OkDtgt4SHLLOfns+ZZHzzgNpf0tdXKxBYKHTWObDl3lEspWrRTArZmIdXPZwpp3XsuEECU5Ls7t2zN8/pe/T7Vkp17flsrhowAdh3eFfxB1CEnvoun33m7Kn0jJNTny1+dWZZxzBsWFm+fFmohc568aKF5QIKdZcdXSijZHx49MIAoWaSw840dwQmfjl6rMbFY+uqhBrfTcjZ1P5RQ8bqqopTp0+Eoif2Q2eXdDvXgHilLsfO9OR+pvTqIx6Q+IE8mnCokn+lQf/PFNMsmR2a5+GzUmnu64vtp69iWz9Hh/1RhW7S/Q3QEkdlyt3AwaHwG5lfh8fouz9aXn/j9XL2TGd54P4Hy8XOzty/ZGhOdouNLucuVCr7fQ/cm742IEjL+VNb+gid5VqERxMsQ1lnjNcBA+2NnRA912qfh3IUY5mZ3639ksG3tvTLhdvgDoFbuHhpbR7asSufsW//gfLpJ5+m2VDSdPjYsfKv/tVf176Snu4oBE4iIwLt09RJePAqCS0jFh59D+HqSNICsRO44yQSdMsdg2A39vkEoUBTyDLJ4UFeoW+chp8bOWpM6bpqT8f2OKdp0y2LxNO1tXdkUGUHbcTon/74x/LZZ2uSfKCfQDmigP1ayvatO8r6dZtilD755KPy5FNPlueffz4Xjd+PcoXPu2x5DbIlLtDbv/jZz0OXQWWhyIJ274giwZHYTE5Yoa5QNNQCz+7vKGw4pT09SSzdi2oausKhI4dTZZH1Qwk4ZFuS62K/7hgKjfmCb0ifLLjuJ2kPWqNEf/q0RYet6QFQspWVc+acmUBBoF17JAxFGBikc8f2bWXn7u3hW9cRoxB3CEBPnEGQ+qtXI2fK5ZyzKhM5EoxwCv5QDo1wztdUN/LJeUK+0Qzq9JChkSul7DSzzp0bJ0RZ3XeT6sd4ceSU/cxZm4UrssBAeR7yABGAclSkp87I1+AKtRQg+EwO1Dv6PM8lyCSfkgK/99FHH0ahvTujVIPg9vo+ly4loBOQS2L/8IcXk8BrsJb8+WyyI4CEfKkEkSsI2ueff1bmz19Ym/Vnzc4gh8OHBGxHG43pdCAAACAASURBVOOth9aR0TNmxHF+8vHHCRCMYVT9oV/+gUDZd8JhC/DQHtCKjDwWkJKLmTOnR498l2dWSmZ4GWxIPNSLDLa1tub96/LF7vL440+k/H/q7OkEz5AwOtzsl6pT6GzNVrH9sPzVX/0f6fFiLBllSHKd4lgn5/lOibASumV9vl/AzUaQXchc6FknTiSRl9SjVqxatSryBJGDkOOJAzWy3DULEo9m2Aa6IFT3mae/nWTWz5N798nxkivyq6IgaZJ0uVuJe6byXbwYmRFo+Xvv733ZHU5/x/Yd5djxowmAKyp5M1uwyYYejVdefSU/J+jMSNXLlystq6VERtyxhBEq7lk5GWAGOfPcKgmStT17vi4HDx6qIzhDb637nMgonRdcq3TOXzC/HDlyqFI/J00tmzZ/laWq5EkQpYoMfW6O4+ak6Jfg0r1BgEtrS8aPZ6pm361w8oejhzaWWBoeYSGdwMlZSZYEGAKehbfdFu64SiqnCNgAHnB4kg9AT19LbcZlxwQV7IT3fezxx8uh/QdiMyT+KnPoL/S0mcSSC0G3Sl7dCTcx9oA9oZ/uSEWfbNIRtsddrPlsTZ7JGFY87ynTppbWNss3a6UcK8DPuXdJGH9224KFQa2deehpw4YnePe8aKv8TO2tutIYVW/EvqE0AMu+MrTdQIrBsT36Qt2rJM1koOzMausf/5rdR40F2BcD6l0pu3ftyfnqN9u5fVdpaZFAXs9kPEEDPRA2OKvp06dmbxE/QMYEviiH6OkCRDZM8t+cSKhyKCjTi3jmXF0Uicmxfu3noXE/+eSTZcni2+MDPLv7Z28FaHSP/wrw2Ntb0etzZ+u6g0ED4sfc1/UbfbHt/Ftz6adgSmXXuz/zzHPZY/O73/0u/w7YkjRLVtkZ786f6lPw7PyOBHbVqodjO9w9O254QoZGtOH5j0qMwO7SCbRECZXFtfQ+VbdRoxoVwKEBlCT4732wpjz7tGFJUyP/4hAxgRiH0gB8ncU7778ZGWlujO88awDD6ADB7CgASCL/8st/KHfdvTKAmUBOQA+wW7jwtoAkgDfgHTunKq0y895770SGJZJspRHSACm2JFQk++LCBhgbYEvFf8SI0bkTy1CPHD6Uu5PQ+aNawY6j/DpfQTO5lpTTNXopuL5jxbKct9hBcqcCRx74pexgOXky9tK/33H78tqq0D4sNpmeq07zZf36t6QipHrsDFGQyYFzbOqY6g6QUswoKW2O9XcOhlP5frGSJEoALV6SjPPbAFM2z9AD8iDJE0yzl9gM7LkhNqrb8+fNjb1wFnXCmIlg/ZL8sT/eX+KXheDHDPi4FLs1ffrM2CTVQQG3eNB583cGQADYVMb5FvZf7OEZmj1x9IzdMlBLrPTp6o+zP+7OO1d806PC1joP9qZJ8Sa3QO1RY0aUBzOYR3xdm/Qly2K7E6dOZEBLc3Q7m+s9sGx++7v/lerXv/zLv4q+oODrTSNHzcWgzarMkGGDk/yIk+iK3ijxovcUWzgncsyes9dZPH7DhNArqRqr9gNOurquxf6xQ861DjVS+T0ZvUel05qTpb6NEdZNsMVqFb38g9oHliGDhyYe8Pmoo9gGehPF6Dt27CzvvPt2WTB/YWzFVxs3NQoSNxIrDx81vIzJBMQxmeyaPrqeq6Wlt2t/n2AZD0uPTO+17oyxbGssd7LcqNWIwG7LCgeE28eYJTsrfaVNg2pr//yOngQNowzKYDSsS5fLlS4TafqFv/r73/8uGeOIUWMzwefHP/5JOXbiaOkYPTZldJOgHIAAwKSNffv3pbQH9eIsXFbX5a5UmwTPsjeC4eAYTgYCKid4+uyz1Y2/qwnc7cvqDhKl+zT5XblSvv3tF0rp1z8JGEW2/2b4cNMbbmQCm9J9Jgpd6842Yjx4xv/++x4IQgGlNrnlwvnLZdfOPXEmf/zjy+X++x8oDzz4QMZgZkPupYsRhukz8S+vhSomSJNkVMpeRYk5M0FGk0JGITM5qrs7AuOP72hSoySinElzjKQAO/09N68neGVQcGNRUppDDILCaPAawJlC/9rz3ZUGhy98Jgp36NDRsn+/ysHBGCq0QI5NMGaMn6kwJkA5A1SiVQ+vSt/Njp3bys9//os0gAkEBYwCLsYiC0Hb2mIkfS+0EsJB/mzN9jwcL6SPM4WsCsof+tZD5dNPPy13LFueBaWZfT9seIw8Z8YhNtFZ7yF4ZXAZGf8wXoyxPVAQ8DfffD2Owh+fE8pIYxFpk3ImmBOY79y5PU7RKHIJNudF9prDLaB4gtxKIbiYQNhn1ASzBmuCDcZYckymoR8GbEBtOQCJgYTHXRuawGCaVEfXnIXz9/v+u7sT8Ej4IJn2dUgEJQb4ve+++3aCJ4mqKUKMRab4TZsWqg/DRfa8h+/nwC3KdS/QL4YcxdDfO1f3EXReU3+qI6OCtgpqGEV/JIAagyU6eq7qrg1DCSwjq0vA6GRzyt1zzz2XYILRNVyBbJgkUxGt4Y0xwLMzoemjjz8sH3/0UZLbe+81SMQo0MpvFiz7/VdeeSWJgTvgzCUhZzvPpPIJuYLK0QX3V0fqnsrdPnD/Q2XB/NvyfALeVC4mTCz79u9NwmSPhX4Z9ofNaPYTceSCjjqqe0Te1++uvHNlKGdof1A/ut7kKkPy0Qp/+MMf5bOAG97fWFrJiSCdw/WeEmDnQV+MVvdzZFgyZHiAZIyzYxsZ/jp5Du20cq4FAOhakukJEzuy0E0vjqAKvfbrfbU/gk3Jos/O2pwrwZg9e26qr6p4bJ37+GLD+nL0xNFMffTz6U8bNbpMmTgpQYEdbCiJZJjtAEqhorpXuoWH7/skB3Vik4b7c7k7ckxXBOOClybNgvz5xxSwa1dqwh2qZKOK2hzsQhclmnSDvGas/eDBSWwFtBy076bzzbHU5EHwYGwwFN1EM+g7uhz01FlKskWbKLoqZQAPdnjihLp7qI4i7qw+aHhdDktPjK5FJxM0pYIFyey7FXuooth341YZPWZk9O3SpfMJXDT1o28C6gQbmXZlgaGdIxdRXC7m3ffu3Rc5V9G120afjkRn+NDKUceI8D3WQUgwBFQAMuAFuVLNPbB3X/ng/fciMwbHAGN279kVn+TcsA2mzpiRAQPWAKxfvzYjvK1n8D4aguskuAHZ+YEazi7v2LGtfPLZxrLyzmVlxLBq89hFQc+azz8rHeMmlBe+/4PYZfKfgSxG1oZmCSkekiRfxYou1v1yW2LLspPs1q1MJhW4hEJ79Ur0Ys/uXWXFirtyN0AAf2c8vGcUXJEz77nlq6+imyNHji6/+uWvEk8YkqICqF+sDo2pg34AkT29N8r999+X+xHrQPP5Segw28Ce0AWVzrHjx0SOJCoTOiYVExsF2Ox5c1iD8/7BD7+XRc1sD6p6dspcvJh3BQQ6e5Uvsh7w7MMPQ3XjRyuQ0V73+/T0xH8J7g2MAFpluumuPeXaNc3l4jSN5j0BgwX+4p4mHThUXuh9FtSapDclCYSeWPo1cjQWxsVQCJu9n74bU4M99a5klMyVWy0JfhcvWpq4DAgHIEP1GmawUyak1WWezse9ACESt4ysNDfvR0fY7rXr1oburLfKCHyJLfkU99FpuqfaIZGsifSgAEJ10fOY+A5TYyW+/K/3wMCpPRwX6mqJ0MUNJ5qQs/c+fkGPioTDO6Nmu+NMBVRlJVc3bmUYgX4cvpNOAtd8j9HozpcMi8foKTkW//jdAQNa09vE3o8ePTIJfAbAdHcHyGMvTDL076p9qrN1MXD/Mnzk8PhcFDZ2gw8Evv7X//4PZcLESeXf/bv/J+8HQDCshr8nw2RF7zIwivyhtgJUgTPiJmCyn500pSN7FNk6sZgz9H7khI2r7I2O+EMgCTlN7/ppzf9nAwTJDfj6xJT2QZ0+nfjA37Hv/gHAsqnuR5yLyhzwu6urTJk2uXT39qbaZT+Y77R4VGV03Njx8W2G5qxZ83ls+S9/8S/iW/bu3pNzolPuOruEBrWVO1cuL6tWfSvg+MDBA0tLz+W9fYKnNCW19i/Xu+smXgMIstSIkrcPjWHovXUjwgw9ygi5fi2ZxJYsukUDkkakWqIsjRJ3742+cvLU6fLRhx+UDV9sLEOHDS/tQ4ZlOoJmKnPKBVsc8oyp06JM0FjKqhQIiWH8JSoEx6JKRolR27Z1a/iVEDHotYvB+SS8LkaA7YJr02NXRuwyqBnlOwT6OaRcunIllRq7AObMnVUWLlyQPQcEASqkkiDRIYDoCzJtW2tdtOCAcDCe+/ceDMLzz//8P4Oc2fyuORgnUu+FBMQZy+o1msqg9+77OiiKAAoCkhGPAwZ9syeG4EiUBDmcFcXyMxQQkiEpYbCgUEHnGonO1e5r4ah69/RO4GuaJNKuF+V66AyTJkzO+TQHH6ADqTpUql9POX7iZPnww09SFnziyacTzKxbuy6bupPNQ1YnTQ79zj6TuhvmaNm6bXMcNgV3hiht7qvSa47Vcuf4jgRFTdRIUCXocd5QOY5NgI/77N0ffuSRsmf311FAz2d5lnOXWEN6GGFOFeK3/+CBKBGKiu+AmgkwNXFCzkwcE4BKony2vyMPnLzPoaiC1+rIbuQ7N2xYF1qn7xYICyigSt5FkJP/Nfa51+6a8ZXve/RYKqPuHAIrMURXEcgxIpB0d37h0vlv5NJdSnYZqCz5HNye5xNUoEN1X/W+F6MTzhLVAM1AQMj43r709pyTZ4cwNpsxfS6HNmvmnFAPaw9a5Y9DouixgM17MNrNIQIcgGZQCYPfI4uqgPSdkXEeFQWqVbrxE8dnspHzFGCiFpFLxhRyiFLhs5u0UEbXd0IsyW51SvMS+NFlFbUPPzRF7lZky3NwEJA1uuHfna9eIEmHQFJw5pkgTcrqdGTLV5tTvQA2SHQFsUaje2bIoXMW0DDyFaXqiaNBBZ0ze36qAu+9+05k2s/rX1CF8rPeUzAriE/v3bDhQSCbKBZ9699P1QZt9Gr5/ve/F6rGli1fRjfnz0fFNH1wd6apuTt9CfbtqHLap2HHExQOkKCqILgV2Ag2JLl+ByVO0OCZ2Dpj8CU2UC06++KLvyv9+vWVjo7JGUKgsZkDcbaeg9PlbGuQfyWBrwQbGCNx/HrvntI+ZGh8g+BRoIGSlAZd/VqnT+Xe2G+BS7j22bE0Nr0oUOPdu3ZmyaEETiLHThqDS6bJk89u2jMo7969u2sPR3aGVbSdTWmOfWW7nEmqNo2BOeS4oq7jKl23q6si4UEYLbLuCw1RFcIOMRVrgQg5BNp0XqzN2uzAd77zQhwxtF1wyyepZKDPaEpG93OX2A2ojO5B8K3PKeOR+8xRqCATsEtzNvm3oV0/rARGFaUJxpBnFVM6wG8MGTYsvQyqy97DVK9dO3eE5jixY3J8rB1AN3rrUB98ecmNKsSoMSOj286TbAiOAsAcP5EgJPZg1qzYCOCL3U38l37KhYuXfDOMwG4dOz5UfAW0AJdmD4C7XLrk9ui4nrdDh49mgIWqgO9g48iWxNc73XXvvWF8SHRw8FE0DVoQ/dCXjOMfqSd3b9mwfl3ojQYKOX9BOTBUf4szNJBAYi5ohuTbt8XGsM/uBZWFTNA5z6dhWWXMHzb1wvnOJOnpwQAaTZmS5EE17Z2330rso1LE7qiw+g72AXrOVxjHz49mutz5zuw2MY0SJaxOYES3P1d27tqR++cTLVfl3/hD8rlrF1DgQPTYM7kPPsmZVRbLgeghv0VX6KbEzF3Unk+7YHoSF/F/Z86eLwcOHoo8qUJ7big/uwfMsbuQ7PHf/VRoGwme581I57a2IPkPPvBQEnfBNOo4ahP7TIfZszqMqj3289TxU0lMUEgh75JMPR4AZ75JYsje+ix+gA4uWbok/RfOpy4HHh/bnVHYBw9G18Q7qGUD03xvyfigDLLy82yFwNZ7Z0dOx6T8d8/P9vC117p78p11+MCg0nnxfBk1ckTsQGUMLP9mR5V3Au74XHaNXcm0XtWYvXtjcywFBzDpn/KuQCKgip66ALRXa5wG3NZYX/2/uGZx2bJlc2STb589e2ZpHzIoICVmgjOg80uW3l4O7j+Yf2ePxG78Ul+plHrDCFDL62Td6wEANmzckLjcgCH/PdS1Rr8dnW4fNDgVHwNtEt8Maa/TzRoTR1XTQhNrNxl4SOIXZzBosOEydVmq+wqlvNdwrsqQaCZBcoGW1pYkVxId4Ixdm55FbCdG9LNACjYS6OI7xXk+k83NSHDPMGRwcooLFzuzX1LxRPUyqwwGDIrNW7NmTfnyy81l0xdflL/5m38bP3Wj53p6vYDnGEYKFDdbbpVFC28rP/npj/PZ7FXLpbPb+wiU8aH4kP2MLdavYKJXa2vp19ZWBtiYfu1q6UuAdO0b7l6ds6Bek0QqAtLcwwDVUkno7r1Zvti4sbz37rtx0Pc/9K0ycsTo8tqbr2cMqKoJ1AftYZJxo0uWpsk4W+Jv9ZUPPnw/wcoL3/luhIkCCMbe+POfy84daFIr02CmgdpFrN+wLij8D3/w41RbBHUCcUmR4OWZp59NksOA2CD+yaer856HDtlFsjDT0gR3DDwkAr1KoELRPvlkdSpS4a+O0VBWl0zOmjk3KDtFRkvikBctWRg01gZyyDx0hSBmB8/1nhhUtBvK4PMIIMHJyFjL6zSDNcYo+j0Oull58Z1N3nsNOAfEcfh7z3n+4vm8e5OG9b/zN4OEXrhQxo4em59lXHwGgyG5aKKQEK3PP9+QkrvSvMDQniLUxuxX6qqBFsfPAUKlcbhRUMgBRJnzUPmqk2UgkntjtCAWkiRUEtWDubPnJMsX3KAR1PGgVzOZzNIwDg21RpAHKSQHghjPrY+EgulDgCZLbiS+eLF2Z0h0ICYSA0skFy5elM9XIWKsPKfPcBYMt3sQyKARUkyG0V2rTjJWzkjAA/Hx+5L+NEBet8xvXEr7kEJUAv/ufjmJKOzAgXVk8xHVJruEOjLdxl1q7BUcukvDKaCL/uEQBbMQInPjBYUCEvdBjtBf7G5iCNJ02ak/pDUNq9kRozFw6LDQFOw2IJOSMwM+/LyA+Zjlpe3tCQg4OEGKhWneMYgmQ5mN7aPjxKDWjJDfvW3holSlLLpbssxS0FNxVEr7leJZkS+IpfugI5JCf1RoIX8CPO/JyAuO3TdDa8AIB03eBafQTYmG86Eb5Ls5kIMNg2yiZSxbdnuqA5cuX4wTFhxAljyLio6JNZ7XH8/JE6T378bNRiAyJpPKnFnX5VqVW/v52qDJmjPRPxhZlW0BZnYUbViX6hCaGNn1u4IkujewbUCGJwiWjKefOLGjfPLpx7ELnJz3J9cCcpVsQaEkwnSlulC1JVVTCZ3EgIww7HqlRJPegc6xI87XlJ5KHayL3DSEe98dO7aW8eMnlvvu/1b505/+FAdSR93f/IaS6ffZB8+tp09fBz1H/XL/kkeyLojlVNgBfWRknMOVbHG+AAI639z9RCYlgN7VYk/TMsmlISMCE4GsPjI2nI6wrdA9+qSBVSJF9wQgMoimoxQMembN9Zwq266aJFkkI2yCZ6FfmWI4fUbeGUJoFxkgi22gmzNmzgjwoHrvc5566uncY23U7kmCJsh2/4AFchSa0HHNr/0TQKlCXL3a3diVdjNJM91Bu2EHDbdAsbjRY0xxd96H7cmkoixF7JfR8GPGjirTZswMYKO3074ytgjCidpx8ZKR1jezFFeDtARPJYffmjVrRuTf70reoP5sHES578b1UMEW3LYw5yJx4nOMFgZ2pfp09mz0kp3WNM2/Cybw890PnWR/0LgndHREP1FCIdnOUWWg8vHrVEjBLhnFCnFHfldy4AxV3ZwH+SQjI4aNjG6pQJMVNgg1MDSbm9ezDJs/pMcqySphZI49B35KYI0ap2tAQX2IzT5KvrcuLq27SCSFKvCqNfwxuTMtUI8OWpJKoXc1REECu2zZklRJ2XUypI8RdVSPSx1/PjwAIyCPPLA7zoIMW45++MjBsn3HtlBuBNd02O/5+RkzZwXA86zAIndTJ/fVah2giS1G3Ref1KWXw8rrr70Wu5iR6/0MH6p9tGy5M4ufGjc21Te2EDNDQGiaZF1mXfeFeHa+ku2lk0AuVWa+5vqNnkzC9XmZUtdgCfCr+77eF30YP86i1LqXSEAPuB42fGgAEnGNaX70gw4L0uk6e+AzJY90OKOGQ1VqS9DNvwwbOqTcuUI/U22Cr2sZrkUnDx8+WhODUofw+H1gggXHfGdkxiJ7g5kGOZsrAQzRDlXiyCrZkdx8vffr+EX2ga9qTlcMfWzU6EwS7O25XjZv2pxeX0kpVoN2C0CtmMFZ61EzgdOxAtwwG/gB5wxs6Om5Fjm2mJ4ckT//APuBd2jEvp8t9yGohyiKW7fuSqKydMm82AqsIe8kISdf//sUXnYC8NZ1+UoqOux2c+Kgd2Yz7QqUpPtz/YbihopWa4D3uvOoVoGMhAe8JmkZZjpf//TuSdT8yYTOxjAjbRcAn0pn7gvQm4XsjUl3Yn2gnWSMLHsmts/dk48W47bbB5bS1y9xDjuvJ9AfAIuVChu++CIA0gvf/l5ix44x40KpA7So1I8eN7pMnDIxxQpDblC/w3o4f3pr35pPP80m1vlz55eRwypC5Ysp0iBbSgfaeNxVSmut2siS0rzNi2UsQl8qOh7cotAMCGhUd671XC/7DxxKWY7SPPf8C5mQ8E+//ucydfq0fNeBfV8nwLRVGuIASYRCUTR0AqUtlRtJBmWkaBBVCkShVUQkSJTVgkGjbv2cMYsQSYE5+gV+97ce+laaYaE4KADvvPdBg1s9tIwZO7LMnlOpVvVPXxDPAa36B/rK/v2HUv0R2LpgiiN44pj27N6bPpY1n61OgLF46eJMLZHocB5+p7nbQZMe5SIA3o0BoMSShmyI7a6jFX2O74FeELDmnHgC6B6y1LTU5k9/sq+npaX0tWjuqstKMxkjIwz7x/lAh9zdlYuXYtQIJAfsOzPyz1bey1fiSDUt/+EPLze+oxoXPEvNhX6GgGbscef57EMwI3/suDpuUuMtA25CkcQA8qERjTMk5GhrnI0qQd1XcCgBFiSIDJw6fToKCqkROE+aUBWrUqguJuCGDnBKkmS0JggLFPPe++5P8C2xgvaSBcgslLxj4sRvksZwaht7RwRdlE7CC1ViOFHgyCWjw4jqgXKX7qvZrMcokDOORgAIBfGMkCXO0/PbS8P4c+6MknfldCGvEF2GGGrOKKBKGqUYzvRIo6vRNK+XD95/v5w8oSSfbr/6XTdMlxmaefEZq93RUU4ePxkDDgnlBDhE9yCpRH25/4EH0mdg1GdzEsq2bVtCcUTRcv72XHgWnGlIm34s8ug8nBHHii4qQ1CJ80e1ZmKW5NZty01qXLNCIBkWeDgP5X2JmzOns+FSt9d+Jg7eZySoHt9R9uzZlUDK79F/CTn6w+RJU0LFEbz6xzOn0tC/rbzwve+USZMnxWEINjgkAYPgRCKMHvjqK6/kXlVk0tt1+VIcTiqGU6ckoTJ6WiWGDgmGPANbksrbpUvRd0bb+/guOsxBCmw9Ex2MLl24VAYPHJxnF4SuuHNFBh1wYnW0ak/0AtUPNdPv2Ynw4EMPheu8aeOXCbjQSb1fRpF2doZOxbkICKHkWXrar5S777mnPPjAg6m2+jz/kFvOD2XuscefyRQxCy81/oaGm70Poxo0qzNJIMmapmzvq7rlvtytgGbW7Jm1Yb1RbWCDnY+g1v8CMoy13WfBb/pShiQQVfFCZXNX3lvfhyB6566daXZmg9iGoIkZNz8hw2l8Dtnzd56XPtWm51FJiiHlhtuo9rlTQZj74NQFGv6RMKoS+EcgK2nklDUEO1ODKUq/vlTW0AeBRZ+v+Tz+hax4tnD1L1xMr5vEx2Q7iwTdNyotHT9/8WJs+83rhg/cyuewwXQqVOIbN4L4k6msD+izoHVgo2HbIBKU2wFl0tQptSfvyMHQEf2e3RGemz0DHOoJEKDRfcNMLl7oLEOGDk6iUu2zKvSEJKO7du0uUydPyWAHui1IF/wKuPy7HkYUL7YXYCDo2fjlhnKhs7MsWrgwTcqqAeRCX2z2nk2YFF/NPqrosb9sL7tLniTvbFvGSvfojeyIjgvyyZLvdQb6UKG4o9i8a1fTbC0BDUg31Aj1sQFBjE1nHwSS6Id1GfGM+EDDTjrGjS9Lb18W+6tqCayk+/GngwanosjmHD16KP5YM7dJgd5Jcq2iQRdXf7Y6d8xWA7nYMfQ9VFaxkMDbBLxXXnk11RCARaZKlb66H7C3DjZxjhbE8hGCaSCsc8sen8uX8r10gy8GDAISfvPrX+c8JYGenewAApyPivVIjIAsjh1cXvvzn+OD/f8jRhorXUHZJoAp0aUbEkM6rrrKp5jgxY6zib5X7OAZ+MqL5y+VTz9dHV8YerI+vksX0wsMDMCeOXXS7sGO0n31WuzDjOmzYz/drUEprW390hthoSf5oD/NMeQoa5JwOhnb2mBSsHuATkCOBJDvwRgie0OGDgs4raop7hNTqMi6S0FxnYBZ13OIl4SliTX6bmUdiFaMGzd7Y7edKX1rtgGoRrDNgmo9zip9zjA91keORGbZWItfT504nb8XI7L94mS0MiCtO1aRkJiQLXaS/PpMyRz7QB8mT5nYmFZ2I/bM85B1yYfn37RxY6Zpen56DDDauHFz9V2Tx3+TQI0aMyq63WxxQD0XK7F5YqxJEyeXBfPmxU7yvWI9lWLAaezX+AqGd54/+w0Tqy4wt5uyucJTfHktiamFzoBqQEGzT15yJMmTfLpHAwvqGgJ6Vyt6qcqPGhXANItHG7vI3L1iBhnznpe6Lkf+xSyACou8/b2Qx/MAkP/0pz8HuHni8acSB8yeOSu+6e233souRf05U2dMLZMnT8hwMslm7rnz5Oa+3//2t+XIoUPl3pX3ZHqaDM4LjB47GPr7rAAAIABJREFUuoydMKGOTPWYplJpbDY8wB6Xxr4NFaAB/dtiBAVlMvLWtrYajPW1pKny3XffTdlp5V13598/+uTj8qMf/ziXt/qjD2Oob9y6Xg4d3B9H9djjT+TwYujah5QN69aVdWtNJHkogYrLdUBQAUbj+ee/naZHowYpsKVikNannn46jkBgxdH68+hjj+e/vfnmm2Xjps3lOy98ty5i7LW8qDVG1WWjv5j8cKPnRv73oilym76s89yNzYN8DRkSWtORI8dS/hRMUJzbb19aVj3ycJkyeVKUSrkRghRKXmu/JDBZDLZ7dxwe5fa5vse7MeCMIASqJoEaK0emnAk9JXy1MRg9QDPdkDT/C+5xEg0r8DnN31WtE5gJkBi2C50XUtI0RpwiEgaGuS7hOpW9EcOGjyxffVVpUkH7r9cMfP6829IrcuDggdr7MG58uMcqKfZEfPDBe0HyIG56b1C2CHVtCh8TIwcpZaD9fsd4zWwXUtVhOBjFGgBQNiPLj5X+/SpP1JmQP38kbIIOcqBaR6HRY2xJJzMScsaHkqEoqGJMnFyDcb9bRz52xsBz9hQWNasuoLxcJ62Yfd+pn2BxnHiqWI0kU0Ij8IWwcXwCZgEpVChIRfe1Olln5KhKZdKrlSV7l8IXtsuCE+d8myi1+zyTXSb6PsbG0dqlYUDEkcNHQxMaO6YOc8hCQqOdz9sYvK384he/zNZulQaIvgqFANeZbd22LTxt32XkajY8X6+Gn0PzLoIOOyjIsOetqHhvkgjJH7oG47Jv755GP149c++ovC9pQ4dwz1BYCBVDk4b2s2eTDFT62ayM+pVkumtBpxHSVe9a4iw5XAkQ2ov/jvrBeBozC6GBgAESGFPPa4FYc9rcI4+t+mbrOgeeKuf585EDiZxRxy+++Pt8h2BVpSmJaWP3ie+jl85UkFsnJc4NAp2AqDFmlZxwDCgvHBtUmjzUu+yXd/Mze3buSY+CpH7k6BGxYaYrkTHoes4tQf3Ecvbs6VQB9BUI1lUmX3/t9dBGoGHknd6TG0F6s1HU55GdefPsXBgeJE8Sxb4ePXYkwYpg4M9/+lPpmGBs9PXIth0f/n+2QVCAKsJhmlKJJmgSlTvAkbe3hyOlA0b8btuxNfKhmko3OTX3LskxBYqO44qzN4CaWtGtFCpj8LO0tNXC1dH5Wcg4w9scVuDnoqcX6/LCujOoLqH1x/ewH0CD9V+sS6IwZtTYyARb5tkEPXWYybVQTsjC1CnTw6mXaDkDQSAEecKkCaH0oJ4+9dRTdQT82g1JzJrUYUFEpeSNqfuOLl8uBw4cytmibOGvX+u1U+hWlnBjOqTP4UpXglXT3QARAKfs3TjXmb/LNMf2wQGd0K0kKDZ8C0bQu30PXeYn0Ez4H/LgjgRQAhj6vG/f7qDG+lm8K11iL/3/3lX1/FBs1MzcA/vCt6ginjh5KkMqVLOaO6o2btpQBvbvn4XC7JnfmTNnXvrQyO+8ebflTugkm2NaqgS47sWZmJHmqdrPmVvGNOw6W683k403Tcy5kSvBlGATWu7+TF9z7mxm9X96oXoDkLlrfRyCHwg+/71v7/7IFHvknAAj9FBFnp031VPDNEqnSjj7ie7HhrkTVWPvx+4ZLgPYcg9sj6Z6SbeEStKoKtJzrbds2rg5v8s2iinshnKmgvrZs2Zmyuv4CeOS/LEF3t27hiI9fHhkUBAnSRAX0L0PP/ggsQt/ymYKUrEZ6POsGTNjsyWD6d+6dCn9cdnZleXBtdIXGvK1riTeKi5+l95gmkjIyEQqLxZL3rYwgbEzArSdPH6qbN22vZEMatIflM9VLQSsXeg8n+ZwYNKVSwYZXSpTp8xIQqbfL8H/oIHl8tVLWVTsu/0Ri7C35JgONenfnkt8AGSiz3Wqbh1A1a9PtWlYdKi5A01vHToe/+jznKuEXdJGflS1ALcSQ0vg0cnOdp6tw0G6rsRuZBCByWH6Z1QhO7EJLsb/6I9FkSQ7gCYMEvIm0L/Reyu9IxnI0q81dyT+5duBRhgeh48cyt3ydXU58YBUbt2R77HfRVU/i7wzKXFwqvXAb5XMzV9+mf5IrJJUhxxeSwn9Nbo6b17kRw+UpFrc2IwHUfL1yUrY6cfihXUpcAWuKkBPhj0Tf5dqyQUV3OGxd3a+scH+z3eJW/27mL701f8GhPInU+0GtiXOyLCVAOt13HSoxK39o49kgY7JGSq9Eeunfga/xo7otdIfyY+QRQAh6p3vYDPZRMAFgPDJJ58uM2fMzvlOHN+RqZuq8HqY0CXHTRiXJdkGHLhnCVjL6aMb+2xP3btnT5kycXJpbWlJ0pPpWB3jy9wFC5LJj0IDw3ntvlZLTRq90xDbmwdvHzQogbBD1Bx0LQ3u50vbAKWpnvL2O++EYweltlcHuvOv/+Zv8j0b168NssIZQpcZzhe+80JtIO+uZfk3X38jpan77r0/wuDmOSiBDyepj0PQIbum5CpIfk5FR3LAIGzc9EUCh5/89C+C7vz+xRfL1q3by5NPPR30RAnPGEKOk1J39xKyltJ1oatMnjK9nDxxKmX9c2c7U4miYAS7BkNXY/wpsPdQyXjoWw+moQ6NwH8T6DBQnJkgxuWjFDQdOMQCEqFiwFmg/JgwxIBk3PGixUFHVC4g6IxSplqcOJEgRaBqqsuZzrNB9BkOyRcFQqeTMDCa999/fxkyeEjZsH5DNl+j9XDgFI9j8V7r1m/IIrqDBw6nAXr5ihUx5J7DCGVzzSWOSvXfemhV9gG5j2eff7b85je/TpMoRZO0UoLam1EDAcbk5ZdfigMRbDpL9yMQErR7Hufjmeq42lnZP8Ngug8JB7oFg0rJnCNEJajRN6OTB37DaRUgczRQY6VYnyeRpMDOrjlmmuJxkhA3KKRn9neC8LtW3p3EDkJb94p0xDn5GUZYIA3pYxQFHpQQFY1C18kwnQlQGQPJplGRSr7u0900K2+1GfBs3gkNNIH+mI5MYDFJjX4ph6OMqQhAem/dvBHn+cMf/ajRyHskMgMtguLp0fCMPlsV4JFHHk8j6Jebv8xAkVAFr13N72T/Rfe1JEyqTzj4BntIXPGIx44eE/kgy5659gDMjePc9fXOJBuSiboTBf1iYKPJ34j1waGTMdJQQd+HK60aUZGzmuAKMHx2ghzUmHaN3RU5gyYJUiFHggiN5OyCINtzZG/Sres1mGz0sTDuEGROFB2FczRSH9BQbYYqVWc5eLDSlCrFAs+4J/Q705n8yd4C/5t9AbXnTvDFOLONEjZ6SHaaY9y9x7Yt20qLxTQtJTRDlahTJ0+kcTyo7YjhOU9/7y4qV1+DaHd65NidW30l/SRkSiLEeNM3Dsg4WhU6NEWDO3xWc1M36i2UGe3B8362+rNy6sy5jIMFDKHqcP5Hjh6uFaL29oxVZcea407dgQWtkmMoLKcu0Dt5+lQc7XPPPp+ADE2siZJKcNFE0BycOz1BL5PUsAkAEE7QVnUyzQ9ohG5OS+ToBZ3u8yaqr+XKKmQogz0omxNiI8idRHH1Zx+HtnT3XfelWkKmnBW5p0d8Cf8k0Jg2dWbeha0RnPNnR44eiqM0yIXOC/wBMpI7iZrL8Zyqzia8OV+VY2fz8cefRIacicTjytVrqUbNnzev9N28lWqqBBVs01okwB0JhCUn58+dz7MEkCh9QYkNmWDbem/WsawmLrGdnLaeCwkbPTh58nSZN3duzpSNlehc6aJfbZEjQYqgG2DoffgpQyQsz1aJWbZseQIxiLEK9qlTZ6KHw0aMqOO6x44rx0/UHhULT52dBAIAVHdxWGpYm+pVNtCABw2uY/GBe7GBec4TeefZ8+ZFpv2+xFzwTDboUF3+eqmcOXUmfkMQaiQzO+UO9TlmsuTY0emZFBz5XWfiWYCf17q607/I7/ErAl/BtO9Ex8XoQM8TJFvWeuL40UpTnmNFQUumVbH9s2bPyvAkn63PUK9t7qy3N8mq5EownE3zLQMi82QRZdJQBvuWDEq5//57Ky2xtYRWi7ERVoIVA1PrMmNJIDvFnvBrzf4wPkqwzG9IhJq9ndCMwwcPNWS7N8/4y1/+KomvRHVX1kaYyjoiz6s/mC2UVLMFk6dOjv/iS/kYsZF7kkwIJFXWLKRVpezpvpYKjhiDjGQogsw9iUldZLp2zZrENvbyiAMFqJ7VbpiRo0dmzDnGh6qy/81SysaQoMpGqWC282dXyaq/Z3tRJSdPnJzAV9zBBmDjAEtQ6N27uzXlEHAGfPB7FnWWWyX6KAEOG+DcqcQ3/BVaN1urWsDepB870//qCGq2Y9W3VmUKpZjJuXg+Y+ZVGdBT2buM+F6wILKFmQNcdhb8unNFhXSvFsqyKcCzESOGleeef64sXHRb4h5/D7wUh4jVyJtnBFaOR1s/sC/UfBVDFVJsFxViTKd5C+Y1+nEHNlZaXE+lFbjUTNgXLrgtsYkzSKJ3pStAhhi0SUFEFwN4p5/UYLFbN+sOuvYh0e3mPiY2rvZ022lzOd8hTqaLfs67B4PCOPJPY9k9Wrlkko0fEfpbpRWKy9g3Pheg0DZoQKrbqoDstUq/iqEqvYl+n67+NIDKs/Zm7TtYfvrTvyi3rt8ob7/9VqiWYi29PjNmTy8PP7wqFR2+TX9ny5mjG/u81OkTJ1OhsJBq9w7cyRtl8tRpZd5tC+LMVty1MltvDzeauhn4EcOHle6GU9VcSZG7lKZaWkrvdePnujLNDfL00UcflQ8/+iilq36tA+LsjVskbLJLimi0Zue5MwmeIUiMtCCHM2agbP1tLsqEOFbnPTCIBUOX4KarKwkCR0EZHJpLQTGjRJwrOkbQ4v0Hy+EjRzPuGqJ69aqemwExpi7Qxbu4rouWCE5sLCw6Fa5g5RcObPC3NVe1ZiJNW1treNgQXgvF5jeEUeO4nz9wYF+mwWg0llAJojhtxl8wzpkqpWfZ3rnORuN6SwSbUxEYCQhUD5T7GFjILsQdwsjwUQ7nQRCzFVhggLJ1q/KvKfowDfuHjwR5RNWpQevlRrPbjTjRrkyb+7y8+sqr5amnn/pmPDLQmsLoWeGIvrXq4ZyrYPjhR1YFXReA33fffVFE5+7fyZnAEa3js9Wfluee+3aCSggjJeJ0BeUc2pLFS9MjwGmikTD2cQpdXTEEHKNGX+i6AJnMacDz+aoyaDO1knQzTe2M9b4D+8u+fQfi2OrktmExPs5JEN5c1tXcskzp/JyzocwSZw2o3pvhgIpC4Bis/RKD6TNyJ96z2cgYDvI4CZgFXu05B07cpDOOTNna/TT/OxnmABl9gQcdWLpkWZp4UXuglPjcBg+gzQjGli5dUne7NJo5OQVnLqAUCHNSHDVDaVGuJmt6uPkriU4pTzzxVBkwqK3BW+/Nc0kMJHLf/c73yutvvJFKGRm6fcntdcnY+fNxtoJtDk+S+vn6z3IXzz73fO4ATYpDwBm/9557EwSSkwQxW74K0iTg5UA9P6cjGDFunCxB3gQszoIxRBsiB3U85oCcd+iGhw+maia4TsKxf28Cx+YSsyY6yGbpD3F3b5jFf/ZMgBfoHSftOwXyggDBlt+TGP32t/8rwAIZ8+6qd77LvQpyNBVDpqDYEu5U1Xp64mSnTgWQnCw7tu7MXT3z7DPp9bl583oC7ePHjmT/FIPsrlSyDfZAF9z85Vc5J/0TAnrAQ11iWJfqclbADtURhl4iraJq0arElYP2bKGLzZ6Tz4BaX7rcVc6ePV+GDhuSaiTOOA4+us18TeN33R3b98orfwio8vTTz+b3JTi1Sny5HDi4P6CBs5Qsek6OrrkIWaDNUQIJGFHBuLOSlDa3rNM7wzMsgeN82UjPyvmxkWRJAFD6bgaJbCZBZI7PUGU1VMN392/rV37yk5+W/q0D0ryeRm4Vo/5t5e677w0TYeMXG/L+0Gd6xm7yQ4I872NJ34hRI75ZTKuvIeO+B2qur2PgNbuTEYk1YMlZr/7s09gv8u3vNm/bmhHDqKAiKlUuAbcA4o4lt0e/yYhEWwVfEJ/KS3cF1iQWQbgHaa4+keo0p13Bj9pgL9Du7b3xzSSs3uv6TUaXjgkGbFQkU2KSKakGIIwclbsbMWx4Wf3pJ5mcqcGdzJOdujTZcsYp8Qmq0gCx4yePlc6zli3i1FekXcDpDgEe/LJpWSrOAlM+TcDuu5p2VgXEvd/7wAPxoagndcHn/m+GT7ADnvHY0To1j12SDGaCYmMtgQBPci6Ra/bA0WnBIQbGxi82BUAhk7ctvC0TYJ07fwmEZFtSAZs6tbT03cpAEH9qBelyfAE5nTB5UkA8/WmAUufKpgIJJR4SEzYYhermjTrwRzBXkxjVvtEBJQWn0P4Dh/aXNWs+K+2DsDhGBuyja82N8cCRY8ePxId7d+fp+8iLipdqMp/CF4jRAFbOhyxmTP4zzwZc2r//YNB8PoutHz+uTtszzMJ0TvEDBgx7S64rNY4Pssy5PQm5OK21pTk5cFAYAM5WNUEMy48CTsnNXXffU955660kqiZl+T73DjRhs29bOD9+jsxK4Nw5GRLo0mey6ezYcImdvwN0Z6jUqNFJnIFX/IXnTqA8ogbKTeqUO9F7JuluUvSzf2XAoOiQeEH8apk1+0Hv2HcVBOAq/9yk+jUn4PJtkj82g9/BEpK4oxN3jOtIUqVKzNbyAwcVBrq6YifqQKcBSeD4lyztLC2RybCQrl4u99xzV7l92dLsoOID+B4yJm4dO6b2ATovIDpgkC8e3zGu3LZgQZIH8awK1qOPP5o+uWb/LzmX8KIOkhf7MFXHgQ0qvGwhv+Jd6LBnxMyZPFU/V1++3zN6J2fuOdh2sUSqcWNNza2DK5wRPSJXmZpXbsUHi8f9XvOOfZ7PDd26MRAmiUcjsfW/7p2vHjFqZIMCfiNx1ZDBVhQYfoa5c768+eZbaTd5+qlnyob1X5R/+3d/l+XK+tSOH3Ne18ugIQPL8pXLs5BZNVxchQ7b0nnyq74gJidPlY0bNpTPVn9Szp0+k9LZjFmzyih0kn595VuPPJKy0+59e1N2p0Ajhg0rFzpxrXvDjc1IuKPHawY6ZWqSBH0eV691Z0Z2rXhcSv8HOo7Lo9zf/vbz6ZOhTDiA+I8CC8kMPjVhk72bHS44T8bbmIzECThAf1SFJFeqJMY3MmCCqdrEpk+lTsdKpWPnrqAS02bMyiXs2r2zfPnl+jJ27Ohy58o7s61aMMEB3Oo1KcLhDyrbt+0sb7z+Rowv50xYUOdw+Y29nTBpfJZmUpoHHry/PPHkE0EEB7S1BkWAMuCuKks6d+8vKckElW4NqhW9pCCEVVDBqdfqVk8EhLHJVIuM/pV1948weS+Opv/AtlQNQjk0EOJa5U9CHIKcGs/Y0toYH1h7gTiZjMK+fDkKoZx6ueta6ADNAQvNsaqQGU7RZ0lum8u6KP/c+XPyHBwtKp13azc+9/SpIB8UmhK7jx/84IcJPCBrqkXOzOhIVQjv6J5rybuObWb4VUwkwcrG2aQctLBOT4Mo41GnYd+ks0uXkoS480qL6he0tTZgclDn4twkiwyRoFHAkeB8XF3EWJHkkr0oy25fFucr+Eop9lZdmmbyT0ZItg1obIqvk+4q/3poY5pZV37Gmfmj0ic4puBk1rN4XnekYVSg+tKLLzWaXGtAdN60sQsXa2UPBeXQgQSodFFi7XOadBR3L9AgexBiKLTAT3KC80yfVHQ0ed//4APljuUa/w8mGHT/TVTnoYcejgGTaDHwluk6B99jwzw95Tjow8D2WqJGhYDQcMwcIjTL2FQ0AOfaDHw8o6qTs3fOAng/74/A2jPYUg6NFpShu2QnzVQ0idrw3lzWpgpBX8mXhmUjlemUZ8uY18uXQz2RnHKqzaQGekeWMrrVKFGUorF1+bCBEk888UQobAIrjrn5vO7Wz2o2JtcSevfgjNHKjh09ku9Fa5sxfWbZvnVb6DDeS98eW2ChsGZWTjXTKNsHp++AzHy+5rOMguZwBM2Qdr+ElkEfvFuz6ZmjQ99z14YdCLAEwxLDZg8Ah0r2gD9tAwaXN954Mw4MrQNKa88OCu3ihZa7tkY+JBCCUZ+rX9IdeX+VA+89eSowZWjOBjVUhZbMCWjSy2kKz40bZfny5UlK3Nd//+//Lf8L6JEM7d27v5w9fS5JtNH+HJYKuAATAm3q2NTJtdGYnOijUU1RJYizRm/u6S1PPfNknPKGdRtS/dSP4rt97/LlK3MXklvnec/d94ULLuhBu0lPRaoGZ8rI0XoE9GTWfRzNjeIqUz5fgMgfGW5japh3JEue5YnHnwwCvHXHttKXXjW7ICotjR9jEx645978/ltvvplzVZk1SMTo1FDT+relWZo9v9x1KQGEXohaNe3JewkOOe9Ro8cEga0jtQeVhYsWxPdA8yXTSW76tWQfVN2KPqpMnTS5ASrYfzYo9yYp5E9MKwNa2KPBVkkC33//3TLedM4blQKLqZAdZjdvhe74wfsfNlYIjEtwLrjgZ9lGAKUkko1AqVlx193RE8kwueIvAKoADXQxNnz1p58F6Pv4k09CPyGLbJJmZIkhn6IqynZIssiB/1/wpNLr54Cj3ocOSKoef+yJgG82qhvUwV+suOOOxtSz/WGssN3OyDt2TJqYoB8l08JMIA47xFYDJf1pjh2eN8f43iuhxrMHJnxJZFQenAP51GdIJ9r6D2zQxCoFFPCBoqZqcvDQgVQmbl+6pMxsVJQse0TPBX5KaEyWI2f33WMp8O2ZTgcclbxleEh+zgS0oZEtZ2GVwdHjxzLZkS3CdOFrVPc0tNvxgzLOlwLSnOmI4ZauGk4zsa5v2L837wuMBlo1KU/8VPam9e+fRnXJCR9m4IKluAJhVVwxCCDA76sy6tXmc9kjn8tnNL9PDCKuyfLZln6xUc6fXvH99LRS7mvTu7/v37+uyWAfE+wOHBzZB+xmNH9HR0ADMYBY0fMbHJBKUtovVLDOplqqRwj4zA8DNT0PgF3MANTXR5MpqOfPx4aRCf+/72fzBOiRkb4SP9dcW0Du6dPRI4fSQ4c+iSYuEacLfKwVEabWoYrTacwWoN17779bVixfXp5+5pkkupglgPyVd62MHRPDhJKmkjzI0myj+etKAnu79NYZgKSC7EwBFGFKjRoVW2EwgucQl9F7vlQMxE7XgUo1xjYIA2U+uxoPHc75oYcBGuuQn0kZ8ILJxR753eycO348MuoMgVoSa1W5Jp2uDmg6Ui7pkesYX650XQ07AogkdhXzq4KyfYot4o/uaz3lOy+8UPbv3Vv+8NKL5dSJU7WHcdSwct+DaN9zckbi7Ykdk0rLuROb+yB/506dKgf27S87t28rV9CAJkwos+bOCSo8dIRffjAveuzkyZTVGE2NYjjlEFaUFor+4YcfxcCtWHlXuXLlatmwcVMa5Lz83q/3BhUfNKA9TodAcMbPPvdsKCyoHLL5YUPbE/xKYjgXjXNK7Q5q08ZNZd68BaEGGCUsiGsuhMxEuN7r4UpKAKBeMkwGUrZLCLP88PTpTFGy2faZZ58PCvzJxx+VV179fZztk089lWbbcPuQe67XrHTIkOGhD33wwYcxDJIQRnby5Gl1ItbFC2X4CE5K0/itMnX6lPL9738/AiuowUuDtNg/I0DQzyHYZWwgP7iIEgjfq/qDl0vAJG2MjsDPv0t66ohigXMte3POLjoNs+bjDx/2zV4a95IFTWhYZ86U3Tt3lTuW3RHlUvHilDgfRohhkEGnLN/fLPOj5R//8Z9iHDMFbvDgZNkSD2d74lh1DgwTobbZNo4jG3gF3nV0r7t1fxy+Z/X3AiPOrre7Owra7LvyjpSgSSOCBtpRQlm2bN1akd0bN5I8QYBTIkbVmjo1QRfkT0WBYWQYGFqGJrSQW33h3EtOBbACM88kQNXPQHk5V7mQz/L/qwJ4BnxZjsl7eQbG0f9vKp1nyFSkfnVsIuoWAy45zWbeRoM9eXZPqlQCd98taWB8IKHux9nQO7rhHSXQ+LHQTvIiCGSIBemcEEc4YeKEIIGCBk7RGTPsqgqSC8GfwBWiKnNTqUDb2L9vf7nW3ZWA13OTSUaTvJGrltKa/Tyhp7z6Sqotd991dwJegY0zNFHsjhV3lFlzZsWRcrKCWw4N2s0hSQaVolfceWf5x//5P/KOVYYGJICtiOnBBIe+i4OXFPyX//KfI2f2NEGfGESDCHzWBx98kHtTgVPdqejQjVQo9NeRS0Ei9LrZnFuRpmF1w3maq2s5X5BHD5qj6KGJgq83334j083qqN7LmfK0fPmdGSAhkeMM6Sr5EliRUVRE8gLpYpskOjd6azIiMDAVzvls3LQ++ucZBSKCF8He3q/3ZcjGhc6LCZQBMp4zU4QyXKQvtgyCyBEYBML22NFjYIR3EyyoeJJ5NkKS+uCD3yrLV9yVCjsEHi2JjKIbnTxRASq9PZn4U0oQSbIlGbjYeT7T7oK037hRxk2cUKbNMC2uLnK0LBiqLFFjbyCL5N5zCTYFOuQN9fjtd94KpQ1A0nlOn0Ed0SpQond2/pjM5F1Ry65crr0I5ILfYXN9bp24djWyfOfKFbHJtt6TEXoHiAJUCdLTN9paKwFTpk5KkAIpdYeSiMWLF6VCunP3rvw+Z97sz4Ia03fJ9tkz58r6deuTlOo3Zafoumfl0D3fmPHjshMCUAIkcZ7kItMy+7UmkXnl5ZeTeKP8HDh4MP1z6E7uLwtxjx9LICy59l2qZRw3v9E+aEgZMcIizJr0atydMXNaluQdPLQ/tsjnOFMVxpdefDE+72//9t+koiOwlSDQ81TPLl2K7LtcPgE9vRkUvv32u2X2zBnl9OnzOf9HH3koMrMvtrH2zJF/O6/YDsk3PUQD9ex8PMAxVawjh5Nc6bFhuwRGjzzyWBJNfXKQc1XM9DOdvVJ+9auflHvvuTt39tab76TiL0jkT9ElN325KUh//OHfC1MEAAAgAElEQVSw4UmcId5sLPsv0BSUqj75X4G3CiPqm+RNIi1+YU/vuuueJJKqb1OmT4sfcLbu1Puy037O82/4Yn3Zsm1bWbxoSdn/9YHYxy++WJd3lVhLmAXmbHJzYSIEXsN+BaJqYzjhUE2Q7J3rPJOgUW+eIRFsP7uoWmWXDLoc5JsfXLp4aWKMEydPhkrJVulduHK1KzJiMI9qDX2Q+NBfIF4A1UZfVpP+iQIMsMKKIQPkYeCg9siXxelABEE3mjR9EiOQY3R1NkoiBRhCpxw5AlWwN+Oovb8kp05cPZvfEejfc/e90SW+iO6oHAJnJQR+17vUHo+2Oi769KlMfBR/sDUBosbVvW8+UwzBPwDT9QpjfQBfyV7dVVan8z32xBPlww8/zPnr7xTnOKu0WVy7FsDUu/MNX23+MvZBYgxUTd9dN9B3b+h8zpKf9vP8Fxnky1QFVWcMCGH3yQq/Qf4ztCk7+LqTrA8dPjRUx6lTptXhPufOhb0A+FVJl2RbOv+b3/66fL5mTXq+xcl0m80DNkk66TAZRS+n4/ysmCaT1/buDf1NrMHPYy7wL35O3EI2U608zn7djM3WsySGIH/OG5Uz1OPunjCMnJ/3d64GQyxYtDDFDnpUe930c9Wqr2dzzuIAthOrpeuKfif7qvRaa2cYnN8Te53pPJdYlxwYaGWsPVugKLFt+47YGufsvfmRe++7t+zYsj2DmrI+ZvKkMnP2zDJt5vQkdXSLzcqAhRNHv+j7b//wD2XjF+vL1ElTyvQpEhFjKlvLiNEjc0mtbf3L4KFDsnG6dcDAcIkJY5elgZcvJTvWxORw9a/IoMeNnxDU7/CRY+EgonVt3bI15WDVj//0n/5jmop8j+oJgVVyd2AfvPdu2b9vT0ZHO2R/x5G4TAnT/fc9WCZNmZxdPFn+d/lKlJTjzCSX25emOYkiCdi8A5THRTGWkFr0E2gaih06z/HjR0trf/tE7LWZXKZNn56sFEo0aTxe6+nsnzCR5LXXXksQI4MfNnxEelYsyrposklbnSlOCSjwD370g+wWuHLlYpItQbjpQC6Tk+UE/ROq0slTSTJcPIMC3ZSg4AzXQQHt5dBBKMO1Om2jX0tjJDFO8vx8pv4GyxI5OlEDp5bqV0avttct7MePlZnTKF9bkqnmaFrvK7nw3zIBbmgdnfriiy/WCV5tA1M1UzqfPHlq0ERIP2HiRARYd911Z2h2tXzZPw6eUdq9e0fkw8hS/G+Bqs8m4IwJ5fLv7gfKI/HT0JyFgqfqaEsOjhIxMoIAgeXiRYtD3QnP/siR8s47b5fnv/3t0DG8szPn8CkoVMAdSgazE2fixDj2OjWkO2VdCiMZluh9+OEHOWPo+qhRY+IwKmcbrUkvR91h06SycajQS4E+nnZzVLeAkdJTfkmHplPvwOB4R4g+hRZ8NEdsQqTchWBM0OYzUC0HDhhcpkydFiXmTE6eOJakg4xDYiQ0xp76LqV3jkSgpMGR/OgrQF3J/o8EnvclaNZAKdhojsJkBL2nUY/u0pmRV/eClseA6RUJ8n72fBy1ateuPdvLT37ysyS+xqRCjBk2jgRl0njr7H8SPF+4kPPjCMlB3WWxPFU9hvV73/tevlOQINjMDp0L55OUWMoHERQk4NMzvhJOPGfl6qefeSrbmgUuCxcuDh0LjUvTJ7T1q82bYxsMMVGhhKaSId8j6NSMrTqikuec6nkfj5xkwMSoUfl+wbazdg6cVEYjX679A2xABSbayugRAvRB5aWXfp+f//4Pvl/effetJPgoW5yeJFAgC4ShS2fPnK/TLVPhtPS2NecO4ICUVyNet1d/8onpkfeWb3/7O5Uz3dgrg7YgGWW/DKFgI1avWZtnt7hO4KNh+MzZ0439WhPKk08+lfP8zW/+v9yj5HhA//6lt7snNDz+YPnKlWXe/AXlyLEjeUa2tlnhdCaqcJJsAa0dagAScsRGP/PMc+WLL9bnXs6dO59EHvrKJkMYMwXw2rUEC3R+SEbXD49++Gy6a6JcnVI4Istqhw4fkr1bkD29oBbpqXo2gRsBzc6du3O3Fy+fL3/913+TZyaf7DUnKZA7fPRI9IAsGmryRXY0HUsSImGDWJqiR+4EP/wAG2VCXpOyYSB7pltm7HytAJMDNvtGd0957NHHEuxXSs+JBPJ0EDVGLyT6EVRXbwe7730lE8A3TAgUJXZQkjB37vwMq0CZ7ulVYTyTIILtJaPDh49KwE9Ofv6LX5avNn0ZO0eOna27JS/sh/+GBz956tTofkawt5TQGfUaeRdntm7dutikps1mGwTRKpvu1zmwz93XahVbgPX0M8+WP7zycq1QppehLb/vGcg30Md7L1m0tC6w7OvLQAg0HAE1P6ivVhLMRt65YmX582t/jk0WHwjGIdqCIEEVO8UOsjWqT7fdprK3vLz8yh/KkcOHyswZ05PcukeBmOdxn8DRhUvq/qj33nsnyS6KNftkOILklW5MmDw59q3fzZZMwWNrBOBkMXvaVn8Seqp3pIN8hP0gldK1OAmwBL+CW6dCT3vmuWdCTf7P/+m/loceujeArXsGkPAbqJAqsoBB/pjda075ZJ/0VulXEwwCaQCb5IjsqTo2FxYLpFN5HjI0Z6qB3926G/Z/3rw6SbMORhGY16mDtem+smkEwD7zuWeeTcz18Uef5l70Cfb0dmcxpqq49zZM42c/+0Vo84AZMv76a38OFU4SEepYa2t0qdqby4nJsqy9p46ZlvRl2ABZm1ypmdlxlN6POpxI0M6+sa/kxfsA0MimxMEkPfLLLqjA+X5JEBvo88g/Oawg4bgMcaFv4l3xpzuW2PG3JqM6QzRjoD1gko76Q2fdq+9q9pA1ewyX3r4k8Y7pgXbt+D0xse8EUPN3KjJACfe2ecuXiTUA54CRu1auTAwWUMVepmOVlgZYe/XVV/NeAE/VZXfhfp2R71ctaQ5y8d8oN/npunY5lZLmH6ABRgnAAlDW7NNRRGgC2E0GkD064kA+ErBGlzNIqtHLCmDSgkDufSfWUvMZ/Mxg+yzbh5ZzZ05mIi7fDZQQL10yMKnHBOIL5a033yrvvPNWWfXw44mJxDUA1+1bt5cD+/ZFHwDsRkrfcecdKVhIhP2j57nl9MnNfW/86c/lxLGjMWhjR44KakvA+2v+mjWrjFG6VkS/0VcGD9MbcavSEkxfu3kjLy854jxNhAk38lpPssTBQ4amkfatt95ONQYiceXKtbJmzeryb/7135bXX38tpS+L8ZTFKc+azz7N9JsnnnyqzJk1OzzE1/70p/If/+PfxyA8+sTjpaW1fxkxcnSc7J/++ErK6H/3d/93FFwy9Pd//x+iZHoDfA5Db8O9Rkx0pr/8y39R5i9YlATsn/75n0JZ+973v5v9BRTLSEjKImBevnRFaEP6AtBJ/vjqH5PNuhAIZMqBZ+qSr57r10IdoaCoeU8++WRZedeKlLQJA4Hu39Zam7PsohlWR5xmeVJfSYWKIPiHoCVBaR8SDj9h8U+T3ubcGaja2FXpAp5JE2tTcdPAOnhwTUwZIsH2GFSEmxEOyYKfydSf9CmpgpzLKOLNW7YmGLGUzsjV2pdUN0QLMG7e6EtZUbCmnOj9p82YmnMWlAjoIVyMAV51c8NzbXofG2MgUTL5qTliG8rmnaA/0GWlR4HAnt07o0iqhWPG1vHfdXLU4KLE70yMiYX0Gg1cl2S1h0ohEdek+sUXG8uoMbYo3wjqYjGad8kEnQYVUPLCWTMygmpoEWfarEJByCRWjESzYZuxkkQy2NAn5+D+8N0F597N/UlsOAVKigvt5xkwjr95j/5/9CTOTRBgApTqE13SjA7hV30TPAvajJRlqDlF32MpnGdH5XBO7jXUguHD4wAz/nfSpATSmXHfv3/KvP6bxCoTtrqu5H44oa1btsfJcPycBscpeSSnFglDIDmml1/5fRnU3p4Rnr4L4iJwFGRD/ENlaeyMefiRR0PFEthILCA9jCBH3NxzAZEDmEigVQMEr5Aszo/zEYCY5MSx//nPfwpVQJABpeOAgB0ctWmAnJYEGyqqcVFCKJhVccb3lQBmB9PZ2ofhrtkkidm4jkoTJRPuCGJF9ukS5wLFVon4/g9+kBGXAqsmZYrDgyz7fMYYpU/ymeEA7QMzbtYYYYmTBNrfc46ZsHfkaOnfb0CctHsX4FfKakXx6anRzjNnzm6MJ61VjJ/89CcJ+Nav3xDZda/eS2LNRggSbpV+5bPVqwMwmUh18dL57J/A50Zd8zOcybvvvl0eemhV3qe762qafT0P+Tt+6kSef9GSpQng/bw7djZkqNJPVLc6ovccOGBFYP8Xf/GzfKb7FPx9tXlLnS7YGM0N8dSILklyH0uMxO268g0lykAPfQGSDjpinPb7771b/sN/+PuyaNHC7FBg18iT3klUZn8mTZxSxo8bl74TlCSL/NA/3a9Actr0GeXSFYHlvvRKQZedk2cjjzXImprlgd4PkquaY5cN9JW8GEl+6sypAHECX7/D9noXeklvVDBGDhsZiladwHg5/839cwKoKu6Q3RO42+8GKJCQeKcb12/Fdkt00mh/5kzormfOnCx793+dqWtN0O/QoSPpVVSFJDtvvf56QB8UPHLJnrkHyzEFs/bRjBo7pqx6+OFsQvc506ZMyb4djcBsHqBQNUlgSaaa1FBnwt5JsDAq2A1/TCJT5fz3/++/D4D485//MjLP1/MVPhOdFINDYQlYQBYBB+wjP4h6yT/SP0mwc80Y/5OnYuPqQJjO6CXWBLDK5Ck2PGPtJ00qDz34UCqb+w/sLwMHtJUlixenMk7nxATAH3p16AjKqB6E6eVXv/rL2Gn3inp/s+9WbAma07rP15bBbQNTpXWe7IBR/5L1DNrYuT1DKIa2Dws97ctNmwMAAH4l9wAKgZylvnPmzSptA/qX9evWxl6RT7Y6gfmcubkHSTm5WLnizuiaRBTa793Y9gmTJibYcyd0FKiK2ub5VPnJi6SevABFVJqdJaRcJb7S/yeWoUNHRk7t3+LDvS/KFlok2+PdMnHLlLQRw/OMJ46fyvLXBJftg8qcuaZiTUuPGfBRtVqs03nubOyC2My9mHYoGA+I3tovtgN4DfCiD5LQyrLoHx8hRuHX2QV+lm3ZtGl95MI5kRON8HSvroQwWvtiWXr7HWX2nLkBUsmpZN+9SvDRsZpDjPhdsZEEFU2WPacvfNr2rVvK3q/3ZNBTXYJ+vrzwwncDrqm6i2f4VHLgHJxLkuftdSCUewHIYPeIB/3hxwD64kj0SD6WnV+1alWWIVsUKrGRpLBBQBcJJNClu7e2OWRQiV1AX+8JA0dFx9/7TslpmBkNtoOfbw7Tyc6itrZy5uzJrHwRQ7HLZLv5c2FCtQ1osIMAF5UeDpiSmA0ZNiRVv4GDansFUEHsAyhHe+SX9aA1afsSp/y3xsoTttzvp82ir1Ic07cEJOrpjRwa5PHmG2+murdgAarv6Zyl4RC7tu/I7iF+tWP8uLJi5Ypy5913lUGD6koYP/f5mrWl5dL5XX2Xzp+PwR0CqbX5+Mrl8KRVWyBxjEESHePl2kwjqrQQGWNf6BS9GS9dA/S6gKomOjfKEEv6Ll7OwlBNYxprKTmBuO+ee8revXtSLkM3MVGCITexQ+DIGGrMxHnXdPTaG6+X2bNmlbnz5odCZ7a6RnNOxGE++ujjeQYorn8YBYE2GgR0AwKwdm0NmCz3e/+D98s992qQ5GjGlOUr7ogQyqghui6UIRipYby7J9SHr/fsD7VEWZRDtMsgWfzlywm8L13qLFOnTY+hXLhoYbn/vvvKoiWLQpPp66vTLDK6e/TISpvpupqgUxBYDTPjTfCGhQrSHEmplCoA9Q4Uz7MR3tpX0B1F5PwlYF3XuhLg+5OFp21tCUAIFOXk+MaMMvO+BmUElLL43+aUGkq6c88efcD5/Lfeeis0En/8XvYLpTHtSgIsZxwnfON6OXBwXypNaGuCIErKiboDU/oYOOX7hx56MMZKKZmBY5QkUuTBszB0glNCfK2xlAoNjSMkwL5DP4/niuO7dCl0CEgZJ8vQxTi2t+euNn+1JYl43TkwIhQoRlUwIekM9awxkpsTEmRDW6Ak5MG9oBw4y6ZzZbA5FHQ+DocBJdsZz9pdq1rGoyppU14JICeEl++sNKe6a2goYy7Q5+Cazai7d++JY6j3NqLuKGitU5UywrF//wQMfsbney4/p0pSd87Y5q2HaWICXsbMIk77nnyPZAbljPXhAAVTzoBxEzxt2FDHyJoSJBgU2Lkn1EHnqoo1YcKksm7dmlA27rrnngAF5F/SqMSuqsigcrIoFeRHQORZMhp8+PCgtugTKCTurJlY/+xnP88918bn40Efe019uXQp5ybxSaPuwYOpjBm0YMGiwNAzcMz+oNRwahwkZwcxvG3Boko1OXs2+0O8P2fseej9iJHDUtWxNDfDV0bUhJQ8qqhYdFl7WKbmGSRPHEwz0YW+oq+Qg61ffZW7p6N+Zsu2zZHbOt64MxVYwSiETpCvQozKOnHi5Dw79Di7V9rbA8K4d7vEai/czHymipXkRvDP1tIzzt/dSzad4UMPPVRaWuvkoM7OM2Xi5InpiUQvZbkNKXGvAIWXXnoxMiXQYXPSRBqk92wqH6fPnsl4Xvpfp+4MSIDpO32ee0ufXNDQ8/nfoIQDBmbJ87q16xt7Fy6n6ZyztjRRoqM6A2y7beGCcs6QlqtXk3iQQXcKbHMnhnI4e30lqNH0hK1V9dOM7nyy2HH/wdBSlt2xLIGlz+AwU8081KAKTZpU+vVvDVJOPr23oKhJqXUG7KPlxZlaNXxEAmABtwZ0gAkwwzvPmjs7dxpaamdn+XLjFwZBlQnjxpX7H3iw7NqxOwFIDZjqZC26T57I9VNPPl1++7vfpkdn9uxZCXLq3c4Lj3/LV1vii70bfedbFi26LZTNJgXXszv3ceM6ytNPP5Peg0P79+d+bl+2LL07ZJbNBdakV+TgwXK281yCJfZcQ7QdefHpGfRzOhMwDx48/M3UM8CN3hfyRT6BMkYb15646ZFb7/jBxx9F/yVCfpavFkjSO7Z20aIlmTBI/+nMZ599Gh/AppkmpUomYYLw0n/nld67SZPKzJnTi7HDaKaWq7prVCbrHPhVlDVglliGbp+3RX1QndCaqtmAtugx0GX1ms9SHX7sscdCyRK0GYrz/kcflguXLqZ3yDOh/O/csi29FexxFmYXgOKVhj+r9EwTDgXf6H6Q80wZvWyIzoSAUaNGDi8zZ03Pskl3pHdm9epP4uslMDVoNunyWt7J5Dz3AGwDwrEPfqbnem/QfZVq5wuEoXM1WB+aWAAbQFVdBdlQJb2b2ASCZO8v4HXWPhv9h/wC0QS8dSXCzST+TeqYIRUqHOc7L6balOp/a0uGMA0d2h6aoL5sk+vYT+/A7/HHlSZsStvgfHd2Zp09l6BfotsEdOmT/gxyDnBj18iluwnzBRunsbeFLkqc6Sw5Yl/JCX+gSmhZveq1ZAlA7fvTXzugrveo0/8srZ4cWRMHNVsD7PNCPbMSIH2MhijMmBFfbfk8AA6wx6cBruwSBDj13Wopv/rLv0ylft26zzIEBujDhkt0xHlsiRhQwua9s3/q+LHSMWF8dMZYb0ObsHGMRpeYHTx8sPyb/+vv6vCOFlMhr9UdOjdvRsfT53zhQs6fzon7fDYgG8OpDkoo5eixw/Eh6Xm8di3xi3v3fu6dLHmuGTNmxeZ0nmXjLqfy6h70l/GZ5I6dYgP5AjFfBpOEDjcpsUjnOf07g+sKgMtX0ktNl1CFT54+mXs0jAxF/9yZs+XUiZNhx+gnNg1wQsekVN/dibzgq02bEjtpiZk8aVKZMm1K4m12sw6C6ihfbd5ahxHIqBlawwAunO+MEBOqTB3LyNOxybxv9LWk34ETIxwWhl7vruN1ocZ+z4ETmFbzsnE+bUO9dDmIbJbUXTW69lBQsUcffSSoLWP8zjtvZrSpoQQ4hRIdmZzxqg5i2uRpZfrsWWX8mLGhrL3y6svhfz722OMJNGt5rq38wz/8Q5KOe++7L8pj3DIlFnjefdc9odswGm++8Xrltf/opxEoDV6SJkgAR1nHGLrsgUHMXcDVLA+8VY4fPZGRojt37KzJTVd1KGPHj41h12DMyTt8VQmlRNNHjBlscmMheOg+9khcPN+ZM6wNyUOjXD5PYEZAOTN0Ie8jmKyLUicGBazL176OwxTEQDjWrl+Xuf4EzThtVKAZFl71by1fbf4q3/XIqodT+YJkz5kzO/ddNzVfyfcIOnDHBwwYXD755KPy3rvvJZuWYeMGQ5lR9jwzR8bJM6oa3PQgoS6oxKm4CCqcK+VLIkmRhgqa9FBMLCdOMFSmSFWH6nNQbyRAED+VkUkTJmRRl/fjsBgJFtHdQAPrsixl97ll79f7Y0wYcIiKAE0w5nsZFiVY1aHmMj/fC5XheJ2372BMURvah1QDE7So81wCz/4DWmMIBLxoKeTHvVqYygCh9+gv8TxkjBxQbs5ZIEYvyE3lwaNXdsTI+FnURdUayQJE99DBI3Wfyt7duTeBjnf3fd5lyLARoYQaAU73TGYxmejMyVOZuCepR9uR+DJKtl6bV+/OvvxiQ5mlP2HJ0nLi1Imybt36OI+HHrovyDt9gNpkqp19BqatXbgQziyklZ74OcmJc3v/o3fjVLxX3QUyIFQEQQcZBWqQrbVrP0/Ts6lOghYJsYBx3dq1MbjeV1WDs/nu976XEcTABwbXmfod8gIYcc8oi5wrufmrf/l/pqrzzltv5r4FzQIB6Dn5h9SRyd/97rdlyZJl2XgtkX399ddDB5CIkCX2EFVsxco7E4Q5cw5XwoCe6N0kFIYb+INeh2eO8uPnj584kaqVQITz1D9GpiSUxkGjxNWlw3VHw4L5C7L4kB2yR6P2Ukk4B+W7VI9UlTkryBU6hYqVihbk1IhZgc3HH31cFjSWJNN1cidwMnHqk48/KXfdXfeYQYJHjhoRwAUKDNjK2Njr9hu0lGFDhmfB7rlOW+7rng+By8C2/qmec0rOWaChMiaoFyyjPGgiFfgJpNlfZ8fZSUbJgkZlqOfo0eOyeFDfowyK3NSBJPzQhWxX5xAhk5LkGuTWoQoSbDZd4qXR/KutW1LhCRLYmB4GoBFEp0rYmMrDedMDy3ZnzZ4RG4qqCy0E3BnIIJjglL/3/R+Ur/dYLDokaL/PNYRARYBucPQ+b/DQYUGo+cm+m36mUu+AGH6ObVbZGzJsaEYDA2oEWuGQ92uN/LHjkisoKBT++9//Ydm8bXMSKImPqUjAkgQ0V7vjX0yW5OtmzpwRv4NNIOgiY3TBQBpjof37z3/+l40KyIlvKgD+vtKFLVPtK7cv00s1MPvGBPwSHVQefyQzAlA/mwoItsZgccOtAEuG7kg46Tmuvwmqgnx7mEyzW7BgfmIIOgRkEAxqjgeEeWbcfUFsP8E7pkP7kNgJVWF9cRLdHf8/VfcZpPd1pQf+NhqhuwE0ck5EJAgikARzApgpMSnNaKSdpPG4XGN7vbu1H3fXH7Z2vVVr7wdvjWc9M57xjixKskaUKFHDTBCMYABIiiByzjk30BHord9z+w97uwoFoPvt973/e8895znpOdu2xckmLOyDczx96mSqDqbNmBp9H8KAlDmNj84QHQawNUG7jzIl7Br9JSPsPXbv2Rk7wZEUiBs/cVICO2NGj01ZlN5A9o0sKXNGESwbSu9cG6gU+UC6gI4sZ5Nxrfawsg0C84Z1jh0zPiXRSrj0IWIuU+JmrbCGPiW9cgI/7D+AKDgDvHJKnLv7ALzSG0py6QeBEFUiU6ZNi23VcweHYK6ipwFTz4Fo6Rvf+FZ0oyzoV1u2JDhNvsdjk5w5qxg3sm3rljS/12b788nKcXRCQcw2z1HxMiYy9tjjT5SLF7rSzwx0cjQBV1hAMM2+6UGky2R4Gjp58sSuukdew1YtXrK0DF4bKB9//Gm5fPliWXXrbfk+3anUTGbJnWOTZC8+/WRDeuVqP2xPbLI7BRvKPqSfeMKE6OGNmzaVhQsWlxvmz0ugkY6HG/1MgFhpnTLIhs7angHjPlflkoxTM+TX75HlOmPoQjJS7mBkxAyloSBWylLplY6OYCsOKpmrJW2japVOBqWaxTcpd/2mm5ZGtt55Z10yJsqR9XHTm/Q0yvCUWB85HB1lDfQCXcghR1hkTzm91mKfzDyix2RNLwSD1L5ue9R/rfZ2s6lx9JTKpdSsLTaB7Ujv0YQJCZpzfugLcun9BUJr71al6iZn8JXPExxxDypZRIks+Tfb59/kRwYWdscwZ48nC2ZduBhfwb194403y8ZPNpVJk6ZkfU1gGzbxLOmXKoOxQUa6sIcCPtYPz2z5amtpOXP088Ha4FrSsCmzYtFJtYkYD9X5mRrcO3A1QuYhPSBHZ2Sr9NRgFKPvNYwcJk709PQlQiYK8t6778UzU/7FeKCqW7FyecoV1Cxil3CQ5sa44A6fQpQ5UVOp8U9a1Wf5nPXvrs/rlaEA0U1DMypYgFIEiwISIdFcphTqjtvvzPRjQNL3XFg9Euvefiv1krIzNly0w/dFOqUJK01gR7mkgW1Uezl7+mz56KNPwlnv2S6YvD6+s3zz29/KMCep4LfefCtRGyltDggaZs15wBvFoxbx8NFDWRPwwCG5eq2E7Q4IFr32XBQdXnTAVto/7EAGTY3tTN14Ex0BUExc93M0yrIILr8LwzEKs9WokQEbzk9JoOdXjkBJM1p+xkgxPoTs8NHDodF87dXXwhg1amRHHD4MdBqa6xmuyiXYuOnTRKBdKENSRVCco7ryehm6EgV3odSnA8AHD+7L+w8M9IaW2R67GBRWQ3kJSANOu3bsTNZOBqbWYk9JKY3LBAC5WFKYLigw3JAnADJArjV4LdALlAAigEWG9p2vvQ5ugXQAACAASURBVDAuhn1ycSmSsLO0tcVRcgEZbg7TsZNHan1zSBHQqFe2rig3zZ77D2ZNFAcl6LP1r5BLey/qZH1S1pQ4xSXCAoCLMmHn8fcLP38hNJk+d+u2zcm+KM3cs6cOJl1288oyfuKU8uGHH2VPqzO5MMpztMxYy7AEL5xtZSCswy4//2xT6r0Nfjt28njpHD8hoOzipa48l8iwkha9K+rrgRzRLArOvlg/ME9ZAUJ+rjThjXVvRKkFNK26JY4YwNFkmD7+5ONkxWRU3E8Rc8DVa8ip8gprp7TJOKfo6089lei3fh5DeXfu2pn74Xdk/kRQ3TOzAJR8oKkVgXzn7bcTtQWCAGhrptwrG93irJuTrtzIXUxD+KHDAWVkT0QKMLt5RWUhA8z8btNHxWHKHAxlfAOUOuf+cJRtMyhUVI4S1iC6csXKOEnKPzhzdW5GnQ2xBBHBilXZT/0UL730Uu7szBlzUnolewoEMZqV4ANAFhQYLK0jUF53ln/0p39aOseOKc//6EdxAMkpo+dnWPoYP30648ZPyJyJLz7/LEZB9px8ulfOAEhatHBx2Ba3btlapkyZnqwkh6qvtyf0xT6XUSLvwIqzSpR4Qa19F+RQZnTuzNkADcEsEXo/IxOZWzJsWCKLSl6UYoX96CoiiYFy5oz5S3Wwss8Q6XS/ABP6ozZpL4uBF5QQGd68ZWtAuMBRyqBGjw6I49Br8qX3Ba44WJu//G0iue2jzReZHB1L94i0q7MmTwIW+m7Wv70+9qKtvSMOXpjsrl3L661RlnrO/Nrf4vf0ae7evr10X1FCNTF3NiWohw4FzIqGA1ZLMROGJXNsQCj72TgTyogE+wAQWSyAwiyJhjJb31wdLIo6d0pZjHK5bVT5cvMXuX9skL07fvRogkIXL54LoYo7wG5wmpTo0CucM5lfAQznJ4vrjrM/gJxyGkGvZtaWrDAwWW3uzLw/kIi10fMrp5U1qVTYKhfqgGgO1KQpE5N158iRf46NwA1QIxuXIOnly8lGcozoAntMtwDVemSUjwHlyEA4vOikH37k4TjtglVeT7fJlLBnMgdK8PQyCQLZQ8EzQBBxBrpf5AIi0faCvn7uG9+q2aILysVLSu7JkrIpoxiUBtJhMqscdz2khl5zPugSciRYwlZ6JrL/4No10R+CvNbFrijjVx61Y/uuZDdXLF8ap+z5539aHn/84TguAshhyBpqdhf0tEbyKbDgWa1BiS68NXpoJtfB/fsiixPGj4uTJXtlsOi8uXPrSI6TJxOc2bFzZ3pvJyJwuHy5Oh1Hj6ZK5tnnngt43rlrRwIznsW5Jwsxf0HOVx8TRs25s+clSEImOWQqGwQTgGmyz7l3ng3rKB0M8DaU8e6uyg/2h3zRFbIn2icytLKOZ8ldtEbvB9upTFj70MPBVXSBcyOrbBAHk86UAQPSD+3fHxZhck9nhFp51sycu37yTzd+FrvmD1nq7emLjqab/A4Mp4TW+wqgme3i7gg+NRml2s9i3EitSvFFTzXVC2xRe1tHOXnqVILZyurdXbN3BGDZFFUJs2bNKD/60Q/LqTOnytPPPJNqo0piNTq4l91p5jelX1a2EjW/5IIgXWba+FvJ3Ij0b13t7ystdKgZN0NrQ5DV70/TAqGaRsJiiMHO+hFW2Pumt8bftR/Tew+LXGQ4eREc9MzY7zDKluhreoFTl9cNzZ+zTw25RB3nYdioERwIBPSOn4s8m+P44ou/Kls2bw1BBFtYmXzbo+/pUroddmL71z60Jhl7C+65IiA+Kvc3jg7BPHvGbI/p+QVK1+EwDLIBogmUF0fHhtRekBGpczVgVBmLP/Eqh1KG3T19laWroz2RJ3X0Gn5XLL+lnDx1OjSgk6dMzGX+2te+Fo+fspF2d1gcHQqyudApiRuq9yN0HpBhBA5sGEFicK1bVEFGRiaA1+tnvG3CTkAaAUxT+sgRZf07b5f2UXi+z0fJE6abl91c5i+4IZ40GkdkC+rURQv6evrLzp0YTb4su/fsTR/X2ocfikAC3IzN888/n/pul+axx54oS29cEmVDkAF+9a+aEBl9Bo8w1CFZY4Y830pZCHQBBDROEwVw2JAEgSQgGQzW3ZPopH9zLmXefPl/c9n8PiVM6NQ/em+Xpek1AibsjbOVebh0uSvGGpPRJ59+UvbtORClMLqjM+V2FCiGF+umcIC/UEpe7irHjx+t/PgLboiSqOVQtYnYHhP4np7LVSmVawEejfw0PUP+7r5SMxevvfJyFIIIC+e4ZqiGVzamoSFkesikPJVLAf6iqTIrZJbykT1yGSknxhX4F4GWKWBggUJnBFC5AyL0ooM3mnsw0B+HKX0qe7bnbGR3ODme03v7t7WJxnOOKIJK5w0MiwgNj9NMUTC4lLNoLFkGHMmFNfT318g6piH3yp4eOLQ/vU6oibFsAc2a+NpHj0sAoaahB+NEA9dIRRbOXxCAePHC+QCi8eM7y4ljx8rWzZvLmjVr8zuvvv5a5qHcc999tazjSnd1PA4fjLEjPzNnzArwFoU0IyqMKmPHpoSm6a8BWrbvqmQG9pcTo38HIAPkABXOBIrUSl4xNyUPMiiJuB47dp0OmXy4y0Dg7373u2Xv7n2pxef0oj+1VwyeLKcGbI5557gxAXMcJ2VNxw4fzt4B3AC+MgJr9Lm+ONbukfMR7Xc+zk9EWrCDswR4iqi99dZb0TUyTX7fnlgHXUWfcJ4ZsFBfz52b/c/XYAn4CeXoDJHrw2XLV5sDWugYdw8gBOSUfvp9hCuCCqEHnTxzaEBkLadzJyt75PDUeDs/xCacL1Slt96yKuV/QKwSIDrB3nLgAZulS5clWGJ2mNJexCF1sGBvyg8w85grJFtibgyGsfYOFPqV8lU/0azZMyOvQIgGX89BlgUumjk9ZICsix6OGjEyr3G3Oc/WfO999+VvTsTlru4QSwB+wCOgiB5c2YznEt1UXsgxA3DJlACFO81p0HMRA3qtJQBJaYTSZme/ddvWgGqsn3Te6tW35fzeXvdmzhM7FEDg/dxfYPxq/8BQ5q2kbErpiXPh0Ai0uJdkP+Qm5nUdPlxGpKxjfuyEDELLwEAYNsmCYAZZk91yb8iGTKtyK3pg9pzZkRPyZw30FBlk0xYuWRh7QU6chYwFeZVZclf1G9FVI0fKsp0tZ8+djtPGSXKHAV0zcNBUK78ywPX22+6MvgOMre/ee+9PUAuJicg1chfzu5peDCBKQEfGA4gFgFLONG9e7hmnXjMyALxj545kI1QTNPT8bC+GPf0GY8eNDli5XnIWSnFlvCcTJGMftm/dlud3JvSzYJ4v2RKzvOwvAiB7Tw4Zxm9951uJdMtOsW+V1rw/Dj29Loj55BNfz54jlqHXBQJly9xNGQj9binXGdVWnnn2uZRhXbncG+YqTLKYyejrRYsX5HOVC9+8fFmwEOeL/PtMtpqzTicA7rIX9v53vvu75fXXXku/DAfFfsEuvjg6O3fuLosW1Llgu/fsK3/4B78ffeSs3Bvftz56kbyreFF6LRAAc9CZmq4HBdcunCsnMsLhahhs4TAEAN//3vcjZ2+88UZ0F51LPwl0jensLJeCb4aVKykNvZphzOSt68ql6/ZZSZbSrZScz55T/vZv/yb7umTRjdE3Anj0v4HIZFhAgI4jaydOnkxQ2z2gW4FaWRTlmn5Xtk1PtLsmA9rX3xuSHPdawJn9rX3OdfxGAhybv0wWxvsL/tF3gsuevZLYHIqsdnnOsWNKb39/5Ng99gzex3OQ5X37DsSB9oz2mX0/egQZzdWQm4xGaHX2dGQKbkl1yVBpeHqshxw536Mv7TH5jHPT0ZHy3CbYSk5ggZmzZtf5axdq2bxAjFmA+mY//uSjBPYEsDn+ZjvCewJPEydNjGPECWPjkW8dPLC/LFqwKLYA1qW3lJDCbMq9x44ZXc6cPFkHEg9lVUah6e7tzmvZF1VVtW+ck381jJWwTu2NqwQFNcNcA4x1puHofK/pLXc+MqYNOYu76jVkryGCapye6mAN1H6eUnuJBNuvXO4px48Zzvt5efONt0IAs/p2ctd1fWaeShrsjmRCcOe+++8rK1cuD1ug2XQXzl1K0PirzV+VlpOHNg7Kmmze/FU2xKFYNIA3Yvh/Kem5/4EHSk//QATRYtMnMWxYOT0UwQA2miZdAo7NDBjhkW/fsSOTyG3M17/2TEon/q9//W/C+6+f5e6770rUS50xQ8DTbYbhiT7INCmxopzSw9FaWYeAp9TYXrpUDhw8mIvFOIn+cgJ8iUwB2gxA05yUGno10RPGl64rXcmYzJopejosSpZx9HqpZpFaaWuK9OpQc1RLGVYOHzpa3nvv/bLho4+iJH7wJ39SbrxpacrBrO2HP/xhefPN19Jo9/gTXyuPPfpo2JUoYSCFEyky5GIRVAqf8OijISAUJKezSW/acxcrNNFD83Bq+lVKsVLp+UMxyTDV6beVMcuz5uftdbLtla7qvDYkBV7XkB/4vNoo3J1JtQATYWMkN238PCnW2bPmVW7zCxfLrNlzU2aFxUpdM686w9yO1KigmieGV5mCz7c+c3VqeVZXjMfBQ/sDrK2T/AF1zdepk7WG8/Chg3HCGP05s+ckSsxZAYZqydnElHSQD7+fc58+PQYF+HPZPC+jPu+GGn3yey6v9TYEC54/IHqoLrr+uy0OjL1W/nDyzMmcg/fODIuOjnLbrauTpvfZ0tgcLoDT/lsTI64GHjCy93FALl4q8+bNCRCiQO1x26iOZA3TozPQUrYZ+Ng5Ln0cQJFma8ho06ZPy569+8vkqWbYnLnuQFqr55o5fUYxFdmeMsoiUctXLC9LFi0uu3fgo69fH3/6SekcPz4zqkaPHVv6evtrA/W1CvxfeulXqSUf3T464FEE3HM7x/PnL+b/nNcow472RMKa+UMMurUAsPazadJ0TxkhwI6S97uVHas/AEn0yPugXg4D2NgJabzl6IiykRXnWMH1laxnVNuIgCjAgIxQ6oC2rCsgot9GNqyhFvW7wKGIcEO1yQA7H0aKYZVJ1nz8wYfv5/6kXCqTps+GqlS0uFITr4iBp7dEV71fKKfH1Uh8Ir4zpoU0Y8OGD4Z6xMbXZx1qSBXwAKCU7Imiy0yo7adPyLp9tE9AJf0nupfo5eTacyTTIHO8YP78NDQLKokWMvzkDLgDumU3PtzwYQygD2c0OZvuMMOhvIThN2/VrBYDoBls2T0lH4CePUbFbPAyWeZ0M9oit0AVh5J9UN567EhlUmyyau6I87KPGuXplziKk2TdzieCydgp9VXm4mfAviysM5NlIUuyVXS1Pgl70z66M4GAI0fqXBX3C1hhvO0NlscHHnggTua2bV8lcy7QdP5CLSUVYBKVVzpF1tiVBx5ck9I6d9EwZr1uwIr39G9e9G/T63QuoPDilcsJsk1Ggd1Wp9FzgNg9z00/AkgcQ7o9hDVTpw7ZvEqiohyJLiID3/3+7yXLiQmMzZl3w/yAZoBOA7V9odfsPd1ovgy9BJQAd+5AdQ5O5y4YCzFjmoqB3oBEZ+Ic3D13hC7kOJGXpiwlhCUjRsTJEzSw1/pmAYuGcIKDSBbJrsARJkflkBzRRIEHS6WZv3wpQ6QFYxKsKyj89+d89Pig2t22BV10DeBlVtS0aXHSOYrulQAEvU6egWmZhbUPr82eeXayqfnd7yiNJTP0+6KFS6JTlCT6HY6bsxQ8E2gDtuloIF65HfD15RdbQmBD73DcVT5MmFgDA+yo+SP+9l6h9D17LsEMskP32d8mWEuPvfzyy7lnZCBUvG1t1/uRTh7T91Dp5JW21gymsQgTyldbNifQAyzSAeS7Ya4TyBO0UJJ/+MjR4C2vuXzpQgXkBodOmxo9JWDHXspo0VUCcmwXeyXCf61lWPp4utFRjx8f+UaGA2Arr/a5glPK5dw9JUKvv/56nmnUiPbrc8jYBtlf5+gM7Q081zKsNaVxKaFSotrVlTtKz5MTZWl0SdMzo8xdoNz6YTiv+a975twrOovT5K65Y/QdDEK+lPN5f6D/5LHjZe68udmTOlNqYmyIsxTM5cywZ/BY5G/YsLwvG4i6mhi7mxPGdeYz3LlKTb+oOvxTpkZPpt97siGpsGStPoBJ/R+GbYaIej+97jB3GHSHBnXa3zo0XA93rd6RofB/75ExHMOr82SfBB441i//w2/i7MyeOTsOo6yH4KbsjztJNsm2GZkZFH/1anCQzz5qTAfMdPRYnrGhlifH7BfdKYgON9sz2RS9+7UP83gyd8mKk7uhUjX6psGb9tvnCNDQMbV3igPeF8zO7so8CZ65d8r3BVHZh3feeb9s2ripjBppjubK2H8VRXQdcg4zquyLZxZAW3LjohARWHtv79XSMjgswao4OpwX/TNNGRChUh4AiEuVWhgWlq5u9HufBvyLJKB/27NrZxaNwcTvK01R79zeMbYa/e6eKBilIh7okUeeSKnQ3/yHvylPfu2J0N1yWHjOhI4SlOVh9CkXv+PyAY4UfZrd9+5NhLSWEvXkexS0fxMyUWORcbV/wLANd5DNBNaA/StXonBEKyjFqVM4auMTFVLCwogoKSnlWsr5wpB19Vqi2qZvnzxxOuVp69a/nbKG577xzbJ0GSab0bl8P/nJT8r+/XtyYfQGmc1D6aa5s7V6xSJxLlYyUe1tEShROzXjmRQ7DrtWTX/7IzLF4aLkKERK3febLFGtN72UWRCioLxk0epQ4k6eVMkVrlQK3bYRIxMhtRdNuRGQnInFPb0Z3tSReUa1d4OR/PTjTekh0udx7uz5MLNRXsohgLlQvT71VATa7CO9PRTrXXffFcAKWCnNYRhFYdT9AkRA/JFjR7JXFKx0vfMW5eHMoSdUs60kR/0oJUWQGXmKj1EIu1grFryWAAaROhEPytlFo3ScOWOmrArA49iSc4ZCTwUgKi1OCTWlDICvqBFDAfwaMjiyXb9AVbyiV7X86Mby2aZNWRdD6WeMMVBUQeroXEZn5Nw6x1XFcvVq35BCGEg00CW3UVu3bCk3L1uVgYlY15K97Bxdnn766RhcjFibDNO88eYyalRHQCEADji7j7NmzKrlFOfOXZ8qfeutt6Qu/OD+/bV3onVY8WkiZrKsFDaDYT/towzGho8+SDTvhrnzAwwAbaVYQLo72vRAeM7lK1ckm+Z5M0/hxIko//SfjVEStzz9St5H5oIzT5ckOnzVTK4z1yPSMoZKv+zzo488kd4I6ewaedubs1eGwcjKtvUPVAp1M5KcwY2LFscIOFvgg0wwmCK0ao7JLEfUGqxLb6B9EPRwf8lA5k+N7wwQ42wCheTG9z230gXOkz1zpzhN7jLwWoGMviwUsofSSwToil6nOXiMWuNFiQLKPIteu0NvvPZ6SuAWLVpyHUjrZwSmyQD5Yewo9/b2UZl/xGE05X3N2rWlV6Dj4oX0vYjK0YPdPT05bw5rBvbKlCxbmhp+uhNgoQPsE90mi+P52ka2lzFjxwXk2G/ZHJHFvPbo4eyDSHtTmiCKZ99kXego9sF+imLbP04W4Aeom33Dufj8s9+mtMg9VcIwfARQpcfCvp+M0a29XbMzJV5QgFzt2b0r7F9siTsteMbQ0vEcPCVS1myfOPv0RG0wnpYyJ4ZZz2R6Hof0gqDUpfMX0oPFkcHip3SJszF/wcKUQ6FpZ8/oDetUDVEJaRRRDpbjR45m/oP1pzG7ZVgyzmTllltWRgZq8KMtd8Td4CC6Y+TI/0W5lZf+4Z/8IPJLjjNvonN8MiZe74439LUa7QFrpYj2FwBD7c3p3fjJx+XYiaPl/nvvj3ybKO6cOJCCDM7OPno/2b0vPpd1G53SQDIg08MlYe8FHbERKldTskzOrZfNR+mM3U7G0T1xJwVYyHn6XcaMCWDXayWD6SwEWNevfzcys3r1LXGsuy52XWccayLuAJ21kDvR9jnz5sbBJX/eTwlZHZ49JmUsH36wIT9bs+bBnDPGTY3M7qjyIw66+v6wpPaxMWT4YvZDSS1ZlfF6Z/37kW8ZJH2Oshznzp5OCbhM/JGjh6JrVI/AKvpiag/ujHyuNdVZLmdTFmivYQDrERyiq9x9VSJ7d+2JA2zvZHd//OPnAyTXrn04a0UaUQMXlfGRjvW89sMZDchiHz1aJk9DADE3fb/+f8O8uWXlqlUBugIO9LQ1kz3vY17OxEmTy+XuK6nYyRT7ERWXAN0CDPQVEg/BaL8Hk3g2cgToppf7qpLPrthze0C3yg74P/zmGR5//MmAexgNVrQPR48dTe+nUlYl8O6rDBZ9SN/dfuedwS7ek31zp9mKZFKmTL3+fpxm9oK+EFyAeehxzwPTsQcCAO5dHKj2jgSV7aOggdIr5WRsudJ/9oGtc8ecW1hPR44oM8IEOjf9whxoNtKa/B5bx84L9NSBmGei15R4ul/2xN1VVUKmvbf77F55pjqH6ebobDJD75Ijn9s/YKbNmGTPMK3WjIp5NdUeCMbs3b0nQQjVR4ITdB2SLUENsq5v/Vpvf9bN0XW+MM3mrVvSqiFIw9F0zo0jwo54BnfDnYKH9NXY+/mZcXYpWXjPq4SPLvUHlobrlQ5ztOgKe0in66uWkdLHa2/dBT22qkUyJF65dr+g8tHywfsfZq6UMnMMndOnzYh+4ydod7HHMAS7dO9996ZVIuRoIwXS+8rwYSPK3//856XlxMFNgwBG5VU3DEhDvFTVqHxw0lmjR0fJX+ntC4Vv59gaWTh+9FgYcTIUbH6lKgRizMiYNl3Tb0c5ffZc2btvX8Cii2Wq+eHDR8uhg4fL3ffK5BCKjmy+UjiRIoCbknTxFy5cnCiMjJJIExauXLxbbg2bikPUPEoJAsj3DjGWKMMjcJQoYSdYLmjDBpUsytjRZdiI1hhP9YAhFrhwMcP9NNPJurjEBio2tYgA+Jj2MaX7cnfqaj/6+OPS3dtbJk2ZkrKQKVOnxdHatOmzmmYcPrwsnD+/PPLoozEeshgiJIyaUpDUx58ybAlr2oQAI4A3hBCm1l69ln315bUixY2RtJZazlZ5x11ac3bUdotaMTYpoxkseS9n6kJTElcudSVr11DgunyYP7zO55GHluHDAoyuXOlNxmb92+/GORBpRjDRMID5PRdv955d5c477xjKnFxJBIMgMmz4zVEPa7a0r6n1nTs7IGfGzGlhWPLMlI/LwXFNVsng0a465NL5+T2flwwAgNvXn0Zte8JZ9be6b3JhTb44WxQTZcSwkENZHsZbNJ78kFvgDMBpMi7plTp+LMMQgXG/CxhPnTElkRgKxlkB24DG62+8nmZWtKQcI84CBq2w+A3Rj/qMWrbXkzVydkXy0uiYCcTnQ8LBuVmx4tbcC2lbs04EHp597tkQLmAle+fd90LfPmdOLRsKs87JU1GemFw45fYm85uSKatDY/3c3q5YtqzMmDW7XB0sZd269ZloPWMmMo6pZfBaldEb5s8pb731ell96x3Jqh08eCTsMktuXBz5VUut1EUa5sabbrw+P0YQgYERZRMxIwMUppKEUKwPH54SLXvx4ANrAnLdefIFBDEIDJcI0O2r78r36RnlgM5jz949KfkE4j1P5/ixUcaiZ5TnogULkplFguK5n332G/n9t9a9GWINyjXc+5OmhBjBZ7pfwH4T0ff/luGtcV78rj8MSIzu2QoYEI3UyF1vWTh/cWQ+rFsLF8bIAwZmf8giMPBkDhj13hwzRlAmQtmngNPHH32cjJ4MIv0HVAJJaundJQZEBrfWip8uNyy4IXM+Pv98U+ZTHT6wv9LEX8bAs3+IUWpkSoOckcZurIz0xrlzleFI3wH2NCCxvW10+gg4EAzWyBFt0VucMs6aPi/PV8kldsfAKdFZs+ahyBhDVsk9ZBGvhJUTi1N3t37KVdFLaJkFejKb6MixOLgcLqATuOFEqJ0PWEqJ35n0qtx66+qACjLnnLD3ifDpC1QqzVEUSXTPRbgZUp/hrjLIHAgR2MWLFybgc+Dg3uid2vQ9qxw5dKh8/hnHopQVesxmz87vZwbOjFl5T/0V7qg9pk+379geWQZODh0+kogvEhPnxiEXyfbeZJ6Tj8DG/U35UUd9ttDs9mKuQ5lseKdse0fpGDsme+oumw8kgwhQRw6HD4/TTtY5fujUzWH65JOP4qjJbgLnX/72izK2s6OsffDhyM7f/M1f5/VKVzH10fPuGkClTEy/DZIZcup+vv32W2XOvHkByz6TnNFJ6KjZ3LBzbtta7rjjrkS/6Td2HyAiv87Vefo8zon3UJbmuerg0K0J7DhnGeP+3oE4G/rUBBX0oFj3tm3bI58cqlD9bv0q2TklcRjLfCawRwfQrexHk1ERMCPXqhzILpvH4fE7g+R5KPtBxwtGISDgnI8f5w7uz+fQX87K/o4e3Z5gWV9/T56Z00jeU4o4e84QK2jFGj4vPU9Hj8ShkF3wf46DQaMhvjlwKP2lCBy+/e3vRC95Lntl7+yjzwbUyRwnRM8dp4HTBqgLDLGH44covw34lbVVrsVxo3dlLqvctiWbbZ6h0qdkMAwcHywBkffdeWeyVJwyvcNK+1bdsuo6LbRgpbMHpJ2z+4O8RLQfeCbLhj/rD+KYrV+/Lnfym9/8Tp6lzrvBLLYlWI7MwD50gueVJVIF4lnJHjyZHpSwiZ5Kr5azVTprvcryYETBM/qIzmWTazb1Ypz3xx55NJlRTql1kwG6pMmUs00+I03z2IZHjUq5qPsqaEKX621RWqnR3Z6RbfYI/mocIfeWXaBXK+HKxCQL7JF7myBHR0eCunRo2I4lCE4cD6axB+4KduCbbroxAWKO9a5d24M3bl+9+jqx0LsfvJf3+M53fidOmUCr4CbnyxebiTSDjCpLzSw/5AP9FecmATC2s2zfsyvVC8pCBaboSDLvjDmvAi21eorjdyZ2nU5dKKsLu+i3PIP+/dqQuz9zMwAAIABJREFUXm8fqr45k+zRipUrhth5K6ObgL5AL/waprsxGPBqrTeH3uwvd/bL324JxqYfOOQyq8tvXpVMDtty+OjBYEkyzdER6Js1e0ZIesibZMSUydPK3/3d35WWAzs/CBmBS8VA/ZceHM1MNb3s8C1olKbsvK5EsHrVn6p37+iIIq8lV1Ku18rYcRMSrTQh+vTps0kjGjRGiRw4eKjcMG9BWb5iWQQV8YFabGUJ1qH0Ar0iQPrtb/9ujKyIuXrsf//v/yJA1wAyhlNzpFT1pxs/TePnt7/1nTRQqzdnKFktXiDg4Ev0RnTToT7x+OPlSl+90FjUCHYoFkePjaFS0sE44RlngCkFzzi2bWxKO4DI3/52czl3AVHDwFBdqRkz4xPJo4gAd7XU5gQ99NDaMnpsR/ZPX8vgoFreqSkDYfg0ngPZLmrTzJa63zPV89eAb3+SLh9yfiiDlG7gIR8YiKMzfdbMypV+rc7XaQgiEo1pHV6dl66uGFPK2Pe9jzNsGs2kQ/uvmpuj3E29ZX95/90Pys9//kIEdMWKVWWgXwnVpsiG2tsMNR3dHoDp2e0lB9kzApsUr/W79KJLy26+KQxlw4cPi/LmhVMYslouFYBsXSKChw4cSAmh/ZHyr+V+nSGO0I8kyqCXiKxQnBh7muGNGm3tgT1i/Dk+oknAk9IIa+cQAi0cJ8aSUgUi6lCtq/kskWjOrJr3nNGwYTFcPpuyElHWjEvZior6faDDax58cE3WXOvvax+MfXVJOTAinxSGdX311ZaA21Urbi0a+DES5Yw72sKas2jRgoAok5v37j8QoPitb367LMD0tm9fDCl5Ig8DnIBx47L+kyeOBZR4pkwzf+yJMlk5zomTKRtinIBDwD90yTt2hGBDVJljXPudBq43AZIx8gmccTDuvu/ugMB1694cKvVA42tOyIUoTp9BQVKklLm+vY8/2pAzQNGqLp4S5WiQRVFVz7BiuaxJpcjWUIwV6tVXXokxjt5Kc2XLdWKSBDWGDQttsGxezQaop+fk92V2V1Mz7H4nAtjN0R4eR5fx1v/jd8dOGJczdV6cXNEuESrMaL6USXBYlXOsvu3O6CiOT+216q/0ttOm5rz27t2dO0H+6SbAi4HBThiSCGQMVwdL55hxYV3auWN7QJQz0SuZXoipU0P2QR9haDPg+Pd//w8qnX73lbLmwTVh/aL/3KWUw/b1JQN8/sKFsvq228ISyckhR+5kHSzZmShn+6j28uGHGxIpFM3Vlzdn3pzy5NeeHAqk7EtkddgwTf/zk6EAMJ2Tz3JG9MF7775bmSgnVsYnz0APyCgqy/r44w1xzM1NwC7X1gGAjRwqfegr9957T4C99wVuAXF6MHOK6D+9A11dyRLJdnwFgCAE0Ox+uvblYM1yzqKgAADaaAbfIMuA4cFKfsBZFfCw31g+2TtA9oP338uecA6ROACTgh96O8i++7zps00BPWZr/erXr5X77r2jPP7Yw5kX4q57TYhk5s4NOc7//D/9y7L2oQdiX9SykydgClBWmkqe6SrkDh98tOH6vJjaI9cb3a0shbNs370/4GC2x2233zrUfH8qe7l/74EMvH7iyUfK3XfdG4cdgGfX3acQ7kzGBnoy9y4zqmT8jh4LKLL/qHvvfeD+yLNzrQ7mibDCkQ/nQ7b1QjQsi96viWZbI32nF8jnotbWq+J7Mh/ADT1J39unbV9tjXPz6quvJ9j47W9/O+f7D6+8nvNe++C9IbCx/7t278zw7rvuvrOyXR4/lrOqWfzjcVD1Kd28fEV0qYDWJx9/HKCk4Tt9FGdPJ5rcVHjURv/+3Lvhwww6/23K66011SP9vVmXmX8nT8tYn4mzAqDJxJBHX3SIs4Et7LssIKBLB3JO6Fjr+/WvXyzvvvNBGTduSnnw/jtTZcLx9LOaOT6Zz2UHOSyAOidUtua9996NDaPfDh05Ett19sL5PBeWUnbt8KEDdd8eejiEKORdiSE6ffpMoIg9Nfx3cFhrKhae+frX87n0nj2dNWdWygUFV2oGpy+fKbPhTtHVTSY1DnqH8uuRCVy7b/v37Y280XewQS2BUl1RsYggIfvgDngvQUFyxYYLNNFrdKkgCSeNs6msjDMki2hf/Y49p3NCadxSy5nIFPA+e+aslHZhaqRPvNa5+PyGBp5zzfY/8NDaVMLIiIftbYhcR98toil6XAC9wctNz5rXNqQ1HLk63Lkl2XglYQKwdCRiAFkXGRQlYPSifSHTMAZCoTpou7U8+tijeQ5ln4YC12wRHD6s/N1/+mHsuREMWgo4cv72fOxV7OCI4dGBg8OGVaektIQlsq+nO8Qr6Q/vuRKZFRhVxi4rFJbIMfRzrUrgOHqfsA9fuZyWDNhS8Kj2NSMOGTXULqGFQPbMsM6TwX5N5ZD9CGPzUOLB3qa9wtzI1pahiqkRKWl99533y8ZPP0tAiHOKxKy3pz/9afYZkYj7gszJvX/q6a+nJ5xu8TlmfSEU+au/+qvS8uWnrww2oJFydKkcoqFrBNED1MGGg6X/2tWQBDQN7sCA+TmUNiBeBzrVgZJdlzVhd6fuX9kTR0KtnfcTnZkzW2/OveXDDe9l7oV5Jcpy1HaimhVh50lLzSqFAFps8Acfbsh6COc44HloOjmAgebw1ltuTS+C1O8vfvHzKO/nnvtm6lM9g3rQ//gf/yaX4V//n/+mTJ42JUrlr/7qL8vA1Wvl3nvuD3Bc9+Ybibz94I//JHV/Ke9K0/zlTItXYqR0S/2fuTqXu7sT/VQDWlmGDHc6nJIEXvpjjz0WFhO9AqL4wOGlS9irZqcfojZlXYvRso+UE3BCiHjflCmDTREw5tKkgLWIMAAHSDTN/ld6e/JMoQXORTP4q9ZeNswnYztksXqi1AFFZX5+5vJz0vxfvXxA/rjx5R9+83LZumVbsnEu5623rC6tLcPLjp278rlNzeiB/XtrY/GhQ3luEVMgkge/dNnSGDFyhU731Vf/IefbUEt7Zs6ZrJPyG9kwET81y6cZ42O1DA/QqgQTNyS9K7XpfFbfdkcyIS4XZZFp7Jllg0ZxWIABBa5RnlJNrb/G1GkaR6dnHylhfTeXr1xJxMh52D9fDLyLdelKZVkTQWvKRzjrzgAgQ8PNkePMihLWaCNZ0MiPvnVX5gQ89dTTGVrIgQYaGRbBAE4SQLz1q21RLGqHGekpUybFGZwydVKUOyWz8bPPU799841maPQmKgpUAS7WpqbdmkL7ebr2dJE1TqTJwsePHymvvfF2yj/QcGqKJZOTJo8LEBUt++rLLQk+KBUzGEyGqL8P01hnMiGbv/osAE2EhzOkr0dGQE8ap6oa7jPJzjKQaoVlxxrDJEIMJDEyDCYlX1nSBq8P3yWH9h7IA4wMZk05x6hRUf4cMPvHYU62d8qURLzVmNt/suJzX/j538c4/Nmf/fPIHmZHewWo2nOGE3ADKDRFMvDumrNjuNL/NHNWsipAAYYozwiEWLNmaBTO9I4+JCUIGKmAE3IL8NBn5EH2mny4bzLVPpshnz1rbu0FO3kyTsixYwal3ZSsF/kn8+qk9W/JkiI7OXToQDJg9959b7IOgjACPwAVOQDYGC7N2GcvnMt6fvCDHyTwQt4BQs/qs0VAsSqSYaVbDBw9KwsmWwH0ArZKTZ5++rnoqr//+58logr8OBMZUzpLoC5O5RDLlnv/D//w0vUSHy+g6+1ryB/MnTlzMvfxq6++jGP8p3/6j/Nzz8f5FP11BoJVosvu0pFjWOMORtYBCl96NdMQO3Jkemj0mXCeOULY+GSUNaGTq0oHfyiOqv9j5Fr/9tsppX322WdT7545bB9uiB2js25bfXt6/ZzLA/ffX37ykx9Hhh544L70IpArZUWCeZ4LEN6vYXjhoqwDuCMr9slagWROtN+TgVq4ZFH58IMPU75KVyld4lQhjPBzeoNuZFMAbgCHDWFzGHukB8eOHCk3Lr0pkXn24ME1a2I/OW1sqjtGH4T8YOHCsJMafOuZUKUr+xu4djVlIhw3etb+2GfOgOyaYA49JcCon1bpEX2bQOSZM+XUyRPlpmU3R/6BWhPcfTWMqQJDHG1gT4CCo1XnS50fKhGcnnkbMuOJoLfV3jPOPSa8rz/1teifWsI8Ns++bt27uTdPPfVY5HHq5Om5e+475xxIlhWWcbv1tluS7USo41l+8IM/jdy8+fq6ZLyUcops33776nLHHavLp598nD288+47k+HSr9cEs+wJfcGZtzdNtk+J0E1Lb4r8OgNOCRtE97n/ysGd7y9/+YvoH0xmskC1sbsOEKfnOEmeH3hnG+lCgZZ7778vQ3+VpcJlskXu3vatW3OHDC535rNnz02W297WGLrMw4QybsKEcuT4iWS62oa3XreV6acZ01GrJ/r7YyvhNmuRkfM9pY/WMqZjTHRtpfu9Vm5dtSo6Fm5LeaYyY6Mdrl5NgIgeUV7WZN/Y1/SkzJwZneV3zpw/m0CE++Y5g0OVS56owWdgmuymgqW/L/KW8qfoZO0TY9IrePnS5ZytACa96LX0q4yPM+LwONPKolnLSVfddtt1sgfr8XzY5TgxSrw4+gJo7hX7IUjJBtA3dJpztB+cSPq89rGtL30DA1mHu6JCgLMhIEannT55PPiIHjEnje14cM2DZcWK2mSfLFJrpYI+f/Fi7tm/+lf/Wxhov/Pt7yQYxkETEFMldK1U4jCOsXO+lqqg2k/l882sEfhif2WgRmh/uHghDkdl62sforUvWSt8C983TKTOMBl0PkB/X2RY60los0NRXWdVuZP+76uyPF8b6sXDKlr/39au4kjwVMD+YPnJj39Wvvjit7EpU6fOKF9+sTl3RtLD2nt6r5ThI4enFFEi4Zlnn05Jm89y7p3jJ5a3Xn+zPP+j50vLR++8MJiG7jIYGt86P2eIM7yjLdSSTZ8IMN/UF6YRSoPWkGdWKaZrKZVF9/aZx1Di6Jw4eaqse2tdWDeUHxw/ejIX2uZQkKtvvy1AWJO+chm/T2i++OKzbNyf/dN/FmPhAuDFXrduXQyzaBiHhxGg9DZ8tCGC+z/89/9jDAqjBZRd6urKoUuvNwOeROLuufuuMmZcZ9mypdb/A1/Ll69KQ/bmzb9N6tUGEjDCQhhdeIpJFHLf3gNl/fp3ysaNn5UrPT35HrAFYIuk27faj9MZxWr44IKFC+KNb9++JfW+Zq/oAWJEaB2pX5EDwJbC0DxtP0R4RQEIFUPjjJQr6UXJ5e/DLDaQ0qQFixaWjz/5JEP/nKe9YwSAaYqLE3T2VO0TUOpBwQAPnBWKIhEhWaEiwrA/kRiRm8tdvelD8NmAiAFtLaU1AyPV4bqEsgL/4l/8d6Hm5XRofLSXnAjrYuwBWUZQxoxxpRAYgEQnOwwZnZF1AwCYv/SHqff3GWRCnwYjab2aVDkrQMJjjz6RIYcEnZHWi+HChn54aPCtJmYRfOn0Rx99PE6B8iqfRdYnDE1cFpVXQ41+2NlIkTJ6DPWZ8+YETKq0y6dPxUA384eciV4ISsH3gEFKlHLe/NWXAawAss/0b2UQlAljULN0LZmXIsUvIittP3++fVtZ9u/bU06fOVnuvOvOfLbZOT19/WHT+l//l39ZJk2akPc0YAw5B2DGeWjqpN1HkW3Tz2URUMn+6le/KNNmzEj/CocK+YMo7uw5M1JCAjigueY0mHuEHTHzLlrUcY8sCxbMLx9++G4yFPMWLIg8+1xN0IwcefYz+wnAkWUKXeSf0wMYMHYUmN9TTildT1mTZ/tEWWb4aV9ffr9OZK/ZL4aRHiAzZmMp8zE3ZrqIbGtrjBGHw2c988yziVL/5qWXyh133ZVsK9lggEJOcOZsefed9UmjyxgL0KSW/9KlGAmf707SBT7T2kXgXvrVS3ESPFeiXZldMTnlLiLEb7z5Wpw+Ds7LL/8mzraM6O133JHeIEbVmqxNVlc0kaybD+G8vtqyNcaenJN3gZxbb7kl9O9mW7hL7jXHr+dKd7nt1lvTf4ceOpSrEybE2MhEbNiwoXy17auUHtG3aFKX3rQ0dc4MuLlZgMHWrduz98qNlEGRiZqxmV5WrrwlczQMjjx04HD2xh6nxCbD5UZF5sImdP58QIGgh9cxQM7MeuwjYMBBqT0WHPxZYdfBcGTeCAfEHikh5WCI2NKByis5iXoggMo777onr0mksHV4QDXAY80AjD4s9mP9O+tTsrVmzZqUysksccrdZ3qRrqLb6A/9NzJHHCdAio06cuhI5hGJMn/rW9/JTLFfvfjLPCunX9mINSqfoEsFFxqKZPLgLtgDs3+8NuQBbW1Zt4AQ2asUwhfLs998Lg3sVdf3BpQLEIbh8dKlyA3ChN17doRJ6+GHH47NBQIXL1mcYJLmY78LUNMLAh/63fTa0rEAlWwhICRAhwFVWZQqCQ6BQMzZ8+fCnOrusWH248MP34+usm8cLAOgZeEEKgRylP5gqhJgEWCSMfvZz34a/e5Mvd6zs9/WV+3LpfL4o48ncDV+wsT04npvuhRQDDPjqZPRBRxnWMEsnIcefihEL4Dshx9+EBCfXo5r18p9996XdW78ZGN0jHsrmKDSoJIbzCtz5swq27Zvy1p/53d+NzpLn/F/+Mu/uW7nrFdvFx27e9fOZGlXrFoR28Wx++Y3v32dbEY0nL6vQ7CPDg3DnBH5Io8PPfxwAgF6v8KuKLt2082xPbIYfode4eS4R81wzmQnZ3DkzXQ7m/vO2QAEJxiuPmpEMjqCXaGfHxws8+fdkOygszaAlp4ZNQrF/qKK9QwUPXMmA3e7+/qTme5y3ocOZZ8FNxCpIJFwXnSQM6TfmkoS9vTHz/84+0y242AfPVKmTp08RGoho9w1NCR1avnjP/6TvAd8lsGxMmCHDka+vCf98Ohjj2c49bkL5+IosBcNvhSAc//Y53fWr48Dy7n0PGwOW9+QFjiHsJMNtmQvvXdT0k5GYAXEIL7n3tLjylc53h1jRieTC4iHvbGltcyYDoOOqRm2cePisNkrMmBPZa5q6T8W0ZPRy5xzsiCbxAHVC6T0km3Vr+K8yZsAxY3pf52STLsg1apbVg5VTWBFnhJ7e+lyHX8BZ5CpN996I+QsD615qDxw/wMZVZHh56WlzJ43O3ZU9k+Qub+7N0EyckfnKEnryh5U3GXdAg0CeewGG+mAPIf9b4IPHWPGZt4S3SbwRp//1/PtJCmcAR1tX0OkM3z40Pwi/U61bUNShXMCL3od6m3DYY8cPlZee+31zNGZNGlaSAVkiWFRa4mze/JYeuidx3e/+93y2OOPhpSo0pG3ZIjtu+++V44dO1laXvzPfz745ptvRDFovnRwBCU0wyMrn7YaVkLe1X0lD0Qbi1xeG7gaRyczD1AXD+iJqI1WfRydlpYybsLEcvL0mfKLF17IgT7+2JOpvfvJT34UYED5o5mWUlf2JE3ns222bAQHZcXylWX7jp05eD/70X/6YXjHb7vttoB3igsDix4JGZDf+c53Q5FHOEVOCVml7bsnIInC+8u//H/y3n/2z//bGNpXXn0liuUbz36zLFlyU74nu8DZwVwSgbhcATNHZ2AAm9WO8u4775Ud23emPMPAP1ETUTllOLlk/Rri2wIQb7vt1hiGtg5p6LGpi/9y829TrwtsHdy3P9mMUC92tMeQUYhz590QZYdi1f6rxeYgei7RAB6uy7Vv774I55hO033rzJZaelYJBwiITI0onf4q4MaZMcaAEeGmMDhGLvLM2bNi7KWBKbMd23eXF37+8zg4gJqSKqlsBtt7/vqlXyVa8sd/9MdJ64vyKKVrSBQ4jZ6VY+niMbzOT/+M7E1oi8eMiTBzUFwC/VNkUPSRkxoGqPPnotxFaZvhqrVccHjOzKW3fpfSHlKKaBwBkRrtQTbQGxBJOTH09tnFtAZRK84HQyIDw3nxebW862C5eeXN+b4oN0BDtpyZ31WiKVqsrE3UgSJ3gZ27SA/5MRgTcPJ5HGGZQ//23oA06nLOTufY8ekFmT173tC8nctl9pxZ5dlvPJf7+MrLL5eOjrHlm9/8Vvk//tX/nt4VTcKUtP1z38giZ/LmZWapnItxITupi54wIeUk/tbfUHsD2jJb6bZb7yirb1tdLlw6V1544WcZDBwGrAl6yzrK4SOHsrd33rk6YARA37Vnd/Y8GSTkBqYXjx6dO+u9yScwsnDR4nxPulmdNsfXvlTa+uEhr2jq/KXeAVdli2ke7gH4MOLMi/EDFihg90NJqkjoN77xjdCnK88AwBkqwF6fgT1WdiYSK+MGAKcpM5kIgzl3RKYwNnFYJk2dkvsg8gWQcBxkXxiE7OvyFZE3YGH2TFS4LWkkt1ZOFwdHTbfnRyGKSUY2jkEWZSXvAjdvvvlW6eupTepfbt6c5+SMNjOIOAwCQ14vG5d7fQ2pSld6fH7/D/4gs8p+9csXAqw4FYAikGmfPKOsjv0tQyw1mpbPnDsVMCNQUAcTXkt/z+ef/zZOEf0J+B8+fDBnUgcxz04fnUbVTRuVFtQSWPrec4tcW3fIYrq7k6livMkcZ07ZkICUbExDz+5OchIr+5CA080p8XNn9GI6Nzq59kB1JZIqw+2O7t+3v/T2X03EX8ZTnyGgLZBTaU+v5S7OvWFu3gNI27VLGUR32IQAEU6d+8zGAJP79u3JXfZve0c2Zb/JCBmQIZk2dUbuDqBDJgFQgRDNsPZDWV7TpOy8PJs1KbcV7bcfdXaU3o7Z+T9dbpirfq2bli+LHWxKZJqS5Std3ZF/OkUpucgmmbQn3gPJAhkwDPdymKmOlp/+9Gfl+9//vQRzOEmcu4YVUUbP+pwRO+Gzw5g5BFyXyeJ1jo2Nca7KnwBmAQ8ODJ3/05/+OD8TlHG2nJKU6XR2JoBaSSj2xyFEREMPuLcytEp7ZBrZsiceezIy5PVknVxytvfs2Xu9xMUe0u/uF+BqlAGG1NjIIQpzDrMeLuBRhlfJi9IlgbYQjfR0JwiS/sjheoTG5D6STbbzlVdeLr9+8aXSOW5ChoTXXi/sXPoblXtOLIePIKLoLd/61rdjz9jIkOJk7ENrHG9lPz5Tn5pRFTfMmx/ALdP8zvq3Q0gTsolRbZE9mWFn6fnJBZvl/IFma/B/50AGG2ZQOsy5GrC7e9/ekCJ4SFH+Rx56OEFB7HGyi4IR5NzvwF5N+aXe64lTp+QM+y5fKZ999nmcZXqQfhDkVSpr/iA9Qf4aoh9nasaZZ2VrBTgNnhdI4RRzZkPwMWVqMs0yQs5v3VtvJXAuCNyw5snSvvryy6nOCenJsaMJLrO3wLu9pcvhOI4/u+krM8BGj47uECwIs+4QSxs9M2Z0LRdzv3z/yy++iE4O+dGI1qwNfbV1shObv/wyOJEjqDqnUiMbRFrHb1Tg35v7Ri/IZtDZHCV3UoCEnvFzgVL6mL2wd2joOXfO0lmkl/kMEK+pfkls3fCWYQmMLV+5PPuoCkjZfv/VvrAFC4ro9TEMlM0mz4MDBrBPj+NgveyFjEdIVrqUvo0og54Dfu3XrtIa/XoeqcEQE5rEQHozh2YIcnS8Pv1sLo65OmZsGvCu3LSnu7K0Xr06xMpYS3pDq56hrXXOjnvRlPt6rffzf+fnLGWq7ZN7i259wwazAb9KKbd+4ZMnajA5PeltbaVjdO2dxCqHwAG2FLBT4WBNAnH6g155+dVy/MSp0vL+Wz8dFE1x6CI4DsOGWAywJsqGPi70vGPH5EI1D6w/B8FdnWdfqSfDgNPTU9raK51lK7B39mwYyo4cPVbuuP2ucvDA4fTgaKIFZDo7xwRMjBhZ52tQKA0zmg1xYWWF6uC0c4nq1OGKel1qAxnmEpcEgAK8gB4CZwCpyA7B8FozXvT4oOcVzZw1F4PLJ+kbAmSW3ogwoHuoVlLUdnKm4jo0zVthyzhzNu/ldTt37C5bvtqWizhz1pxcEIKSgXbt7VkvoykCpHyNcXZIWFsQIYhkYMYIp/61wTg6tZQLM0pv7Y0aNSqClzkGjOXoOgFcvwFhbfp0mr6MEUPzZjBgUY6+NN/GcRw/Ln/3hlqxLwrePtaIS1dAfQRbk1dHW0q4eOrA66WL3eXdd94p27fXHgS9T+ZWiMgD7pS9i4YH/uNPP0qmSF25JmyDUZ0LI7hz947IW21crCwdzt33ahZseBS95/Ks9nrGtErB6D0pH8BFeUWoKEdUtjXngHnDPsmsMeTVETpf36e3J9+XheGIcnyl00VwEt0bAg8iiEAEZeD3KSSR2Mo0M1h6BzC+TEmZiKwU2aXQgUHOsrJG+8UBB95qOv1C9kHGheIFdAEKpWMN04rIFFACYGsKPnPqbN7LDCmKDGiePn1qefDBB9LToA+Cgr5p6bLy13/91ykfDQNW26icBwXCQDpnfU6CAQAWww+Uvff+ezEM9t8cFU6U7ACAcOnClfSn7dy1NZFC2VvzdLq7++qMlp4rZcxYMwhm57wA+CVLb8qzcgiBCGV/aKs5wf4P+Gb2QF9foupAKWPvntobGRj9ape6LoSkRMZGdAaRgM8BRilDhpczSdcorxJllCUxA0SkVgBl+tSpAaOvvvpy5P+ZZ56Lk8ypagYL3n0P0D4nZQaZXs5gaFI/UBuQAanefnTwHdF/AFZKUTjjKdE4nWcF6hi1rouae4dF52SQ5YH9kY+JkyZkfaJxotWyVmvXrA1IFDV9//0P8qwMZUpadmyPsypa7XM1iZNhwaToHxnZM2eSGcaEBrTcd//9Uey/+dWLAfcCBN6PvLqr3q86/d2lddTw9GasxdLWV/taRLatU8a2t2cgs4cYn7/92/8QR4oxdieAW2Wlej8Ys8uXZDwW5zliF1pKSmVEStWLK4UhE+6LdclWcLboy5TjLF2S/ZTNcz7RTb3VeP3RH/9xQNPrr78aXZf5SEePBQBOmjwlutW5AROnz5jefjp05zIvAhghmABCBgY/DDpwAAAgAElEQVQia9u21+ZnjpsSEjqVDvBcMsfAUc10jU55I0eHDqmN6GcToGmoUenKyROnpBRakAOwUTpqL3Zs35r/04OyF96bQ8/h9n4CVcoLOaE+hx4RdAJyZUTZAs5OT39PQDfQQp7IOwa+gf46w0K/oD66rz/99brPZ8/kHgE+bIcszeGDh+JcvP76G+Wee+6O4yC7I4K6auUtsTVKAskGQ2DPzp09E0cQIBdMNJdt9NgxCYiFMbKzM0G2NKEbSLvs5ui0Cug44aMCaJ2pQJZS3HXr3iu33ro8TcP2UCaCLAKG7hyHRQ/JghsWxDlxB9jZVbfcEqd1x45d2S93ko4ysqKSuYwsZ86ezB6xIXSMM3B/lTrLRLs7SxYvzZ551ttX3xE79dHHH4URkc5xr//RP/pHKScVeGDnLpzrqtPVx3aWjvbRZeo0JDTmGp3Oue3Zuyt3g07Xq8qOCvq5N03AxPNOnDj5etO9AKzMkYxjZZKrpdo9l7vDJOvz3KVKVT8m90ZGGbMdG+M8BFNVsHBg4AxO1JZte8rd96wup8+eDHZacfPyBAj6e3uHBr9+Uee0TJyYtQhakRk9OvCZuyWoQ5+eMVi4c1wAP72mdM0eyhTCEw3hA7vvszlH5hAC/PQcmZJNRBlOX7FdZEfW3F31jNbiPZ27SD1ZIG+yJAJRtbewV5FMsndkXzBZ0IhjrVyVPfbZ9KgMWNNS4fMbTGQ9IWrou5b7x5n0TIKC+t4EfvUSOX+OGxygn9v/m+y0MxOwposFd9MfclmQspa8he20Zdj/bxagtfqeMnB315rcLWvUcuAzrNGz11k0Y2rf4ZWLwTj/5B//k9g8QQvyCS/6g3GN/uSg9QyNO8ncohPHU8GDQCWMtcgbxncGIzUOnxYFDpSSRvtrTzk62CINNNdTD/vov/c77jlHw2ubqi7fd49kmenN9K63tFwvRZPogCfYfPtJz6RXdeTI/PH87mozR8e/GyfK66zp4IEj5eVXXik7t+8MDsYpdflSd35fuS4mxDLsWsrCYQEJGlVhglZ18Kg2mrbyycebyi9eEJgfWVp2b393MD0Ig7V5uem38OEGt6VMaToav544JQ6ZZ8mQdrS1JXJaWbEqaUHY2FDujqqzUlpaR4SpTUSB8ewcO67s2rknAAHFaFjNeq+UxYsWJaOTxqWBgdoQOXZMFBejcG2wJdE1jkSmdy/SmDYyhkAUwQaKCFGuLqhncigUWlOiwhHC8gVwi3Qb4nn81MmyY6deiJG53KNHjy1bvto6xOai2daQOZTD18rIETb9aliwKCeCrEcFBZ4SLs4dWmCvZdCqB3s5QuiCe17N5GPHjcmfEAWM0ITZE4FsQzM4NJTVz+xNncnRln11eWx0QxyQg2+pA6N8lkvv0rSOHHG9F8drnGlo/y5fCQjmGPSFbAE3e6WaTL8OusWh6bYcWqVrKUW8Opj1HT1youzcsSt9Sc4SWGodNiIZGax7jBZncZcm5v17qyParUdmZKibCa1Sm4mTJ6S2nJLg+MTzb63N42TGsxoEpXzBfI2Uz7W35SKLknneRLSxgnRVqmCRdT0taS4dxmGeE6CYMr2zWNxqVss+1XkfNZro8qOWZkwbCkSv8297Zr8BZ4bbOhieKTOmBsQn1Wpo48hRddJyb3eULuptAKD2t43KOSrd8mycO0q5lgMdKV1dBp62lsmTzFjqTb1z0GIZVl78xYuZU4QRkBIa2yla2Fruu+/e0EI2dJo+k2F19uvXrYvzNmvWnDC/AY1KAJwjZ8+X7zM6yAAAc6lnDbkZJDaUsXSHlYNoarcXvd0IE0YHOFLcHDiGGLASDHnxxV+Wrz/9XM5Uw6ZSEAEKVNSyERxFJWWCKR98+EGlKW1tvT7N2vuQBbTFMp3AckMpCvTqqxJPyryac0pTaqMng11nL7TUMp5daIcPleXLaikIWnu/A9CKSH401BuhOdr3yJ0o58ZPP02G1vMDJ2aQcGSOnjiWLDOgKmoHTOnXcP7OF+AgT88++1wMvX1jIJyXTCFZMh9A5ImTMHnytOgfxpbx4HTJOtEpJkIDNPZOyaroI2IGEfDG0eFAI9dQHiIj7S4JRCgzpCvXvflmqJe9t8BQgkCMnWCPQE/X5dI5YVwcauehlw19s9eQbY7FokUopK+WTZ9uKm+vX5f+CgQHXkNHG0DLLowZ3RnQDXCTsTSVD6+MQyLAegUMDLUOAFAGlwMvm6/PhDNCV8aQjhieOyiTyngCyAg8gNuXX/6HAGwOMh1W9V5r9n3ChEkpT3r+Jz/OZ9oTJVBKMZuMNXtw9113ZzC0c1R+pdRLsMza3I0KFhBXzEmm0f5kKG97R9Zu3wFnkXc2xV07d+ZcQKsejoa2d/KkScl29vfVGTk1cjmYeyEg8uXmbeV73/udZJM56D6bLvMzeoFT+8jDj+b9N3yyIVUVHDPZ0PTczZuXkhcy7n553VPPPJ2sAB3FJjoPoEkfmx4dpT9AoTJwQNlzsY2AF/n0rHE0z55J6ZJMucAEgLpi+YpShhni11+b+y8YbFzr8gVRyK7SKFkLmRn3l6yy2X4u4AKwHThwuNxww5yAuNr7VR1wa6iUv7XZGeAHTOkaskgmAVv3RYAKO1nHUHkUO8POXrh4NvJhjzk4dIXIMGeJLuJIrVnzcM7Y8M8nn3wyd1G2cd8B5WWHY1M5LDXrf6n85je/Llcu95VpU83OmZSouEAT0G9gM0dHj9ctK1cFrAvM2UvzmTjgegv0M6B/J1N0WwPmG2bCpl8ywL/U+UgybRXUGio6OXveDJAVoLJuel+JHtAuyKHc7cQpIwtGp5LCft9+2+pkZ3fv2JleJPcEALZ/zt5+0t9nzp3N+XNm6QUyNm3S5AQpmgqERYtrlo4eDVnTWAPDDYc+FB3M3qKl1+NJNwkcyRbfcfvtsc+smX5S91LGnaySI/vBBtK/zXwVer+ObBiRs8fcJJiQ+9+rtLZWRdAZtVoGuVPtQ65B0tbIFh3UlNhZXwJsPb1x5tl0WU13L2xvQwONg60ycP5UetUwOlqHrCQs4PPNc2H37QW6e3YYuYb1sG1socy5M/K5eYYhQi/4RqWOveY80ZWcCq0KsJO7YS6MfZGJu/ee+8rOXdvqzLK77yq3rFoZnacE/s577ikjRoyqGYbgrJ6QCNBP1glLBJu0jUy1TONsaDao82xq4Bs2VLrmrhvfwdGsvY19tW9plEza+fSJNxVBzkcFDJIO+rZJcoRcxhDv3p4hFsmKl50Z20Bv2f4apOcAcXJq9Zi+eLLgHvb1Xi0v/eY3Ze+efSmjZhevDgxmn2S9yMup0zDIpWQDv/f97wVnyHo5L86Ofuk3X3+7/PKXL5Tx4yeXlj073x9MzeJgS8AaIEOZdo4fl34LClAJhQPr6VaqdDRGO7MiOseVSxcuxDjLqFDILo+Lef7CpYAtU3d37d4dcIyKFxjYtnV7FJTmYFG+XXt2RAHXsrc6MwaTFWEA3mvvAu94bp2hcf5Csg0yMol4hNWnK8po81eboxgTSejuTnTLz0VDgXwC31AQ2pip06dFkETOsX2NHWtK+/Hy4i9/OdRIfFvYHETSTZkGmGU8gHeRuN2794bty4RvbFAUiWezP4CFUllRIxfVM37jm98s4yeNT+QDaFB3SeGKqBjkKSpPYAgAg+ECM7IUgPNxwfy/mXxbm8CqJ2zvReP7Bvrzc0qGZ63sgHApg6qXrj302JSmTANlau8IURy5C+fjCMrqaOCV9vc+eMkpaU6rZ+YwiVa5GD5bpFLfh+g055XQA8/2U3RdeQ+2Gs2fQA/gaA9nz9Z8eCYlO5xo620otm+88aZkzvbs3lFWrVpZI5z9A1EwLpDyHNGIO26/o1w4f6n8xV/8eSKMDEDTcEgTyHy5+KKvjFTTWK6sR0RehEWEiwNX+21mXSfiEOFVYpI+h0mTypwb5gR0k9HaMzU5tf5+LuqmCTascRMMdJyc83WPOOgUG/AGLFHE1uhPw4zngl69ilq7JxOBRSLPnj0f+e4fwPt/NQ2K6HdlJ8iZxmnr8hnkVuZK+ZF1ASVKa5yx8/H/lJ+WMjRN+2QCGd5PDTJ2vUSDj5vi3FHOnjkf8ClSZKCbuSPYqRgD/RxpxLz37ij2jjGdAXBKlYA4kSflHBSkuuSFCxaU3/3ud8svfvGL68xtjLwsModWxkYWZOYsQPJSAKbSoBHDW5NdAt7023keTgu2Rw4bmRB0oKQ/eP/9ZBMeffiRkCeIOCp7oms8u4Z5junDjzwS/UWhMxT6pmovSWeGsrpTvjZ88lF56qmncvc4HXScjAyDQkGvW/dWjDZw5Q66L8o13SGBBGcula70lWMlEwVoKAmzbvuWO2sODCKSkSMD9Nxrxo+MiWDbT3oRc5e1icpzUMmEUpff+73vp+9k82+/DDWpHqfo6PGVJAELmGyyQMxd996XbIVgAJAKZNADtT6+ghmRy7//2c8DvAGmY8ePlvHjOkvnuLEhT7GH6qmPHj0+VFbZE4tbQUh/Mk0dbe3JKHBqzUt7/PHHAwr//M//7wQP6P7KytWTcoxZM2fECQeO3Y06lO9g+kQypHPK1OgL+oThxHyJHpy9eu+D98uKlXXQo2AK2QOQZAQx/Cm5w6gmk4MExF1pBrFyVgBVhpaMCEg1M7qAJvJLjgEczlZKTi5fLu+tfyf3VnDMedAl1kL+vBdw5MzYHbX5znDvvgPln/3TP8v6OLkAZ0N0QEdybPQF0qebt34V8NsQPHA+yZxnYi9E7Gu/0uSUBIpokks/t69kB+sd8Obzd+7alfd21rJP7g99z8bQJWwjXSKLAgjqrxRln2j458EDAaBkvMnsAcivvfZaeoPIkrvKAU92srcG0mSp3G922h1CwmBv6efqmEwcyhDtq7P2WjU2d8e5j8MzevT13iLr/PDDj8r+g4fLnFkzEqRJud3VWrpKb8ti0RWyTc7088+/yPvfsuq2OKXHT5zMMFeZDcGE/Qf3xhbLAnkd2SNz5pSdO3sxDnkYUFuxV3UETNGvcMBTzzxVRrWOSL8n0GYNtVEbWdFAZDZ2cfXtKdG0x+4N/aofwmtrCVpH2P0+27Qxn4VJjT4hO+xOM09Keba72pDxPP7Ek3EaZDKVwtHNrSL+w1tTHeJnhiBlvtCly9l3fQtNRYg71nXlch2IPmZMGTZSn8W5Mn/OvJA6CWbJtrOFnEz6mY5ono+egCXIwYTxkyKPysrhDGtQCSBgGtKfXTJyh9MnSeboAfIA3LtjcF+yHe0dwYHsKHmK43H6VGRKUARuoGecmTvpjjWlffRFGupHGNlgPsvEBC3sI9mtdNiHcr7sqQQ0XNg+qi26yN1qBvDqZeu+0ptz88UG2jeYhr7K4PI5c1Pep+eNTobv/ByhkL2if2FN+yyTKospG19arhVVN7VMuFaJsDue3344i1UrVoQuWXZ1xMjhZdHC+WXq5Goj6fvlt94S/fvKqy+n705mUR/S1f6BOFMAinOlq91ndlY1S2/3lTJh3Ph8pmcQjJsxGzFQzfYLwsEudSRLS/bTOskpbDpr9px8X1k4R5ijYR/tJ5xkzzkz0Z+XalnhjJkzUm0gkwWPOw/n5o5IbMCRAj3WwPFUtv+rX/862GPe3BvSi2Q8AUyYcrfL2Gz1sA0rDz30UHnia08EV3pfnw3fnDl9tvzmpVcyhqOjo7O0fL7xlUHROA5InXxe58GkLOTI4ShsqXtDmy53VUYqh4rqmCd8/uzZCNGo4SMTIXewGEEOHT6WWvzJU6eVLVu3pgY9UZcJk8IbTzkrX5F66r/aX6ZPmxbwovwnswPmz08EvKGeFC3BVkPoM9Dykh6GsYmgOAh1wwxQSlDa2qPMbYx1ckoqT7dGzRPJXNSynuNlzHjDqni56t15tRMTXZGK375ta1537333lDvuXJ1UpkvEy6WQOIUauA8dPJKyKUpJoy5A40DCWNY5Nt9f9/ZbuWh/+Ed/VKZOnxowNGnKxDJtWm3qs6enT54aal6fkP3nSRMgv0fJSf9qWvP/DP/s7okxA/Q5Nr7HwCk3mz5zehw3+xJwO6z1ej1reN6vDQZIVTrNWuJGwIFuyq7rSldlYjMU7MiJoX6pSYnkbN2yPX0clL+aYwKraZ6xEInTGyWi6ouwayhL4/iZ02EnWXrTklwOBjkMbEuX5ixkVgirvdDXY10ML+Oz4cP3AqI9KwWu1Ib3D2CIaorso+X94Q//3yig2iBrMncJ0OBspAZ+yZKQYih9Y0A4jUqVOCQuHEUj2mA/nQunkyJVciOzR9ldvHIxkWXfT3nMELW4vaOEKwPeyGQgDcby2dYt2wW4WLPfc6aCBgyos/TZgFzTkL579/4YYzOLMl/prKnxgzl/BhfIFfW/7dbViRzKBv7qVy/mzGXeRGGSdWttzT0CWp1z5n9s25a+JfLlHDCe2MPRHWNiMDlkorjmHgGYa9esyf6IJlHsGcY4bHic40cefSTy9enGTWF7EfjwvECnzIdyE3faMwhc7Ny1M8ocsLHHzRwbWS+ys/hGU8y35hxFajip9ouxZODoAhHgauRays03r8ie0y9vvfVWDPNzzz5XRre3Z+aC/aZPBEBk2JSZkEN3WAmSc6WEw0QzYkSMBL0HHP/oxz8qDzxwfwCK9do/skWpy07IVNEpZtiI5FoXefQ3R9Na7JFeP4aZblIGxmlqQDvdKyLn/NLkWwaTJed0iPrNnDkja3MPOAgZTnrwQORAlg/4cUb0Dpo0jqbAgfsJVHG6yKX7ycFZ89Aj5cMNGwTqQ4igptv7N5Ov7W9vd1/Zs2dfmTFzVsprK8uhbNakNMo2xCHOVJaVnJH5ZE6vDiTCP2f2nLJ/756AX8xfALEop2i5L8+NLa4GpDpyRo8++miyop4RMHA+smbA3apVtw4xvh1MptjdRCCBAQ4FLmdKBp08C16xVeTDWgTNyC2dwJ6RKfrOfgLI9BrbIsgCaHaOGZt745zJmWCIu+vfytHcZcM4Y5cWLYneJdNkiQ4DFAB2763UGnBzpvYI2JMxkbkTQOIg1UhojcL6m15WSlQZvcYnqzZ1yrTIv4hx0zfojpFNwHHtQ2tTosp5BobouIXzF6Ychcxy+kXd6avMMhozNgDPXbZe+ouMcRQ4OIC39bePHh0s4DPYEhjBvlX2th1xWugu5TR6d2XN6EYgiCwITHI86HNjIDgcyq6qHhsZXaFSwzDWB+6rQz6Bzk83fpJotOy3Elsy/9a69QmiPv301/MaMjt+Qp1BB+wDS56rKRNybnT5iOGj4rwJhuiRZGOUqfEEAEMyYn30IQfPcx86cLSWdE2cXEYYQnvhXOnv66mjAFqHl6ef+VqZOW1GefPN15OJ8czkVDCN4+ezyRAyHcEZAeDGcSVjPkPwT5CRrUeq0Thcft/PZczoDA60/ecsi6K7lzKT9pZN2vT5xgzpnjJtSh3EeOFC6NU72vR9LE15rHs2yhDgMWOu91Ap122T2dR4frUvAckFc2+ogZuRI6LHsLnRJ0A/PWFdZFZVRiPr+knhJzJeB7lfCSENnaHnVgaA4yoYg+YeYQN97f6k9G2IrVffpM8R8OA0sVn0BJmHqQQz2AyYFWkN3cNGkk9zZOBBdh5W4zyYZ0bH2HckEGwYx8w+ehZnJlMAS6r2EQBNJu38+VSyeNbMvhnVln1uRoxU8qCeyBnbof8V9iWT+je9NyefMVFxcu99SDFK2XfgQHrCRMA5TKp92DyYkpxmfMnYzvL4I49kdpE+TIRFHW2jQgbkcz3z8FEjM1Tz3/67f5tMzJNPfj3l/cil3E9BAI4ljCBR4Z7BnN1dl1Lp0AQGZHKmzZqVAAECARhbVoQ+IPucoowhOXe+nEup2KScl+yxs5KV996qH2qmcFIcO/sGiwvO0IkGJoPg9Ks7UbNOlanZviqZVpZH1t98Y1157fXXM7D6/vsfTBk7HY8Wnf6VNTt9+kR+TxJCBYYzU53hXnt/LRUv/vLXOefe3oHSsnHDbwY3fPRhPC6gCRmBaDOAC+gwwJwcxlQIjfJuUnzKfjQ7mslCgCgbmyK9dvHSlUR+RHn37d9fXnrpNwGW6JsNC2W8Qq06rCXDNDkkoq08MN9/9plns4H6eigINKBYtRwgMICbXbOYC6pHwUMDv80kXAcp8j933twYRN5+yrpah6dRjxdsCNP7H7xbRnSMKrNnzQtLjIhSX0+l28ygpcGrAYGLFi9IqU1SjzxSNNOB3K1Jsb3zznuJIvze730vioUzldK0USNTb/2LX/6iDBs+rPze975XblyyJO9vyKHp5pVt5FoYk6zNczdpbZ/BGXAhfXEqlCd4DSWhFIXQEC5GiDK7Oqjme3RKmFw8r03PVUuNuGZIVXttLiMYDX04Bek9nW/fQF8ZPnJE2I8OHToaINvaOqr86sUXI7ToZ61t0YLFqVvmyEydNj1D+AC/OjfmSpxaWQICCgRhUJo6bXLOghNoHzTji5JZj/WiS1ZGRMkCp2rd9+/bXffdXIqenhoB6e8LIHJhPLuBjcCySJ4Iiv33OiUZohlAuNrh9Fq1tGQYnAZRjp2ztcdNHxQ5poSAhBrNGx1wQXkdPHKgZuQ6OpK1BEwZZJGpOpC29kE1tcIcdnvsHABoipaTD4A6d46OvawpcWVZF9PLceL46YBfjgIlunWruuKuUDw7IxlBDcgAOSBhna++9mr24NyZmm62NgpURAcY4XiIcm3ctLHMnDE7kXRGaP+BvYn+A9Ua/xhJkeZNn32aaAk2JCAGw6A9d29Fi4AHDtP4cRPKho8+Sn/EDfNuiIERAXJ3neldd9+dO/Hqq6/EweZomIVjP8z/cacZJ881f+H8gBpKMo3kISi4u+zbu+d6c7y9BKg4sujjKUzrMuTQXsvoMF5ew7EQ9RQIMJ37s88qkxhwQV+4r3SVzIq6ZyWqXs8B27pjaxS/L9E0cgCkOVPNks4Y2AQMfD6yBxnF9BZOmhzHesrUySll0lRNvoBzoEY2VAlWQ7kawoHenupItY8un3z6cZyjq9f6c45moRhmDACSIYDF4Fbr4YQJGs2ZNSd9CXQeJ4cjVlniliQSy8mjkw15NceL3k2waYhimJykR69ddvh02bptZ2lvHxmmnhCoXLsa4CNrI4NQGZC601PjHsq4M/J33nV3WbJocTlx7GicC3rHGgAkIN8foN/fjZMD3AEyzlaPhDOYN29+wDQ9J4JMf5MLJUXWKgDxwQcfltlzZ+WeeBb6UQkrYBpykw7lDnsDFIFQQAC458TrIRNdd58Fka709YSd7saFi7PmWlJ5KQxwZNn5A/bGFSj/lRkSJKGTQshQWiJnerNEo/fu2R1mOE6Y0mryUlmVkMfszbORE46FM7Cf7K9A2z3335+Bw3qYAH26BxDTVO733Hn6077Q2+7QsmW1T458ybp2cr7mzks2lX5Pj9fZM+mnpDO9b1M371nJOpDiOf0baBvV3l4Gh+ZyyTj6ahjE7C0dxOZzHnOPBd/6+oaIGfpz572feypjq3wUGOVUuat+1x2lQ598/MmckRETGAbda/vdZMBgCXZ67ZqHyrbt21Pqo7css7RaW/M57jLZqCC1J47P0SN1MCrg7Pmtj0ybEcXJAd4++3xTnLvL+llLKadPyWa3lWU3LU8vC8wB/1SdNLI8sOaesmj+ojjkHMs6PLKWQItcC4Q48wfWrMn8HhUWB/bvy1Bze0Zf0Nn2QTmObJe7zEHyuc6HjWDDajl37euq798ep00mnG3fsm1zAhCtI2tj/ewZs2KzL56X7W7JvD93d/KkqXk/WMwzTp85M+Czp6+3dHVfju64bSVG1AnJdKtYURroXjlbWEOPHkefQ+N5o3sPHEpwks2A37ouXQjzWlOaSO6U27nj7pP95ywLBCqp9DxkqjIlDiSTAKQaiN2UBNMz1i4LQ28b/6C3VGDEPdCX7S4JtgoA+5KRgknoIAErn2ktbD/jAT96T6W9Gz/5NHuH4RIW9TMOiNIpd4kT29Y+MmC86W2jq9gSToVqkGbEimALXe9OKzFl8+yfILSZb2YUaubnuFire0oP0Uuqab7x9DNl2fJlQ45AexnR2pJe8RD7DF4rJ0+fTrDn0882Zj9lTQWWlM42LQnwH/Bvb9lio2GGJdNXy8fS1gAbtpRaNWU/xldnC/a1d+Rz5PCKR6/PrRsmQHjpet9NJcWoIz/oW/9PL/PQXE3fcz6qJ2Ade9f8vGm5gBndXWWm/+7f/UUC6WZtPvHE14qqHtUWKkGcO0cHiZNs4lNPPxUnh5OUCOWgsum29HL+7D//PDLV13e1tOzd+eEgY6FhcsliLCrLE4FM7XBHTTP55YsXzwX06ZVIbWFfX+r2lRq5UCMyDRa4q1GA0WPGJc2vkfrs+fPl1VdeDUBeu/bh8sXnv00JgcVSBs88+0yiaJ9/YZDcR4lqaNyv5SPDUmuMju+7v/u99DhgiDCU0NRmQOKP/vAHUW4an1544YVEtDChAAnx/g8dvD6RlxA3NYwbP/u0/OSn/6ksvXlZufeeBxMZxmizfev2RHaUesy/YV4uzPmLpwMS+RsEhTcrEqN8Qj2u2RPDh49M2YPIlqifA1Vbrazpk08/zRTmJ5/8Wlm7dk1t9CoDAX8GRoZdalhrGZBZu1brGsOSgcL7ekOZQZr6ekZkESLCyTC1Kc+7GK9aHfHYcZ1Zn4hIaP1wq3ddCjhjlEWeW5IurY5G7W8aeb1xLU3Fw2S/B5M2VRJmf48fPVWef/75sB75bMM+lY4AOUqGpM16euusGHIEPJw+fa5cuyp6q1enNd8HkAgVAa1lYxMCSkXYGWyXjiNVh38dCS3itYH+rEGfVaKM7e1xNhl80ZcM+rpvbfbhqy2bE0URbeA0mEzvIgIYQGh6fY4djaGpQ7wGAoLsjYsn2sSYAJNovlFKPvDAAzFoIsNY862568AAACAASURBVKR8ZT2sxe+pv2Vc0e+qnf0vZBK1iY6DbL3OymdQep7N9aIUZXdqueLF3BNEBei8yf5z3/hWuXnZzeXt9W8FsNmr0WPMD6h88X/wB39YFi1ZnMwFYyNiPv+GyvCiVImjR4Fz9kXele6gn3b3lGKdOH60fLn58zS3p7EacUcm2d9STp0+WU6dOl7uvfu+yhZ06HD2Tf+FHrpDB0XLDkQZnTpdI39K5FYsXx6ljrlLlND5KOl0N9GCci4AR/XclBfjSY8IqkyfOS1RNnvLKbFfBk0Crp4BICM/9gkIMp+HsXE+1pYZNQsXhe2JfDt/0Xx3wXkD1iKNym4YFg29Aghffrk5KfJ582rTqMjy419/IutXB++z6R97lmjs6dPRDdYQ5reRI8OMeMstt9V6/ZkzU4JDCctQoSGeMmValP2WLQYIzkiZoufmjJJRwDnr6euPzvtvvv/7Ze/+3aEDFq0nY6KZYeYZPiJ09YaAyoa7b4MD1YA1g+Vqhhvd87wAYBH1PXv3l8FrLTnvxUsWVl107Wo+06gDdPFqo/XG7D94vKxcsSy9PJSRmWccZqV4gj8NhTPH3f5yspv5EgYW7t65M9FWoAg4cn/pMADOuWIN4iQ++uhj+T7Hl1xu+mxjZEPPCANo3yg9gFCZH4bLpkdTRHTH7p0xasoOgbILytdS5z85gReOoMzI8hUrU8YV2Tt6dKh6YGHu8p79e8uFLsOAe8vEznHpERw31GunZ9R5u7dkOfXwI0fljnm+gwf2J/tk79kkJZXsqDupzIPjD0wJEHid+TnA5vq310WXyV6yU+QV+QagdcNCk927orcA68jYiGpf7bNgDuBDV9XSyi/SZ6KnDKgXYMPk5+6TReCazpB94MD4XdkJ59o0qjsD8iXgyIY5t5VKX9raEliCBVICde5snCV3kU6VSfFaIIseJ09k1df7H7yXzBXqZraFU8DhCQX19BmxtdYPEM6dPTdZNHfYuVuDygIZaMEv2GPOnHkBjmyOSD0mKmAfS1VlcGLvuiIrnlfpy5lTZ1JyLahmFg0QKEPMFi1fcXMwwbZtW7Lezs7xyYrOnD4nWalRbR1hc2M3x43DPne5LFy8qKxYcXM5e+p0ygbJvIx4M6PFubsnvjiTAg76bpRVCuzQn5s2fZazl1UVlOIQN3aHnGDQVE5dM0XnotuAYPvk7je61j5cuHQ+2d3+awYsryjLli5LRYv7deTwoXLp4uXYrDmz0VWPjMPMCZHVutLTnZL/46eqY7YaS11vb5yD3Xv2l6VLF4cNLAHQvr7oKtjBnjcB2I2fbooeI5MITjDhwYSclO6e3tLZOTpZA/JFZ3gfJX10adOQbg8FC2FB98j/t27fmeZzZ6rcUoWI5yRPzo7d1YPGaaXrmv5lgVWfIQMzrLXk7gogwBYceIAaTquDNfXK9JW9u/fmnuiFYkuarCXSJXeVDm8d0Ro9LPCI2EcW1BBcwdnMxGtpyZ7CU2Tauule+NqecnaHj2gtZh1OQQgxQRZ0oIwbO2aIMfFUcM/TX3+qrFy5PMElmFsZYJiOzaZpG1kudF0KrrpatBbY387IlNd4Ho62uwInckpgD/hpTHtHkhfwYNPv1DpqVAJsKrrsiTvu58mODDNwvg4C9WbeUwm5oIkAd2VUrT03jSyk/5ZuGQq2NXrLOTd41hq9Pz3hdXrA9CfLfP7whz8sff0DKTd9aO0jZfGSGxMcfPONN8tbb72RLCw9PGPmtOBtJCECb3AcncPncLd+8vxPEhQzg6fl/OntgwQPMBaFclC1zrQ1Q59S9zbMgKJhaSaT3YjQAchDDU2UfiuQKmuAh61F43NnypmulZZy9tz5sK6Zu+CioS6t6enWsK/haRdl1tjKQOkF8HnqGR94YE1K43wm8EOgRHRkeGR0OCOyBwCkTdJwSsl9//u/X+fCGKq4aWMMAyUk3cnIpsSk60L56X/+UVnz0MNl7lwzhMaXgb6r5bONn2Vei5TZs88+k0Pv61dzPC4bSkA4D7Uh/mrZtmV7+eC995IaXLpieRSAQ3KoGL2k+TCnjBg1MvWS3//e97K/w0eg4a49GjJHo0bU+l3fayKRzVkE2F/pTtTb5wOZgAlBBiikGf8/pu4DSM/rSg/07YDQyGjkRAQiB4IkCIBgzlGUOBIpUSPZM56dWXtsr9dru8q15VD22hu8VfZubdkuWTOWNFbWiBIpMWeCBDNBIjEg55wasdENoLee9/aHXVSpRILd//99957wnvQe3+XsZ8+bm89gXCm++RNtbISJY0mGc9vWMnfu/AgppyKIM3sgW8UooCV0ttt3bEu/vuz2/r2VMvr06XN1sHbdutAtAnqey3DojatWlm9847G06zEEY0aPK6fPnCsb1q8LW40Klw3gekoBAnfx5ZefRxYYD0LPeTKmjDFjIWO5fVsFy4xZslkjRqSeZkDYZxsif/jBr8ZwmAfxXhTaz8vUAjKyGxytmQeGaNv27ZnTyILDfs57yiIAqRmzEeWLz7+IfHHizpOx1XIo48RoMsYN2QAAYDePwEuQHWKOAwdyFzJN7k22y/9/+OH7MWzNkKrP8HNKw+ikgbByubX8+Mc/LvPmL8zvkXcMfrj3gWWO1KC7KuxVM2bkXW1I1641b868OA17Bsg+2fY+ytZ33X1vzhUtr+yItVDuWQUOENBy5908Hz353dNPh0TkrrvurA5oy5bIvkAI4Hnmmd+n1cAOqn12Ahw6WFkHB3fk7MlGliCeORPgoM+3AUYcpucVTMjEqcBeffWs/hbGiwGoKJT1QrMLnsmzuS9Okgyr/tx++539yyRHpnooaZAczeXqnIEpRlxlj3ypLBhIb0Cm/97Qcesxd7bA6M233lw++2JT+XTtJ3FYWunCZrV3z5X5I+8FOAuimt5w55ZFfKPqYtGt2zaXM2e6yry5C/vpNy9kyHnTBssg66wRMOPsgLtKonGs3HvPfeWTTz/O8kyAt7abnkpAgOZbAJoK0tCO8v4H75ZXX3o5LWDOPs5g0sTokTPj6L78cnPZs/dg/76sruzkASRrZaovrTD04cyZc+m17+gYlsrdNUuWxGbLJmoj8WwrVi67Ag7ZK7uevDPZ9nNaKY4cOhxbIfCym+u999YkE00O67zkiHLLzbdGXpypZYZ0gc8xC+Y9ZOTRhZLLUA/vtuPjcACQO7H1fcv2zeWVl19OS6f2CaDcsDjbJEBlg905gOj9MgM1QVKiDvBmfmbntjJ3wfzsFDGPma3b584nOeBz6DeHy0ZiMDx7+kx5/PFvpdKHjpid0vY9Y/r0nAN9ErxItvgswbwKKMCJ+tmZqc7wvUAnGSRLgmOzX7Lzo0aNye+qONQAooIKQetUrdonTuS96D7K9GZHkNa3d995t2zbsi1twfzVwkWLoz/OdMLECQG1ggFASDXXnWpF9H7NQkl2Y/mNN+Y+JVGAFZVxz4uu2R+ypRVOwKoyTpbIfcOspNJCd9mMptKFWlj7pmRU2DhR7be2ldkzr85d2fX1jW88nqSn7/Q87B/2VT5MEs5zwwXnzmsJbA+5hgCj0pZbmtrd74uvyxC5QIkdEQyxN2a4oDr03OyaJKhgyS4281PTps7MOwlyLQcHkJEHHT9xNOfX3tZaBvQzhEoQ0WEJFz5Gx4pn8c+CSvcnASJBASh6BkmNZM7bMIqdilxKVgrwwrA3dUqSpwCktkqyww/BMSqx7LDA6Ne//nUZOmJoWPXGTRyfJB8s4W43fLouFQt6ZjYaUQHZYevo82IzFi0llcNde3dVqv1Jk/PZ9NMcG1ZcRDuSQX6fffEZOoAEf+7Gokffq9121+6d/fpxqrSEDfdMWbxodgJM5yBpQyfJatqiTgogRwZbsNVmXdhPOqmjx1gBvRL0aXPk+8kZmXfH3iXPYLfS+HFJZLIflYlvapKCbJYkK93hH/hEiSHtnVrFM3vUUlshQ9uuOjhkWHDTgvnzw/J24NCBLFGvLaaDE9iSQa15wF5dcn0pyRR6JknpfiUYyBN9EKwO6hhUTpzqio5IWsJ/Hf02yfezk48+8rUsCL/c25NZuslTJlUiGG3R585mRYBk1VHkS21tZek1S6Njhw8eSrXYGcGIdjRqHVaNwWo4vGPoldko/sH97j1wIDhANS6kC932eVWSK3gEVvL3WvTgLAQnEjCShX7OMzVkR2wZ2aCXmSHtrSQmZJp8Z79PCCyqLWvGStwd/Pzm6jdSoZcsvmHZyrJi+Y0JOAUsgs+/+qsfJiHMdt5z791ZRTFpkiRY3cEEEFtq/9yzz5WXXnw5Qd+CBYtroEPxCFCAe3+UHmdw4XzKV/6YDbh8WURWsz/5Ox9sa68Sodam1vbS5iXaUSGfS7WnfeCgsn3HzkRjKkcO6NCBQ+WbT3w7L//Tn/4oDvKapdcELDGylvYZ8JMB/rt/9+/n0s6cPVf+7//rPwRsyngBd4yZzDeDwTBQFuVMWXegn7Au7B8slnXxboTBDMG06dNzUXq5uy/2lif/+pcpTz7yyKPJTuvjlanDPvKTn/xV+c53v1vuuOO2Sp85yLbiy5VGr6+UC+cvlNWvv1Gefvp35brly5P1Pnr4aC7Hc2UXS8+FCCXD9Kd/9t+X48eOlFlXzyzDhg5JW8rRI4cDRlU9BGcyISpql3ovxdAKJs0ByF5S7mrs0a3uTyAjUFSOtfn53vvvyxnoWaV4wJk5pmTN0t6wsKx+7fUYNZSWMj8yRXXnRF+qGDJKS7EP7dsfZ33N0mtTZTl9SvZtd9i43MW5c3bMTIuh27V7R8CeZXt+x26WzlFj0nYiWLVxd9PnGwM27n/ggcwtMMYUA9MMR0HusuNlVGeCJQaPA3vjtZdzv8CCcn3DIjJ2nMrLvlRhzFe5EyVnpVpgQ7uH8/X3zo1BRC3JyI6bML70dPekugN8MDqUnfHzOzJA/tl3qaQIgNIu0tsd4+JOMA3JHDMOAB1HRHm1c5EzmVUA1bIwwWQzBCgrKPCQtWYgBUXemaHgDCdPnJL2seeee75s3lKDEL3Z2puon4BOtsogrv+ml5WjzlLEN16PjpIVwECgikgEgGZob1yFPOCLGJ3p06eVmbNmJFiwiZnMygpzmoa+GeiQFHR3Z26A7DtH30lvBRgyXc8880yWNrpzwZ2Ai4x6d1vifY7BSTppaNU5y+iSR8/52eefBXCuuvmm0GK+/967ZfmKG1M9/elPf5zvFnDSAXaltmqOLKtXvxkntmrVzbkvzovhNYRtNsoZ2zquqiURorrhrg1lk8Om5UcADpAI/jhOwb4AYOToETH2HIHMLLvGeTkDQ60XL14og0KtKjlhod+UZCSb+QUtRJHJUcPTbz9hgkWptZ1W5hoYxVClrM9hysYCf5YfAwD6z1V06KbZEvLlmemN37vttjvLiuXLy+gxdUbhlz/7eVohOJIMko8xt7c3doLjArbWbfisMjAOqnLue06c7Aq5xIjhQzIMql1RFWXD+o25S7ZP4EOuME9hqpJs8vns5dNP/zbVDUBx+3Z03+a8usvwocMjkyhsgbu777q7rNvwSXn91dcTaGCrAz7dGWBjLpKeNW1AFnjSMWeF+lmrqPcxg3bo4OEEczKqqjHYM/suXS5z5s1O5lSWV4a5Sd5kN9qly0nAANfugi2UfANkAe+OYR1ZQTBmVN3TsX7d+uxn0PJId7VQkDGJEwPfAjj3qgqF2EHgojXWc9Ep+i9IvPnmW/OOAiIO2wzj3/wbfxzAZBmndhx3Kwhko1DHD+wYkEAe1bMzYM+yvwP9aynpzbdL69Gvfz3tTxIOKlhpVbnYWyaMFcwMTLJBJlxSRWW6OVstS83sCNmXhTdvpPokGcSHsnM6M9g44JBN0PMPPKPlbew0ncGs6R31+ofifCiyFZTaM9OCaI2Du9PVAeQk8TZpUnwy/0x+p06eGrau//K97wUY+zwzTuSVnFpXQcdq18iwyNSYsZY6Xor86fRo2mVVyp0XvZk8aVrAERArAJEEQ6xBZnQVSLxJ5pGHT9etK3/x/f+SgWZBCCDsPBpyADjId3oHC1n5K59LntlYVSRtqpJggkKVC5WHLGbvb89mr2TRN22s844CCMHS88+/EDtXGTO7ExRgLCMfzpSMaLdm+/h36xl27NyVQPVbT3yrzJg1M5Whjz/8KNl9/tfQuqTIK6++muBWQrrv0qXYsHETJ+QOMph+HpPm0HLkwIFy6+23ph1Za/Nbq99MRwJsJUlEDj78oHaoaIMXOEtwO9Pt23fmnW9Ydl0ZPapWivfs3Zv57SOHDpWbbrk5VSY2TLAseHOXWgq1JmuBr3PZbcFDu/fuCehlt7Sd+3uJxGPHjiQoN5MjKCN/ZEGnADnQOYB1z79j8dQGK2jOvpzhw1MJpMejR3UmSWxGDNYS8MJ47CfdvdjbU66eOTvtdSe6jpe2Ae1l+PChSWihTddRQn58tspDQ3IA5AuS2DSkWXSO7+W3YM9z3bDj5eiyeyan7LkunAcefLAMzuqFVzJnqgsI3pXAEbC88+475fXVb8b/khsBTaqv48bXWc9LF6t+Dh6UQMezC45gInt0RLZsm84o73sGo6olnBd7k5TMHO/gwcEaoVdPZUbnka6cAVfIBOiT7+EPdSH5b7pBarJsYHx/3fnETkvYjE0yi67WGfa67LPuT6u7eL73ve9ljyBcrWVU+xqczz7zC9qtBZhik7/z538nGH7oUPPldbSDH7Xs+mc/+1nZtOHzMnjw0GCjlkvn9/RZMAXMuYSW9vbMeFBqSukiBDnaMlSvBAZ2arQPGBig4H91dqS3nD/XXUaPGFkulr4IDeCiqkMQZW3feuvtgHGR4cOPfDWHt+btt8rf+Bt/VG6/8/YYPoBVb+funTsTFDgcAvzBhx8lSgyD0g03lAGDBsWAEyQD0sqLj/3B4+Wuu+8qm7/cXP7Vv/oXKRGj6uR0XJwlVk8/+atUAP7u3/+H5XjXiQDzIcOHlJ//9CfJzN177/0xNAYjf/zj/5bNuLIUHPgjjzyS7JkBclnwSmVXe+w3bfo8xhnwv+7aG+pw5B4AXNnwfMq5faUa4wceuC+Z1PETZOqGJYNIcZvMHeGgSIKekSNVNrqiQIBLncupDBcURbaw9pKPTXUi1RhU1UM6YjASbLa3J4CgvJUmXM+pjPiE3EHTCsZxpHdSJszcUFr0uutQ+/hKLnDkyLGUSrG4fPD+B/1D+lelnP7sc8/GORF8WTWROOdBiBl9gQBZ87x/8t/9aYyOP77f7xB6wMnzc1KU7sUXXyjf/OYT+e9AApmQNWOM8i52JfUPr3rfNWveKi+9+ELopvXFyzj5782ywhkzZ14hPJA11U6jakDxOCSGwxnI4gp8kv06sD998gJWDuXYiRPJYJoXWLF8RZwA5f7975+OQSJTDUtJyA36h/Zqf36l3+YIgR0BlwDUpvdUxo4fT/DuvebMnlf+6q9+FPaRZi+ASgZHRfZGjRqRPt49+/ZlsRvHMHrkiPL73z2VWQ2Dhc6EjsigyZ4JYmfMmlXWfbI+hvzr33iszJhxVShx3RGGQOeq77nZMn3nnXfHmP/ud08FhHkWjhbIs2Vb2ybAtGfPztKBnODue3KvvlPgVOdVZMlaQxYgO/dHf/THcf4yRM5bhhdIFFDf98DDSV5gD/MM69auze4gLZIypYCliplzXvvhh8ngaP/QBy/oZbvYDVVJQQMgvmXr5vT9Hj9+JHpCns2LCXLDoiUr/dlnCaZVzxjVDOoOGpxMPdl0f56LY2arBG9sk0qkd6j7BXrLbbffXhYuWJg2XMuY/TctCACNZ6O7zs+sogqB35cAktBBfYuxSMJiVOeIGHWzWStW3JjnApbcAYcYINralsSCQVvtPSoiyDXcze133Bmdl7RxF+6B/G/dvC3vOnfe3OhbvaeL+XwBmHZH1R3v8/kX28tNq5YnyGab/d3td9xeHn30a+Xk8ROx7z7XvBVH5/2dl+cDbBkRAYBkyDPPPpM2S3MKBuNlpu3/MU/zyScfRWfCNGlHUFtbuf++h6O3bIlESeYwp89IZYdNBIqcmV1n6zZuSDAsuGbXKquhFqh9kWs/5/f/+q9/GZskANq4YVOqwlpV2Ju1n6zNPa9YubycPN6VxAygq1VEpU1GGXCqi4h3J9vvrLWl/O2//edJHEgy2EvBzgNBOhDcDSAiWULeVCwmT5wUPwN0CSDNV+iWMEwsmcPe7NyxO/7GO7BDwC+51R7JD9511z3lpZdezPmS85/+9CcBEuwIf+DMyKoMvLYxRCWADRmuGddJ/bswLuX3BKfOogYD22ITk9jpuZC5LAGCuwa83PMLLz5Xdu3cncCFTZfwAFDcmT+SZ8Ak6nZyJUAR/Ln3efPnZY8PfQPCZJ3Zd5/7P/7D/yk7dAAlus4uNEQQkqnz5i6InujZ9458swBqydIlyfbWjP2WnBOfdu9995XZV89JYi7UtHZuLV4ceWMvyL0qmuoGf2Anme9kA997573YAAsJ2X9Bap3btaT8YAI5IJq8ItKQvd+4cdMVlk7sblZnkL3f/vY3OV/3Q874Nu9lns1SVjLljPk3Nph9Q0ah/V3Cgx+VTNQRoTPFTI+E07Jly6tMTZ4UHeRb2F3tzjCIBO72HVgqh+Z73Tv7lSpaW2sZOcKscEddhLtlS7n2+qXlz/7szzLn5WfZL3JDVhPcHTtW1ry1Ju2HEqiCjfjw06dTrecDVVK0PfN/gnDY5d/+2/8l5EJsAfnim1XefS5gLNhFhJE1FF0SW7clSaptkD2XQPIsjV0VwLJ97pMckKXKdFuXVAqSgXmJfC2pKkbuUKVMIgxIDzjO/EhtQ6dvbDrssvq11/K+MBXdHjJsSMHg4v2dY9alqC6FFKPuzREkNH4A7vBzfLUZmjpCsSukMTCwhFS151XWr1+2LHI5Z+7scqpL8ulYCgieB+5wLvDB+++/k6qjubl/9s/+RZ7Ze7Mp0aez/9/cduia+/fredZBAt2LF/sr+NqVe0p7x8C0Kgu8m9lin0fuc5atmCOxafaV0xYhDx6c4Na5IxtLXHC+JpKbTietgal2WW/QX+VlA5qgBnaFc32+rot169cH6/6Hf//vk8CaN39ROXWyMuN5v+Y+p06bXF566bnszfkH/+B/SIfN4MF1hkjg6x6Q6Lz+2pvxtwLvv/XHf1pa9m57r+/ll18K6LnzjjvL4muXhpXF8J2MdTamdthCikGhN4NUDr8GOHbvXIqwA8X+jrBX5qKWHAgF4szfeOONlPLOne9OOdLfc/D67u9/4P44A72kGJ9GjRiZTGDDDiO7iAfe0k0ZRq1ryn7aExhnIEZF4ZabbokgUHQGTCYZcPVcLlkU++lHH0a49H5PnzGzXMa3PnRoOXb0cMrhtbQ+sBw5fDQBGsXo7LQR/WCyEqoQMn4XertzwBySC/tk7boo9c4de1Ii1gqXvrI+rrS9LkDtPpOMMmrb22+7pVw1Y3IZ1DEgILmpljE8jEr22Fyqu18AapW1Zs8JA1E54NEECkbOJ5BDL1j7Ukuleb18ue7iOeN7O+L8G6aPtAIOHx5F92zNgFgWSalo9PWlXE4hm0CJ0YkDO9td3lnzTnnhhRdLT8/FMKkA8BidlixZWhdBvvlmzhIwEcS9I3O9a3dAtc3IBFfrEyfMuBNUPZ/ey/4mmSBGwjvLINX9TAeSNfOnMnzUYWjgXyDkfizQI6uUXQaeLAKV1UhfSiVBhsJ//+EP/zIZcXIqmxnq4ImTyu49uzIIi3nJHxltwYjPUJ7fsWvnlZmS5jsounfwvgyaqg4mQUgPiAAu6AlDbpD52MkT5XdPP5Uhe+/QLGAUyDEQNoHfessdMb6GOM2DcaKW13G2dClAfu7ssm//ngTowP+EcePKs8/8LoZchlWA4n9NBiWtJj3dyfAvXXp9Kh6MLFlmzAFUzyzbotokoyMgYGQBBQ6FrDTtX6pOQKdWpK07NqclBJBhnBmatIOdOxfyD1VHGUrByk033ZRKDgcDMPpZ8zwM18jRY5K9dccPPfRwaS+c8YjII1pJuuCcVYT27t6brKYqhNbIyvIyLbtNBPSVAag7Gb5K83qm/OCHPyq33HJjMmeqPuSl2WPCTgAafo5s0ofnnnsu1U894VpVgTXOLjt1xqpYnkn7lM/Q4sAwu0MAuG5f12JTWzPpKuCKWKBWuM8m48b2uAeAVasRpqA//3t/nhJ8M2ANnGSfjgHRVBOP5TlUOvQq+zzBO3tE7puhZQAmG+Db2srMWVenP12iY/8B7W8dFWgMHhTHxn4A5Npk2WRVSPLsnvxhV1QWnLHWNMPLGzZuLPNDZLMyz+M56CubyQ6rENJ3wO5rj/5B7BGg/uijf1AmTZ6YczIf4b5Vpxt2pwfue6hmmpHd9DP7VBKQof0EAzsiX5zmqltuznezd8C552/Y79wXPQX27Y4C5MkvG6Y3XwUDQPD7JxBiIEVqac3f+T6ypGUZ+Gpo4detX1cOHzqY+zJkL+PvvX2/LLT7bIbizV+6Q62+7Mzy5SsDSux4AdD5VWc6Z96cVDs997btW8vQjhocOwNgkcw3hClsind0vgCg90OuYW4N05n2Vv5Uu9edd99dZs2cFbZD8wVmGCU/+HHvU2e0Lud+VVhvWHZDbA7Qy+fORa7T21O2ZtHz5QQAbBbAuebt1WXZDRZwTs7fuaembVNwpzrts9hT1d+0kx87FpAu+JeV5vNqe8uw/H+tkq0Lva7K6wsvvJD9POy06vKIYSNyvubuPI/gUULggYceSHbbPILPwWqnVZX8pcXtHOr+mrWXOKT3tRWrskIKfmEhmILd8zvs2fGjxxLgVjku8Td8UvUXE+O/fKZEDP2UOPN5S6+9LrLNJpC9555/LjKhqrJp02dp2aZ7draM7l++6GzYDxUObaafb/ws7WzNqg3Bw759/OjMLHK3O4zeCQjdxwSxPQAAIABJREFUB/unAh3Ci3Pnyjtvv5PZ2TGd46Jfggm2TAcNPfps04bsBRKQ2Z+kwmsGdek17qWSO5Azc1Wqmf4uS+HPXSjzFyyMPQjlb/+Gez6KvK5dq7I5KNU07yRh5d1rd8S2dOzs2bU7bameVRBMh7TuY2dLsmrs2KyNEJyy+cgqzK6tW7c+lSdnJ4OvKioYSUvfuHGxVbXr4HzsrfudOGVyMK7P4t/4R4yxZIrvdl+CG1Vdci9A6ELPLmHWbrFmXUXS0tYaW2XvGQyKCMvzSuDzG76Tj3QunmHL5i/TNUPHBHchJxgztvRdaol/6hxjl2Fr/MOtt91aps+4qnSOrmsJtLTBi+Yh3UOTFIYXJV+xITYtamk1O3O2Eif1V0ncg6RQrS7vzrtOnzmznDpxPC1uYQMdPTrkSs4f1mfjcsf9O3mcKzISd3fy2PFUbOA0stQsHcWaTFf4EtUp/kVQrfoqsd0EO35++Eht0q3lUmaJWuuy8nQ0XCiffrqh/MV/+X4w5KRJU5OIMg+uiGHu0qyr4K+393y5btl1SX4i+ZFobkYVrPZ4a/WasmH9hrJy1c2pSp05fba0HD+4vu/ZZ58N8GHAZs2enayshwPyGQM98jVQ4OiGJANjcMmLcNJeGtipPNbVQQDgyuU+g+N67933sl9E9nT1mjVl75596UEUHHzlK19JdlGE7fsMOIs8GR4BlyFO5Utl/SarKPo8f6E738U56u9rbxVg9aUUW9kv7BS4mIyIqLRTdeZQ7ZfVziXbtuaDd/uzpZUfnGPwfrIhA9rrUrQvvtiSd8tOkGF19wnBHzJkcHqDVXT27T2QDN6rr72ZvvtbbkXHO6gcOXwskT/gg3SA8gt0vv4Hj5bpM6eU892VvhD7GgHzxzP7H8FEa5mMH+EZWoOOhsWCIrkngZpz+fLzL9Pa05Glfl0p8Wpv8POCRg5ABgpgSxZDS0I7imCO/FIyqXU2Y3QcRq0OUZy6GRj5AOekb/it1W+Xt9+WUcKApiVgXNqDGC5l3LPZ0zM3BpghdebActo+erCwnQ+ANrPBKfnv3plhoiwALYCoQoRZhyNnjLX11Z/r7r9jgMpg7YAAARky4DaByYjh5app0/N5jBcQp2XF/zdLJhFQNBTTFI98ewb3tWHdujgyFQq/o/LGiTNQHG2ypTPQa1sUeSCZOsAFkOcUsY9Ras6P8cMMRJ4FAYLQZlbA53HgIQHoRsRwKi1Unp0xBQpk/JEiqIYoiXO0lr3p4+d4gF9B5Fi06YcOxkCjlpVB4YhD4TukI4PYe/ftj+Mww2PxVm0bnBk5EcTLrho6FPAKPhoqSsZ2/vyFAWb0JK2hCxeVjsFDAwzPnDuVrCCg0NDQckZpo+vPitF/erJr994ydcqkuotgzpwrAEj2zmC9JIWhTq1c7EcopTEM9lyIjSBLixctDv2lO3/66afTIgN86M8m+2xE+nt7e8OGZp+KPTTeyb2YlxNsccTAfG2Zar0y0OpeDbpqo+NEZSq1rnl+Ohsaz5a6f0y/OlClsmaOxvxCli5m+HVQnDijDpgLQLRZAnP0QFAsO+z/VXqPHD4YeXviO0+Un/zkxwFK5Dabuc/W3RZ1ILRWdgF5syLOVkJJCyJb6g5qcMQ2l5y1zKCgVOBdF/btjy5xzM0yt1pZHlXZhPbvTcZNoEoezLkZVlf1MZ9Qs4fdqZKkdzyJl+4ATwmPJhNPNzl6cgDQ0jkEE5n52ralrPv0kzognc3eFxLMm0+iI1pxJkyUtTyf7/adSbikdbgvQdfDjzyS5IPsOudOvwEQn+8POyab7vsBSfKk8l93bA2I/Ttz+lTZvQuFtOD72gBXmf1KZDI+z8IG8TEqOf6osGgdJHc/+9lPoyuIQQzT1vUCIwI0JR20pa5ejS56dJlx1YwrG8ozX3D5Un8wY1fctvKDH/yg/O//2/+Z4ARAIwPOlD6plGhtU1VWERakquYZunf2aYWaNi1Ma/Tf39FnLZwCFrLjvtkF+ipYd2bORMVXconu+UzrHhZfc01sh0RCQ0Guok63mrZAtoT9Yzfph2dKK/rlvivzj+iQ6R6ZE5z4Yx0D/8E+08nKJjg856iVuTK4XYjsekYgD9Wsc71q+rQkITBNsaFmO3Sc+Ay4hH1ip9wVPdP6ROfJBPsJe7g3gZUqJBn5zW+eTLcAmXrnnbfzexKIqsACaPImoCXD7veb33o8FXvsjpI47AdCIFUiZyz4cCbf/vZ3UtXQoiuBSnadu6oNGTpy7GiqQOTee991173llVdfLkcOsaV2Ec1OYhMZCN/ou7UopR1/5IgwfQLLM2a4c/ubSoIbBAxaiW++5bby9ltv9RMc9WWpOn/kDCS33L2qgzPTKrvqxhsDyAUGdVZ2RwDsVTOmB/Si3KZHcAC7B3N5PoEpP2kw3647Pl4SlizxpbXDYEtN/J45E1lMkD9nbuSFzRUErVy5qgZZ58/XROilS5FdiUyfAefAGmwYYK87wPf7fQmgpopAvmMjZtRFu2yVn2H3R40Yle9mw+vsWiV1chZIU3rOdWelBVnA6Hv67Jmybcf2JHDhqOwAO494wS6kjuBIf+/zvKsgn47aP+buJeDJGhzMDpEbhDCVbOpywPz0mVeVr371q3kGrcU+V7BTExEtqXx5H3eM5Avlc7O3cd/uPfGRmR8TpG/ZksKDmSF6pKigMmiJMxtaZ2QGlJNnMJP5vkHxwyFk6m9JFFB6JzaFj4ddJDx9zz333he8o03Y3zfJZLgfdpM4MzOl3VVyS8CH880/SzA6J3ps1IDO/uhH/y3z8TBGSJn2HggGJwfOyIxS16kTZcHC+am6Z7H38CF5h0qG0Fa2bd1Rnn7qmUqZfxQeHVa++sijpeX0sc/7tm7ZemXAVzls8rQpARp+UeZn9+4dydqbC5ClkxUgGMCnzC+nCdxQlMmT8b+fDoOC8jPn6wAwk4l6Kd/Hn3wSUMfZaQNThj569HBAXcqP57XH9QXEA8Hbd2yPYhnebWhkZR4AdMZCAAQY6kfVo0xgCSFAndaAEwZI+0KpfPzo4bRZXT376tCLfrJhXblx1aq0P7hQ2Xw9nbNmzErb2bbtMgCtUXqGjiEzAD5wIDIBlRrMcC1ZqvnySy+W555/KQwv06bNyPd3n++Jg3Ox+isti8KP/u1vP1Hmzb86w/joYwVMQIgqGpAWysGRI9Mnz1Dp0aZggjpK37BcAD2MhmBQTzHwxSkxCpQ5fcn9wuvfGW4D35xf048pu0n5GQWGwz2P6uy8Qg8I/BN+gY5MF8NrNw5yCb2TyuaYapyNwBDJwKSJgOqcflrvrlQOBMccgjZG38dxZZnVQAQFtfde4EWODG9rzdF2hEe+WbyF1EHvvT/eodL1HruylwlbkL72BI0tJUwk5gNk5vyRmSOrsm4qCUAnUMjwMDa1/FyD9+eeeSZBjlYBHPsGNoE3bDjpFT5xIorqnhmmpoohq06+bM2m7HrMZbyaLBtgaomu708b0gl6Mi1ZFXcA7LtzrCruWzbeuaIctj/BMwtkd+7eWTqS2RqWNiqZljay2jmqXLv02nLrLbcm8/PiCy/0D+62henlcl9LZFl2zEAunam7PAzDHs55Cj44//ff/yCBKsOmB1kPOwMFPABg/nn6VbNyt0ru9BJjkWcWcMpeC3g5TG1V5KjuDbqQbDF9dnYygUD5s88+EznyTO5RKV9AANQDO5IXdcnm4QxgyoyzUc7cjBIwS/fXbVhftu/YkwrdokVzI9d0QZuFtsR3312TzCY94oTcO5Dhs+kkufOs7hcI5eTrUtD2/I5nFuA0VQ4BrCFY2XVyIIsNoNcWoYmRdUAui2OHDk1lWgJj+IiRudfMhYwZU6ZMnlzWvPNWnME3vvlYAC15lRDwPM6ck/McdIKuqKSqVgFfAra0XpqNmjIl5+vsfS8bzuFBQQgSBKxsE0fhf9rYBOfOqg6idmbJps3gWT46shJ3eH+7dbZu3pL3F8QJjAQFlI4us0ecjeqCrLkt31qN9fuzGf5ORYfONTtszEOqeGqDxMqpncj5aXNTSYuOjRkTv+F5yQn7HsrgruMBXAA6MCyw1XLcDN/7HFEY/dL2Ezrb4ydDKa4Sp31Pph2dPt22YLYSgHxR93GV2r6jMkIOm352QMbZeFZbuAGEW2+/I+ALmLYbDKCs8wMLwsCZqtOMmaGD5ePSFXH5UgJFIE0iSrLh/vseSrDGnx44eDC2xPmw//TajIZWIO8subJvLyKQutgPeQOZGTO2M/rsGTyTAFUGmz+ju95JEE1PZLObJabkCauadxjDPkyu1QsgUyva6M6xYW90vr/85S/ymfc/8GDuRGu4c8jCcDOxh7D0DU9QpiXTPSYh0VJiY3wGe+LnBCaqAHSSDL744vOpUNxww4rYYe+IGEQiDjU0gItlji9wViEuGtCeYJ4OuHf2tOpsb/SkkkrYbD//yuJSiYWP167NzAzZauhy3RtfN27MuADKhthCMKSat2jRgmSyBfH273gX8z6wkTMgH+yaz/yjP/pbqSiq8mjxYoPpgTmYnbt3lRdfeD7nq0LLpyCSaQJIz80Paw/89NOPE9Sz0WSp0pmPztkLFtyF5Co889mmz9O6ZpbVAD/MJPHD5/sMwBmGUW0kW+zwxEnj807sqiRjYzu9E5uubc8/A/lvvP5m7vOWm2+JPPlv3kGXzenTZk8B5d58RqUS3x29wpooG9914kTeXxAv2dMM+DsX+2JgABUtclRb06ptkhCReBFEkS0BU2ZEus8HK5H3tNv2z/5hOaOn3kuy5igqaKRS7YggJIJak+j2rA2zYVufWdi61BZIV7kwtw3LaJ9k6+gL4M9XkW9dK/CYu3EOSGTOnDEbd3vB3EmHdGvozEAipTK7NRW10fHB1yxdUpZcsyQ7c2BbNl93j2dyV56PPzB7t3nblpwduwKv6/ThU/hXGI0Mw1SCK8+ks2MoIhK04IMHx6c6t8utJSys5mEVOyTyzZnDOu6ZXPEf7pteqiLrQLn1ttty5+yTgNQ90EvPgN6ZT9DC6A4UOvgXyRBBi2Sud+MTfe6evfvKv/s//l2ee9rU6bHLgh1JhhFJ8oxDCpCq8h133VFuu/WWLCJVLPEZZILObFhvXvi5JCS1hsM0WntbDu9ZG64Cf4BQVRJgQKmUQgBzR44cSjYTAFYCk4GbOGFijKn5DQbGpcrqUSggjZKcP3u+zJg5K1EzujdAxwyLSEu1hsMSxQIHDLzsoYcGZAUG6RGeOSvZcy9uMN5BaM0CPrCCYWrSewmI3nn7XVEmgEWEyNGHYrqfAxzo7UAteL4OVmfA8cypZHnbWrHDHc+AP7rjYUP0YNoGjKKypxIYXDUt5U70hqJthhojEQUR6BgsfuHFl7Os6NJF5A2Xy9AhhjYH5XzN6Zw9Z6HWuPLY44+XVTdpCepLSU5wJfomBDLALi6bewUyqjsyrqXEMRIcf4AOAhzSg/Y6LxSAX+ey6uzN4I4rm3IZCYGBz6AwDD7hDNtcQE93suHKn74MY4rP9z3eRZCUDGhrHWjctHFThicBAZl9Z79+3YZE8amk9FQaQwGcNqOGJcWwGTAJVN2wYkUAoudwb54DeGMkBR8ymbJ1+o8BtmxtV5m6iPqwNY4tdMcdHaGo5VgYJw6pAbGCM1kk50HRGtYV8ge0kHE/7z39HePM8So7YypxPrJ1wCVD1YEXPvdjo3NrjLB3A74BJEDOsPbYMePKzOkzc4fk259knXp6y++f+30CVwON3sf3ysZxwDI/nud019nsFSELAICqD2DMIPqj8tGrHW8suu6Stpjjh4+Gteybjz9eFi9eFOO65u01AdcCPndIbxk/zymjJ8kwbHjdauz8nUOdCZmRLKNAg+wAIJ6f0Q1Lyq5dOSfLJfWZY4ZxtmiJva9zkRXPmZ+v2XhOnzNuqIjZjYZcI8Hj8eNl/LhxZcvWL1PFvf/++8KWlK3XnZ2Rw2Y/ClnQl+sZtHlYzHfDsuUBHc7wyFF7DzrK5EkTkhEVSOzesydZOoGR5yB37ATAB1ALgL2fe1bFUaljQNklICDzc4BLe3uCVHrEOZM/n8PpkAt7VwAaOuFd/R2bJzghoxs3bCz79h3KTIDnAhDYSTL9+ed1P8/CxQvK559/ERDc1SXzObKMGVNZ55plhAK7SrVtZ4X2pRM5TyDK/inBT9Ma4HPoiudev25jWXLNosiSz5P5JyMVgNZA1pmx4/7dfWoTYfOci/m11199NUkCdOKYgRDa0DN2lRy4M2cJAAiQPYdKi2QZm1+Z8vYnQ84WJUt/1VUBNNrn6C2nbWZN9vNyX0kVgfP035w5gIqp89MNn6ZdQrDrGZyPn6n9/4NT6SHrHLY2Iu968MChtHrxFZINWoGwatEDgUslwTlbjh09Et1mh+bMtjdsTM7ZO/pTl8PWv5N91hEh+PBs3jmzh52d+TxzZ8ksn9NSMzPyUheLWh1Qq78zZ83MO7MfwEgGlXdJwAE/4wLigFKscw34YRvRqpKbZscFQKNTgM6q3qvie3/gyud4Ls+kguDM3bW7IDvuDUgAygydq477OYCQLVLhqoyHO6Nr/ptAoOKIjcnoLll8Td4R8JR4M+vrrNgOckmP/b+AQcDt9wBxsmhPDlAsgPP+2o8EZ5Ksr7/2ap7DOfEVnsXvsHXOr2Eo5XeBRn8n4HEXngnDJF342qOPJvFln5HzPtl1KnJMV5FrLJi/OIHI5YuXS3vbgHwOkJfVG4M70v5llkIQSK7JnAQNtlZD0qrsqZicOBm6brN7KhLkkX3xXmzD6DGd5dSZ06HL5vvtGEN9rzKvhYdex+90dNQ9RO+tyTlqBXZXQLXEcpOcgN3gFS1eB/YdSMJaRwBgygfKzPt9gB9DoOWeq99aHXm4ceWqYBGYTnsrBjB3xI7V6kN77BQ77L0EOYCKDhm2kD3WYoykQAbe+wDm5L+ZJXGX8Vf794ewJAtdBwxIoOv/nQk7xTaETKivLzpDVmECNjl7wdrbY5tmBy/Uqj8/I9Bnz0Pc0dMbNsKjJ05kqSd/yq9hg6zB0MjgKZ+rekFG/Lu/H9Ciuj84+pl57AHt5ehxrVMXytVXz8t3u3MJ5AULF0c+JeUBd/rg+9nlixd7EkCQ51pJ3ZHqvQBdtdIMJixgzvTOu+7ILPnHH39QiZGyn9Kyad0hbWl31SVjAfO06VcFAzsXdk6F3Uy9u3FfquvOReLbH74fNNTWKhnAPsH4A4cMTuDhD5tRfWxXzh3mEQzyKefOIHoyf9eSRJdKTDq92lrTzRN8mjPvyRnAUZJH7sJ9kk937z38syBewhaGg03+7b/5N2mHnD2L7ewN6ZXqkHhEkLpr1/Yw+n3jsa+Xhx9+sP+OhwRbigeQdr3x2ury2mtv5Pd1MvA97E3LwV0f9vVeVAa9FBAy0KKqkaNSFg1Na7tllTVS5wQcgoCAgR08qCNBAwPPkM6cMaO0tgkkzpeuKMGlutix52J5Z83bGaw7cPBIOX5CKfebGcriOGW4fb+2FIN+FFwGngI8+rVHAyRQUj/z7O+TjfV7WIbGjh8bhZUlknFdtRJ94ahE2DKCiZCvWRohSO+hTfbKZ5dr6S+DUG2cxvSybduW9DRrTeNEMJUYZGJYKavMJmNjvgRbGvYpZXJDpBnOHj4q2aVfP/mbsn8vvvj+HThtlnsOjmCZw6E0BiZtk19106rwyzMIDK/smd1CFJGCNdR8shRAHQPQcNE31S4GTF834ZPJCVvJKEwYZ1JS5NDMN7gTVKQUQaYrrEg9PbWlrK2tPldHXTrqdwmedjSC3bQeacWTFbRjRd+jwFXbo+eU7TeNtGXztiiFu0sf9MnjyejLLvq+2ia0N8bBkGhdkAZo1PJ5s6hOm58sY82AWIA4NJk54LRZPgr4CjgYE8q0cNGiOC1n4DMzJzNxUoyJ7yUHsvieV88xJ8GAMpzeEVCtmbiuDGuTe3fKqFJU300PZO/9fAN0GCTVPE43FKJHjwYYyizbTC2bT48YHYE5A7Ru4yephF09e26ZMnlqqplmeDy3rBBgJVFw3/0PJMCTiZWloE/uj77sP3SwKGgLkgQuzulAP5B/7LHH0uv71tur09YJDAB1zkGfrt8ZOnR4XXR2uM45qJbIApLF669fnkyv8rd7QbdOVgSRzpfueCeygkHr7nvuzU4WYFAmUoBLnzlVlUl2I0Z14MDcOVsDWFXixtrvK2BbMH9BGTpkcBb5ajlVFTRHwZiyOwcPqlIOLzfeuDwyh2o4vdBbtqTVyn/jfJrPc7eG1s0m3HnX3XE2noVDC0PP6NFJMHCywCTAS/cAQskdLRuCEXMcZNrPkTeXKNMM4HoHVS9ZO9lchhuwAZ58F/vh54Gm665blspH14lT6dOX2ZOAaRgCzSZxpLL6gr26+2dO2X+AvnaXeXNrcOZ9/ax3Bv5//etfpZ3DPauIALeCCfcJyKuyer8PPnivBkTHu8K2N2fO7JyFIE/mkb74zEq20Zb2Cz3S5MVdqyh5NsmJ7Vu2/v+Ada10AkdsZkhNLtSKKwAgUcFXeGYOTrtytetrU/liu+grsCGQIifNUkp65hz8HrvKZzStF77DoDwAqH2QDvp+Z0RfvYM7a4brOUz2VRC2a+eeOESgTFJGRRTLEbvJb7AHKkl00nmzN6HWPXosmVyzowIrtkGSxjyjnz9s39J0+5Ym5DnJGCpoMiVD7vt3bN1ae+anzwgIpSuzZs6ML3FPgDMg5N/pnUCI/SRPzsF3s/lkP2yBO3emIuz52Bn/owPYHVX0+Ra2X+IPkNMuJQNM1yUjBa6CNPcLHDgvwannb8gIgHvn17Tn+G9Al7autBUfO3plwJve2xujewKrHJvadfpEuf+++wNAmuDS+5Atn01ftNEihXjowYdSYfJd7GeqBYPrrPArr7xSWSRnz4ndq0m7kwmW2CQZabu9nAF5kDz0z+TpuqXLyu69u2L77VziF9lNZzV33oLYIBnpn//8Z2XB/EW1kjl8ZJjCJGHSun/2bHwANq2du7alclCZQ2fGHtTWMe1QALyOi8vl5ZdfjHwIpPgT8ulzQnE8cGCZPBWT3Ll8jj9kDpZRFRM86L6QXCSnJ04ci37R1fvvvz/PmB07/795BzZbIGx2Wdu6hJp3Y7cB/GZ+Y8bMSnAimeXZvYNVIOyVjLkkVVPJ+3Td+tjtG264rl8OKxGB4C07vLRznzt3ZV8c/YE/4svOn48Nkjyh25IdtX2skoT4Gb+vjc7fO2eBP5luyAXqnN6R+EOkKtrkartZV2SaDSW/9D0rOIZVkoNNn23KrqAm8QnXSFSNNHM7YkQ/W1iVg0r5XavrA1rbYufSZmf5+sAB5eLlS5kjl02WfMlqCt83qM46km0/X+en+/JsCgTslzPyXPBgdHDcuMi+NS5arG5YviyEBBe6z5Vf/fUv8vuqX3AseWVb0K6zIVqq77j7risdEZ5jiEWmrW3xlbCYO/T/zrQh0znbz2inIgQXmYkd0Tmi9PZYFF+SGIRPVOLJUMgK+heewye1pW6QLHh0kL7Bts6sjnSoktUF956F/NXEBqa6urxWMlUSwBlKHkgGaPV+6qmnyoMPfSU4ni68+OJLCeDJLZsv0LEz64lvfSvBDtvFfvs+2P7LzZvLC8+/VD7b9EU+f9euPeW+++6LPW05uu/TPkYVOOMAp8iWDcGwUNujOAo86qEsbSkBagyLF3bwLqPh96fILX2tKfNbpOkzzHOcPHGyvPH66+W9998v5y/0lgMHjpYVK28oDz74YBRO9sRDy4Y7NJuT9+3ZnSFHrFYyhZZW/vqvfxlggP1s7LgxZWBHrRL4eVkHRkwGkGH4/l98LwDjplU3JXDhEA5juDhW9yNginEZGOIo59NP/75c7L1Q5sydGWdgP4xSNKd5/fU3ZImo6Nkz2jUybNiQcvZ8ZQsDjBh0hvTJX/8mAGZAe+UM9/4Uy0V7R44ZgJbp1mvYMQSz04DS2l4vHdiUFfKZHBzjpa+XEjMUiA4AI0ZUdolSMwYUC7gGslBqAw6MAmfbgBSOjLG8dunSmrk4faqM7G85Y8CSXRo9un9Px4FU57SFOCfVG0oqsyBw3b/vQAKP2lZ0Np+r4nD29LmUjxk4mXObi8eMGZ3BZiDdEK9stiDoiSe+nbPGzqTPlVNiVBleSyo5Su8sg5hWu+PHI3scgHtm5JrSaV18h/0DYOFsztZ+9nPn+udxWjP0qf/cD2rbwibGOdc9N2Py7sADg+QuhgweXF597dX0fgsCtc3IdNi8qwwra+YObLjXUoCCls64A8754P4DAROyGDJagL074phkUcx+zJo1u58isjK8YTCrW8bbs9Uaw9HuPXvj6BhhJWegnV7uP3gwi8dkTrSBkbGTx45l1mDJokUpt9vmndaRESOzB6OZg6hbtceHCRDNanrb9+1PHz7HLLB2ztoatJ+99vqr2WtSwejwvI/eZecl4GUHrr12aTJmAoc6UL0thAbuID2+rRyXuZxp6dtVjq5sNS0p3UtiqOZ0DB6UrDPHI6jwXrLFoYjep+ca6cPUgEmZI2Dg0JHDac2oiQkLM+eX6VehDd6aGSdnbkbHc7gfsiSAABb8s31JwK9ndA8qRDNmVrshSE8QNXxYhhvpdWWMabsCZp999vflT/7kT8POJBsq+aKy4LwAeu8I5Ltvhl2yQEuJ3np6Sn5VM3y+DKDWR6xWgi2BAoccYhGZ2P4dEXQW0Jg6ZVoAJ7lVIZBgUkVVmZUlJ6MGPOmLoMBcmcRU2BT7F2o2P+e7Hn306wFaAsQsTp40ORTvwKTqORmfNnVqyAi0l7DtbL27l0igF3Uv1ZBkMAF5gM9iV9lebXPf+ta3ImMffvRRkhPk3ZkCQN61ma1JZnXgwAS7nFplm+xLcswz0lvvsH7T+oA07+58PQeQxk+prDU072b+yAh/130dNUn3AAAgAElEQVTObNKQAAGA6OabbyrjxowJDTp7qlVRVUC2E5AEOtgnQY92O7NYZJltYAfJvGc4IRtaLkfW+St3nyWxGzfmPMgduyBbSVfIE8DPT3WOHh0g765k9lO1v3w5lfn05R8/nrNJxralJQPkqtuvvfpKsv8y69pR/BxAgRbaczz7zO8j+6reQH9ThWZH6BHbSV4F7yosdXkjMpuLZeTokdlNBhgBquyqQX+VO1l9iTTZYkkTLUUSnoAQfODdBYXAa2m9XP74j/+kJmn27+vvFjmcM6GHfJJnA2zYYvMtwGDdK1Xn8vw3bXx+X4UKAPSuqkaeS7WPnrhv4Mv+GMFFdK77Qio6CJXIKtuEatzd18WkY6J/9NI+MHv9JBEl+Pbu3lMr/kkSHC+SwwMGtJaTWib37UsV/Y477oh+qiB4R5+pW0ZFkO/1XM5WF4GkB9tCnyRwLCClZ85qzZp3k8ghw3a5mJvSyugOBFUSNGTAuWmtVn2lb6ohKsm+y7mpCPLJPl+rmASIz3TGbA7dsUcFWRDfwF/Qs/UbNpZbb70lAF27JLlXkfvwo4/jP5YtM+dUGRa9A/zIr+l4AW6b+WKyBKc4Y/acvgvy4gutpjhzJjYaSHUO5JU/kXT+znf/ZipFvsN37tt3IPhE2z07AYBXco6WrBgAxlVRdQ34LljD+5mVQ4QxaAhSqc7+nS9tYcW8auq02DTnUVnUDvUnL1Uez5X2ltYsK9dVopKg1a9zrHmwtnLyxKkkH/iVYLTPPo/f9Lx0y7MC2Gz+VVdN7WfWPNXfRTMiybEaEI2MDSE/11y7JFVpzGLmLD1PExQnuOhnMm0qtuaO3Jf5O9+JDdkHk4sQRnSjrr5Q78YKEARDe/ckqdHsKcw+rpn8DkKsy0nKVL3vTScRG8O++X7t62xISFbsyDt4IP9sFhZzJlnx3pIAfpffThJHgmX6zPhX9oaOsOUYW9kHtvUv/+L70de/8+d/r9ywbEXwwZO/fjJy7WfNCra09iWJ/9CDD5T7H7gvOABZgc+H4fird9a8l7uREBPs0APJypYTBzf0GeiTkZKduj7UzQNTJvdQiegGtCUybOmre3RqcNPSz+RkO67BZZEqCmrsYBZZyjZduLJ0CX3sl1u2lOmzZqcfT1mVYwf+ZY/wjhMqzmvdp58mkkYb6RKBlcEDO6JQAKahY8ubWtta8u8MLvAnM6605xLXvFPbdWQ4A+AtZzzVVd5b83aE2v4GDmR0DOeB8uwzL5Wx40aVlSuX9W+RP5ZZEr2G8+cvSjsa8HTtdUuze8QSqgwDXq70zQA0h7j240/KG2++UY4ePpYMOmBjkJcR9kcfOeHnEPT32rSsdU3A47m1CzTZOE6T4r/3/rsJfBYtXFgOHzoSJQzbyaVLNZga0B4wTeG0H149e2YumWDVM6gzOAwy5TIXI/j8/AuDcqOuZGwYLWcDSOmLPXvufAy73vlmTsIZqOQRRJlzjo5h1fKQHtmz3THYBmMB2a3bN+ecGHjPLJPnZz0retVaXkYRWLOFdanU8WyQDsgZUJep+TnK7P08o2yRc5eRkKHi+D0Ho8yg1uWbDFtX5IbyymKaG5Ph866MsGcLoFf63Fedr4qbLCUDbKlo9vsMHBTQQD4FOj4vmb3z9pEMDuCdPn1WQBSZFhR1G5a+3BcwQl84bkYf4MZuKJsNDNTgCf13W0CfewK09IbXJXy1F1kmy1kASqoMO3fvLrv27M1Z9vSej1Hs67V4a3sZO0ZgPC+y5L8DM4Zg6doc26vx93f3lBkzZ5S585BHnAl4Y/glDZxR8xzovTlG/fKcKmCNilVQXperDkl1yh8MQIyq5AfgA2D4XUbf3Xp2381WKOcD2AywWRzZJLsWhvXPLdht4/edobvE/iLpIRB213XR3Khk92bPnZ+7ee+99/L9C5CbDBuWQDZzaUDD0CHRUTJIngXWgOHAdpnCo/l7nw2U8Rlnz52OTra2DsiWasOPnHjD6iPw9M/k0J1rbRPQCyAwjAGLAn6gRtuXjDW59JlY4thJpARAmZZZOqw3W2ZMZu+NN18NWCLbgksgG9MUKnDy1tCZNrTolqnRXcGOu08S6L13U8Ui6zL0Pk+m3K6Tpk2RDWAXVHE4vq985ZFUifxeHUSt7UDuk9NJK9bo0Vfmo2qLXnWu7repsNXlhnNzrvRQIkB2de1HH5Zv/+F389/WfvJJWDk5ScFHZXjrrgP4o2pbMz3j8Py7ChTbZkeG6raq4+jOUeXLLapfKE/1dp8MSyeAT7/9nT+em7w4E/eioqnyUDeqDygrV64oU6dMLq+8+lICaCDaotzJkytBApvj3YBRcmB26fy5s6GG950SawDgGQQAF84HRALKPp/eAC/uRgcBsh07vCrleAU9zSJrOis45iMMXHPU7p8Nd5Z8SboUTmkDnR29f+qp32YvEDsh0PTO5HL2nLoTxzwPYCYo3LhpY+wZ+wogAs90WNKOnlTmqAOxZQEpSA1CH1ttjHN87fXX4qPbWjErHcjZHO1fFNgMNAMubKi7o5sWg5PBatO7MkfibOhDKmXHK2Of5KTf0dJTl11ae1DXObg3n+8ZBUaSeM7Q+bKf2rlqa+f+YA8JR+crCUuO6NCEidYa9PW3Sl9Mss3PaOWFg1qLof6ZabGnexcvGPq/XHcG9pV8v2qSCui27V+GznblyhuCXwQViDXIqgSJpAfb6P74FvYROJQsVZkj56qmKg5NNf3jj9eVe+65M+1v5KqZIeP3YSZ+M/teOkdHb3x+bZG6eGWnU2XTG5lkGfyja0NwTUb4zGYel1/lm8geQJu505GWQ99dDh7cFzIj+MFdmo/1vXTKUHgIPTZbRq0FuyNU8Ug3VDXcgaQEXbULi01rKpP8Kfu9f9/eDMaTU4lJtot+svl/+J3vRoaNMfiOjRs/Cy5bddONeR+2NQP2J7v6GfuGlDFjzWS1ZX6ltlgPTJJQonTufK1ubdENurNw/sJgRgkTM6WCXZ0GZISM8bWXe3uzLFS1kp/6cvMXpXPc2Oic4LeyDtcFukgZGp1zpvRZ4glOgIPgOjIj2aGjxXeQQeeukoxBbMWNKzJmoWNIgrHRDbYLlnbGMDndDIFVkue1TY0sCHQQTlWW4bryQAKAnecT2YtD+w9kXMQ5szN0Z9xkM7+ncg/NDBeZSMtXS2vY2eB/CQBykMXR2A73HygzZ81K1fjw0WqfJeHprv/uO8gu/TWP6M7pumf3Wb0XK9Pj7l27y1/+5fdTIf1H//iflsmTpkaeLYD2J8RQG9dn+bX27dtuu6XMWzA/nQ+SEekUOnq8vPvue2XDhk0ZGzl+/GR2hjlDuKal68imvldfeSV9tgKdZctXpLqg3BlWqPPnc+iUu/dCjdQwmPnjkitzw8BsHnawQQgteMxb+5dJDQm4fPmll8ISccfd96Uq8Vc//m8RSgDBAX3tq19LFgyYMoh7yy23Bvh6SUB1987dAUbYQvQFr3nn7TJ0+NDQqqL/lVVas/rt8h//4/9TvvGNxwK2CaAWNo5dK8KqlTeWMylx1226jOHXv/mtKPbhQweSdWTwDc3KGGGTkiFc+/G6CAQDs3zFDQmuLl/qyXwO4Whpa4nTAgKOHhEgvR0SA8s1l12/vNJtt7TkDJV5zT0AAXfdfWellhyNhGF4WNyyWPRobSvjKJ0/pdMyRGFUU2zk9t8BwYYGU2aAEAJ1Pb0YKFqT2WPgkh3VStLTk3ubMsVgdHsGdhkEwYtgQ8le61Etq58re/cfCJ0yxhHZfgYIu4os9OmuU6meuHIOwsJIYPncme4YRox8lFjFQJaNkxIUUUjtRgBVsqnJNl1VbrrplhiDUK12js6AvSCAkFKcpgURqKpZkunJPvpjJogiAmqMgYy9zDSD1ACISi2qjajS8nL+zz//fByvuQS9tZ9/ZlDXMtYJqS40VJqUV68+eZQd6r10KeDDvRrA1cpCToFDCsrJpJppZqo/w+X5KJ3sk+d64OGHU7H4+OOPAyhkphA6OHugMTMFh2T8h6fyItPCUDEcdTndhHLg4KFy/GRXjKOgnxz3nj8fh4aBDdCXIRf4GcBWgcPkg/YUSNQrbNdUZT88HLlhiAAaFSTARfvAE0/8YWzBRx9/mIwZhwNEMuw7d24PSwpHYX8EHTIIPHvO3ICfZn5EFtwdaMchpwAfAyrw0gJADsms79X+JHskYyexcObMuWSPhjqbjo68H2II912HVEeVrz/+ROa6bFV2ltOnTa36cuFCKowAQeM4gA5ttAI1ZyNw83eokt//4P38rODpgw/fzedv3Li5XH/9NWXZsuviRJqWLJlD9sFdLFq8OLqtrRZAZk/Xrv0o8jlqdGfmstib2gI5OzN9abEYYKkbevf2OAkggi5byvjSy8/HqftMGWZJpwqGK1MRIFEXqd6W6sUPf/hf656x5SsC1NhmcomVEMiVOGKzf/nLn9cEyPjxaf+gW0C0ZYt2Z9DHP/iDb+TcnLV7rrblXBym70ZMcuzIkXwHG0jnmz04TasCOwMMfLn5ywSr2tWaHVHf+c538/Nvv70mvdXujL5xsJ7F7hz2AThiD1VPbrn51sg+3RNkaqu17HOTas7sqysluU332nSPawHEgFQCBJyP9/B7ZNYCS10H7kWrGpDf2TmqLF60qIzuHJlgn+5wpJJVfk6gTGcAL3fsnOmHtj9g6rHHvpXZIosFzTqy984F8OODgDPvwz7YH8KGT79qRtqvvLcADG28Xn3gF1BlnyT+JEKcZUOqIqED3AuIULBnV9DI0VnkTC8kobzg1XPq/brnzAfs2B4GLH/YWXZdgHjb7XfU2aydu+L70rLWjZims3SOHRu6a4FoU9GxZ87OK+21svH8tUFtukuPgcOGTr2y9bVki3kWSR88kEouf+GPs6b/5IpPM+hM77yDO/XHDKj/7vm1GkoqsEFsPbsMiPKFWky1G9ODkOz0XMy/o/GvgFFHRYnd0Z1y7733xm6TN8lX9nXcmPG5N+fprk+d0PaOhKQ7+qQV0BJCe+5++9SvAsCcHQCv8svOkO3abrMrcqC92T3SQc/NTgpi3Kkkm8om+6ylvVbMR/fvkFqbBJXPF6yxqQA5mXZm/EmWXl66WDbYJSVw1p5mZ955FMvdsbVJIGCwLa2RN+fAlvvvldDoYmyNKjBiFLN/XSePZ67H+yA8kVAMadBeTFtdSeAC4BI0KK89FxCs4mY2SGuSe5w4aULk3h+yIqih47t27Ehy0X8jo2Tdf3PGSbYePZq/I+eAuKqfv/cufJMFm2wPPfR5MIXvl5wF+PlihCR86fXLl9V5lY6OJIaHdgxNskZVFcYgi+TFz0gusqvdZ89dqZAIYHfv3R1bbWRi/NgJsbECc0BeF8+QobUqTwfoo/up80hapXcEK2iJZ0OyZLWlL88Gk2hbgy2tpNCuHaZENMzpirJq5HJpV9nu7S2fb9wYDD5rzuzcFxuM5XDYkKG5c3JaKfg7ci51HEBl+mTB65vVJTCD9rK2ttJ1pnapqCZJ3FYW4I4rctQQwbS1tKU4ALNXcpfSj21roqYGwZdyltiC/bv7FXTxcw2Lb6V3P5cWfS2mfgbbIeblf/JP/mmZOGFyQZD20ksvJcFJPjd/+Xm5asa0MnZsZ7nzzjtTaICHEPn4PMQDr776epaFapdzxuSCzxJgtZw8vKkvjGD9rBhiLFtxKJXARWkdJTJEO3jgoHLh/PlsW9UC2Ay/A3yJAC8aXK+VhtpTjM/fDMSh8tprr5VTp8+U65YtL2s//rS88OKL5Q+/+4dxEgKXBx98KCBXr7ssGBYPcwuyiCJucy+PPfZ44ig/8yn6wmlTy7333x+Byhb6nbuz/XfunDmpWlBwvPiy6NcsWVpWrlhR2ltsT71QfvWrX2Yr8v/8z/91yAWAJACDgXzmmd9l5ueJb383Qdi/+df/a9pWsDdkudaQjtLejpa0NUJjTudiD9Yti9Z2xElZDJVe6mnT08MpkywLbhDMXIt3veueuwJiAALtgRyL4IkQZ9HnADt2TkYos3do+PDSd8mAWO2vJMSyMC5a+RCIYbi8X10w2b+UCZNYR13+5A+DVgMAbDB1x0Pz39x5tuAqLdrFc+lyFKb+PeUzn9EWEAEEYAaTWfv5z38esDxn9vxsGR45qjNzTKPHjMq7cZ4MUSUDwJDREwMu67Fg4aLy9a9/IwFfdUQt6UNmdIBIJUkb1SlZUzHhiDlBZ6IVp8n8Eewf/eiHYdfxbowkZ51ZnV6c+x1xiloNm97/huElCj64I+cI2PV0d1fje/58DApjYr4CcxkDLssZitXLtd3N34UG+azlfx3l4L794ZEX+AP/DDogmcH2xYvjoLUacIpAPeMBeNAh/02rgaBswoTJaZukZzKAAlitTkD2ia5TeQ/B6tKl15QdWcy6M73uWthqq8GyDFdrb3r55Zezmdmzbt1aMywyI7t21baTm29aGYNk+abAlmzccutt5fiJo5Gdpp3SM7unDEeHkpmRu5yz5WQ8r2diqJTXJQ8EOw1TEKfIyDdLCJulYBkM3lSH+Lu6Tpd77rk7DE9yK4cOH0k2kowImp3N8WNHE7gtW7mqjBs/pqz7dH1IGToGDSjz581NFU5wyo5IVixcuDhtHBwPRhwB8SNfeTRVl4aMQJJGZvjV114OANAipnLAsWVOSaWwqytzXt7fe1oWK2D+2tceDZDRLqdiJ/lRKUJrxcPfp6Vm6PDo7pAhdiQMi14Y+AaIfSfnuWPn1mRW/ZFN3b1r55VMqWcRyFlIahZFNvU//6f/GJ1QKUFsITtL55qt0RZM0l9A2DNw8BbuSXCxB6qlH39cmdMkkFSlgFL2h3zWFtjTSbxo3xk3ZmyAW6ql48bHB3g/Abz7BcZ3IqzYuTPf28wbObP77r8vcv/aa6+XT9euq7I1qs4Ssg2CG0CfjaOXAkntJgCE5wcg2E6ZYjTAi5deUw4c2Be/oy14y5atkfe0Xo0ckftDtStQqpWdkXG+qqUCGgkmC3hZSBSvwKugzHOTN2xfuhbcsTZRz6ZKR9fovHujYwKBzVu+LJu3bs69C4gEbMAiXWoSD20Gwvt3j6QNNYk3BAoDk/ndusUuEa0zy6+0qgnUAHLgUsLAZwkAADq/O2pUZ9jYDuzbn/uU4pUwQhTC3gH3WNr4CjpBHhtQ6TwlncxLOX+ATXbX2QO3KnH0lRykteXCpbQK0Y3fPPnr3C2AzXf7fUCH7wyJwqVL5Y47b8+5ojj2swJ52EJl1Z3yL95Vq65/dx7+5/n4R3rr3AFli0XJGtsLvKmQ+y6tRfT6dNfp7DkRwMrue24ti/wkcLVr9/YwZ8Ect9x6SwAewGqhqjsbN7YSBezffzDVO0PYCAkkRiQkfI/kClasU6ePl8WLF/YnLydGX/ldXR3bt20Ne6MgkHy4L89MPtk9fhPOAp7hBsnau+6+J75s/QatSwfzP22nfJmfb967DnoPijykHRv7lR2GA7FzDbqyfsHMo+4csiNAGTN2TGwN/fcMAojWtvZUTiQx/T2/vGLlyjDRVmIQtnJD7Lr35pMRpXgXWEiiygyYait/I2DftnV7KqaWwtIBMr5r9658/voNn8bGSeywIRIuKpeS03yKJJOZbglhc4cCWEEWuSETfKjgkV6yJapkgkrPqJOEbkq+CojceYgwcDS1tka+6Cz9i68+czZnmvmis2fj+/hGctB6uS5N9uySApf6LpfTZ09Hp+AeAN7AfJabh+1seN61zojtzGdIZGOXawJV6zGa+eGKn1v7F6WPzhzj8OFDo6+SIWxtQ+hyYL+g7WhauCUnFSKGDKsVnloRO1eG68Roa4vO+nc4y/sL2uFFZz/a6pfLlUTJHaRFrRXbbF1tYsdg2t1OHO+3kQNzBpKpFnr6PcFo1sooTWSxfF90wnfDJWwP7GvW/4LAqaeOwAQ79re0hpG4uzd47qnf/qafNXZsOiKuWXJtWNo+Xvtx7I3nlIRevGRhueGGZbElF3ovVKa9dkx0l8snn3wa0qWDB2o1iW3+6lcfjX+U0G85dmB9n0whB0NABgweWLp7evrLVnWgSTbe4aB81lcZemUL5gbXFp6wdaUPeWjp6e7NwQC6fttszbFjJ9JjeuLkqTJidGeU+vTpc+WmW1el7A2EAFyyGFmWZQhUH+++fWkP8LK9F3oTwTEgWMtUO1RSHILyIwP4yMNfu5Lt9yyey2H4LEoi0tz25Zf939UZat1pM2Yly/f5F5vKwoVo+mqfrItees11eZcD+4+kf1Um7PkXnony3X33XRn21h+dIKIF+O/NboYtW7eUT9Z+EoB98823pU/R71KmhoFJufna66/NcGZt2RpYei/qt6TQHcngOVuZU+fP4Ijqu/Vk9u/64LAzy3HqdO5PoEaYKJjyKGHXquBnmq3sgkIK7b6yN8VG4zN66CvFbAKYixfrwqghQ/IzBF/mQxTNiFIgztYy1J4LmJa2ZnBMa9bkidMS6O3eva88cP995cGHHiibt3yRiN27C1bNtHh/xt/dcjjJMO2p1Iyp5ly6mKWJgAvD07B1+Lm6FAxz3qn+QcFzV2YYBDjmAJp9Bxwh46DNwp0KiN2HbLxKkLYdAA64IzPez50LUARuAiwZaQZcJlFws2jxNTmrDJIOGBBHpOqorQOIIAdajD7buDF35sxlAa+79vrIHiO4c+/u9G4LrEPt2zkm4BnNo9ZA+244GGD++mUr8ozkgO5wWHrMl69YWd54863MgxggXnXzjeXMiZOpJrTWht2AXkDWHdc2pj1ZTkfmZLuch2zjNUuWxLhmDqQ/q+ZeAVptb1pgZHIqeO/JOcn+VHaqkckgyfpxyGHFC03nwLSkMI4CJ06dbALCwLnn8zParIADIEu1z7Jgd8ywA7OAAUC0fuP6/uH+wbkv+iF7JjmDDt2QPEBnX0fpU3XbmioNPeCcOSTPapktOQLGV910U1oEsTbKyJI1585BrP3ko+wQA5LIH1DHaHofdy3QZK8EhOQjWeARluRqkxuaQANQIYuCI0Gs+wYwtA0Kfumud8FcRuY58bvvuivZ8U2frS+PPPK1nJf7q8OuWguHpoojuHjjjdfz96lAvf9+PhtIVfEUiDk3Pf0yzaoxginZeAEokMRuyI47Y4CcYxWAAI7mjjw7cE8va/bcAO2UgCqEM+7Z/wRG5FzAR8aAT5UrDs13kD0gVObWvX7zW9/KXVm0rO0Drf/gDvNM4/Pd3olONcuInQE7JFgGJMg7nQKuBNfjJkwoTz31ZJ7zK488kpYz4M4zu4Np06ZHxprlo6EUL22VXhW70MD20o529sihsmbN6siWOxe8AznsnEyhSjBdrAm63cl8u+em3Vi70r4D+7L/xncJoAGx7IZhxwPCtpQ1b70Ve0CnvacAVeuNn6f7wFDTslhtjSp/9a3spHkee2HqjOtTuYNslA9j1KjIgPdl/7RoOjv2+R/9o38c/6YCtWDBosh8nf06E7knM0gdvvOH3y3vvvduQC8fZxDb57pL9zv9Ku01bLTEy/nIlTYioLUS0ZzLMDyQSb+XLFmcVky+BRtgiCLatVOdjC/wOZJKbBUb+/xzzwUXsC9shrNuaNPdjeCFfdJl4U9D0gJMmwG1SJgfWbhocXQG/tARYqZNIvP6668ry1csj/56f9UU3R/usqUPDf/4rMMgT50jO8v4cRMC6mXM+QVyJdE6YBDmT+3op8tDDz2U95QwEGTznb7TO33/+98LTvG8CGuwOzpr8jdt+oyyYsWqMmXqlNyzGaef/+KnkaHb77gzMudsAcxKtFNbl1Qk6ZPzeOGF59PVwN6z3w0opttkKy1y2MEWLCiHDh/OeY7p7EyQI9jh78kroL5xg3m3q8PEqZLu78kiO8LuaTHcsXNb/i777zC/hmiGL1ySZCtmVSAU9mCjVXk8cxY4nj2VluExozsTYJEDz0OWQ5c+e06CFvhM9YnfFTCzAX7Gs5Fvdl3Lc3Bed3f56MMPYhMrDfix4AA2mU08161tcVI/a21XOXWyKx0PleDiRJIKzsYzCrDY8Aljx6eDKRT1HXVNxMlTXbl360PIBp9VSVP6+hNwJ7Lrj26Y+SIDZ8/W3Txms5yHBBO/yLc5z4kTxwfLotL+eO2H5dtPfDvPIgh49701Caj4MfPNEvbf/Oa302WDUt/z81nRiSPHYsOyN7G3N9hJl4w//j3VO96mn+5eUJkVHRfOpeLjfTxnMx/ps/33Ol/bFqzke3xOAsHWGiBiQXZuviNsd8OG5eck+Pkq+CKEFOfOxS7X0Zf2cvHi5bL244+yC0uVjZ0WIC1ZvDR6oIoeEqdTp8qZc6fL3Lmz61z3zGrbentrJ8SZM+ezzuGD9z9IR5W7HDNmfOjj6TQZbTlxaGOfF6dAMi9nu7vDuOCBZWgwK2Bx8JLn7TAZUvsCAToFAg/ocICf9KpfrGTVDkZUpYfXgb/x+htl9VtvF215DPb4SROTEbILA4iqxAYoC4+n9QBY4sDQS6N/Pt11JkDG0JyAQL/vgYP7Y7AZ1jCz9NUsmWeTLeWwXToHw4l3mP8wENXeFmfy7HPPlrkLFuY5gDZKiGpXhEpZHOJLL71c7r7zvlysytIvfvmTZKsff/yxsmDBvMqE04dRqpYYtSng4n/6d78L6Hnooa/kLIAQAu4iZ8+eGxYXgOkbj30j7QuqShcv4frvKYMGV2pEwrN3dw32ZI8AK60kvpNjAQr88VmnLWSaqDI0PK2GDAMn17C16YemfEALg+keCSLj2jD9aEOTVfD55otsAra7gNBxWhZRCVY4p0T56K9ba3D05eYt5c3X38iC1IOHDoaEwUwD6k33askZg3DbbXfE8P/gB/814IdzACjIDvB1+gyjtjOsKIK/ynBlV8e1/ZSktcJFeSi4webQLc6bnwCRgSe7zt4zAg6AGUfeLEdkDMDPqoAAACAASURBVAUpQIGMtSDDWZMhjqJm/nZmHwTAaMZG8KbNjDFHz9wwqiSImjItpVaBgtYV56LFQKwBEDatPzJpqgmczrsfvJNMhwVeAoidO3YF9Fr0mfbAYcNiHICTnh5zcK1Xttd7Vnc/8+qry2dfbI4RnDLNDpfrytlUeM6US+HC3x1HTlZlmgUiq99+K45KRmzkiM6AgIYkwGd6L2QeqmfOjn4hTdB/ftPNt+SM/b7ssH52VcgHHngoZ6dKWuk6u6I/7AJD6b6cJ5lWiZCR56CBLN/NyPoen+cu5s2Zn2qW5wcSDScCYVu3b4tDFhzJzPoZVV9U94CHrCIH+u1vfzu0uocOmzPYHHsDeGtVsZdGsFZl8fZy11135T7CqjV6dDL+qiCMtqy+1hVOD9gkRwAo/eCg/B3QkaxhT08CHu1ePheI18IK0HjHpi3R5wtmdmzbkSWYJ090RfY4Bw6Vnqv6Ig3Ytbu2Rz72+Dero1v3aZ6bE1Rl87nvvlNb9YAnWf4f/egHmXkBsFQynL/nawZM6aYWGjqgatUkQVRca2Jk/JUKgkoqkMRmsBHk+KabbsqeD3r3/LPPxk5bklp3ql0KGAEsBOKq8s4UiJFZq4QV10YPfQYZevaZ58vRI9isOqIPF7rPJ/vqOQCXR776aGVss2h3dGfAr7v2TO5IYIYYZkTnqPLSiy/kzm699Y5Kh6sdMBvK7XgYkfYr+3wktlCgt7e2l6umz8gZY/ocNXpkueP221MZevGlFyrd7oqbEiR6Zt9Xg/1PkqShz/rAJRYqg2B9v30H9qcDgE6wQZ7ZnfAzDz/0cBITn368ttxzzz0hqnn77dXxlYCPz3BXbCN6eAEsGZNA807unJwLBJGpAAcCdzIqq8zOZ3eanUxhkZwcvWJLmrkNAJ/MAf/enX+qbH+WNb6eqoRnoKtwwbvvv5vdbqqxDVDLKoH169MP75/pKVDpu/hA2Xp/PAMiC8+7bsMnV2j82UjPw144I34FKDcHQR9Vfnzu3XcjTziVoBxOIX8CaCCQ/W5mMvlmgNxn2n+HsVGrdnMO3p+/s96Cn16waH5Zcs3igOqGuRX5EDnnS/L5J+us1Ly589P6xz+5H/8N+5XZiltvuyUsWKpNAkFJLAEN3+QeAHNgXGs33+KftV19srbOTDkfgNhSbuDdmbI/WosluXR9OB9+DWhFrgAs+nyVFC2dki/Z5dJvk+g4XfZ8fHbYzCyXbmsvE8dPSqDjHp2Nczp85GjOFLYwGrB+3SeRF+cPe3hv9+MdJXwF6vRHskHAScfcozsF4AX1zmD7th1p6yajnlP1MQlVvh6lfvbCwBr7Yt8wLrKr/jQV/tdffzX3rPLesH36Dokrdt0flVd2TqJARbESNSFTWZ9gVzX9g4/fz/k6gyS8hg3PrjlJT3YVBtES5Vz/5b/857GxSxYuTqLP2aEkV+FcceONZfCQjjJ82Ij4LDPZzonsen/Bq/vy7zCKZL15Y3/8nPNqCFXcwXXXX1fuvPOO2Au+BZtinQttTRBg5nT+ggXxJ/wLmVJhVSBYtHRx5tMlH5A04FoTTEhEqz4K7Og0xlafZx73Uq/BfkmAih/JO2p+suuP85Ac1waviiYp4vPhB9UeuND5CXqbeUXVUefcjAdoAdaOyc+wgbPnzE4b4/PPPZu2NH70yJFjaVuT2Pz8s8/TGYWIiC3THu55+QDxhz/TZ1xVZl09vdz/wENhJs6Men/lZs+efeW9d97L51lUz5aS2b17d8Uve/aWI3s/6WvK5ioQloPhCxfk4MD2ALLDDqxcupwDaipAISlorZtOK/geUS711qyZUpiH6ewcF2f+9FNPlVdefa1cRinX1VVmzZ4doANMKadSWv13ynUyAC5bBlJp0gut/eiTK9zkX3z5WRnVKUs+5grLhcP47ZO/CSgV1OgfpRg+C/gEJObPmVvOnzsTgMQRy7rPnr8w7U9mZCiUcrPeW/R9Wu9279pTZs64uuzRj2+h6O7d6cFGJKAC5GdlrVS8CDIHog/zN799KgGbfSQYKswe+G8MiNkdwi6LhB5SGd/g4ZChqjiqKbWdzJkK8DIM1tKS/5mjkVkCiirjWN18bfnV4I4hNbhsM7hZ+yAZ9ZAEpD2xkg1kYDYl29rGxhD6jIbDHmBxR37AGYvoZbIwOcnCK/cKumqArKWro5w/e6G8/8EH5a9/9avSd6klwEKArBFy2Q3X9y+k+zRl6PvvfzCL055//tkEYoKSw4cPptVQf3qdFzqWrJ93BRg5G8GdCkkqgHrAhw5NNpQjbKhtGUTG03tyUrKRCCrIJEPbZDMEgcCJkquhREaKsWnm0tzlmNGjY0zT0jakI1VDRuzGVTdFTgE6Sss4+CxOSzAko2BnAnpKWbQEiocP1eHQU2eSwey5ZK9ES/pIfZcMpNIwEMIA+rzFixZn6FrGW1uZ4KQC6sMBvCoBg4eYI7tYLvR2x8kMGTQwBorR2LN7Z94bjfeqG1clc6KVc/DQjgp0r112ZZg1u0oA7v7hVDohcGLMtZ2OHjUy721gsHNs3Q6vWuBuyI+2TufhbjgLd+ceDSymGnbmVByQ/mftf0ATOSDbwADALrCZffWcMmrE6NqScbE3YEubWqqZPT39syUTAqYAcfflfTlL34uB0P2jul567ZJy9NjhLDgkFxYDm4GYPfvq8sYbbySIrdkwdPMoY88HQN+wbFnsHj348IP3kxhxz1pcsoy3p27odo8V/PYla+4PUG1mSYXEf/OMHBi5B+AAAHcyc/qs7EKQpLA8ll0V5LnLYUM74qSXr1weh65HmX7H9pw4HiABNKFT5+gEbpI6qh/+WTZThQgIBJCw5WnlEqQ2TliF+b7770/SRlJk9ZtvBGABz8CkYNUiyCbLKxtJXqtdqUt6ybd3Q0986GBlwwOYPCd5Jy/XX3d9dAJg4XjJcG07uzHP+tRTT2deib0gB9pjxo6vmVDBMZ0Bwn2uu/XPzkglmLw++eSTZebMaWXS1Cllx46atcfWSeYkZNwh2eA4sUJpI3Ivv3nyyThdNsJd2g03adKEcs3ixeXi5d4AFFnc4cNqIM03SI7QcTKAvMIzybSTA+8C7Dm/sePNd4xINUjA8srLiG7Gla997Q/CpEYmXn/lldxtpRwelvunR94Pg5Og9be//XX69c24krFm6Wxtg6sJPG2hYe0bOjTP5H7dUxa3Tp1SFi9ZnOp1qF4vX0piJUHixbok0v3yJTVZeSHn7QzpcSrRY8ZmI7yqtntvaJF9Jrs1cfzksHfqKW+6A8hUs+uL7yBrqqyoYekOQFTbjsZGt/hVsqqKYpeMMw7I6e7u3zOCWv9swCN/Zbg97W/XXp+qo2BICzBZz2LdSxYLbuvvUkHHPz52OEuMJ04pK5bfkOqhHTswwhtvvJZssNS05/YsAnMzklrPr116XRKxZAoWySLcixdzlx1DBqXdUzBHRvyz/wacaoMWFEumCQKRcai20G3JJBhHYCHR88GHH6Wij0xC26L26CWLFyepu3HT+vhyvnLxoiVl1syrsyqCLRD0A5R8BpmDfSq5gD0odg1OrAyrXV3l3vvuDzCXTJNsdBfvvvdefpZ+q0SkerZnZ1qMdDzUlsYT+RkzcVOnmu9VgdmV56lJvEpnDj/4zOC/wlYMzj/TN4ktOgiASljAIwDrmM7RCaJrxW1xQCl9EnBHRsaNrRXyIUNr0nrAgCS9aldKawI886cSLZJfkmBsE38GF3geejx77tWxRyo0gP7I4SNir1XfKnvf1ank1Aph3VeFggvWBfZPnjxeJk+bmgBAAkprpMSk72ITJ09GUGWuGGHX5czr1CTSyTJi+LDouvd3FhIXsXXnziWxBSusvHFF/u7SxZ7ICr9otEDnSg3OLqaTI6sfli2LXvTZJ2ktDFlCMOCdjJvYldTadmUUwFlpvYef2lsruy+/mQSYMZNuej0yBQKJWTjeOWtX81m+g8/RKul96ABb7ne1h4oBzNapwHguXR2KJZ636Wbxu5KGbB35OX7sZNm8eWt56+23ymcbP4/e8iWpEJ+vq0Xcgc/T3jd12pSQJmFhhpHdg6CGjmpZMx8Mq8Fxns95S0DQB36xZe+29/oIlRIPx7985Y3ZswH0AeqUV8aMURvcPiD7VVQ+GDxbly1rk83mjJVYCdZHH3wcpyQbdfbM+fLl51+m386m02EjRsXxncmmcsN105JZVInAPEYQMKQtXDA/4ACgIRDJWk+dmqgc0Nu7f08uF5sDsLpj2/YyoJ9SjoDJIHBWAItL1T/I/KOXdlm33HprHEN378W6DXrcmLRB+BmMORyDcrRMi2Hl999/P/2+Pnv7TsxaF8Nspbzrop0TYcoS0q6uKKCLB2YmTZycYS+KaTAScFUJE8m6YM+yaOGi0jFkYCmtdUGn75fFVJkyBCsjWAfIaq9q7bFUuvN+FXxpJxNZm7moMzoVeBEAP+t/fk+07/9rRKyKVIfLCGgTUGnn6NVHmzkdVJrtAZs9Fy+kJF1Z9/oy7Ckg9Hdr3nm3/Of/9J/KzTffGkOgXWzPPrNKWNfm5HfCGoQ+dsDA/DMwy0ExXlpC0PNaUibQYRRl7N0Jo8IQZJNud/cVQB4a6CFDApTcK6Prv3Pmfj/Z/927rrRgyWIo1QPwvtd3MiyeKUrcH8wDavv27EnAy8g05V+VwK6wlZxMZk8Gcd78hQFolEtmkYEXILZcrsu5ODLgj4FldLy3oRPfoTqkP3nPbud0OfMmTbldFtGA3s9++vPoADATbvteBqWndAwdVhZfc22MAWfIOHVkwVd72ipRSwt09X2PHTMmSzJlE+1skJEGnAa01SWp9KzJjLEDS6+9JsBbxlwA46xUPRkuTpHuM+j+XkYMCKnn3Z5MqmCYYwIuarsRauAhcbASD/6dc+EgGTZ3BihqX5FwkaCow7ol+m1Plc9s5jPMMax+c3U5fPBgjJmqIlmm7z3d58vCxQvLxMkC3Z58V7MEEiAFbl966YUEL+xaLfOfzlJixh8IB/hk2mXP/a4ZsnqPu/p3slyK7QICyKTll2Z+BBTaP5rWMtl+WTl34v79vnOZM3tegNDu3XuS9CBHdI4MAAACj1tuuznP2jDTqar574C7QOeRR76aavIzv3+m/OLnPy3XXnd9ZIG+GhRnj4AhgIqOq2oCJhJMACXd0pYoKHaPwGutBtQFtIC3KrDAzT3KNvt970u3lyxacqVNxh1mR9NVV+V3K+HKxFRuZDEBUffkfAVYWl3IVShZeyozmtbStEBryc3iS4xRQzPDSW/NLALF/pmu+b4EfsOHZVBYVYpMAVV0TOsR+xhAPnHilfbjSvc+JiBWxtkdZ0/cwPby0QcfJEHDJ0m0oQHP3IcEnIBiyJC6u2jKlLTgaNtCXmGPDxkSyI8aYzj8cuwvX2Uepi4urW0kmeP5wiLYywGqhvX5K3bA38nQk8Ff/OKnybS6a0kHdr62I34a+WRj2B3n6tk6hgzNZwBI9Faboao68NCwAwouYn/S7jX8ysyS+wtbXWdn7qiZjfISWkO1k9VK+YjIvPvlGyzobdis9h84UFpKa97P/Qqg6TzdrgQLh3N3golmH5Xz4YvYIHZj9ZtvlUe++nAy83yC7yPvTXdC3WV1sD/QuS4VU3rJLghoBEknjp+8Up10Ts5dC/hbb61OAPLd73438yf8vL/TJsU/SapIPpIHf3wvdsu5c+YFUNHdBJF9zm5YKtzHjx+JzQfSm4Wi7DBwzieRHe9KJtl1ySGJGDqq/dDf889vvFn3nWnfRwbg/LTVbty0Kd81b96cBB12WtFlwQt7DUyOGzehVs77MHANyr34fcvJEczQkUWL/l+i7jPKz/M8D/wzmAEw6L03opNEIQCCAKvYRUoUKVHFsq3YshNvHCdOPmc/7tn9kJyT3ezJObuxImcdy44kWrEosYq9ohAgQRSikCAAovc+MwCm7vldz7wIfHxEEjP///s+z12uu133ity1e1M10ZavS0Mgdh4JUZZvavmZULrsv7t8PnZAhbLO5KIDtlqgAlXfvXPn9jJj+uzohBlC8iTIFVSSa/fheZw9udq6RVvk4lQDZO07rmKe7I5MSEzXoMKi6Lbca2Z+Fy8uc+bOzrORG3ckICODfDvsJuHAd2CCNSYhsBSY0R2VEK0VQ9vbytq162LjnM+iBYuKuRcyxr6TbfZNJcc7YhPbue3T4IbMqndeTeKXbuu6OXH8VGyj5HHYF7WFDWlL4j4JvpMnc/98AVlz376LbAD8absdfG6ziYJKszxTp9nzVSnAfS/sh6Es+E3bWFdXbI+VEL39tZMq83H4OvsrM2DdUTMQv+pPw1Lo3yVv2YI6R9Of3xk5dlQ6cPhZv8/OIvFxvp63IR2D2fye54LN/QzsK+GSWZ/+mvz23+lWAt/BBabYmP2ezgZjEBK+Ejr/+I//o5w4VpPcdvUJcBK0j0UIg7VvSJ4HG+badWuC/5E41L08HSlE/OM//rp8dch+vEo2UruDVPWOlYMHj5Tvf//Z0nL6yCcDGzdtLB9t3pyLWXzr0rL0ttsiVATWpai0EDihgmoIIaM0om0LIZUyHYLKBKO1dcvWMnly3TFw/uyFsu2TbeXT7TvKsGEjysLFS5KtPX/pYkC7F7tz7Z2h6QxzSnt7WbN6dZk6pRrkkydPR9E5Tf2aLomxQDeH31/51CUT+NkzZmcni2EtkXkGIftrxKvf9VpnR1m8YEEMBjAtu11a2xKtKv0R+OPHj2bA2VDb8OE1oJg9a27aExhZwMDsyMVL5zO8KiJXgQFEGQBb4mWGOXEZSVl6hgWPuJ0KMtwWclHk7LsYNz67eSj/rNnTy6Qp4wcj3gsxnN7b7A0h5Tj9qWx1dccBYXTpHK4sD8cwYULdIEzQOHkAMXSPo0YlyKGU2lqAbn/SpjjIdqQiRHm076nsOTuurvL+dwWMUCwZRVU4NLl617XuvfDCi+V//OrXYbgxbE3gtAIePno8YGD2bOAEdfTV7BwgQwJIvkNg504YLUADZeHCBYuiZMA1xXemKj/e17llSHEIise+vJdAW0uB32H43H/N8tft74CRSmWWhY2vC17dGYDi8zyvSgbgIRBAf2k+Iz2eLS01ywH8oXQcMaK2SV5nEOq8GqX0LO4pmYghrWlf8+90pmGSko3gGGTZPAe5AoIPHTyQd/LvDKW/e/LJJ7PFPluix40rc+fMiWMXLGg5WLB4Se7x8y/2VMM+blyCHOf31aEDOQsgCRuR4FuQsuTWpeVnP/tZAkesepbJaaFpKFCdB1pNwbifcf6ZOdqzNzotM87IM7aComYTfc26z8j3AF6ybM3uFXfm7Px8HU41y9ORIWBG2Xc4f6wyKsl+hhP2/d96+pm0mAistZ5JUGgbIlNbN29J9hnIq1nr/iRNli2/vRw/ZQv8kei7ikuzO8RZ6If2s0BkmPpOnkwwKoPlHNkcgMe5C4geefTRZB3ZQ8kD991sLCcX3kumVluf7C9bpZpBXzDBBTh230h2HvCYNWtuGTG8vezbx75OHqT3tQV6Rr77vXffKWPHj4nt8Hvshn1OPgcAWLZ8WeYXVHgBst/+5tdlxsxZAVxNi4f3CXuktl2DsUuXBmAIIrbv2B794FQ5GXrUVB6BjfMXOstT33w08iMZI4AEXlQ/3C/WMG3HYVsb3OGhnQ1IEEj5LL+r6uSstny0OS0VbMd3vvNsACYAjoyBnQtLWGOLhgwpS5csyd0DrqlAd17NEufMLw6y+/j7sLKdP58F0iquHB3WRO0qnKU2UHKhDQigzQLPzACNDqsmXcpSyNiLr8r2bR8niMLGJfhPq9iX+xPofbZrd2R13fp1sclakb2fio+gn3mWvJCN12LpvdCe1sSLKuSlgF4yN3nipDyLqgqA5m60TGGV5N8ahx6637GV7pcOaXtkCwFDumX/U209/qosTovVorqIElPd1ClZxQAU80+CCX7SMzZD8e5EAoMMppo4ps7aIJWg485xxqyZsZv+sINmJ/yehKdgW4Vrf6jpr5Tenv7IgNk/74pEQssLf3Lq9IkA0AcfeijDzOQpi0QvO5czgyQ67dnH5XnJZ0PR/OmnO5PYvHv92tjHuj9uRs5W9aa2/dQWU8xzgLGg17/zXe3DR5bnf/N8/Mv3vvfdzBW8/dbr5dBXh1LBErxKyKj0VtKAmTf3+UiynDh2PFX2hlGQbaQ3p04i2TkX3+pstBzfXLDY3x/9E0TxPap1fKvWdRjCHU6ZPLXs3LmrHPpKm/HM0tV1NUGbd+FPzIUIeASsdF9123yfKragzHzMxAl1RQamTc+QuTOg+Lr5M6ync1J9ESALRiTXrndWCnfMZrpvVEwQSMyaNaMsXbIoayGaXTTOkK7R0dqtUysJ/PG0KTPScmmmsFmaCo8hxSAH7DoZp18qN3euuTM4y3Pv2P5JOXRQJ8Ts2Gh4r84Lt90kPfC87ir7pFA2n7FeoyYVEVTw03SmsopdyXM2BDHuQbvizNkzkny+0V0pvN33vDlzI991r16JLNIh99gsq++8crX0h2UYO9mQMmrsmDJh0sRy/UZX2f/5l8Ev8J1nVFFQdZNQoUc+T5BnllwwVwlhEC3ckllN/i2L7yfUBfe7du8MJvvBD35wcw1Cs7xdEYL9MutWl8kPS/Wu3//11y4rNoFNhm2aWWu6xd42S7RTCZ8zJ91FEjfILwRp13sqey78KGgVWFTiiUoG4/fgPYEcn81Ps6GSKfzP9JnTUw1S4VGh7r5xPR0S2hPFEJUca0TuVkUH9bOupr37Pi/vvPV2SByaFkZJEp/Pp8HucJYWTIRKjz/+SN5bFxU5N+Pz1aGj5flfPx/CM7M6nrXOb3WWgwf3p9XTTFXLpdOfDRBghoMwtY8aWcaMG5uhSZS6ekUxQXAGrQO1csHRc5zKazIGDJU/Lp7AVYrJYVEe9TWG55133ivnzl8sc265JcOC2mea/QwWXDqcTZs2BMw9cP8Dqep4JgAQMADGHrj/azGqwLGhLf2iNrJrV6O02n9+9+rL6V9/6qmn84zaDfT7cnKyjd988sk4poOHDpX/+H/9n2X1XXelvUwvsxL8+++/U44fO5qy+IIFS3JgqOs+3/d59h+svGNlwHtP740MO2mDCVBvq4wSABfh+OTjrcn0UHpzA5RS8KR/+JOPt5X/+l9/GoBMGGUpGCM7fJbcilGjJ/SM2NxCoTwwkMwuggIZBo6eQoqMAStAhnI7d84XJztH59LTvhXqxXMBtbYd2zbrewWvzfLDZhCdsQfAZZumTJ9a27suXUqGc1h7LRsTMpkHTvzk8dovj1FvwwcbEllTeO/LyCtppvIj+Bhb2yuAIAEEB/DSSy8mKOB4ReEU13lqkeJIZFmAEu9Xje2JOHxGVLYX8GBgPb//zsBQegbN3TGiFNZ3kF1OnwG59777AtrS+jRkSF16ajfGmDH5XyCR4ZAlW7liZUC6pViMBppHyii49H0HDti1Mz/VA7ucBD+UFLML8Of5GESyHK79oW2DrEMdcR4At2wWAOFsZdKUwDHfeU8G0p0AlYy0ErR7OWJGZeLE9FafOn0yznG+IeTM/BwoJ08odfcnKAAYLGnTx33LwoXl5ZdfGnR8Y9PuOGVSdRyehaMdOaICebJO37VDcbLaF4AymSZO1B1qNdBCCDQ742xcvo7ivLZQMNJ0URAHGKpUOT+gi7zpS2b4s5Pp0IHYH5nE9957P/L8L//Fvyoz4kB6srgWlSdQYHP5h++/n2DCe3Ja4wfb/7SXarfxPZ6XQf/yiy+Sdfonf/xH2Wcg8EQzbK4DsGKQ3b9nrQCsbrkGAukb9jC6JABtH24/Rx3G9LtkyjnISqtAkl3Z/Tzz7j35HA5EsCRjP3H85ICpOvDcH2CshUKful54soCxUMUaUOOogUfyBjT673VPTF+AMIY0Tugb33wqz+ZZJBS8i/dwL8C75wX+ERJo2wBEKqV5paulD0DniROny623LkrwVunMpw8O5/fGrh06cCDPxb6x0yFLGehPwstMpX/3rmyqrDidZLckirCnISchM2SCrgKs3iVAZ9jQzHzs3fNZ3tVSRL3cNcFSKwQ+y93KsrMzK1evznM0bEJ227BvgLtuAHtkKpNofwIzgfyIdj3nx5IsIrtsyYnjR0M7K7BAQe6/sSvsqE4El7tq1coAVt+L9p1cYGTUQqP9EqEIpkY6K1hSodQ2qzWrWThrxxYyAQsNK33wkMFdF5cr01dXV6o6ghAZanomQeXOyKOsLkCmYsA2utdZs+eUaVOnp5U6dr2rKy1ai7LkE11zDTQkF7wvcE/mfQdQSOY9p0W/qlB8GrsGFKV1u7cvoEN2nk9im83n8QUGhgNUr3Yk8OR3gVFtX8g+2PbOa51l8+aNGTgHnMxoselNFV4Cwv2xq2waR4A62/vv2LFrMGiZOUiycDnnwE43lV9BWdimOruyCNt9Cy7CDNnSlrtbsXxFOX/hbLl0GYHE5ZyDwNyzq5bRLxUMIBRgImc6RfgK96/KmFnOpZgN55dNGzfEt5Jh86z0sjLYjgjA8mxk2u/G7q9anZZkw9PkmT0B+OAliWNETAISP+tzMLqxuU0ygDxhCqTXkiYhOTlxMokayVLBoLvwTLpN1qy9M7twVKf9HP9B13fv2j0IbEcnCDIvKJmiCrRw4bzMMzYzp/Sq8Y8NQQbA6mxVwTFNwj7Aqffh64Hp7Olqb48NgdEWDo4ruHPJGh0HksoCH7ZEglOLvP1JP/rRH5eVK1dEXj0TeZd0fevNNxIAS4CsWnVn+eijTfled6KzxGdLakkQpS14v06gGVmYff7i2eoj7Ww6ezZgXhWdzNYlljciW86avlu+fenCxZwxGTfWIZmxY+enYWHEWGnHFp3H6AiP6EiQFELd7d7rzr7Kkso2sl1wCVn3+55FZengoS+Dsa1TAJ4ergAAIABJREFUoDeCNnZIlZRtV4mS1Ee2VBnVOsukKZYlT4ndhSPQS+vcYM/YW/6AXxL41BnD3jJrxvS09LJfZMXfX+2qhDjOmk0l883cqA4XNlhnkfEMfgTGd2fZd3j5Sp7DXQteyQebqTrlndNqHKKUtmCCa13XM4988dLlzHBt/3RH5E+gg6DMCIfvhtc9j2BRcuKRRx8pd9+zLt8j8eVnPMfOHbvL22+9EzuLpdUZm73zvvv27S5/+qf/LEnflnPHtw/Ufsk6U9NXBkpvf903Qnj9ENDGsFmsB5ARBn8PxAKl/h4tckphA2imtV8MrdzfbcMC7oGWj7d+UnotyTp2vCxbuSID6h5YtoLB2bP3s0SJ2oOW3Xb7oDHfXzZt3hhHd8cdqwNQGfADhw4k6HFZDBsQL8NrgNVwn8s1bKZEiO7YrMPUyZPL7bYKDx0WI/K7118r8xcuinOn2LIxBw9+mecaNXpsWE3Q2XqfA18eSBaagl24ZKBsRIbX7rxzTaJ15UdBB057wmJbvNkQwqEsqUSNnQsVHupFFMhml5plfkDLQw8/UG5fdmsAs3cEPAixrJ1qBZANDBHS0WPGpYTOMAMIAIQgyDb1p576VgAB40dJnYUSNyeC7lC7jFkkVH4cBaWsW4aHpKWLgsrEzbllbhQIaEIKwZCfO382lRwAHPg162PjObYL72Po7IUXXihXr3Ym6yQStxAVGHXuAlIATA86QE+Jc+fz5uV9CTzg5X05mt179qT9i4w15WrfLatRmfQ6A3YEoQADoEihvQMHx/hT+LS9tbVlISdDwhDqp5aZaJYjNkN6notCybjLTK1ftz5KBzgvmD+/DGRPVG09MwCnekZZtWrWoUHBwfUsQwOCVAHGj5+U7KqMbILRBx+KI1dVqhmTUQFHggp02ZwCIwA4cwKeTaVAJplDYGCu3biWLFMdgtX6N6ssXbgog8AGIM+ekeWw2d7y1mkJYGT8DXEBaZXKuL90dtSlp0A/UApkW+Lld2bOnBYihoY9rrZqtSbJEBAwjEPGgHc5MuF+BRYyRPv27Unwop2GnttAL4HQOqQloA/QkT2VqfI7nvXchXNlynQMad1l69ZPcsZ/8P3fj23Sc7t3777Iv1a52TPnhOTD2QGHyuTzbpkfBwls0Y3G+ErcaL+5fPli+ef/4s/L22+9XbZs2RyAqHXLbiyAXjXYzJY7AugZbs6FE3TPABqH5L8z4lo4vIP/5s6dTZ1FWpPAwM/s2vXZzRkiZ64aN7JdtnPC4N6rnho0YbZUlh89KuQvS25bnOz6goULkjTSAgeUsgN0FRBhN8imwNX3A+jkQDDlZ1UJ/KEnKu5atZwpPffutTI6LLpI/+IAJ9S2RPdBljlWf1QitOG66/x3FNX7v4jeeV8gQlVeEgM9rSBWi5zn8H5sDNukNcdgal282RcSFb9L52SJnW2zsf3K5Uvla197OJV2Abmede/JDrsvrYgy49duXM896BAA6JPVvfW2vCPQDqjKjLP1KnUAp2qSma1m0TDdGNrWmiSD89AOCGAB1BX0Do99Yp+BZrs46Ar99syPPf5YZHDjpk0JDCq1OL1CzT07bVPueO++vWXLxo0BC1owBRnuUOWptobVmZy+vu4EsewWX6xiRc8Fnf6waWy7gM7zaUES7AtqtJRkqeL5s9mJRDe1LTk3z0uf6Dd7Q6fTztLfnyRENs8PUuTyHwIdRA6e0d/bWwdISVIJjCRI3E9d9nwxySTPhUDGvVq2TT+uXe8MEYOqMtvRVPH8rN8lX0C+oI/NZw8FRRIm3pXf0I7SsLR6/tq6Nizvo8rEFwpyJBXJHRIHGAFDqOCF3fnd717JriS21Hn4Hbpu3xQ5XbBgcebUvAsfBzfwn87eH3cEdDqzTZs2Jajz7OYtnaFqMTsAHwjaf/ub3yZY85533bU+HRyAHDsAoJmtnTS5tmKqZAK1CAXIN8p8gaAFvyrdQKz5BpnyLLLt7k6C0/tni32WLWPY6iy3zLsl9NnHTxzLfkK+mZ0VjJw+VVsGBWQqQnCS5Nmxo4fLoiULkmzhc82TsQPurEka1uSr1r4TuZtgnqFt0bNTpzGRDkuyxzNILIUUChFNWAy1e9V7gteyrmNEe56bn/N3RilUCrNvDFPblUs5O22k7LKWcTbJ/bNFdM/dZzfYlKnRfTpFTlRhW4cOyczkjNkz4kO988nj2tYOxq+5z/gy6zwuX07ACau0oJdOJag7iV/+/fS50+Wdd98unVc70zUkobJn755UmgRblY2ztxw/cTxYGTaEP/hs96F44LnonaDbnBd77x3JovNwlnVf243cs3vRJdQEae4XkJ9jcb1Z7p7u6D28xU8IBGrr7EACLX/oK6OlisNuS2JkjmgounRz36Nqy9n16zmfyoxmLB+Wb00F1tkJdOiq3XCdHRLKPcGoAlo+o7K2VcKJ2uZWW+Sw0oVS+ho/ej6Ji/fefb+cOH4yZ1bnzbsS+KkyWqVAH72f/VuPPPJwmTuvJhH4K37ROMgrL71SPvlkW7l27UaYMbUxC3TZFkREP/6TPy2LFi4sLaeOfjJQZzCGVga1wQhOVlBGmsET0fXKVA6WRRleD9AcIoXxkoCEoIBRGd4+cjAo4mSvhRd7y0dbS9e16+X4yVNlxR13JDAwm6Ca8uQ3vhHGnfc/eC8ZCQZOmbNpAXv3vfcykPvMM9/OAJ9hp/MXz8ehY6a69+5700fPIL755lvl448/Ko889FgWcLk8lQgZ7uNHDX2PC23j6LFjysEDX5XfvfZqMnJAwtgxY+IoVR4YI600hqa/Ong4TlzZvG+g7magPIKyUYa7p00JcNRDC2zv3LEzLQgEUGZJVn39+upotW9t+HBjQBoDCBTKBNx97/pQ57UNtZdkeNriDC8CU7JyIRIQrV9R3mXcRybwSf9sOyejBeBkQLLno3x6zwkq+txk/WbNrvtH0AbPnTs4ZHs22Qj3S5AZKYZv7HgDewM5OyAIKBrShpIQlWCdFZGJxgJj14Cs2dkz58KopsXIrI42Bb9vSV+lFC4RQoYNTbaZL4DUuTaUxTJQHCjyg1OnTye4aBj2GDGKQZkEoUrTALM5AjLMWTSDdkCuxZ8MqWeVXXa3FIH8Aj+CdfJbNyxfiMJyMP709/alwigDBxwIyGRQzl+Q8alZau0DAKuKnIwq41bJCfanlMshqKAxAMAggPjGm6/HmDTDlZV4Y26CRsvyyCeQIHurEuHflbcrhW3PTU56LU0yTMCYMzXzMc5M2ew5ceJNtathRCRr9913b2kdOjTvT3fIuMocYBeGuRkoOEclsPeZaCyBR86EUxDsyaAZdGb86a8gScsDg+13fIb/5t4NqZMPsuWsnCfHYqeVoIZcAHwMnDvy34a2D09GEEU6uVtzx6oES0BtM1uEzlhLzJuvvzHYKnAywd/DjzwauyTZcfHypbJzx/bof7KdEyam1fYb3/xmGLq0xrmXurB3XGQKEFLB45yff/7X0TFBt8BK6wXH4w9g0Qz9ChromGxpgNa4cXFgzQJZrQeCFHIrseF5Fi1cElmUUfRuqqA+j86rxgpWEVMoyet/5GQ4SLqtMk1ngGEyJWAwA0O/JRDc49atWxNkCbbcHUfObmqbQAJy48a19O37We9CHshfmCFtgFch6+3NvIWgq6luAT01KJ5Tem5015mGL75I66+A0NJR8oL4gXw7YxV1AEdwoTXj/fffLzt2fJoAGUAZN25igoFmiWIIUgzfz5xZzpw5WUaPGpuA2szj0WNHcm7kVT+9Z6XPXx78MmerSgYESDaldz3gr862WcbnewREKj26FeiYn6fPEhqqi3XXxcmy/dNt2fGlCuv8VJl0IagEqqqimPWzddnvuDJx0oTYsc92fxZbIzDKwt/BpaFpk2wfEZ07sH9/mDLJMH1l6zKv1GPLt0WJy8qevTvL1CnTM78ji71506Y66H7rbflfNhyAZFfZxQ0bNkT+BLeAkqSdZ/PcEhtk2nsCqgADeykAri1JVxNQeX4tifQsswSqeekCOBJSC8/ywAMPRlYQAfADklkqCOygzwNsQsnbXklz7FLR/68dDqOdwBbWYP/r73TEd7lHNioMT6NHJwnnj+f0x/NL1jhbFWr07KqCaJKvX1fFqpVdSwQb8gz360752Dnz6M3pVKLvWmuBpIHyWrVF26+dTLVkwcLFZemSpQm62Gvyr/0oi5JnzkhlQScHALrt023RHQG8syIr2t/Yaq2r5mxViti8ZhGx+8Pyp32Tv5VcMQwOFwBqdshJGLGxGFjdbdM6rV3ni8/3h/F28uRp0T13iokLqYmg1GwWv5c2pNbWcuz4kbT8wCJ8PnnPrN68+alICkTrHEZvdEOGnu0Q6NB3lSttst5PYC/RqeqFARej1q6du+qS1FOnQvkrcJPMMivM9yQ5oDthzJjIQ53VGFufMRXaa7k3PtRzkKGGzEKgxO86T9Ue5xXimLTfj0+ClD3ALEa3BZGezX3DSnxcT19PqmJzb5lbdmzfUTtdpkxNMpltwIYI76rksKPo1cnWsLahSXIIcCWXtJ2FtXLn9sw3uUfjCIe/0uXSOpg0sn6jK88LV/AF8KAqj5ZqiYK+fgmdA0moIMSQyJLAaVrFEPMIpNkceFl1U8CkqiRJK3HMF/hudpVskC3vBbv5vbq35n/OXdP3ho2MbXcHAiRdI0OHDom9oAcSJGyns3Z37AdMxPfzUYKM2LWxYxOMoAf3d7q76lxfJbzycydOHi8Dff2ZZRUwSda2trSluvO7371Wnn/+N7GHWkz93bDhI3PvAv1UYWJXR8eXPvzIwzcXoNZ5bHPwh8rP/vZnkd+GgU1SIzsIj1mv0pnkkg6CltMntg0okxFgRrn2mDJCraVl8EDCJtZ9LU6laRvgHB2Ww21+XgZGkCPzYANvA7AMB77/3nvJfk+fPqt8umNXpSZuaw1D2cRJ48sf/OEfpj3F8jdgde1d69K+xvBxxi+9/GIi3NWrVgdgyTTd6L6erCx+cWV4jpahfvHFF8uO7dvKE49/IwYRkwSFldkQFGGe+dbT344h2bLl4/LCyy9EkLUeUEAtBwC8LA6DgFGqbrfeGcViNARd3ptkjRk9KqxUHJionkArA8vsGI5rGdJaZs2cVZee2VXSjfr3aIaIbTyXkUF/e+e6O8vsOcqseMj7kjkEvnxJ40yx2gE9Bo1FyemjtnNnYCBVE0bO7zZnD5S4I4FhMi0DlfPcn2RV2pEN9Oaf3W0MxDBtOXUwujL41LZEQ/ii9xs9Pa755tKoXstFh7aXSxcul3fffre88vJLqbJgGTL7gXmI8qOhTdl892dxLKpiHLq/Y2Rq1u5yhJ2id3Z1pdrEqYwaa9ne6byLALNpxRAAkBc7IVBXA2reQUCid5eD1SIiW+T+GS3sSmQdcM18zNE6hM3QcOC17a+nDB/WnmqI4FBVi5FmQDZv+jitVu7auwBUlW6xMiB5Rk6dA89C0YGBKB7lp9RIARhqcuLzPMvtty1LP6kM5MlTFojOy/d6DsEAwyl40Y4ASJJT4AKAkXkEGG7c6EmrnDIz/ZT51V+sdMwQ+YxHH3skwN332r3wwQfv5VwBAxm0ymLWmp722sKyPzM55Fd1q1kACJRw+vqvvzp8pDz88IPl1tuWJBgRCPlu1dwjX9WWF++iH17rjuDpkYcfKZcuXxisno7K+549dyYZ0iGDrUtaWLSiDQ8Aq+0b9Aaw0NrGuL/z1lvRuzjhi5eSMHH/bcPaypnMGH4eGTfI750Fx+5KJhijmjYurStsBOcDQKgcA9KAz7lzFyOfbIMMsTklGVznC5AxqpjnyIGECONKV7UleGfATAsU0Mgx1ra+62nH8nuVTWl2gjRA1+AtUgPPjLiB7u/evStyRR9lmgFXIBCAAkDIgGBHAsK7cXSSI+6SLvl79u9b33om4M57jhgxrNxyy8I4Ts+jBcX5elfgbs/e3XH206bOSOYSIP/ywIEw2GmtFaiaFwMkOXT6jIkSKAGkBByWmGoPeeGF38bpYhe6denS8nd/97eRWednaZxWOdm4gJ8pANqoVNiAkM0fbQxZAYZLgark2N69lYULqKGDaZEdMTTnI2igM5X57Ux0WkAUwoCDB6N/knL+DlClQ85aNnX23Dnxf4IZ1YOZM2aEWMQ5h6Qhg/zHEywCiKp7quaAuLkcgocKG700hxtSh5YKPAAx36HyTsYFdTNnzEoCwz2RgYZkxKwAu9jaZrFfpcgmP9s/rSQEKgfe9aJ5rxC0tKUtcsf2uruNn6Hr3u2227378AScTWsKmQFy+JAm+8vusgNskZbLn/3svwU4Sri0jxxezpw9nUpgrSTOTAJAxY6NlajwOwCK4BswpiuCYH712We/Gxv905/+JDavVmnqVnZnB6xnqHyxgfv5N3f78FM6IwBhZy2QOXb8eBk3YWJYJK2LkN1ffvvyyIhzoydAXQhmxozJvwOuAgDA69yFi+WJJ58od65eXbo6rybIY4slDlR12BYNLJISsv4+yxlrXbWEnIxqNeKDnNlvX3oh2EMFkx9xh2mjP2otQmu5eJF81areXWvvyj+7BzaSzYCB2Lgk2YYPr/MVg8xdmGB9p8/nt8ih/XRXr14ry25fmooK4O/s6e1ne/fEPwt8VXsvnDtXvvwcscJAefIbT8avS4BiaROgsYmCMQELf82/aVW+ePVyMEmWxo4cmZ/z/M4C/bdWUJiML2BfYCMVonTVtGsXvFwuXbTPpCSQYQ/ZHbLJbtM7AR3bKVEJtKOGtsPQ2WCMZAMkuVVd3GHwisArlYkSuWpauWE6tuuWefPKzOkzgm/4QL7dfB2scuLUicws1cW/iLNWxzaQETpJR7Sc/vzv/z5dLwhTdBFJzEnW0WG20ntgaDSz6l5UQuiA2TRnFSazgYFy+VJlqmMD+Eo6Qu/vuuvO8sx3ni7Dhw9NoOD+nXNIrUpLwPtf//S/lCeeeCrJoyxGv3gpwY2AXYKptW1IdBW1e2bEs2fLrFXdBejM02Vx+XLsqHOAB7VJ111vYwereqeCgRAPSXQ4w9B4t7VWNr3sw6ytzYJYuIhshSRgSGvZ/NGmJPZnTpuRdnn09mTNnkvPqAXx0sUrqfD39PYl4Xv1skXvV8p7776bJAXSB9UiVe5Zc+bnblWHEcMsWLQg/AB3rFxR7rnvniS/EA6wBXzlL3/+XFg3G7IdcjZ12vS0yJKxur9rRRJtLYcPbRx47933AlCydPCee3K5qKRlXAJzB2pkP3rs2FrSGoz6fLGsclMR8sAG5cySeBClKsasVjA+TIVhyZLbysfbdqSdQ++lz0dGIGITIB0+Yt/G6LqRvqszPO+33qbdyoKrSQFuwANHgiOeQTUI5SK128i8ckofbviwPHDvfTlELSdh67pxIwatLr5anDaYazfqHpz0rmM+6tfKUwexBAfaMupOnbpxloMDHOuAlZa3kVGS0SNHlq7rXQlisuyztz+HbXFWMoJD2yMklEiWRfkOa5Sh4MwErV5V7r737tCBimLPnj1dOrosnLMoctig0kwqw4eOSA8zMApAcsgAtKqYn3deBL0Z7g6L2uAgaQKe7t66M6m/Do2K5CkTx1uDncrCxhGNHNle2b0GmdfMphB2LDwUIPMJ17oCIgZ6+jPLtGXzltCJAhIEzfMxxiLrKZMnl7feeitA0e/WtrGZAQD6xgW1gArD2mTDtbkwurPmWtJlZuRslFSmWvaAgwy7R3d3KB4ptmfX6sFQApaG4oC22n97oXT3oFHsSDsj0OAeGTHBk0yWDJHgdM7s2QE2MkRNltJZbtr4USgyVel8ft3105KMPmf7ud75MJ5hYZkTWZEh9Yx+BrhhUDhLRlLlo30YZqiZMZISA7JM5qLo0LZtW+uOiBnTIvcyYaGa7ukux45atHa+zJ6NJONI+WznZ4MsTOcj7+5YkGJHiPO1u4NhE7TXNpESYNfQ0rp7YOXWJbfHAG/cuDlBHiOunUh5vJauJ6RiVTeYnyrr1q0py1cuL++9905aVwQuvT0DZf8XB5Lla3qwyZhqjYV9HR1XYlQXLVpQblt2W1qK0I7PmjOv/OEf/pNU4jjN7mvX4iiAhDowfyYGUSJE1m3rx1vijGTMvQc9PoF5Jwtla8aLU8rwvr7iK1dCREKWzAyt04pz5WqAh/PgmOpeppHlnXfevUlu4Q6ABbJLJuqyxe5UKJyRuyVHjL3vknCwm0OQyzkIKOruj1vi5PXpC8o4sEqlW1ud2DcDywC6IM7vC0K9mzvREtME07Ka5Dz2cdLkJHvqUsETcWoCTvNIPhO7I7lxf4ae6X3tGb+Wc/Vs2mG8x77P9+ZMvtx/IDoCpADbsYHOfWhb5irJLjn2Hs0OMg5SAKJVDkh95+2383sCLcG6XT90FkCTHJBlD+PTxEl1cbLAZvltIeHY/NGGBN3kV2ZdxY0esemqXhz8kNaWzA+qirAbKnpk3XmwQZ6BfLz/7jvRWY5bNl3LWxYGZ9/MrNgTFT/37k9aTTq6ysYNGyI/9Is9d8cAnmp03bNR53CyR+laZxk6vM5beB4/6w7YRIEHpi7AkmwAHIKFaofrIkGfC0QKXC5cPB1/5R3s7QAKZWU5ey2v2rvdn2BA0FjblhAImJ/DqNRXe/j7+wOEnZnKPztHBtyJ7G4SnGPG5lzZZv/dXIVWL3d99MSR+EPVQlVyVWdBPGWRDAQ0gZmqH8OS2WYTya57Jk8CNPM57O9DDz0SoCpQ8Pf0k90kS2S3oSIWhAnQsgPklvn5fBX+GbNmlfm3LCjDh7aVN954o6xfuz6Jmt17dud5mjlBMuk96XPb8LYkFu5YvSa2dc0qrIR1J1EAmCXRp05HBsmKSh75koitvmxJ7lRQBsCqtrK7b7z1RnwReXdG3kcQ/9ln+0pn5/Wy6o5lqdBJcP7B7/9+5Ae9fu5i+PAaQFy/dnNPkCSmGbfHvv5o5qQl/yQE2VSVYd0czS42wBWmYGskbQ4fPxqiAecVumcMlNeuJ8m1dOmSfBf/pttA4EnWzGxqWWL72GPYb9LUKSHkEQTytatXr4r9ZSMOHjoYEp57770vxD8qzGzZ3t37Yi8wB/Ah9p9oAxW4zpkzq3x1+HBmbdGha6GEqbSKCnL8//LldaExuyWRTa+cs4QNjMdWqYx6Xs8BJLOVjz1W5w61Ow309ZVhbW155iZpQ6/MY13rvp6KUiUnmpmqn5ml2uUyK0mK2lJnwL8vS+ExCEr4CGrIOzsnINBCym9LXLlvZBj8AT1XhYZj6S0bJAlBb1WAJb0XL55fvv+D7yUBcfUqspI6BjFX54Q25ItXym9+83yZN3dBKkfGHNh+P6+tzdL2seNGx/dev9ZT5i+YHzliB+tMUGUc42fZGZUkydpmng2+U2GCsZt5wRV3rIjdIGPsr/tkL+gwnKfLyfvA8ewJshc4SKsi27L8tpWlv683/lSrmgDduVztuFy6Oq+HiACmmDxJu/pX5d1338uMqGQJ3dRm39s3UEaOGZ/EkSr+1GmT8znOfN36u8rkMNf1l7YhsF5PaWsdnhUB7IP/XufZlpep06eXV3/3au5Jgu6pp54q//v/9n+UljOntg+8+cYb5f33342xlEV08SJi3X0OYER7be+xA4dSqDToOayUhHVDuX8WVOiVYzwdqAcAkmUtldUd5MyZc8tnu/elV5EAG1J76umn4hDwx6MSJSyEiMHAREVB/TNBAHbQXhs2PmNZ3KhREUoXH5po/OetrfkuLU/AkOeLkTx5KoGZgI6SeO/J02dEGX1+HbKakEBCxJwgYfD/w4l+5XJlH7tW+8QZ6iysGzUqh8wZywKkXWLEqPzd9u07InBajCZPmhKnJYMA+PzquV+ll1MW3ozPfV+7P3zqWLPsHUFGMGUK56/dzRLD3jJ18tSwX4iosyn7ytW0X4VZ7Ma1BFdmDmT9GQcX3mTPGBkDe74b4Eir0LlzFeAw1ONxk3eV06dtpb0RDn5nVx3ltbSyqf519/VmYNw5+4zQ2J69EOPaPlSv5kD56KMtAViemQEAFCgJp8hQNG0lBN0/A93AGqAGZOr954Bvu5VBuJKsjEyKlhvvBmQCRw0RBocAcHA6SryCVffAQHt+rDDa/Ay7uWvOhnL4HMZa+5D3aeZ5QqFoazJu+8Fql3eVPZg8ZVo+1+cBmQw0Z4gwA9DXGoItRGmcwSU7DA2ZcSd1k/qVLIJkbPQkm28SdDII2hgSrA0ZkoDfXEmAa1iUFsQYATz0x3uTSYbrN7/5dRnWVlswESRstyfjakeelfHSsrF+/fpQQzPUgE3Njo1K5kzFNXre1x+j5CwNc4Ywoa8vehKihMG+aw4viz/n08/zmdPbvh2N/KXMo2ll1GZhXoaxU3XJkrpDB3PWvT2C6p4ESE8++UQczG9f+G05dPhIZGDdnYb5++KYBSQMvq3dHKxK5X333psMHl2X2a1g62pkVaAj6HUuft9dq4RMmDg+mdcGbGjDEVCQFca9MhEOhGhE2wM6TL/r78ipKgO989zAmnORJBJcCQRUuSzKbOZHBBgTJ06OzHJ8yUDHwR+PwydP7I7PV7XyHeyYZ0W1bmgfCDUzpw3PuakwG9J8/fXXY8f8PsBGrtavv+dmBhhw5qzNGjojWSVzjbKK/jT7mBpCAnZgoLQkwFb1ppNvvvFWgBR9ApIBPs9q+ayBXkGaYFfyiM2UTGhssDPxfVq96JG2YyD43/+7f5cZrwq+5sduaPf0boKFM2fOJRiXySQT9Cr99P2VGII9cQ/O0zsITidMnpiAwc+5L88j6cXRm5NT7Th98mT5kz/5p5Hr5577RcBJevInT87sAh2RTGCr+Z20G7WPLC+//HLo/z2joJN/FPQD5hIqzc6WUEUPHZKEoJZh52ro2M9bdQCc1fnDVfnOLCI8eLCuE2gdkvOma4888lihvFLbAAAgAElEQVTA7ocb3i3d1+tqAGfJfnoGFbC01vb0xl9v2LihLF60JGcaooiDB5PsquxLdlHdkgqFf/Zc2nSbAIMNUS3gB/j/hn1SdRWwAdqwMkk4mdOUiTdr6/zpo2cyZ9lU/gHYSuZxJW1bTQsMG+S7BGDaVbxzQ2eupVHyVCu3irq9F2Rbu9zKlasSEJMN/tbOttHm7To7y41r19IqOXXStDzH0TBX2m02I/fDPsXHnT9fRo4eEbl45tnvJhhesez2AFjtqQIyPnH16jvzv6++/GruSPeI4EI7l44LdhIFrgSdhIOlmcNHjkhgCLSxj+TOHSJgsn9PN4LknvP7i7/4l2lpZy8IrRZZmIbMmhVrlvP+63/9b0pprS2tgrMQAl0Gis+nk2X57StCbqCiY+GtAIvvnDv/lsylCRzIUvf1G2XmtOlpI5WEYGv4QlVYv0O+JZpPnTyRs1Bt+/azz8a3wxvabT2THUH8kPviN5y11n+MWzpf6Nfvfve70tV5LW3Ks2fPDUg1IyoR+OCDX0ubZvyNtthQINfAgJyw2QAt28dWV4bSbbGl2uSil9Onp6JKdpyXM5Ggol/u1c8fP3KkLFywILjg008/yefwl763u78nAe5jjz4ezLX/8/2ZWfIdzpnt0h7/yMOPxqe6IwkHuFH133fQDfZN5cBnkyP36ByHDxsRny9QJdtaM+FU76qN2POreNP/Kx2IoBaVrq4rZe+e3ZHVp771VHDD1St1R6EZ5988/+v4X90EEuHIM3p7zaHOzVLPgwfqSgr3xp74brIu2dDgjbS0j6jEGPCHe2127NCNsIyONweo+ngx7XTkJImrVLvb6665PvujEGt0ZlYbuQOm5K8OfVXGjBgd3Ox7BMuwitYh2M6s/ubNVrMMz/97LzNrAl/toWyjM71w8VIZNWZCkn/IG+YvmFdGj1FNvLOsWLEsSV0xReuQmtT/6uCx6K6gly9lf/itIa1tZceunVnvACNIBL/88qul5crFvQNKrcAJR9H0c7uQthZDz5cSmWepWH+JgfESDNP/nA9pj+FEClCXYWqd0R9tdqcu8FHG1ubS39dS9u0/ECBEuB3wbbffGmO7aeOHEYjFsnCDBAkcH8MCgAkQ9CuGXnDGtHL5qkDjXC7GXA8Q5vkZB0ZnxrQZCTb00AvCLJVMIHPten5ez22fHuBheh4rYwiAwnlxvqEPHD+uvPH66wFeFIZi1KHhloBnDlEw5fsoN2EB7gEM1R2Z89NnzuaSlCYFbYRQC8pzv/yHQVaqSt247u71Wa6plc//c+yCHTNA3v/YsRNh1VGdINScCBANCPX29UQQm70FYdO4evXm/gTCTylVmhiZ7CoZzN75bD/PYAt0KEJlyaoc6hwr42amSfbpLMeR/TDD0hIAGQxrHZrPuNZRKRwtgRLcOnsK/MSTTyaIkSHDnc5wMh5ZFHjxQpyN8qiAF4B0rxjufv+Hv19effWVcvzUyexdAt5UNGRjnWP628eNS+Znx46d+f2aGToZEO5nZAuBUArl78gjQ+YZtK3ItjCoSqYMAbYQgX6dRalEAOmHH23QbVHK1Yyv7AMgi/nPDFRDh+xznbH34CQBII6e0+CQ6obk8+Xpp78d0CjTCYy2Dx+RDBBgbBbG7zDqI0YMzz0o4wK8np9DAIBk9DwLnXjjjdfKxAlT4qQF3J1d1yKXnLfP6ey8GtD62OPmWNoCumu7xoiARs9PBgycW6boGbdv35nZGxktNsAZkBdVGUYcoYWhyhdf+m2ZM9fy1CtpaQgt+rgJIb7Y/dnecumy1oUJ5d577kkVRGZw7pzZZf+Xn4e+3IZ5Z6t94PTZs6mmGZrU5pf2kyVLcjb0i20ia8CjDN4f/dGPA+AMzupLZ3suXbkchy0rKzutYkiHVRC3bfu4/NN/+mfRDzrdzBewYVpnOb3vff97uVvVKMkY9kvLjZ8XAAl2nK0z8a7mruiIZXw589GjBqluDwQcYN3THsIe/Pmf/0WqB4w6Z8nuCEQq49r0yDKAYCCXPQRqAAJ3BMAKdPz3N998M/cIxPoOusFJcu56u9k4u2IWLFgUXbdC4NPtn5X1d9vVNDlVXHapBg8Ge6/k/J2vXnJB4q4dtW2OrHk/Gf2wSg0floQM+du+49PMYdB1fyzl3Ljhw1Deqj7Rf22QZjm8lzk+tmrnrp0J0gQ07oBc+cPx+372l4zSA8G1RIBEG93yPMANR23u46lnnsm5/Of//P8EoKgiqMBwumRX8u3s6TPlW08/HV11Xs1KAHIZRrfRo8qUqZNjK9595+34pu9/94fRvcwkHD82WEEelmScSjPAr+pYl2VezRD3kLYhsSHOSeKEXDtj5yi4/Wd/9r8EkGvxBb4wi5FZVd9ktOfMzf8vXDSvvPnGm+X9998L4AeitRjWKuDcsv2TbSHnkcBrgFjdnl63nvOpAmDdC2ZNnZlEAXlbtHhJnhdzV9PmRQa1PvNR5mDmzb0lfqC7tzuzUd6R3Kp8YAxN+9zFC5E/4I5P9PMJNs3FLb2tzmIO+hvVHL8D3Dh7us12mxVTHYFBnL2AxvsIpO6//2v5X+2WAkU+DBmMth9zwypF3dfqfI7nBubSwjN6dGwBeyVpdrXzSjK8t69YUZavWFF6rl8vv/qH59K+Sw/sWEFg8NvfPp+dXT6348qVnAf/RwYldNyndmrPSk+6+3pie+mcaqH3kkRBobvs9uWxYxIXfAAyDHNhbBj/xLeofGuxdVc+D2sbX3nh4vnYAzaZb5TQdG/mqMaPm5h/NwsjcQVIs4XTZs0M8HfGWT9w6nRZcMv88vS3ni5bP/4ozINkmY22vFQLsSSrIEcQumzZ7eWZb387LepIIyqmqast7Gxi791D3SM0JkE6e8YGwSXwlwoomwYzbvvk43QgrL1zTboLtIV6h5BltJj1teOvJtvSvXPo0OAesP7IbTOKIDms3bruyjkZW/7ll1+kKkTWt336SZKtn+/dk4SKRCDbRYckDNj8XXt3xddb0L5t26cJGufMnhs/Yu7GnfLxfB6b7p11BFSqbsvgK9NYkjcjRgQb8OOSPGyNNm1yrrLUBNjOy/36TH+Adu/79jsSVMNTKcM4zJZI1vg5/tu99/YOJCF3/NjJsuRWO57mpc0Ui2LfQF+5eP5caSlWY3Smfc27uVu+1R++zKhCrX6fjX7CfP74bxIr8Lk/Ki8SQu4EZpXg1aWTGeDB3W4wcWWn7UhAJw5Q/fO/AmqdQuwnLKyqA+u0tNojqFLcGwr9nZ/uLENah5VNGzfFvmT33oQJSbzqBmodJqn0Yrowps2Ykk6PFSuW5/48aph0O6+le+XMqbPlr/7q/00bHP1zj2lB7+woN3q649//4R+eKy+9+EJZuvT20nLq+CcDwE1rm50rsh5dYVPQEjJ8aGV+GD6skg/gendILlsVQYTPwKgmKCsCVzt37IpB1nqh11SJXX+eqgZqWBRyhw4fjYMM89bkSWXqtCmZtQEE1t65Np/fGHwtMgysVqD5Cxbm+wQ7s+bMCdNOzaSPSD8hhfBHhks/rIVMvIJSOyE09JV9LAcOVGaxZcvLW+++nV5yxh54SVY3m2WHpFQtkymgYUTr/pqBGEZOC6uaTLY+V73ngHT2y9y4EQGUbUWlbS+FXkh84XVY9ni57977Q9IAfBBKBk1m2zZ0VZzpM6YmkMBUQ0gZB4HP9S7BTd2ILaisLE/jBucP6lCfd6yBSv09GQjMIZm7KjbjXqzD5f39g9TLqgM1+1AZN7DcnM/3CQwYRsOiIzHTjRlTurqvx3Ey2ABv9lVMqTTWhJmBsZ36rTffTPXGZwpMlEAbynBVB98ByBBSmk6xATJ3o0UKTbiM5X/8j/+hrF67tjz22KP5O4DA+zGonjEzGeier93I7/tsM2ecAWfuOeuyTqBjQe6W4yFnhjgBFi0xjL730tdJDgQT5LFmqpGVtZbPP99bhg5rTztYevaPnwgAIs/NuVpsqx2CzPpez8Yoc45AC1kT8Mhc0g36BvxNnDAp1Unn6Jm03AnyAAkZ9qPHvkpgKVPBSbhnIBKYUJ5m9O2t4lSadg8Alo4YrPackgX/9n/9tzHmv/zlLwMwGVBGLvd54UJ06MrljuisZXT2Gwk8kQM0bIDAofK1aqb3sS1aYOw5gGHkEHeuWRu5MUStSoh1Tdvn7/3eD7NHqKWlP+QZqpeAG4MluJBZVXVVCXBeAJoArdndQF7IIQAxfcrU8sc//nHaYgXQ3kVl5+Ntn5TTZ05Hx302u1XpxSs9OnBJVgQt7lXW2HvIFHKmnHztWa4DxoK3B772tTKVnJubOnQoQM1nA9bah771raeztZ3BNWMRtsPjx3NXWkqAkV/84ueZWaCbBl+BYDaNk+fI2Vnn8PjjT9ykRCfvds9ICBh8XbfurlS4tByjNa3vdTBVIxUSdgOAVUGWzWWTVA2BB8G/jCDAwg6RIX/v3gQdZMD/k3mg/Uc/+qO0eUlisYOy7DKbAFlXR61+mZVhk4ArdkWbqlYt31EXNg7Lfd19971l7i1z0jONxQsoJ68cbkPOwT6SWWcBAPy3v/mbnAMCCTtHmuF5rTb8D3Dl/B54SMZd9e7LAEgZ1bTDnjyZhAaZMnPx+GOP567IIieNwllbkcy9ihkbLOigF+591co1qZA5E+dwUjJm6rTYLHolmKo2ttqUjqvoVqeUeQtuSULMebBhAvGGacp90TP+DnNUs3uKvfE+stF0+bvffTbBPZ2QYBNE29fBl9x7z31l+yefBBTc/8CDSXypTgl2K0vcvAAmtmfzR5sDsNkl90Kmya3KFX8P1LD/QGvT6sXmaA2nY5IuWpa9ixmPtJC0DY2+aF2mm+SDTfAMKgbe0R36Q98EXk2WnOxqjVIVFPCqsAVwnjpVXnrphfhx+ugPXfMsDLC1Ep5RNbUyOfWl8okNFvmNfn+JL61CcAcbp33SO32y/ZMkVrN0c8b0ENH4LDIkeEOXbB6LD/rLv/w30bWXXngh1V6BNJ+eucD2EeXdd9/Oe1o8er2nJ7pF9uAH9gxWmDWzEiDoTDECwBboZhAcNDOS/K3OFrjJPQLlixYvjM/1+eyL85WklawDZDHKHfjyUJaZf+3BBzJq8Ktf/SpsWuwu2fe57o39EiR6brIg4SPAz5qJGTMyw0HGyco999wdMgJA/bcv/iY6rj1NksAC4+y+6TUHdTi6QLf9r+ptA/RPnzyV76Xr8JBz1/4Pf5ABuMr3+Xu+n8zRNX8CjFW5Vq6seK6zI4E2IgH+DGbzvwhFLp4/H7uqcv+9730v1T82VleKCtnsmbOih+xb2ssQJo0fH1/quwUAqoh0lk8UlOuscD4JJlvb8k7s2d69+zMf+PUnHg/1N7317uy1ZLUuCGRTp05KMIxOkkawANeovmIUloR+4/XX8p3uQxLbsmGJcfPDdFs3RFfX9TJu7ITojnndXTt3lC+/PJg5La3eiIhOnz5R2oa2Zpazt1srvrUTkweJivoSzJBV51xp8afmHAR29FlyX1CpMyejF0hoOq/ETnh3/oDeKi7QvRAcDCYwmn1kfi6yOH58ChKlHyPz0MHgqZIZZPYvnV3269SOIG14W7dsS6cJzJIluvZ3IYsYP7H84/O/yXyb9xTkPPLow+W225em2ID8gJ1S0RE4bd70Ufn7v//7UFWz1XwuGXeXq9asToIEEym9cR4tJ49/oisomUDUgMpRfoGWnsJe09pWVq6oTvvTHTvz4EBXdpacrrteCGRKaQcPlr17Ps9lTp8xc3AD/efJxp06caps27Y94L6jCz3o7GT7CMyoMSNyuKJmkWZtYag7YfSHcxQMNQWWLaFsy1euCMsVQ0BpsoyxfUSyNoYaAeKjh4+U1paW9DvXpXDjwxJlaIqRVgY+d0HmZHSMM6ftv3P4Wi68s+oQUGthoMtBVY1O0GcATYCfFpMnHn88w24WZRICwIqhNVyGhcWwMa76ykLSE+VednsdlHKWlgpaeve1B79WFi9ZlDkdpASy+PrGGS3ZgZHtI8MyAYirAHhmzyIImzVnVqpslMyze15OT8CpXYHB5FAoR2aROjtvDqp5DwDJmWDOMzje2XGl3L5seVpqzCEIOp3laM5uAPvL51F8rGTTp86Isfjyc0w/Mm5HAzQYfxlFTtK71x0KttpeKS+/8nKqeAxPBSy2HbfF+bsTzo5TJgdr168rH320MYZLxs9OGM6VEnp3fbdr1txV7wtNowpkT+9gBuvqYPboRoI2CpYAvn14ghHgSLWPDMqCczIAjGBVVsnzN/tIGDkMKw0LXdiQNm9Meb/ZTyIzIwhjKN0Fg1L3/IwuH23elHc1V+aOgANng4JdBnTFypXJ6Avml69YWYZjl7t+IwGO9gOAg5MCCOmILL/gG2hPr+6Z8zE+dQlsZe+rrTGtSSoAKU9+44mwdb340ovJdHPmjB859d1AlvZIZysbIlgj04ApGXIWnBRboLK36o470uZoYNK+BnIHwOPMZxMEY2vWrE0S5Be/+GVZu3ZNWpOApvYRw6PTZKxhAZQll8XkzAStKhremeOtQLculmPEVBIxHpm3euXlF0P3+fQzz2T/gPZasgUokj1VIef0jW98I8GM1gyyRCc4iBAszJiRILRpS6NfAncySDfqnozrsTeWCEsyoLR2jioAHDIbhMABCYfgZsnSW+M4nMtLL754c5ZIewlZ9C4cPf12b77ff3dvvgeYAFa8t6qJli+64a5kcwWh5FlVrC4oXpwkiOA5snX1SpIObOUf/P4flomTJ8R2ASW+CxARqIfkY2xla3RmgrYf//hPM1MWhz7IzuZZ6cnokaMjw6g/2QFOFAU4O8upuytnINkA/HnO737/2ZATuA8Be3YItdY5QTbJ+WstUf3O4P7GDdERZ0ovyWIoZy+jsi/xDRz5uIlVjwQxfl6mW9JCIkbg5H+xiPpsO9GcJ3k2K4mRiY03M8rWqgxpXw5lOsa3oVpFK5uQllDn5p8B7QyUh9XybCiCsQ8CFBJxTauQd2V33LN7o7MNFbnPIWs6JPgFgERVUYXg0KEDSRD5Z2frnVW/yB/ZGd4mQTEkQbD/pZN20SGGCMhftSrPgghIkodsCTa1dJo1Ya9UK8m2ShOgzIaTO3YvG8lnz05QuDdU4KrKk/O+mS+55ZYk3CzpZtMEHQ37EVtOP+sOp8vRId8BQGbu5+jRVDGdRcUCj+R32Q/Bis8X4AA5ugAkJAAatk72W0DPPrEhK5fdkXtnDyWp/C7Q2iyM9n2d1zvzfP/8z/88dsUKBEENzEGGnSl7hdpfYPvr53+dGTSsqrLkgLS7Av4EUQJXdvP+Bx/K85FtzyhBQibNKmvfloD95lPfin4//+t/jD806J4FyAP9qbKY72Mfv/Psd8qWrYKhA6nckVtn7Rxl5VUVBVqYq2TdtQLxo+5FBctZL+FrR4wIXuBzvI9zRiHsfX3ns995Nl0hAk/D+vzlbbfeXjo6Luf7fvmr55Is8tlGCRqSkJowPBoc1hBRPfvs9xMo2WEIQ5Jjso051RwrG1VnLqYlSWNm1y4mwZ0kJXZM99m8h5ZhNNQCGvo1c47l1Kq3n+T9BBtXLl3ObLMZEc8ueFUd8Ll8JfZee6rohIocNrq71t8dW0SmGr+rEm0oXkCaGWcLLUfVnX2q/zCA2Rf2VEXF36sO7tu7J+f7Z3/2zxPMCIp3bN8ZHfO79L4hWFKBV+Fwz3ffc2/5zne+U5betqS0t9ciQqinh7SUyUYU2keUSxd0RHxVfvrTv0477fJlKyMH5FQAIBhlv/mXloEhKR7AOvSgUksPS5ADL+gOkGwXvJg74//5IfqoLdUd0ecz505nfkmbKuzCDpgP468kH9glnVDutUncsgsCSAk/SW7kXOSDrfOzEyaYL7tYzp5VIZuQIOX8uYvlZz/7uyS/2R7FCD6fDRg7bnz5v//Tf0qQ7+xWr1lZHnr4wVBKC5oETxLw1691J4b4+d//vHz++RfRJ59/992VWfK9998r4yZMiB5iGf27n/1t/ELLuTO7BvTxK4lqHZItkd1WFt7z2a6UKe9au7YyZ3R05qU5vJpB76q7GMaPjzO4aCt4X3/+HViu7Ra1n1hJ+uMtn5T+gZZyuaMjoG71mtWheS1DSoIj0a/sH6ehrYFAYUf7+te/noth6GRtGYJHHnk8guOPtgjDxZzED3/4w/LEN75RXnv11QQlzdCdDDEaSsZWJvWudevLM898p/T294TJx4Fw8rKyBMxha40w9wDEysIymMAgelbG2GEC9YsWLCwLF1TGCI7TcFnT4mOJkRYuwudClMEJkUBAOwLgwpAAe1c6rmZHwZo7V5fRo0cE/MnwnDx1POdHCKZNmRbCAQ5v9qw56ZkmOFqkDJXJNgKXDeFAHZCsi6qyn2KKYd5ajSEYgIVsDWVQhkXJOHtO3cosKCQX+vDjNMbb1/JVGTG6DqY7I+8l0rdTQoAyYtjwBDjPPfdclIthXrO6suHJ7svYMNqot2WYETcYCAZ0MoszgLVjet5VGx150pv6vd/7fv5e6xznQbZkwYBiwZDAQutB6CR77BG4loVoqAUpZehVz5wuU6dMjlMQ3KAv9/y+m8FheAM6WlriuCgYx8pheC6GlsOW7RY8MiyMZF1oOyIZdf28gnd3K2hzzoCj4JKRZbSB7bQXHDwYMJfMnr0/kyZH92obTEcyvj/+4z/JZx8+cjgGurYn9UZG03rZ15v7/uDDD3IWAl3PxNi4d8OOtR1vVN1V0tOT9jcsh4bEtY7pbSXbgDv9SIZ92IgYcNvjnaXStjk4rRFZ1Hj4cOSdodKzywG9/e4bkedmdg8VqoBJECEZgg5TVhPotAjPOc+eMytGdv78WxJsYabx/Rmknz4t7R/2dTgvzkxSwx07A4CEPKs4aS2zTM553r3+nrTD1VmOkWF04TwEgOTxRz/6J6n4/fVPfxK5BLToBDny82+++cYge9Xt+V4ypz0IWJGB9DN1y31l9WJQVbE5Mw6JvTAAjIDF/dMxgUKzwRoIF7zJKDeDo2mdGoWE5EwAg+owuTOsTj/dkeBWVaWvl3Gvu5MEbFU2VbRRVp8OmYcZK+DN3wFpeqlVAgwJjxhlA/rsyHND7CARxJ6xa2lzLSUADCAl74A+G0oGOT/V2amTp0T23YMgT1XBvg5yrk3HM36xf18GT8lmw+AkUy0wWn/33ZEvdsf9qIBwxt6JbrFhvksrpoAS2BGYudemBdl3sZ0dXZ3JfKp+GWZulmRyYPQ783IXsBOiPa7zM/rEBab+nn/TpaDq7358l3e3SNd3OkNVOsEwXSbnbITKkSXBuSetIS2lXO28ms+xM6qxAXSA32K32BC+E/BSGQGkVFtQ8LJTDcvhX//1T3LmdEHmn91L+0nLkPLeu+8EYNRdVkOTKGEPDHyn176/L88j2Kfz2gjNUmiXVUHFAgeUkSly4HfIMn/GXghuzC4AM6fPnIpvVJWuRBZdkQNyUXctnU7ll//uQ1AU0p+TIQZgT52BRFRmF7Q5TZ8e28OXqNZ5B7IruFcdc0aSRP47P0o+2ELfSScqZe+YwcrF3rJy+apU0D/4YEOZPn1qst/ONcQ1vXUOYdny23N2yH7efuvNBDXsDPnyvI0P5LPIHf1WJbn//vsjK8eOH42MqpRmAWTmXMeXu++7P77QjI1K3Pz55nIWpUIEs9BzeMDZa4Xi6/i2MF/19ua+ncEdq+5IVtqOH90wdNG9s0Xe3edpb3ZPfnf1mrUJdAyuO1f2JonK8RPzeRhwAWQ7wfi2TZs+TOAvoDfb4ney0PfK5SQmAFQBicTyTL/T0ZlMvyojG8EX0jv2ki7QX37OjCMMIrGSVvTRY5LY6gyeOJY7okfkUgCm3Z4P9A5kFHYQrMBGISkqA0k0A87ubcWqlZHJw4ePRKbcFT/kbk+dOBmbjlXPHAt/n92BEyakJcrdklH2WXVYQEqG4Q4MoplJTCvl7AB+8zCSA0mSHz1S5sxBEDA9z2rdAtZW8gsX0X3JF4GV79GqGJkZVwlIBG90vI5xjIgMqG5b2jxpysQELWy85KUqW0fX1XLnnXeVyROnld2f7Sr/39/8TezEM08/W5YuXVzGjreiwejI5UEG3bYycsToSkxlj+M4jLBDgtf5qyaRQpZDUz2os+7Z+cNI1eeMij1QlVIosM6EnfF77gueUJnxGeyIO5bcDDthf38SI+3DhpehrW35DkkB5zVxIkzXFR3gM7tv9JV9ez8vv/zlL8LQp2VX4sEMG1y/fcfOsnvvvui3at7KlbeX5SuWlbHjqp77rtaW1jJx0uSyb98X5c3X30pbPF+pWk9fBO4fbfmoLFg0v6xbd3dk/D/8h38fFsqWY0c+HmD0vAD2mcyoGEhWturujlDprQzpwOAQmYjP0JLDAIT9sz+yDMp2gAvBr7za3XkY1Jif7/uiTJ46rez6bE8AJppmGU9GyGXpqV1669IcqqwLgZXlBL4IEcGiXOkZnaRsfi1GUAleeZjgMoayOpyXfmQXC/zrN5Thd5BK8T4bNd6pMyezPZiCEABVC4LK8TNqX+z/PABRH6vfUelRSWCUZLxEtIyARaQEGZAL+ENnjBt8WHsyCpxcbT8bKCdPnE45b+nS25KJNjyJVvi0xWNLl8ToiYj9/4JFt5Tu7utxti5OoJNs4+WrcQKESoDqHFR0vB9jyJkzRpRMts396W+XRfWHADKIjKmfARw5PJlU0TWlYQQZJhnAcKqHzehUaR02NPMP3sW96NFEksDIaQcBKrZu/TgO89gRs0+9CYIooz8AGnBCeLW9EMQMuJ86lUyycrI2v5S7Ow0Bjinf/+HvlZGjRiTr4C4ZT4rn3Wq5uTVAEeBtAp/KbDQuQEAGmhEly7IydkLIvAEHDJIMKYUMhWRHR2Q6zErnz8e4yUhz6BRckCYAwwTESDoDLdLKjMwAACAASURBVD3AnDNvWsqadhZOznuocshicAwCV9WnZnixma2SiSH/GRw8dy5tIbJLgDkWKKAdE6BMFaMtUHQWnM+C+QvLzl07YoRl6Ju2Nbrk/ioxRWuA8FPffCql3QzaPvxgAIBWNXMjoc8dbzDySjl69Hjen6ybd3Em/QO1p1p1Q3uTxavOZ6BFEHc6902/VTcFKnZz7dm9JwvXOJRf/OK/p6KkhQPFtM/3/ioWqgdACjCw8o5VkUfBI1mnV9oKgExnzlD6OVTe7gbYUVkGDp19pTYdEjuBGVEmvhJOdFYWuMHZNCDMd9Mh9qPpFXf2wBjwTD+8u+AxrZjz5iVwUbFjmO9ef3cSDv4IQrHksB8cpuSHdyCnsvMGeRGheG/P4+6AThVGVVJtBXFaZSDOjz7Qa61zp0+dzPMALxxybfkaVc6evZD7lkyobUBmXlrLXXeuybNqOwTsDx38sowZV5MSwCR7oJWIIwbyakZO4sCZGPY/nc/jxJpsoX9fY/CzpSXPrw2JPFSWvo1xTM5X629XV0fsn+clx35GZlmiwVlweioQ7pd99Z3uJ1X5qx0BAkuW3paqLVpc35cdKhOABfvfhpX9+z8v23ZYhjk7Zw/U+A56TV7oo7aWDR98MFj1Ghcd0QoD4MoMyKBrE9bWx0maAXnjzTdK25BhCfITxBS7heqMkr5+1QwVWAxgQDBZRH/MlhmedQ7Oqs6+jsj9+m+eW5JD1YEMADTul97QR+2WZG3r1s1J7rCTzfxpJWC5kornqhV3pPKeFqWFixKss2dkmPy4LwueJcXMSvgZSUhVMs8jMcPmV2bJIdHNLAmeNTOggfxmFi7EHpNiv/xxrj5bdtfv+X32kP1LVbzjahIDzWd6fvrlvXwe28aeZenxIBU0oOKewu46enTsKFp178MuA7l1nmd5fofNkwiEDZYsuT2VKRle4JH9Z6d9Dh/CpvzBH/7BIAnNlgQYs2YgpTETtC/voyqgyrLrs51JULAt1l2o4o7OjhD0vIdutnTSffqz9PZlwTta73WdeFZyaMZMi42AVNtOswMFQQ9QrxrmbtOpUgZCL8w/shuSjXwyMC8Z4n4N+WPkcbbeTwWI/xUw0lnBVmamLlyoc7lD2wJ66TJq6Tff1N51vdyv3erw4QBUeuazBBqCDHqk4vb0t58t2z7ZVo4eOxxw711hD3IFL4QCfhT65wPx02wje+FZ0TevvfOuMnPm9BCA0DN3V6sCE4OltDzDa5bqCnTM9LFRMAEmQ3fIDsArKN/pUyWJwaLXns9xPhs/+CCEEXYC1P1vIwf9zqgkPlWfUjW/Y1Vd4r7hw3xGbZVFvT+zEkONtMvnephWBU5aVN0ReyvIQzMvoNEezGa4F8l4GNFKB35DEi6VCxhYJTm07y2DhAa1HWzr1o/Kvffdm2eBaRpGXUP/WvQQLw0pbXnuTz/dEd18+KFH09omCePzkBFgmcTuePHC5dwXfaCPqmUuXQDOljR6zba4OxUWbZh0ys/AdgKbWbNnxkfWJZzDkoivs3inkiDVAt0QmwiinLMA6GYcUFqC/dhJdt7OKb/nPc+c1vJ+tIwbOyldS6++/EpsBdwnGWYPk9nhn/zkJ6VVhfLqlTAZr151R+IC94QTACYQ6CMH+vCDjeX1114P0y3fiq2WTEi6WTkzfeb02H3PCeNgj2w5dfzTARUHQBr4kI0guLKG7cOGxZkBl4IIoGo4UNxXl0UyZIBIBspasDeNjnPykte6Ku00x+TQN27YWPbu2Vemz5iVjecc78xZM+Ik73/gvhgsA3iPP/5YBFDJkwLKdv3kJ38VEPv000/n8Bm1MqS1vP3228m8caCCIAbrtddeS7ZPjzs2EX2hIkvZFs/5ve//IE4FEENli1Hm+9/7QWj6BC3aWSg1ECyCbioGv/rVcxFyYFPmUMYRYG/2eiyaX9sLZAsMLTpkf08xKbtAyQeqwuzbuz+/Z+bIdxJWF7b/wP44H3R6KBlR7M2YqYTbkx7OzNAMaw9ZQsrE2a8zJIYtFZuR7aGuZvBE3RRFMMBQeQ/gncJyiJWJbUj+zu+6I1lNF8lAMzbt7XWYzc/LyrW0Iae4UvpKfxk1pkbajLDnmD6Z0t9Izz2h0/bFmKITtABL9psxkiVQxgSoAd9HH3k0joBMZaDw832ZV0oE36pv1IK8JWXJrUvDiqJ1zf3VzcMc+5QEZN4VKBXkYdxohtcZyNomI5soU1e3XXO82K/IJ1lTsWrYtwBiQA1wESTUXtdp+V3npdqo9G+rOQMjMPC9taJXlw06b8+mfQgYThA9fnwG92XNGXksQwyIoERGvO7+OB3Z0R7qjlQrs7CurzesR3QQSHLuZg8YWEDfH2DBZwALAnJgpla3LDDrqA6nuzuBAFDDMfn+hx99OKVff/TBK+djTJP4+OyzPdFBtKsN6wpjZxcBUClI//nP/3uqRF9/4rGAFYZXK6j3sK/Ad77/3gd5LhVLTCj2JjBkqjOnTp2IzeFA3CMnpfWJ0zBbhBvfe1ZGta6bpCl1Uevs8qv/8avIYAWEntMwc1fOB/j33/1sE1zTPTqcIKizM3/nT8Pg58zcIeDNvpBngYjPJo/ukuPyfhya7KCgSAWZ01OdsifHH47W92mBkLmSidZXL8j1GQCC4W5Ayt+pWNEdz+15ZEw9A8f21Le+lWATqGpYf4Ad4FVQg8FH616Ghg8cTmVvpWHOWTMj36pKKIfnzJsVeyrb7P4aEC1pJSgHDMkkWQcUQxrT2loOHDyYdpG07Nx3fzl25MhNIheD4lpYVRh9l/eStFKh/+rwVzkHfw84ChrefOuN0n0ddf2oOFlJIDaV/azZx7Ykyepy39EBVZ4ljGVTJqdKKuHBL3GGmz7adLM1FoV/BosHGSU5QJU/ZAQSSTKXMr2oiu0CEmj44/MM+9IJgMeOM3aWrnP+zlqGG8CtdODdSXY07bRkWwJj6LDhaU31zOwHxw7UaFtrWKqAkNpeNCNyyDbxH2ytNhRgrL+/J9Vx4AX9riBBFjOtSJculVkzZsa583/+f5dFpAcOxCYB2myYgMI+N3f5gx/8XkDUxk0bY0uABzpJztgt9t9Zk3Pf5b+xgX02rA9DTNOT/XDOnDyQVc/JnmXXxpnTYeKix7VKszSfRZckNFUUJAgb29gED5mfXbAgAb2KLlvdZNlr9tkMqdZBVRRdEaeza0oVCTC7cO5iWqLdufmcsL1dt4BxbJZiAvGz5syMXVIRZ18mjJ9cjh+vgbzz1bVALwUiKo4+D5HAho2by43rXWXq1JpQa6q6Eip8zKWOjvLO2x+Unp6uuuC7s6u2rY+rXS4WSwKTZj0BQV0qiCDot0DRO/NfwJx2sWeffTYy5EwkDdhzPlfLsN/nEwWcKjU7du5MMop/Ejywe7LxoRAfZIR0DxJb2lDpz7q71qXdUpXIMLnAwwA5va3JinnFFPmLL75UrnfXQXd3xpeQD4ETu9iwk7KH7A0dcHdaqTzfvLlzsjZDoJDdeDNnRaeA9syCd3XF76reIF1hq1HxSyCE/Of8uVo1UJkXcE4Yn8CUDJJ1MrJvz56y9q67MivY7E8yK07uIRkYgQx7RvqShZWt5oBW3axeqlLRd3Y7bbPHjydhxebDgGwhHSGH7t4ZsVXOxHf6TLKmJbQh85I00fLnGZsqqXMke9Yo+PlTJ4+nHW7d+nV5XneWBPQ5JBejywfvb0j1fsVyLd7jBpMkVj90Bzc7fzaefawB141U7WFMNl11nN/Rqpg9PhMmhpWQ3fF99NvP+xmJTnekM8QZwN+Sb3CQc+ALvH/FVxdC5kGWyBq7b3ZSMMiGOT/nZIYIoZNdj9pEp02dVbZ8tDXz8vRfssrd8U2HDn1Z/vZv/1sZMaJWb9fedWcWmy9YML8MHd6WqhtbFfKrq13lF//9ubRs829YMb07m+TczFz39HXHTpNVz6dK2XLx/J4BX04glM+V/IAOn9LWUgcJDRxzPpSppa01CqeKAkQ3w0qMdVNictgU0oMM9OEnv572LVldLRWYnFQUnn7m6XwP6jyZaEuW7rhjZVqLGp50Bk/5luEBNr0Ax8SZUCxOVbmRUeVYZLwdsCFcwF7G3MH7OSBBu5tLdsGyViNGtSfQACQbVh1lU+0YlbqvliK1u4WHfYxIfHay/pWqb0jKrJMnTEoLD5DCwNbDr/3OImXg3dwANque7v5kZYFCF4hOVOCn7Ea5H3jwgcwwTJ8+pUyajPIZscHwgOHS35KLN+zP8RIuAlAz15YxoUudlDuioIxLM3QmIhbo+COD674oOSFhDPRz2tHgHRh/WQfGXQYxLRLDh8Zom88ZM67SUwNcznXiuAnJENzouhEWM98jk9h9ozfzPRXY1Z0V7seQ+T333leefOLJMN8w6IZJZbNU3M6dPR8lA5hUcqZOnxa2LEoya/asGHJOVEsF0gHVG0wsWSS4bl0GLlUJnYvMa8q5165VOsVxte3HPfp5mToOUwsKMF13kEyN4eI8ZDecj/dtjISMEoIH3y2IE8TUYeAvKsX31KllyZJb07pl3kaGN+QInR0BTvSKw2bEZLSySHXP7vy3gMSlSyMLZjoEO87MfwcUVR/JnvIvwg0VJm1mkgZ+RnbMslXGkLOlu96XYQKkgArvzVAzsHSOvjByWnAkAI4dOZH9VpcvXU3Cwd+Z8XBPdfN8a0C0qtIrr76c97ALS+86sIEBjcz4XTbi4IGv0pdt/0QWxZ05U1bfuSrP4H2Ao0qhLvM3KWDa7xtYNpsDyNNvjkZWl+HWcirzunvPZ+mJV8EBMgTRgIK2E5l/d1oJTrBTdQV4CXQYS6ySnn3hwsXJQNkmT+8x33Hosu7AXmaOgN/jx2M76AwdksjwPuRaSx6gqRyvfQ2AxGp36fLlZC79HpmWPX7rrTdy52wL+amsPpNytpyTIVXOxXdzvLK/soGqaChunQWQLYAld+ykYEIFyLmpIKpgN0OmQCC7J3vZ3Xsj78yRCcadu5ax9evuztkIPjly7+VP9k6MrAtnBWtxvMOGlx2fVtYzbU7uw88AkZypRAsWJ0mnxtayN5JpwAV7gHpcZd57CLY8I2BPBgQ8dBfwkwiRCNPXLejmxAEiZ+XdtUl092K/6ohNc9dzALZUamqFUWDfNqQ1WXugXHBqdkVfP0cYiu9rnWXipAl5hj27P4vTJHeCIbt82I1KInAk3+UZOEJOu1bGR4YBCuWvqi3ZtqvD79g9oYWGrHvu2rI1PL7H+VuCmoz+bbfnWQEsyS6glE3XzlQd9748XwgeRo7OeRhid9eSJ/apaHNbvmxFndW6as7iSACZ4Wl6r/pEL/g7ATx/6l7ZqBocXs1+EqCGfZ8yXUBRW9YMsPtvztn78fFsDjCNqEE1xJmTnztWrb7JiMrusEHkwaB12p+QXpyqrZcCvube+STP5DN9VxJ2fb2x42Tbz5NR96h6d/L46boHKSstenOegkhVLAEdW3D85LGyeMniyC29Ytd2796X70TPS/8ATwFA5uwefKgsWrigvPH6m0nEWGDYtHSyA/T4L/7lvyq/e/218tprb5dZs6YmCK+VZRns8VkxoeLmD70QcEnI8E9sjOdkz65cvZzvN+ubxclnz6bNjXwihSFXgj1JZInChQsWR0aQLjXUy+ySKgNfzzc1JBcy5IJMlVzV98ce+3qqhvBV037HPjvzSZPGJzv+wYcbEmQtWIiu2iLsa3l+7bk+XwXCbinP7j1hDbYShjx2VJWvNTtfJMN0U/h8vloiiO2TYPSOKkvY+1Qa69qBQwkG+EDdPpJYFtVqTVMJ1u3Bb8jQs/Nkg67rPBJQCrzJDXvirFX+PZsOGM9tfqhJYvOVquxa9JCnsGlhv9SSPSjbcJ3zdk8q8+yRoCEz6NOn52cbMiltl3w63Ou7PV8lJTqaooG2V8lAWIZeHfjyi3TKYF6zGDTMv8eOl8927cn9YfvUOWSpMNus4uceUFJL9EhEm3lpZIuM+1zv6j3rjK6OmM5gB8RJMGnT5UPe3IF3k3D0BxEFzOwu6LvgUKKHrP/PWTG4Y3Hme+ghW2QuVIyQZbhXL5fz5xBOjC7Dhrcnsf/x1o8zO/zqq6+lMsnWkxfyxB5s3LwhnVC93fY4XsueofsfuD/407v4owOKT7Ou5eUXX40tOnRIoLco79kwg6oGqY6RjZo8mlYD3+NHPxkAnBth96EuvEWgM6QlL6Oi065cdaO79OirbBukohsMdJQhCYGScHaB9OEStySoP72wgLN5FxGj6O+Tjz+N8f1Xf/mXUV4RqoOnOB2dV+sw9fDhOXAVHMJiQNTFy5Rx2B2d1wa3zQ8fpH625GxX+rM9M4WYPnVqnC9n7OIZZM+HSvDI0TrwO9BSdwABmcpxjArAD0C7XM8ngGHARaB+n7NqWGiUVwVRC25ZkKHstPJp7eurVRPGxHt5fwxJANm4cYbC9SzuTYC2ft29mf3ZsvXjnK1dOo88+lAqOlOn2T9QKb1TlTAkXlpqS2CP5XAj0r+eWZFLtW1KlCyL7r3dAQH0Llk21zeQ9/NsnsFZAUuEgrILdPx7ZZDDiDIQoOHnWloJHfoxO5Uq1TiFTjZ2kN5woLey0hFKhld59auvjsRQEEjOiTwAtoSUUWJwKAzjrUpi1gq4owhr7jR0vbusWbs2nwGINn3tgA/nR4G1BrS1DUmwxcH5bsog2+gZGVAOShZL4MnpUrimb1zwpKLkGZ1Xs1OlIcYAYCsbyfjsBWAA9NbKzggEZeMrc9GOGGqBkn7tSRMZJXMS11Nd3Prxx5U9JPSOdXATAMn8ycXzld4S6UNrawK/V195pXy8dUvA5uQpUxPQMVZ0gawJDMlMA0L0FFuq5rkFJp7D96B2r5XY3lRntEtorfR76B2dM4cjeNi8aXP5bNfuAPaRo8YkUNOWCmQLGo4Y4h0+LJl+mU0Dre7G4LCqksyP4LDpG3ZW2i6AD0GWVoTDhw8lwNP6w0kBcE1iAWNObS+bk4wlgChg4Oj0Kpu7Slbs1KkMMQP96edeuTLnAhyyJ0AAEM74a5Nr7si9AXoC2lRmRqHFRDvfNdim1pdeaiCwLh+0pNFmZ6xjx2NbACqfB7AKvAAcraiSKnWHiwWo+8tHWzYn2cL5N8uKBUeGrj2DoCCZ1nXrY3s2bPggSQLOj911BhVQDmSm0fZvz48ljNxLxPh7ASc7+bWvPZRzVLVMsqm//+ZAqXNzv+SMbss8cmJAju+pVKgyoD2RNw7bGUiPsnm+Lz3dV6+m3x3FKYAPgGtdrMFXpSQGesm46hYdcxY2uztXCTOObuuWj9PiZLBcP3xDQEN2nTVn2Qyds1nOyRmyp86QrngWbH8z58zO/QHvfg7wFeT7Z4Df/NvWjz6KvAgeBRucK8AiG51KWmdHWb58WbbGazkKXfGNSr5j/o9NpUPOld3BHEg+fZ5gyZyc2bU58+bepGutwWJLpf4fNbJ8ub+StTj3unxvevyHKgKZl9CTVKjJkimxW3SULfHzfCj5lsiZNmVqfJ+EjudgzwFbCRUyXe15X+7Mc5E1VXQgj77wYeSGX2S7PIvqgewuEhp3zjbz/d67aU0TeLCR9DlLuE+eTEeFsxbAAhkCbwyFkn6qt/yJ75eRZ7/q3Jcq5qjIcNPC6WzYrCZx2rRMIYEApN0PyuR33n3nJjlCX1+tpMMdTUWXrPIPfDt5Qerz/R/8IHehorxly7aycUOtAvKflb68tpFaX6ClaXR25FyvFbTLl+O76Giz80ow9MrvXo6d0cKVdvXjx3JH7P7wYe3lww0f5PdC65zqY3t8ns/wZ+iwtoBfMkpXLAGlj2Z+ZOCnTpl+k8iD7PN9knxsh7lN38knqcSeOWtXzsT8O11GRMBvSfxY8GuNgKSqfYDan8mAwI9P994ooVvNgX55IAndZcuXBWtJOkyeakB/aYIA/k6yhb56H/7fuWbe69Ll4AWBzsiG+XWwvd5zqNSr4GijStt7T89g4s4y2xGxo/xkkhqLFpXRY0cnCGhYMz2rd6zA+3CeCQjOLInqHx3t7QvoF7R6rmbeSSJAYmnhgtqCmV1g52uyTADmrPbt21OpxTs6YiPMRrpzHQqCXfaDnpBlgVlD/KTSCGOG+KKzMwk/SZXPv9iXlmBzd88880xkrKWltq9KMrLDWNT4Ezrx6iuvxc/96Ec/TvAvgeQzQ1bSy/50l57u66lMDfRXiujsuhzRnoq4ADkBb/vw4Cn2MUF/PmdcCgx0kC6zz2n/HdZWu7NaWoLLG7p9/o3d8j41UBySu3G/KmyqZ7CBeXw+wzv7TMkViVaYdET2500pzz//m/LCb14oixcvDSlX65CWOrfXPqxs3PRh/Pne3Xuzx8ycvZ1DMC+9rMkJ1fQD5bXX3iinT54JdoOn+QcJae+UhH1vdxk3obI9SrB945tPxQe2fLH3vQEX1BgvQDDzHJbzDPJxl4G+0tLaGq5wFZ3unht5MWDMy/tnjrhZpudQIGHG00AyIZU9ZTAsk9r28acREpztmflobck+AGwZBA0I43xkJbDD+H3P6HMNQzNisrMypS5FuTXf1Vczd1qaOANZUQcog5W+2Hn152RHZDkY+a4bXRnEqi1unXkfyqun3yFTZiCJo67LjUoyPpwq8CdYycbl5auSxcW6oxUDOwaw5bkZ4ENfHS5bt2xNxr+j43oUSzaEA0Mr+OILL2TfDtC6cOH87Dq5Zf7csmgJdpn+wX06ozKQ5SGywbevP3eVmSqXObi1Hue4ihsh9t3pwWsqcD0VdJkrcjbuTcWtMpFogWmGymR52nIWgjYK02vmZdzYMjDEDqHjCXSafuiBnrqdtre7J9lGnwNIvfvOu6nq1B7Ki6mKGfJEo7z/iy9vlok5aGV/wg8YajMSpCpp621FLy0jBWiTA4oLlAlY3TlQ4syBEsa5WUAqI+Ud3BmjMG78hAQPDAz5agbymt52ysq4ODt3zwH4LkxRQDqjo/+YrPt7QOLcuQuDG8yXZMBYRrSe56TMqTg79yPbtGXL1ppIKHWZrkyc4ISMzZ47O+8uCGP0HnzoobQK+ffw4rcNz/cDeVpI6NOo0Qb55w+2H/aUc2dPB8wK2ryDNkqGHWADeCi/JV4yMtpgBNE3uq9lp0J1AC3pG0cByYDYXC/L65ll9ZyPP0AUZkCOZcy40QlcPTNgLOiRqa67Rk7n3WXxOSaGPm2U/X0J1OkMR+rvZO3M0xkaJ0tplwzl6B0x/u9/+EGCWDLCXjkTOqw6wkbcdvvKsuqOlZmlIE8AGPCvXYgtoItkxWeqBgPoqllsg7YsLYGVmKIOttu3orLqmV5//bVUFQANAXqGJjs6YlzdiQypynL2EM2ckWWA3klbIR3zHZ4ZKAK+fJcsm8DYWcpSSgAIYLw3ZwugkdH03Le1ph1OIKF1StuujKUgy/OwJ0hSVPk4PtlT7+sdG1a26kxPpb0toPbKlZgGZwhEV4Ys+8WmpJrx8VazV/NyfqiXVYDolgBCddByvnV3rc8Q+iuvvpLZD4DNckVViM9270rLmGfUJsnpA5xswdPPfDvDqRIaqFklV/yhq/Tb+2uBBvhkdg0b2zfy7jvvBEz6DHpZnfi47DMBSlXWAEHvAkyahUA6wr7/6rlfhl0RACQvzsn7CVa9m3ZP3QVmVi9fuVSWLrk11UI/+/8zdd9BXp9XmujfphsamibnIKLIGYRQRhLKlixbspzkMLMzVVN36+7W1v13q27d2qq7e3dv7c7WbK09szsejy17nEayZStHUABFkgQIITI0OdNAQ0Pf+jxv/3SXKpVl1P37fb/ve8JzznnOOfrfyHX21AwaVEYOH5lzBNrJt4ADQwDYs2dMgM02AIH+zrnKhEvi+E7yxYEDWiilgkTBKXtKXmqC7ELtvesNRnDi9TECcYPaB5ehg4eEmmYUff2OM9Ez/XT03HJlSTr+gky//MpLmaYmoUE/BEuxjbt25T2AOgEKDADIkRt/OjoOx87ykyh8vgdlxB+y2AiU6UFjaawE3NUrkmx1Txlguv3zmq1uJJMAqfSmtfbr3WRfE2dAMNn1nnUB9Jiybt0Hec8777gtAJh/EAwDqdu214XA9IX9cnaN/T2AGl//zW8+kf4szwF7vPDCy71Tmy5HnoE9TQCy5w89+JWwSPbs2ZkeEADLnQhQ4kfJTahLR8uuPTvLd7/7ZO/eQJnloxnqsm/vvqxy8FwJ4rouxU6w7/pssGFgCUBP07VqDrD6hz88m/dAAYMvJk+amudD1dTr6KwFTADlxUtdZfKkSak6SFqRL3go/ZmjxyQ73yE5c/BAeezxr4eWzPYkIA6L40oZYYdU/wEBx5e6LpZL3ZfLvv3O61uxPT5TT4j34od8Lz8AeEsYsyfLl6+IT4KPqk+8Ftk6etgAl9NJiPH9Fev1KddfP6s3SWQAwpHYf3eOCshvqKJ7Rks1V917TyasmnSrssp+b9q8KRiPzjSaztOzePZcKHEClEpdNMm3f7n11ltjn7FI2B3tGOSUn6afZNL78dNsC/vHZhkwwJ56n107v0jiBR5hL9ydRAk7VXsiTVLsqgkW2Cr+q2Is/1/rgbsiQ5MnX5d+97599RW3xU6opgrQ3nx9Taa4PvSVr+YZFAacfyrArf1Kv/59y/mzp/N35Vqf9FNbT+EZ2RPMFXaDn8I4cI6eoU5LbMl7oyB6bt9LPlsH1OpNxfBtSaDyOeiXbLEA2vsYlOTz2CAyLTmG7ivxDnDyLxlJ3duywr9v+XRr7ORTP38qE9jYJ1gLXdLdwA07d+/I3xnEgRJ95113Bp80NdfpfmRL0kAS4I/PPlf6NNVYJIHuzDmhNPqc9CHOmF4GDBwQzM+3LF12Q/QlPToMGrBLMBpGSSuszA/FKN1XyvFTtiT3K/1SIcHDr1z5muGwzVXJS3nscg7qSlddUOZwOXAVC1mlBQsW1kzv0gAAIABJREFUh7KwefMnyRjjiY8cNbw89vg3yqBBA8vRI4fjrETqsqcED7DRfMlAUwaVm/MXLsQgN5bICS78N2AEPzkRdl/fXSNQxo/TaETpLkpW49TZU4kwKUidOHM8gFiWDjVBMLfshhtiFPbu2RvjI2xoBBeUH3Wob3PlRQt00LuALecXQRCA9Osfiso7775TPtvqYkeVFStujXHDXbQfYcBAUbbgol9ZuGh+WbJsUblhuYxCa8Cm+et1lvmpLP6smbA+uehGZorSXuu5mkkZhD90wlSYDJCwHhUfvCVgChihDGgFmaaRze/oP905t9qYPLy0trbECXddkSUbm0BHhgNFgtNWtrx22Tbfc+VMrxM2HcNZK1sqwxJ6z21poIqF6oD5/+7SJDZlXXx9/HnOW58IIC84ML504KCBaaoEnoEn7yCYcf6aDQE3jaW4ouhdysDuUhOtd2QYOWrv9tKLNl+b8DMoBpfcMyL6pWTHGQW/pxLAUWqM1mckAA/V5LiMfp0co/L32bbP8nuymgA0I+FMz5w+mzNXnZQhGzV6TNm6dVuyT84xS/82ru9d1juwDBuOK63asTf3ceddd9c5893dketDHYcT1JtgxvDt228C19Vy+x0rA0w8N9mpI4eP1VGvl4DkllSHgGy8aA2UI+2HOX48GS7VFdUwTekWTAqgZac5ATpIN4AN4LZOSpsYR2aqDkC38s47erPH9uIcCZBAUfL7W7dtSVMpA+cdGC1Tf1Re7aHyzEA/e6IXJ1Pjrl7NQjs6CnAA2jJH5zrPx8FWgN4nQzvQDSUuyMLrb75fblqxqDz88MMpiWdE8ubNMejuE+0GILVD50c/+u8Bg5ywYAvQA1A4Y04LrUhwYVcGnbKrQfYOMDMtDH/fe5IPf6cyK7POoXLAd2TU89BQbOin7JzsfB1VOjXTI2Wz6xAK5zOmVgQ/2VwWL1oceofnA1Abw0XqvpqWAG4DNVQHpl9/fVm0cGECGlVjlQng0DsAHZ7NGQOnjSW6KiuoSRyNHSDe3b+TZ89JfiU96KvP49TbB7ZXzvnQoTmPwYPakxDY+cUX6cWh5x9//EFA2Ve/+miC0yxq3fJp+j4y3tmAhSYjoVck0SFpw3lt2LgxesGZAlH0wjvs3benvPP2W6n2ACscOHDBX8n4eiY2XUKp89KFODpAhNMFgj0nQMr+AYoADtnxPXVyV3vsMDDGKUoyzZ4zq3en0eBy112ryltvrY7M6okgRyr/dFvwNGJ4Der1IIUi0jawTJw4oZzUt2gv2IEDAYL6tzhy9khgA8SrrPCHKoDkhPyr4jj7muCZl3sTwGTh6s4vkmzzue7U81+9fCW0VsADfc7hNiZEonBr8jU21x1IqDh/gY77YAsAI8GZpGAjYcj/r7zjziR2JOVUm0+dPhNb47z4Rc9gCpbzVfEhz3RLEsTiSJ/N5vVcwzy4FJuDHhZK5uxZ0RVnrgoBpMtEayKGH1T4fvazn4b2Q//oq55CNtE/I4YPSyCLHsPvoj/v2bsvlVygHPZoJLvIv39mzZxZ7r1nVXqYJCNUI1eveSeYhz+hU4CuKrWdeuhETz31VOm+0hVwvW3b9t7gGz25Zsf5Pbp97sK5cuPy5eWG5TcmSAU0PdfqN97Mu6jOCeLhB8Et2VNJhk/YZ0wCPcruCdbRY8wGpQpe6sJFtk8VRX8zfyww9RxshgoJHy8h1liArGIPXB8/eixVYcnhW2+/ufzDT37S29TfE/tN1wSuZ06dyndYazFjzpzy7LPPlh/88M9jD1DYgEdMG4FCAKVBTr2JHrL86KPopXUCK4AJl6BLmdrr71VBYAm2RTXaXkEyD7sJdOgIPMVm3HvvfWEfwF4oYnPnzyv7D+7LWbA/3lHS4uWXX0ogzK94FvKkYzysg87zScIC4s7L565Z82ZszePf+EbsoMEmksF0gIxI2LGlmAV+x7Rf+ENign0UHNinM2r0qPgrdoU/YBvJGz3283SeLWXb2VxDIZL4Wrgwek9GMhE1A370XDXFv7Fd5PCzLZ+Hhj5z5pycCfojmykZwEefO3e6XLp8Mf6bftXJtJWlIdHvDgQeaHGNwQgCHfiXDMKglaY4/EumSXNL7fOG0yU801fYXRdES4iTR39QchsDNGCHBaHiDQwmPXHsRJKXbe1tkTE2KUHSEX714/LOW+9El+kOexY72TtwRKJUoA4vfuc7306Am2Tq0ME5v/TitEoKd5Sf/vRnpedqU5IUZGj5DSuiD76Dbbn7njvLoSMdYYA0ek/5i6ZDB9b3vPTSS8k+CySALWWva91Xy/He8ZFTpkwKwDchp6W1tfTv7e8wZx7wcIgAKsUFpLPTo1/N/FoUqFejsUBJ5n3D+o1xJgCHTN+kyRPDM1aqr471WpQJv5lz4PQae0xkRSgNg2Lyl0hUD4iIGL1N0z8wyqhe6rwY4JQpF+mhOJ1mKHsoZPpltIEnf/SFNKasMBzK142gj7EAfEzj4CQAwkzWOHEigsXZ638BShtT40TrsqUm13heAYwq1Ftvv1U2rt/cCyZGJaBQ/XKZbbILbW3l2tXuMmz4kHLHytvKDcuXlv4DTK+ovRucrclMpN+Ibs6ncsbrThxgaczYus2Z8KIOEDgOniAzcJwuQErQfCYlFshUBRhZp/UcP5HvVMJXwfCzx04crcGt3pVzlt4BL81RsvYBdRKHfUnuqG7m3pu556pPgAxg1jBK7kiGSaDibO+6++5y88231pL8nj3ZzMyZ2jX01ttvlrETxsbpVkqdoGB4MnzoFxpOOVlnjnNbg7PWCmCyQ6UrdK7x4yfmzo3A9TNk0VkIJGRigJC3316T71eWRVchkww3B2mEOfBx4eLZsmvn7jgKVR4lcAEPWmCVkUFxZBpzyQVQ45nd27lznWnmk6V1Fq+8/GIMNvoYrjajGxBz9Wpv8Do043rJmf0f7idbvEeNKbtstf50S+8Y3oMB7EuW1OpjY8wmoy+YBJZTfmYEh9cR2/v2HSjDhirTKzVr5htUFi5YnIzgu2vXBXAGkPQOagAm0IRQsxhfO6AMiNBQKbP7+ONP5FwF+gJb4E1mnf5x3O+/vy6gxd+RJ3LiPAE77+v8fU531+XyzW99O5/BERovzTiiBOH1Cxg4YcABhejGFSsSiAKDHUeO5PkWzJufHUSCDs/vjoF/xv/f/tv/Mw3+KiJK/QILDaoclaqIpALQy4Hb9eXnUCuNrwUubr/9tsg0EOxe3M9f/MVffkmr8tl45cAQUAVEc+ocukDVuTLEDY58Ksm16BpqoSBAL43v9LPAAufTmFrmXNlTDpsdM9rbz3IUqCwoUsr1QIez1VTr/ek1AP3007+LbQAq9A2SWZQT9kO1t9IxT0e+r3b3xKlKTuh3IJuAPbA2OHtlvohckR3f1xifrPrE2QOD+io5peofKmBxjnqvPLPz9d71/WvDugTa2nXvBpAAkc6BneEP0OJkxMlRrcxcCaU6+zuG2mo/uHfwQ3uqXf4eaP7Ot75bnn32D1kuuWzZ0txdRg/Pm5/stSpOW1v/ZFv9feifFzqTQHMuwBs/QXbrEsb2OHkLOQFAC3JVrYz4NoofIJeMkwBjn/gU+sTx7tq9K3tFvDc/k/0bpiV1Xwn1jF6wQbWifjVViQa/XtJB4qRjPyrlgYCNsWPG5ly9q+BC0MSe4NPnXs6cSQVRw3uoPpdrAsT2ehSoBQskDdAVjweU0TlnrdLY0re1vPf++/EtBio0+nv0pKDcJZvcqgJzOsk9TIVkbfVn7duXRY0a8PXcpA9u584MgmCXJa3IQg2i69QqDfv8oHcJNXJYXcvAFghq0WUlIAVo5OW++x9Kv8rREydCEWKcgEzA1wh01ZKea90JQNDsJel27d4Xm5LensuXArQAS8kEw1nIpPN4/rnnMlqY3rLlX+wwjvxCqDlwROnTU7Zt3xK7ll6ApqaAwb179kWnsjwblVRP5YwZuUdYhr74s3DxoiwA3rdPlem53olida9e6IRjajXw9Kkz2RuYheMHD+b+9BGTbxURSaOpU6aUi50X6jCaAQNCC1PVWbJ0Wdm954vYH2c6z5j0adNSyUHvUs1ki1bdsyqLd995Z225cOlyGTFiWIC/PhnnqWoiMcs/0AlUNP8uEQ3PqZ6j25lsKsDTExca4KTJSUTBmGwwHCRZrmpM71T9yQ47aogVHEHWR48dWe5/8IHS06dk8p9AcJ+GeLirt3IkySeQELWQyywjtVD0wIH0TpNDOIW/ZWfZYf5Wgsf/57fJkmSK++EvDhzoiP2mU86M/bbfB5Dmn02S/HzHjiROBLHwi2QbO81u0T+2hawL8Pv1bynf+uZ3Ui3WRwxnsa3YS/qOneWjX/9a2iS0dbDr3//+DyMfZM79w+Tt7W3lfGe9h+yb7NO3N4F/qbfSiK2jPUClttoC+hH2VXxwd+8Z1IlkjeqkQEcyp1KCWyM39JCN5Sf8XtvA9rBHjh059GXxwAh9OmM4lj1KF7skkIxNvxJ/BdMOGji0/PKXvyzvvvNuuXPl3WX6dDhsXAJDbAZVRCOkX3v1xYyJ/sEP/iyDDLBz2MVMcstgq7Nl+/Yd5eWXXyl9m1vDjBk5fHSC1di8S5fK7XfcXlbcvKK89/7aJJxvu/326CP9aNq1492en//8Z1Fm25ZvX3lHolbCsu2TT5Mxu/WWm2Own3/+xdLUtyVccSXp9R9/GIcnq8BZUBpTmhjmJYuXBly99uprEQRVExlCgtJx4HAE8q/+6q8CLp7+/e+iGPfff38aWH0OB5c58JOnJNsAEAvIACAGyESNwcOGxhj/5je/TqT8jW98M1PRBCr//j/83+Xo4UNZhAVUy/RxXMAZoDRr9pwyZvToMm/Bghwmhy0jh+ojGuVAbFXWbKaapJ/IOGoOxDt88OEHER4AmiBMmjApB+6SCLLohfEPB7JvXeymGfu9994vH324Ica2f/+6K6L7ytUysG1Q6bp8pQwc1J5ydr9+zenTWbBgXgIdmQzLkzT+m6LDGc6cMSu9KZV32Z0yKEqThVK1TNwSw++ss/X+uMztgGQURMeyHt7X82WMcnNLnKtgLksqezP4dvoEhFyrzc3GS0NmmfJy/nzKjEPbB+cZTp04GcA0ZNjwWg6/2BVqnkCHsAsiGIUHH/xKnJ2yImDiT7Ny6wB88KtRdoDz+ukzy8GO/WXS1EnJXLiXRibWPfsDwHlfiwsz1tgZJptwJALv9+bMMULXlKxTCcI4JlOCcNIpM3Dlf2tW/1CMD1Dos2U3M32otzK2Y+e2cuaUjd747RN6m8EnpHJVG9Y7Uk24ctkku9r7hBKCyid4awwbcH7kF30MuKB3ZN+5+0e/hoEGjEnG4V68VAb0b4uuKcmeOnm6PP3MM/nvpjolq5qmdoDVbP0hSQBwZAIfRh/4PnXqTPrpcGtlbPBir/V0J/OKZqgaIyimkxwmJ+Z89Tlo1pYNclZADPm67/77MsZRkFOrvBYAD815cxyyvo2qhOwvp+eMOWkBoYBPwCjwVDV647XX4pwAdBUSoNl9GoIBIALP5Njf1ywVZ7Qljr/72rVQkI4dORzHT7ZUjWtWqlIwLBhViQLU6tnUzGsSHkkiGGM5OOAanUfwRT8AJXKpCsihuKs6lWx+pjxyoLKHAePZb1OX8vo9yRCAQ+Zd4FWnQFYHBHwCugIC4I/cAQ9ob+SA3MXp9fSUBx54IIBA0M1Zq5AKMP3s73//TLKnlR7XnIDX+QgonJ+KmudBEwYU2FAZUVRFNs39AQIcK3sqIL98sfYa+izVC58nW88/bDf4pa2Oe1UhEtCj4PoOdB6ccBU5dpF8G0izefPG0J4kbL73vR+kamCCliCOPAgEZGJNiQKIOHf+w/04d/eItkSeVRY9jzOaPG1q/t0f4NX5ew9ZYWdJL8eNtjbAXpy9sbscIAfPIVoMuWu3RY1HyrhxY8uPf/yjJPdSKempi0nrEI0jAXMNio6AB8jU9+AdgKMDHR0Zqa0KJFCgu6pbqgVAqrP0WcBEI+HkzlGr2ARVFmeYiY/tA6MT9EnwI6BSiUfxGDt6TN7TveiVSea2rS3JEGAI4LaQl65ZWskekncVJvfrDATIehecmT41QeOMmbPKf//v/y3n9NjXv1HOnDUi3OAIVM/FsXn0nOy+8MLz+QwBJj0WBFiVwJeQH4GFQTzOBxXG/7ILjQqiYKNOAG1OwoF9Qu1qDMphe1Ao6UDG2l7uKgNa+wUbeHeZ/RU335Z1AaPHjStTpk2LPHgmEwZvu/nWcv306WXZ0iXJ9P+3//Y38XtXuq9lnLChN85q9JhRdRx1n6YkMvgRO+FeffX1PJtdfpIh1jqYzHb02PHy9ce+VvYf3F9+89tflFtuuS16JbHB3giANWlnaMvCxTlXtoLeshf+3R/9OfbEHTy4PyBRUreyRD7NPQqW7NBR7ebP6QdQ574EClgIGzZuiG2fP3deqoQSRCrmFdiejw7Yl+b+2IDvPvm99NR+sO698tn2bbkLskXQWwe2le2f7Syjx47NUkuUu483bA2r4+GH740es4eSZ+s/+rj87//qX+V7+Dk9a86G/0H1xARQuaAr/KFgVWWK/UWvJNf8rOdy3uz31i2fJXkNbF8rV8vRY4fKcb3HvfJ89cqVYsLtqlX3xjdLurBFqnNstufTA2viLrvhTv/0x2fLlCnTymOPPV7+4R/+PjrXCIrIlXen34I9jJvx4ybGh7l3dtPgEokjwdn27duCifkD2GfMmFoB9/PO0b0YQIH+yk9iipjYd9fdqxLQ/uQn/yOJRknJvXt3xQaxMfqhDKSaMO66VCanTbMeQtV1QL6vJib6lP4D+lqjFb1qaYYTW3sXel+JbSNv7J7gGu4jM6GU9QY77DtZZCsa7Q59WvqkotWgSbe1t4cOx2a2D6q7tc6ePpnPEBg6X7qE4aWKxD5KnqjowHawbnrjz50P9f2v//q/lrdWv1W++tWvJ3nsF7AKDOtauHhB8DWarf6xe+5ZVQMdhYpe+p+hW1bTPP/8C+XNN1Zn99rcuQvK0iXLy/PP/Snnn171YUPL1GlTysWuS+X5F/4YXAvXue+mC+d29YhYOaiMNr5xeQCXF1cRwUscNWJk2bt/X4xk26BBZdacCr7wtg8fORSamSwBQX766adjCG+/7fZy/vyFKD0jjdJgt4oKTseBQ/n9J554IsL64svPp5oye87sCIoxqbJkDIQHdSn+MOiWfF680FmOnTgeo8YgZkzquHHJWLkE5WDUEAulbrnpljhghkUw89yf/phL+hf/4i8T/Jw6cyaK+/Of/zzvoWEREE0fUMeh8pOf/M+AxT//s7+IIjQoAIwpQB/nfOp0yq0qFjNnzQg4qkJWG8XSX9G3b7nQqQdpe/n9M89GsQU6/vvRw8fSN2GS3NBMuOhT+rT0lJUrb83yUAMJnJdpaoRLBgRFUNmZs/EsQBxDmabH83VbMi65Z+R0GuNQlST/18ET7oZwJquMVdw7wtLzprnviopMHSHZ0tq3jrNmtHsHUERZXM7V2pDW2lLHswpWZEouXbqS4O71V19PAOD3BSLoJLIhX3n4kbJ0ydIAIiMt/R35IXeeyZhjFT/KaK6/ykAda1wnQVW6Vm1ilCnQz4OqyOkyfJTO3QOhjKweMQCUQ5E1EqgDiRz1ihU3xzDKgHLYMocyioAHsPLAAw/F+L27dnWqPAIdhrCO8wWSbKLXYDgovzNurH6BwQFzQK0xmRyVzJQYDf1C0kBWGj3REAmg3c8z+oID52C0rDMVKG/aVPcqWAzn3ToOHc67Xn/9tN4K3qDsUuBc0J/IMePNuTsvI80FOnrQRmQkuLK2KT21upg9Ljj4rW2RLbQHAdYXO3ckiUDG6A9ATtfwdqdMtetqfVm9ek1kBg0DmKrA7HgMjV1Q7gMo9zPsQGNhItDi/MPLP3kyY0PRE2bPmRvwrz8DgN/y2daA3OylMOlsfF1CSO6mXT+jfLz+4wQMybwdOVzGjKrVSRULAHnhwiVfZul97t13r/qyx9BZ1oERJhwOiB3Se7d02dLy03/4+5yN4FiZvPbr6QXT57S33HnnXUmmKLN7HtQGwZjKC1luVBiB6tC4Tp6IzcokpfPn4+x9Fhlm1MkQMOuzZRlVOt3X+vUb0rtY+9Y+TDZ9YPuABBmSND7r7bdXx97W5YuD8pmcn+BVYGOaWJ28dCTORlWMo3rttdfjcGRffR/qkwXL6FkA8PbPd9SBFrFnLWkUbW9ry/0KXmuFdFKemcOnN2QQyJbldOfsJ/n2frL3Kh2STnZ1OHOZQdOFbrnl9ozQNqTi7lV3R4dQcSQ5smTySleavek7XZNQQa2m0963jgyuvYuNSXEags+dPlu+9/3vJZNPz9k1FS1Bsomf6LM33XRT7mf3nj2hNaJ+hra8b0/uEtAHJDKxc8CA2GSyzJYIxJyzhIaeTPLpM50RsC5wdieNyhb9rjvhGlV0tJJ+CcxUhoBFVYtG5V3QwwbY58H2P/KVr+YM/uN//A+pdI4bOz5DEQSYAA1AdOrUibp089Ch6JhAi7yZskjWJe5UxfkciYxG4ohsAXihR7f0Sy+ARAT/IXmRPRyXTEHamEEqemVgd5UHthPDw5372Ux76qUZSWhINqhIogY7Q+ciKAI+6b8Ahr5KwkjW0DkgmoxZ1nn29Km8Z63SHi792+o+uQOHOrKXLiyDESPK5OsmlTtuuz22DRWfLxdIosmfPXs+dFSg0nurPk2fMT1VuOef/1PubOCA9lSwVCXsBazLgtsTXCST39q33HTrinL1moRF3c/FNqhsoERNmDApz+WO3Tn9VEGjwxkC0q9fOXESnfFomThxXKaxyeDDLqU0ZyDE3t17UyWbNXtuPn/D+g3ZY6Yig17KHkra/OAHPyz+w9tvrUkyjw7ye/CTCrfln5gvzp8Mnzp+vHzw/nupQvCnbLXE37bPt5f2gUPLJT0jV7pCDQzb4OyZ0tNTF03SD75s86bNCaKwaywFl+CR1MnCyGHDMn5eH4wdc5IAgwcPi64JdBqJHd9LbzsOHkrSge6+8frr+e+nzp4sAwcNKGMnjC9NzXWq75BBg0tLU1Pe0f/XDyiYQEeXHEE3NXTlcEdHZBllm+795jdPl1Wr7sqzo2eRa35UxStBe1g7/SJTEpR8n2d2jlgh7NiFznO9CbvW+FwDMp544lvx535XsIldY6+c/49u67ssvq7MpJpMdZZ+nw+9crkrDAiTS9ete788+d3vpxVg4MDB5dbbbg11TW+ivV4wwuy5qstosftL18UrmRgnmGUnBJvuG1aQTIMrBFGCMisw+H+UefIogPbeBght37E9/kWwR08FpeymyY2q8qruFg5Xxofdd6eTQJ45Y0aSUmSUvoyfiGZbd6Fl7PaFrgy3+o//6f8pc2cvKLfdtjI709wTWyZJZ5w//4xyL/awS8gwAba788K5MJD042zeuDksk66L3WXNmjVl1ar7ypLFN5QXX3g+1V82VBLIdEUU8nHjx6aC7J5VZ5v27/mgh5PnLPwvbp+H0FR+uXc0scyWw6mNSwPKlavdCTZ4SMpKoYBaP8d4y+IzYC3Nfeu0rqY+GQv38Ucfh9pmnw6D/ud//uflo48/KidOHs1hchpGwhK2999bl8+mCEuXLIvxQilgTF968YUMR0Db8LP+Hk9WZUN156GHHkoFqdWEtf370+NBceKEjhzNQegTYEBlLvwM/mkoLwsWRgEYFQaYE9iw/uNEuwCxbCqOvoga59Nnafxb9+7a8uabr+czHnjgwUTfLr+O6xuZy6D0HBXAIiplFIYMqcuvJoyflJ4XfOgzZ06V7quXMor3jjtuLTNnzwwY7dNH31RL/klscbX24AhQlAv1oVRqV3v6SXJmvZQOd+TvgQkGl8ECPCo9AyWpLgRzx3X5W52yR7lq1vR8aRtUM3HO5kLXpQDdAb10CcDUs4wfOz7nJyslWy+rtXnTJ+WTVAcvhfKFWsNQCzr018hQyUYr16Ny1BGidfeJZwXsjhy35biW3mX96kjaEVXOWlry7zKxf/jDMwkq3C/gIUOnauSuZX3mzVuQ79fD0wC0Sqg+Q8kXSPDelAO40g9jaSEA6rkYjxEj6yhNDkhyAKBlWDgS0wZXrryr7N61OwGCci+jAhwxQvinqoFofZrd6ZodDsrgGmKVcp2fEq4g9W/+5r8mKJIdmjJ5WoK1TRs/iU6hTtA3AJbRxE9WcXFOMiwyfg1gBdR5Zxkg9BTyMHPW7OjXoY4DMZYCDgGqrJyxnwyHwAhlDZUJ6FA17L56JbxkuoLWIFsIBJANjaMM9a233Z6MTJ3ANCEZGgmMBx74Smg8T/38ZzGIlQYx60tqBJna9YXG7MoFJ7N+X/LgwqWL5Y0334i+6odauXJlKnAA+tgJE1PhQIfl/A47k4wFv1w+tvxu/748rwqGP8CevwOUACwBnUwiR4xu4rn++Z9/l51MKlAcS3qeuupYUwbYcr9U2i6ZRtYWAOPz6eLWrZ/G1uB918WYRyLTdkUAhr4jfYJf7Ige+n3OoUFDbfSAkfNHH/1azkKfo+clK/QiHO6BdUme+/Xesg72Mzlb78iZJAHSm6zQDyHIyR4I28UPHUqztf4efz9u3ITQIvW0uCdOsqmpOYFlqmI9JU6a7piOR88BG/qD1six6rtA481CyrO9o/V7RxmjwMnkkjW9OhYybzOA5lqlC6vGyWyWpmulf7+2cur0ibJy5d1p5jX50vvZBQLIf7z+ozJoYN1p0be1NROuBKDsg2eQqDpypAIo3/nOW7KKjwYQSKoJxthjfT+SXQCJfVJ+HugT0MWW9vSkn9MZeleynv/tP6Ds+OLzJADcO/nXuNvT0xRqqMQfUCMIdscAhJ9xd4C+JINg0DARgMG/09fpU6eXT7Z+UhYtXBSKjJG2klVWHHhOfsk9pO9qZWaNAAAgAElEQVRvZJ3EBqyye42R4ChHbI6+AmDmlVdeLdOvn1ra2/QKouMO7p1+dvjLhuI09F+8kF1fQJtsvqpQU1NLuXDxUgVIZ87EPjljPpWdqwyGEnknt4AvPQllPAmhqdFbNgc9T1DGZgqcyBK7C/gDoa+/9lr0RxJCgNfAHb7zyhVN4NfK0MGDE4CEltx1udx628rc5Ysvv1iOqMT071/3fM2cVe6/7/7Ykp//7Ke5R88lc0yOPvn007qHie/rp5dlWm8P8OZUPjr2d6QKR6/feeeDJDknjhsd+9lpI32fUhYtXVRuufXm2BmUaPZZkiGjwD+r6w7uWXVPWffeulTAkxgrPbWCIhPec7XMnTe73HLLzRk49P5775dnnvl9efDBh3NeBnZgE0iE6m0WmFma6LzGjR2TM1PlvuXmW8rUyVNjB1CcMUbIF+r53DlzyvkL5zLohN3hzydNmBj77JmwddgO8v+jv/tRbP/pM+fKgw8+kN7My1dQQock8KWD6GvYLtgX2dlnSMWQoaEosmGCProxYtiI+Es2TpKI7tWBJmisvT1ImZh1Nb1mqt7uY/cuAx6+F9/drAWgb00YY46wKRKr7kzCS5DhHVVM8y7kbfKUVJPYLu+Lji4oYXdTSRxiGfuwyAnsw+aibfEpAjjTIMmx71Th12OqX6SxLFXPL/snUIBX+CDv517rDreL0a9pU6cmWOcvz5w9VQP6+bWaR271IZnA5rw2f7q57Nm1tzI7Ro6pdLzSHBuWJFCzxI3+vGHp7XFOaH7pazRl16oPAa6et4EDw+4QnLF1dDXByqGOVGslIuE5suN+LBWuAefUmng/eiwBDv8C89CZOt3SJNNRWeqK6XTnnYbOoKv2C7byrsEwl7B4Ossnmz7N4tMTx9HURyQorLujDkZmLAv/fPu2JLcmXjchfa32XZGp9N5ftuC+Ne/17jvrQl2Dlzdu2FS+9a0nc47P/+lPoe7C5XzEJ59sLHv3703i5OFHHglbQQGkad/u93saW6+BIIYk2fuWloBiUiXbc6mzM9UEwudwGKPa1I7GZDpCiWPgsPDpPITmcgGNn9eP8cnmTxKp7ttvg/CAZK6AzL6tzXHMAN8999wTY61a9NHHHwasojjYuA4wAr9/ePaZUKdW3HTzl7QnQY8JaP/5P/+n8u/+3b9P1kN2iPP2HSo+Mq/etbHd9X/83d+Wrz36aDJ1DtR8cs4c319l4+GHH8mFA+Jnz8kAvZwspNGxptAIuJwZGhaqgukmK25ckT4n3MyaHWtN9eK80dgXjdo+X774YneCpE8/2Vwee+ybycxMnDg5YFqp3tSNz7ZvLXqjVt65stxww9Jy3aQJ4Z1SCll+PQTpuWjqkz4gdzB0SHUWpr3UrfBocVe+nFpH+Qgy4aTcGlMpYY32B6TvRQZTxE7IZXIBcZ9ZKxx1TCi+seDS5/VrsaelM1QnAEwWk1IY3GBCm6qSszNuGhXt1VdeDcD64Q/+LE2edfLG8QBJwSQQgYPvnJRPPedtt98RQ+seGxPWgCrZkbostc7J18Pjd2XlyJcmXNQ0d95YtKa8KRBwz94VCJER0nQI7NfpJM3J2qGzCGJlXJRh69SoUeW6ybXhUWCZMYsjR0a+TZoT0A8fZmnlOVcS4CU4UymRGcN7FgwcPnIsG4d9F7Aq80pOVLtUBryL81UZUOERyKFhehbBot9FeQIY/vCH3yfjKXjUcwJcadSmg2SKs8If944CuHDp+/Ytc+bOy3f29HQns8jIz50zLyCMs3TXEgZoQ/rU6qz/A6GWACnu2lkKPJzHoqVL83locWSn8p0PxDia7kM+DCNxj0Bf5YvPz2AINsK0OPeWoMy29e7u3mV1GuWHJOtqoS8QR3ZRjshHA9hr0EcxMcSBA/QdgLXqF2oLI8U54WtzZAAuWTWRTSVDsN7YwI7q+Mwz/5yqkmRGZEOV4ogpQTuiR5ylP5XO1l4efeTROLNM/du8KVUb/TMyS8dPoldczHJVoEDlgP1zP2hs7AH7qjJD95zb0GFDErCjP/kuWXYZYWel59CEKMkkd6lfSEXyhuU35I7JDFssSTBt+tRyIAuKp2QEtwENspUSGqYiCnTsvzAVJ2PMR44KjZEMqWarmArW0GKARnfEwftvQJQAuAYKo8OTBmZaepNJ9E4SiUyxVWRDk7TvIT/2ewhuarAwJqCcn+B80YRwtfG6oUIUK1UmQFIwsnPXFxmWQTZNR3rh+efTXA5MhG6RJXKDAhTZqLfWrI4M2e9i9G3ovCdPZEpmYxiNngiAAiVG0M1/oBp5NuBRZUcjrcBCJl3VD21R4J/qdh9byy+lZwggcOeABsAgkNmzc2dsFXqRhIBgwj4ufQ2ek705aMfb5k3ltjvujO3ys2wcPeOXxo8bnztm+1Ck/K9EwPlznZFV91qX0w4s8xfMD5D0M2zm/v0H81n0ETAU2KQHtn//JCIkSMLqGDUq+sEnoI9f7r6WRBw/77M81+UugdXY2ARJO34jU0avXe3dSzMli7gFO/sP7ItP8Hy1UjmzjBw+Kv7J+Gk2U8KCnKo+adBXvePnBJjO1ufyxcOGDE2PlEAH1lgwf3HuWaXoxCkUGzLbGpYIH6TqBCypAvl5sj1qjEDuQhIw7hbm4YckKtlNyQ2JoSSnZs4qFzovRUcvXeiMzzJw4tTJE2X8xHFJoLJZfACAr2fUOQCpgjW2nBwFjGaoyrl8LzkgG4Kc8ePGJpEqCYzeOXf+wtJ16Uo5e74zKxe8P7DadfFSKjd8xOgRI3MP7BG/dudddwWDye7zVxmq07v48uVXX67b7LuvVPr0uDril41gIwX0fBG7m6mQu3eXu1etqtXAjo7Ikn/XW+E72FDnpirMZ5NNMkmXG8MgBCR12XhzcFtjF5mfbyyHrgMMavVBsM/XsLV0PL2NfZvLha6L8cf9WlrKhAnX5Vkk0uA7gxPYW/Ysw0K2bMkZd2fJ7MUkIGDQJTcsjZyqBAm8BGp60htTZ8mOoNTI8C2fbMngCnrH1pEJQSjfYEkvPfXczgsNl5/xc3Cr4Esyni2k32T33Pkz5dNPNpbHHn889NQ+LXVIFt/DTpFVFZON6zfmuyTH3NvevfvjpyTKtUKg6NXPHlOT0r39WO65sVIAPpS4Yy8F5JgcbCqZxjzi4+tCd3sg6xAyrAD/XZBG7xUsTMaVjBVs8AfeT+Dsnf0jWYElI+EnkBAruMMMX4oNuFbWrX2v/OKpfwrmP3nidHnye9+v03KPH0+Ca//+PaW7+3L63O5ZdXe594F7olvssf6qysbRU7etvP7am8G52iAO7D9Yvv+9H5YjR4+Wf/rVb7L/aemSxXlWiSdjwK3LyHLb4cOC45reXvPbnk0bNwRk4glnBOLVq7VK09vApFmpb3OLEkIcuz8pvwuCWiq/tlYY6nQvD2eiTp0cUnfxaL5d/eaacPYudF3JAjSCimq0aMniZG1FtzjOKjuAn2wghyijonTncx0mo2mqGOCR5UZKjp6tpyf0tFtuXZlMlIMBYvHRAW7NtJRWpK+5y3SX+1fdEyW5fsb1eXYZPgELAeQAGDDGTjDAsYcC1nU5z9bYw4Fid6DjUCaTyFiJ7GVTw/ltagooovAcA0XYv+9A+Z9//z/iJB5/7BsBPgSAYphm8crLL2VzuIBm0aIFWZ5ko7dtwQR45OgRtVmsuzvBk3/09agmeL4+PU1RDiDKeQGslCn0uQsXYnAJenjafZsD+D2z+87Ol5Tae2ozWJ9K6WG0KED2y5w/n1IvIESwBUECq+xoGTE8Clwda2vpl/1IF8vVa3Uk9vqP15f1H38ch7lt22eZrtWQuarQgGNHjJTnZsRxP/UjoToZWlHHdOoVqKO7gRWfzWnI1gAofmfnF7uqgpvI0qc5GZ1jx48G8JjOY9yjBkkGirHlICm69zjUcTDjW+mEc7BFmJEnI9dNmRx6m+/lYBl8VJZ77nkgQHz3Lv/tdIZF3HrzLZHFV155KdnpSqc5W06cNBFpYh2H3n2l7Nm9Kxxg4BZvW8aDQwHAPRvAWEdbXk51AHeXjAGZFq6S2TtuvyM6AqTV5si6ILXuvxhaKY49PXlf4Jze+u+TM2ykXz5rxvWzYohWO6M+fcLJdSaCEWAWeCfXqqycpuqUiozAcfT4cckKZRR5d3fAtvszuejO22+PbMkWyb5xZMAmmQSu6l6Jnui00jXQAdxzLs6ZHRFE0FsZI79LXgU6jLcqFJ0EyIGNocNHhMIJ7LJDPmP8mLG9fUdt4cqj8QBy8+bM/XIBGiDu7+mIYMNdq4qgMqlac3DoVu4wwdewYXkHWaoVy1f0LhSu/VwCMoqDfqYKjoes6lfpfRPTAGu6FF6/cbKqn0A6J7Nx08Zy5OjhOFXvnaBgz+5y/NjRZM7oFrA/aJARqnoJXomMSPgANJyWPyqIEjNk1/mPGTe6Tsi7ei0BjsZ5fQr+XeZt1KjeTeEHO1LRAUTJrOdQHREw1EZxkwUvB/D7bxwT+bb/B1BRBSWfdZHppoBWLsN3cI52ZuC922kiM87mo0H6LOND3btAAYXaGfILAgLfQzcamX7BT+2HGBIZV70Clvy+hAIHzY4Lsnfu2pEgXW8XICcYdq6yvs6Gv0AZdDZkHEAmB+wNGooEweEjHbGVPs9zqAqayohKhw1BZiSBRo4eXfq0NGeoi4EdQJaA6fxpI6DHJLDyR09NqKBdl8uUSZOjPyeOHS8ffPxhaerbL77Jz6raAHASFnwFypLstne2goGdIFeNni7nrkJxtvNcguMBrSrx5xMY6h2dPXNWppICfvER166VK111PK7JoeRZr6okSb8B/cvgYcPK0KFWBNQJdarRo0ePy/hb6AvA9P3OBfuA7eIv2wb2j132rHTVuUqOsFPHjhwLfQ7AlYxgGyztNMVy3oI5sTVGxTof8s4OYZqgbtN9VGHZ5okTJiew5pMuXqq+aO68uaV9YFs+w8/opahA7FoG3Yy/bkJYF8CR+yMHEjD8CBlqTDx0jhIVekZ279z15bRNdsVAgiVLF5cvdnyefrKwDa6bkkoH2wqAN5KKzpWMCnxOnj6Z53SXGrBnz5qZ6qjxup9v/6J89tmOMm/BvPjVPn37JSHFX5JXd9Snp0S/p02eGmDHb6ruzV+0oFJrLaMcNjzvJXAWfJjmJjikh6q4bAg5r/TLkcEQ3oH8eScYiZwJ+NAb2WYAma31XmhcZE5wJpnrvhv+m3/hF9ljSUeJcok432c6aCORLmvPLjkTOsu3Y0m4J+cmUYaV4Flk5n0/WfF5KqYC9bffrtNBvRvZp4/u0HsJTgQreiPHTRwX0M8fOTuVcnYZPpCIZTPZa89k96MAQEWQPSNrWEF79+wqCxcsKHPmzk/i0llLwj/33HPRB5UVzyqRwJ6h+pl8aAfRzJnTs0NMsjDLdy9ejC+GSypNqzPUYDJub5zvlMSiQyieAltnzK/Shax+6LwQnOU8nbN/d+b+u7tzjvw8/+R52DJ2UfDX2C8JIzS3VKzfOJcGllcQUEmu+L4yhHwXX607Or1ZvetN/D186zzJh37l1197o/z2N78rLS39y7GjxzMKPK0XWUVxqPQU/VHDkwD+7pPfLjNmXx8bxeCn0NKnJVUrrQ9vv2XXTlc5eKAjyev77nswOIIOCqT5Gr8rETVt2tT4TDbs9jvuCP2v6dnf/23Pm2+8kYu/+eab42gCePN1JWVtGa5kWrsYitqvkQVDfZrCA2401n0ZACm69dEEZZxYpVjJdry15q3S1dVdzshSTJsRByMj0NY+IGUwDhvYA14FPTINdYndyWxQNiK2wQu9VnpCL+CEsjBr774oKWFjAOv0jZP5POW80JiaTMruTvDCiIii58+dGyPZyMz67743m14HDEh2nCHYtnVbQIjvFFnLEsjKeGZA8pMtWzNy0DIn5yNAc2YieoIniwFwUSKZHk2R48dflwwrA8AJNrL/7gOVq6dciyDYqQNsJZjJIIB65jIYAjxBqGcR7aY3qFjg+v8vv3SWftbvNBqbCbjo3wz19NJ0dQU8VIpbzSozQJlkZBTroEEJcNKH09o/iidA0hDvfVXjVNxk5Z1vo2GVIDpnC5+cE7CMemVhYnv7kEx+QhMicwB9ndZRs2wCXMBy9eo3Sr9+/ZMx4nSMHz918nhKv+HGjhwV5WNgCTxOK6VU2WJUBK/um2M52ft77oQSMxgUvzEesyHL5K1fS9+AJEaYAUERZNxmzpmVUrtgyHdyYoDHDTesCAVox+c7kzk0+tAYWqDv/Q/WJnh3Vp7t6jULPS8FuAXs91wN1UrwppSLAoMioHIjc8IgCnxl12Un6ZQAA9DW+Kh6pcHRu+gX4kBqD8ClVGUYUBl598ZByZABjja2M6Acn6wb+XHPsvLOROABWCjrswWCF07RVBqfyTjL6EwwoatPyXmozpEfTlVAKMGwwpbz06dzF3jYenhks69eQak7UIdtTLquTJNla7L340L02rlzzJyeu5LJk/0nq0ClasjiJUsjA96XPGQR5LhxZd4CutUd0MJusQ+mPAkKUPHYJk2+tB+90T37GVU5dAffP3/hwrJs+fLwvL0Lagqwz4mk6mka2bTpcZKoshJGPgMA9XfOAi96jB7CESiPJ9N4bMS34BF9UBANTJhUWemYraFirVv7TnRCJdo0KAEWe+Ydq0O9VKkcvaOMBZuAQGM/QrJ/Y8YExPnjOQJYepcNotAasKIai/t/8sSZMmx4zQ7SD0EwXUR1kNQwvp1MAh8cO741pzZh4vhkrTXz+069Lc6X7fRshw/XnRXu4Py5C3HkBrBw7mSeHhnI4d09P7nmtFQnUc5UaQx9kaQS0KMl1er3rmytX7x4ae+eKtleOtI/yRLAmv3VBJ9Rqa0tOWdn0sjIoiwaGsAuAlcXL3Yl0Ge/yIlnch4G7mQP1YF95dMtmzMgh30CXp1rXRrcXt7/4P2c3fyFi7IuIGO+jx0NNdyC3IP79uf8d/dWdlBeBHOAk4y15wEGBA57OvZn7w/6LICoKkZH+RYJPWfPN+3auSd9Jmwv3QVy0N3o0XsfvpcBMKJM4LxOmhxVBlko2gvE6Qeqy9DBg8rdq+6JvvNzFm7zhR1HDpeBg+qwHAFxJnieuxBgK/gRtFTa4/gk42ThB/SvTdx49gJt5weQ+jk6Td8P7N1XJ1P2NJW2/gMz2IR+0htVc4HH6HGjc57ugd0CSNe9+07ZssVix6GxV9nZduRoKnsGqwg4UeIE0M5MYz46kABr+2c7Ym9Gjx1dBgzsnx5jP6tCrNIjmGDDvCN98r0q59lmv3NXnXbV3BzQDZjrKXjqqZ+nikLnFy9aEsoWfxbq2WfbEjCrimFoSMLt3rs7vYH6pCwZ539RI1995eXeLPrVMnvu3AD5Kz09ZfmNKxKA6wFGCR0/dmySXcMGDy5vvb2m3Hfv/QlI0aMMJmgExPCIIIS9lbz5zne+m2dBdaN3jT1KjcESKOZ85E233JTAm2zzZ95N9j89nlOnJvm1/bNaxYj+T5gYW0ge6Js70aNkiqFqHnvJnwDSkgRk1B/602BQsJsCWpUofu7FF19MEgX+8+7skMoC5glc4lzZFHYGHoEh6n6nAdFvGEmvJIYHGuSefXtyP5JzsBuQ3uifcs9sZt1X16/MmT0veEc1voF7jJU/eeJY+r7qs3bmPSysNGwjzz14cG+l6nQYPaNGjShDhg5KZeH+B+7J2dlfJZnmHzpnaAYboWpouiXbDrPwTeyoXZHsnDsC3rFI2BP4dOTwSg2sC2pHhA3CrsGT/B9c0RgNrd/Yz7Iz5IJv87M16V8xCHsMh/IrsALfJhGYxcxnz0bGaq/wvvwMKrj/himi8ipBleWcwY6ng/c/24a+KRnfVYYPs+bgXGSpbz9Mlv51lcrCBeXxJx4rw0YOSY/N8KHDkxSTuOs4eLisWf1WfLJ3P31an7VkWEvZvWdXufmmFZFLZ9xx6GDZvWdnbLdePjq1cPHiJBCb1r3zdI8G58bkIwrsoBuKmp6N7sq35chl+Bj+lLBaKrWtMf2q9oRcqxUAMwHzpy4UlVnBrevT3Lfsw9HrP6g8/vjjOah9B/aU+fPmpxoA8NUKSFcODTCTsQP6ccU//3xHNs42NTclU9bISLg0hpQiNfiYDI1L4RxkggE3ToZC4E8T9OU33JC9KBwgQUig0Kc5QY6In8R5HgaTg1CZqes4mwLKZc5trN++Y0dKtlu3flK3XnMSqTzUsakymMqcztEoPhPkjM9GncIDJTTz5y1Ms6OJc6+99kq50t2VbP9dd60sd999dxk8dFCcvDIrgyvwq83YFm8dzXhjlR87jDT3uQt9KzVzfzYKgDpQ76lu5x04qC2fyXgwRMmcyUYCqrsBu9MJfimOypgzRJsJx/LU6byL89F0B2CklN1/QACy95fdPHr8WAI8ckCxVTxkVpYtuzHPwrH4eUCOcWL8Fi1aEgdJ+WTgDHJQOnUHAKnS97ZtW/LdjYWHDBDwKONIJjXQqk75/zKXnJbgLlSWTEc7kHNXvicrgJ0z8+4CBZWx9KH17RfnyTFwwhNkrc9XI+ud/ZM+kbFGRn5Wdu+yB+dSWbRgcUAUOT1wYG8CCkafTs2cNT+ZJDQO3zfj+umhCTK4A9r6x8kLXk3ccUYMjDtiCCm8zGSdc98vWQ2ZLM/nbOgBwAkky4KY3OZMVQlkxuhCqng99gLNLydPnQigTM+W/q8spFUFOZmeC+8mMNHY6f1UT8iA6knDCHL6p8+dScBMvxrjugGEcWPHlYFJGlhSR1ZxgkcEYF/XyxVvDGhoVHQAKEECHaSXKsJHjx4ud955d68xvhiqQbI6nRfK17/+WM6AruuzsbQRd5utAOqyiPDUyQDAV15+OU5WlYdzPnbkSOyEgE2Z2+fg6AOMI0aPSpIB8GvsS3JO0eMD+yPTaDj+/47PPkvyxrkI9uuUto4EUzNmzcjnAGXGsqoo4P+bNCXrL5njXgFpWUDBG0oemgUKLQ696reAT8aQ/fLdwCWbJeMrU4auQ46ztd6W99GjAx4PHToYehdZAhaBIdWcBDTnzofmoCiOn5/BJoOHRG6NVZXoCHd+z84EOoCNz7fwF/gQQAChuPz0aNWqu3MP5Eajvkyj6hd5sm9M4NJ53ojezvQZHDxQF3GS5zpMYnbkXVBND+koag1ZYwPYV3oKhKmsGcbg/IGf6ddPD/BWESTfGaPaY+9ZU2kfVPug2CS+RVIke4Mu1wmCwJ0eJWA8iS+7IPr1iyzrWVEl3rFjeyhzAj+NwH4f+BIInzuP3ory2VNuuPHGMmLU6Ix4ppfOxbO89eaaBG0CHckBASLnj6ptfxQZ9LxsfMfxIzlrz8Qf1ulObfmnVuXtFOlMYk/FS3DY+J5UAA4dLLv27k4FR7+tMzXUIz6j63JGy7PnZEmAcuH8+XLHypWZ6qk/dsnixeXK1SvltMDk/Pny6Zat8RGalM+fVy0+V1paWnOvDbCJxqOJ3YCSLKg9eqR3mtjUnBX77+4At85znen/I3sqfRrb+XOyOXQY6sye0r+tNfLiDti1i52dvYsqjyTQyYjwc6jJVa5VQMjjgNaWyERter4hvpGP1DfjbIYOr1RYQ1bYXxU7NigJh9bWOkK683xsYqMP03M5d/cATN//wANhBZha6/fYgeXLlofloM+s7qE6ngooTNGnT11+qNEfSwTlTRKCTX5v7dov9yihqskgSwqd7qWuOSs2YsrkyeW6CROi612d5zOU5OFHvpo7/vDjD6NHdQrnxPwD6NIFsnff/ffHFwqSBblsIP9Yd6u0ZBcPMIs6hUKIAeE9Tc0UeEuGSaT5X60E7IxBMY1Jcewrmylw853Oz89mmMfevfl5/c38raCC32ajBajwFlvnjvki0/Se+OY3k1z0DrVNol8+E74UMHh271D3oc2vPeStVV4yLa2jI0kyNnnvgX0JrjN04Yhx1ie/9Pk+z/mwL+wWWRAwNTCw/0VTVU3jSyQIBax+1gCeBv71O2wuBZZAZDtV5gwcmDL1urx3x+GOFAgkH8mT4Vjs1so77yp33Xl3aOyWzWKRkBHTdSUwVCklPVV4yDxGw5hRFafBj2yCQQCZpnb1WuTec/GR7Ln/Vm381dDt/anncDqBjs93pul1uXo1dyF4gOHSd8+XjBodOZYwcJf6iSTM9XPSE2cOb/h5PdkClO4r1zKuu6VZQaA9hYYk61qb03dkGMF9992bXvS2QQNKx5GDZezocaW7W4zRt3z6yZZMWtu5c3d+b+CAQRna8frrb+TZTFQko/CwCYL79u+Nf2Av+axUu9jfjgPrewBWmeTa85E9p72XbJEQXufl0JZajaoD3DVOZ5KYyk8NBAA0h+5QZahknIEp/5/jyTjCj9eX7u6esnPP3pSkvvGNJ2pFpL3uYDFNx2SK2pi7P44fmJQN8ccB2rJKcS5dNomtAlTTT2ygJ6gUUhSuZMvJO9gGJasxGAE48qzed+rkyQneAGcZJVG/TCClwXv2uwBR9tXs3Z9zIDQ+q6G8lN8CU87pf/7936aXQuWhsVVXyVTWSlXJs1n8iL6lJKfkmoWjffuVyZOmhavMSKBkAKsnThq7OD8DFkrpPWMTjwa1B4wEtHZdyrPI3ug3QFPw/2UR8fhF5s7MWTrnocNkvMYEcF69eiVGhmBwYoQccAIsKgXleMAzg8RRMIDuXglbD4pKGkMt8td3QOkoA4oYQ+Dvu23+7bpSpxVt3Fi2bdkW4zR7dt1HRGBlbjhAZ6h6AfDUsYqXYxRJpWC8QY+U4SFzjQ3PmlMFMUCRDLL7U+2SNRGkyg7jwZMXFLDGtniTRty9Eq/P59RkpcjwxfO1NCwYATj8d0Bz9LgxCTAavF0VDlx3I8JRKo8csltpV5bnzZ41KxQqWXwTknwXx3HjituSDcoyvwMHwvsXTAFkqPlueLIAACAASURBVGvOkdzZIQJseW+On7GuTaAlxsZd1IESnRmTrM9MYyqZtB9DQGsaE2DKeNGhPOvA9vSbJCPaXBf7AVgMvjsj7+5VANNY5OjsPDvZ5DCGDhmWQNxnuMPPd34e0ChrzEirqGbBXu/yXvcpSygzydhnP9Gixcm4m9pmGIX3mzJtSiYuGr3pzNkXAYP/775Mu2Nsvbf/5r0YO/ovsyejs/WzrdEBPGxVNYCYk7evye/JmrMD2SNVmuJcOQXyJJNElsjMBx9+XB546P4Ex2Sp/vfmPKff50y9/+2331E2b9yYz0V39H3kNnSr1n5l0JAhZfmNN4SOABT5bzJTAoTsaGkbGHunt0dAJ8CsI95R766kHwkYx99v0PHqQJG6K6bSNSWDcK3rpmh3LZMng+eua/CqmXlIAj+yIZlRepoii6g/Rw5zWu2x7Z5x1T33ZIKdu6MXp07X8fEqaPo9MtK0uU/69gYPaY9NFpQJ6lQ9TcURyLkTmUu7DwTD/AKaL6oS6g+QSaYkn1R08NBff/310nHwwJcT6Thay5sFDn6+MeIVCOY3gGhyR7cb1Fz6zFbrr/NZ6DyCdP+uyiBLasKcXhs2ZvGipaG3+X12DxgQgJHb9HderAtKyTQ9cWZop3SYwT7QYVHxifSroaz4d7I5qK09mVcyQlaam/okwYPbzvYkMx1d1htb0ouzaevm0JvpNv8h8eM52Df67Q4llqwNYC/jo43+PnkyNuvs+XOZVum9jGQGXLPt/vjRZINlmFW12TgZW7/jXT/64IO85x0r7yiff7EjSa70EGzaFPt4++0rsx+NDT996mwAElCk2sA2eN5Ro4aH+ugZgSBy0Rilzdf57q6LKKhtwQdGUstyA+DOHTPDHW/ZtiV0H/qX9QWnTmasNvCqOmpnVb++/ZMwVLnauceY5vYycoRl2iUgXHDnzPhb09OyYHGk3VBDsni3IbOoOpI47skfcug8rd4ABoH4BlWInVTpBL5UgjR309lFCxalqf7tt98JBrIuQwXTZxhQoqo/e+682CE+hJyRxQ2ZwqgnpE7GROuWlLTDyPYpgRq/6iz791Z0ZSbIuk3y7nzDpg15bok3Z0iHfC8bIvmiabux5HjZ0qXBKO5EkJ4Jp32a0lRvypUFm2yTQEbSTSWoUqBGpu8JJkQJSj9cc63obfn0k4BhssNW89H03O81FvOazsemS5jRI/iKPaP36GgSW6auZbnxokWxWzABbADfeDfBot+lWwY/ZRejwVHHjkVHMT4kEUJHPXUyPvtqT08SqfxmqI8ZNFKXaLpjOtrAP87AubLz/h5WJIvdl7tTdZGgybjm5paya9eenHmjvx3gRnfzHtddNzFTeJuaroVexdZ+8OF7ZZy+zeXLo+tG0+v3lvwQtOm14lucV2MqozOXAIAzwiRo7hMbeOJYtdW1mlL7cdl/trvRcyM5DeijSGMk+FzvSY5N+ZXQ2PlFXWRND+maM/QPv+yzyCjqJpkXlPIjOSvtIyNGpJJTBzVdqVj6xImslXnppZeR0NKqYcKwqXswGH924eL5UNfmzJlVnvz+k2XK1EmlT4uhWjWIZO/ow3vrPigffWhQztHc75xZ8zLgyZ4vyVeJMNXjTEk+3JEqIn/Mr8ACwawHDpamE8e29BAI/zAkjKJMMsdfFyCZ4jAgNYwuDee9AQKjmkEEJplc7grnVFCBYiSib0STdVpVa4yB8dIa7Hbs3JPshEVevkOplKFnNBgPB0GwOC+KLyrfsLGONn3wgYdyiSdOHS88AgVXCrPoMNFk7+hJywl9r507QIRAzrtZelod77gENu+vWxt+I4EWTRNunMjG5AxO2RQQDfEff/Rh3hlwcC7+pPF+795ytfQky2f/ANBnp4uGKIpZM4q1Z8k/jBbj8cYbdWmV96G8p06eTQOusxPAuEDvNm7C2EyTsqgKMLPB2IdS9DqZbkQoAJUKcrnMmzM7/91EHAYC1QTvmPL6p2bHBn1Z9nSnKjKUNw2vfZq+pDBSLO/MEDlf5UEKx7H5O3Q1d0VJgFYA1jtxFpRKhQDNkEJmE/KRY6EfMk4nTpyK0RPkeH93AHDL5DpTxrL2Gl1N5iCTUtLX0ZL/pcCUHL853NX+rRlzamNwHEjHwV7F71ta+vZLFpecGa/p7Dyn+wFqlZ9l+ICBzIe3k+PatbwngOxOG6B64ZJFMQh4pkbjGlDBaK7/eEOZv2BRsg7PP/d8aH03Ll+RXSAdhw6UZTcsS7Xjt7/5denXOjBVK5m52lh8KcGFsr2Ap3E/OKaMFSOCXiQpwSEki9TTEwPG6ODpCwYE0+gvzjVz8NsHZTyvsyALfjf9AU1NWa7rnOzacKZAh4xebW60pLAjtA9OkuMRnDO+DYfne1RInaGzW/vBusgEAAlMbNuyJRQfVQfJAfIF5FmwSs/IYWOClaAMBc+9eB87BAQMggIVmtqXcaEsW7Y8vycQBHpUmZTt9duF6z9seJw8OyAwAKqcRe057JssvipntlgfrHc3ZtSYBJMC+4zu1szZVPIzf3zupbJs2aIAlpzloJpQwV0HGvQxsH8PPvhQGoUlNQQe6Ye7eKGOe9eTdepEzka/AKdCdqNPHQejkxyXwPHUmdPlwoVz4e6HKnvkSPntb3+dpaj+OCMAgr7QD5+HWjNm9Licg6lMe/ftTgDmfJyZ5I1kibM20KBOnNtfe/wudZXx4yZkz4TlzihB7C6HVvfsjCl9W5pzzipN+P9ABKoFeTTAwF2R3bHjx2R/hQQRuVXx/s2vf5UkF/33faNHjo1/QdtdufKOMrBtQFm79p0ErhI3nKhkhUTMWxbSdhhJ35T3Ue0AQjhC9+vOZLQlBLAD3H9jESzgL3ngnH23oE2P37e//d18h58z2l1/GmoIe0TvgQ1ZU/dHzsgfgIDaTQYlLyzElIhLD9GVK8mEmyBnjcGWbVvz3iNGjSqXLndFhvRPaBynQ4AdULZ44aLopx4HNMDQfVpbo4MmWXrnjVs39/YdDcndyQKnEfiEjfBjUmV5a82ayDv5xl+XVWbnBCYCEMQKWeEpk67LubLVbGtjlxcaKLAiASbxxf68v/bdJAyBMePrFyxamGWAzmLUqDFp6m8qzaGjW1oooJF1xwwQ/J0+fbLs3bs7U5AEGvrx6BY54NvTXzJteu017NuaCoJkimqbnxNgkB8DMt5Z+1aGE6j2OBPP5W6M3LeUs9LIRubs9Lp5flQYOilJyN64G6sNXnzhxbJp4+b4RvLc2r9vXSbY1JRdU2h6KDvkBGDXOE4/UBglTk3qA8p9f+Tk8uXyN3/zXzIBjsFQ2Zs9c07OW4WOnOsPoW/uia7u3LmjTJw0qdx7370BbnCA++pTmiOjKN7kddtnnyVQMeodO0CFKP0UwRH1DIe012Xg8xfMjY84jHFx8cKX9HPMHPhE877knnUGbBa5WLRwQahR/FztWzmdfjDU4A/e/zATZAVvsvbklM1j59kuVfEDB/cloUU/PYvA0ZAT4NTz+R3vQdeAf2fkM4B0SQK4jW/lg1XQw+oYOTJ+VDWde6vVCMyF0alUYGTw77XC/36SAfpo/HEv/IS7lJT0rI19dKHUWjzZqfp5oixffkP2ztGpBvb1ewIqSSBy/6c//TGYSnWZ3xSYnT97Nv4u7KbW1jp0Y0B7wDu9UykjowJIMmgCGYbSmDGj8k982bYtuX8g3DOyw5n8meXZo4Ir4ByBA9mAj9Ej+STVUc8kGNL3KmHMlwsI6/CLjpwNHFsTMxdDqffMCxctTJVSwkrg53ynTZ9Rxo4fX5774zMZeoNN4YwEZGQ51Xqf2zvu3WdKJNW9hYcyYppcTbpucvAJ209fyNe7765Lu0fbgMH5XoUN0xvpp8QYFklL3z5l1T13l8ce/7qOn9iqUaNHpp/HeXZ0HC7vr/sgsm+4E3rqrbfcER9Fb9kNMg1TSa6ogpmOR+Y8pyE+zmLd2nWl6Yvtb/ekiTC8ulNxWPiFjKHKhubWSZMmppyt+Wn+vHk5AM6FAw+9Y+TIcvTY4fLpJ5+WwYOGxPByxICXnR2ZpHXoULIL3kbWJbznJUuywNO88EYlZ9OmDaFvEDBRrgBl44YNyfYCzTIMHLqswpFjR8qbq1/PcwuAbL43OhP4/i//5f+NY1AxQaWigBzQ1i1bo9DAtSzQM0//Jg4MJYbCMriE2EVSgrqV/miZN39BDB6HQLAETUA2wVi7bm0ZPHRIKBTGL8qm6ney4ZyRCb2pVXPcpTwbR0nAf/7zpzJhTXaOch4+dDRZ0jTT9W9N2ZfTHTN2VLJSFMBI4fETxuVyjfb17I1lhxXwbi8zptepHRXo1L4dd8opEzpBDwVy1xSjsTm8TuwxhasnRkTAysgItsgCoOauKZcMGeNgFG1jC6+fkXmrNLDOKMSIUTjuPWlGlClyHqdOnE7j4wsvvBgZ4iQYO05Rpg/wawwHmDtvXr5PIGV6E2XjOATaonhnMqh9YKiRtoDj68sOuhfv5Zk5JUYXqEw1Ckc/dDoB7YX0+gAkGiGBFYBLoN/Wv3+cAWoJZ86ZcBQjx4yMAcM155jJEaD6+2d+X+bNW5j7++D9D8rZ0+dCncJZP336RBwn42sM8r79B2MkNSN3XjifgMP3NrJlZEL5mdOv/UZNCTwy1aVPUzIVrJWMFnk1kCCTtjQN9mlOsKRCYNqfIRXK1YI151dBbEf6dNzn2d5+CgEN40G36Yog4a4770oADSBzzPRBUIQ3zZig5m3YuL4sXLSgvPveunCz9Sw4g507NMWS2dl1O/vZs5k88+tf/arcd9/90XHPjUZIRmXIQne8di20p7/6q/8toIPTIePoCWS27ju4GrnkIBuLKu+6666cyxtvvFEN36Aa3HNIeg9M7FLd8zsCFU7DhDaLRdF2Qn3o3z/Aw1AQY3Z7+lTZVMFUIW1UfQBdCRMZpUrn6FeGDx0aWyMznOWbzS3JopK34yePB2QCFeTXXgzjwDnHTNbbviN2Ei9d4OkcBAzO+09/+kPel17WRITKeU94yxIBnL+eSGNQOerVa96MvRVcsp91iEZ3hh/YaUEGBKxkSrVcgoZd2LffAICz5fpp1yXwvv56o8U7M0FIsoSu1sk76K+adruyA4Gc0b0bV9wY2eH8AFPg4JVXX061Q7JJVef0ydqfoUcJAB0xfGgAHgeF+iv71qCmCmbJM0cPJPg959JYLqvyIhvt9//yL/8yztZUO/ogUKp2rQa3glQOXpVdYKIfoFLshkZGahazM4Gun5cQMCzH39MDCQX6zw7xf+TMXbIflvhaBeCP4Dkc/GtX05OmUkKez50+kzMXvALUNyxZGmCuoisbi4ZlOqEA5IN162LrHvv2E7HfKjl0mJ6QLzafT9KIrZp52213xK7t2F6XXks60FV2ZfS4sXW6Wu8STu+Tqu2woZGbUSNGxaeREbLFL1q0LRAEYBYuWRLfpqHde3geIEQ299WXX8uuMHur2J4DBw9G5iSOUM3ZendBF2Sv06TcfSX0ZP++Z9ee6JxKCHqrYJYdFMQK3j23xn222mAF9lH/Hd9w0023lD279/b2ELckuNCHYpeHbK4klOQr1giQvWb1mjT7C9AaI+v5V83LSYj065cAlD1ev2F9dBdFhn9kM/gluogCigLkmfnXN998M4vOyUX62cZPyNJszwnYs98CPfZPn52eGpViFHO+g0/Su2DsN13S6+Uur3SjGA0rX3/s8YBHVKDaV9uS5JGkQf++rRmiBGexLfobna+kAdmj84b4YIMYbLJ3z+68O5np32pf09i6/Pf48bAfAHSJrl889cs8r+9o9BvXvTyGm8wM5Q7+MBxl9Ztv5C757lQ5WpqjcyrZ/qC9YowI9lWI2BA23TuxdXmf0/psWuODd5nCOKAttkKiVLKLrPpvZJf+ALTo7BLZdMcktsZiat/p3OAY/gZGIO+Tpk7NzwrejB0WkKAGNsYxC/TIqcSS91Z987ONMene3/COvs1WSoxNwoVfeeON1aHLsyH25/g7WA2AN5zKc86aNaM8/vhjYXakQjx6TAoHZMskQokWQYbzgA+xMthoFDa0NbZMsrBOs90Tm25aqaElH37wfpm/YGHaPtgkvy9JxyeZVJsl4Jed9ewyecrU8rkF2XSjkQRVGTp1PJjambC9Rtq7JzYT/ZHfY+v46AwE6m1tEei4I/R6gRNbx/6xBQbczJ23oMyYbgXMtdDPYEayPWCA/vbuJMj05s+dPzu9lld7roZ6rO1i2PARSaR9/NGG4C9JY1Rr/Yres46bv/Ll2G1nw19Z2iuYakyp5GOwjppef+UXPZwIKpRqQKN5laF0KUDcsGGD01Ny4ujx8sjDD+cwUFj8HrAi28iZ2ZIMmKKK4KI7CF8SHnTXpWRjgPm9+w+WJ5/8YXZ+/PY3vymTplzX23sxJgoGgAKYylVvv7Mm4FVlBuDjgIAUDgsXkwLQQM7Q5SkbMqQ//tsfZ4mphXMy/LI/+MOUnIHXGCqT/rN//PsoqukZobH0ch5ffunFlPlt06UMjNpPfvL3EQDjpKdOmRpQJKiJMz90sCxfvqIsXLAwZXX9M6guaCsCgVASDA24ei2gRPbq2Wf/kIsH+lUN9DMNaq97XHyPyLdvq4rN8DwboXAuLhJdD8XJmTQWqsp+AFxoEeiH/p6hqqM5/dPzvxijlrq5fueu3LNz89wcjeqA+5ozb26UmuFEC9FsB7jL2FAg4AtVTiaGQRFsyFQIqgBCmYpR+JNoQKfP1Ih7CF71icjLvn0HAm4yiW7/gfRvkD+GDhAJiJ08Ke/Bif7jT38aWZLZMcpUZSnjtgcPjmPUa8BYvfX2W3E6xrDWiWNDAooZQ2A51KatW2I4gDIBGuedhrxOPTS1dHv+zNlkdevYaxUnZ3GknDl/OvtuBNWqjZs2rU+AM3KEipQdPNtTJj96+GiarpPpmz0zlB7yzQG+98H7adLzLM6PYQbi/eP8yaq+Dno4fdr1eQ/yXLPj5sbPiP5p6LdXxKQ1yQgG1/sCmgzpps1bypmznWUajjBZ6N0EDYylz8oC0wMyoyZrTYqRRC1jzNybSoWgp9LrrouuAmTuTFYl+w2GDUtjpu9GzaBDqmYV5NRdRwIldyDo1NzKGbhXvTcMaBxJv9aAEgZLRZDzVP3xnhIWStUCzaeffiZy/K1vfTPvCRiZxNII0Ew24zQARPegKdpuI/KA6iOJAaxw1l/72teTmXQvggN64jmdnew/J8ZwexfvIDEB6KrakAWceBlOFYGF8xYEJAdkpqq5M2fxyKNfK4uXLI5+sDkoQnTD4k7A0rukf2D7Z/l7MgFUkH/DOuynYA84FfIlyCSjAMUtN92W87UjQ3D4xBPfjpEHogBX9+ksJEV8r/cS4LCfADo5l+32eUYrCxozMenMqYzrB4BGjR6Rd2QLAIJ1761Nz90jD3+t2MsjKFy95rW8q89XfQaajGgF3iQqPLeggv2v45Ivp6I+c8b1qciykRxr9gq1110/fg44tBPB1Ch7jpwXPWxkguvivp3hwwM2ZAooBZoBKj4BOCJXknJGEgswZaDZSv1S6CNkHy3O/h42yH8DKlTvAWxZZgtpUXCnTpmeexZQsOfuBfjmi0wJM0Cg8+Kl6OqeXTsDZskJkMn+oC2hrJFXY51RgPkXyUH2xneZ4jhrLp/m7C6luZfe16lTzV8uTPSsAih2TxO1np1M57Pwsm0Al1Jef/2V0IiBFO8LpJmA5HeMsqbbDZvnHDyfCoQAw1mdPostcCFgi19P83T60vqWt9a8HXokn8quGU6i2X3idRMzajxT1g4frv2xw0dkRYMkksTDyOHDE6gCc7XyPbD86lf/lN5Vayb45bHjx5WLvT0Z7Jd/J28Sl/yIPyaquWdTDfmhoUMH1wp1W1u55dZbUrGUpPS8aK+Z6PXFF2XQwPY0dbOdvpO9cD/8HX9MhzJhqudqKhH8jvOuvRt9Yv8E8//yX/7LAEJgUEVI5h8TxHuSx9mz50Z/yOgvfvFUkid8goQjO0IX1q17Lw3bGrvdM3BIFiRYjf0GEjM4pakp9sh78rVPPvlk+een/zltAZKMNcncWgdGdJ5LYnTJ4iUZlc/Gqxi4p56r3bHj/A4s4juBQlv53nj9jfjDxuSqSv2/Fn9JhxYvXpRnp1/emf+q9mlMMApWxDpLwl97ozzwwD2Zcug7/aGXgmi6w26pZjpvfsT5SirQlVTYMhynPbJMH+kLXy3pIqm7ccP6+AT+yTvU8cijY7O9D3uqchSa44lT6ZVyNs5NFVOCU8IILpHkoNM+y74q1WtJJO+MCucsjMU/3HE49hQOIR/slM/kP8hKg6EicT9ylOnBp8p1kyaW6dOnRo+HDh8W+w0/sfvwkHfLLrX2gRlpLnglu2yp84lMDxsam+H7JJIF/v2aWzKtU7KyUuzQlvnBk7lrVUhyy9dliMzkqeXcmVO14nvoUHyO71BoYNfh7QxAMDRov4E5XUlmwnPOwWAEVSPJNEk4tEDBjQoQ20W/+TfLWyW1n3zyB2X6tJnl3LnOTF8TWIYme/5sGdDWWhYtXlCW3bA0ny8RfPnq5fSTWg1jJLXP2bhhc7CGpKQR76ic5MR5eaZLFyWiWoIX6e9XH/1q8A/cIE7wcwLHpr/70f/V84//+JM4AiVpHGbCDPRlkkN7ezl8+GBevl9z3zg2mYL0e3RZlDcwDszhMzbh8fXrlwPfu29fJl9RWFk3O1QOHzleLnf3lAXzFyZIUOY6dep4wMgjDz8SI0sBHPRLLz2fbKfmR0BW859pHC+++HxZsmxZ9hcEZF/uytKmX//ql+Wmm28JL5/QcQq4/+3t5qzPSTMYgCwzB7x6rmee/m3octlO3bdvgic/R9k41E+3fFJWv/lmlh1xMLjegKifFz3KaH+69dPyzB+eCXD61//635RZM2dHkH3G0qVLAlouxdEPTxSOf+g8OATnqznfBCMB0HUT6zhDGbu+aajsmyyBPSDf+e53M6IQt1hfReOPzJQpE3i0pigZl8vwUJpkN8eNzf8SFiBMnxD+qACLQngGBo/iAXoyo+7Y9C936nnqfpOrUYz0OPTrl4BEaiJji4VpvbRGP0c4GcMuI7m7lC3rmHEBn2zOiy+8UD7+aH3vlugRGeiQSV+dnTHWPsP5m1piatdnn32eeydzKIGAE3BN6H22wPLVV16JQZJto4wN4OWcBSTkGvfbOwqwOQYTWciau2Kgyb3eC+83Yez4lPDJiiwymfKuEyZNqJPKWitflVGU8QWC9OYMHz6q7NjxRTly6EgdDdnSnJGHvk8GX9C6VmZyz/6crYwf2keClKF1QtSnn27OsA9noGrG0TEydKaRQQNCAQs6eO999yVoQyexB4rQXTdxYn7/zNlzyR67ByB2u30HA9rK97//g/y8XSV6tYAIoJ/TVu2hk5IWwFHbwPZyw7Ib0mRs6osMYmOcJ6oakI233aA4SAZIknBiMtECFQD7hReei/PXP/f6a6/G0K9adW8cAvllrOkWcOp7AUiVUkbM7H6ZVtlnQIfDASI5uJtvuSWVInfJcLoXckQuTDmkQ1/5yiP5brrgn3/8x58m+2uJLJlGK6kjhS9XCmO2m08IzXbXzi8q13zMmGQ06b2gi0zTDUDKojrO2H/jbAASn7viphVl6vTpWWbLcbiTF16wg6tf9MGdsL/+V6+Iz60LSGeXlXfeGdAre6+a7kzJAl3JJL6BgyqF7sjh0GtVtVW0uro43XGx22RGsDBjxvToOLpU+pCa+wZ4sDG+2yAGm9DZP1zypUuWlguXzpfXXns156lJ1/OrcBn4orkU3W7QoIHZeUbnyfDNN9+U5BdbY/INZ2sKIWDQPnBIZN5YbOdsqd6B/XsCfoAz92ISpQQIcG3ZInkHqDgvcgug1UEwVyIDwM3vfvfrnKuhFCismpklcbw38IEV4OwE2aqmM66fmeDaHbkztoId7d/WP/JFBl9+6YXyZ3/2F9Ff4/7ZnCWLlqYaBdgAdSp9zsakQ3ooQL8kmGxpiX4cOXQoNtNEQYGCSo2ggG8iW6dPnSzHDZK5dq2OZ+7TJ4wBvnfjJxu+pN+okLKb7tPnencBsUQc8OeOjx45XlC2/Rwd4BfZYL2TNRDo6k1ezg+IFFSHot7Zmcl37Jsz/PZ3vpPKkYDLwAcZ39NnBFMjk3RMMNw+OL//0Qe1xwAuEIRKyGS657Xu/A57QM4BM9XetWvXJtOcPVxjx5VPNm9KoKH3Dsj54x+fjU2gY3DFkWNHwwaglzL15EoflEQrO+vc8P/Jg3c+ceJYQPnMmTOCJXwODGER5ze/9e3ypz/+KTbl5NFjdXDI1Glf7hTRh8pmAN2SEkafA/xLlpm41xYf5xmcP51kH9zrV77ycGT6979/ury1+q185oMPPZjK+muvvRZbCVRakO6sDnRURsujjz6aZI4gZ8eOXZnWBseQ/w3rNwZg+1w6qj94ytRp5dZbbglA1wOBVvbEE0+UNW+t+dJ3+vlMYuwNpm679daydu268uLLr5X5865PVbtOxtwXJgQ/SS/rNFYLL8lWd76L3tBfssVGNOjG+u/8vkCeHqAIsR8ZBz1xYqbEZViLaZe9mAEQB4QlSSTUyRoMJMAXNNMJttk50V3MHXqj6lR3JB2LnKtYscOSEM5QsL59++fl4YcfTnDUqHir0KFmq5wAvp9u2RaamwQn+/W1rz0Wf/zuurfzdw0mAf2iM/AmGSU7sAFbrJpgiAe5ZxPZbPaQ7cLIUVlj0yQhQ5m8+cbS1tYarKxibr+Lezl2/ESm6koESQjSYcO4/Dd37XnJYKO3XFLHv/vHmdTBDH3L1ctXwiTB+qmTMvvnDhvJLIlKZ8rO0X3UVHcq+c7fSnxLMNHVDMxI28aF3JlKH5uB4eTf3QGaI31mjwVF7KRn1ePJPtE/gc5zzz0f+2BHpP5gApYcmgAAIABJREFUQc9f//XfpHIcStqhA5lAapow2mXt1Woq/Qa0pnpkcJcBK0/9/Kmwc/q2aJPRFzk8CQnVyie/+2SSVSq3lXbcN2tYtGBgzPzylz/Pe7iXH/7wz0vTR+//qUe2ntFVSkqjlx0VRuBevRrgdfnypfryzX3L+bN1yRGHAzwAeS4lTXL9zervjLMyXc3hm6ri4PVAqPBcvqykL5M+P7QVh6NJl8OQ8SB8FI9D0hNA8GWgUGqAJRlgjn3EqDoG1QWJ0IFTIBLoakztYSz0QxAKnPfGokCBnfcVcfbra2zvoPLrX/1T2bR5Y7IPd921KkbN+/3ud7/Nwf2bf/N/JKOOavCLp57KOX31q19NDwNlP332XBrYcW9ffe3VADrVj29+85uJ0BtDGZwjR0DwDnccDXg/fPhoBDy0qtFj00/CuOhZqtFrW95Z9PuVhx4OTUggs3//3iyDkokwDpkAyD4aN+0+fFdGQfdmZDhHYKIGKXWqiL9rVIXcq38aDf8awzTbeq5GNQClLU3g2a/RHGNOIfyen6NY5IETEEQxTE0Z361sfC5VF6VIIzlloSZNmlJGjDDZ6obQ3bxrozSu4mV8sOwjB7tmzZpkEzMBrHeLrwoUwwUI+XvvhU/v7ABg78iYM2ToZ95fBtMdkEtjkk3JAZgDwEfVHQAAQI+FiqvfyHsy5mlM3flFOdt5NlxSJWVlYdkg/Qz6xPQgXbykr2tvOXr4SDJ0srZz5s7JGaE+qOx8sXtXbQw9Xcfu4rYzAgJ3WT4TRCj9Iw9/NfchY6E5m+GR+UFTylLVzkpF4fTcKye2c9euOH7yKiO9b9/+TPIDQp2tYB59B/VK9j/ZpIE1g1T53PNSKRKsG7HZWA5Gt5cuW5osIcdD54BEzcm/eOoX5ZFHHy5tA2o2UXCIFqUf1dmqAnJ05N2ggTqSeXtkF7iia0ajon46f4ENGyHgB8zrQILDWchrWhmwqqIH/Mroc7CcJhADpBkUAaw6S47Gd6niWqq3ZvXqGGsOS5DfaJB1ZrJAggYy59x9vz++x2e5O47C2ZAv1BRUW7JjeIXGevbKNC3ggFzg6g8fOSIUGX+yyXvzJ7U6eOZ0KkQCK2cA0DVGpes7Ebj7uV/96pepGLBvbK/v58UnTpyUptEjvZNv3KHvQS3Sf+RZ0YE9R2MSHqCUqm9TUygTALg/zoLukPH31q1NH86Km5YH7AI2bLPsPZsEXKrQs9OA5ZNPfj/ZcKBg9erVvaO6pyXTyvmpAAnmMyL48uUkwsiwjBwmns+VTaab6d1qG5CAEUByDwCIc1D1ITMAjnOSuPrn3/029+lnya4g2X2rYGU0/JkzqYq5Z+f5y18+FZ1+6KGHQ+loNLnzc3j1PleQjWKkQi+J0RhuYPKRwFmAVM9rSmyjag3dE+C+sfrN0nnhYmRSL6hnrXuHunIWEhsALpCwacP6JACcbaOvTO9Nejv7mFh0MIGPnVYmJNXAWrA3Jn1C7BqKjUqljG+YBPFFV0Jxnjx5UvSA/GJt+Bn67uc9j4DPfWQM/LTpCTzb2/RJbEpVzj14Hv0BbOoQE0z7tSaxwfepNgP9mvwXLlgUf6LS4V1Qduk9e9DgzQMl2cO1dFmmRmnc91l03gJwuMP7ySyrfuw7sL93Z0cdepIRt/aQXLiYnt86Xrr2U6HvYDWQFUsQ0cOcG2rt0iXLy2Nff7z86Ec/Tt/C5YtdZfkNN+ZZ9JbQcwlPfwz+oGvsBP8aADV5cmwzG4hKS3/t6hk3bkzdCdY2MO+9fdu27FQSDKhOfLz+owRz9PKee+8LNnnvg3W9O3SWxNa8t+7DZKub+rSUbVs/TSKMHNFP+Au4ZKvJr+q9YIgcPfjQVzJl8cc//tuwGvgsAJYPbEx+1YtC/u3TQq0yIevrjz0WvbObMHsBL3flvVSZJED27j1QHnvssegIZgEdbozUVr0ng9u2flKrIzNmhEalJ0wykR6SyUwD7eyMHsIqbJx/2KJavYdxMABOxW6YKst2s+X+Xs+IqYaqDyozhju4I9UXoJbdTS9rO/ZIHRLCLqArqzTw6TBWBk81N5e9+/ZnBLugxrh+dtx3C7xMUhRkaNMwUKPigFHRsUyC3V2pluSbbugLdCd8KSBNt+BYwRWby4eqWkgwL1++rDQ3a6yvO2YaPSySiPopJQj+P6buw0nP8zwP/QMssLvAopdFbwQIorKBJNiLWMQikqJEmZItWXFcZpI5M+dMkpOZ+PwFJ5kzsRwndmInltwkqrBT7J0gCYAESLCgN6L3ulgsdhd75nc9+8LBDEciuPt97/s8d7nu626+lx1pSgXZH7iFzjRn1SzpJZ8pIywlQ6eQOe673kslqTkGd+P33T3dgJUznrxzct4FJuB7EId2q8EMV6R/dXrKLg0fQO7SD+tUEngNr3vrBPKx3xZXj607c86etoD0WM5i67Zt5fbb78oaCAH6+vXKxE+Xu++5t3y+4dMsJ5d1u/mWG8v8BfPKuHGjU6LaPmJkyGuZwVdfe6289eZb6Ts8dUpZ/7iQ4qawuR/EZtZPnDyROxLs8SFItdpycnlk1/P/zu88UYYcOvDZACOuyI7wuSwXIkVK6H2A5VAUqUXk1tefXhn/XSpOBAvguhgMM6DN2QHrQLYGTwAWWMGSGEu5dduulK4wTJwRx4+Zqwx5XzYOM+qa8f65CXxbjEeGHJztKt0958NAE/A6rtLm3tHZxMwRMbSmsVAc/52Qu2AXJgLPtKBhw8rkzNyfkiBMRK6vJmnKo0cT3dYxp5vLyhtvjtGWssZy+F2XpYZc09UUOwSOHy9XLFoYkPrqq68G2N10440BhgxWncxRF3P6c/Z0V3nxxRfL5s1bcw6COsaFgHHAjAtgDGju+XpXjC0W6MqrrwzzLW2IbeTc/DuwChBf7DU5TZ+JUYzducdmzCNFaBrDOQvnR1jdubOhUM4LeNYrUJv6jfEemWxINuoqizB2c8q0gHcGwx+lbBTec1MIHsryR0tDvbcUKpbF5D1GtavLxuNdgxOFlsTQOWMGxDhsbBiBJawLFlxRy5i2bwuw83POOw32HbWXRdkk8OQM/T3gK8DyTn5e2SMj4vkxg86HEZb6Tf/D11/X5y4lZ20LsuyIswFeOb2w3Z+sSZ2sbdbTpk9NuZbaVPLGEfdeuJhxqdu3botjca7qjMk4pyG7M2LUqAQulua5hwRimJdsIp6U98HWkONM5Oq9UHff9PTE4AM3c+fNjcwD586c0cLYaEgF2mVjZsycFVak7grAuoxJuZagU4qecWo2yAugent7EnAJzshdSmLSI2CCUk8mNjkzbKO/x7YqccJa3rDy+nLXnXdmgZpUuZ4Q28Q5N4wP+yLw0kxex/gejEFVF6+UClGA/DC15Y//+E9SNsPoVod4PGwOeaCfte57TBo2OX1snjPjPJ5/7rkE/mwW2Wgm0zkjTB2ZML0MIy4L5t+dKZkHPjnDZo+PgDr9UEPqwlIZugrc+qKzRhBjH/35esfOOFlsfIDG5M44E6U2i5ctye+xJd5LttsdyQ7LXgB57hboI48An9p69sXfKwtWs62hHHgXJAM/06ZMj3yuXr0mgBBgbkoWgFpKaMQxHfXM7LMSBGy2PT0IJgCqGbLAprCrbNSWrZuip03vnc82WMN7YemyEDWLoi/GF6xceVOcKiBA34AArC0WX++mJnpN4BzkxAmTY9vUZl82r47apZsW7nLYnJpxzkpegd6GjMnEzcHnczeCLqAdm6xxW5DDXtAzusOvAb6yMd6RbimPo5OCDXeSfWF2OvX3Rm7rJE9jth2fYTuVRcUIs+nq6pXAVftbM7KCBKACAbBjVwWQdE6/loDB75GtjBvvnFIHBSgn7utLs3Bl02s/K30GfGbOmZnPQ8YgPdhhtrwu4jbpqTUkj2wrgoxe1l1oQ9N3xX7XTM75ZLMFpXQuPYVjxmawTNNc7TvZFL0U7J49UrKy7lwkquSJPhEyAEJvCpDJZvBr2FakpvuQOYYB9F0JnE36s2W9yfisWfNRSCnsuLI2fzwjhtn3kTdlhHRD6bYyW+dJl+3oEPyQg4kTOwNuTp48GwJMkGNnnIBz2vRpGdIjiGZDnnji92LzXnvttXLi+KnSdfpsgCIsw+7U4Ulno+v3P3B/8I1gl94jGMl8U8LjM7DZZB0gv+rqq8sXn28o77/3foBrXXpe95Yg6mTPVHs0u/xM4zPG28Qp2903frm57N93qHz51cay5+udl2SFHFfCsyu9fkrwyJA9cXyVTDc7/F//4r/md/xxT80KELhgwoRxgyB9WXnyyV9EnoDEzsmTQkAptWtKoVWewEvr1n0aHwGUIz1qT2Rd+ZHx2D3dKTcl8/SW3QSqZbvoEz32/9m9Z595+lKWHvjWVqD0rO7oqqAd/vB37BX8yUbBM/SHTDel+Upsffb9938zMsx/+V7ZUfpCxvy8Z6gjkWsQpydGoJM2ASs9li+PnDZ2XHZBoMDGyJSTV4G4syJL/p4NoRtjR4+N3eY7PKMSR6XO3s1eJCWKbJFhDXyVzGJb2/DYMIFfzvLixeyAgXG9q9KqOh69Jxij6Z129vRd4Ou/eydy6myd27kzleg0qRAh4UxrD1177BjdJ/P8he/l6/+54urUYBaorfT19+Zd2UeVFmxN1oiMrdl3n1EzRtWe+PtmIbXPVTElq+MskAAIsPnz67LaI4eP57ll/2Uav/yyBsiGdS2/clkZ3jo0u3T09J09151SUsmQn//inzKYy+j4vXv2l94LfSEOZBthBc8n4HIHmzZ9FT2RmdI7bbAOkrBZBH/VVVeWIcePfjXQZBhEU80OHSwzEFtLl+omWuP1GFlMfcP8q191GUJMCibtXJdL1UZ3RhCglIn55JN15egRC/MOpJnw9374ozTPA43YFEaYIxg9xhLHKal/VjtsHwojxLgRDkIGzJ09pxTCwdTx0MYyYjg+XvtxymWuuvLqQQM4JBddD1yj27RLm73bWi0bM6e9Zi1cgqCkcayAM/BkZK8AKVuIx46p75a57l3pIRg3cVKcC0F1NrItnCfhZXBrH8bFWr41TEakL7tQZLqwuAwsoTVDX7oZEKkNdafy+a+//kpYhhtvujE9DByM4I7xrWDofIIZzz1u9Pj8ju+iJN5JuZ7aUACsWYjmeQisd2EQMjI8pXIXw0IrnVPOQskxi5iDKhOVcVC2gsnERHt+gUqdvV/L0JypErsLfUaMaiJvCwOhdI/T0yMg+MHUSulzOJY7SVczvr7Xz9VBGcfznIyngRJNc7t3dFa333FnlbsRtXSy2YXDQLs/Izy9l3GtFMXEJvLkc30X8EE+OHHAmpIuH1ye5f7IPSYcKy1IAeRkM+17sOyw/qkLJLdt25XUrR1D6lIrOzeQHQIYa4B58bJlAa+MpsA9y2X7+jNO0z3Yhi2lX0sz7HXoujQAA/AF5LA6gm09KTJamF8yQ4/oLaCZJWO9MhNHYvgZMSWQnkOJU1Lgls62tpZ2O1W6GMtzARACSl8CfHRO6YzucI5138C4Mmbs2DQAN2w/Bpt86RehJwCgdxdUAFGyP9OmzwhgZJAFXfvjzM5Ep/2O0hNso0EkggQNtsAQByzYAS48VGbqd3REzj1/LR+pJVhGNO/eubOc6zqbJmU6wTYgAtz51deuCPHirjhIcuacnZUgGRDO/pVSAiT9HBmjS/SFbNFnS+RefOH5DFYwrWjn1m2RNQCNTAP19h1gO03hShPoufPJGntGNkA5qUBWMz8bB7QDoXRW2aszxrJjHjVpVuZ6YrJbnvPsma5k+QwHMHaT/pEhTq/ZiQQAshGGtmC4PZfnX/3RRykDzQb3EydrI/PhCi6UqQk6/ByCg/1w3hUgnKp12e1t5brrbsi/K61jV4AOMpB+lREjcm4Ai2dX1qWfAkgCxumP6UFK0YAsf+euZEgNGsg0yNlz41gFouTOPZF/Pst71HGlfSn1BMIASOBBEFb3ZtTJQck+twzNWQPhddv7kASr/ijlRQBZcWAUvOW7nL4ACVNvdLtn836jOsYkSKC7NSNY9Tqb63v7ynHb3o1xP3cuZ4u4avrQgA6/oxIB4UJ/BHbewXnwpezMnXfcVU6dPVF6zl8o1193fbI0fKN3BHwF4xw/mURMCPK9i2cCdNjx9DGe745tQxL++te/io/wDnyJoAGhgZ0V6LCfMm6mYum/INP86YbPN0Q2+AJ/MrlLmaHfPXkytpfdVZZngAHgRmf9TvqyDh7MmWPulerIAKXMubW1nDxeSTJ3zIe7YzqnDJOtHTNu/OB7nE8WhP6+8uor6TG4/robExArJXzttVcyldQOMgGwMwegTHci2z/84Y9jA5999tn0v5jZTEaVUfExgjjv5Yz1UwDd/k7j/7DWltgGf4BYtlUW2nnZcYU4WPfJ2mCTcWPGhiAVmDhjtqBZVCkoMYp8xQ3XhfQC8GVeLXyV1UFk6DNix6bYf9XZmT0/IgLZM9NafZeMBvsy//LLc5dYbp8Dv8k+wm78BRnr672QzIIJhKpbrrzKAsWx5eD+vbXkyc6VDhNAr4reCuLYFuQNn15LZJGqZ3OfbIGsB52lV86areQz3SmQy54ijxF45NT7K02k43yDINfZN8ss+VI21u6w7Lk5eDCBZNM76HkTcOs77ukJwUZG/+7vfppn18eEiDSlr+mVYSP4G/ZaBYMFnwJm5EQt55+ePh32lU5kd9hgbwedUT1Er5oKI1VPSq+UF5J9Z1J7i6t/yALZa64NeOcz67TLOgDq8KEDCYLYHoHlkeOW6g4PfjQVjG3wc3AybAn7sh3kNVVVYwx0aB9c41JJaFgTSdKUsXoG+KHutmrK3OrobOfrc2S72ox87+kJ1mJDU67W053AHr7KiPrW1ktrO+ArP9f0ecMLztYfdsx9WN6pckM/pt52BFwtYR1ajh4+HjKNHfV8CNsZM2eUW2+5uVw2f27puXAufsRn9fXXXvLNW7bms9paR4QwFvCMHTM+AT5bpddWhQI/moXTBw/kjGSmDCBRMomg89/ZCaWyQ/bsWjNgTKYX8LJZ/NPenoNgfLPnZPzYgGajD5sFmIyktwNyHYQ/HjITQ3p7M0WGQfbHcjhgHut48MChpGmNiX344Ydj1AkQxdE4STj9OyPAWABm2Fs9ERw1YKAk5kKfdOvZBCUAGiDFsHDwlhRxdCLqLAcbbx748DR21Qh0VEC5yWjG0+3buycsas1Q9daRuSNGJBXMqDHStVa+pl0Z3CytOlXHGuu/seCLAjCwhH7VB+/l9zLxY86csLwpWxs6NGDDc/b3DYS9wjhR7Iz8u2xBptFhed1F5uOvX5cFohwh9kiDriY9QEJ5AoNuegwQqnRjWue0OB3gxxkQAu8RQDtoJCmK1C9lZdyBG8yT/RhSvc5C6UE2TLe0xJG7T4Ec58jxUjKfzSBTSuAHY+8uG0B4ZhA4YxQZPADABngMBCXAxguCjIDElgcEjBgRmWrOExOwbv0nKZMg6EpjgHmgi/Ji22RoPvrwwxj6sLA9tR40G9ZPncz+D4zjrFlzUz6QoRfdNaNFwf0BhH2e92UMZMbIA0aWIZcG9+8Lrrgi93r6jNrbM1EqfQomI508YZPx7gSse7/eV9Z9/EnARoKOObMz+UYv3DXXrUhphrS479eHI/Dzzs6V0x87dkLq4U3gU3bSlIYy8kCMvhtsr+lQZMTSMf/f/hJBCsdjeo8Akz6TJfJqUpvdTe7cjgzGX5AX8iKZMPW7F8vixQtTp5z67SH6qwDFuvS2jtcciCPbv39PSqjuvPP28t7778VgT506PQAixlADMfkw9WfU6LLi2usS5NHp/oEh5YRJM5MmpixrzOhRZdvWzYOT/Q6mZJBMA151Iei4yAdAyEgDoU25IqCiH4ETWf3BB3UjfKm7gdyH0lijzcfEKWDvR0S+/R59bEpTmiWUzkMWEfMPxGqgNVWJQwz7t3lTefGFF3Kfjzz6aPn4o9UBm2rX/fF76ojZTjtN3NHcufPLdx9/vLz44gspAUIWkC0OQE8W0gbp42wFdnryMFICIKyku2frsH10mT0DSCZO6AxwwGZxpuQa0JFJrKPljyTQcHcGM5Al7wQo69EAjMiYvgp/L0OG0aVHQMuqVasqOzq5s5aMnTwRAE2v6Ze/853+/aGHHkppHYYvC6jtnOo6n2DJUl36Ag3Y5M52j1X2MXx4wIHnEByQL3aBa3E+Al33MmHipAADfii+qq0t9odeekd23PuQdffU7Cny38ggeVeKAcBVn9ZfG1YnTQwgRFyQP5kzi0Utqa4g5EwyKgImuup92W7DMJz5iy8+n/PPWPi+vmRymuEBQIifr8HrtQFGfANQ7zlruXfrYAMywqn+/67u01mwagy98yansgLIyI8+/Cg6KoBBHKoaYDfIAiAChPMHPod8KtVxJ4LSOh3LcBw+vOQ5AGdEg0AZmPeutayvN1nIBM7s4oW6tFTmDCmiz5IfZadMhUS++bkmuAH++XR3gYX3LD6PjTEdlF3Kc3Z0ROdVVngvMuS8jp86VQOSCxfid50vWaD39s5h2adMrYG4ZYFDhirta88zyE6TH3ZFfywbbKjFtq3b8++eEfgSfPp8+lFLsIcmcFPWiWT4eu/uyLggFoivPXXXJvj2dwLzZt8cu9t1Rtm0YL4kMCXPTWb8mWeeLouWLooPl30hQ2vXfFy+/HxTehMEa+54yeLFIQH4dUSsP/yvc/OZMhCy9c5u8uSpwUXNmGYyGnsyuLiTjiOrBSEyZfzmFxs+DUmKeJJZJJNsq0oUDP3jjz+eAUR6ONlv/50+AuKWlk6frtz4Yvl6z57gGTaDv5VZaxr02QeBGH2n3wgcC3UtWXXWdi4JZulgJRxHRQ/pqd/jh+Ez+q3kqgJ8I/5HhZh7+qmnEnzdcvNtkWXDn9yj+6ED5N29+Pmu892x71lIevbMpaXDAHjdzdOWd8yeuXNdId7Ijc/RD8bequZoGSLAOZfPUb1BhWqv1uyUSsKgzgg5CRvTF8tVBbb+6D/Sm7P8yqsTJPKP/Io/MJNnkRE0oKP2NNdl4f43lVbBj6YaDpSzp+p7NINpvFeysqlkGJkzpeueaZhqopRiH8m9pVR4oORdVVJlBP/uXXl/Mu97kCYSCuwC2SAHsvLkHs6jN/v2GGRyIYS+PsY1q2XkS7nQK3boKz3d9fsvXNDXfyqfc9XVV5U77ritXDbfUuELxZoYsceowWzZb576TTmw3963i4kXBDzwBbkyepq8INCQcapF2EbyYlWAwJGth//du3cwnGTIG6/+/YDxyLnYq64e3DLakpRtHIExhu01fczoy9pk/PDQoYPs2uASo6FDKpM0vJa+ufymsR2LyemZzy5KP3niTBwJK5ta3pZaBnbd9SvC5K1a9V6YDeVtmQy2Y0dGzWHi1W17NgKewQJH65ZYzA7jwsG0Dmu9tKkYkGHUMa0CnWbhFBABuGHVNPli7/ydZjbvxzCrc/a/3sf31bTduGSEmklJfpYg9FzoDcOL9WJkPlm3Np8jlSl9n1rijGU1fnFYgqSL/SUR56uvvhwn5uw4Zpcqqqfg/l5DHIOIacTyf/fx78bQANnKA7yjYEXzqLT0hLHjw/ADTd6XoNWJJsOTPcBmCuaAMM/CeGPYOWZKksEBZaCM6BhZukx/Gz4807qAcJE6ReacGVesRDM1TCAhWwXY+CfG+dzZGB+OTIBDcexaAri/3rWnPP/885ea7BglRtmZcWbKkrDl5EC/DqNTp4rYkK7Bd3bOC+jlRJ2ToMgOB+/KGdelW/oAhsZAqf9k1CgARhzgoDSeDztM4Zv07t7du/P7ejsomZ/PAI4xY+um4pRNYC80+50vrW3t5cyps+XoseNlwfzLy5lTZwIEyIHgqrJUe9O3NX/h5eW///e/ikI6S3Xd6v8FGhq3OdbpM2YGjANuWA+Gk/5hshld4Bfr6H5rmv7CJYKiSTlrpOeAMFcapusuhIUptQPS6CgHoVxMZkAdLqN15mxXuf76a8utt94aGVXWA9h4Fww01hE4A5KcJ4d7+223pxl6+LA6jlcZHjugxKEC8iORM8b5F0/+PCyb4NCUFXpm98DUKVPK5o1f5H788bsmv+mT+/zzz5Lxa8iECk62Z7gGNtQ9Y1iBsvfefaccOnAwjJxgjYGVvfG5H69fFyfj3LLY9PjxsstdHz+e0jNn9Nh3Ho99sGeL3rt7NksJAtlzP/TEz6sfRih8uUGfYJ2yxckrHRGYYEFPnDqVdwC29O8o5yJLRqMKNDkprB3wwV5gDDW8Pvzwo2X58qVxtGynzwXQZB59lvN0ByaByZpjzYEH5VaZVNN9Lk7XdzkXpa4GcKSG+2J/gAlwrJyQPLNdPi9LSNvbc+bk09/LvtKjLMAcPSbAevPmbWX27OnJ3rkLsqbensNFSAg2AQiBr+epyyIvi/4bdnJg/97YXQEux8ZOC2yV97F5wBvbBbh7V3fmLmXsfQZ2r/brGA19ovYBnj2Tc6LX5NX96rfRl5bF2K1t8Tt6uRBlDQmFgV2ybHH56KNVqRQAJMlbMt49F3IG7I/MuyyBoJYupQxs//58Dzt/TmlPV1cAICDDZ3hugEYGxP9HwCD5/DcZzGZp4pixo+PjktkbN6bMnjknuusc2XQlSuRZGVp3d8+lKX9ZTyCLkpGrlhPuDInCVwHVRsuy+e7IfboHZ0tWnZmKjauvuiZ/j3jLrp+rr87PugcBj7NMydikSXlGWSA2V4+s8ke2W6mq7+XbBUTAje+k/4IhP7N1y9bc6XxLQzHvx46l94IMrv14Tb7z5ptvjV/YvnNnCBJBd3Y1TZ0SNptNAoAQNsuWXhmdUjK+Z48JUK2pplAa6f1/8IPfjexaN2EowZtvvJWgAtGI0GwWag9c7E+lhPJRzyLtY4CB8sr3V70f0KqHQcWCe+d6vWv5AAAgAElEQVRPXnn5lfh0mESPyMTxE1KKi0hl29lY+sJHskVPPvnzMueyubFpMIXAbvOmLWVoS2tKAfX4ZLrp/MtS2q/vVi+WJZfIAfbaWSA8F1y+MAMQVlxX+wnZd/fE5rIBNUvYle8F/tgjeiXA0jfELsB9MkRsGV/nuRdesShZd4EOQtDdaJbXmuA7ZD5NTESKPv/8s/GZTRlY00RP/yLb500WnZ5nEmSzpeRfyTPMIgvV9K85I0QJ28bGswP799f+ILikZkGMJ657He0U8/f0jyy7D2ckCIS2BVJwCx2XZW2wGoafnUJ2sCt8TJ7p9Ok8q3emT56BTiG72ABDrmRRtm2rKwoqlqwLNgU937z/m8nE6feBD2SKarWUJcPtaZpHQm3ftSPyw8b6HHaBHsBh+vVMLFSx4ez89zoF81T+na2CT2Q09u7+OsEYX0EuDAhgS/0OTMgmwY+yqHpETx4/np4puojE8KfuYhwWgsKAGQRC1kbMnp3v8N9rRm12zp0dcq4Gh5AdgQ8SSwn3G6+/Gj8lWzZm9LjYijOnz+WM29tr1k/wcd9995X7H7ivzJg5rfRfvBA/BHuMHjs+w5x+8pOf5HtlXg0zM4nYUlK9gnCSeMA0UsTHO+++VSdWtiKDjcOekWl3dIbdqCV2/WXIs0/91YCRj4DJN+/7Zmo+m6yNw8MeKbvhJAFZQLc6yYsBVQIgtd+MhD+Mr0NWNsE5WArWNBJv2PBFFnZqwJ4xc3b58ou6BJSwAqqmMKize+WVl9L3YNIZQMKY/c+/+Z/l0Ucfy5I3hlfQAHiplSZQjLTPZnTNy6dYHK5GL8r71ptvxhFdc811ibxlD/7hH36W7AT2gvNUv6lERLmLpVEasUdYNto6vPzd3/0sjWaLFi9J+QgDgs32/IRtWOvwgCg15ZodLfUUSABPBMRziICdaZ081l3aho/I5WO3TVsS9SpBUG5BqP0eEELxpa17LtjPMbE88f0nyvXXXVd6+3vqlueJE2LogDFBQseIEVFMCggQENQmcEvJ3GCKEPNF6GtGowZhns+7JZ08cUJS31LcTYavmfhR054mNxk9aYR1XThLwX1GFlG2t5ehw1oiyP67v2eIME7kovdCf5xqXZh5IVmaZmKJyVKbN2+MXEhBCog0slNirCPAgeHCMNfmy4kx5r5TXTQwoD6Wc8KQAWg1C9QZQCQI1BQnzcmgMmzOsilj4lQxJpQopZLnzgUksbDnAN3TJ8JsDW1hLI4kcFDO0Dbc1KZTaay72FtSvua79fJwfL77+9//fum92JcsBcMTFnv02ARhYaaPHEsw4z3dKflliH1519kzdefMsGEJyqWOU1rWOSU7DTDWHC4DzzCYvIdZAU4wqWEsh1mgOjys4Y6dO2sZy5ChKUHT4O/dOR3Tf+bMmRXjbOMwUiHBDt0fnNAnawNIpZfm0JHcB6DBuZuO5HeUjS1ZvDQO0S4tzuPAEaOZjwQQZ/T60KFhmaZ0Ti6HTFI7fTLv5DksGjOVBShrJqEJyjkmYFHTI5AP8ALxjNznn30aI+zuTEYCkgO25s4rT/76yRhzDgCoUOOsJNJ4bsCfob7uhpUBY5u/+iJpdPojE8K4Co7ZIBmTRVdcEeIgAcCkzhj6ZFgmTsxZcEpA5MWM7d4aOXJ2AmPya0qaMhn2wLZo+slWsHt6GbzvkiWL850cMBAChAW4TbFhfHO+b9TIUWmQr+O5F6TPhuy4O5kJz8NG+N7rrr8ud25gg6ZqTtbZKQGy92zGzKnZayJwRJ5wmCbuCYaBYjqayXy7dmcx3OTJ45Kh51g8LzvnfD0btjpOf7hx+KMzWVImWTZy2bKl8S36qWqGbWQyvZyqXgeBIX1hX2sPhWElxoVOjgwmK3D5wvgbey8AF0AKgEOAIK/Y42RisNvZB7Elf68GYdr0mZemhQG4gG3nlElpmPV9ssTAtAypYNTv9fcaXHIgdps/IV/6bbCwnKqS3yPH6kjY7BPpOV97/K69JllWjeTODsvIHtBXZ89e+lmBDsJR9pi+ZEjBiROpZlAZQV7tpkIc6u005pXssX+ehx9Lj9K+fZmk5mw4/40bNw3uCBuTd6tB7BdhRN2zc1y+/KpUXtCzJnjhIwB/9kGmXiCEdCGnGdxx8EACCN8jgDW4QubAO+l/AyjZHeeRKgh9ROdk1meHYfb/EWdG8Hp2AMe7Dx9WM3rII8E6csszKynWJwwgjxtXx1XPnXNZpk4qu9yy+auwuvy66U6GEnz/iR+ENEIgvfrKq2X9+s/K+R69XhfKkKEtyXh6fs3YAqRf/fKXIexGjqilkIAgX0/PmvHBGfBz8WL57LPPQ1oC06Z90k2ZHBUQ9JH9ktFQ+jt+3NgEq4uWLg6xKwCU/R0Y0pIhD2dOd5UvP/ssFTQj2mq5Jd8rayWbyW/DXnSQ3IwZN658vHZNWbHyplqGuXNngkb4gY9Qdhe7NHVqwKE9buwK8PvZ+vXJqCMsBDAqGNgYgRw5B2jJc0MYskmCHKVn7t/uJKslZKjccUZi9/fFliFs9O9i9mWxlcv5WTtl6PnChYvqHps9eyLbyBe20kAdGOSfl8IuvbTnSBbIgmrPhExqBg2R2zq9DaHZneflN9JzeLzuORNQ9PT2hjxgj+EJGSG4g79rdsPwS7CooQ30ulaWDE0psEoW03T7e/syvh0Rwu7rJa7TOCeX733vd9J/6x06svqjjuUWDPE/L7zwXAKVgSGljB5bK2H843v4MuQJHWnwJfmAy9lSmRj4UrmdO0K87t8rI69XSCn1xLwLAkAgyzfQa2cs4LTPiL/SYwuGsdGV/O2KH2iCdT1U/ARiFlGZPm9jsceNS5URG6MCTIJAUIos4jfeeuvt8vHHazLVb8V116eii/89fuxkKqH8DB+HyNN7etvtt5SRo5C3CJSKOdvaR6W95Te//k38a91fNqeMHNGRVR1wqv1zJs3SH+T0TstgTXns7w/WRtBbW0O37esxCGznjm1lyJcbXh8Atig2EMCIAqR5oWPHYmgxXZSW41JfSclM2PAzmS0/dUqmHxAc27Ux8FgoLKsgBRgmMDt2SMMeKaUQ7CllWMuQGGXMhujeZBAgTS27Eh9BFxBCcd997/0ogu/EGC1YeHm+t2Y69tU61plzY2z+4i/+PA5XmnzpsqUxOhoLKd5NN90aY0Wg3n//3TJr5oxE8ZSEMPlsgqtGG2BwAZzlX/7VfwubywFgABieD1a9HyNhlKDFjIAoIPP++++XBx96IIbkqad+k0uwpMpIbd9bx29eDNtLAYw+VRu75+t9MYxYbsCLMejp7knZlb9rH9EaQ3LTzTeVhx/+Vlm4cEHp7a/9NXXEtGV+LaV1mI28goraTMsIEiaGkpPwD2MVZmSQ8aSUHIs/AAGAL12sntL/V7dL2IFYhlZQw0hqCK+N/ydSm+n8ZQVk4GRIJkyeGNkC6gTKQJ/vMf+9vW1klA34oNSAivI5zptBz2CEgYEAWUHMP/7jP+ROZWqAZI5a6YH7A2bIjgDbNBnG4syZUzF4Ahn3CLQNH67s7mRAr3RnLVWrJRyVgRmaYOf4saNZDiYDwwhhIwEQSq/Ee9euHfn5GTOnly+/+DxO1R4le3NqP8rJcurE6SxI9I7Ya4GWe7CocO+B/Rnr7B2a7fSCLQGc4QFSwxmvevBgOXjoULnjjjvCumDYMePNCEr64PN9BoAi60lujZZ2NvRv5y49Q6PjNLGh7o6cMnyYQiOF6bF7YCg5riWLl0T3lechBbZu2xSDSK84C7/PcGHyAV8G9Zc//0V54MEH40yVnwJ8xsMCRUDQoisWV8Z3x45y2RV2FuzPni1ym5ryEW3ZrWEPhfOiZ1j0DRu+SlmcDAvAQ3YZb3rpfgCqsGFDhgzuExhajh89FmMMPAqi3SFb84277y5P/urJGHJBAday2V8EDGD6M4Vs6JD0EbYNa4lzF9BhCjl0Ooh8YDcz7nbPnpzpIw89nKwuNl1m0TZquub8TYoSvAEi+t3ojWcylAHA37fv67J125bcJUDCkNMzu3uuuebqZLoBTjba82nO5OTYaHcmc2iAgTJZ5XCR08E+S+ALK+vcZaI6p3bmPrClfjdj3MeOLZsyFGVfuW7FlYONp5UhbXoORAfOWP8Zxyrw37l9e0ga/WFGgDaloMo96YHJlxyU8hvDAhZesTjB5JrVqxPYzpg+Lf0xbCUZ8IcdBmrJVNPY3JSz1nLDaQFHAA8dIYN6dAQONZirA1WwrJ4VKGgGGADdyDrfd/U1KzJiO5nhOZakKmOt+1hSm67E+ExXxqxHtjqnJCuNkOJQM+VMmfKqVQFeYdDP1XdQXi3gwor6biwyYDBjxrQMitm7d3dKa/iapcuWZfyyTBR9J8/uO+XGfX3xBZhMQbGyFcEC0Pn2W29nHw1bidVmZ50N2ZJpJP/OcaD0l3feeTf+hq/ynd6H/AJ1dWT/dWkgzvS2TIfcf6lkhT0FUNgndrNOjzII6FwCSPLm7NkQ/sw9CsgEf810LUARkSggJb/uB1ATLIRhH1mX5HpGzPeer/fG76+8+ebYaAQCGXUH/KUs9IoVNyTrLyhi34YOG1J6LpwvZ06fKm3tw0vLML18p8s9d99Xrrl2Rcqtf/mLJ0vPBeXmfdm8bhEhe2JpMPCu3t/kR3I2cdKE2AZEg3fdaHpgdy1bImfk5sjhYymtu3Hljcn0KNWTtUPUyerNnD4tnwn4CvgFubfcflvO6MMPV9Xy73ETy7ETJ8vOHTtL7/nu9Otd7FVJU/f0wR3uGIGDaDIIBPG4dcf26K79KDIaRw4eSglQ3X04PgRZeq1bWuIbHnnk0Tps5csvQ7qwgX5O0Fx/tj/kWld3V9m5o2Yt6MGCBQvjC/gvMosQVF4LLOtbJguIBb0wPj/lmBaGt7Un2DJoAAZU3kkeBLl10uGJ+O66hLoOtDJsKLhhwoSQIAJMANbUXT0wcJfR/DKinq/2Sh2Ln0cGKNVFFvNhlo/Ch34X4eo9a2ntt4KZmt0+7kI5FjKW/tF3NtMQA1jRGciQpf9XRskgpbNnE6SqdHA+l1+xoEyfNi0+EiHATvOPlcDT49uX7B081tLamnOXQedLE2SkNPHsJd8u+N+yeXOd7DjvsvhTAR2sTH/8fdepMzXbrn9uzpz4piwNPVWHpJAfPsHf5dxnN8vca2VGXW/QUk6dORUbL6iSWcn+w8mT8+z+8R1wmNigGVRT+2Cch+qYA+Xv/+7v4mdN69N6sXv3nuhp97m6E/LLL7UodGSA0vXXrShz5s4qrW0tZXhrLTGVuRw9enz5+3/4h3LubPdgFvliyCgl/Xy9rI5nZM/JBOw9MNAXrCKYZyM+/2JDOdetBeViufeeO0KAJNA5uG/9AEdE6JoaY0Ij6qc8WN3Zs2am2XTduvXlW996JLWj9stgtoDLZcuXhdnRFI2FUA+MFQBeN2/aHGdC0C2I1Ggkyrv88kXlgfu/GYcFXFhoBcg9+NBD2W0BSLz/3ntxzP/n//VvEh0TxL//+5/l7+zUuemWm6OgpokAuj/8vR9fqjn2+/4bwEtJ/a9g4Ysvvkwwo64Yaz582NDywapVAVCyAFK7jBwhlT4kDBRHQ6ayIaUVdenk9JwXgQHen3rqqQDf3/3dH0Ygz53visIamcshYiUpZtMng/3AWoqaMXXvvP1uOXTwSBqvKKxMmvMQ5fvc1rYRwpXaKD5lcnnssW8H/KpJPnP2VIwo5ig12rZ162tSPpZ+lZ5Ev+PHjk9QqJkfQ8MoEHRBjGc09MFniPI5knET1PePDSuP0eTofC4D0TAqaZRra4+DF8HbbDustb1s3mgB6kAWZDEMeoEirC21xh3AIrjqjTF2b77xRowaR82AypAAgvo5MMDS5Ng7bDjw29ExOlkZYKpxhMoXCDxjRDlF+5wohgezA9Tu2bMvGbD0MIwYWbdaDx2aLB7mhANmvNNwOqkzJSLu6NprVuQ9yFnbiJEJ/tQ9K+8g58dPHi2XzV0QPZJCVo51+MCRss/EkN7ePFP/wMWQBnfeeUeZOXt2+Wqj8byfB/gCZBPGT0wPk8ZtTl/WhQw5MyCCHLgbRoyh4/yUsK36YFVGR3KIgkysWRibIS1ZxEpOgVKpdwEbI/vqK69kd5PBHwgERkgwyoBn90VbW878Qm93pv30X+xNSp2tSO3uudpLkSbdISVDJvTFGP1sVLjpevaJKA0BbOt42XnpnwuLN7ig1WfVST2VVQJ8pzKyLUNCqmAZGWz34eea5k/j4n0m8AEwG5PL0CFkUqY2e06MPKeLffezJioCUs88/0z59mPfyfOb0EY2PFuady9ejHEna7fffke58frrYweagRvOnR6TA98t6LYZmjysvH5lGMwvv/gio2dX3nBjyjU2b9lS+gcGksFzZ4J1YNkwAGCQfdl3YO8g4zgi5YIppxzZlmyvsZwcvz42jfzqlD0TuQeaycWXX34VgCzND3gDLQATEAqU+15ABQAZGFKXXDYNptlkn5LEWhPuXQQRbN8jj3w7zNo777wVucE8s5/khOwDwOr6lRIopQGigCHBNmLl8w1KrLoDFDhjRJMR/UgPAYV7v+rK5QH6+iww3u4RcEqJ72DzMJ/k75x/08sjcwqQs33kQl+RZ+a7wn5mkZ6y3gMBiQJ/wapSUOUixuIKEJyjIQTd57rKhIma4usEvm0mdvbXka3Gv2Nj2QzBDnBMvpSxKdGTPWNnnKFsJlB26MihrCygiwIA+vnN++8L+fDVl1+EGLLUUW+WoF5pmXdXKs7mon7Zbu8kIJ49a25tDD9zJmUadJvcA4l0ngywp8gmYNQz1fLx82HZERbKz8mW3xFQCBDpKNZdlYUgJssYP10X4OX3ze5T3k3Xa5N3JRvT4DxmTMq1X3v1ldheO6mcO6JTOQmgiUBhY43qXrt2dTJdztd580/6ML7es+sS8cSHyXC7m2kzZpTRY8bm+5wtBnnDp59GH++55/74WiVoyIW29tbSOXVyqkG8szIZ53Xb7XekWZqc/PbFl6IzBtft3Xcg96f5mv2zgNt3I/Ma+VS+RLbp++dffBZdagbgmLhmKSaZ/+53H0/mb9eOnXnuEydOl57evvLtRx4oW7dtzdhofxAA993/zeiA0scE8ENbskTd4IJpU6akl3DY0Jay8PLL44s8mzHhMgnsy/hxE7PPC7ZQgiRI4jtlG2U++ExZLQGYoMves5TjPvbdZEmzGLmvL2Xhst0A+6aNm8revVZcDAvJ5Lm8u9JnsgXwA5nK+bdt25KgvILzM7Elsi0cAZyldO/cufMBomRJfxubQLcF/+xJCNnW1pQDe1/4gC1A+PKVd33j7gSpAlnEWXpdBis2gH5VGuxRXStwMgGMYIVMkj/6JtvfqT9l2LBy6Ojh2FCyDxM0GIYNQZbxSfw0Av+G629Khs7neEZ6xJ4Ihm9cuTL+wdm797vuujNT3BCefu7dd96q+/nuVh5chyJ5HyRE7ZnpK8dP1d5ERJW+yJTmyaz19SUL5b7ZHZUw9LGpmoGTmr2Gfn64NR99fTVoGd5aWwB6LwT7OE+/W/shyb4ltAKD2vBfB4VZZt9ezl84H3tOJ+FE/w3WVa2FiIAFfH4zhhze5df4luPHTpSnn366vP3WO1mU/N3vfDd4DcZ85+13kknmJ2Sf2SxTiOcvMJylo4waPSKEhHtWfSKj85/+438si65YGnuOLJ40sbMMbRmWoQQmO1pqq+f+H//xH4NJ9Rchxvk6AZN7oqvK5W6++aasJck0RoGOukDKiO3ieNUm16EAPWXR4kVl4oTxMc79FwciWA60TsEyLWNcomkLKxlgtXgu12GI9Cmfg7MrRtAjNfXZp5+l6f7++x8shw4fiAHFZlIyu2cWXG7/Q1uUA7unHAXgZEQDoJQDtNTFgpyNIARYefCBh1M/ybhhBt59m9DNLitvuinBiZ0m//SP/5QMyb/9d/93Wb58WYzmn//5n0UYf/ijHwcIAVcY8jfefC1C9q/+9f8RZV295qPy0m/tAbmqPPHE9zPn3btt2bo19fTO4dFvP5bods3aD8sPf/j7AVPOkhDVutWxORvKSnAAW9/9waoPy7FjJ8vF/rpcDyNH+TB4jAeAPmnyhKSYGbG777krjaguUfmU1L869zq3/tSldCwhb1gdWQtBFBCUsrW21ghrLT28mD4jylH35lzMcAhKSJHcJRYpUzkGR68C0j4L8ABAsP2Yo6Rylcac6w6AAITrPp/hg1vs6wQ9ALVl6PCycdOm7Llw9lj2GmjWMYn6Vr7c+EWMFFAvKyNlDJQCmNgL38fgYyOxWdgmAKmO+OyJ06534OdPBRABFOPGTyh33XlXMkkUlzw1ez8ANen27Vu3lssWzE9WQiCvH+zE4GhYwO2qq68cDAxPhtkYMaIjDZxJP585V7Zv3ZEgXWqeUzh95kRKpr7/ez8o9jlZZCsbAZxRUFkgY5mVTnoHI7abLc4cKNYxy78OHYrzE7jIGgpSHn/8e7nLZGb2H8gwCsbM4sVmjwViguF55uln8nOm+WCPMTTZBTKlM1mH2lyrtnp4Sjict2WhnC/2RdkKOZB9kAV74fnnktV1h0qLAFD/O3PW7BhnRtN/a29tL/v27y+vvfl6QCcSBCOl9EaA0t/bU/r76rjX7z7+vRhydoUhds/O1l3deuvtAfZp9D9zOsabbtoXJHW+ZNHigKg6yIQxPRt9+c1vflPWrF1d/uUf/lECDOVgSZNnhGp/OXXGnqnhaRq9ZsW15ZrlV5UPP1gVQOXnyadsUrPjAAgwahf5AvCxBxayLl60JA4w0/RsH9+3L4EO/X/wwYfyncqYLAgmR5hAGRuBGqLnd3/we3EIf/6TP8t3AhoW33qPLOLcti3OvtkT5FzIPj37/PMvw74JjilfnOxg2RnCxV4HJA+nzu4DGErVPK+zUmLhfZctuzI7N4xTphd0EDvn7v3RkM1WAtjAIILLe5nm52f5B9lJWUR2g8w+8uh3ovvKk5BFBsGcOnk8bLizwoIrqZQpU46Y5mBZ9VOnkoUSWLExZNXCzi1btpaf/vR/pW/ApCgBCZsNGO8/YORwCcGy++vdyQYoPd66ZVOAuBJOpb6TJnUmI7Hh8/Xpt6MDDz34cGypUbpNJppNwuqyOzJNZDNlxRdLqg+UMbKDAgjnKIvW1X0uIMPfC2bO95xLUIBAbCZ76R1yP7KxgM6mTZVxR+YhcrLjrtPI4s7YBCQjcknfkwD9F7/4eeRv8qTOnJ8qCJ9VR6B/XRYtWhjZELyvWbM2i7YFAWSIjc3eOT0UZ7vi38mpkbMdIzpS3nvmVN0n5KzoMp1BDgqc/b4Al20zgc878sX0ERjT4CzwJ7vLly0P6GZb2Nf21rbcbc2S2I90edmydXvKLR999NshtN56+52UhSs19HsADLxCvxBvwPPoDhmf7aW1XVlda5k3d06mr9mP4he//ehjCciwwM8880wY4vHGmx80ya/uq5EtTtYNSTLvshAM1lzcdvttmRgmwNA7DGRdt+L6ZOGAabv+2G52FkmHGXcu6VOcMTPEVsU/B7MwUoA2e+6cfK9qE/710/WflqPHTpZz58+VGVOnlda2YanksKevmUzWTDvM/q6TJ9NvY9CPkn2YR7lXHdgwK2QtkKwyg61EvMkuY7f/5q//OuSpaXr6rNynklSl8TJKxnJfsejynEmmBtpXdr4n/WZsdPUvW8uRo4diu1qGt6SkSVBEX7LTZey4BFOKSZBe7IUAq8ncw0/INffJnvEtfDuCAAFAZv/gX/5hzkYbgwENZIRMCbYQxDJbpupWfHU8EyL5K88//7LL0jPFr3sIfrW9o+4W4rNkQ9Nmcf58Le01cXPOnGRTVBN9+9HHY4MQVPDVJx9/nCDLNFwEhnfzR1XH73zviTJ2wphg3iOZdnkmtmXmrBll1OBAgAQ4fX1l6+bNmXKpJcC98n/uwTmpKvEcfB29YeORMT6X/XLuZJhdUSrp3iyodi7skD/N2pK6TqMGQE0mm3wK6thPOMJz+u/Oo+tc9a1wSkiT/r4Q3QKTTLrsR9DWCYHZz3ixPxh+xvTpvEv525/+rGzZvLXcc/e9KQukg97pxLET5W/+5q9je5G4srrGPtNz5M7QoZ6vO4S4ITO/ffmV8tyzz8ePWgJLni9fcEXpPtdT1q1fn2dFPuof+8mf/1lKnxfMn18OH629Sfw7n2R4xG9+86tgfnjJ7w355IPnBjhYIENDf6LCwUVAXhQTp+TCC3YPbmBtSiIqk9QX5XZIWeAz2KSLNcGWcBL+F/DiANatX5etpxb//fBHv1+++PzTlCtJqxm1KbrG7jHMgBgH7uU++9QwgsWDTNW2XAAhWbZ8aRRE2qzuGKgbZaWObV73klgUgEf9eR2HbO+OiQx7U9qCWREwcYKAbASg3Q6ebZd2xnCggh3OQdDiZ31GShqmTik9vRcCBhiH1R99mA3gmDUlVoYIcOorb1qZMo16uXUPAkEmmB9+8FF58cWXy64de0tHx5g4Nv8NIABmTJ/Acpt+JV1naehD33ooozClcUeP6UgNsAENGFqRMuYkDaR6qXr08/RnkWszKEBa2flgNHlrfR0ycvmdvt4ydPjgvp8zdboH4CJwoDzAHqBFCbOkrL09jZxNj0td5FaXN3k/LIPPxqo5k0wtO30641ObvS8UMCVY++zWmD84jnl/WK3VH3+YAOHGG29J9kgQ7mcZUcYfW++8pUsZNmCeM01d+OlTcTLYDuOea99HS1LqAj1n7B2UZKZs076PefNSSolRAgQ1pAL0HLvvzMz5wf4gAzA8b+T84IFMRFLiiDEGErfv2BnGCQMh7WqJ2B/84R+UX/7yyQS/yhM8A9l115hbxuWf/unnOScOBhmA5QjrdOhw3n3FtVeXeZcxdt1psOX8/viP/qhs3botDZRS78AhA+h28OAAACAASURBVI5IkHUF4gSCWCc6xDHJUB08fDjGleF0Fu570aIlZWdKVr/Kc2BO9PooiQFgGGfBxt7de1J2ZsACnUWY0F89LYyYun93zT6wNYyh7Jr+DgMMLg70JSPEgbWNaBtcqnhl+e53v5d9Hn7X3bsHz1GXxfYPTnzbn/PDlHlXgFV5joAuYz4HR4D6e/IKwGvkNT3Nz6d5vPvcYLnmiegz1p7uc6KIkqef/nX6xep43GuiL002RJYZCNGX590riNRDNTxnqHRp3Sf6VDrCQNaJMbPyTnX0bx0kcur0qThlLKyN1z/60Y+TLfpP/+n/jVwKRN0Ru0SnnEOTlVbiwIa5zzrie2IAcjNhB3PoPIA0AfvWLdtiq+iqUoX0to2028gEvrNl3347J1rjNG67/fYwzeSzacYmIxwyUIVc2Lx5e1m+fEn5zncez7l9svaTalNKibxjCSdMmBQ75F3op0yLEo9NG7+q0/g66n4eMnztiquTAbd02fljuYEnI8HTvzHolH3+Pfdg2/eVr7bUBa433Xhz7FstG2kJA62MAoByHpryJ3VOyGfouXT27BOAjkT6dN0nZcHCBWXOLIuMJ4UgcVZsSfoZ+vryd1hwYEWQQK71KghIBcMyt/TM+yiD8d1ssoDFP5Yl+07VC536urZtD7hrgCDBRSD9yb/6k+gCEOu+gQ2+0n3S0X37D6Rs4+0338zY4ozNH1wQ7V1kANgm0xjJxLvvvh0f6ZnJDpJIthXYJAvOLcMsWoeXZ57+dZk3rw6FOXr4SLJZAKrgDdlE5sg5GeDzgAx3VscGH7hUFgNMkkulUCoq2F5nLzjge9hmv69kivwhUQBL2+LJmPtOD9qoUSEEEDOGNHj/t99+J3J/9zfuTfaQjc20vpEjy+Ejh8rqNRaUX8hOGLZLiWUdUDCjbNqo9/HrBLsZKnL86KWsE+Dt/ciLM2Xj2DTBp/+mpM7EJ0Hv62++kp+rg4cWhJDIgJmzXWXx4qXp75k6uQ4VYr+/8Y17gjuaDLP7ee211wMUp06bkSoOJc0C2W9ZwNzekYXESCTDVdyT+xE8shcqM2RFEMjnzp8vE8ZPSlafrYRX6qCJjnLrbbfkXtauXhvycOHli/KMdcpYd2SArjnfyVMnZOHlC88/O9ineVnpu9B7KTvHjj70rW8FzyFfBTPeTVBSK2AWlu4uC0n1h9SdL+ydII/d9O7KR92pOzc51Pm98/ZbOVu+w8/LkH22YX0APhvrZ+AopCZ7y5fwX/Nm1xUB5DMlWyPaMw0WFnX/vk+ALNgie2QWsaB/mV55XiPiBSRkBBkl616rb1oyOMb6i1S0dHRcGklvyMyjjz4SopmtzsLKwcFVftd3Cyqd7Wuvv1qefurX5d//+/9Qblp546XSc+Q7+ZurushY55MnkhCAgYF/pXR0wBnSEXceDNrRUebPvyw21s97D0GpuxS0002YC5aZM9d0s/6M364T4drzroJLuFh2z3vxHcq3awWRrNvQEBQyjnXMdlfex3v7LMGh6oKf/Nl/yQqLhx9+JPaj30CMYXWioOXM9FXgBJMhb5zvQH9faUcu9vcFc/T09Zef/Pl/KaPGjS977EA7fiIyd+zw0eBOUxLFIhIrjz32nSyJ9ntPPPE7ZctWS113Zq/O9TfcEIIeWUO+Nm/ZmD6dIc88+RcDv/rVk2EtTJfKdAv1iKLswfGb0sCiTwyCjg9/XEpGzbYMS7DAWBFiB+f3aur3Qv67QyAsskIcHsMnKpNm2rjpi3LjyptiiLCjGvjrJunzSZcpPwNYjOc7eOBwImsXUneb9KYBS3QvWlXDzFBgStXsZuzoYGSLBSHYUv1qI0XlL7/8curfPb+UOAFg0ICmm2+xILQvRnfJ0mVRKCDTQbtAgxY41rpRd3E5efpkDppRJrgmzUnbETjlbiakAeJKu9R1CgIY5VqfSXh3lHfefr98+fnmZHQ8AzAeKutiXeZppHbvhZ6wBabJXH31VeWaa69Odmbi5HERjomT9NG0ZXCBHgjgRPoWq0roz5ypNaSUFjMHiHCe06Z0lvPnzmdWeZ2s1FnabMXOqMxTkQnBnnsWkGJjMnvezo/Wf14kRUGBVsae4+FUMcpYp5OWKU40qexEHb+8d09qeBlDIEJtpS3VSqosFGQ09Sgo+Rg/yTb21hgktfs1mzghoElDLdABPAHBZKdpXK8Tci6PwWp2TPhdQM6Zevc6DayW+wEt5Bb4E3yTxa6z6oJfzL1iNQXXykYENsq7GNlmzDi5YIic25TOaTkjJZ4AsSyXn8Ma/+n/8x9Sa0wZ/T1lZbCwcTI6Mg+GawhiH/rWwxmb/Oabb2e4gOcgT/4xApyDYnBkNuwYEAS4e42EGKRbb7k1OrJmzYdhyZctsySzZGIVRzdG78DgEjcBiL9zjkBZLznetLFMmjQhS3fJTGR8aB0p73ym6wuwh+LrHTGEZLpZvEuWGFl34lwYJA6B/NBZ4I3jYkQBCczV+AkTQ15Y7ilj4B9ZOQHIE0/8IHqkXFCTo0A0S/BuuiW13pxvnRblfT8K+wmceA6Toei4u1HWoMHeswqU3T1GMNPP2tsDWmR1BMj+1ElSdie2pIyIM/A+ddrjyThjQDdTqnabFFZHcipnoAuAPB26/4EHy7vvvBNAzGl7L7Jbt93X5XRbN20KMBVk/K//+TcBr2wPIJR+nv17A0ScG1aYzbLbYvz4iSmFwFxjV70X20bXfZ5ndHbvvfN+bDDZk7Vkx5WKYkDZCzXW9MazmOrkuYBYZ+4uOSqsNaBcs6ZGEG8qt99+Z2w/0OaZAU5kmbPUu/bR6o8SzAJ3RtjKGu/ft2ewrr3u4IlsnzsTf4RNFbDPmTU7NkaWXnmb7w9zPXt2WPRPP/u0ls6eMGzm2uikcwfSNaUiU/gmTCHm7/TZKnfeX8BB/5wLH/D1rl0JUoEozwAEsXlsoAAHaCH/bBD/o1xLT6o9O2QE4JsybVpIFJ+NhMCi8qEGSegXZS9kYvVMCcSBbdkB+urdLKcGJOYvnBvAp5oBoGcj2TIBOqKJTXW/B/cfSDBNF91zGuUHBsIsT5w8KfIlYBJo23njDL1Ps43dKgKZREARSXDo0IH8vHIsAPHN198I4++d2G56KiDF5AO5iKi65HhhCAznQ6acuQBfYCFIZZ/pJp+sD4YMCgDJpZ8RnPksz4so0qeGRUYcugN3m2BOs/vUqXlmcn708LGUyrObmRy2a2eeMwtyx4/JsBS6qOz9xz/+F7H5Tz75ZOztlCnTI9/0nt4ITgUS7qkpEZT5oNcy3wC3Z1MGbHJk9/muS5NqDeQACGvZzfHcgWzd6I4apMX2D67MYFvJl+Dj5ZdfLbt270nmHXmrP1NAJovi/oFBWTq9qt5bySf7Kbtq6t3oESPLnMvml9Hj7HOZFDl0f37WGepNsuqQ/Lzz1ttl2dLlWW694bPPc65sbe2tMnBnWLnmuqvLrt07Uvot6FBa7zPYSAEYLMivk0GBTu3prvvw3KdnhgFMHdWUDgMhaATl5JjPzqhwY5BHGu0+KTZXpkAAV0tPjatuL13nzyWIIE90kh0nl+7hL//yv6Vk8b577sv9sh303h+Am/0id3QQlqArMqBIM3rMl3kWsieDCNizgTJcjY584+5vpLSRX5EhHpKR3UeyJ3Hp0iXl3/zbf5dhA7Nnz0w2FpHke/PPsJZkyVQQOC/3jxDV+tGM1WbX/az3a3pnVd24E2fpD4yrZLJWzSBxLDeuq10ygW3f/pyxLK3KjkqEjbgUVGZ4mNUmgrDe3hB+5J19yne3jSj9pa6GEZw5d5U4mZY7siP9quTEZ9TWAct6J2ag1PPPv1hee/X1rMKQ0VeJ0t3VVX774gvpiTJgRwXDxo1fpDVENY2BBXSibzDTqUzw0NFj5W9/9rPS3jEqBCZf3jasLQQfG05nvRP8Ddt1d50JyaX0FgnM9rFpVgTcePONGTVvgNXTz7xe/vW//lEZsu7D5wYEIIw94cD6ha0cfKksoRzWEgET6DA8DkSg879PX/J3egmw1kqzKE0mcLSZynChvPzSS2Xt2o+z4V4U6/uwYjt2bstej8mdZpyPihFxoASQQHh4W8S/+c37MsHnyNFjWTYkOCBwntcFrvtkXZynGd1r16ytZTD9fVEoz9yU5mgcwzopNwOgNYc2UT/DkpK8BDTjY9w4DSltz9qMZG6mc9RJRT0ZXXro8KEacQ8ZElbTxnI12JxaGLCtm8q8y+aVe+6+J4ZV/0XL0CG1uXeMhVF95b13Pyyr3vswDJ/f1YdCoE6dOptJLgT4wIG9NS06alRGTNvabD/LtGl1l426fhkmQAgAI8iCESO3U0p24ULuz32axqP0QzA5b86c1PdyvHp2pKRnzJqZ76wjQnckPe3ZU663ZUuA6ry5l0UpUw986kSYEIqpBtm7NcvyEvhe6EkmhpEGjBl9YMekPmBJrwoDpMTEoAJAVhoyy/umdtalsGmiVktcs1Wey/cIgLds3hRG3dkwuoLe5gwor1IIRq3WY48MwPCd7lCdr7vm6PwBiIA9Siibo4yhKc0DNsgABh9rpw7UIjrPFYZ5nyzUuhguZRbOnZMhi5r6Dh7cVx77zmNxZu5drTfjBXAcPnS4jBs7IeleJRYYr4kTJ8fJYs9lJMkZmeToAM4jh01DM0K7joRnFDC3xqkzAvpmMOIcpK31+w8IFI0LPpLAagw5vmABat2nUvdg6f8YXS50ncv59vXVoRcWeHK4amqBID/DsAFur7z2Un4WAAJCObemoZqBrgRKR34PIKl7KHrLzbfcmuf+eM2aAFYyX5fFzo2doE+cEjAKcNfJfXXZmZLHmn1YkcDD3zkzMgZ8u1tZM5/J8QOCL7/8Us7c2UiVkxNBLVlyp86WnKntP3hgX1m9ZnUanP2dhnvn6/9bRvjWm2+VzZt3lu8+/nBYchkR5YbeG7iJnMdAj89AFOdF1sgjAEaHNCX7eUDTGFfDRMg+4gkZ4P/7nLHjJsQmmI63c/eOBKPA5bPPPZuSX3abcyQj9M73yAY0OzV8h/JfwF+ts7P3znVceCUClBYJoATM7Ntf//V/T6kDVhv4SElSxrnuDti3l2PunHnJTvIffldGU2mOEaTY5AQ9HaPSBwAEeg4ljQZ+AB9KGtyFAEUmprunglrAio6cP1dHSW/ftjXP7OwzXXKUKT2f1DLVKZMzkbAOa5gRJyvzyq7QO0Euhy87pSdUkJlekDGjQ6KRGWVUWHO6Sm7oeJN9Zw9qY3Fn7Cf7Ynmjzwbg+Cz/cNK9/X1l1pw5YTY5ZUAOWFPr/tqrr16SC4DDdCsElOZp/pJfuPaaa3MXLa1D87MyXuS/KS1xBgJeRBrSbtHlVwQg1gEBeh0qaSMomDV3TgIq4JE/BIzoCzlccPnll/ZI8VHsIl+BBATAAZeM0x85spw6oVz1s5wJklF51+JFi2N3ldo0e80AQuV89FYJqUyYz3jl5ZcjH+4BcUIuna0z8LPApM+uvQR9ya7IKMpsA+0yQzKCguSBIQMJkq688ur4hy2btpYbb7o5IG/f3v0hgPRH0GslbBnrfepkgu7f/9GPQmw999xz6e1xn2yRzB4QTy+9CztCbsmKIEMZp0DPf1PyiTkW+B88tD8ZFcGoO6Hnzo798lkY+Pnz5ic4EIDVvqeB+MlkirZuySCR3r6LyeoCr3TdHfuT3VHjJ+Rz6YhJn/pc6KYSsrdM2hxcoXEiZdx1MbqMhTIuFSQyQvyMsz104EBKjKx4cFcqbcieEnnnZ/n1d7733bJ7z67y2xd/m3dASgu+ZIBUjAjGZTkFrSNGtuX72MyU0505U957972y8auNZcI4Y9WnpNzM8/p+DfmqP9gtuMLv1gmUZ6PXZMD/b0ro5y2YN3gOtdRKaSHC1fnSNbp6gz13R2ofps8k6/o1VBU5R9/FX8B27pBd8j21VKyW0SNj6Bzywh34LEGZd6VLdGeY5v1hw+K/ALIlSxaVe++5r5w6fTzZFcOb2IZmlL+sLJ+JXKQH7lcFyeULFmRqm5/lF5tdTM1QAj4Yfq1Taku9nxY71mp2qunNFRjza2yTz4FP6rArrQJtOS9/mmmMI0ePKSeOHU31kv/WfL5khHtlK+1lpGMZ9zx6dN6X7slwsB1ICnemzWT/voPlf/yPvy579xhc0jlY/ry0zJs7LyXJyJ/DR2vGmE5W4uiK6LoepYt9/bXXd+y48vpbb5UXXvxtmTt/Qdm9Y3e55eZbYsv2/G+ZbjheH7aAt6e7q/z4x3+QKc3sNt/KVjzy2LfLFYsWpm+SHk6bPiulrEP27Vg9AIi5YKAupWs2p/bWbaoEXZNeIj0szcDFvKweE/+dEHBiTSOVAIkDktEgrBoqNXqv/fjjMFCjRo0tWzZtye8qF9DE5YI+/WxdWFLBh1F4gibOp5bTdGckIdadsa9GcX+aDjVI+7kvPv8igFJJ2YH9+wcFqDeXg7112MCAUbfAJGBO6DdsWB/WookIBWqZYtWj5Ol0mHR/OG5lbWaIY37UuDeb0oG+9pEjovzOT/py/vyFWaCJhVTqc+To4ZT3mMyVBjD7ftrqdlyMgAVL27buLGvXfJKRrxRw0qQpEfDW1hFR4CzK63f251LCpi9HLbt6UtMrKrA/kWlKi5csSsCjPldt/IRxdfmkgIOBYOCdNSAlPTl7xszB6R5Kx/ZFkWfOnhWQxHFy7BwSFoZSES7nredCmpOBq706o3NekRdlFMMru5ixpPm5s3FYGIrOKdip82ELgaB33n034InBu3LZ1clQYA1876Qp6s9PZweDQKzOdR95iZlmlDDbnDPm0OeQJ8weLXUWlF+ZpT/Aw0TLUYe0DJasDeTuBD8MlfduppKcPXvqEkvDWAvyMkJyVEdKTGQsseeAKiNrEg+nxggjCbBhAn7PWxshD5eZs2emhOzrr/ekB40evfXWG2XjV5uyFI2BFbABokeOkPNZl7IRcin6XwSmmOlP1n2SSTxkGOCxQ8V72VXAqTQTWUyx0UtgGk1KVs6cTZpf06z8e1OrDsjW8eRdZd6sOYOjztsCBgRMWFzn4F0TqJ6rwdDmrZsSQHIsShAYUtkYssNGAK8cjv/GUT311K9Sy0v/PLNAlawIJD2De2AYORYBCAePCGnGhQMvFm9Kmcv0/eY3vw4gaMZzMj+egQPzPlg12Q11w7/zxBNl08aNCSIqSz4vMgxQkh3yZQnorp3bY0Q5G4BCBsEzs3cNY7hly7byh3/4h3V3x+A+FfrVLH8FcjG9sk8ck6mMdelv1SUZmloKNKY8+MCDybK8/tqrAcZsyceffBzZHTFyVJyid0nvm9rmCeOTXVSeIOvx6fp1ZdLkzkwWIj96C/z3Wu5V2VZ11WyhZwIiDxzcH7IECUAvLEL1rg0gSH+enrpJkzJZiS0CZn2mun/6+sbrr+ee/Z7SOHXksvuem8zoh/N3Atmm/BebyybKQjV7JOxJuXbFNSnNlJFzN+T8iw2fh6l2f4KcjEa132jrtviS6bOmx54BkYg1thiYqf17V8TJKit1eew1faOjdRFiR4JHfmHyRKWdMwI29bQ0SzgNMPGeKUfRIzFhQuRYZtPfyY4CKORn4uTJg1nEEn1wL2wLO+q/OzuTID1XSnfP6kFSyni+TvzL8Ij2crb7dDKGQHR63iZNjq/zWUa8mmiX5x85spwdHKYi41gzSTaOt5exE8anKkGQygc6N99dGWOl3v0BYEhL783XqlhQUmbcdAKP3t6UkQD5zQQnPsx/Q8ggKmuJdG/kia4iIxLApAegKwy5Mk1ZWnpQAV5vCEIsuN9nK+g31hexw8cgHdmXvJOSbxPferpzJrfddmf0EODSj2Jpt/JiMsXX+G+GqCTbfv5c+cHv/rDcdOPKlPY2i0M9p3cRZPo57w0YAtPeD/5AVmGq3ZdAma03RZWsb9psIuSd6UtDRNXsxIiQOO4TaXft1bXkV7WCQD9liw8+lIyIQE0FQ2v7yPy8VQX8Y0asjxoV323wheejr0ByMolT6sQxeAR5yM9l0NOJE5FDes7WCvQEhYIk+n/21OkQSM6Jnlzo6U0JXiZune8t69avLYuWLCpHjx0ue/fsi+4KmNkL9pbvc078rayqdzHtTsa69kKeSdabXOvtMn3Qdzs7/TC//vWvyqzZczLcgh1hbxDfsjmei88hf3yMPig7UWAoQR1Zrz5kaGwyWwGcTxo/IXY8JeptdgiZ4Maf1dJ5cu1z1637uCxevCw2OKVOsmCjR6dvTZCnd4S/MBmwmUzID6ue8Q4jR40KjkMgCVIRWAuvuDz6qoIGCcxuOBNZfSSAEmn/7nNgTgEMHGlkuL+jH+wJH0f3yaJAnF33vmwqm69PV/CP7FVyls/pGJnMTl2OXEvSfBZ7lGFGw+rKk/379uYs2WM65V0lFfgb5xRsm9HTR5PRy2TckSODs0JGjBlzaZx/RolHLg9n785f/eVflYsXh5Thw+oS+GnTpoY8nTBubDDe0WNHsifylltujp9md3yGQQraJTw/u/zTv/+HsmPnrtI5bXrp6Tof8khGnuyanqmaRKk8EgbBMLpjRIYV0Q02UWlcdpGNHVMu9JnU+lnuVvm7Nowhu7e8P2ACUB1HV6NA/zhUQYvAxqFwJqWlJUAbK9384Yir0lhIdyYCgqkHXv2UKIsgr1//adjzkSNGlU/XfxaW9gc/+L1y5113pS7S6EECqmRsgeZvkePJExFwjcdAIoPIKerXGRgwVnhqXrL+3WepUzUBjjNUusbRUUiAT5q+Nrp3ROEwgcCvMiIsIEOB3UjpzPgJ+Ux/KLqyDpfHqfldDpcDwko2O1mOnzxeXnn15SyKlBrVOMqxiGoJMUXD6ixdsrQMt2Sqy54Z4L8938n5AsjvvbsqjXUEAODFCMyduyBOBvijSHoteno5xalhpkW5zmPWnJnl4IH9CQLnzJsTJkjUn/Gw7SNy8ZyLDJSzzuz18+ezi2XMqFFlRFsdAuDn3fHA0HIJIHEwAmB/yAqD0t3Vneie0+LUGFLZIYpG6Sly5tuf645yMAy+37l4Fo6E81dOR0b0nvh98jdn9ryUQTFIAMzREwR+crIlIntyRYllDn0XBW/SswwZhVDSh3HlkLyrc1b3C6SYCuJZsIz+DAzUkakYbTLN6HBWPmfx4itidNQFU9RNm7YERPpdAEK2TwB+8823lbfefCPjJjl2gaB7dLf+F7DLlvTus2VkR3u56aYbk3q99trrkiVodpYwUIyiZVkN+ACWlKI0248FyJ6FsW8ApnN54YUXYrAMBUmfxOD+EQ3xY8eMSlDnHJw7tk/p4Fm7c9Ifdb6OH+7sjP6RuTtuvS3OWkbHlDCGRzageXelGc5I0H/6rOWyw3LvDC15AIyANPpLBz0bYABg2HfFWXNclcUjW8MH6/Hn5vvJlTPwHWqVOQb3yc5w6J7HQASLNwF0ZTXkkWw5H45L6RiZpCecAmdrsSjD2Dhsz0CuBWnkCvNokovSN4GPDAeCR9YBIaS0qILPSSEjZIo2bd4cm1n7CeZF5wGbsOcLFiQL7tkAnmYJpgAQmGYPZZ7sYpgxbXoGKwAV3pP98N4TZRux/pmSdjEy0rDPWcY4TeC8O4E1htGZOzdBg3O0jwDIVkpr6IwAc/8BLGZfHLfyH/epfIidIZOciaBY03Xq4S+bH2dpOaOfMVDGs5Cdl156KTpnKpRSGGdB7jgh+k8/DchwHgBA009osmB6YQbLVexBqKRWbdCdM2tO7TcAooYMTfkCuymjwj5nIt6xI5lWB2SZ7KVcVLBJZ2TqvR9gRy71l2EKPTdyQhADcAmaEBJNRiVkyMRJ5Y03Xktwxa7TNWBDAO7OyRZSDrstk+3Ops2Ylux1o2Ped/PWzQkY2B52ZNrU6QGXRtizxT6XTJEBcpmR+D1nw+B7TzKAUQdmgGa9kbLxKTHv70+JuMlXbIy7ZtsOHDoYP+5s2VEyVksqx4YYMerVvW3fti0ygEDADmv+HTL0Ylm29KqURuobqNkI0+omZNCF5yUXyvHoSEYLjzFauN4jgM7mIVmQA4IfgM2/A6Wa0dkn8som1Kb5QzlXJBP7wm7qUWAXfLczVf2gsmT9us/KihXX1nUMw9sTfCCcsoBRL5qydiTaQF9sBDsJJK9ceUOqQpKJ3WRwTw3+4AX6LwPn3u686+6cNVKIH0KEIIlk4DZv2TxIxozJOGvTAAUoyDr9JggDn0PPDPmYO2t2fLd3JXuCMn3HTeWKgP3I0eMB/og/BGH6S/VZ7dheS5FGjLi0eFY5LWJJ7zGbj1xxhpY2GkYBpzR9fHXp+I5aGq63tfv8YPamTtmiLwbCCDKsQvzwo1Vl5KgRCX5l38mTPzAVW8U/+m6f617sw+of6AvDz7a5xzpBcGI5uP9g9IZssWNsUVPSzi/7e4REUz7q9/0dwpL8y+Cr5PDvxtHL/CIFBed64uh0FscOHx598Ps+NzvwjGoe3K3DFyCbDO3wHvYrwguNz7ffUQZDmR9gzv7pQ+E72biGCAvAP1rbJ2699Zbos0CM/f74kzXJojtH2QoyJEjmrxHJ8IQhCWzs6RMno/PwoGdmT9xfstQdHSlFQ2aSJaCevKiQ4Ff5ImQ8fRN8sTewk5YBtk2QyMfxmewAYpgsLl6yNPLtzlQLeUYZOPZahhXG8rlk22cj2wTu3oFdgfHpmKyoqgIyp3Jq9eq1ITC0WygRp3tw4oi2tuhP38Xa4mFJOp1HQMCB7mygfyBJkI9Wry4vvfpqmTl7bhIived7MxBNgoCseRckE4zxwYcfhMwzsIg+w/+SDr5TubqDO3LscFbhOA/9ebKmQz5651cDIrNmERbHMIj8YsBr1kbT4OlSZBf0laRhvY6p8w/hZFj9L6HFNjOkzZACzPHrr71evvrK2FGR/b446T/5kz9JVMqYEWbKwGGb6VuqWwAAIABJREFUCqSREpvNGJlARFEZUJdlc3XKtlZcm1F2/mCyf/vbl9LsJD0uArTN2EACF2CM8A033JTn/Xjt2vLTn/5tfu7hRx5OtPr888/FCBEO0aQeA3+ee/aZGFxlJMAJQXPQSjRMKQI41TB+uuHTTJ66++57k5a29JESE7ymEdn/mune2TkpxtWcf2AQaE8PTm9fxlW++cabAWbAgklVRnHnEsvQnKlMh0kZmATC8+ijj0bhOLDu84OAcfjQMLf+JBgNmB9IaYRzFoAROMqbEdTdPflfE+A82+mzZ8rR48ciXJhB6U5C7x2kM4GYbAk/U0e1VlA5kAwRlkVJCEF394Llpr6UfMgycVCUzHsapyxTVB3tyfy7gEYAoV72Ww99q3z6+afJ0CxZsiwCvH3Hjhg/BqU6x948l6lbzX4gTAwWH+ATxGO4tm/fWlZct6Ls2rk78gXAMlSa3Zqlgk1tKtAPTFsCJnuz6v33KiO/ak2M3MqV10cepaaBmZEjau2rnhgB2FcbN2ZceAKI075jXORFPe+YcSNzlhwpQOl8at9TraW2pLLnvO+4MTLiOZoa2pyvbEBbawJbd3rVlVeF8Vizem0Ag/GeMUoj64AIPTpzZs+M4cguhpZheY6ksLGZ2ax8KN/DFtB7YOXOW2/PskNZvo9Wf1gXRi5YUCd0DRtePvzow4yW/M5jj5YJkyfk9wUksrR0CRHQjK0H1hk9hIMzYeA5Bs6KE3b/QKuAwChJLBV9UwsNAKq/NtiA3CvBMlFFYKThG8PkmdiBOoJ6QhwHO9UE381iRs/HGdcyWSUdowJCyNDtt98eo643zLMDaWwfB9qU/yhXJLtZPjm5M+DROeonqXdxdbKrgB75AF4AALrk5+lIpgIlC3hlzsRIaPLx6COPRl+ffebpLAUlb86UvswWKB47lrsBsr/+eleCcQ32nILPF0jX5XJ7E2TWeurJeV9NyECPkrs6/rk/zDjnj3Fl59S8kwMOnv4KCBMEbNuWz9Xrx5scPnwwZBC7mCx7W1u2vntejc5K+AQm7Jp7Zssw1Z2d02p21ejhPbtz75yjckf3g5TauKmW2wlM3aUeFLY6vUEHD+adDBbhQ0zfErA/+etfliuvXB7ZrSUo/XUKVnd3wAKgATh5HgQceWajgCXnjlBjT5RTcKBKbxFFykTJBr8HGNZl2kPisNXkI9icnYwrwsxEJ6PCvTtb5/4RhYgpzhhBRvaRfvpFVS/QI3dlKzi207kL5FpHDKtLG1uHx0fRhfT3ZHP53JSu8QuTJ9QGfz9HHzImv/9i9u/MmlM3msu0KOcD2gBAnwWge0Z9CXWH0ZC8P90ZKHqa5oZ4ZOu/+PyznIOzAjr40WaIw89+9tOQNkhENhN4c8Z8FbltspuenY3zXfSJzvgM/9Qx4krqxsQXP/zwwwnqlfhgopED3lV2oatbCe7HGcQjiJkzu4IgA318d90xZrS9ioKW3P91dnfMmVfmzpsd3/ziiy+WCz198Q0CNc8C+OnNUQGCcKAf5F7wR0cA2fRgbt+WZxYgn+k6XTZu3Flmz7LsuWagAdAEaYcOxt4vmDc//59eCVjZbwGfd84wmLb28mX66XoSEOlhAGzhh61bNgdvyeYI3JRn+l33TdYFau4dGB4rwFNRk+EfExLkyxw02RDvc2DfvgRShw4fDgFBvhCN8ZkXZdUOl+PJWI5PmXCyH7t2DS6Srv7N3d57773R63ffeTvE3cyZs1Odw7ax4wI8mAKxRu59jywkHAF40wFnD2t41jS2HzmSCgS2B5bgrztGd8RWsrXOzn+j0+6dnCqBVI2CfEuPeHtdgo7gVWJYs/Ozyj333Jtz8N3ILKSHXhh+UqBAJ/hg0y/Hjx+bcesCHqOPZbMyafNiX0hqz0svlIz3D/TGrsGvyjmnTumMD6u9BiWB3a9/88sEfj/6/d9PGaAqEDqVnqf2uiy0CcaTRTx8JP/OnzljckOPPAOf7BwESXTZxEv3CKP4u5QfHz4c3+u9BemC06Z6AElGZpBVcB0MuPvrXfGVbJUeO88FN/le+FVQi1yB25B9p0+fDTny+mtvhLga1TEmdklgnHUxJ46HOKeHJ08fLw89+FC5/obrI7Oql1IGOHRYGW7lzO6vy1tvv1XWb9hQVly3sjz19FNl2NCa5Sf3nsUftkEG0cTWDM9plZgZkfJWvnD37p21NHH2rNI2ojVyyb7B4qbSDnn6yf8y8MrLL8UA33zLLWEFgUfCxGly3AMXzeTfVsYNLgcF4kwS88fGYc6PIgMsIiyBDuen18TOAcr+6muvphbVwrgD+w4FCP34xz8OoMgEk46OGAoHu3nLpigUwHHk0JFcGDbFQVEAYNUcbmk2zI2Uvoh8+/ad5a677opTIhie2aQN/78GKnW+uhKK5557JiBL3wyZ1HjMMIteMdiYK8D6ueeejYDdeWfdim52ugiR8a4b6TtjcPbs3xehnmHB0Yj2cq7rfJTM1CXNjJwgljLAY9KERPYa5JNNSG29aSEj02ukxpVQAf0u0pAFxswiJe90+sypABzKQECN7DMqG4gdP2F0SuKUATirNIX290ew63K3sSkjM31MqrGZBHXm5On0DGUYxeA43vO9Pf8sAwMDUZq632VYSuASyA6V6uwIGGdIOQwMMqBSxx3W0Z1NKphs+RwBasbJnu1KVC/lmECuuztsrH4sDKRRrgDpoaO12fe+bz4QmcIm+jlKA8QxmAKU1157NYpOyZRAKMkhlzIXgh2jKvU1YSA43aYMStOkgMyzyaI5h1p6UceUktcEpy1Dy3PPvZTnXLp0URyTDBxQZTloelRmzszv2dlUdyK1xrhxPGqnl1+5rMxfMCdOgTH3WWSM3Bqj7CwBNU2gtTZ/eJnS2VkDzsFGYyBa+aiyJ2wWNqpOH+zNe1nMibEin4w/QJlhCgvmRzacCWYQozdqrO3YFxOQuEM6jBEDCh+4577BdPrBADvPzyEDyubmCxbfevPtcu+93yjzF86P05Cp4Uhk0WoT9/HBDeEjB4PO9kGWsTaqK0nRCE523HmzJNLUttdffzXvlcEivRfirMg9J2x6m3cx6ERQgL3xM/qjZIVrELU/qXF3J2PbBF/u3XnQDyCGDSC3ADsdZVjpLwbZ2F7Pxtmqmffz9IZuIwzcFxujBEUQeb2U+iCr5+fktm1z9g4Mr7R67bc7kMxLNjynV2YgGRQUxdNPPRXZ8u6Cy4ygPt+dUex1p8zsOG33BSR8sWFDWMshLcgQfXb6BNRSt8Y+In7i1I8dK0uXL0lpAqfIZvkOjlCGhZz6XPcGSNgHUbMfFgkfDRnCsSgHsExWIFD7o7aGZfVdfs/nNIwwdli5ryDNUILzPRpeLSyuga+zRxwBIO5PKR2ZMWZb79SG9Z8GIPjjztwd3ZGVd3/s77ad2y8tdiS/bCb5JdNhp5XnzJiRUtHlV2qwtvxW9lAfhz08e8rqDz9Klhr5kQz8uPGxd2SUvdWM7N8zYEYW4hQ7fDQrGIBlJJa/W/vJ2gBgwEkVAsQjy+MMFl2xJEw9oMAnIA08m++3JDMLP8fYhfReWXnzyrwjgE/v6aT78ww333xr+uoQHTOn2W/Vk/vzM57bz/tnwcKFAV76B+kAIlE5sJIpQIafls0gJ4grmTM182RH8KAszdyRDZ+tT+O/u2pK0vhAQcvq1R/lzAAP/862K3v0fXQJYHe/dMp4ZyQioHsg/Ut16Iz3EojSJcBEc7gzAbT5o4y87u3NcuORo2yl35pnR4bNmjkng0VefuWV+BPPy65adm3JtkDujjtuT/+kAOiTdetCvPZeMFijMtD6ENhJPk1WSkZBNkxg60zZZr0HdMXQCz4GIXrk+OGy6oOPy9w508vZM7IgI+Ov+B97mHZu31HuuO32ZE7pkc8iv3Vv2dn4GYHDVxtNhRwV/OW7nL1A3nAMz8Wn+Pmm58t/Z3PYQ7bBxWTqVnetcNB/xecCzXRF8CuwsOBXzxFZFpTXrIMy9K4EYH7mtCE2116TqZ2wEHn1vs1ScKVyhjjt3benLrHsvRB7LADYtr3uMTNKXPkaYM5fCFZlAehv9TN9CfD5RnqQybKDdtoAHfaLLhm5HZb+yJFLvU++TybW8yDPly9ZWh544MGQSWwMrON86Sk8mZLjadNC9n7wwYexszK3cKxn8wVsLL9DtmVrDMx59vlngy+RUTCUbIe1JoL6G2+8qRL8/T3RX/YwZO7w4SnndE/u1uW+/fabkXEYkuxrxBccuR86Q3fdbdpERo6M7WNXBNZ1SXadBlp3HHaH1KInVyy6IhixWTmS3VTd3cFTdF8GrCFJMxr/0nLSIYO75Syltf7gQvBlHUGtMqYve/0QjhZv8190vWVYawZeyYiqwrKiQm/O2DF1mJTfN55bX+uEcf5uVDl+8lj50z/90xAWhmoYhOVeBdUms+n709O6edu20tY2Njsh4XTPK3uPvJVpcjeZmDxQ9/HprZcZvunGm5IscSbK7JAbZMaSY8NxPLeWgCGvvfC3A3bAmHJgRCQBkQIFGqVrTYewl8XG73kLFiSt5RIZPQ+/bHldNrjRRvBdu7LcDiMJZKlFN0/eaEoOmlEaOkQUtycMgHpdQIaQCjhOnjpR3n/vnQwfYFQosGBHqh9IfOyxx0pvT1/6U7rPnysfrBIQHMhWbkDUOEwHjg2l2Pp1mgtmcDXfMebqPz0jZ/Xee2/XRlFM0LhxYcApr/pAzGNlbCfmPDKYoWXY4HImizYPpAyMgzMbn+BjRL3nypU3p6yCgjbjun3fqg/eLx2jRmYWv8/1XJrEq2MaHqEGPpyvQOXOO74R4AAMMTAALOCNpWaQgQ6lQJRTwNE5ZVKMOTZDf0iAlqY7tflDhtSsAmb9xKkoWhaWaTa/0BsH4e8YXkx462ATnkwJg9AwJgwUxvLC+QtRcgpBObwLh8mxpqE008HqFBAGVLTvLDhYDgPIppjNolNMgfIPDiJp0lGjy4LLFtaAqaVkupqAxF37fQqB3UhT/ezZ2dKrBLJZGsmweN+wVCeOB3CYbd8xakTOPtNHzqhXVVd7PgyokjPGgfw0d//Gm68HGClPYZDWrl0XI8owYQAtw9KQOmb0uATBnCVHd/TYiRgtPWV12eK4BFxmyC9ceFlYU4a17qyZVqZl7OnGgPNvf/s7kd3//J//vwTNTROfelU6adylAAegxtQK0AWxI0di3c7WZuaWer+eFaALyFu+PKPIZUacnTKnzqlTyuimzLC7Ow40dcVjxpZ7v/GNsGb64QTwAkElGYyNzJXSic/Wr8tduKNmmSNwlg3GJ07EwHpPzyIjp0dMVoV+a1jmgDA47pUdIfvAnpI02TJOnlMFwnwOuXK+bBYAhE2bPXteyho4GwEJIECGlQ2QRRkwspZlab0X8vvKsdy7/h4svvPW04K0AXQEUdg2JBC5BvLIRi3xqwEcXTXKHojm6JXn+JlaL30i7yzg0otQt7lfF/CKKWzK5QSpCCPGXAOvUq2nn34qtoajYxcEFKs+XBUn6r0rS/9V3sPPAeL6ctgFzt0zYLScA5DBdrz/3vt59tvvvC1ySwfqEjv9mLW8RBmCZ81W7o5RsfcZPTysljWz9Vh1gcr6T/VVtmbqGGcOmDZT9gBINrxjpKmTFiGfjq1ks7rOni8zZk6LIwe6fR/9iJ3tNemnPXcs4wI0Hti7L+8ru8Mxy8Ko6ZeZx0ACOA889FBZunxpWb9uXYJT8gicsDdsj1IUoM85CQwRVs6oTlusTeSGAuzfuz+lEEB1mpAv9mdSUoZnHD0S4FuZyfacvX+AapM+M5EoJVPdpQy1SLojAbzvoYMA3rAWbHNXyr+QFcr2AKLsxjhXy6DI3CefrC3ffPD+3GfGgKdP6sIlAsKkTzu49MWodUdA+Bk+mJx7X4Sjsiifh4nl392p5+SPlaLK8lls651kKuheV1d3MjMyVclwloGyY/u2+P3GD5AF9yDLiZRkl9gENoWssZ2WUQoWDCLw39zvP/385+XOO+6oS6S7KuhPOfUpS8SNhK/l4er5DQ3xffRCVoZu//883XeQ1+edJ/inyQ3d5CyRRUZIKGdZOVoOco5jz+yMb2rvru52amtra7fuZv++up26nR2Pd2c846TgMB7bCpaEkBCSEEiInIXIGUGraWiggb56vZ/+QpXKBprf7/t9nk94f96ftOSGG0pr334SANX3Wyrol0lfrUOHZRQz8Kj01E4P/5YtUeYtS2zBoRUXyDqZR8EBu0BmZTsy1ckZTp6cTF0NMA71NdHPzb0qYcNys+WyRvwgWWQ76Dvgnh1TmzaX6xYvjn2ADdwRe+Q/8pWsTFdXSvuRCYJENmTi+PH5rKbstPa/dF0p81Mexy7K3GK6+bnu893J+rBDtZewlneTeX5CVvPUJ9UfOVe6CA95VyCRnI4ePS72YsHChWXt2vUhRPQLkUFZSAEhUlm/p3tzPsr2BOxKLJHQ8xfML3ffdU/OV4UFe+8z3KP/kDT8t+CWbyYXAmVYj81UzkwW6ZqR+j6fTmWEsozXmDGRPTgr+nzVlLxfMq6XLkUH2F+21juxAf5s50f6Z4/UUe+TpwR/hGgpLQH6gh32Zu7cOeX48aNl9furY4O0Q/B99jUeO34ki9otrHZ3sASgzV4hdwBtOgur8NPkXoaDPmrnUGXi+2ROMxCpb3hBkyX2HpXAlbWvlR4yMBkKMmxYbA2847uUq/EN8BbcBO/xoWy5d06PfCaF1hJg/1uHPCA16m4e9hvBe0mw0ydjsKay+TqE6FLIGt+jSgueO9XRmSFAAh1TJ6+ahPCfmKBEln7vno+zzoSNmDd/TvmLH/wgZ+4/E4CRgZcRXt3nso9LNUOnibvrd5Rbbr0p7+57vDvsCUuQfTKqeujBBx/M30tikCO2RqySpdoff1TWrl0TPGXdQR3zfb60HNj1Xq+RwqJ8wQThlOry0hmJ2FOZO0baCFrlMBregA4fLF3GWXKcafycNy9gzmhk0ZoDGt42PLOx1c0p5fEfgyYbcKrjkwAr23Exu6bsYALrZvDWRJZLX18aMPT1b3wziqveVgpUf0MzMlAkb/oVkPj3P/y7TEXBRjEGwBwGy8JHRkSAleVt3d3lpZf+kAZ25UycKNYlDbwHBGNT8rMEye4D7/m9730/KUMCyakaUc3wPfr4ExFGxg2Q+dxTX4hxc4lAHUdKaJYtW1rGjh9TvvD5pzMVJWxSt4lZ/WIEksU6fixBGYG7bvGSlAo4K3/ngvUPmCjVgBRA7Iknnsi79lwUuUvfVrZE5ByA1k90TNgGJOjxeQSJMGa6nE3Fyd7VevtzF86nJM/9mWzHkVIepW4NowkYKEGpQLo9gMM7urdGybB5zpmc1E3Dg9MUyKGTO31G/r1hEnaUKl0xGUwjHCe85Pob46CVrmGvgCkg1L3U/SUflNdeeyX7TYCO5cvfDChR6uT8mylzHAEG2bNhjDHFAvDDh44EFFXQ012nhKWHRXr8RJhIMvfuu2/H8fmcvXsOhjVzX4IqDDp5Ml5UKpkDUYpnappFkQLiugdjRIzjgf17M+5z3PgxAamAiIAVsGCAgGcb6TmEXz7/fFn13uo4Rc4RoFB2ln64QQMTaAjOAGGBhVGMPCY5HzS47i+gw5jc9N0cAeLnh/2ti3HPJaBV1y0LQ649J5lwfmNHjsrz79+3J+eiTKppogRkM879/fcT7G/boYa3LeV2nKBSP3aDsW/K4dwdI4lMwG7df9/9IRXcWYKT0pssCcALlOnT8zMAviCwlsKMq5Pzhg5NEzBHiuHm2OokH5vbd+Xe2DQZVXKrLyTjRs8Z6cuA1iyX0faMJea3joKubCCmGgj2e99JFnw/9lMDJ1kBANQqO18ZLO/X9M6wBzKuegzJIUKJ8+K4DA2RXXbnej+cD0YTGycjpI/IDia2AUOPMd13YF/ujVx4dqUV+mwwuUC8YJitEvzVEsGb8syew+83b9xc2kYMk0LOnwnOvTOQCbgDn/RSHxKn3wRyAJimZU6R/C1asCgThmyKN9mMbaOb3j3s7ZDBYd8447pH7Uz0WlZJU2ya6T+pdt+dIhiUSgBn9hVZRuizDGzw+Qf37y933nFX9BGwZQ/5JjZSRlGG+74HHigzZtQMnj4kYKDZa8L+1+XKJTYKkWNHj0C+7jM6lxp1pU2fHP8kQbGxvc5ZUEevlIKxl7LK3oe+ZTRy+/AELprUMed2zi2+/vqQWQCac+V0AVZyY1ADcOB9PKMy6JzruPFhwANAT9WJdS0DWvJ3zWoDjfmyuIAC3VDSDDh09m13912e1RmwT3y13iD+lH/ht9g5AF2QRdbZqInjJyWIo5P6A4yqb3x5NqunFKe32sUzFhT2pA9FdpKsmxaJLGQD+ER3S5fpPVvx+utL88xke+/eQ2XRonnluusWJ5vjTmtGu26rZy9USrDvbDnASj5NJ0T4jRo9spzsOJXMqgXQ2WU0d36mfLFfyE6BtSlPyQL2s7phZ2RJ3+n11y1OVomsjR9raM2B2A+EgmyRc3n1lT9GRiwjFCymf+rAgdhV4NK/laFVXj/5qomxH7IhzsJQizqCflJsOpvb3XUmWITseVe6wvaSIf0isul/+MMLtSy3pSS4UMLFPqSaxehty8VPnowtFtw4L3iATJJTmGGAch6M9tnu6G/teazj8X238x7WWveyIWF9Zs3S1HJCNihZyEuC9LZkP5QP8Xl1J5elnpNyHyojBBsW3yIN9NV5PrjE/0cOtPTWQR3wFH9MZwFu1QCCSu9BZ2AM50XWnTVCBJ4EcI8dP1nahg8rY8bU5nw2nI2CbRDg/mz4sLYE7ZnSOX58Phc2YaPqHfSEDNy89eMyb+7M0ntZEDG2jB83sWaBTpyIjrEDbJIzEGRZVC7wUqIoaBbUWqTLFmdM+AkVNYLaWTljAbPsKB0TpMIBaQPo/DTB0qWLl+NfT3d8GrmWcYl8dJ/LMAd+xt/zf6o3yKTn8vfega0J2djREVn3XPneM2fz7Cn36l+HkfhfOkxvZFJhHTpepwkO7htDfTlnfuzE0TJo4ID4EQO0yIGJdfq9fLYKmipD2iVayp49+zIEiC1Wxq3HX8Ds+Vv6ldJx6pOQvWT9z//iT1OlYHFuFtNnBkBJf87e3XsqRjBwY1hb2bHtozJ/waLgP88Iw7NjZBRZAZOzG1/72tdT3spGN3aeDvKt7kDigHzZ0adkF4HS8snhDb0OpunN6KsPyAXVCLCy++nJkMI1sKBv7F1l6SvooigezgWFfcI0mWiSZvvLKS/ZuHFTAhgMqGh84oTJ5dNOoHR8WXzttWG4AQxsOmNh78rQYW1JsXJumAaTeCjymNGjUvaR/T6nuwK4+6Vc7qOAAcDT+OSMyjx8uI6n7KmpOorSsJMmmLkQwQrg7OCAes6IMZFh2bhh/ZU+B9u3/XwmeHV3xzhlYZpZ/aNGBoTKdkyaeFUA8M9//tOUm9lfIJ2LfSbcgqtRY0b0TWCrc9HPdZsIVktaGAdMjyVrX3r6y1ESvzitDRs2ph+AAc+EmFGjype+9OUYYIb2wYfvKxd76mQzAalgp05v06TdVjZv2VQmjJt4ZQkXBtjSKPW8SbfaJi6Ve66mC010EpBpWvP30uvS3dKYenC8v8ZWhjDsZOenV2blE37Bo+c0opJR1mtFKE2+0VCpH6MyDjaa707mQdZI9mrypKsSNPzwRz+swn/zzX1LG9tiABqGEWBV5gX8me5HzsiVqRyYA4Aca4TRAygFTAw49o5DBmRlpsgA484ZkRcBHCXDHjC8nPve3QdiwJ27/zho8jR9xqw4RP/f51A2S+nIr/fDrmIgBg+yhPdUdjAICDwrYyRgBfhqoHeo/Nu//N/DeP3wh/89U6vIo7MGtrCmyvJMRGQMTamzT0TKG2MjgEoDL6PXr19fzXBvDDdZcC8MGsZkZ8akGhs7LqDb32HoAeFzXWei+8OGtcYheC8srXHtUtH6GAQNjz72WKbvuAelJpyFdDKWExPDqXtO9+vdgDLvbCws4+pOUp55lmEdHBugF83QCBuQsZHuIYzx+Qu5r3nz58dRkkMgX1Dz9ooV+TNOxntg7znHyvyMC2NNb3yPAFcfiH+rZE4KnTGWofCOzz/3bBwDdpMup0EfYWFa1NGjATfkWT9Vs99Auhw4BCIFKMq69NmdOtmRXUmADGeV5z51qly/5PqAej+TiTK7dqXx+L2VK1Na0YxMNaZ18pSrcnd1/OyFvAuWml4pRf3gg9Vx1E2JiTPLAIItW1PXLJibec2M9GbVMfE9sTMN2OcYBSJ0r+44GhGA0OxEcWZszC033ZppQwAl0CiovHjxckgLOoPJZwsatt9dA/EAW132ejGAWCYeUM05XHd9znLT5o3J3tV9JbOq4z90KHXygCXHW4PCIwlobrvtjsjbpV49OQbAnMkwAkCDzClxSR9aX2Pxb379q/wZG8UP8F/shkDEwBmgXwBjPCl5tVwWkPPMHDZ/yF7yjYJHRAeAbwH2qtXvpXfpvvsfKOcudMfO+gzlP0CCAQQAC3sxe/bcOqjj4MFaOqmsZuW7IYWM7KYDO3fvDLj2bzCm5J09f2vFWynrIGvs85TJV6Uckt8l78qF9JvW0ppLCcCBJP6KDqQPKFPn9mQAgpLGZrR8CJ+z5+K7U+40dEjZvnVLwIOSP0tW/R19As7IONsIYLCVsjH0mu1j2zIp9PLl3AE/nL7NLpvuu3PHXpwN8VwrVqxIAOBe+H9Ajt1k78gOHVNtog4fMDZame+3MFRvnl40Mo2N1/cly42kFcjcetttKQPfumVTtq772Uym/PR0ACCdVu6l9Hb3no+T4fWs7o8OhMgdNCiyRy9kPNmxBx66P7JADrw/eSLPzVoDv+/45GR57PEnEpTKjgsonbeKA9PbHMKLL7yYgND78kfkE77isxA27CkO+LVkAAAgAElEQVTb4z1hHAEGrOUZTS999523S/+BSgUv5LMb7OY+7ayz449vvOv2u8ptt98eDNdMzXRm7FXO9/DhcvT4iTzH0aP6iS5kpDMd4x+U8dbeuq6Uhqe3+MKF7P+BoUyhMwyJz1U14h1q9URbfBs9Y2vhOb/YW3647ovaHGAKKxjWYMBBT1/Jt591lmyU83A+dEDmj3yzx2x0KjcQM8ni7E7AB7+eP382Y+evu+6GkGhKaFXv2EsHjwDDgnMBtH+zYOGC8sILvw/uk4XRfzR1+tQybfrUDH5av35D+clPnyvf/vaXs9cnU8uO14BREMY/62mrS6Hp3JCQJvBSz3m9ivrYkZynoyd0qfbsIKkHh8CnI00WpqmQ8T3kpSmt9TPKnvkJVVFsAAzQJC5SHm9i39QpaSUxjr5WwtReT997srPiFziB/KdMfnD190rjJBvYpyNHBUoDypr3P8w6AROEEQE7d+5KVr5OhFTxcDYjnf1/PfB1eFCd8ufZyYSM1ur3VsXP+Yx335M9G1mumjI1xCk/Zo+cf8t3bdlaZYP/+epXvxoMvGbN6th7Wb4mqJ86bUqZO2dO8AKi9m//9v8r3/zmt0vLiUPre5u6fyDFf1cmr135/aVEuKcw9tkWW+v5rgRD/frFUHCE/g4bYN9ESiJ6LgWQiriNdRRAvP/+mhjjr3/9G9nCbU+Kemwgpk4901R1oLz++utxdJjjq6dMz98nQu6bTgIsqydW72g8LaEBYr7//T/NZZvA1IzZdGAcvRiNg6ps6KIyc+b0PBsBZQg5ioCLjk8DdtOIOmhQ+hGa98UyejeK66w+WLMm27CbJm2Ktnv33rCsDDc2w3dJu1FIl+sdlVoALZ6zSUsCQQKlFW8tT0bMQrNvfOObtWZy4KAwCbId0oZACsPWAEmgyjLSpz7/REAhpQVa4ugzdWtEnsH4QvPc9+wxhGJSGD4OV4B31eTJNZN3+XL59PSnAVsyaISJcjTlOO5YANVxsiPpcv+mlvcNyv9iO9yP3wPbFNX/Z/DSPHnieFK0FHBY67ArtbIAkj/HtGGWZ82cnTKeN1e8FTkBen229CSDBIwbAa7O/rVXXysvv/xilLNZVoqJPdVxMoZMqYxsEkDGaHNGmDCf424BRmnzbG++qN+oTmLzM8qh3AfA0GmvUbH/aHjO3rvVLEZtXm1qvRkLGtj0/cio+U7n2XW6Ixt7BRiMDSfpbLA86mJNEPvLH/yvOctXXn0lgEHduoyMvjEBGpkRLE2cNLlMvXpaggeT6xg3+le3zdb5994JCOFQlK4pKaXrmhjPX7xYdu76qK++3IS/o3lfxmZAb0sMkXITfXkpKTBNq6//gQzcesstyWjMXzS//OiHP0zm8Mknn8znOY+6cLZ/wK9AH8ATTNRyqUFX0ut1ClC//N59+Z4KZjr7atZ39w3p6A5wVVZDJtwF4ItMEeg7BzonKMgUwe7uEAjuSCBHJ2UyvCMgwGHL3gKwAq5mYo3eK0eY0cSHDqVZWUBCD0ykUaIA/NaAt+6cYRc8O3vi+T1Hxsl311pu7P+Fnu78nPcS5AItMgrewzLR9959J8+jPEKJIgfFhk6cPDGBO4doezobJ4sFcMni1ECiTt9hKyvxMCJBhv4kk9IGDxkYmzFzxvSw3wYckAvvXhu/h4SZli3xDIJAvQh6FgGUj3bU3pL77r8vZV2YtRde+ENsZy096QhApV/Zu9ADeB5PlgCgSta4ty6fBKQRN1eyb8NHRDeVGwGTAC67fbURrX17pmTSUqbT3R2bgRxItuugARRGwV6VAQuAAhAONAF0ytnmzJ5TnnvumQQWgLrdKL6nmXonMzpvzoKUApMluo2cCNs8sE6WdNeYRZlkfkiGi97ee8+9CbxiI0a0l1mzZ0a+UzrZc6ksmG9n29UhgICUQ4eOBEgIau2lQgiyMwIQu5T4mJ0fV7+ArQQ0Mf3OExESmyPIGzCgtA4eUt5ftSq+0i/vS9/vuueelPRa+oo1J7fKJP0cG4nsIVvYWBl9tiY1+xfrYBLZxtvvuD0MrT1ifq9io5lESMax6O5ZUKf8znkjQNhuzyZIM6DHnTeN4AIaEyYRZhquAR9+xT3U6aIjy8svv1L+03/6j7EHZBvZBiRaOmu/m0yHnjg2bMb0WdFjpTXeS0mngFMvqaWz7uc73/lu7vyHf/ff0jTOPrLLV181JVUIeg7IE5LNHg4y7j2BLcE19jhjxK+6KrqNvKMr3/v+nyQA+uXzz9UFrRlocDB2xPe615MnTiTz6kzhGr+afry6F0zT+s7cuWDWOHDsPILGL4MYspOnL8gWMF13/Q15PwFWXQvQ34aABJxNZUgztbDK7ejsH3ngM/cnCE1p45ix6V2hW7VKZHt5f/WqMnhoW95dkFHt8OU6sji72Oro9ptvuSnEBBynL+fhhx4J8WwU/nur3s3ycRiDrsI4zVRJOG3Txg11DcTEiQna2K+mTEqWyYt+85vfim4KQtatX5+7cX/63LREICyf+tznE1CxN4KUV195JTYdkPez9JftgTv27v24fPapz+e+/f7UqU/LiOEjU90iwBI0yszQDbKgab7fgP7JrKk2EnCOHG1k8uVM2tOv6ozcn1YAuM0v+mlJqHNIj/GwoeX73/vTvsW47cGVypO9m19kvg6hsLdueIgO2U/PCEvzX375e75SUgGZ1PRW+zsELHtI3lJC17cDM30u/fpV2el7Nr5RUNCUTaePrhd217M4OBMcJSkqETG29PRla2AheMZ5PfOLZ0OE3n77XbFLJz5R/mzlgdJamcTeMnXK1Vlob4hMMi1n68RItkKi4sC+A+XDD9akksd9yx6OGT+xzJk3L/KuLwoeMzQGRuq5eD4BrncjO1/84tOxnyo0MiBp9pz4io0b12VY2X33PVC+973vXVlt0XJo9+peRrExkpnMZRdMX3M5Jt+DU+bTFgpmOlKdwe3fiZaBTICSkXLQdVKCtGVPDCww5EU2rN8Qp7H/wMGwsN/+9reyjE9jl83rBN6vmurvLjs/2hmwhbXSlG7Phlp2B7bH9KC+bEYaCtV2t7al8VSdJSEk9Aw9FlG0r8yBkOgroqAAXGsrIC7SLBFKh4dhZswot/d1sHaePPPMM3n3ez7zmQpacql1a+zho4cj2AsXLo4T2rt3fwy59G426R44GIfHCX/wwapMAVFaEcbyyJGkRU0vcdZ+7di+I+zmxIlXlTtuv7NMGD8pzWfYc8L54ksvlZXvrowRasbPyuoIBEaNUcpyJM8qdWsJHuNLuTgJdeOeqdmTNH7ipHKh+2zpMvlmUBXG85fqcjbvAtA3o5sFQ2kIbm8PMMOIkQPgEHBrMnveoW7grdPh1Lo2+0fO95xPeaN7Ssq9v0kc6jLPpuxFQPwv//IvcZb33nt//fwpU8OiqAEGVLGwnoNAP/roowHwf/zjKwEyixcvyZl8+unppLDJo94Ue4cYhRkzpiVA4licJWOF/aHowJFa4yZdSm6wUBy2AIs86hNrmvyU+5AroPCuO+9JIGDGP4BJWTGTSrPIHVaak1i79oMyYcK4jFZ3Pow9WfMrjfl9tduAiQZa7+YzgamwZtu2JShVG95zsQaXeppmzZyTzAFWTuCB1WBEgUM6yBD47F//5lel68y5MvuaGZlophRk244dVybgkGcOih5OGDM28qBO3zvro+MgnZOSTDo6or09/UW79+7K6G0Mm1JQ3ymzInj0eRxIHegwICwYEuIPv/99jPhDjzySkZaMs7P3nM7ELhMZEsCGPANFnqNmds4H2NMpAM1zY+ClzckHwO776sjSbdF7wSKHKOC9++57A4rIKQYRGABQ6ImMsHv76U//OdMdL12qesk2yvKyLc79c5/7QkgFjlUG6vXXXstACKWUAAbHgJhQ7qtk0F32lotp1EwgMmJ4wLqRxs4BO/7LZ5/Nng2lZ8uWvVE+2rkrAalSii3btuTOHnnksTCeMsoAq3I94/qdnWfh4AWUdMt/GbTR0Vk6OztK62C9W0Ni64AVdpSOAVkAr/cml82CWCVAHCS9A/iQI1/+yldKZ1dX+fnPfxYAJWgB4slF7UOoizrdO5n3Hc3Yd0TQ//F//ruUnmQvw9A6YlvggJE1jfIrX/lq/AkdGNS/ZnrZSiOGMY/0i+PjGwAmJQ3AM3sI9Ais9XG6T3IgoJT9EqAixB5+6OFkMpQHahRng4GaSrrNyO9lSUJEfbQzJBmbR/bQB8kQtQ/Pd9ETP6sEg02SRaB/QCRigvxde+31eRbvIUNoV1q2mu/fH0Y2QHJkDdSQWX7209MdsVOCc0CCvPO1fBfwj7STDZw1fWb0zL8lB8CvczGett/A/mFpayA8OWRPdmscOhQ70dgd/QMmQ7lbfVmCTOV4Mu5khf57Xva9mV7lnunKn/7Zv8nUL4EunW6WMaaHsY99J690VtlqLVVfkMCPjJFTuEOWkfw00yVVfShzosMIR3/uDvhaQExliH6J1sFDUxq/Z8/eTIpTFmqgkX83cFANtr7whS/mO37721+Vhx56NMHd2g/XBrwp63FuSgMBzUzynDu3DnHB0JvideZM7pzseV7y6l4XXjs/JIBes/Ro9VyIzac/6R+ZOrU8+tCjyZgA0/ooyQAySpBIdnyOz0cIKTVVBSKzyn7bZSO7nOmFx48HlxlLLjhBKrDBgmF9ZXqpEZn6K05+ohe0Lgv3TJ6Z/PBBzkFlhEyFd2v6DmVJ9ETu2r0n5dDZ6/X4E5Frk3mRphkZfLEnMupuNmxYF5tTF2IiDuvERlUaXZ1syIXIcH3fabHXShIbWdJ3x9bTOZ/tXGEBdhZ2c9/0t9qk0yH8lHUKpskQm6H8E3gG4NlwWARIb3b4udPf/e435Xvf+9NM6FRC6d1kDk3gM8HPnXsmvXMDBw+IrUJsbdywLsSsHi+BTtfZznLzTTeV0WPGBt+6k6x3mGDxfE9f/93onJHSXjYeuSB4efCB+/P9e3fvLnPnzIs/E1zC2Mq42cg333gjQbFBGs0wBRgmU2qV3R+2C6yEHIM7Mn5/2tQ+33UkvqhpO/G/CGN7FX0meUI88hvezzlnvceZiuEQ3vQqvdVdXcGadEN2/+iRY9nnSJ9/9Pc/irzyN8qOe1sEW2f6Jr4dTcZr1ozp5cnPPhkMN3PW9JDr/LJzYzeWL3uzvP3WigRSgijTYmfMmR2cu2fvx6nKWrhgfgi0T0939u0KHBDSZ+lrr5XPPvW5+Oxnn/1FMIEYAuH+5puvl927Pyrz5s8tTzz+ZOyZXy2//9Xf9WIZbBlW6uVwagNPbWZi5JqtrANb66bzpv5PdidB0qBBUUYvQjD9e+xLphgNktm5WJYufb28v3p1lkVhNwkhFsAoUco3cZIUVTV4wDmlk0JmCA4fPBzgQViUFVGCsIUWgpn/324sbW+ie8IpyrOlXCnWgIEi4wExCtgaJWCMgjQ6dmb48LrfhYK5LGDWFmiAUppPajwNW5cvx6F7HoGVZ3A+dVb7mbLg2oUxbvv3HQw7unDBtVlmWvcd7Mi/d8kA9Y7tW8t3vvMnYe8zfvny5TSmDRjQL4sAnaOfe3P58tRMC9SmT50ZZplRwPbodzLtikOqfQmflEcefax85ctfLqPHDI+TZzjclRSyKB24Yvydsfut+w12ViEfVRdZAXSyGQMG9S+XW0ocbpNS5WQZHCM2TSXR/M9hSIO7v9oL0Bnnp0fI91BShqLZ9swZaGb3LAIdwIODpcgmzXkXP+O93dG+/QfK4msXl379B5Xf/uu/pATN8AogEssOKAIw7u3115flnu0weuWVl9N/U2vkJ5fxE8aXoUMHR5bdFzAo8AIiyGsDnAXmWEGMNpbx/vsfzCjObVu25a4BOg69BnB17KESkEwP6z6f0gpOSHDYODGjj7GGAP+cuXPKRzu35z0x15gZQad3wY4w1M7CHomV774TJgmY0WPmzsg1Fll6F7N81913hSn9yU/+qUyZMi3NtfTLdyVAySh4E8XUAQ+7Uu8NRJw6eSJgtFVd9uWq83XJZWcY+TvvuKMMHTwkTuGD91cleABMLIFz5jKa5GnVypU5m7PnDXYY0Tc22tz/kZHBTA7r6iovvfhC2LPvfvdPIntYYAMBOMK7774nvYEWTwIdGcU+65roJJDflBkBUoJP5QGYNNkIgQcZ9i6+jw3AIDGyfpExDP/DDz+au5Z2945YoADXlrrcsA7KOBKwIRPz/PPPpQEe+PV37CRwQkY4Gf8m2YR9e/Ocgiz39PbytyMnM/sakhEnSmXUHJ88eaLs3WcJ7PE4Mn0TAmJlDfoulKb89je/rssoWwbk2UeMGF2+9PTT6dlQ1tVkqrJA0zSm03WU81NPfS4gmP4pmQT8G5vnOR966OE41h3btoQFraVoE/P+qU8fNy6ZC9lSgMTzGedpy7Uz1jdBx+nYdUuWlP4DB5R//qcfJ6vk88kh3a27Zmr2XXDibnxWBew9yXyQJdkcAEHZnQBfWRQ/cuTYodwdG+LZJoytiycBYf6nDlsYEODuHQD8nR/tKB+8vzr3QJ7YXkDC2NH1G9alhyuyOH582bN3b0ptjEV1z/qa6IO7t5g604OOmLA2KsDklT++VBYsXFTuvacuqKx9f+5mTR0tffWUZNrYDMGSyUxspXc+euxImuSNQ6eHgvKmuR1QO9/dHbDk/eisRZCp2z93rmzfuTXBuBJVNpks8rnsMdZz3rwFsRd7Pt6VnhHghcOvjei95Uz3mQARvk1gwx55VnddJ0VODCgEgp1b7rwNkJxQDh05VH7z618nk7JogdLNs2GxEXwAJZ/m7P0i197Bd5A90/PcE/KFDQVUTUSUxX322WfyvQIJOr5u7dqyfPny9NTQd2fi8zz/f/m//zpjjK9fsiRlmvRP8GiMMuCM2UfujRoxurzxxhtl0+YtkUP3KbPLby66dmHejd3V+KwHGKjm1+kGW0kG2CiyBth5RnYXrlCiBlTzIzP7glfluO6R/p852xlsQt6VNcNP5IjMx9cdP56etqZahuy4J2fuPvlA506XZUj1Gwma64Q9g3Y+yd/79wKxNPJPnJiAjIz4nEsXe0IS+j2ilH4qV2J/7Esh2+y2Mi+lsXXACtttEXpdaaAsThAmA4mU7d+vBjXGLLNfTb8jwgnJ8NHOHQmqsmvuiOl5Y2PzVCwA7MPbR5SBBm+c6Qr7jgR2ZnyZu3R/5L0ZBU1unJ2M+S233lJ+/I//GBm4/Y47MkmNfzFAqhkP7/f+DXtn+IRzzB327URy9mydc+NbPlizKr2egpGt27bET8IqSCjN9oLu7LA6rbS79rcIBrdu3ZzSRQH1w488VAYPGxjbKSPYDDrwXceOHE9fpXtHYsOOhkYZQOSz+fKbb74pRKE9Ouw7PXU+3oW9kyF0NmTQZ+vhRlLQO4QRG5FS0+6z8VFkhHwiSGRa2Wa7wMiroDKl+QcPhYy8ZtY1sUfvf/B+mXL11SFb2BTfPXPOrPhh50HfkEn8sJJFrQO+p5JVn2aQ2PI3l0cmjWCXbZN5QSzQc4RL6VX+/ZmcGaLALi42x7voqyOrL7/4Ulmx/K0yZFBr/Gnn6TMFl6gv6IEH749/UC6LmIHzTRzVZ0kOf/Wr54MtYCQ6g0zi1+msgLun51wyb/wQElCQ2vL8T/+f7NHxUICCA26cfzSgmMTVPxmd85eMyiwpFaN0tTBGneWlMA1ZXibLU+qo1kxrSLP16ZQVMY4M2cGDh/siSFvCl4fJvfuee1O+5jIZB/0gwIl6avsFKAbB1QztZdScyt4wCsrmXLTSIcHASy+9GEOglCtlK+qAw9oIdvYlJYw5VCIgJYZZBJ4Ij8+WHXJAslScg+8WpCjtsHASi8IpM8gEO4vBJk/K/5f25wmkSDEHm7dsyTlQxEyn26oGlfGaUZa9sTSL+zyzf6/RjUGqs8hPlT++/HJ59bXXUr9uEallfebTZ3LUhVrCAFg5e+Vvzt+G9ltuu7G0tQ0NuCZctWxteM6WoWjSme5Ir4UgZOgQrH0d38pp6/24XFrK0WOHo/QCO8CyESrvAhRpUiaIlN/ncyrYxLrkrStBkc/z78Me9k2u0vxOzqQmm0b9Y0eP19TumLE5MyUxJu9oup01e07eV92+kYKa1LFPDLkmUiDrnXdWBswxIJgPE28YBuyO4ECAc7qrs3SklG12akw5GKAGuJbZaya7eN6Myy4tZc37azJFL+zRunVlzNhRAZcZ82vsbybJmOS0qWzctDFGi8Kq09VjhgjApptWMn/+7NrH4jwHDUxmE2udLFnGdMum9gsTZxeAOfP3P3B/HElG0s6YEYZIvaqs5tNffjry+E//9I8xnjJsyACjuukoh9NuGWh3dwIpjL1adIsh3RXW78LFnjK4Vc9M7TuTTRXcyIKdThmgyX2X+vYKnE5pqrp6gBLQe/ONZTnH+x68P+/BMdxw4w1hwcmIMwUYnR+nYIhJU4/vMwBWf84YCkAYKKBWZs+OFMZN30cNMgYE8JBhOm24h/N/4IGHw7x7JzLgDBlZAaX7JVOmxMlsAFecMUAgyKhj5/U+7U6mxnfrxdMzoWTU9zK47ITvF8TWGv3DuQvMo3vkKJWrAl1YencmS+Ic3AdZVeZhiaFnZt9kiu+5954AHO/v2V568cVkGjBdmVQ3/9qy+LprA6D37N0d8C67Qn/Y7Qlpjt6Qu6Bz/o3A0gJDgaDet5kzryn33H1v2LL2YUPDjgrQmp4DYNi90BNZNEbc83F+bKAzAZLrGW3PsuTR48aWX/3y+cid8f3Ow2f6HAED0O6Mayb9Qu6L3TBp05kIJG675faUIBk2AXzxQbbZCxq2b98Su7zk+iVlmiEJ48cH7LDh7hWB4X/dDZv44ksvBiTUwS89ffu9nH0lz5rxqx2nPk0gPHHi5LCBzp1jdXZAOhniazjS1Idv2RLii612Pkp4ksU/fCigFXGmjFEvjnffvG1zZbCnz4ieeH8ZJUYRQWG0Pb8IsDhnuqXnwS8/x1eQwxGjayadz9T/KZAgy/SIL3v0sSdiY/YYyNDZGZtw7aJFAfJsP1k3UKYpza19ZfazefbDySS6t6wb2F/7jurwAyVyF/LcZGz82PEhFAWT7iM+8sKFkF7OQZkRvVe2p5wawAL+BTl8vmy+s8bOOmdn5X5SLdA+PPfi+Z07mfv2d75bVq1alR14emX4dhkGsuX8586fH+BMz5SktbeNKC+/9FLpn6b2ySlX46cwvCNHqd9vySSw91a+W8aNG1Puuee+EAHvrVwVfQ1p0tefSe/pkh4ncs826zX0nuy9kkt3riTN2bz51utX+pv4cT9TyTol5UZoHy5n+xZkNwQy36N6gIzQP/dAT9jAm26+ObZFKVnVpbF5J31OTbWEM/Dv2Ossctyytez6+KO+XkyVFG3BJ3RMlksWNj2k02ckkD1+HAFoZ1F7dAURmV7e3sspFetn1cXgIbEb/FHWNQwfkdUEggu4ASC3x0sFwZIbr4veum+/Mj1u1Oj0uzkDAxcMdvnxj/8pOIEswSzAuL8n1/SmKbECtt1/1jGcPFk2b9nWR3SYKHsxeMadwnDI7alTpqTqhgzXsr1KQJN7d2gXmHUkhmb4c+eut4OdBJgzBn/YsCv9uGSh2qtRwUawjLK2+QvnJdtjnw6MoQ8MuZmyu57LCQgFfv6Bd7lwwTL2c1mfohy/ra01d9Ldpa9Zz2d79JRe+nk+Lvsqe2sfYDOcx3sIBhDyghlnloXrQ4dlQrGhJz7XXfp7clIrapD4dYqwUku9f+w5m5a1KH2B5umUU5/PXfpl8p+yTmWCdFmWq2ZA15U33ngzWTD9ZbKOwSQzZ2bR5/79dXiOEuJvf/ObKQFVTWISsIxxLU+UMNiSUf47tmwPPqW3U6ZML90XLqRa5TP33Rs8ZoIaLILcUNLmWSQb+D5yr2IkPbMC/bPnyu133lk+/7nPlrZhJtcdSOaQrXn44UdKy4crf9+bRU19IzYz0q1/vxq8SP0OHJhxxRzn2fPnwia4lGbMJkVo9sMQliYVThk8jDIpJUTSTRiU+fMXpb5ZBmbypEnl5T++EEW/+567M74Xw8DRAjPKljQL+8w3li0rK1e+FxBz3fXXRTA1I2HulT987atfL2NsLR8xsvzud78ry99cdqUcBesPcNniunnL9vLtb389z0XRXlv6Sn6e8X7wgQcDFjRWMbIU/Gtf/0Y+n9AD5VJljNS9n7kvDEYi1U9OlJ27dgZc3X9frUceNHBIQK/6eGAHcwZ4UDZKwtD84z/8j0S7jz/xZLJaw0e0JxBomEwZsOeyhK9OCMGAyG7U5Uy2nh8NO6EWFvOAaXr00UfKZz/3RNKZnkPdNKBt2orol3H2/L6fEYnStLXzDbFQCXQH9M/0DH+kHrVhMZsJLhRZcJmRg/1rAFPHGA+PgDalkH6eHCTKL6X2fGgoHDQw0T8mgizVCWF114y0u/81I/33f/h9DCwAOflqAyQET51xlp7Je/n3MnOYnE9OKI8Zm5IG96jpFItnZj7nILWO8dJge8vNt+S5lbpgoTKBqHVoGDMOxzMraxCgrHxnZXnys0/FgAgMT546ESXDppJFhjpAcdToMNMYRQrOOKTUqp9lq8fK2e5zMX5KvwSNtc/gXMCKc8cCjxs7NsZVoM2pYGQZGoy/7/TMpslwSvZOWcQF4Ch54iw6Tnb2jQivgaQMpgBOeRbguWnz5ug2p6S/xM8cOHwwsttMm8OsapYMK3+pN3toBg7oFwOpLKOOnywB/Caaqd/nDObMr7tOAMM6WWdEnIrvkD0hb1LYSibYHLIiiKgG8GKeX5BcnfL0BFaA34oVy0MAkFvPwBlg8Rl25Ydk+Pvf/7M436b8lfPIluz2tmTc6A5mT1OjmnuB6cqVtRdGHwo7B/wCb9ipb37j21ecirvgSOkdm+AcgQxAMA3IAwJBc1QAACAASURBVAekGXjCeKUm5KOWCgKjjLTyHw3ezn3DxrW1QX3i+L7JUUOSpcNEOxNMWoYHHD9Rpk2bWScMDdRT8UmZeNWk7BlwjsgQ5zR79jWxBZb+ceJklOG3vTrjtC9dTi26SUYAoXGfI4cPj8wjiZp9HM7VL2U4zp2T83fsu2wRwomzR974+x07d4b8Qlg4f3pIXpraco7Xnzknd6q/i10wpefVV/+Y4IR/GD1qbMowZU2VBbmvBYsWpExGuSHAMW5M7fdANPFP9BMAdQ5ku07BHBIdUCrsP+VTgjnkWeuw1tgbJSLJdlxG4BzNzygv9qzOgw57ZqQJnSIXQC27xrm618jL7Dn59+7c/ejxEpiQOffYf1D/NLizO+xfApBrr4s+mNCH0Vy4YGEyW/wc4tB7IjpkvZy1QMteKvciQ0mPlJL5PCXWAk3jpWWCz3bVcdVr160Ne4yZd/fs7FDlnnZzfPJJwJNzc37sR5M9pn/sk54vwJBeARUCLmd8IJUQF2PX+EIstcwj+XFe2GFkpTNmR/l2AaNn8W+cb+3RMBHL2W7r28dTd9BlIqba/TNn0pAPwPEHArD0t6VM61RA0fSZM8qDDz+cgE+wIkuxa+fH5aWXX0ogLyAwPELmlGyWFu85qo+d35rM0Ze+9JW8+yt/fDXZNvrjvmTen3rqqQQWlqAqNeMn+Sf9UbWJvY7pZjsF55s2bygfrvkg9og9hEtit+1dOnQoAcelnp5kstmYm266JXftHpqqGXpBn32GXr3nnnv2yhhqgU4y4621NNe9CgAQVuQV8WVfm89DmshqOE+AF9nSkMrkPgNJxoxNtYxJhX4O5jKtkG1SPg/j9PYNV1CTJPOlzBz4bUqhBZGexbCjm26+KSOPyZC+KPrg50wClKmVCa5k8YHYQzLu7uiUcyQrJi2yEcqrQiSZwrppY84ShjqViXt11LK7mj5tWnRi65YtsVH0kZw44wRCly9loqvKCu/YLGhXUUB+q/8skb3sYDx3Pnfj2WGLdevWxK77bOcjcydDcLlcKi39S8rr4QSyIGCqeKo1JIAF2vqcnOlTn3squIQ8Z8fR2a4EHhfOnUuw5jucOz/IzjZZdjYT0eXMmwlpcEJDCHt2mNv5AIzkzPsrGfdLoN3028k8J6jevy8Z+2QG+0buu7f00ffWslSl1/4tnOY52RZBPnzoXla89XZaA0aNGlu+/vVv5Tu9x6EjR7JgOYOOBrSUObOvKV/4/OfzPGRE5CbQqeOru7NodPvW7cXuRlht1Kgxsd9btm1LT5xsPN+8efOG+LgFixaFYOB72XPvXMvg6wQ5sjHY4I4FC8qdd9xWxo0dmTaQFW+9lbuyZqbl4MeregGypiwL8PDABDPMwKyZUQyThYaPGlXmL1xYyzzOWwppsd7gukclAlY307pcxtw7SnUDi2bpYxfmzVtU3l7xTkCFjMtbb70ZoLB48aKaAj9xIgwE4MQ5cCyYPkZ1+9Y64UaJG7A6bGhrFNZzEBpGATAyu10A9PAjjyZ7k/6i051lw/qN5Wz3+fLFL34+hsFnv7FsaRwO1kyDntQpA5n9GIcPZ1paU+JB+Ja98fqVmlKlcYRm7/69Zf3GdQG6grM4mYF1/LRt0bfeenvOUvbFOde05cScszOjUM14PKBCmRkgfOzokbLibbuCjob9NOzABBXsy6BBAoTa6EtJsD8CyFGjhpc/+zffj9Hz3Nj38cpA+koSCQ6wErDaUsIoAJ8DSr8IZiYkne/OFKMBgwam5tSdMBgJcA1q6OyMYR45fGTACuXwHvWd6njfptSEwcXq+XfuEciTjalnPj8BSJoRS78Eo5ybz/AuDOLtt98ZJe3Xf3AGT3jmDRvW5nuBaQqanpqTJ9O87X1sDPdde/fsyyQtrJpzGDlyeBkxsj2AEJMPWGNxKX+ykX2jtgEgDIwR3Iw9hwrkWdCXCW7trXUD9LC2OuXInp4+9sP3Yr3drawbXeGoBJzYiTrFaljqYSksB2r0rue3mI3xEgiRq7BM9m8cPnilWdKfuw8gbsiQQWXGzOl5h2wtHzWqHDl0NMFb7WUZUMu8Bg3JWQGRxp3TSaDNswqqDh87kiCYTmh6f/jhhxMkZJLRyFFhGLPL4FwNzDgpGUkySV7H9U1iu2bOrDgSWUvOXPrevyUfyg3Jgb9rhnjUzGTNntKBOkyDPB5LoC6QACjCSO3f1zf/vyNAvpIFQyI7PkMwzEADUmSL7CfzO3NmwL93U3YhU+DslCRy/OTTfbivTJ8cNCg6hQUi7/5MmQ8HbfKVM2Cw3Wsdv7w9jlwJwv59hwIKAB6lmcpigBFRobGsnOZuZUZ6P0a2h10WUAKAAjHgSFmAYRQc54KF10bGLJLcuGlDuW7JdZn6w8k5I+AcC+guGH0BoDNuiCtnKUhChKjVxqZ9+ctPJxOIHWwGrZB7QJ7BBk4BPGylHpSuM6dT7iDbbey1d2UHX3n11bJ3/74w7u5DGRcgc+eddwS00DFnTt+RPGxVHVN7rI48v1gX/XZ1nkkJJkcKpLHjdJQ+ej7/vrOjI4CIDXPPgKSg0xQ2GU93XHtCBQttsePORp05HeJffL4shu+QNfY55Iv8s8fuWmBw/lwdzavcx73IzCKX6oLK/lWP2upuIMDYOylZEnCThfii4e0hDvxcde5n4msEUFu3bAtBJOvreZAE7oKuOFsgju0kx3Pmz7my30S2hB6wJc3IYSDS908YOz7nSo8QkcgnMieDa4GfAEEA0IydrYtTDW+oAU1DNCTo6unJewrwnCtssHH9hgSe7CW/5CyVDPFLTVaAjiNGmxKwMNTTpqXO33vSFTii2dzuPdgEAdeq91bFzgn4BZD8N3/tzAStWFk67Cz1KUy6SgBujO6FyOXrS5eVd95+uzzx5FO5W5lYhNbVU64KuCRDBtbwvfT3iSc+Wy73lvLG62+E9EBECrIwwMA2tlp2MENQMmG0ThZ1fs4HQSp7Qw5/89tfphzM87OL7sb5kF0/rxl74rjxqUZQ0vaFLzxd+zc2VmBID5Re8X2Gq0yfOas8//yz0SGySXawjoI9epNpmZMmBZuoFpkze24y/2TdWOfaFzcqRIlBJvZYCRqx98g7O6nYhXPnz2axuDv2HzukL0S2cPKUqVmgzs/LeJEfMouI4LuROIJgGGz8hHF9FR/9E7STqdp7djBN+QgYgTlfdM+99yYIR/Z6huyGUyWSxbX98xxssWCDPcmSycuXI3N0g0wqofRccF0yQH3juPVkA81wZfpzBgyIj+avAHrfw8Yhkevy0H51NPVwI57tEbsc3MZmbdmyqSxcdG0lHhZfl8oGQY4S2CPHDmdEuSxjJZV6Q1Qgk/hO5cIm4rqnr371axk4hDgjF+1tw/K8xw4fSQ85DNCsqWAv3VvNCNZx6nVIUVswTW0ZqdNS/b6W7g3Pe8IrZFE2W2lrgyt9nl/0z8+5Y7aeTNF5nyUQ+KSjI/LPH8pOpzKp52IC+53bdwTr0z1rLrzbDTfcXL7xzW8X3YqWP7/w0gtZns3ntw9vKzfdeEO58YYluVNj9lMZcxmZ2VP27j1QXn1laTm4b3/pX/qnYmb69Fll+7btZc/+vSmPHjFaBcrZ9JOymWzwsPa22BaDYmQD//vf/m3s9sJrr02sonoFVlwwf3a5cOFM7KgkgPNTxpmpaxrpNDFREoCDo8TOUDaMoSa3t1YsLxMmTQ6zXKdhHMz2UUJteRmDCawxBBXE1UlsBAowU7qmHnLhwuvCpDCMX3z66USMApvxE9W7X5/SNzWCjGYzVvKLX/xiWb1qdQImF6RcZdKkCeXxJx6PAOkzsf3U1JUnn5CmbC9bttaXbBodGQ2OB0AS6b/44ovZaE15MVR2SwAgPv+GG28uE0346DgVg+6zH3vsyYBB2Qa9BZR61sxrwsCcPXemHDpyOMZGMKcevG1Yexgfyg78ARAU09litAAly1WxEgCrOnfgSFSt3EudJScjZe98nEd2XIyvKUoRMuelJIkgM6oUGQtqEgzW2RljfEa0Dy8Xzp+L4fQMwIF7UmMrEFPG1No30hd45JCUyQwfNSLlFdhFk4HcO4XjeJwtR9RzvifpU8GX7AagSPA4EDIB9AElwANF8+zKmABUDoPxYrjcCSdl5CfD5uc9C8On56rj09Op7xTRW8ZVg5XrUoal1FEGSBkUg+ydKJmGX/9ZQMoIkRmlUHqjKD4nCxz7HnLEmQAAjAzAqqRGRslGYI5lxMjRUfobb7w+yxJ9pndktMgZo4XJ/KTPqXM2mByATgaREdYfoLEPW8M41qbJOoVOXxKglYbKjEY3gUiKuk7rIpvAp1JJaWL7kmZdMzP34mf9/ce76mQyozQBASVVHDDDTLcFcMCHYAywEzB2drlvGR0TitrLbbfdEgPJAR0xROPixdgAhsq9yrZoBMzo1a1byuJrF9UFtYMGpNwHMGjYXv+WgyW7DJ7vVfssawtQI1bIeOqzR43qIwlqfThg98STnw0YBEqbRXgAedMQzJgLiOm1z66MXl3EyqgLvsmdbKfPBAaNYTZxCyni2ZwX3SHbsgMYSTIhi4SwIc+CC4aVbXGPnIVgH9tLhsnB+nUbkvIn15w4UCY7Y9ny9Okz0/MkcJDdbunfG1B1zTUayWsWtE4g+7hs37Kt9q9MnFzLYrrOZiv3osUL06/hHoB35ajVYdXRpGS/Dr7oyb3KKtITFUyyhgJvfZinO6sTbUpZvT99ib62t4eFQ/jQD4EsNt6fy2opf2G/ZE+OHj8WcslZAyfuRO22+6VD3oWd8B/gh4hQImF3js8DlpAuAing3Nhbzld2pCkZSX14JsK1pc9Oz6cgXnBQt7t/3BeQ9mQ6ElBnAMTBQ/Z3ncuzuU8AB3NLVxAxAstGHjGkRhEPb+cvjubs3bHeAFljttu7IBJMAKWrGUl7zezK5Le3x5+QJWdmuAciiczT5SYTnn7IS73RcwuI6fTYMWNS2aC0hu1MwCVAMRyhrS5OBebJH3JCSREdJS/vvPNu3cN07XVhkckhEKBMxTONmzAhTKv3pZcISEDW+QFTAp56DrWU0nfyNYJciznV99MD43DJNeCPHYYT2C2Ayr9rgGKV4UoY0TvvD1eYYMe+ujO+w7k7YwGFf/Paa68maNSbIWhEMrIf9B35UUtxWvJ7Pnnbjm0BfUrVlY7u/nhvSqMWLliUbEe+4/LFEHcyO55HZYhSaKWesm7vvbcqpTi1V3ViCAGDSZQ4Ck48NzvrfvVdsYV6JepeupZkPm+68aay4u3lqXrwHs4VXuLvER/00f0iGtkf7ySr7I7pvLPjczLgp5SQOohk/teZkFt70egwWecTBfGyZypsELfBBdOmxYa6B2XisAdbBhAjRt1v0/e8ecOmZDyQCXwLoCtb4d4E8aoPPvPAA8kOknlkl6XaiBpEA1IRwassUxnp0mWvhmwRiNBZcgo7whgmr5mgJ/uhf+iGJUsC5pWusquyZQKgmlkZG/vNDjmbppTWfRoC4e/ZVfhJTxd8c99n7s8UPlkFuLGWq3XG35F/pCg5q9N6W+qY9eHtsQFwXPqLGcfSkvNTueAe2Rz+kj4uXnxt7b0aNCDVAAaN3HTTjemN9LPHj58sy15fWmZfMzc2RKBE/8gc/yJRYHiGAE9mKSs/Pu0M2Ua3+Dzf32ST6V5d5lkrqpphEY1f45fJLFumIsbPkU3vVN+5pe/urVKp9oPPZ+v1VTd+nX+oQWlrOXxUb3wdJuaMtZr4XoR/snddZ4KLXnvttZzZ/fc/VB579LEybvTYsnb9+vL6G8siF2zm+PFjUp01PbveuqKHvls1AXyxfPlb5a3lKzKt17TdceMnlilXTUu/nfJ5nzFh0oTsHeL3yaDBBP0GwL9TUy7HriOwYRDZGlk/WPimG28s48YannAiA6dMzDQ9D7nUcmTfml4Kl62uQ6Tg6lhogkgB1JVTIFODhkjLjhwZQ6w2D8sl6gU4ZTMAYsAeezJ67PgIrCDqdNeZMKmYSc2n69auzyF+5zvfiYM2EpggMqCV3RwfgM3oYrfvs51909a6L+HSpbJq1cqMITXiUDAGiKxftza1fkrbgEGWA8PWpMJvuvmWCjhbW1MHr/dDSQlnFSb4kHHWS+OUHnjgwQAwLLImLVmnf/PnP4gTxgAASps2bkyjnvpThqP7/Plkl4xbvf22OyPkWL0331AnuC8ZBEabQScwBPCxx56IAImEl9ywJEAcY4GFoNxnz1hgea689uorMXScNgEEEExSkhQUFCmNSBr1TFeMtc8y/lXK0ZCANJKeOB7WkFFJ/eOuXSkpqHPKT5SB/QfkrDlKQYvabile5wh4cNjNtBOKDKSKsH2/PhigUKOhrEHT/0CwKW62YMchXgwLwQhTVgFNFpn2q4wVWWmmfzhrxuLwococ7tlrF499KXOSXge+nAcH7ryw7rI2AOaihYvjyJT+hen+tDPnB9zpp8CyACs+w/0BDgCdYIt81EzBkZQamkBkgoyR4O3tIxO0XX/9ogAddzNDI9727X1s6oRkS+qulYs14KP8fVvDMS6cJ3DGaWr2k7Y1/54BAQYFUthBAZn59LI5d919d86CA3dHzcbrIa2Dy/wFc1MWZhkuRsyUHvfF2QJV9Bh76dzJv/MQGJqkw9AJLo0RZ8gZEoDE/UiHS3tv27ylbxqLZWht2fwOIGG5PKvAzbAAQ0uUjHDWsl+1ZlcWpgZT7hOoUuePIHjl1ZfDqt92xx1hM02+sjlcZjhN2ufOhWWSttZozYFKXyvtIZSbN2seP9bH3B0oDz3yaBo+yRQDP6C/Gt7L0UN3ajqQPhV3vvLddyMDfq5mFy5Fr8gTUMvGbNu+PeVAteyy7g3xSzBAVmupY2u57777cv8ZxnD2XMo1sElKW9lOPX3GbxqzLzhBZhgf23PpQkCX/R4apMlEQOWFCxl3XxveByfg6D6HxDicqYt6DpRHaijFKtM3pAEHDzQAIwL9LH60EyxLBo/EXnDydGHc2NEBFLUGvOT/6y8BELCger7IDjY8fzdhYhyxHgu2Uh/Glq1by5ChtTSrbuKu5VDAjmlxbBrgomRWWZKae/KHDHl96asZfhMy6dSp8tEuY5TbkuF1H2yu8gVMHHt0/NjRnD9Wmi1wXzJ+5FRpjX/Tdba7zJs7J7ZEsOKekUXAKHIOEcJOO0+6T49kiHfu2JkeQyVGdRLd8Su9PO4AQBbA0QfnAGwLwE0v4q9k4vmEN5e/mUDBrjQDCBAHkRmDQMIq9yvdZ/Q8dZQNGzfF3/K11y1eHJmoWY8qa8BG3e2G4DgbfUqfXOlNwEr+yKtn8IyyDvyR+1H7r+kb8PH9W7dvi9zq/fD8+/fu7QMAdZiH+zQ9kx9y95qZJ0yckAXUa9Z8GOJlxvSZAXDO1DN7Hp8FENbyu4Opvqhjsw/l/GACz/j6sqWx13Qa0AoLfulSAla2BraQ5WUrATX2o479Px5QzG41fWeCDqDnvdWr+pq4O9JL1yz6bkrxsuDY/pD+LQmg+VqLPl/948vlG9/6VoLVDRs2hWQEyAW62YeWEtyW+BQEl3tGutIT5UfOVuYMkOfPyCt/RScF8/RQQOG92HqBj6BFVkTpqSoF5+09nDF9l2FSIiSIRbJgtN2pgSlKjbIE9siREAd2nnkuO9X8cv/0mR1QeqcSg032bMqk2Sc6x2ax+4YdrV+7Pkw52wZQel/PnUzO5Ml5vvsffDA+FS6gw8pumwDchK1aOtVdWnp7y4ZNNSDl85SQI7s9l+Bt8MDBsadIKJUMfk7w6/sEjOnb7OyM7vGRsqgK5vXjXe6to/mRdamWQDLMmJF3+/DDDyPfDz34UPnFM78ISY0AaLKRzfqTWnbanmzr+InjszoDIcyXJrg5frwut++nXP5iMEBT0qkihi1buGhBmu35H3rszwWbZBueOXTwcPnFL34WHWmqf0IijxpV+hUk+ohMRmUnBQHull/L6PG+ssym9J9uyaIkA5FBR3WQC3/kl7vyqxl00arEM/2/emvqrkT41XN5T7/8fW0hOJfPow9IFpdYB1OV0t1zLneTPrmurvx7Wa8Q7j0XQ5a+tvS17D0k3yYLP/bIY7HHP/3Zz0pn1+ngGrK+cNH88sAD96cE35CMjs6OfD+c03X6bHnmF89k2qGhV61DhgVXDhk0uOza/XF8u17zi5cvpuojGblz3WXajBnxXXSF/DcTcb/1rW/X3l4VHaZiDhsWHCOzeaGn+mIjrt9e8XZpWb/6xV7KJLpvDrOJIrFvFCeRZeuQ0m/AoKSRHHjSuWcs6hwYZrH30uUYLBd/72fuLaNGj4tB2Lp9e0C7fhLAkVF1mDalPvHEk1Eo2SI1p4DMnDmzA6SahjKpqzGjx+ZAsGSEVB38yNEjEyzJBghsCLfAArgHQlwU4cSkmHikmb+ZGASsCTjUiJob3vlpRxo364x7c/ln9M1e35sMS13idnMEzmdSNmCRAjAkaa68XBflCQjrRJz5dUrGgYMpu+C4OUQT0NSjM8ZXTb66r0zhQMbhTbnaktG65BH4BlwAYKOF13ywJkLGwFAiTCpH4GcBLXfhvLNkauCA8md/9uflhhuWVGfZ1VW6znQmVc3oUYo9u3el0boOEahLXSmQmn5K4fd1ah0mtDvnzrh4JneWmt7+tU/AMzh/5Q1AA6bbL4rjjgQ6DIlno9wCEiwMw+3PARdgyfde6e/xvWeVShkQMKxs27ojs+mBek6Eg7UHSIaL0V7z4Zooj8k+V02akv0rhmwAEcb9OnO/yJDn4wQ9t4ycDIUhAwCS0g/fh+HBXloiaAQiphy7xvCPHaeXRC32yAReyiaws015DKWuDb09YT1rucP01OUzCHRAVgqR4A4ZdkGq0h964FwFmZr+Vq58O4M63JvPcT6CAMbRe4wdPyalkXYNWT7HMHl348TJHXYPAZAsXQsWtCcZAr/IrqDX38kOYUeBI+yoQI4hY/RS3mYKldLB/uqxbTcGhM/mPQWQMpKrVr5bxowenQlTdAJQyL8fMSqT2rwXplJ2a8jQwTFmEzCBI0YEUCip+vTUqXK1bNQ5TuXqyJ7GXE5bQ6JAlRwxdo3sA5A33HpLAndnApDt2LY5k2aUuqpV9/OWS7INGCsOCzHDmTtT2Zo6gnNSwB5duunmG+NkOb9m6pvMAAepHpw+GFctnY950rzLXiFrpk6dXmV9mEbXthBAAjbBpKzSyY4T2ZaOleK/vGPTb5SJfEqC+w8OaeS7OrJYeVymRNI/333XXffkGTHKetH8m7D9l9S9W0xskl5t7HdWGFtEgPepzddj41jpvGd0n8CY5xyUpaGnYmvcLaALUHoG5693bGDGVLemXE5wbVeYRZhkE5NOBkXZnOi+fYJ+40XHlJ4L58qSG26K3gJdTemWe8iurlNVZ9xBFjSfOxfbUhtUd+VZje+mb+4PcBo5Zkz0WHCdcf779wUkKwcSwGWT98e7Ij8H9u3NFLUhgw3P6c17OQ82qDbjt+Y+ZKYEHVlq2tFRR5xn9PORPJsACDg1lY+fkOkic73Fnqme+E3+0vuQ/RHDR8UfCSroPXBnkpehOoJ89s87XXPNnNjlZiKa9/MOno1N9ZzsGKIE+bNu/doEyM0UwQrkSsCzwJBNYasAYvLsuTJO+cKF+FzPZjGvs6frbLvloGxJJblqSU0ANFK0b5eeTBMd8j5kqXk+fo4OCHrYubppfXgCesRD00NA1zJdLKTPqOih58P002X+QUYNoeoz2VqkDVD00Uc74hsef/zJBPkp4ZswIc+C+MNO81WC0RBp540S3xOyUSDDtn/w/gfBJHSJH8mdHj2abNadd9wZpli5m/OcP29BDcRPd5YVb60IkeCORgyvZZbsCR8hiAOwBZ91l8v5vkEP/TPNkO44N3KDAJBdzcqEE8dTuo+oRZY2+8UEhu7fKHHTSd3VkSPHUkXQ9MaRURlmNryZQsWfVKJzUgLgEyf0gfSrJWFttU/E/Xt2Ntp5sVc+a+7cOX19XHo37Lg7l+AFQz5uwvichyw62RLQ+qWhXQl8MwI6fb+XrCpRrXAiJKZncfYCGM/O3lnE2thJ2ahMx3zo4bJh09r6c2fPp3pIEOY/ulczGMPLhPETy/sfrA4Jwz4ki6hErL39CoiHszZuXF/uvOeuPCcSR3bS/bMjyZy09MswKPioBrDzcreIRBlwBAj/gRjgq2WN6wANy9gv5zMF+42sZdnt6NEh/+uEvaPxGTChM7cmQHaJ/3W/ZNZ3qJBJFdGxo2XiuAl5/1rG1pFAThUIHaMzbE9rW3uGchmu5D0t9WafnIczb8pHYS0+B2k7TGVJ19lgGmeGfDt26liyh8pG4Vp2R3+hsnd3bgG7LBpC2yQ/pNnTX/xSzuS5554rI0ePSvUSYvTRxx7OJNjW1sFJXvDjFy/xN4PLurUby3PPPhc5QeINHih7Xcs8U4a2aFH0vykpZ38EitaCCJbhjI6Tp4L/DRtQggoHygQZ2BUs2nO+zFswLyOp31r2Rvnmt75Vdoo7fvv8f+tVgynj4AUBVv+AMwQaGJv8vl9LGdY2PICxNjoNSZDD6F68cKFc7qlAVXkR4CLK0hx+RC356dNxvMeOHItwGk3IEUgJyqSojQXyjcYUEHA0nKMaUKVHGHVKQghT83y6q4ybOD7CzJhzmGF7OjoSBTZTm0y88g4cmTKOjEhsH57PZtQXX7e47N9jZvzRsBEM46GDByJ8GfU5cWKUQ7aCgeJ8KWL2x3R25mc4isNHDpXu890RbClN08BEni5QgAZs1d0bH8UAYiYACsIGfDLUMi8D++sVaU25k94Q72oMIqE17cK5K5XBVJqmpZxMIIIxY1Ds3cH4GQstPY8xnj59ahR/4CBlNucDKDGbvqsJUDQuV+DanX8vyGH8/OcZKKWzdi61FKU6PalJf9+UwHhHz9iMc/t9KwAAIABJREFUsca2Wp43cED/vEOWUI0dm8+QNWLoOVGpSGyg7/OrcdR1rHdv3Sq/Y2fZsmVrnDk2kKA7X4w256V0at36DSmdGd5mMerosF2a7z0XJkNQzKli7pfccH2+TxCGgTeuW9kfA+IcPJfghCxu3rgljlAaHpi5cKG7Nn32TV8iV94LEJLG7jpDTgfFOQMZYVdaypXBBAziseNHq0GzUXrosMhWHddeA0ggH1iTPSOHDKY/E4xzfICBZz/xybHM1Me6NNOxyDajZFohRnzy5KvDIKeh+uTJjIDWD6RMAdCsm9fHZc8LwKL3gSOjU9hE5Y/unrEePXpkwCrjCrA0G6Xd28q3V0QuGHo/T/YBS3rFYMJfb69YUUsMB9aFq7JX5IDed509U3Zs2VqGDhoc5tSzsDM+K5Ptpk3PhDh31LB3DDIZnDTl6rxP0493cP++MvuaWXH8SjNlG6vTrqUq9oqQn+rgWyPfwNgNS25Kcyv2XL2xIAHwIpPO13eZvobUERjeceedYWzplVIfz+rz/T05w1Ar99u2dXscohpogd72nVvyTJwbe6D06w9/+F2yL7JlGs3VNc+aOTNla0oAjMw1jEM2m34LLIylR1xgTH3Wx7s+im0TdAG3gIESJ2wlokTgoKS4s1Mv0YjU8oeQsOzzVEfIAY500ADLFpVNzc39yfazq87A83LIWGTAmJ4CebIGQCNwLNiULQTGsW2AIXvAPgu4lME5ew4eI24aIvDdZI6BID1yRoJz9t6PUyO/wJIeK3eihFR2+rY770p2xZ0CpwC4ygCyxi8By7J6Rr/qgRIo0GeBjixs7XPbVxv9r746Y72VMLl/nwNgKyH1fsIIMrh3z+7oucllbGCY6t7ejI1XFtowqN4LEPAsI4ePrjX82UXXfmXnE90AMrMXaEId+0zXld2wL0ARGQMY3YWsmp9TffDjf/yHLF4WHNSeqLovTF+PILqWvnWn7NCoWc+JeTd0xF2yieRk7JhxOQe65X+bnsr0I5q0OGZM7MGWLZsTlHzx6S8FWNXBK4LzIcm4ZOBB314w+uI9K4A5Fv+owsBdjhhZp1oBxd7duypz81zKgPT3+fPGTmaa3KXL6Q1zhn6OPC9fbhDLmPwsMgx4ZjuU9tBrvwRdpoTNmjW73H//A+kN44Mzyr4NMG5JGSUZUB4qA8WnkGWrC5R5P/jAQyHGZLo8p6E9o0eOiJ1m+2ElZ4ex94v+sdtspDOXtQKskbhkLGPg99UBDm3D20LSkaWf/eynfcMrhicw9gwyOkirESNGZUcOeyHwEzAbOR9dGzUytlzGl4/0+YIDdsb9yDoC5gY4pMdn86ac/5ixYzKdke0CeKdNs4yVHTgdmwKkmliKMJt89VX5TDZDrw0wHnk5eyb2ASlBP6fwVfv2By8CzxauA7cIIwD7492yojvqUvOBg5JJEqQcOLgvQyW2bNucIFd2WsarGYLV9O426wAE1JbeIrmNQRfU1eEVn4a8V7aFcJsyfUoySNkPM3BgpsUio2Qn6QYC+/ol1wfrIacEjS39apP+iJHDo/uwluFSfBF/Re7JjR7g3/zmV8ETN99ya0bXA/gj2kcEV9IZtg5hRO/fX7M6QSf5FWgIwNlGz5JSzqWvljtvuzNDe+i+92cXmyoEcqSsXoWViW7skBLyaSaTTp2ae0COsQVGK9M98orYnzR+YjDM5YuXMxlYpmzFe8v7Vli8H/m0OkK5oowOQuvDD9cmO6KUml0S6HgXwY9gR1ABA+une/yJx8qcudcoCIreep9BWVLav/zut38oK1dabDwkMiVwp/uIWT4PlqevSADtCnCmKhUZcgPRlCpu3bwpskn2BUeWTWcv2sOPZDLlh+vW5EwXLr6uXDh7NuTlJbtAf/2Lv+llyLyc8cUNaJV2chkBnkZMtw4Jq8ByYnSl+yAXGZGMyExk3FIGDKzptp5LAqUB5XzPxfRwKP0B+BYtvC57N0RtDJemOMLnErGNhAVTzwFiqglTUtP7ax8IA0ZgKVxb+9AEUBhJgMPfMwwUm2ECjrGamvsZ/hidOXNiFBgXPzflqklx0hw9pVfipc/GTHPGjrJRaICa40uq99Dh7PxwVi5eOZ/m/WYEJWERjXpOFwo0S8uuWrU6AOb6LLSsgFvZnovmpJUr2SgrGGMAAGXsDSZh2bJlASJAk2yOXxSWA2SMGJ43l78R4Tx64liU9Wtf+1qWHWI/bFI3sUl2zQS59rahSVdfuHAxyue9ZK4AYkCVsQCes0TLSEiZLwtF1Vu2tyfgCpOSxuyxMXaMisC3MioCq57S1q557mKAswDtar1Kra1RnNqAbATtp3kfIKNmQToC9rHfzs8Om/c/WJNSJcBLMzQnhnVR905xNDr+9re/TfBnLC8l8nyAioY5oIBzX/3++wkk/+3/9m8DUKVElWEKtBo2gcyQOe9BkVe++16Yd06ylot0x1hzHjIfSroyxx/A3bKlXO5tiXFnhBm6phSMfHpn70ZWKCTw7c/oDJZOyaYgSpDhfuiEEk6Zskx06lueJ9MBIMZBd50us+fMDgOjz0HGa/269WXz5i05Z3dEt71/dl2MFAR+mvu0dJTelpbeBKiCdSAQGcA4Oz/lO5hYpYBAHMazuXMljMql6Pbxo0dSloXF9A7uzncLqiwS5YA1dgMag4YMDCDNiOv+/csofS6jR5UL9qR8/HGAat1wPTGgh+7a1L1t+7bIh+9rJqtxburUjZtdt2Fj6qJbw74Bf+PycxgvTBJZBI6wfIIdDqTJTsl+jBwxOuWMZA8J87vf/TbvD2zQM46dLUJ4mLYFYAEdHAaZEBwA/q+99kpAK/KGvWh2PHl/57zineVx7pr5gX6ZoN/85te5Eyl8Z3b08LHYJLqoVlx/D+ehf0u9u54VbCT5wBaSt6YXgE6lh67nYgAdAoIeK37gJIDVOtr0cP7X8INkVC9eTqZaRgdAANIw3bfddms8QYYrlFKHjqQMbmyYQIza9JnT0wsDYLOpygf1TcybO7c67MOHA3CNOV208NrcP6Apu3rmbFcCMMHXmdN1RKyloTKlbLWMh+xhHe4xom9oSi3jSr9d3+QnsiFIZkeaKgXgzxQk29BN1dq5fWdKlprGW/dGBgUWH+/eFZ3XxyZjZsKc78+0p+kzcsYCc/+GDHgnoJUcAOoCPEEyJhg54ueAfzIDxLYNbS+//vWv4xMWXXttZNmd+T6MZs3I1b1qAIzsBLYeCGKTfCf90u/he+9/4IEQXWyRZ0zw1H0ugRa/KtvGt7Mz/Lx3e+edFQl+AIW6bHpIdJq/kc31+7Uf1gqCJ558sq+ERIb1qmSkTY4DovgE5wpsDxkyNCAFoKebCCpsrfvyDP781ltvDVmCCGhKttOP2dkZ+fQ87gD5QXZl1b2juxRg1yFBO0rX2Woj6S475ZmzDHP27ABeJAM5b6oqnAuSwVQ5ek1v//jyHzORUhmSLCEyBLHF9snOumv2mE8Q0Cj3oeOa/9ligSEwe7qzI+/Y7HDRz8PeY9D5cIEDcC87yhaSH/egpJhuw1hs/qgxowNEyYOdaPYOfeGLTwdMKuW0esGZ1769s2l6F9DG17ZYJVC30p84XoMNdhzB6qzZeoE5fbNgm/67D+9Um9NPJ9j1vtUmXZ/AXPbCMwHhAgBTbYf39bd6ZllAJapAtfuDDSyVl5lRfIV0ETDffuudyaC+t/K93KOJjcC/e8lwkE4jj0+UO+64PWdGn8kaf5NeHcstL1Yi3fP6X4EG4oA/U0HDTihlu+uuuxK0yVw1ZVvbtm/N5MVkMNMeMSEZLuWrslcy4uSSr6Wnzukzn7k3gxYE52SklmcPTYYcgcpv0TmYhmwhRvxyvskuXLaco4R88L+eUwYXaQw7JuM2vL36tQt1qBTikm1D8rRcrhUX2QF5qqNvUNHQPpnpX0vdDx4MboRdPPew1trz02SJ+F++UUks8nKonpjRYxLkCmRGjhyd79u1b0d2tbEFzjfk1YDB0UPf/YcXXsj+nBtvuDm9MCqR2GfL0bOnafPG6IghRrfcenNI9abqA6khbtBP99Of/DwDI8501QFJStjJtPNG8p785HgdxjR2bCpC2IZFCxeW3pbejJpmF+0dQx6SGy0lt9xyW3T6+usXJzP+zHPPlMNHj5Q/+/MflLYhrSmLnmOy66Y1r/QmhTmsslWAlN9zapijK/WAw9sTBbf07x/QzKC09NadOhxU/5aWMKLZUFtasoMFw2FhoTp+08OUVCyYt6j85le/jsN+8smnyty5s9MjoL6UISAQhIHzV9e6eZOekxvrRCgZnUFq8AenBtoFmwYl0pZWZhiVFjEsHBcFwgo6TELv4HwHA81I5VLbhobt4wCUrEnvMZqZwDTQ4rgjCcqAc+yXbBIwIrjBAhB6Iy/Hjh8bYwLo1vrL1gA02Qrfx2AytKLo/v0H1mBt0uQYCaAIkOYI1M+fO3c2AZ7PISSec8vmrWXp0tdSAqPR3Dsxngwy1pPQWd4XEDC0Nc8iyn3wwQfC0GSvyFnLSS+GwenfryVliZyms/GrTmmyU2BwjIn/GqDlXp27n+F4OE4gG7ATdPhZygfE+bw6Ovl8QAyWnYz4PYY+o5WNp+ytAxXqFLlaMgKINpk7WZKwrae7yk9+8tMiplbKkxKsC+ezz4NRmD1nbrnxhhvLT37yk/KVr3ytzJyBKRkYgGnSnSls/o3sBqcr/X733XdFBoBvSiUYrGUBJq5VJ0B5MwXuZEf24UyaWLOGRvQ6e71eAn8TlOoYyK4swlOigoEWFKTc8KwJItWZZ2DB3LlhK7ElWYDW2xuDp1QMKKL4KTtra8uUEZkCAMAZM5acW8cpgz/qZLM1H74fJ+9e7r33vhiLt996O8+qjM65c7xk3H2OHDWmL9N0IWMYa6mqUZOc1ZB8lvO0PO6t5cvDYmLpTFYRsCqHTL9HZ2fSyN4b83LbzbcmEBSwIhH8uf/I8MZNmzKkQTmQ+523YG4cEmfBaO4/qKa+f7kB89d/YIgJ2TnsDT0DCrdu2xYnzkH6dz7HuQkyybQStX/5198lAGgdPCiNwACiev1/+c1vrkw7fPTRx+NwTZIEipwnZ2+/iiEF9u0465dfeTEg0ZAUgY57wqRxCIJOThIBkfKgAQOSoRbsmraoJ8SzKadiI4x5dR8NMB/SWnd3CIRMm/LnWCyBOznMXY+bGLZP9uShBx9O9i4AZNrU9LrQO6RI3ftQJ/wpuUJkCPaVzQJEAg9y7O/Z9TqCvfYTIHQEZHTh4AElMr0ZGQ4ccb5ssUDh85//fN5NiRzih92Y1Fd6q5+Jfl+3pGZPmuZ7+0OAsGbkLYC4Yf26EEaykOvWfZhAQF213kL/9tbb7ihnTivXORzZFjABJ1kEmcW+n+RcgVzkEV0VOJ85152+y2SjBg1MSQ1dI68yQkqlvacm466OuowRCNW759+QB58vWyeY0CvBnwEkK95aXre9jx4d4EKP2Qn9eX6G7ZXZACrffXdlNqhPnzY1gBjoQITwH57bBvB6tidSpiQLAcw1A1uAIAN8/LkMK1uAwfXeiBH3LGNRm7ynBJjzfSGITtXlnJ5R1oysIHEefOih2Ko6Fa1mM2VTBansoXN3hgIDdoLNbOyShY3s0K6PdvbtQ+qJnaazvgsAGTduQrJ+bCAiip+spdc1s2v6kZIwrC0Zdw9KG33vggWLkjHdvXtPAnzZAsGdYEPgUXv8WoJD/BldnpxJrPOvlDqzA/QX8PfnfB/gWbPCY/JnxtF6J342RMSrS2M3nB0Z837+PSKUfPs5wbkyTs/HT9Hj9uEjYx+Vdbuz7Vs3l0cefTT3y/bxiGw00tC9OQP2hQ32XoAo/ailx5UkVDI1uLU1GeL3318VP0pHnv7Sl8qvfvnLPAccI+AV5NC9ZsUEf/rIw4+EAFrzwepU4rS1D08pH5l2xnRWQKVP2R0hA5FTfCf5qlNHhwXneNZFixYmkHY+SCHPy94Cvibe+T1fwg7zNbHF3WfzZ/qRT3acTPB95ODBkCaTJ01J6dErf3wlARUfwyaQR6DWHZFpZA9bgKzlbzZt2nBlx4wg2OAhmENGrZKBkyMf/LfgLbhTc/6xo6kaQozCD4898XgZ3Doo5BnZqEtPR2bwET9T107UfhbndOutbP6SsncfomFLqh0MkRB4JMg9fKT84YU/JPh75OFHk9kWWLIVwDj5N2CE34eXVPcIiJo1HQZVK39zN6kqaW2Nb/FvBe7KLM90ns4911HPQ3MO7Jjfs33w89lz1f8Pba3TQeE7drj55TPTdgKbnD6de24dODgk1cABvv98SIbWEfryTc2dEH3154a/aAXQyG+Ih6mdc2Yb9mJJvBHU4+L7vcPR40dT9XHPPXeVGTOnpXLIPSGSZKDZhqNHT5Rf/PyZculiHcbCPyFPo9uXLvXtrZqY6pqKuU9ELvhyvZy9LZfLu++8W/bvPVD+8i9/EDn9+c9+UubMnRcCYtasGcEAdOVU56flmjlzymsvv5Qx1X/9n/+v0tJ1cnvvYI12pztzSDlwvRoWf/Yqpan/vygBa21NCY5shWwO1ohg+HfK12LsBg2pmZyLl1KfrGSIYCx9/fVs3J05/Zo0gGKM/t1f/fsyYcK48s8/+ae8GMM/f968OGoK2fQK3Hbr7WXDxo2pkwWuPt79UZ4F4CIYDkTZFkWT3jp+4li2O3NCXpwgYZ0YRL80AmK6pfBuXHJ9DGL2FYwanexGWOZMYxuV0iHTYAQQ6nkxdpyeSwLmMQkA2uoPVqeUyd9ZLjdt6oz061gQV3cTjEkmgnPFkjCCHIp09dat27NkyWW1DavMGAE4c6Y738u4CTL+x49+VDZu3Jzz5FAEAhgGwN67/fM//zgCOGbc6LoQddG15Qtf+FyA6oBB/ZP+u3SpJ463acpjkLHymXaXQKQ16cRGKTMtTCPeuXMxagy3v/O/zXO6d6yBFCLDrRSLY8b+OYvaJ1NHcxJQATBnz0gznn5RRP8G0HKf7sydeL/Z11gW+kEyh9hsioKVqMMVZOQ+Ki+/ZIreojQfn+uuQESADQhRJEabQry2dGn2OXEEDNGMWdPzPeSeAXG2+swAd8wUmbLPRKCqbCCNt4vmxzAqiwMeBfuCAiWgANwdt98ZQKzx3nOQCc4WcMS8KDcRlDOC/owsAGVAr+f6cO2HkU3yVRt/J5Qd23fEeKTOdtiwgJpTHXU0rVriZjTygvmLUvYIBCZAWGQS3YDy+rLXw8x5XktFBRHuEJs8c9aMcsstN/dNcVGuWGuQ1Z2/+uqrZfWq98rDjzyWBniTZ5RbkE//vvZJHM+9TRhbyzR8T2PAa3p+YHlv1ep8Jsbtb/7rfy33fObu3De2khypxcWctQ9rS0MiAMIeLHv99XwW5mr5iuVpIBfcc+iyXspDOH3nCqwJFOjC6tXv1fKYvo3bMr+1z2Fg+ZM/+dOw9ACm//UOdR9UTwYW3HH7HXmn37/wr3H02YB+5kwyHNhfMgwIcbTOpxklC8B5Znovy8JhKwmeOmVazpztFBhhTm++7eYEq5yrf0NvgTOjdcmaUt1HH348JMz2gNHuZJjct88kL8CXwNHi4wSdB2sfDKDG6QO1wKHPVeKnhPH2O24r69avi47W5X8ytx0Jpptt48rN9G25O5kW+ij449gziGDLlgxIGDfepCWfcTZ/Tp8BOPLJPnH2GQrR25t3Qu6QIT8DnACnAI2SB3co+PCd9NDv6bXsA5l6/PEn4oCBUp8HONARfghDP7i1LdM4ESvY4CwevVSbcgH1uodpULJ+18y4JoEQx8g+8EeVne0pZ7rrYkhg1uCc7nNno/PpL+rzNbWB+3CCBDLgfAAQd2YowJDBdcEyvQbenLPyWvfx61/+OveXcbF2ig0YkPNCxCAzBBoYZ4GWO/CMGrvpCjDKL7Ib3g+wMrU0ezIO1kECwLR/m6DlwP4+4LoorDcZaZZFO+M0RveVDMsgklfvwhf7fOcr46j8+7333s07C9y9B7mpRNzlfKdSSWdEx4FJRJDPYJ99j+cH1Nw7OaFT3lPVBMMu+KJjwKSzo1OAufeji8qpBZKANrvsLtlxQTgbKchQYoYsBIgNRnnppZfLyU9OlhuW3BC7yh4rnUccKH0W9DYDMGTAlY0iK2Sy6TKmOP1xHfa/KCfvjS9UFuY9BaP79u6uzfimzmYgydn4+5Sl7d2bOzWq2NAJ5UPul/w2wU4Wdw5vM6Q29wqEfve73wtGICN/8zf/b/zj8PaRKSvdv29vSo8FTOyVM/vyV74aG01/lMDLKvG1KnE8T0iT8TX4JbOyKbI1ZBNgdh8yv2RYVYnebEScf4c959PgAzIyxATQM13RZ3fXrJxgp5AEJhWyLQp+PH+dYNgdm4col1XlzwxhEejV0vhKEtNtYJsc+253fP782Ux4cxdND5/zIz9InKee+nyICZkHkwdhOffflPGSCxjrvgfvCwn0xrLXy5Sp06KDvmP16vdzBsijJpP0F3/x53WM/r49wbfuqE66FJiOT+kx0k+gL9uPDPQuSh7ZEZ+jdA8u5v8FMNNnIEXa827tI9tTceSdYQakYQLGDhMRW3OHF7oNvFHVMCbPQo71CTo7RKK+mTHjJ6SqRfk5Qt1+ND5ZHxnbl9H8nZ2pZEBeOWs9sORUf4OMLx84csKIMnhQa/RVFYHvPJxdSd1ZR7Fh3cYMwNDrbilq1jF82hFbJPifNnNamT9/bpk3b06ZOn1qGTp0cHQF3hK0u9+//7v/WZ577vmUY48bN7Fvv9+5iv26uvKz1167MLvCYFf4pJaetsQGphd0+/Zy8sTxcsutt2XnpVLMle+9nUoVgagMn8orlQVk5B/+4X9mR9N/+c9/XVrWrnqhl7IAYwwqwQXykkXYsimKkn0l7W05aFM3APo0TafpvDdBjhIvgKSlt18FwRkR3FVawiweyDi4j/fuKVOvnl5OHP0kAOOv/urfl0GDB5Rf/ur5XPQjjzyWRjD1kYQgG8L37inf+vZ3wwq7mGee/UXSiaaKYXkpA9bu2WefCfj6D//hPyb9yZB3nu4q//APPw64UbKg3p2yAICWcr355rLygz//X8r4cbUXgOH1GdgMTB9Q1pwFpfjRj/4+h/rZpz6XEiypMmDZ+NiXX3m5fOc7f1IefuSROFc7K/71X38bJskYzdtvvaPs2rX7Clu4Y+eO8vOf/ax84QtfLGvXrgtb98hDDyZFWicu1cyTLdqCAc8HwCx99bUAjbFjGa7ZibBt5SV0DJdz1Zwlza/G08AH5WvAsEAHKCE8rUMG53uUOdQMj16h0zHiQBfgCoRnqkzfGENZJnKiJCSKd+pUBItRp+CMeGWMK3NMydSVc0yYW+C0jjy0e6cj79jsbCDw+y0VO2n0qzHQU+JgONe6cf6TyBHAwIBi432WRmBG1yS8aVNnpgSjf0v/jDHEcpkmJSVdn7GzfLhufdh5O0HcgakqDDQ5A7Iw0L4LQyQLhp235Lb2I4zMdKxp0+sUHobO+UurY08F05gp49ax5nRIfa20rPehX1Lq6umVl3l2pYTkDRDgjAAJ57Nt65bcv/tUD+vnOH0sSQKfHTvCiGssNX3QXTnf2dfMS3lYGoE3rE9fjGAAeKFTjDCmRm9CbXJuS22rUlFpcoykmfRDW1vLU099Lnf37DPPhJkDWpSa1kEhJ1PjrUSxAU8958+XJx5/PKWf7keq35br0WPGltXvfxBwYCCD6YZS3LZ5cxDAYkZjf/xRRg9f6rmYe1aOuPzNN8OQMa5Ll72WXp8s0Mui2MkBQNhDtubLX/5KdI8jcM4cv89ulkwaP4+hwzYDJp7R9wJ7gI2hJyYMZdLN5UtlzNjRKd3ZuWN79Eu5TVN+4g7IpWBK6Sk94wwEsAJ/AX4dYfpp2DgDIEzksnFdINd/YEtID7YquwNG/P9E3Xdw3+d9J/gHAMEGVrB3ik0sYlHv3aq2LPfEcRJvkstmLru3c7dzf9wfdze3M3czud25rZfNZRLHG8f22pFlS7bVe6EoqotF7L1XkGAFQAA3r/eDLxczHFsk8MP3+zyf8v68P61ufaaDfn8WLg+2ZGwnRyewPXj4QJwQJ+0dgS5gA7MmYBDUcBpAkF4GjsEd0Q/jc5PRWHJt+Xzjp5EDf0+XMI7GXwMHfjeZRbiQB7/DOz9w/wORRwBUlm33nr0pgXzwwYciCwAG/eSQ3IHzYmMMT8AOAjF64P7kT/408vL666/FDrMhzZhVv4eeel/nyj7ViX11ka8af9+j507pYdN34vffctud0UeleCZsuXNfzqsOCTkc5/nqa6+UqZ1Too+++LdTp7tSvmlJsnpz4F520yRDvkOmgZwDD+SlLvq7kvsSPHs2NpO+C7gPH9xfh3+0tlbCcGAwdsn9W63Ap9Ald5OR6P1XYg8EaO6I7dWrh+gDgq5dsjT+Mf0fqSI4GzkRCDYLTb/YvCmElcATMCMX7FkGc2zfHrAB1Gt098wNAaAPxzvJRAGy7I9Mv+wLRlzGW2O1YEagyk84dyDfOfhcgx5qKfbUZGE8p+DE3bFP3kcwwI+x7+TTvfu96dkcaqBm6zPefFA1ycgQdQCl8kGEnABL9YRKCYbq188+E+JBJsaZrF5zQwIdnwN4Y+xNLmXPkH1AFHvtjubOm5MSypToHrWWYVs5uP9Q3auWvSs1U+JdlTuTORjHffJriD2jm9taBlOK5rmzH28oyAnTnWlpZ3J3StHgJX5TqRNfmUmSs2fHH5w4dSLvsmTJ0thdwb+gnG3x2YgKvidZ1qHR+RaxK5HGptf1B+OSfWATnYdA2FmqcHFfPueF55/PZ0ybOiXPqwzT6GPykCm5x46Vbdu+GJpwdinyhUyh+9Y0GCkPfzmHefOuGZqkOj567zPIsOcjQ3CKqgvvRAbdBXtPxvlkQR390hf8+huvx1YLWgWp7qkC9TN98czeAAAgAElEQVQJfvx+MuZe9KE0e25kzp2BO1BZQa+brKuAFQnNxhp+o8wpJeJnz+Q963j0S5E/d9CQNPxpLQE7l4yCzKf7hn/4Ic8FMwvOH33ssfQ5uku/l14qXdWXaEBXhtkMDGTYAf+XwGZCXTJNNpSt0fHY41OngofI0AHjuS/VaWjsH3kS2FY/bUDUZetL63qLs2dqaaFR9m1tCeT9t/vOAt0vNpc7b787AZ3PFQif7z6f82fHJkwdn1IyPu3YkWNl9hxj4fdEpl566eUEwUqNTU/ma5AaqgG0FMyYNT3E+rXLF5fVq1eWqZaStrYMrV7oCwmj7PI//af/nOqsc2cvZGAN/c4goCFcwwb+q3/1f2QiKnJhzfXXJ+url7nuA5Jd+gIfkIBGpYXBRlcGKtFx8023DC26bykrVl6XWIG8qDpD3LX89If/epBRYCxExgBaegGGtZaNGz6P01LnN22WMqtN5eDhQ2HlCBVHKCXtjyBCaQMmEaAKA6IcarCkJtO4X2VvK5atLJ9+9FnYIlHY/gN7Ajxvu/221A07AIons0J443SzKXdTJtQAOhQVYAcMNX6JYKW+lWHcdcddZVg2Ko+KczOfm3BjEKSGATmf9fprZn93pTnVu5i6xphymkbjUpI//MPvh30HcCjaiy++mCBBDb9zAZxjtM90lf0HNNkuTmYpU7bmzg9IBHAACYAHu8ARKIUBeKQF626T2suzbOm1pXPihKosg5qhx6aPRP+BMh/OwwxyoEH0D3hTUI1eBF/97jvvvFk6J0/OSMPe3suZtPP444+X5cuXltI6WI4dPZz7WrRoYRTb78KOZMjD+Qs5f5mSK339UWDOCLPve9W1A3CMnzvInhglEEOLqJwTg1AnwtUZ7zIdyiIZJ8ah2Z6eXUADAzGAjH0yDd3dGXvMUSe9PmJElM3PHT5kxvv8yKfzlQ0DKskqI7Lhc1t060hs7MSbb7weo6TsUaaO7Aqkli1fmQlrKVc8fTqBA6DCydQxphqTL8TIuJs6EWVMGFPORnB77bVqZ6XM65Q7tb76ZGQa9BK4D/X5An/PCPBUJnRadao7tqWxlLxw2hmHu7My1QJ3Z+tz3a0zdlbYX8+C1QTiBPfdZ7vSY5MRlkPjfRnbhx96JCn2DRs2hlHifPycM/MZ9pkwSHrG9G3Q+6OWtraUq6lyGVO/l+Ow8ya7ISxgHDO6zJptv8Pl6Dlw7LkzaevUybJq9eo4M8CIjgjSTDxURgUIb960MY531pyZIQEYKYDfF6awGRBw5x13RTfdSdPQqQGZPNWsX2dqt52VMoWlS5eH2a8TAkuMu9/v+WXBOJm9e/YlGATUv/SlL6V3xXMGNRVTjTqzL0K5jxKiu++5K7/De/lyloChslUGnxMyjMR0MXaBLGKZm2lGHCldBWrYgZqJGqwZoN7L5Zvf/OYQKVLLF5tJdQIB73j6JPbtdM4rTmtQJrU1IDn9BKOrwwXsMlK7vWYRsLVkSnZL3xZHRdcAX3Jy5uzp2OoAqEw6Eth2DO272Z8yHkvfOGKAnZPR/G9nkwCA3BhwMGHi5Ew/A1oBm5ptPZi67ZQOn+nK8AS/h477Ip/uxPORR88rkPU+3kNwilVnJ/gF9ol8AO6Ac810X0ggJLgCftmXi5f04U1LVktZkXtmf8lwMxKYgxREXTx3vgZru+v4YPafnC5esqh0dZ8JmPf8huQIjtIDNDiYM/O/QCTd9hyAhvdRviZ7z2bYWSZbJQgQDDt7wQLQ8fGHnwTEAr+N3QdKfI/PAQL1OvJdygZlxmRYnRUwtWjxkgDDOqFPvfpNdTGx8tmRSo574uANrGD/6K6zVkra1N+TC18Nqen/Y4jpmYAAeQfIeD+BBp2tjeozYmuabGFDeAiAZEoEt+wEGQEwyTF7yE5EPocNy2co3aVj9KnpM/XuMmd0VhDs7zVa8/H+nhywecp9V6xckQllL77wQs7hiSeezPsgC8iXzIn+EZlOlRd2CTkj9vvmW24O828XNL/IViFe+APnDJgOa21PgCcTUH3DnpQasnnAaEMmeI/dO7eHYATA2U+2VgCYsu2hQQj0mlx4F4EdYoZu0RvfLxNw9PjR/MyDDz4YmWM3EDHeiV1iD5xjU07uOX0ZwHL4CPZd+V5lz9l6thr5Ri/dpazM8mXLy6uvvZrAYKC/jvGXQeNz6J1+IP2rBjroUeEXDCBQTkQfVQkA8TLphhM0WUZ2jQ6TMdU45I6dIt/IFz6VPOvP8Nx2zpBzVT3OHJtvaSwMJuBvdm8ZZIOYig3SD15K/g3RTpbZdAGqz/fO5FYQQpfIK/uMVKB3O3Zty/MhdgW6dWH87OiJe3BXsvcwk7/38wbAzJw1I2SgzCufapiN7D8s94Mf/E1R2vnlx78ScK9/OjuiTGTVO5WFmpdjS8i/zI6vvoG+uBz64/ubKYY+F+D394IkQy2aXTrki07QLXft9/X16yUeWRMLbOOQH+Z/aslaDczJQFPRdOHcuZC02W936nS1YVMRnXVUddcpkzYnle7u89l9+dxvrX5pSwYcUehnkOzsds2C95YFi+aXex+QUVmRmICM8ofey3P/4qmny8cffZ6g8tKl3jJuzIT8ruY9DDWDS+68644EaggreEejErmEMQXGcJ+MlJL0ujLCcJ955ZZbbw2OYH+QCecunCvr33+vdI6vfZBK2lt+8/RfDYqURJGyFEBsxjg7oD6TmVoTqY+fODGM4q69e+JITaG40mPS0KEoAYDj+zgBAELdbqa4DR9ZPvzk4wQc/u722+4qa99dmxeT6dg6VApzz933JLrbuWNbDMJdd98ztPDzRJiBV195Od8vlaq055NPPizTpk4N+wb8MvIM4vZtW8vwEco7TPloj2NXuqG2X2CF8cD2ar6lHM8++3SCPEFWmsRNlzp5IoJjihBlle6URmeARIfGUxv5rHfk9jvuzEjs85rzvvii/F//51+Ue+65I8wSgGIrObb5+eefC6j6xje+mWdLuc3BQ+XZZ36V78uyLVt9OyfWxuJpNbvkj2kqal9F4pi3N9IXoPRpIGypJkH9KNLbGHfOmqC5P0yOnQicxrjxHXGOep8WXrMgDegMOMDk3esoZ9t4O6IAly725H2bfiTp4YyLHjImjAbmsZmxzwE0tbt1YEFfzhKYAgiSRpf+xtaMti25LQaH8fJ7K5Nd05nelbMUfKbf57Ka5trHA8gKVjg+fVXO6MWXXkjJmuyjzb3GhwueyCYnicXEtCu5McXKbiJMHyOd7E2rBYt1IZwdBAJMMq2UaOu2nZlex4kK5CZ1jrvK8HOInAW5T63oggWl+9yFKPLmTZuHHGh7/o1cYwUF/gJJ7wwoCxYEsZ61KSHkYAHTDz78IMFeat7TM8TY9SWVLihmzIwtJQfuiTO5dsniMnPW7DhxwZj3TgZr+7akw5ctX56GyffWrQvbxSkKjE3HQzBg+oAS55EpKxZR7twZI2uXS/9AXz4LiEMECFZlG2UMBZt01J1yamRpzux5Kb+sZ7klJaijx4wKYPD5ztT5A1n0AOgA2AS8gCxZcu90EQAQRBtzqYQWm0WvBBk+g/H1bOnxmDw5rLD74RjtXxBksHEAEOMvwPW99EKAOm5MXTbX09ub9/R7vUO2wg8fHgctCELACFLJm7IMfWhsDZDFDnKWdRTq0dTXy8xy1Iw/4Dlh4rj00HFKAH1lOjsS7NOnLIjrL7GvnlnAddPNNwVMJZM6xuZ0ZMKVoTHHS7K5W7mEd+MssKmyqxqoM2RkqNSwtU3QdiTgz3up11bqK7OnZykZzxtvSIBhuR/AM7FzQso0brjxpjRuP/fbF0ppGRa5BD4RTspe1McD5MgdNkiwQ24EHEBuM8K4sskjcy9Im/QHplSFDNXBGP5/nZ5mf41Jf12xEc4GWKmZhfnJZm3esjV9B1hnNd3Lr1ueM3IOyuoEHoCOLOrmDRtiqxEavkfgKHAePWZ0/Ag75XPJYSUijl/NNAt26hb2o3kn+uhS3JEsrKyTcuwZQz0EQMLRY3WZrwBj/979OcO6kPpMxsO6U7/De9Wyr7MB2AL/ZiCLMjQgQBmf3+m96If/lhFWagcMe3bn5z3YMD0xbAsQsGz5irJ40aLcMQANlLAl9NTvJSv6xTzHnr2749+UAZFh5b/AbP23vcEKmTJXSjLNs2fX6Z5IP9/LNjhbxIT9VoIz5A/g2ZTskYVt23ZmMuPDDz0YQAvsv/baa/GPmQQ7e3YC1eyHuXQpZ6mnhY3hj+mbYNA7Y4JNfQU4ATH2VZaWrIwYKUPZnozm5i82plTp0UcfTVb5hReejx763YAcP+pcvDtQiHwjf+wJfZQNUPZmlPiHH6yLrfD/9+3bEwzii5xkmfERQeuRrH+YaDLcfNip7g8xBc4gEGVNhhl5T4BOEPfTn/wkJMett9wR3RXYC8rJMJ+OOHJe9PfECWWNo4usnqCfzNBvdllmAZ5LkNXZGbIPyXzLzca7d8amNkG8Z02VwqjhGUiQiaddBtjUHU+NvaDHyQ4c2J/hSmwnMgWRzH7TbcM4hCaCDxhDCareYnqgF5IdFQB6Z/9f3zJcYGIvAtI5uuMjR2tfaNolhhaAssdkm51lD/gsROKV3hpAsM1sJNsM2+0/sK8cP3ns6shssq8cEz6AC4BpWX3Prwe4GRY0umNk9EhGxR8+TBkYTIx8f+63v00Q9e1vfzsyoaSNna6dyyVVEeSKHtEFwwbS/zJuTLBZ00PjHSq5Jbi5WInmnt4Q8vx6HQGvx5qPUjJuuXd/MKfPbXrYZDvISrMXDq5rvq5O0R0Kitgrep/Knzkzy+Qp09KneeLYqcj7QH9LeeH5F4IXBCv0GU6BgWRolNIL0FV9XX/T6vLQI18qkybXJdPN+WWH2OWe8u///X8oo0epAjqTssu21kqqZ2DM+HHpZ+QvBU36yWQE+bYTJ46GYPbsfKOe9kceejj2nJyl0udUHXFeCaFhOdcLl87nPtqTeeqMXrTs3fbu4PET5loPGxpZOzq1uiJbGRLClz4djeOlP4aMcGRSlMbx8+cDGAlN5vOfPp1AZPasuVGyy31Xymeffx42YOrU6Qkofvvr3yZ6/9qTX4+yE1TKyUlv/mJTDP+a62+I48MQGvuooVY5C2NVsylnAlgYu47RY8JmKiV47re/SeoNsNdYzxlZJkmppKqBHsAX+0dR/vqv/3McHcCV0chjxsQgJwIfGCjPPvtMnv2B+x/MRCssm896/vnn83yPPPJIGGPlSYzIj//hx+XGm25IRgdozijr06djXDhiEaZz0vvDgFh+KoImICa+qaVULsN5cwSAjGcTLHH0FkLqCwAOokTnjfHVhHU44JkAnDl3JouWWoe1pMm+Tna6J4ylBvkWm8/Hj49TxCxj7ymm9yXUALUzVoYIrGSnR3sdKJCGu6EN2GRAQMQAUL5a69sXgyglbfa7z78yUCfy+XJmBBeobybVZJdOlsjVgRGyKXWi27AYFL/3xPGTeT8ZCE4QUAEiCPs2o6F32Btiq/G58v0/+KMEQ8o2lBy4Z+yb8/rHX/wi7wY0YHUZX4pJ0bL36IA6+YNhsgA9oGbT5i8CroGkumupBkjJZh4/nmyhnq/1H3xcHnn4wQwuyISpPGNrjJ9AyFkxSsB4T2/f1VpvQW0AXN+V9L35nspajI4xkv1z1hyTZ5fBlPU08ehyz6Xy7jtvRQY4Yj0szqD2VNV+M8CTwffO2eFxdcP7qYDYrjN1TCZZwzotXbYs58FROhNjyt98443c2+133p7vpROcBf1DbAi2OFP3lelSHWMivxyWrAIWiCPQmIwRNplFptLPy7b5Wrnyuhg4wMrgDU4YOYFp5jT8fvKVrK8a9aFluc6GoWOUZYHpGj2g14JYtkmQ4985CAMeOCz2BDjDnHLaMpF2S/ldiJENGz9J2YX+IKCSLgOr+m+askn3ph/IRD7nrY9H0IIAABp8n8CuZk1G5+6816lTxzMpjz28cPFiMkTkmpoAVWzi1MnTYxM4Hve5dOm1uX/2BwGgtNL3CeqVJXHw+uL8fhPanA+7aliH59F/Rn+l/TVpklGBnOe2LwpAAbLJfM9lYH9ezgWwON11MnZOmR1n/Nprb5ZTpwR4SmKv5HvPnzubGn3PJrMqK2u6IxlkuwBud1LHF5/LZ8lkyxqQO3fG+fsi90AffWuyg94LyPL7muymagOA8uPPPk15n6CLHUFSeC862Ezy8q4YY0szPQtfktKhOXOSdaV7gKheQ8CRvUAoCK4bttn323clCGrKSN1dk+Ehi4aVKofxvewZmcGiI3dqtuBy/Azmu8mQIBwET7J//t59ApfNdDPALYBu3vxk2GQO9ZpatkjmyJBSKXZV0CNQY2cEBvbEyYYB32wtn7F8xfLYfOcIMNdyucrW+2/l2MasA2cCLvrMHnomJb+ewx2xKwJjdhDgt4CbzMu0NiPg69TDw/nepqeDvjqrlG0Pay8333xTMiOAtWdAgtA3n+Gs+SVk2dFjR1I+RScf//JXUlpcF1D3pN8imcsFixJ40RWATM3/mjU3RP/1jQHpt99+W7nx5pviN/RVsWXOFOi90tufUfbsIR9Od5WHYY2BVvonwB8+fFjZsX1rufuee0JyIE3oCxsjeBOgCwLZQefmeYDFpoyPTDgnYHrEKKX+3fFVgldgjk7deMMtKW8U6LCbtX91dEpr6WmWTPb2DU2y2xfdISc+V98rokeWxT2TLz3Fns+EMvLPjpMDuASmYBce/8pXAhQFSGyK+yXfbAnbhOhRou3c773vvgxIos/uLWemdGvqlDqN9sqVkDewGQKXP9QPKNi9fNG0s5PRCwtnZ82clWEF3lflgzuW0bHKwDvyVQgluGHptctiuwVBdIzPtM8xvVFWhpw8EWDMbsq+tA1vy+frjfEOGWxxoE5+VRrnD9uCzPnk04+GesYfSmm+d5clNtwqy577+rLE+523307fjhHOhn0gzhEjnj1l5vPnR7aVKvONyuD0uHRO7ky7QOzi2TNDZNqYYEJ+SYA/cvjwBPEySbAL2+hO6JzPglF3WBjb3R1d9h7GeZNXeu5uvKOyO/4T1qEbCM4rfb3l1VdeyXuxfae6T6ePVFZ45849udutW3akJ8wzpmRupLH7tc9HBYMAL8vmTx0vjz7+cFm24tpUWaX/buqUyJKffXfte2Xd2nVl0qSp5dDBI1kSKvkB40kY8KuTJ3XGzxs+QdczYKFjdHQRrqwEWE9IoW987espyUeSqRRR3obstW5DhdbFSxfK/GtqBYTyPDbw888+LS1nj28edHE8bDOMwEsMDvRfXfzYZBaulIEYFMKaNFFbG3Qc5Woi0uqI95aJ44d2r1zuyXjpMLHjJ+SwnnnmmSjQY489npdwMMAIJ09hOHAGHthl8EyjAvQpOAZAGljKlrJLldtIzpGK+giV7JSf97MY/+40up+OkRDNp2GrG6vQEUPlMzg2FyOQATwZNOVIHIfDSsnK+AlhKBn0RIxDNeV+bvrMmQm2GoZk1Ig6lYxR0SSptjL1z721Qa0p42rYNndAQe0EAkQIa53MUqfGSWvWHovhMe6U1DvVUZKTysEDlZkxrcUyQsbItnlMBSaOMhpRa8Hk5MmdpfSrVT1bsLsMWtKoeqxaWxPcUlDCyOnXjMzERPwC3aYEoqYfL+WcPafMEzkAlgRuWF1FlU3Dqxry1Leer8tNGXJO3Z2TG//me5y9+6yjrSeFzdu9c09K+Qg0QTc6vGbCxpd3310bZgMwItRPPvmNMDoAqYya5j4DFowdfOrpp8qqlasjby+99GKWBvoMd+MzDD2wU4dTM3rbOzBQtvnKZri7S5e6wyIItCy5BFYZ6Oeff6ksXDi/LLhmYYJbhkStO8OstI6xz8jtMQLzEQn+6t6eaiCqHI7KfZiGApAAQlnaO8TEcMj0M9mXjo4wGGYcDgy0RF8stnXeDXjBUAIZZB5bhmEzcUnmSF2urB5jmiVyvXWbMlkXsAgmPfvqVasDDnz+gkUL4ziVRein8bvIBhlI9mZuLb8JW3f8eAwzGVm2dEWa/N96+60AAtN1MmL3uuvKp59tCmi49ZYbo+MADyNPJmRG/R3jh0Txd+RCUAcSa8LlBAA7xr0uc6zLF8kH54yIYRcATkG/ck59WQy1P5hgjgAInjtnfhy1dPfhowdrs/yK5clgux89UzLEbAE9BUCAEmeg2b/Z7yCtDrgol8pG+v0HMyjDoAJysP/A3pzjV574at5l3Xvr0mfGGdED8rByxZqUinpfdsgdNqOy3RVwRQcFd1OnTQ8xwIYrsaCj+uI4jHHj6+4rNpueAxyegSPx3EA8UCSDRL+qvH4S9s5SW4GaTdPsCTZaQHj2zLmyc/eesLNAHdu+ffuWIaA3EJ1ZsnhxnFizp4JtFJgw9PYpARbNkJJk5QPaeod6dLaknMx7Kk8CKPw7Zwx4y3DLeK5YsTzB1Z59e+Mb2C0yN3PGrGT6gUlZZPfss8kkEOIznL8MA2DhvABo70KvspT2TFcClrpfx1AV/YnjYpvYL88P3Okh8fnuiawfOXKwdIweFWBFRt0ZAGioimwBOQR804PJBre2ZPAN3RbwGXqSyaItLQn62RH21V37GYGWc2Eb6RCAhwhsmv3JnCCSDaaXggQ2lv7yO/xr3RNzNGfmc5uplAarpHSkrS1kobO1rZ6/ZafYEp+D6GHrEYfA/YcffpjnQiLU/t66a6ey58p++gJwyR474dy8t9/FJnoG9toX0AN9+1mlbwgrZJ+A3fNu2LQhen3/Aw+mEbyZQJZG8LZhNaMwa07eW0k7nVNe7HPYhAMH95XVq1elFFNw53z9LP2LL2sbnqDM2bMjwJmAXMaTLjsL5PCWLzaV4e3Dyve///2QQs6/maBHFhADwUhDwzjYA1UYZCl7zNra6uTTnkvpfSYTnhm+IU/OxShf2Rv3TvYQZuSJP3AWKk8EToLuyLb7guWu1OlbeiL1mLHlv/ntrxMs8ncCPniokqXnQ1qzMUjJxx7/cnn5pZcCFv27P8lSz5kT8sSSTmSHTBRb75lgsYxfNrF2aFcf32I4UVOa7HfLTPrZyOL5i8n0qa6x/gBWY7/hx96+/lRRfPTR+uAS/gj+MOCKzN991z35X+XP9JCctre1xQ84R/4HHmtGQQu6TB+cMXN67hoxx+bXSoLlIfPYYbL56eefxE/qt26mzrI9bJUpfIgZA4f4AXfJ5/IX7kEvaybOHTmSLJ9zk0HlP4zERogOtBjhPy/6gQiUhfEu9EtQjhCbN6fuMlJhZNojmXBWfrfPJP/7DhpAsmNoNPy4smfnrpCKghdya8cYctE9wwyeCQHUOWHC1WETyZx0sQEjQ3YdO6otpKf8w49+HJtgbLwqkcuXlEBOjv1w33AavV69ZmX5+reeLGPG2lV5Mhkaz+pd+Ly//Mu/TKVNZ+eUBDoy3sPb65Q4coK0YfdmzZwZveSPlMcbhNYM/ar9ib3RO/MA/NyK61aExISf4eGQvxMmZLCSP3DJ0cNH4wsMJWk5fWTjYNNkmUhD5qa/v6bVLJW8fLk2YI4dW7rPn0uJC2ci29PW0ppaz9SKtrQGIAwO1GClp6fuWWlrH15OnDqVBjMvCYxSonfffbs8+bWvh73AWmKOGGB7VYAFP6sfQnO8FKS53wAwIO6iGWRsvQtkPCg5ZeeYGEk/TymzUXWMqLw/l8+BEW5L5giAXiSgT6TPsMhciCI5AQCAE0wj4oi66RX7IxBi8DAMAg6GdtacOTV9OXpUFdwJnRljTBApFocqiFFawaAotSE0mADMHIEEHAmP928YLdE7x8yIYOaVF1CcTz7+JEGVl2UolMbYqP37v//7Gfcnsn39jddS4gdYM3ZA5dJl15bZs2emntPzDwxeGaptHJa7dgYECzDSmO0cKb//Bp7rNJQRicTJhe/3x/lQmmYIQZ26NTpAWp0qNorz5vjjWM6crbWv7UZRX8zfCRybaTTuKUHe6NGRSYCK8/A9tWztWJyRwBEopqSPPPpYQLTz0NPk+YzfxZqQZ3/e/2B9WblqTbKNdqRYviYwHjPaSPCRZc9ebO+pgH3T1zjo7/7udzMti5FVUrd3387aGzB6dNhi4I+MKbOh4MYCy1ZgRO0ycJeyBmSOg2JQ/TwjnMWKZ7tz5owEmaSwmB9gjJHD3Dn/pr8J+PV7sJ9GS0q39w8MpqQIu+UumgZ/BlgwhTWsgGJEDLKg2qI87LvA1+AKmT3MrWyJd9HMjq2sdcCtV/cojRtf2S1MNmcoeMAUdp0+lcDMomBgDlBgSzz7sms5k/vK2vfeDSgz5lyWAcN5+MjJPMP1168cYnCVyRlhPiYjnAF5AJST8P8Fpfo42K233nzr6rhnIEYDKb3fvnN7sn3Ok555zo0bN+W/lURgKQWjgDBZqwBnWKYlOr8s05swJu8G+AtAs+/hhAWOhm7U8ZgHDhhNbkjFrjJi5Khqq86fD3vMaGPX3eUH69eXLz30cGyBQExgBxwAde4Di4kMcqfN2NFV110f5g9Lx6YKgDlx9ynIJjNkT2M+m+zsmywkG4iwQNaE5Zo/PwE5myb4ZQPpEpmTMVcmgRxYvmxF5PbwoQPRVcSBe5s3f06CI/sYpkzWGzm7HDl2PH1PenPoKqDnPIFhQSEAMW7smJR10W93QK8EIEZBZ1ng0FJgWXnvQyach+CCvXKG3sG7cFoAIhBC/psF13aI9F65kgwV28meyCAKvgAnZS7Ozt/7uUsXbJE3At3QEJMCF8c/fPjRh1n87HMBYGUZmp7ZRUFfLVMrAXPuwJffR5aaKYZ09OiRQykT0o+RBc6DA/VnB0syhoAE3fBsej585qzZc7IwUUCH/BFwWqiIUJAZr+WXA5ERTpxf8yUYQ0Rg5umvs9d/Z3GhgFm2z7sKFvkp513LiyZHf/lPQYazzfblzLMAACAASURBVPb1obOn82wUm42dFzzzT0Cou3Vufg4hBOS7LwSKLBZfrJSJftRM3sncpd6br3/9m1enLPIB7B/A53yQCOQ35XRdpxKM5c4vXcrfy6qQMTacbdcrqxndXdQS78463fL4ieyAE4zxHwIFZ83HuoSt2yyAnlxuuPGGsML8oDvkU/g7lQP0ir7DHM26BaTijOn1OYA6pYpTJ08pDz/yUN6h2bdjwSGdanouG39Or3MH7TK+A7mDWibbE2JSn5d7VyHgPfQOAa4ILxlAuMNX+kf6+zNcgQ1ExhiLjXRhawRQ/mQ635w5wTBwimXWSvAB6f82qnhi/k0/tueTAbpm4cKQN+yiMkSlRM24diXMzhzQpTebN22KbgPqZAapBE+Z1mhiIXuIsOAH+fu1eqaHAj9TaMPs913JoALEBZkjB2fOdqcqxG4VAQtZQuS4R19IBFkhMukdEXG9l3uCs4BoctXsRqTzZNXS0qnTJodIU27n/DPxc/y4yJLMB3k1Hjn7AseNC+ZDKDlPemxNwvr316XPVZUHUlf/k3tIpcGECTnHs11nIm9NO0eGetiZ09eXHhI40fe7SyQTHMR+kwsyP20yO1YXqcOTKllCpFy4GAwhi9HT15ugoyGBDPFJH+1oWZPa65u+ljNny4pVK8vWLzaXsQYvzK6ZVf+OLJ8yY2owyGD/YDHg4vLl3gQoEydMynPVCZkXyvhxNUlAXsmlM/re73+33P/QvSHM6wRfQ2hGZRDYxx99XP7uBz8oY8aML2WwLb3OBoTUsnTtCyOHhixcyrmzb+nFudIbu4Psp9MCXTrKd77z5puxX1954itl6bKlyWJbXUMf9eg+9NCXgjn52PQgnT9ffvSjfygtB3evH8QCKKuikIwstsgf9XuMem0qGlH6UH6trXFqBKS/r7dmfihWS60bNJHBv584eTqHOKqjI0yPcjYWnSLp19GI9sd//KeZnLR925YIqjQhJrD2i/RcbQLFUG3euDmOMNmE8eNjbAkZMEhxm9IBP8uwqqHVWCzic7C1FK2Oy2ZMlDiotRQ9+gLcsXG1fKuCwtSaC6r6rqQsgkIx4pgdzyHAutr8dvlSIksTyVwQkMWgMRieTdoNWMRgKUXBbAJW+kWkUjnTfXv2RtFNCksvyOQKehkbQSAF0OfE2VnaZu+FSRjAurN58qvfSJN1a7t6z/7y6988m4WkwJOgQHnAXXfdmTStqUqWOlHexLcCkKHeDxH2yJEd6S0gB2mGbzM7v47DrQ3752MsOAHGIA10FscODubz/Lf7JrSZUa8EcmjpKNChrJDgEu7a39A7FGgKokfFWDb15u6AMifjOGCam/I5v0fD45GUKpE5pUjuZ/0H6yMXslsAoeZqgTrwv/a99yKXpj8JPj7/fEMAnr/rnGAykBHEI9L/JXDlwI0SFnQDBhyKdHp6KIbKB4AkRlMgdOH8OcmycuMNN6XpGIgxUlKtenovUv5XgafP997Ohj5h8TgPhs3EOHfvc5VdScMDMaYBAn3OjN5i7tRtKwUhv8bAZuTjvHm5q5ppGRMjG3AWQFD3/ABjztgdMR5+h4wMQ2V0J/Ct3JNOCaISKBmd2157hYA/DpmRoXMANZ2id5kwc+pkPsNOImOblf75fbIdx44eCstKhuoo61mZKGXnkYWAnl2d8K233pxyLDIEGHsHgN0oaVmvZ3/1y/ydqWfkwT6gMD2nT4fJdT4+C1ACZJoFqP5OE/XHH9VyF+fPTmjKx5JmWea1i9IXiH1TVoB9A1A5IHcTosRSzBV1P4h3dI5GcHNAdJk+MPh79+4vq1auDDkhKLbsGOjBvvkcP0cfBByeJ0BzyoyADXXKAPPyFcsiT0oj7FppGo81W3M8AlQ23LPKkmO23AubgwEUsJnkRTeUJwr2/VtYXWWVpaWO+x0cLOPHjkvJ5Csvv5hg7Nbbbk1pgHKIs11nw7gODraVQfnEgUpSIHLoqVIzz71m1epkTbCneiaasc3Asecgr7ISFsj5qgyzfRCW8Z0JGcROKj3xvWy5M6rEirLkzgSAydR3TgxYlXWRLRAY+97PPv2sHD1yLPeAFaS3s2fNyGRCgTH7w3b62qVf69jRPKeSEIxtnXrUkUCDHpER5wegkCGOOWN9p0+/2mejdK3JyqXEu38gcrNfr0j7qACo7AwbItbct8+SfaOvCCMlaS+++Hwlk6701UXLIytr6nu9YzM9ShlNynOGduDxnbL4CBxgEkGFHGPnnB07GJuj3GfIl7ItyohkUFVPuB860YzO5tf4aDYnu8EuA8F1ZwhArp8KoIUZku2aPiM+GMGJDBIsy/IYGiITkf1S3d0Zde4d2TB2gF8QlJkoeccdd6VMxxlitoFoIOvo8eORWeV9ADBShk804MUzAL/e5fY7bs9n0ynkF3BsiplJXj19l8ujjz6SoML363NSPuX91r6zNuSFfsMMWunrjU20eFoWwlmQJWRv36XLWVHg+Rvm2X3W6WXb8px0G6agE3RUZtr901V/VIj4XuexavWagDUBgPG5/p6P8B7OISWtU+tAD2SSjJcgQo/c7j11Uhbf4Fn4cf4P2JMJYG9N/4N/fJ8vQQSfyS5Vm25y3MwQVyE/Tp9KwMjesnnusO50aq8LJk1DO306wTafnMXuSKP2ttLSVsve6QhyCfFhUhn5VWWDNEYqAu9K0/0eo5/dh8BaabipjQnMp/y3vlHnq3Tbc/AZ5AY24s+8G91EjtQpbHPLxk0bQhYynkuWLIoOqLCBRfXmGdLE7yJL2Th6zgaRaXaY7kIzbe3tIUPeeOO1LED9yleeiI6ww4KbEEdDd80Hnz55Kr5W+Ri/zRf575ZhdaBKJYNHXc1kJyBrr/28+o34EJ/v3hsCOGV048bFJkg88Nn8GtlK/3hv31D2V6+h3YeGZLRkanJ316kQtfADHKXsS4AzdeaMZP8FPlu37sggjxeef3GI3D4X/E6enDMcqMRXUIPM/frXnizLrrs2gY6/h9vgM8+kvWPnjl2x0/v2Hiz33H1/2bf/QIgIJJPpmGfPduU5duzclnflb2XInaUgC+7lj/RIudtNGzYmwDSSnXwvW7Yi52pwBFuEENAOA3/zd3RK5U7LC8/+zeD69esjqAIKhwj8Aq8i6qQie2rj1KixY2PIHFJKJKSeBgdysErYXPboUbVf5vTps2HfpAy7zpwNWMM633TTLWXfnn2Z/mGTqkkhBFZ0pw7ywEGA4mCZMXNWonNOlTPE0N9w443J7BB6ws5gAgBYG84pu3feX1feW7c2y0hvvPHmsuWLLQkm6nSXBVEmF09gRIN1I/zYq6C6NuNj90ekbMtwA0wAoZN6rFN/Lobd5Hhc2DlN+DZTm1TVOTERKDBP0NSQcgicjAvhvCklZpQT5Wwp3ieffFQO7j+YsicXxIj4dwYNo+ZnlVJ5PsB608bNKXcxLUf0DKA98vBjAYydUzrTPP7iS8+XL7Zsyv0RNg2Gxv2agDYwULMwFukBuhmDCOBMEESaFnehnOk6F4PQbKfGjCXzMG5clML5c5Qcp/NUTkJYsThkJw2hHaPDhmPKsvT1kqkmsyqw2LUr70dG/Bv20e/G8ntPBoYiOg9BcE13XwhjIRihULW8EUD+ImVmHBBjJM0p8OGUBOBkRhBvogzG6I/+6E9TbmayCBCAgQMeZR98n2BLSpwT4FCAZzWxccbDhwXgArIiRL/P2TmHMCodY/P7kik4pxSzrU6nmzKlbqjeuDGZGsw0OWGQyYd3N4mNcgJdGAoGGtunBIHxFaBwnpwOuQNkBB8cbWXDtiUgTUOyUqVSIt/YQM7N7xGwC9wzAOPy5SzrdW6YYOxgSn5OncyZcOaAfw02yP65gByyycCTA87P71u0eFEMuH1AavWxQGq+gU3sEBAi+2TAwobPPkm2hAz5WcBctkSfm8ZIzJnU97x5s1O62tJaM82yc3Nmz43jFPi89+67cZzKyIAVThXo3Lp9a8oZYgTTSG26nv6L2uxfx2K3hM0E5ryb8a3nzl2I82GDjBllC4BqsuqMmnGxQJGfAzb9ndrib33rd+KAPvjgg7Jt65ah/Vmd0YPWlmEJNoDnTGNqqeCWXhrfKmhk4JXvKAfhEO0cSAlvd3fs0+w5WMy6hNFwDn8PcNTpTi3ls08/CfOqdGfu/DmREYSJYIdTYGeaJnqyjYVUwidroqmY3AsOLPWcPnVq9oo4v7ot/fpyzYK6v0g2+c233i5dXd0ZeqFktXHygCgCxxnLNsr4023gB3FE7m27JjcCxyNHOOnLsQP0p+6SqSUMsgDuuZYGTkg2nz7K3GAA3aFAijxi2ZEDPpfzUykgk0R3ZVEAVfb/3ffWljWrVgbUyJhwiIYoeEb9LLPnzk2wB+hjwBEkHCyHCzSRVdlQ2TjZr+tWXpeyLXbX6FjBoWEgJlVx/HVaWGWhkznYvivgxPMCC96TfAmgan9jT3r8lL+4s9TmH69L9wD1NCGfP5cSnWacOHDAhnWfO5v3rMF0R/2e3btzp8hB8pLBCMWCyNH5fc6ETyJfSjjJqPuwxJpMkn+/sxIG7ZFXd6vEBg4ASIFbYJXsZVDEwQN1T9OECeXI4UOxP/4tkzpPyogeurqbiu7QV+QFfURaCVZlVAXE9FYQptcK+NaboEycT2XHH3v88Vq90duX8hqkjF1z9OG27Krqis1UXiTLZyS1bA4Zs1pAjy1/jtiRJWMzN36+KYGBBdWCCnKLRCFHMqcCH1UWdKHH5vfSn7UQ3pNMNmVO3te50lef498NV5AF4d/hJr61fag3lM9AVPJ/zuH9de/FdpAV9+DcZEyRlkrR+S9DYFLG39+fs6n9VHUPFHbd/Wfv1aWL5dbbbq/TMU+fjixkpHot4knwjdzz/BOzm6U7vc30i28BIskkOwjgImb1cS29tg46kWGHdUwHzHLiaVOqDzmHiOiMLNx5x505Dz6ZHPgsRCUfOlnGdFh7+eSTT0Mo3nf/A3lX/sZQCGclsyBIhC9VajgT2US20v8nyylVHdobhHBWMmZ/TjNs4pFHHo6uwgvOCn6TGaBrSDeyLXtCl9lVeI794ZvmzqfTeu62JzhVPaSfWkAEb8FGPtu5+/6uU6fik5udVOTBMlZDT8gy/8pGsG30RgaCjrmLYS2tddnmMDZOZsXSTSOxq77wHSp36Adcxi7p6z13tjtZWiWQgkg2nu2mKzJXw4Yy+WyPu8jUt6FJeu78ww8+LT/96Y+zT+fCxTrBFLHdkM3wTR2W01vuvufekOfGS6sMSsWO6pszSOFDKRkzGbhWvUwoa1bfWF591aCR07GbKouUqCFIVXgp/TagB1lL1uFpQXutwrgpZG7XydNlzNiO8otf/Dzy8Kd/+k+DzydMGBcy5LnnflPefOv18od/8P3y0MMPJ7N7TMb32X/8y0FjNDlu/QQMK6cF4A4b1poLcOH+nL90ORc8YlhbHkLqEKgPM9DWFgNqySVwdeEyo9OaJiYX8eHHH5X+wcFy4/UmmR0pf/VXfxXwaLy0ixH0iNqMhXPg9953fxyd3oZfPfPLgL7f+73vldbW2uhrGhAmB1gCrHxR4B/+3d9GiP/Fv/gfY9w0llsmyXAo3zKyFtgEwGtt/s7UIgPTDLv3JMicBecru8LBY/w3bdwQI0YpHWqi3I6O8u7ad9J7YPGf36GMwM9yhliJZroGYRFMZlHh9m0Bgz5PKQ8HN22K8dwlTvbdtW/HIf7+H/xhmT9/3lAJwbShrNNgJlh8/NEnRZBq6zpHeMftd4VBW7FqRZrxCAv2Sho5TnXi+ABCy8jOnK5NgMZOA8oYQYBXJgAoPnn8RNmxo/YtALDNdCgGHzMUB7d/fxTRtBJfDCrZwQo6R8sgTRhh5Cmo5xGgElifZ/odGWhqbBk4Bo3yAtIYRHeVWs25c8uHH3yQ1HzGMi9YGGNEtjTiO0dlFdhQzKlnAZwAaw7fXXnPU12nAmh379pbbr/9zvLSyy+nwdCi2zRgjuoos+fMzR2l1GdgIBP/BG/OGNAug/1DvQQzU7ajlI4zaxr4Nb4q0fEZ3pks+WwGgkFmrBkZji09O9lCrEn4fICVd/fvwEGWPY4cObR8TfmiNO+ZnImRrlhOZ21aCb3xDEpmzp2z/Vh5VO2/EGz5WY3Jq42PlzVVltramiZ3Dg8gApSUoPodzVhgz+eegFgTi2S3BB/ABHBO3xj4r3z9awk2BnrrXpCmgTKO9sKlZH8sfnz218+Wt994vTzy6CMpVxDQMsKYxL6+/tKqJGH7jrLx08/K8eNHcx7Zr5HlYgLSliHGenrZnUblEQFFyqE4ZUDYuFbECND//vtrw1J/6UsPXy1xUb7ACZExX8AENlm5orMRWM+ZW8eMMtTO0Jfyhux3OFsDJjXor7zySgK2O++8J7bJncrw+N30accOG9Nb43DqgsrtZf6CeQF7zWQ7Bl0ZqwyiwIIDOnr4WLnv/vujPwC7BXZ+X/qOentSUiuAJKP0hD6aAjl71qxMK9qzb0/Kt8guECIYk9ElJwI8Z1D3q1jaiRm7kiANAXT08OHo56OPPpZgyXvfd+99uWcg9LXXXi8HDx/JmQE+/AAGXTZL0AhoAWA7t9eluWxfQzAB2XU07PbYM5lxhi8LaNXZz79maPz5ugSXbLy7z+jm3t4AoZSljldaUndy9fT1BFAdOwZc1ulE3geIkP1g0/0+duCmG24KgefO2AfBzqbNG9JkP2XS1EwlxCrbd+L/y07QY5/HVgEZnKxMCR8jk5IBMwcO1IELljaOruPZvXcT6MRmZUJWRwBU7bM8lWcl415SyY2S0toTNiLAOL4XmWWYwbDaq+mLrXU3fI4poAIi9+G9BDYGBnhuAM69IYcQbL5HplY2wHkCErVPsJbTYNvJKBsm8+fnLdSECYBpvpT88U9ApIwnWwTI8XlsnEAHiSIwTZ/fmutjWz/+5OOU63kPYJecswv25wmsn/rFP5Z777n3an8umWBfyLh7ZN/HjENGjc6AFDre9J2wDe4IIJfNrQMl6iQ14JCREyAjlk6dPpFhIN/61rcSbL700ksJQFZcd1161Xy2DM5tt92R0m3+URCAKHVmCKN1771bZkybXvqu9ORz3SGfChskK7eo+k0gGPiW4afLiEc2kY31M8gKE/icG73hB9yJSa3eH77xvzIsWW45d37WcbDXhrYgougPuczQmpBQU3KXfhe74Hfd/8ADmXwpW60KBj6rO68qmUnWVZ588NGH5ez5c2luZ7MEXoQToaVvhL6k3MqwqAP7cyayvnSVL+RT2AT+hqx2jB0V383e3Xvv/SFc+UZkMVsdvbdEvPtc2bGtjvYXOMm4+J2IAM8ooBbIkG167BwE1ewBzFGz5x9FNwSe7iuLig8fKg899Eh0be7c2Xkn2BG5rM9o9ZpVWd4sMEoPYalVPfqh3ZOpfGyZzOk4E3D31owBvGEkdSqfemvWj5w2eJgcIA0EdnS46RO3vB1xQueansxkDoc+QwA7VvnZ0C7FOvypI7oiOGt6GS/31dH4/LG7H9leAyxrXOg6kF+nk8ncu7cpZf/evflcI53pCtK8dfiwMnlSLZV79ZU3yt/93d+WmTPnlPHjJsbGOT93BIOxHeTUsBsTV00cPtlloW9/bCM/za6tffe9q5lUGdrHHn0ykz1ffumVcvLUiWDAGTOmlbPnuuLjlaQLdATw7HStQqmDp8iI2AAG6ZwwPgtDf/XLpyNf99x7T+7a95Mpe/feX78u6xDuuOO24EXv2XJw1/uDFvwpN/DLCbsDd4knThwLqOUoffMrr7+RWuLFC65JM3QWHhkRN3ZsfpH/33OpLxGxEjeTtNS7btuytXz0ycdlxOjR5YYbbkkpzw/+1mHOKkeOHEpZydLlXnxGjNQOe31mzkz2QYnZD3/4d+XWW29Pc9ewtvZc7EcfvZ+Z45ouOUAKhcWT7pfV+Sd/9CdppPIlG5R9DQsWBOiH4Ro3vvzoR/8lTbff/vbv1H0rWPZLl8pbb72RHQorr1tVvvf7f3C1ifff/Ju/yBjnbNp94IGhEXjHM3XquRefS2mOGmS/HxOuTMZnYf6++c1vZXqGENk+nnfXvpuoc/Wa1TEOHK8SNIGKniWMnAhdACi74N+lY+0n0oNA8W0ZfvONN8u6de+XCRM6yze/8Z0A4y+2bq5Gr33Y1RIzWRvGyl0+8cQTpb2NctamrqnTptTpdufOxhgxsoRew7F0tFnzlEs60h3XWfmjAx7rXP+xcdYABubBOVJcQAyLKUtEuTjCgMr586PgzZhAylhLhy5HYTiLgPvsBqgMgi/M25nTZyKLZAfzQXZNAbGk02f+7L/+NI6TE9UbJHgHpjlp4MNitv/vr/6q7Ni+s/zLf/k/JzBXetF/xWjWWo6BtfHzGC/PRY79N8UGyE+dPB4QBBA0Y42b3iqLcU1gcHecjfME0gBNho8y1obirgQ6zqWOBLYPySLOrgRx/ltplWAcwPQuKQ+7eHEIJJxISjmOuGNM+dnPfxZQ4Z5kQA3VcN8cknPlTJ0jJ5dpWGPHpqE2ICtDJFqGsjatYU+Mo8ZMCSa3bN0Shhq78977a8uVKz3l5ptvzT0DAGTnvvseKG+tfTsOs61YeLoljkxQagrbzu07ExT90R/9SRoHjx3RmF6ZZOUrgjIj7E2duXS5t0yZPqOcPn4irPHx40fqYscsVGst869ZkAx0dmh116DP+2A3ATpMIWd52513JNBoegsQLOSGTDb9HHRZMMN+YCYFvIYVLFu+rLz2+ivJsCiBFMzTUyCSnAGkzvuBB7+Uso433zSVrvaXKBlyrqbXYNrJ6MXzdRSoRWhk4MtfeTwBpeZWOosFc1/0zRmSu88+/TzP4r993/mL51NvDwzJ7nGcraW1bNi4MWBGqZCAb+vWzRVgjOmIg/C+dfLerCw75gyQKQI2BJIz8ew183IhDuX4kaNx8DJ8bKdAGFgURGP3ZcuOnziZhk8+ASklMNSf8MnHlsN2ZMmcCWgGdgD77C6iB+ADmIESDG7du9Aav+NZEEb09Wc/+0kyCBmnvG9vQA6Aw0/4+2ZKkuB6+67teQb14Hv27MruEyy/9/e5BowI8L79nW+XiWNrL6Hgzu8VQCKD3P/JE6cCpJSOCcCNNN7yxebYMoGH4MVyVQywTC5AdsvNt5Sf/vQnCab4AKPTgXOfLVjgU8geQm3litVXSyARJxlpPDSRy/MBkhh7YKzZPo6pbgYpsLt0XJ8EYM8+WlyZUuqhUhg2Ovu26MRbb4XNFQzwj+wQnQQMARL2RfCdaWULF8XOKo/ibwAk3ytDjGVNT9Hps2XP3gNl5XVL4jP9XusmkHXsk8ARyFVCQ8fINnv353/+z7Iwm47KtBtNC4j5HiQPeSCPr736auxbeiQPH06GAPONoAS0lD5t3LQxtlMGXyCZyXbbt8d2rlq9KpkZwXqItcGBvIfAi/8EjseO60g5k7vkH8if32Nyqd07fIHMV3v7yJQM8pl0wB9BqK9aBthT1qxcZRRMObDfsto6HbGCPssvlUnVXXVspIxg3QdVQlz4417TGzlmTPBJhiid01dXS+EFxDJc7rT2E16MjsBq5DSlp2Soy9AZawjGpNeKLAGnwLuzIGN//uf/vE7u6jqdoUpwEdls9MlZsa2+9hzYX04fP56eHvfbZGH0GtpV1WTHd27fFhmBw2S6EAAINHdSS7/3ZYLu0WN1jxrSQj8oO+rfBCO+6rj0kVkoDyfwEXCK4Eebg/Ng52Vy2KfsR9lTh84gVP/8n/3zBCvIIn8f3JER6u0B69/5zu/GV61b927KKO+++64MgahL1C9nEAV5+J3f/d0yadLEZNUPHDiUQKkhv53bmHF6GruzzNpZy7qoRkB8+XKWzp6tM1CAH1DpAkPJzNQS7/Mhk2VzrrZoGOV9puvqgCtpgyxcHxq+A696J34wE8UunC9t7cPyO1PqbI+Tnzl7towcPTbPf+lCxU50XsaDDA32X8kCb9jGyHPy123tx6WeVMj88Ic/DK7/8uNfDW515jLH+qDhchlS/UFGSf/pn/5ZxrQLNgVuBjEISt94/Y3y43/4SXAQbOazLZceP74zPfzkf9XqlWXu3Fnlw4/eT9UHeWJXYTckYQ2aatkiu1OXM48ts2fNjC1hkxBk9v8hliQI6FkW12r3sPB70sSydYt+rzOlZf+O9waBCyAEq4JF5uz8965d2xOtM7ou6K21a+MYly65thzcvz+joLFZgKtaTYLUMXpsHE73+Qvl5OlTacq3hGjDpo1lxKiOcv31N5WtW7eXZ371y6T8pCbvv//+TFVSUsUhqM8FYm+6qU5h0sBkuoYyC45f81eqPzKxeCBBmijwd7/7e4k4jdj1/b/9za9jbO6++95E3ZzD4UMHo3hf+9rXwkxxis2QAk6E0nJoLpeBdXiU9sEHHkzvB6eqvhvLwtAkrd9/pezcvT21hxywDcUMJLDx9jtvx5hgJzQ+2tzNKYrM/+mf/fcpR6jBwoTyX3/yk2zjvuvOu7L7BjuIPTWsQOMkge7rUXI2KuB7+7Ydyers3m1xZU9ZvWpNSj0QPJ9v/Dw/6/lr2rEtzKcyk69//Wvl/vvuqT0Jo0ck6wLFeg9AUgoZqFUek0k2w4YlsOHUGM86mKF1aKlTa7l8sdabpoSxlCgPBccqqJ1MsHCl9qY0E+SwhJRYUOUZAfFMFUrjWU8+r/b7mBvfFnnwfRmr29KWLI7vef31N8ratWvL/fc/GLD+H/7Dv4uMkBuMI4ZRiZPpT6bgaFJ/+eUXyh133JMJW5MnTwuLrdzBAAqlcZ47dbAa4js6wgxYTtcEZNh/zDtlAgTT8HziRJy8aVICUO/CyDY1/VhNy8WAyffXrSsdHaOSbXE2DJr6YgwZpyRANTWIDDK+GdQxVBLhmciYL2WL6siVnAGqal4BJefCGRhXQbuk/gAAIABJREFUjaV21gA/uRbAO0+lCALmpHVbBiMXzUJGjh24AhTolnPnvCzmOne+O07bvwNOZFsg4+sv/p//O7J2z933ZUz6B+vXlf179+UejGjNmN8xYxP8TRw/LqD8yFE7GmrToCznocNHs4Ry2cpV0TXfM7y17ep2dKCA/BmtPX/uvARhgsLHH3s8tf1Zyjt/XrJ3X2z5IrrlfZva8EcffTzBKaBPP+suhbrzyYSmfXv3p6xpzfVrUk77zDO/Chlz2623hb3nvJW5eBfyLgjCKmOAASzOL/c5SW/VRwGA7hKIdjfS7O7n3vvuSTZUXfWWrVvLm6+/HgBR97pMjx3aumVbnJdSQ7XPyvcEnz6bHgEVX2z6IrK+es2aPM+Ike3lvffeTZ03dpaTA4affPKrkdX31r0TO3bo4IGyePHS7NjRfOqzGnadfJ88eizBCjnnVJRa+P/nuuuUtWnTZ6TvDLiyyd2fH//4H6L7/g7zLAC48YYbM/4doPacxq/SFVnNjFkfWuoKkNGNY0ePBOgLyrC53lWpaC2zqKORZcmrs1wdOcTet7W31lr6llrT7huAD/vG9FiyoYDxho0bSu+lS+VLDz4YACnIQUpp0EXcCEoxsyY80g+7nZRTCiQFnALZpgzmTKZ8teU++R8kSJYXzpgWnSUrAmK2Hjhlm+fPWxBQzhYiS2Q+gTby4XtR83SV7Vty7ZLyxhtvpO6cbOlHALBr309/CBo2z4Z6No8cJ5t5tA5Rwdrze8CPABVwESArLWITAE13IMjmWwRp5Nn7Pffcc2Xz5o05f6VjSDHvT7/ZNM9XF43X97Jbh/wIFJrzcVYALLlXnvnOO+/m/pyF+/N9/A054wfYwjfffDNg6Zvf/Hae7/XXX00mHS6hx4IzJbuAMN/puQV0/EJ6jUeMSBDn3oCyXbt3pxxIzws7g0i43Fubn0ePHpmAhK1mC/ybXr/5c68pr7z6SoJjZ+O59Db09hlvfyXyUXtvOsqXHvhSFvAKoj6SDT1Wy40ATTLky6ASfsy90n8lxJ6VnXBGNSPQV77//X9Slq9YkazLf/p//2MdatTZWc5nWlt/fKC+OneA9W9KVid2KjfXezEqmIaMAPkJjuyxGzEymUEEg/HC7KIqBWX//ACMRI6cvQm5SsXOXbqQ3/PEE18ts6bPCFkk4wVgI/BgPBmmaxfX8f1K8d555534WtjInrPNX2wJluP7+UJZtKZ3yGc3fR8CHPZMZo1/SvC+YHH+2+90RoBvppFmPP+Rctddd+XenKNScOdGr9w5O0FHEDAIibffejMBlkDDgBF4VWUBsA6fwIzd3V2ZMMmnNcNrmvUMCN6nnvp57P7d992XjCN76Pw16OtrlVlDICIp+SC2aNmSpcluIctuuP6GZItk/0+fOZXSLXY0Jfv60ztq64X/psfOFYYV9CK3BPZGpdNF0wdhTIFO0zsr467HGH6Aq2fNmnN195y7nTlzegguExqNvSZ7ytwFnAuXGD5zOP0zL774UqYhf/1r3w45oBLEfbz7ztvlzTdfHxpmNDEE/YNfejD6O+DkBk1+rWW9r7z8cvn0k8/KuPETkzVWhQWfCqTIxsrrVobI6j53phw5ejD+hXzIkpFFtgZ2dR7OjI6zdZ71v/vjP8mAJO0Q4pbPhtZaeE6LvRE6S65dehVDIgbguZYjez8cFME1I279ZZ1bfSmXxYhgc9M4PaCHY0JpV8JzmqLWEc3pFzh3LkZt3JjxZVmaztZHSFetWhOlX7d+fTl23O6UGeX9dUCGJWbDE+DY2HvPPffEOTsYzBiwblABo+pgfvLjn4QR+O53fy8sif0s11wzN7W0v/n1b2IosUR6XMx2d6l///f/JQ2L3/md78YBCXwESyJ6xvbQ4QNhRn7xi6ey/Vkj3P33PRClka6mvP/u3/7bGBlOwN83INjujKamWe/BmHGjy1NPPV1eeund8r/+b/9TWCCGCiv/6isvpeTPBl1GQnmHoAeI/cXTT+X8br3l9nLh3IWAAO+yaGGdsvPmW2+E3bJEjMGQQgUugRPZiF07d2cksnKs48elZueGKT5+Skajbsg1D8/sdP1IhMmen8cffaRMmVKDhYHB/jR4GfnLKWOIIhylLULW/MkUNCWLFnmaLHK2O0Ya0E5JyVCtKPbCl+wXphQrJUjwPYyvd6TMlFcPShrPBVp9ffldTeOl//UzMi0GKDTpXfty6pZhPRYHwxoyMjIxr7zyckollEEAwHU0JhZIkHmsrP9wffna174e5uDIYeVkowPynnvu+bJj+44sT7SA1Xti0Cgb9t3yT6wfmfje9/4ggb8SuTVr1gRQvPzKS7X5fKAGIAApY640qNa0XqlBXfe58tJLz+c+RZNkXYDTTMoxBlsQy6DXPg2ZsVrrW5vrzmXvDeOjLt7QiGSF+qW3TVKpuzdkObE2zjqNihMnBNABU3oomjKLqvsC1dqkXJe+WdZ1PCUXdM47AEoyjYw0x2ZDu+BX1s3dkhusu0kwSrgw98gPwbXgEVDECEmHnzt/tqy+rk5YczbKCOrI6fayYOGSTMXrnDqlbNn4RXn77Tfj3Hfv2pm74lSwcH4uO0T27AmokW1z1zKlan+7zp5JcCqb9sAD90f/gNEvP/7lOAJBEXvVbBgHmOmG2mJBjMWCS5YuTlaE82wCRGlz4M57mWbD7jHUzkwgxMhzNhg7DiYT0lpaE6yYIMngnzx5LPfvXJVVYqsQHLIMmC0yxz5gfDWGCu700lniSCcEQsABHSWvwB8bpSR13/7KZgKsfqdzPXhgf5k7t+7vYLNrr1ydaigbgJU0rp0eem42xkQNAcfPfvbTODsBGTvuGZX9MtB79+0bGgE652pplHOVzSBPixcuThmq7HD2WY0bl2CJs27K+gDtjMQd+iL3DdinMxwpUNX0TWUakmmBPZeH+keuhMG92HO5nDp1IvJaJ7LNjtN0f02j8KqVa7Kr4fjRoyk5QVAowQCiOkZ1hMn0szK1tfStL+VkQDZZrdkHZau1nwYJiM08cfxYnLzsUaZjXtZ7V/cTIQJ9L73DQGrI1YfqOZtyNHJPJz0HVl/VAl2XidHnIMgFVFPec/ZsbdJtbY2ckq9mGSvZsZgRMGMfvI+MBZ1e9/663IUso4xvJmMNEU++ly1nyxARqhD4XRkjYBOz6gz9r6DDHSE3yJNAjN9G5MkeVfJqcgJL2TwyTEd8ffTRx7l3tk4w5nvpMTspuwaA8sVAqayoz2O33CPSh67abyNKAm59OS930vRH+n2CKKVyAjNZIb+HTLKh/IsyHv1MerOU/cn4CA6AP0DXvb7y8qvpCyK73lmQITA4ecp0OpPopsafWvzqs5pt7QJfz+p+vUMyOKWEtEkTftY11HHfghsYiG2iY/oT7r7r7vI3f/s3KceCf8hMdvuYbJYR9jMDnjdu2FD7O8ZPKB1jLbTsyEQ44JU+pHmevx45KtkyZ+Qc3Fn6xg4fvppZ5WN8LluBNMSAT52FnJK5v6XcevMt5cihOvJfkMbeWywrSBRww2O/+tUzCargJmOcAW09POQU5qIDk6fUyWHsL9zF5rJ/7kvpEqz56iuvpuqADCFb2V73Rg7hKZiUHiIHmiCyjlAfEfBr15zzde/kWwUPeePP+F8/z1d5fmsDlPMbbGC/ILsJY8BC+qGRi/QNoSFYleWbPnNGSChTAfVreQ8+HSEIH7LNZMkgAna0Lkqv/TjIHPe9c/eO4B3yyQ4LDgSmeoV27dwVAuFeI9ZlKboNNzLwa1hKxxFfMHOqkiaOj+1GPjrn6VNnpGqEjAnq+Ai9os7DDkX9vOfOnkm1R3o/gyEulI4sni5ZELr+g/fLIw89Vr785a/m2ZVwkx1ZmtdeeyVkqpIyQy1aLXDtGF26z8seDgsOQRr7nJrVOlemT52VnlukvGdiq9hJGODw4YMh71QoLFu6LMM02BaEk7vwJaBtlm/LBGYhe/fZ9OLW3sa6Q0vZLX/r/lJad/58yiX5SFVqLT/5u78YpEzAdEom2tquTvloH1aNNCXLIkcNieaJq+2HIFLaY2LZiDyUMhdlK3OuuSYKx4FJFWNFjOfl5E0m+sVTT+dz1bBiZm38xmyp1WPMsGEeFnDB8E8JADkYxl1NHuAn7WgDtUvYtm170olN057JFQza5xs2ptZZythF1FKEixFODLgDExi8885biYyVll27xAK/C3kftX/vrX0vTtrrKufJ0rALF5KCxzgyXhhkZSOUa926D8rv/O63khXBiBMKAE9gx6ja74DxkQo2UvEHP/ibMPj6B+bPMz6zuxzYvy+XJyVH0Y35JnQYIQ/iXNxDTQ0eTrP3ps2by44du8JsnTlvgeew0jl5SoIHKUqsYBp3L6kL7Svf++53yx23m0oDb1+5OsWC4cLw9/RdKee7L5ZRHZrvlZ3VKXXStE2gkxGaxYLDztLf15d39GzSmc5FIKiXRylj7ZGRsenPOZEZ76OpEwvLqjH4Sh5kHtTfkzMTk4aPHBHG1WczDAwlpgaoYIyB+bohuC0DDYwwTqYEKBgagcqJMvCbt3wRVhXQZDwEiynLfOWVGHnDLoDWDH3o7YuTUaaFla77TE6UxUuX5Hn1YgGTX33iyfLr3/w69bFKyWQOGTtjmBnXOo2qLX/HGJgC99hjXy6fff5JjJpadqw/QOV3ZDR2a2tkOtmxVqxnHepAfmPUR40qfb2C1MGyaeOmBDh9fZfLnLm1LFDQizUZMbyWLw5rrwsvGTjn3TDkgA2WXlCtXjlLwE6eLJcuXki9OidOjzGyykrTiD20bwkYqnqysCxYfE0W9/76N8+EtQVOsguEYU6505Xy+eeflvnzFyaNX5fgnovuAQVqjbGLnNrwESOTidq9oy7gmz5tRgZYKBsx5VGJBNAnWObIgWHPfZZTUNY4a2YZNrw9pR/KXAFl4M59e3/lZE899Y9hwfW/CZyVXAKmbBWHD7goM6OHdPill17IXXHu9DgjTY8dT3kXMCSjoZb96aefKr09fXHUnsl979y1I++B+SYD2dQ+YmRKeJTgbdq0OdksdgugdP6yDc5b1gKzDjyTBc7fOQMbZMsQAY4UqBWAvvbqKyGjABcO0bmRnR07tiW483N33HF3OXT4YPq6gFtBKdAl4KSbMp+CgQZkCZoAEj+r4R+Y9KyALAfDXl88fyEZSvoBYFTmtj09moAwPUc0NE3VwK0/nptsMGwclzMkt8B63dE0IX/cA1sPEGTXzWhT6/RFTIp8Nr1B9MGXoMpnIxKMwr3jjtvLdStWJeBglwUTAJXSXb8TaSALcoXuHDtWp0qdPBmyBPA2WMewByCSQ3W/ADGwxNcJxoEpbHnXqZNl1qyZuTuZTT/rbAVWI9pHJqsluBXoNJPmPKvzAhymTJ4WouzkyeM5G/KgLEQgRP/YHWSWn0UgrFi2LLvUMN4ff/xh3YfS3593mjhp0tVhMnwGm6g0WCB/8OD+BDTAB7nj9+guMMvOC6j8/zqsp/pEoIlvoTvszM9//rMAFaU8RgcDoQIqQZGSHb6aDtRhLXreztf9IHoUJ8vWDQ8ppfT6iSe+Et1ku2Uff/vb3+T3sRUyFeQKc51JkUO7d5BlbNeZrjMBf7LsiAH3k5HkXaev9orILrIbGT5zvjuBCsILHsgAmF07873f+tZ3IgOvv/ZadA0g5OhknpyXu8qY3D5DWSaV4yePlSl0cemyOlnx0KFk7TNd85r55c477y5nu7oii7CAMl3Pxy6nxGxYa96L/Wd73nr73fLwQw/V4RnvvBt/1yxkRyx5xmCreXOSnTZ8iS5N7JyccnnZ8aaVQPCAOKCPgomTJ7vKokULyoShXWpZhzB1anqx/G5/rlm4II3u/IzP54eRQhle0NqSO2a3DAxY++47IRoRAxmCMnduSOQmuN+/70D8up1a+sME2s1CS/5IpYoGffbZHb788kuxA3SUneSLfS685j7ZACXv7pFOpAT+kw1lyeJFwWbHrTS4olxxerAN/29FwfmL5xKc8DGyJIAy4Iww55utNWED6/TYgfKPP//H9Is++MADyQzR+737dieQW7x4Ue6rmdDLjwn2yAe71JAIdSeWkdH9wU8pvRs3NutWYE/6Tv7ZnWrbxkf2kdamXiZjBAf19AbnZJ2AHUwB971l0hSrE87n3JyxQFj2ztm7c37Rv7E/7rhOyr2Q56GTGbRj8NTFvrJ58xd5Z6XbZPKxx75SbrnltvgRGOiZZ35ZXnjut8G6N9x4ffYIeTYla3yn6Zvwj6ygQVlIQ5NGB/tbgt8tlWWvPDtbYqAA2Jd+wrFjUgb76WefJgPPntBJd0NG+FoVOf5XJYAMmcoyxLNEBl9ZM5cjYiP5Cp9L1mB/vXgt//v/8seD57u7y1effDKXL9ABdjNieMTwq+ASO9B7pS8O4MLQgsM6yaeCjiYA4kCAWxmHNE+2DUuU+v769QEEixYuiQFkxG67/Y401zoA0xdE49K99ffXzwT6XAgjArhIS7E6vp9ASpn5ilGf2JlshP4ijeTNzgUN24TOZyprI9Si3tQnnrUjZ3iauhkRYCdjLC9fSoSubhfLa+IahyBrUScxjQgr451GjhxeRowaOZQ9UDM8PM8kSMEEEWJBAVBNCDHQGEkZrzrq0KhJE27GFpvDNH9hZp05Zuejjz8u1y5ZmOWCHKqfaW0bNgTULybFD6SbhtTT11/6BtrKpcs9Q59Xx6pabEbxL108HwG9TqbrO99OpqSttaW0t7dl+aQ7T7P1OXPwe5KNabbcZ7ShyR1KJ+wvuiIo8rPtWeREkQIyxteenIxQ7O9PihWr3dwVBsmXgC/DLvBPg7U/gZA2UTlGhKNKc/iYMVd34Xh/z+DvM4fejPfxRniay96Ts2BUOMm692d4jCVj8elnnyVDpDcDI/rZZxvCbEnZv/XWW2Xv7j0Zq11LJuvOn8mTDIG4GEPqntZ9sDZn35Qomalvmhs5wUAI+DCxztRZChSHtbXmrDgsJT9kQK0u8ANcatR78IGHEhTqBfH8CQCmTAm7C1xyiPv37Y1h5KCxZl2nTmfqE8Omp079LWBy+XLdPg/YcIxAy8TOSWFOGGaGG0hlpLDa7h3z5179G0bru9/9dumcpJzgjbJ02fL06/VcuhR2C/DQd4ktoReMCWYHeN6ypRo670u3ZTyBV87Lc/sCyABMxorc2EjN/sjQffrxJ/kMQVLtN5hZ1qyp08RkA3y/Z5VJaybMCSCaTKGGxkVLlqQ5W3BCBshkJmOdPpWyUhvZBSL0GiueDPPwqrf6TxjY5cuWpaxANsX5Oxvlqhyldzl69HiygRpx/eE0ZJE4Wg4a2dE6rLV0dZ3K+9TyjAkB/Iyz8bky0D4DeNWkTd48r+DWWFmMdfvwOn1LUzVHgKUSGBqNj+n0ufTNvWKhybmfrwsxr0lJqjKIWrc8qTz55NfLps0bywvPPx/Ha3iGsyCHSgbIBRICOwe0PPnkk1eX/gEZHA17OtGemmNHU9anL6qy/mPjVLPz4eKlBJ9Nr5vME5CPRSRjdfS/Ud0T0yiLaURIZBzpvtpESr/5mboXqI5KZVP1cAL2ZEB/lHtiP667blU+CyHA0R0/caz2aUyZXO659/7ow4cffBRQSycEMeyz4EAA0D5ieN4BEDXwxv8KOjw74OGMgRR2oGbk5uXd/X8kHVvcawrc/HnxH3yZ+yV/AqL58+pUTWVrZDtjuTs7A86bcj62R8+Dvhj/lkmPQ+XCGdm+e09kkTwD3QuvuSbZBsQCEKqMCuhydhap0k+BQ7UDdUqfzAU/0yxNJK8y+2yaM0VyaMTes1t5rD7NmUNTxayRGMh7uj9AiIw4f8/tfvg2pKd/FxQlA7xoccrvMN8IsIa444NNsxzoH4z+b9++NXYBKdBkKp0B/fDuyewdNpGuPVjF7wf+BHzOX2AR3ehAfLWEQBDQsiU33XxzynH8tyBEn8rCxQsTCLK1qWbo7c0kJ/f11M9/HjLS9Ko6KAOBWqsi6ODGIQLikqXNGPq5c1KqKShiI41mpifeX3mrzIY7loWpI4wvxhY496nTq71k3/ThIogRi1u2bIsfYwcyBOH06TK5c1Jk9uCh/fFdWXZseaxpmSdPhSBDnrl/OAXw9r/0m4yT55HDh5ddO3bGZmZB6YwZCe5MkLvtjjvKwYP7AuYFcgIOckUvnEtA9qRJ0WG/2/lbFOuOyaO/q6PcTYe1u2xyyCEyoocGkUXOZEwFIYaYCIz5PSs1VIiQL1UzeAvT8oB9csgWNM9ML5B2n37yeWwMu6Nvksxdt3xlCBiZPFmba5fXZbN33Hln7kMAr8dqxswZZdbsmcm2uw8B/tmu7vLaa6+lgkBGju2lr1u2bkoVjDPn0xFKjey4zwy/YHsHK/n/36phBkOOwCzwiZ4uYAzR0fTosNFwUbNeBXEEM7Jl5EI/pi+64LPomP+Fn/kEd0LnleH5CiF8uSd4mm+jb2yfkd+9vTBR+9UR86e7LpSnf/F0+r1Xr7khGBdRyS8YxEImlUPv2rG9LFy4oDz6+KNpK4F73Yn9mGy90lSrFOiaBeZKP1sGJUPag+NCRg9VBEiQyFCxTQJ2U2YPHDwcWSFbSrs9o0yo5737nrtjE5GLKjPY4F/96pdFKbqWAYF/3U91JRVUfIy9deIAGKflpz/814NKS+68qwpAA1wJjgb27HBpbY3iUK6WYW1pDONkgDcRGiOQDIOljKU1ymjTqvrS/r7+MCj2vgDPshYGFJiuIqPj57EAjLb0tcWBzYZhD+4AbbcHSGSFGGisrWe7cPFcLtvP84THjtjFMzYBBuCVrewXavO2yLOtTRRbG+cpHUOgsVza3W4cxilKPLnWwDMwnNj+/YfKbbfdmmdRziOy9LwcBdDFcAB5jIGaQpuDGXUGF6MlcPJ79bwAZH7WWZqU43czNJ5V9oJhUTeK/a6NjOfLm2+9VZYsXlAbk+fMjvJzDAkW2ihPnbm//v31pbV9ROnpM4FlZBnsH6hTvcbYZt5ZAcNgf0qcDuzdU775zW9kW/2ojlH5+/7+vhicuvDpXKbkMWIAWzJ7Q7WvTS9O00eTIObKlSgXY+jfZaZkIAAHLGuTOvesnA1QqKfJZ06waHSwpLYWq0J5/GwFFha2YY6rMjGOPt9zuStLJNUNY2rcmWyKzbsYIl/qdp2jzcsM1vGhhn4ypTQEk+FcgR7AzhQ7y1e9swVkGnMBV6ATE3X9muvLhi2fpyzPe1BKVXTYRIFfZaAm1xKY7rNhVeiHelSB9MTOCcmCeScgk4x5LzXkS5YsjQ4y+IwmuQCsgCl1v8aicgDKPjDs2IpjR4+nVErZkmW0ACIZWrhgUfY11Y3dZ2vpw8Qa6FhCKMCyJJXGXr58McZAZpHh1ZvQNqy93H8/8D48/SzOP9vMNeKe7orM2emEvRW4KW06cPhA2Br6z3E25YruCzjQN8SAqnWWXZB5sVCXzKjddRYGlUj7CxwxmjKRSggaBpcjEzzrG+RY/W5GjZ5yZEqWDAeYMWtmSjA4Olkd7w1AA+ayEQysc/JvgCgb5XOcqb/PnoWV15X17yuzrWO5GVpj75XN6GHkyBlmQbPz5byd/6ULPSGDBGH0SWaWs2BzZFDcN9kmw5M6ZaXrIshm6mB2qozuKIsWLUzZROekCQEYdhIgQpSsCIrcAVvc09Nfli2VQVMGVAOpTJOL859S+gf6Uk/vzLDGAEDKaw4ciBykN3HxklracfRoysucgYDGeQAQnHuY2IsXo2MagK/0mkI2rTz08CPlnbffijMVADhn71BHyO6OwwdiEQsCMF8IrDhsS5wvX8poW8GrINJ7cHJky5n6XANN9JxhnN0zIMum0QOZdfeDQAOo2HL7rHwhakaNGhE9ktlh88tga8pS2WgBZ/ZunOvO4Jujx49F7sg65y7D6Pew7QIUPRp0sCnjJe98AJCfKWsTxpcR7e2lY7SmWP0sl1NJoNzOxLHbbrkz8s728CPY/1p2PS/AvjKc4+NTTBFE4MgcCcbpAEYVIPK9Psd5j+voSAYUEZHad5ngvr4Qfcpr/Zx7jz8cGikLOM8Ebo8fD2Alv+QAA66pmy/2+cqVUmI+ue4xQb6x8xZMVr2empLNde+9l2yUvhlntHvPrmTEmn0W5J3umyTmd7K5ztl7IBH0nbLffKKzx8z6nXVJ9qRkFLLrZThfdCU+nO6Sz+wmO1/LXcgtuwOE1lLN7jo45mx3As8G5Npr4rM9Az20BNh9+RxBiQqTTcmOXMjvy1LLi5fSIwsfIJk2fmHox5HSrjS5Xzag7lSp1QC95eI55YN1DLoxxDL5OedRo3IPdCSlr2dOl46xFSizF85s147dkYXLenKHj0hJKRDt529Yc31Ao/URfLt7qJnVjjJt+szgI8FcMwUvKzhGjYqeXTN/Qcp/+Vw2hP57liZTNGHS+NyTgAcJwH7WfUA9CfLIm3IwfuKXv/xF9MjAAsOWnLdKFz6UbgP7iCuTDAWu8KB/lzUXKMIhhlohLoaPbA/+ch81GG9JFlSwwc+7l0wLGzEyfpO/QDYhXgyP4GP5rfTwtraGPBGwA/dXBq7YaJ9+ZPjMs5BPerF69apMleWnVZOoFmhraY8NZFvTrzd2XF3we+xwGTsWdhkeWbTy4dql12ayl4CJ3Tpx7Hj0E8nE7sEvnkdVAJmV2Rk7fmxskaCwWbzZTG7LcI3hw8uF7vMhpumgzwHkYSO2kD3j2/z3/PnKk/fUbPComnGE8zIB+aJFs2MzgZeeCO4mdNbpl5IEzeqF9es/L7/6VV2ezg753NoHXe04f86XdYwemQzKV7/2RFmwYH6SDe6mkqoXsntH8z9Z3L59Z95vxrRZVzOiMHBnZy2hN/jKwCBY2D6rN958PdnGrFY5fTKliWRbsIuw1dqSPtTsc+yKXMIQhpSQVzbc9/udT/38pyEt/vxtyQvcAAAgAElEQVSf/Q8J1JTUt+zdtnaQ8mTGdnt7re2U1RnoD2gJ6DQJxEI5y3taMf9miI9J6olx8f0u0+HKcChhwH5gqbDyWzZvicHUM6JsaO+e/Ul3EnBTk9QQm/RUS+cqi5tehK7TcXY+26FjkU3diKNpby2jRo9IvZ/yAsrskJWQpRb27Nkwsw6d4at7aEzhGZt3yuSlw0cyQlvJGkMAQGrKkrUAnBlJBlYKU9DS7KDIHPMRIxJtOuD7H7g/pSUUj/Myf96kEuwSpsm7cJjYYKBTVOqCBUFNs/2Ro0eTZtQczMl/8OH6vIcz8bmaqzlN72rKHaPD8Ap0BA3Ah/n/x06cLMdOni5Tp0yvO2c6OtLMBmR6RyyGkoXnf/Ns6re/973vlclTJpW+XgHIqJpSTH16fxyl//VuztGXgMVzZUpST2+UULq2suuaIOt8e029ohcMktSIwEEGJz0jFy+mPAa4xxZhhhPgWT526lQYKKCKsWNwmkZOU9f8u6ADgGEsKS+2gHME1n/0o78vDz74cAIODZQAZjPmdbClpcyZNzfT+06e0Ax9JuNogePKIu9LzbndS6KR893Y5GEBmVgqYB64vtCjkW97GggZ/jTzDg4mS6NmVuZOQHP5Ut2hAACMGNEehlM6FqDD1gEeDJn3ME3OXSIQnJHzFbxoZtc86PN9JgWml+6VYz165HgMG8O/fVstPXKOllgyLBk7fPBAgpO632dy3oXTBIaAfnW4movqAtfBsPvTp08NqN+2fXPkjAPGFgHCzp+jZzydz/79B3L2e/bvDtARMHFy7sQ7YnExwur6PWuGD1y4kF4FZ25UNQcEEOjZkrZnL5RMeRZ3vmHDZwmenYszA/5qL1adNOR3sEMMNd07ePhg3pvhq3P4b44eAWlGX958842pJWdj3KXApVl66HMbJ6Pc4+jRwyFkOHQlQgC1siJBhTPmhDHCQEumul3qSYmKe8TQKWNKue3lS2l2rgDsXFjq48dOhLRAxKTsdGhJHKCnmd85ye4CQ329/ZE3IEOgILOnT+j8hZ6yfPmSlCNhJJE7AjoghFOh02yXTPYTTzxZtm2zULH2Anpudo5dkW2he4IuDlrQRiYFKAI0wYp7FCTpRbJJ2x4Fdl4A4q6U7QHGvo9eAFzOyfvYpeZ9lMp535rRaAthBOQJGhET9E1wyNlaKKd8htwgI+pyyJ0he9ylLCu9M5DFYlJOz/kAsWSQzmCJvZd3lWm9+677MvyDPzIViK9jW92ZhaE1CK7BDX3HkMsKNRnkBnRkl8Wxo7GrAi+BpLtGkOgX4h/JEv3mB8j6nNnzaq/MoQMJJjIEYqA/QYoAFcFkpUFKybKYtC4QrYzlsJSJ0ls9pcg9jfejR4zMUAX7pQQe7p6OsxkAlYCTP3OnskRstl4Xe03YWCQKGfDl3/x/dymwt08HiOJjmh5JskTvkXSICs3B3o8td0e1/NQC7gvxEXSMvBuaYNmi83WnWQWwf1/d7TV7bmya5X58m3sFeuvag7rLTzAKM9SG5d6UurDddZxzLaNRPuPuZYXIc8a0HzWkogbVzURQ+oMgI6d18Exvpo96lkzcbG0pA3398dMIUtkkBJidbfS9c9KUBCd86dwFdeQ0nSJLqZ4cGEgvMzzlGeACrQAZptLens8gP35GwLZi5fJku5sJX7t27Ilc9dtW392ds890wpaWsnLFdXWR9GcfBVQjlawNMK1y2fLrwvIjAPk+ADpDkjo7c7fK5viYubNm5568r12B6VVsKbEVsnmTp9ayQtl8PiXZApURkyZnSAa/DP80tlhps3uTEQZCvV8tce9JhcSjjzyW+zSVFNYhJwbyCAT5RcFD09PK9maYg9LkUaMTqNbF10OLWvWcLL42NtjS78mdAqlbsrOJzjpDPsH381ldZ0+XM91ny+LFyqanBSOGaBo9uk7vmzAuuMUXe9A5UWbsZGQVnrWGApku+FPWj7Tkp5p9f2yaATYqmU4cOxbCU9CDuM34ZsMsRo2MjXOHtQbJYOI6lt4dkc8agNQBTJcvXoqNIjv+pIImVUltwVHIfEG/aoP9+w9eHUYBU/l7stOUOsPC1mBkJcJoA6Lgc1Mue/I8f/3Xf18++ODDocFQdYw9MggGEhxn8tuoEUPluKvKfffdW8aOsWtweHTiSv9gBkToi0fGwdlKj9l9PftGp7sfAiY74879gSvJKuzPT5w81RV7dfgw0qG2ash2UiiLwOmKPkR4nRzDKwgbPoM8Knnz3u+8/UYC1xkzZkWGsoPt2IFPBrFKSaFPmnR18lXKwgbqAbs0xnVw6EJcUqZwpcldGZWFVaZklUTFBLx9+Mj8LGe19YstKa9hMKZMmZ6Gs1OnulKmYBMt4C7Y4dzy1VJZY2yPMhSChIkxfu/yxZ44xlmzZ5SZs6YlYOHwPT+j2kxR+eXTT0eJsTgciwsNw3FloE61mj277N+3P2kzDKBDo0zKQzKjff68XBagiB3PorihMoCmZ0JgElC58roogd8XpziUgnRutWRNXSQwU/ufGA7PpFFWTSPw6DIARz1CAkkZnWa0oL+fOHF8fn+a0qdPy7lyilLjgi53uHfPvvLrX/+mnD13IcsGvY8g59HHHk8KVqPk2e6ujH/96U/+IUrzZ3/2Z+XapYsz2UUTnr8TFHqeCxdr+ls9M6OBUeVEGKGMf1YrOtTgOGfm7HLocJ3OQ+kFmRma0FMDXyVZHJw+K0BJZg4ok84v/YOpyQQIgBiOC8PMOKg5pqh33nVXgIt67jQujhkTQ0NO3RFAxkA++8yvysOPPBbwyBHKugAfonoTl5YsXVoee/TxlAfIuNjIjLERyJFX427ffuvtnF3v5b6wmwyd5xAMMfSHju8rp04CngiC8Zl8drb7TFhKvWTbtu8sixYvLKNGjsiz/f9M3WeUX+d1HvozGAADYNAx6B0giUI0giQI9t6LSJGyii3JRXYc2blfsrJ817rOl5sPuYksL8exEyWxJZlUISmRFHsTi0gQJEGikOi99zooM4OZAeau3/POQYK1tESCM///Oe+767OfvbdzhYgLWozfdb/Tp00PIkHunCUGpmQd2MCpCDY4YP8fWl7/pqqzW1W1uxjwoIFnE1R7cUGiYDNVxN4GToEpBCTjOkNnOF/6Ik6ezL1yoMCJWbOviANFCamTTPsGBGnvvPNWZILzE/Ds3rkzulkPLeGw6r6KVV+sTpMn4w3NramDKkj0U7DF0V9x+RUJBH/1q+dTRcSVdj5l8eyF6tTxE0nwIIoCZM/KEKre2DKNhuN7cd69GyerYiFQ8Mx08o233qg2b9mYxEBA5szeffedBHDbt++uJkwYnekyZMrvKrP7fncI+BFUlQbmselzYUDdFUSbjaObkhhI1vPPvZDE0M+U5uPGBLBlFDg9bY1Tdmd2gXl+SR15fP2V1xIEOht2BXoKkQUEAJg87+atmxIMaDZuGjAw9yeZwB0XoKDIkF9G37mrQrpntkgQ5ew9r4BTtUtwJvHyMxwU2+j7L7/iitgIwYKk0GeTm0z+G6jR3r6NKZHjLZs2ZYpZvQ9H8AmgCcWyl1LkLv3PHUo4AUDOwNoAsqHfR28oChH/ItmCcPp/ld5XXn45z2nQhPsAfqj4SFjKYjp7SEZksICBLBJNvQYcOjvEjkEz/XMoKvbpbNtaTZ82MyACmoVAWtAeStqZM2k2Jm8cJTutEgJMQQdjz+qeVTLGUbkX56uyZBUAG2KypwEFAwZafjwptulg+hIHpGeJA0cxKgtnWxNku79sY+/syh4kyabqveSHLQLwOd8SeJReRrojEVO5F5j7Gd8vmUtw36dPZKT0RnYn4Pj8sxVJMKLTV86/1HfovcirBIlfTqWkuzs6JhEDRPGLPleDM5uJFuJ+SoDekMoaMMLvm9yFaijYtn4BWMKeZcpTZKVUM/x3MjJ37rzI+osvvphAz2hh9lb1V1W63qWSxZCXSWY7qldfeTUyYSKa3/W85B3Y5LswRuqkl7+VaPNfEkwyj9oI+TfEiM3CpHAGKhKC8AH9B2S5rWqTe/Bu7W0dvXuMGqqZV1weXZwC3TZ85+DB9Mek76ZPn2rq5ClB1LPrZd/ejMNHJWKjC1B4Pn4Je+G+B+5P/MOevfjC89Xg5qHVjTfdnIZugB2bTv4udHWn5zM9OBfOhxKuFwzT5FRrAVTJjVjIZDq6ywepTNSTE/lX9De2ynk4X7ZLkgxAnmtpdMuITIx1/7Et06dHj1W2du/emSog24myK+5hO+t+WbJLTsQQfqf9XEemnNGZZcs+DA2LbAZMjx86lZgPGFv21ZUEAIAhaN68ZUtiD0CRmJA+1wvYQ/0fAMxdmGqKd1WpNWhCYuCegdmN/ftmnQHUP5UhfcBDhuZ7JS8S4ABHFtSPbCmVgV89ExvwyFceDf3aosuz5ywwL9Rc3+WZnDkbwl727dN4KQgvvVUtOTNyzhY4k63bt0dW2TlJi8qaSmr06+DBVPQG99Ly2BeyTE7dFRlw9+5SLEAvyoCQs0l6fQb7S47ZSL9rDYWqiDs6dLhM/HOfzh9Q8zd/8w+ht0kinG9YXY39qwZFjU7xRU9imXFjx1Q33HhDNXfO7PLZw4Yk0fFzpXVidSirpfI3Nvovvho8ZGjie8OiVNqBkvw/gJ1/VhkiG/3607ND1aEjBxJjil2teeDzt2/fWr3yyktJcr7+9W8W4KY31jaRTTJMrw0rOHhgX8CtX//610kn/vIv/6+q4YsVr/VoAIMQaNBGIeBkSmWnzyVeLxSgzRb1ThO5ShOqREf2KtgkcA6IgPrn5ux7KRUBCLlAEaWob9+m6lfP/iq8e0ucVq/5PN/B4UFxXBLE1GjVfv36VA88+GCCMcZ7xacrkiXinc9fMNe3p7RFGJVTGX2OG/r8v/7X/8zL337b7dV99z2YRuZNmzYk4WKITDdRIZg/vxg91BUX7zNmXjYz2TDKjgwVCqo6o6Jk9KMKgmCt7GcZGNS0reNcaFCbt2yqbrzhppT4OOd6aZXfFRS5oDJesyHI28+eejIZ+KNfeSyNxRAIgbAL9/waDX3/TTfeEEPK6QkM9WJA9J2v52YI7ID44Q9/GM6krfKqaoygs+GUKBmk4uNPPsr2W5SlRx55JGMCDShguDhdzrJ20ElUutHdBuXcKAzlIYgclTIjY24conuwidkkJwpHGQTPGuUEjIw8tNlIYaglg8w5njt9JsmRAI2TYqA5Aw5a863fV31itN2Zcb/enYGh6Gm2RzVjAE+cDMJ16mRrjG0Mof05R48m8Wk/35Epfwx0FvwdPR7DKEkznjMN8ss+rA7uP1ANGtCcpNqkJGdfVY3Rk64eiWuVAQX17hTBpiCYsXfnEnOBpGdzntmnowmwqV8UXRAvcXdezl3i1dEmkblYmuJ7x3q7M703ApX+TX3jFOoJJ9AyNBdBj6SZjPke1puRASzUjYcGV5QKw9hU38ieZ+WYIZ8ZtHD0SIIt8ozyxPF8uuLjbBH3vGUSH5bjxTh+QICAh0NyLmu+/LJauGBBQeo1WXaW8abu23PrWzAG3L2q6v2vf3qyGjCgsVq0aEFKzHTJnwP79sdxA15CuURL6OwMPUZw+OhjjyXwQtfEKxdYqbyScborGF7x+Yr06AhAoXFAAgswVb6gtMrm5JpDcOfOFOLoM5yL3iFVHlOfbrr5ptBn9blAiArCLkEuldXXX3+7euih+y81ig4aODhNnZJWA1Y2blpfxtT375cqlaQd+s7hsIXOSWDoWSQK0CrvbneO/x8/YWxkiXN3Dmys8wbisLGQVe+P6gMo8N+g8fRUtY0u0EfJRfPgMpZaJYXdE5SwuaYrScD0tkDpBacCAnf+0MMP5+9UdgSUkp5shr9QJiTSc4Gx4JOM1b013rlUEUcnIBQ8eIYSMKnatwbgcJZ0XsBsJLbnRpt7+eWXCvp/1eI0RHOGAgvfQdcFBO6eA7fw0TNIdAR1RZZ60qMhUJT033HHHaHOsFOmaEqm+Z56EpVgdd6CBXkegSnuuwme3u/j5WUhLzmhU+4AhZL++DkB2j333pskBxqLvw6gEDyxHQIV3zNhXJm0pPpBztiGMtms7Mbwjvq22J29B/blv7Mh48aMTTCVnVuo3r2gABkXHDkHKLMFrfwzepWKPBl0txJoQauzJScqKTU9DM2RrSzVnNZq2PARoTSjkQnmfJaeETZCwCZBBfJltGyqLzNSYaVjKvgG7qT3Eq186tT0FKkMAETYszKAwdTQtoBebMnkyVPjI1Db6Cc74a4L9e9wfr5ea9DXjrjGMnKenRGw0g++zUAiNmrrtu3xpQAnZ0lmgTiCeggynyvgpsv1dE7VQomYce833nh9VV0oqDtf6I/nPXe2MDecVU+DnolRVXtXZ4C8AAPAztbTocGxJf6wZSXpRyfsyP2STYknnTG8Z/acWQEifO7yj5ZVM6Zfnr6X/QcOps8Fo4aeZsx8T1Vog2PL9C2+MdPtzrUlwaFvkiEAYxnY0xEQjSw6oyy4rRp6g+CTl5ajs02DmpuqHRaKNg+Mvcy0tJaWTNkic+wFirfJl5YyCrrffe+D6o7bbws7B7NEEuT3DJoycKVvY//QvFTrtm13Ft2XWBSeTdUWk0fQiyJN3n2ncxck690Wa9JjVEz6LQEOG2TEyMRUbMvZ02cz7hlg42dMvAUWLbpqYRaFW5ZMTlRQANrkWcWXLOjPRAdT6bNAmXx7D3dinQk2Bzq12MNgE/5WRV6SCkgDVgNNAJh6jFSGsDeygqGtLWdpLLR30h954WJPWcR+/ny+J9WPYUOrzz/7LFXbBfPm5V7YIQmI8/DvbBA/RS59jvPnf03NJHcSeve+qXePl/gPqALg4BN27y37nuqxzUDIH/33nxRa+5wCxvoeQ5lKr6iCiim3F6ppU6dUDz74QJLIxPndZUqutQyvvPxqepTZHncyZer0xG7Hj54I0A7U9fkAJ3RwCRebadeNmFIRYPHia6tXX3slfZXsviTR3WITsCX8rwKHwQWqcfptLffFXADQBNwI9VHh5ULkjb36sz/786ph3co3e1566cUog7HLJhRRIo6E0aMYvpSRulD1BCGDOBMSL+v3KCFEWDKEfiHgE3iW8ZnNGZH60bKPktGNGTO+evP1txPMffNb38q4T4HylVeWpmalz2ee+XX2afze7z2W5CeNd3v3Vj/72S8zOvbW226tFl+9qNq7d1f12qsvJzF4/KtfS6WD8AlmLCGqKydoKwyS//bqq68k6Hjk4UeCBkmKjK5d8dmKGIUbb7ghQYcg+JVXXqlWr1pd/dt/++8iaJykC+M8OGUGkuP3vVu2bk5z1M5d2zNelyOVNHhPhtElsYyW4UFrVbHwNX/286dy4dctWZrBB8rM+osmTZ4Yo+H3LDS1XEmjM2clq1181TVJmBgAQQDj1nm+u3r2maernTs0D5Ygj9K5D07Nv6soGNkrkOOwzVf/xje+WV12xWVJGoyh9pmEpoyCtDm5Kf+jZAJu95y+rfb23DHDabqQciRHQpklD4zyEQ2p/Qr9i1LUNEfGTjAOoWwPb77wUeuGXyXj9FZl4piZ6UcuBZmeiRMUgPhD1uomb2iLQRhQco7HfQmuQlc7fqxat3F9aHRkvSTynUGVXnvttVTJOHkOz52NGz0+DsouKCXhjZtKY+iDX7k3cr182fIE8TXi7XcYnW1btwThs1OC1zUV72h6weaFLmXmvndC5dKYy0ijgmp8FZimqXq+vUuXxVhDKBjCqdOmZLqUQF6jqLOX2AsMGLgk8a2t6VPzxQIfCVM9NMK5hJ4QCoABHcZYC8D7p1SMasfpZHrO1MmRGQ2vjL3E3vlJQEe3jClGeO++MsxAIDZufLi4GdOa8bM3VYsWXhWElUGG/DLQaEt03E4e9LR1a7/MpDo6oG/B515x2eW5aw5IRbQeOACBF/irGpFNgwbYhbKv6UISBoGVex80eFCSNTqdpuydO5JYPPTQwzkbSfbrr72aBb0QTImvIA1KROb0R7hPIABKJ91kTCWS9VAEjtZ3l/takKDXdLMBTc2pHqDZhB555GDvyO/xSUi+/Z3vBn0iF6rbbKyKHHnPoIXRJtDNSJIIgFmy5Jok70anp7JhjHlPT2RRMkqvVIY5Aw4aFdFUGr+jh+vo4UJhU8XYsHFdtWzZsurqqxcHwaWH/qdCxl6hAGQqWV/V99EJoN2twBgo4dwFJK0nT2VvwZQp01KNA5YJ4gxLYTucJZ31PHSFjPtddlTSIYlyvyhYddJI3thegasBA4Jv56Iiy+mSG6im+2GPoKzOwvvyL4IwyUUJ2MreL78neClNr1OjI2SUvUB7Eij7b2wCgG/02LG5g5de+k0SEIGCz+GcBR0SHcCJZ9RjNmpkS2yy96OHKIZTJk5Ognyxp7tU/yyFVAFvb69mTJuZsdzoQqocmY7X0hI9JKdki+1AW/nks08T/KdScao1iSUdUmFkZ+mtd+Yf77zrrthRCSlWAxtMdr5c92W1YOGiTGSq10F4njLSdlhAAJVdZyRRBIot/3h5lpt++MEHqYIK1gSsZa/S7nwn+8UmGVggViBbbLbASwIIqAOo+F0JcvE3FxO8sz9k3eex5WwUWybgk6BctQj62z8sBXQU76e6Sq/5ueGGDvUCrmwbW8anSmjYUTqxZ9+hTF2dNnlcZABAa2iMCZP1SHOfRZbcadmjdKbauGlDRt9CjVd8siJJis/DLAGufbH6y7w/2m36fe0BAnj0XCyTNgfbv9QR4NFd1gtD9fEJ0n0HG8hXsj2q8e5T61pb29lLI+FVKSTGR44cCwUdpaceg35C1ba5ubp81mUBQ52h4NbP8tHiGrKeCt32MkwiCfTMmZdWDxw6cDB37kydD3m79rol2Vn1yquvVBMmji89Pb0T9OiI93VHEkxy+xd/8W+qf/7nf6o+WLaq+sPvfL06eLD0/GXS6MhRZapYqsl2Dg3LuHAJgjMoS7GnxC8AZ0y0dx+SGTElm4Jux9f4Z3dE5v18DdiyR34XEAxw2b93f3wdvWB36U2Rn+5q1tzZ6bP2d3WFWew3bMSw6F0S6kOHqhdffKF66MGvJKZUTSJbwBgJmEq4Z6OvddXE90pYxL2ARlVuSSZ7QN6zr67TePNNvQnLqOrw0aOpyKBsSxaMfQbMiCMNqGJfZk7DQjofPVK1dvYAE4CRpa7+buWqz/MdkhbglUq2pMgzo3Pps81y6XPnAvigdOsPKgME+pUF5mfPVH/7t/89E4Xvf+CBPIfv0cJhIbI9lwW0qKrFV11V3XfffWEvsGelV7F/9fTTT2e5NVvHH5qgSF7Xfrmu6tunbwadqWo5d35YPCB+UygwjIJPA7wuWXJ9dfDQ/pJA9U6hQ7V3T3wHmTdZFkXQ8wOK2VPguX2AZFRCumf3ziRsAEWVqgx0OLT78x6HIJPEoSVUggx7dLwIZ8W4hlbQ1ZnArOa9ESjVDcEJo2mvhYuneGUCi8k/LaEVvPvOu6Vx8errqo8/soNmQ/Xnf/6v4hQZSw1mHh6CjI8/afKUGE9IhM+UubkEyv/Jpx9XXd0d1WBbr7s6C+1r0qQgYsp3mglRnPQHbd26rXcR1KwYZ06ckCp3S9AsHIWCuHDJmj96aSBUyvsGBKDNCI4YRckFwbWAUB+NfRff/cM/SjOds/EONbXCc0FdIbSZ3CL5O3s2JVEI+UMPPpwgR5bLQPzoR/8jTcSWmcpiZd6oUhT+008+rn7962eDOsyeNSdOnrEQrDMkFCq87rPt1ZM/fTJl+SlTpich87zuiCM/39WRgKXMpe+q2trPVffee2/18KNfqcaMG5N3TlN6R0fV2V6QIOgUhWJwBRBptuwdPhCEuaGharY/or09/UcCPBOUCHeQqN7pY2El9i4ApYx1sHbq+Ml8vuDAHwkgih9qUE1/wjkm9BJLyFr6WDKBqSRHfp9hkOhYTunzBabOV9OtygPFYNh8bxKo5kHpzzAVECWB4g0ZMizoyBdrvqi2b4V296laT56JTAhovdP9D9sTMDFDAwQ57skfTYxLr78+hpYDskOoTvBKU/WwODlOO0seFy66tJRVgsIBtPXubWCwfAenojWOYxE8co6mbV1/4w0JbDkPMi1QFzys/GxV0BF6Rd/QLQQ87onjJZvKzRKbUEmOHMm9FSNS5AFiY++QZFxQpDqJx+xdGxsaU55WlfIO+o0kdgXx7KigragAStUSPU5EEzaHZLCAoEuQqkrh/7M0cVRLKGMSzExjXHp99dWvPh69tr8GGua+ChWsbzFoI0bkvFQz7rvv/vw9agp0SDKBZpXFdTNmlCWBHe2hqNErgAfn4Ez8UUXL3qE+jXke58FZez6Jq++AmJYJcOPKzo5zbRkRjBbgXsvI2+5MMTxy+FhsCr01KQ/6Kbj33VAmNAtBwFtvvRFwwr34fcgU3XNvZMMIV5WKfk2NeT/Plf0HZ87kLsgxlMw7cjD/8A9/30vFHJzltJwcZ20/l7s2dcpIc9VciaVkC2jiHOwc8JnFto9IEErH2GDBq8DFGezZs6vw35sHZ2gEvXN3AAVOjM13dmgHqs7s58YEJNurOSYNnit9n+w4mTt4SCXVEtRRBZXVDL54cZIp8i/hZH/rKhqb551PnDiWHhQ/i9bJh0B5OU39HwLlsoD0UIIF9tz/yIWhA1+sWZ1liORbs222qPfvX3VkJ8OALD+U6DlvtrOekuWZIa8CR1VIdDRBlQDQ71911aJMJty1c0d17PjRNLXXyWia2Tu7o6/uQ0Li3iVQ9JJfUpFylyrc3b19QRJ68hIqa2trph+xOZBNiY3KDb9dpiyejswCJgXTABarE9wT+QH6sUnOymdmpG1j46VqgfeF8qILvv3Wmwl6yCvKometA0X6p4LjnvydnttUiSaU5M8ZQcnZnrLVvDR00yF6BQisF6PyrXSn0HxLdXzWrUkAACAASURBVAulmS76Hp8vifDPpj+iPWlCJzPulEyp5JArCRUfw844K+CAgHLYsBEJpq5fekPuTo+U/t4DB4+mujv7ipn5PAuI+dGbbrw5z7thvSEei6ubbr45VdoN6y3BXJ3KGmrcth3bc641+JfJW9YgtLVXGS7a0xOAkb0ty2PP5Q7IlmTT7jpB66FD+zP1lO8gD0BRyW2fxkJlritLKhUb1q7NyHbTwtCVAQDYOOfPl3UDkmO640ydvXOlY56XTfbd/MaXa9YkIGXTCj1qWBgYBluc72xPJdt301V3QsfoObtiHQZdsFuFLaS39hPxb7fedns+E01dhU7vHEBi5nQA7uT4MMCKykqZMtmWPkixHN0jl+7CGYolgVJspHvJ0J9Qtux7NOxgT2RX0qTSZZ9eAIeTJzKMh9wDFa6/6YYkKT4/Q2Umjk8AXOKNo4l3VGTEWCqgfMfGDUbpb8l0zIWLFqTKBbwlFz7HOdJ7yZszYvN9h2qZ+ypDIgbkO0pMPDDv1tbRFnABEIC6JkYRZ4kDvVcS83agUfELzohc+Gf+vOyuHFZ1dIrPOiJb/t95OZNSqOgsw8N6Y1pnpPKsP0k8Ksll1/jFf3ny1wE4nnjia6msQZ09A0YTJlZddZToGK1tGEI5tyPxfz/9yZNZb0EPgKvu1jAsMiEe9d50nYyV3WBH088I0C8skrbEOe78j//ke6k+r/z8s4Ai7PvW7VtSDTX908+JWQDG9N1qiEI1HZzKJjDn4+XLAvaiprsf/rSh7eTWHgJmig7FYPgongvCK/fCMlpVjI6urizkEwDVI0QZbQ9moRmnKMBmXBYturq6cu68BOG4tF7QdJaZM66oXnnltaCfvrdQbSwGujFOj9Ia/6ocSLEsYnThEBbbyo0S/M2Lz4cnetddd1Z33XVXhPGN118Lsvftb/9hLtolm0f+9DO/SAB81513J9hAzZCMMMyeCb/f1loBm2TCvgxK/Y1vfCuBAWH493/973Npf/7n36+uXXJthOdXzz6bSRFQoq/93u9VXd1lzjln99/+23/LiLsbbrypeujBh5IcmcJESLPt+Z13sqPjgfsfTBbPENl6u3rNqvSUQP6hXALie++5r3rttVeyb+TGm25JCdjzE1wlQoohgYHICNiXLr2x+se//4dMO1LVMMNf4765/hD5xdcsLkMXIuQdEc4JE8ZW3/j9P8hSqYyQHDG06kJrSoNqQzVh0oQgs6pN+pkIZM2xzqLZpgFpwE2F56xpITbxjs/zybTRKyQk9Sz3UKjGmM40IsLansk2pberNN1d6G3wLcv+GA0/V4/LLBSWjiiUbL+e6FYbCTQtMsDIMixociqRECqNlJ7d9/j51994I0HMDUtvSlDIUJBlE+z+5cc/qRob+4e3Kwi+avE1oRMNHz04ZVVGl6P3OYyVqScmsNR8WwgdefOnTI45k+f6P5sqjVsnFwyhAFrwYyqhxFfwAlXZsmVjzhi6DmG2eV0QY7+TBOqpp36a59Cr0NgHJaOgZOQdygrBr/tHPIteLvosOeK4BKH0UUVvyNDBQSOdj+ZchksgrYRtD0IAgtPnErg88cTjuUcUIEnGtOn41Y3Vhx++H7kWnAp2akSWMTIKUvOy4RrQRPfKYApy2QOBFToaZ0OfnAsDKRmi34wc3UWd5Yw0Qc9fuCDy8NSTT8ZZCOzoiEZt8ky/GGvPCJkWCKvsopJxzM6IHEPB9bsZke1uv/KVRxNQQxLJKnCjrkgIcMm3e3BWAk/PyRi/9JuXkwTr89MgjV8s+PBsHBp7JUlkbzX02yLud521XhWuxnN7Tme7cfP6OB+22d+RX6CKs/PvNY3L5wIxnIXgTLKMXqmiThZMkTt2vOxm8T4+h94p77O7nkcCRB7dBz49+2pju7tUnXv+uV+H0rRg/sJq8aLF5S4GDoiN++Tj5UkYamqSauiQocPyfdB5tlalnIwIhN56841Uderkkd1gl9xbvXTSfitDFlBenLWpnUAUQbafzcjRI4czGh5YBqyAQkt4jCz1ve6WozWKVCIpqXNfzhN4IGh1Fpxje6exuN2pTAEA0XUk4BI48pphKT0Xc58SRX+XoHXP7sid6UACLhQXDl0AorJmEXVGdn/6WfyaRNb0K3qnKswuTJk8NZVJE0oFsjfefHOCMDRCSSRaKdTU3LoxY8cF3MLvRy1TmfFsKnJ2QLlfdkkfJJohWV27bm2WI6IoYgrUoBNZrtFWd+v30HUkF2ynO2UnBDXelS1zh2SHjpCV119/NXpeaIal4s428Htsjzt0VhBzPoKN1f9Ij40El4jQOaDays8/DzpuUlWYAZnCOSg6wp4LEgEt7vKWW25NtU0yCMHVs7py1RcJ4OfMvjxJLBvCJ4RR0LdvKsLsgTPVD0V2Bbnkhe0R+6ioT50yJb1V7saZAPFU3SVz5IV+rf5iTd5fNbM0oBtVbpdUWxIj50R21m/aUt249NrenqGCZtOniRPGV7ffflvVfcGy4w8TuEtSDW1yn+jUO3cVulHArgEDqp3bS6/ivgN78p30AFNEUzg6nHthP9Co2NA1X6yJ75RAoXsKCHdu256kOMBmb2LBvtJPe4HGjBudu01iOqApFYN33/lt7l5sNH/+vMQ5zh8A+ewzz8R2O1d+BX1MTOl9yDDbKvbz7wBTestesTtXX3NNNX/h/IAPABV3+fVvfLN6+ulfJiCnp+SuBgd8Fn/rDvz8P/7j38f/zbp8VpIgsrJo4aIkV5lQOm1qpuL+p//0H6sHH3wwi1n1cEgy6ynDyqjvvfdu9cMf/iCV3v/nr/+6ajunolJ65CRFM2dOL37r+In4qiKPJZnhhzGTVCKwXsQU9XoMxBMxdU1jt5sQuMAuiW18ju9X5WF7MCVmX1HiFPLkfjxnvajYPwdY6+6M7LKLZPx065nE2/RGBawedsTnq3RjJUju/b2K9NZtWwL+7dx5JDH3o489GrC5aWBTWgAAW+JO1Sy033qJvecAto0ZM6pas/rL6ulfPlOdPn22LHg9dbIskm9QFJiU3mNnwS6JBcQRYkFFB+wRWADgSt8fWX3ooUeqNV8UIEFymd7VhoZeOv3Yav++PQHSAYoZ1X2xjHLnt+lG6SEflOELdO+ZZ56JDWs4fuCLHoEZAYaMpCkIraCfZMFm6sY4g0yDaOxXnW07F4oLB+Xv0Gj8P2MLhT95sjVNw5rqlcs5u+effz5BxrXXLKmumDWneuvNt7MUU4Vj3LjR+SxLoyi/7wt9Yt++HBrDK6O22bvM+q+qt956PQd1y823xKBLCKDGytLf+v0/qK677voYZf/73fu2PHcksVBG5yw4Olt70VT+5Hvfi0EuE1COhAoD6Xfxyl6laXdkAkf9DZQgwc0FkzUGXlqGuWHT+hhlSm8iEcNy9TUWlPWL8SQEY8eOjwMjlM6Ks+YsVR5krJRVLxBDAJlyrlfOm1/9y09/nMBXQx9EU9YqmGAQIQIJ/Ns7gixY0GTK3TO/+Hk1pmVshPqUqS19VNo6onyCAJSyUqW4kJGJd917b3aioP5QlLazZ6qei93huvpcTqJQXPpFsTVB+l4Kz/kap0kgKb7zrn/WxDWoae1UvXud0DDGQR66uoP2+xmfyXFwsgL7ugpkQl49khX3uYyf3JLAF5oHtZO9Wwo2b97CJHm/ffutfL7/qdhRKIMj0FfIGwNTGowtLMw3xVAcPHAozek7tm1Pr9Pg5hKstbSMTUDxyWfL0gjsrhhaZ+OcPf+tt96aBAvKgg7D+DtPFB8I5fhxpUqj3wZapvRb5s73JMliaMg5C+CejbgU+HJ6lhPOmT079EMN7oJ0CPWLL1rSeTbyrYkVagd19EyQlTIa9VycmMWhDBFDpcLg9+iaIIODEMBBdSQQkkjVI/cFsdy5fXsQavdGBtBK3eeuHburYyeO557pMqegkqgiQ5ezILN3R43Ah9G95957qp/97MnISlkw1xnZgty5L86YLJiqA1GW9AlEGS3nKLDVG2DWP/3nwOvFbX6fPtEfzg6oBcAgL3feeXcGAtjATv84jF279sahz549K72CDt95ewcVJTICxNFg6RnrSXKqfV/96hMlIImza00CiJ8tqZOIGyoCwEBPkTQIMn/zmxeSwJBHdEkcfJ+LjuizINElWBka/dbUjv9OvgT5li5DLVUS2FXfzZnMmXNlgoey4LVsBEeT3Lp5WxIYCeuefTjoc6qFixYmECkjW5vy/+wPm+/M2XGfA6kk8/ZP0DH9GShN6Krzr5wfOi+ngrLBaQlIClq4vzpz9lwqPwJC9rXW/drHlBH+0MGeaufO7QkWLKlzZ+hObC4Z10shMFclgoazY5nU1DQg/0N9275jW+iCkh6BFfurOgCQCAVtAbrQqdwlu21hKspIpiIOGphhGzNnXl5t3rq1+uTTT+LUBf/OIj1vA5pyX/osfT8/oNLHTn39698IiOFZMt0zg28OpxpM72z8BkKoxO/etSfyW1MTnU2ZrtaWUbVky+I+9ubOe+5O4qtiquLjDCeMn5A74fckDwJ5SSE/JTChz2Wa6ekkEpIp96r6JNFRBedn6YwzLvSeQk3z3fUWe7LCtvkctK9dO3fmHOkqhJ6tFYRIgvxMPe6fj3Sv7EfZVdS3unbJ0thFO54+/vjjyDb/RV98/7RpM5KIAVyAEuwyGfEeYgiJMJ+lEmvn16w5swM4qOr4+/79Bsb/uYPSJD08Os8vmbwkQdCDKelVZU0/1JkzqSjw/b5PtY18sNlsGLt1zVWLL438Vinw8/RDEsgXqTS3d3RVj331q+mTkozz696Jzc1Y/O7u9BO5g0xayzb3At6ZRuZ5x40fU40ZOzK2go4LxE+fOpPvXrBgUfXll2uTdJu+6V403YsHNMbfeeeduUuf2TLGOZ0ttmNw6Y1ji8mFGMSKEBUJMmWypd0/WX7a2BhwlV8FXGzftS225dZbbks/mEQfw4GNsM+EDeND+THjfdl3suPsyKUqm3tatXplEimxD/mnGxJYdhegK65kYwEb4oYCuJVqqJijjr/4V/aNjLGR11x7dewN/UPTQ68kb9N6dUlcx4a4d3Ll8xv6NqStwOeQHYlOGf7T99LEWJT97KTrrZTzhQCMF55/LrYU0wboX/f+AhH4Q2fG9rkbASoapmc1+KAMqDoTgDX72g4fqabNmJ5hTWVwwrjeyvbBsKaAyezX5ImTIkcSpLKYvbBQgHKqOehtZc9eS76jrviLy8quo67EkaGf79uX/megih1GWdLc1V19uuKT6FBra3d2KTonO3LoB3tS9zN6rjmzZ2VpJ5DHXccvDRhQffDBh2GRlPHfhq9MSdygb4de8cneQ2Ir0eabnQ07rfeX72FnDNIZNFCiYtjH4VIdnji+euyxx7Jjj94BQP7pn/5nqMn6fsQ4/fs1hWrL31635LoMFmlCeT97Nsu82Rj+vmHf9k96BHeUm/OqA1rKYlqFh3LAaUzqaxTt0OxlkHFlEefFiwmQlEZd0KDmIXkxwRv0Q2aHugZpZFDR49BT/L7yp+xO6TLTnsaOzQNu24YK0xNnUC6wUKhUXTwLozJ48KA4e7xX5TUCGOTwwIFq/ryFZUPzjOl5Ju8ig82s9a7OXBSBsKFdNYRT9p6QAoYne4CaClrgbCjN+nUmypRxdi64bsIVHsvyO7vL4lRILr6mmd9liMLRMpaxpWze9XyeRZIBURI8QEwIAOUlQBryBRmUMsF4R3v+DvXKzxNUDpSRluxkOMDg5oI0dHZVFzu6qtdefS1KhQZmtOJFu2s10HaVLbyDhw2NIph4IZK+dun11d333lOoXx3nIywDmvpVp04eD/IEIa65vlCOBP62Tw8cECT6fFtHqj1oQAyZs2BQjkPUOgu90Nln0/bQIZkg5f+zuLJ/U4ZgOFcOQrLpXgVYAljKbqAFpIdiKL/6PGcJsREcC7rxSt0tjijqREEWO1IdY7wsZRs0uMiz7J/i+TxGA4WI0TNN7a0334pSXXH57CShLaPGVMOGjojjMdd/xmVTk1hDVATknlsADzmFgmmk5nwEIBSUDNZVndtuvTNyjqLp/vBYofulDL8v9CWJdkf7+UzPu/yy6WVvVFdX9uhICI8eK0sQBV5ki25xUmRiwvjJuV/P6t3chySKo3aPAuyGhtLUqh+I3GdyS+8CVvem0mE6Chk0rAMi7Z7wrdEWJJc+3++iiTU2lOWt+w4eSG/O9TegoW25tIWd4UQf3Ld/f4ALxnfO3NkJysm4Ktb/3vUz4tLyL04AhQg/mBwIFhhdwRXkho5z4gLdf/fv/irPpIH90UcfiwNAQ4Go+36BiwD1nnvuS8BNbtA66CV0kNxoCp4/f2EQIbJB703pYiv8yUCNIUNT2UK/YD/YMJ8tMIB6ktGBTYPi7Om48zzVatHnoerr3/hGaEV/84P/HCorQObLNV8miOGc3JczFwQIKspiybXVzMumx6Ez2mhc/psAme1VjQmad/pM9b3v/VnOhfMSODs/Z2XSpGAUeFI1oIiOrK6/viz5FIgINv43yGR56Zehb3oHd+yeVI4gtRyQEbFpTp0yNeevescG+Jn0/BhB369fPsNzobYlge7TJ8GJ6gCd1ZfpzL0HhN67CaRVyZ3lL37xy+qBB+5LwOKPSmgC+FMnE/D4zNBg+vfP0AfJHdvhLlFk0Jg5ZvQ8KKkgHo2Mr9iydWuAvUsb5zs6cvYmItXLiQEB9fRD71XOujMBDRlWBcg+lra26IXnFFTs27ununjBdvIqfHO6TQYFn/r9Mp66qysJoSR+xswZ6S3whx6ge/FFBw4fih4V5Nd2+xLsZdhHv37VfXffmwTMz8TeYkf0VEHJyaTvlIQa8MDWGnzDV0jS2E8Bm0CEH2Vr+TT3hUGADsq3mAomeKYjhw4eyDOSHxUbZ8G+klsoL38twxDsl1HcBjUcToLkO5yNagh7RncFvmQXGDp06PD8O3DyoYceytmSC/8eXeiVMVNap0ybGpvrf2KPwwePxMbzOxgmqo2z58xOIGl9AHvo/tKI39iYc3GOod6fKGsGgEv+HtWR/LIzw4cMTULkHf0PDXX+gvmpQNiltX7Dhqqr+2JAUUCa5+XzVej4SsOFBPnYFN5NYC8RILcSDzY+lNz2s9XFnq5U0CVo9FEzOFrisOHGQvdcGv9tctuMqdNT+ft0hTH5S0JXo1cGPQHYfKaKpH5Gyaz3ct5kot7Z19HWVg0aoLIgJuhO/MBfuddjJwTbR0K5k5A6U2cIdJDc8s2q296BHpChm266Jf4fuGMAwM7dO6pPP12ef2erVNHYGIBTEtazZyNz/ltJDDvzffv2Hoj/9MwmhrLt7oPuD25uTvX+kUceDmCBxu8eX33lldiOngsXUoXzHmXATGMA7iFDBlXjJ00olbkBAxJP+GfxQdYHHD6cO6HXklc2wXs5d/JpYBDFUhnCZhLH0GV66DnEbOxsKq69ExH5VLrmPX0G+06GgCxiptO9Uxz9PcDT79IjOkmuhwwqvUxkv/49/yyZzzCwgQMSAwCi2UP+OzFp7xhqcujfxVOAHHEAHS29mN2xMQA3E3hHtUwNKJKkf/iQAN/8hx1RbAq7v+Saa6qhQ0x7K1Q6ALlqkB7THdt3ZfIsoJ+NciYZGjZzZvWP//ij6pqrF1WPP/F4ptmKZbW48FPALfGR9zHACo1N1Vu8YQy+nmTFEYNdJF5skSKCuOc73/3DPANAWi891tft9ueNH5/3JDc/+MH/lzHkf/VX/3fV8ParP+lxkQwuIW50mOfOpTGuXNawS4mOrDULnLrK4qoyMB4S3T+lIwZfiVj22NlRNuM6YKijxnoHYdrak0/+NJf6p9/7s6DHWRB6+vSl0YKMvc/IRuj+/WPABPouU7Dj76Ak0KLMCq96YrwZRRfEmGR05IgRZRvwQLt0JGAXYqQ5DRQjvQQQcaieoKRwNhtyqBSB82L40T98LhRU4hY0qKEhIx9j4GfMqBr7+Xs81V0xyoSGE0ZdYnQIuP0qnldSKYiwZI/y45NKqiDdQZnb26s5s+cm4GW00MaUACkWpXn3vXeD/mjkwocVGDkDE39GjBxV9etprL784sv0XdU7Xi70mMFOGRqT3M2eOzdoJXQwVMWBA8PzldAEfW/oiYHYtnVztWfv3oyEZXw43ZqLD0GVEB4/qmHybITUfUO7GCbnSaFRrLxHTRmjeMW5DS2OztQwy9KGSkbLLoTwtUcMT7Am8MBXdpbK7egNFEkQw5CQRT/nfKAfRpenIfL/4P2TNwkzfr5BD6oDWdZ24lg+z/OSN/Ly7jvvVbt37gn1csOGjQlINPKPGjU6C+NaxhUElVGiWFBSTu74yWNBLoLqH9hfDR1ckmufSfHIzB2335VK1Y9/8s95f0bH/ZV9JQcSVHKKUPtRo0cnQcCVVdVxT2RewA6do3tlgV5nnChUS1DBUOqjMXUPWpcgCOp78lQcpqqF+zDZkGPjKPHqnZGeO39aWkZk/Pr06VMzkhiS730XzJsfo2wwAKPGKahI+P/2zjLqHXouUBXs0g1yoOJ75PChJIhQMIgaJIrxrmkpnp2DNaGJs4KUo8W++eZrCapuu+32UH7YB8mdwNP5SaglMHTC++lfK8ZYX0Lp52IT2LIk3J2GVbSWiTZTpwX5dQae1zNxLOSLc4bWQbbIB1tBbjg5xlwgx+6Qo3pKo+80oc1IWmeccab9y52hNdGxH//zP1V79+7PolFnJ5DIssdBg6JHaDDkn03QDH31ksVxDs4JDU7SBKmmb3jXnAJ5dz6qdcAWySpdNs0PhTcN2PrVJpXBAn7XndEZ/61GTesmW3awppzQMYGO4Nvfoc2l92DylJy9P84JjaXmovs7/W8Z8HLjTQmOJJ3eqaZLXn31VQUkG9CUsxKseG/PLRF6/fU30usFxBCkcor+v0wxG57vlmjRF7ba+9B5+sROSeR8Lp63YMagFvY2zbt7dmfiEYqNs9fr8MWXX1TNQ4ZmSAigQuBV2yyfp5IRWuDiq+Mr2SkyKGFWmedH9DCpQpCVw4dLMD9/3oLISXzagEEZs+3Z2H3BnIBApb4sNx0YgErw88bbb+Ru+CyJgv+RDfRZiRH5MXlo66bNsSUSOMCLzeZ0iG6o1LAT+lMkgSJpNFgVPoFCPXhCpRAljC64H2dEB2quPz31fuRe0i2YtXPM3bkz91j7srJ3S59vGWkueQUmodRBlAEl7s0ZJTHuvlBNnz4zMvvppysyCKEMkRmYhEEw6N3ptn6a/gMK+8L0NEuWBd1sdGdndyqIbIfAnd+U0OpdyALp3uE1NQPFM3oW8Q598D2qTvpijCLu16dPAJ7CmGgPtUhfDPspaSPz8xdeFdr47j17ymTM/k35PN/h3pyB5IlPt4MrKH3LqEsDGGAoVkdcNmN6+iBXrfo8dthAE+/Y3l76nZ0vOyOQvXLO3MQzHy1fljjDswtcz55ry6CGmtqe/pBeto1kd9XqVflvEu3WEyfTNK9S73zIlbsV842bMC6VL3GLKlWm4k2aFKC5tCpsChjMt3getFjxjEDUv4slDRcwMZZs+E7yZmgAsIFvYDuBV/SJz2OfgUbn2zvTw7z0+hsjb9ZeeA8gr38X5C5YuCBAlYRD3ADYYZsOHzwY2b7xphsDaPC3dEryqJ8FgFX3gPFTbBk/prKLzULftSMsWrQwjfvsJLlBE+Qv+FyMi9Ct0aE79V5eETkDVrFBI4ePqNYnkTtXLbluSe5SEgqA8B18MTp//wEqGSOTbKH2uyfywp+nH+esZZ+D88+qlfxTdjvZhdSvsKnq5fNdF7pyR2KEAgK2x/5l+Wi//tEvfgIrSv8yyhemAuaJWG74sAnV/v17AuxZkzJnzqzcW3v7udzlHXfekd6cfo2NsfVYKOTgV796NvuazpyVFJWBOvqOxDvuE5UUO8ZiWLEDuy1mM6JarGcyHPvi7ujHqUxRu1Atvloryej0XUl+LG6Wj2BvBIgFds+anVhbXCjGFWNkn5v1JG3nMozH/WEoGaDU8PYrP+mBnsjWbeLu20RRy1JCQRXnK5CLUPc0lKrI+fMp1UED3aBDdyFBJ86152FkjnYGEM5PPvm0Wrt2XZwXxXTAAmKlwP69gZtLk8kpoREOgREn4nMotQBg5y7TcyQq2r2qZLeSAU7HRapeGButLIi3lwaxrq4EygTE5UNwOVwXefGiSRDjgo7UE+Tq3g2/o0oFJbb53u9oFOVoCU72apis0XMxzXIHDx+IwYAk+gMlYeQZkoxmbj2TplHG1WdAIvwMh81o5vsGNKV51PnNmHF5ztbzSLTQUiAaBOyDDz6oDhzc17ssb14+3+/oE+JkmpsGVfv37KuWf/Rx0NmUz3tHgnM6jJp9MmafuzeGwPtDLG64/saMhZSACnYlXgwjmhbaBASsbsZzR3UipgGXM/J5zhaNg/z4cHRHBr5G0SDkjLig0V13dZxPIx9BdQY1AicIgERS3JonXQdlQTWyxLTn0uQwBjGNqydOJagofUQlSGNQyfm+/QdS3pQEW5Kq8RJNhWLWzemMgfsaNWJUZsNruDx0SAB2TTjx59rb8xnul9yW4QaN1dlzxviWHSYZQnChJ0bKewpEIGBk0mSpd955J8gnmWKkBC5496psO3ftiK7gWDMCElvJtfsxotm4TXIg6J02Y1rQKKhuHaRT+j2798XYZtGiZa2NjdWhw0dyFj47aE9nZ28D+LmMl1QSV1Gl++h27hZF74EHHkgSxaHonZsxfXq1bu36VKDmzJ4TY0kurr/5hqB1nKW7YKjIhIAKlSFObdvW6mtP/F5k6p3fvh374tmcl6CWPLz77m8Tk5iMR78l7GgwKgNQY8+hf4Tjgv6rCEEqIURlt5IFZmUWf0HI1wehXbjoqlT9fMeaNauiW2ix0cXu7rIjZPPm2CgBsICVrRL0+gMd9/kCaedHLukub8cs/gAAIABJREFUZNL7ch6qGpKcbVu35T5ULMZPGJdyPEclGRCIon2ggHAUfpYDNrhEVVdSUG8jJy/GowriPffJk8eD4OlpcI/O3lk8/MgjqZKyV85HUufz6dDWLVuT4Gc63wxj8jckYGA3JIy+ix45owkTJ6W53xmapIYqxjdw1tnn0kuLAiQNaR4cm62PwVnowXFvggL3CxQS4HNqGq/LGOEp0Us2xNCLwkO3zFnyWSiV6eFRAdy7L3ch0JMElT63stAOWMC3uDdJHhlT2ddbIQESsKanZMyY2E33I8kWWKg60h/y40zZRD4PrWbq9BlJcKGVdRNw3Qhs0SqdQnMTXLLLZbfZ2DwTQMLzoq8MakarM66/KwG9AIT9BPS9964t4GWaKfmhL+QqAF5fKPaJUkE5eriM2O3dmwX4kQCxKfXmeSj98aNHA2xApNE66h4uSZaxwPyUPh92KHuWmpsToAnC2UTn6l4FjmwL+SHTZXWBIS+YGfzB6NgvttNESHJHbtlHdqXej8M5q6bVe5iKH7YsfFr0XeCPDsX3QfQFvN6L3yj7UbqT6BhIxLermPh9vsx5a1LycwJL6yAMLyIrY8dOSMJJRkoviIXNbUHc+ZyahqmPReXcuyWR6l1OiO2ALmVRMjvc3Tt5FggLiOITsTfIF1vm7PUamVbFRpV9YU25a7bT73lODAx+bNTIMYVSp7EAUHr8eHb3zLri8urKubOzLV4igO4udvIelgSTc/aNfzR1a2DTgDy3aY5AQ4lGFptfuJhg3e/xB2QP0o1OiPYmwAXuiEOaBwwMSEdfBaCAO59N96bNnFYtuW5pNWzo0NgAn6cygonCvmAGAGCAYj5DH7LqxzvvvhPQjb3wXJbYen/2hc75e8Cw5JHM+V2y5fvZN2yf1pOn0+/16GNPxOfUMZ57L3T26dGbNOlfQHfuGzkSQDsXwKAVAwJl7wYcESs2DSoLSe0hc5dkjBxi6qg80xn+x5k1D7Ews0wmI9N8KHn1rPwPCiP7p4qXvYedpb/KZFL/czb07Nol10VWVFjFO2I472x/WpvPmjYtz8i/6J+u+6fYjY3ris8qQ70aEn96Z/dTmAKNWbeCzj6yZWQqjP47ffEOQFN2afq0GamW792zP7TDffsOxLboQ0Vlja8fOSk0MjR1RQwgB8CGTwDc6ks3eVTcz6f26dM3+qlfs3nQ4Kot+wbFwmXZaehqXd3xZ3ffdXdA+P/xox/FtllvIOZhQ4C/igPsVECUs6VyvPjqq7K7SJ+3xP/999/N/dx15z2Jn90dQPwXv/h5+vvEBSr8a1avrl586TfZ+YPdIFkXp69etbJq2Ljm7R7BgKA1C8caepKpchx1oE2pBOKWmUEsSoOd0liZosVg1GXbunQ9ZPDQBH8MDd4jFFA1SHYlIZFtEZqhQy1+nFSa+VBtLtrZUqarcYyZ+qW81zyoOnrkeEm0Os8H2aEEdZmx3lYNOeCMPD8HwcFBGfbuK02pqhAOk3HrPF/QKcvdTMgKkpIdDIX7jf8L1Z41e26MlgqO/8bolGrAyTzn0OHDMm4SasUBO3AJGTSBopWN73bQnMtSME6W82EkBSLOFh3Ge5sBLoDUkC5QIbT46POuXBjjrTqWvoaJuNrGDjYnQJYM4jhCS1pGtqTyoVdHf5SFZbJwzsQsd5U3vURQclZAICRh43AJJz41uoxtxWiFGjx9p2fPOMr20njpTty/f29sKAlqjSZlyEB7e6VHB2Wu7gUoVAULGc/07iG5WPXviyp19lLVR1BZguyLeS8/m+SxW2OeSl6//HtkrneKG8VSyhZcla3Lzfl+vyPwYnx2G93cu4OAsejTpyf0Jo2LKlgMK07y1YuvydkYjWjh1ZtvvBkZxiVXfTx67FR15bwro3xltOzJJBMWuJVhA4PzjqgJpiwJ9PR3lKlIrUFw0TMFaAJJCLyqlwqSiqXki74ImiCyhoJA7CQfc+fOCfoLBBBYjR03OgizgMkZ1rQW1UOVB8aZETIBC61RAMepCe6gJ84MEmpds6ScDJcekY5Uldo7zlazZ82O7AiAIHs1FUiyQw4gtYLMJdcvSUldAqiqRbc4GU7KMAjJMmP5+BNfS2Bgwk2mNWba3ZDe3QojqpUroX6mew1NE6QgzLv6Gc/EWUNx/XvGQg8cFATX+zsH95/9O337BqmHnkveUcU+/nh57s00L3qs2sBGcaK5876NGULiuThB58UhcvZkA5cdXUBQzsFBeTlf9sEUxttuvT1ok7PSBMyZQRjJCGCBfWAbUCI98+ZNW5Ls+AwcY/RJ3GM2yl0KDka2jOi92+LYOTBnwh6xj55B4Ol57CArv1sq6hBuuk/+0TnnXlm2r+t5cjaqERAxAIOEUQDPxkLobAYnfyp6Ek0BS5ps+zZW+/fuqy52S5pL0CfgpIuclmCR3Zs4cXJ0VJP38GGoSeih/YIUC078rNHRnhV9OE586NAEaYIpCdfU3rPN2PLTpyP3goWFC6+KTOnZKtOy1mc0rXN0DvyBgJOdh756NkDBpo2bqqnTpmWMq3+H1Gex4YTxsR1Dhw/P7wk+3D1ZYYf5QlUIPoReohujCpMLFSeyJqBBO9qza2foH5yvINe7ocmhZ8ydXQYB1P1osVmZ/Ad11dfDvpXdYD2NZWu6M1RtZGP4DDJEZsgUR26kqh6KixcMmRiZJFfgxx4D3nz+ps2b43OcGbvgXlU7AQLpF0ERb2uL3rBpKm+e0dns2oWSuS13L1l2R3QWKg8Flmx7R79Dp8QI7qmeVufnybT/lqWXqI12lzQ1VWPHjY8tYv8EaxIw/pE98fPOVg+mOwVe7tq9szrfVQaU1JVXwZp7mTx5Ws5ItQF9jL8dOmR4L5i4NzFOFlyesAZhU84iTdPjxychZif5DX2xb7zxRnbi+DwTaPkL06bQlSV3QCHBGTT+j/7ojzNgQgDPoeqDrCdekQuVPxWEc/pomy2DPhtb65lHtYysrrC3r6Ot2n+g0I0Fv5gX7HBDg4mtx0JZL0FsZ3Vo/8HEP6PHjCr90aNG5Wf69m8q+9lOnkzVUFzHRgqg7TzTZ2H0Pzs5eFBzAmn6y/45W3dI3hoaG5Iw+rN+/dq8k4RZb58KAdDGOHs24fHHn4gs1f0t3ons+u6WlpEBHNnfO+64PbrIx5IXd+d9JGZ1FZl+b9m0LbIzesy4yD0KtdHZ7pi/Ip/el58ZOEjv4pkkKGKji916srCGxgU8UcV0/gmEJ41PtQT4QaczLfFUa+Ta8A+6Z0oXUPjI0YNJEObMmZ3zE5BLasiC+6lBfX8vtlM1YC8kI5J5lT3yDEQHDtTgsGoHSiVddH9lGt+wUOOMnKeXVy0uVe61a76InyFHkra6N1SspcrEBn3wu/erltFjsisKQ0l/slgaY0dPswoLkIBPYKsAfZI6bQASlXra6shRE6uNG9ZWp8+2xm7wAajA4g17xFSJ3ZFJcACDri7rDN6NDe3TaCWCVR8F+MPwKVVpFLyBsZ1A4d/+9q3cnfdlF92hc1JVkzynn+nY8dDzySRQ0fn5HLac700PE2o/oLGqqmeffbqaNn1mWmLkEu7g7bfeSPuFoQYScUwISWTDwV2f9XA++nMYk/PdXYXu0s9yss4oIycBDYJ0+wLCyzhyXFlgpbfHpuhLQWdXNaD/wDQxUpIVKz6L4jEqFo9ZZPjRsg8rIxhGjx6ViSEF9T0boerb2Cd9GAy2Mr1g1LQx1CEcPxQtxliS4yVLCbOgdkqPErbrli5NAERBoF32jeByCwjCS540sVr24e+SjKSuWFXhzxNsyQIH5XMI2KiWMSn7v/+794KeaI6ilByHc0nzc0+ZWOTnZcscLqOCs88ZhNfc3hHHY+43RFeTqiAbpcX8fggj5//uu++mV8T4U4oFkbnQ3RMkUMAHjYXy+i5KR7jjEC9owK6qpn5NUUpUped+/eugeZ3nIYv6mmwMlgSqIJVeI0bS+ygHK6t/5dGvVHffc1fVtx+nW5JaZ1YjlM6K4NdDBRikYYPxUW0P1yw3PPfJCJ83rMDOnAEDogCl+b/QZfwcOZJ9CAT8jHeSDGWGvUWj48qm+2yAV/UbZ5rb8NAyfIZkO8FWe0dQLbKoOqEhzjP7XYETJ6pJder0maE5+G6bfbds3ljNmj0npVFOSyCvxCxJaTtbpqJ8vPzT6nfvv18NGlQmvO0/cCTGjVGF7GzesjHBW+vpE9nDA2nM8rcLVe4aj7+MWh+V4EIgYxSn5ZqoWBw7J+l+IOpocvbL4MdqIrYYTqJjTLH7hrQ5Q1QBQw3uvOvu6KmmZWggvRs5oiVKzukL/qfPmJlhGIIxsqyqVC/sQ4s0XhvSJ9kti/r0gOlJKRVJKLak30jysrup0xDN6JYx4HRXEHDLrbdkl4g/7ptMJUBuHpwpUgLeffv3VcePHY0O00+0MzItieQUBUWcLifxla88lrtkP8gFR86QSRQkbLa7M66CYgntc8/9OsmiBAnQwfip1AiY3OuyDz8sOyw2bIiscbbpYzvV2ju1a2Z1y623pZcNSKA5Fs89NACLGEe2xCjX+yeMsoeCAyrefuvtasbM6Rm0gKoGgXbXt99+e77HBmf3SG7cNUN86MDhBIaFSjYm9o9toMe+U1Db2LehUk1gk8jtwoULYqcE4sb3q7JJ/pwdZJU+cNyhbjX0CZWOowYkXTH7it5dOIWuBUyo9dt9cSYCRL/v+QS2kgkBGodUj9qHmqEn++8Sd0Hp6lWrctbsQh3wmv7InnLMqjQ+X0Dgbrbv2BpdoTtnz54uvZ32YRzYH7qdP2hCAkooLN3j6EpwV0YYqyjSA/rrzJ1l6eEsSyTZAFSR1lMns4+MzPkZiajkBue+vaMt5zl6zNjqXFuhF5flrVtiTxZfdXXu3nmVRnK9LKeTzAtC2Cq9E2Qizb9oTBf00fTNGQr8/GG7hg0ZHmADIsmesscCADaYzHs2uu0ez3Z25N3TFzN8eMCk9KlNmZIewtC3rl2SirS72b9n76Xvco6+v6bkot2oIJAvesTuqBBI9Epw3RO9DJtg+ozSsGz63Jgx1ZYt25Lk+W/kz/2y1Ww8dJ2eem7Alz9QWjrDXpMDiYzAyh0XgOpCknXAAplDt1JphTyrYkOG2ZM6AXRGbKH7ZGPYF7aUbkOYC73wQnoqBXJsMuBUNd9CZYCL8/EH2IHe2Xqq9OaoYLNvktua9m6Yi2T02GG7OUZmGAgAxHhhd8/PNTcPTHLPjpDh9DBjvvTtFypUzVARvAoCne3OPbtDuzE62nnxhYK5yy+bUZ08frTat393aLcon/36GhoDcCr0/1S/JpfKsXtm+2bNKUmhu8uAhbb2VMj8uwmszpAtkJitWrW6GjumJUlD4hV9s8PYkoX578BZCQy/tmPX9tx9DU7qkaHnkH5nRfacPdm0jLEkECcjw86Bv8VA4DMAlfQLsCL2ef6556rjx4/m3QBCKpBsnYoJmbNgUny5evWaxFpsNR/qc/RI1cC3Ox3VUgY7uXugtAmZaITz581PG0ANntx1zz1Z/1GPiMe8kejwyZJQ9HTfIyEKYNh+JuPFR4zEyjC8oTNJh1iALutr8lmpKHd1h55t0AVdp6eAW/bDd+T9ewce+V33aLy0OInuhO2TRexnE8P5u1AqDx7O/UlQgNr1OgU/i54nWZBoOm++DZPHRE2ganTQFNX+RdbYbtVNserWLdtSpTPlF3ArZj14+Hj10XIDaEyQLPuPGhouph/NhFQ66TsxVNyzqttTTz0ZOQNqdZwXd5ZR4WVI1qQUDiS1hQ00vZo0eUKAPclendySN7Eju+IOd+/YWT3y6MPRjf37ABOjAvCwK+wq+eLT0OmcaZgDx04EyNeLw5aoRImjC2CztbrpxpsKfXH/jk96vJgD9Mv9mpqq5iGDE8yY9OMiM2VpoIvuGwF2YOHs9iLIvkCTVzLz3g2+DpgQ+h0bzT9ctiyNmKaI7NmtafjFvCTj/8gjjyTZkOWu37AuvTP33nt/SvHGwL7//u+q++69vwwrOHMmaLfx0sZNGw0tYzMbnCD+1//6X9Lw+Htf+3oSBEqnYiGIk92WUqRen9HVD/7mP+bdBEXGbkKqGSvUMI2AghiI6rGjpRHqww/eD+p52+2l6UkgLuD6cu0X1ZjxZfeFM5CpcoImHnkfhvPqq5f0jsAbGNTc1Ce7hR5/4olUUExDYxAENN6vedCQBDAyYOjVsg8/itDXeyIIf3ecqa2+Tfl7y52SYJ06nSBVMmDG+PKPlkehPRPDnd6nNKpfSImVM3N2jDZltZD1D779+9XY8WOyZ6iunNSl07qiwiHHwFcN1ZiW0TFeAhHPC7FLT0+GAZzK+9U7b/yegCgZ/rBh1ZFDR4ImUmZC6jP12qgsGiMYhPnwkcKRnjix12AVQfffKJdnQ/ng3IcOLaNVJRUMiuAebWy+fRCTp4d3PGL4sPzul2tXRxFV0wT5ziZVtCPH8p3kQCXIhJwzp88GqTl+olAmPS+EzUJPVZV1674I1xRXXnDIGaNUonNxWIJWCWhdBpdo6Q8ANEBgPL8AmOMnn6gukgTL21QS+zRUqYQyxoyts9PACnFXAVHlcOeMqQ3R9JqhUW2gC/YqZQKR7e0d5/NznBYuCMcq0TPRTfIomYQojh03JjzoBK6onHt2J5AUaI4fOzHoG4M3acrEavuOHdVVixfFMTifmuog2VGF8hmoS/a4mKPPgaNR4fIuve76IKzLPvwgVUtGk6NTOnd/EDt6S77psIoB3fOHQfR3kDEVG+AKB85pCzoE55Bi548e4/0FWT6XM0pVduiw3Lt3MUhEAPzyyy+noscBQ+oFXuSWg5NMknt9AgJPju/5536TChh6mJ0V+giz5LBlVHScjf3Rj34U2wGg8f3GyArkQvNpPR19LpOQLDJszOdOnlKoBWhm3ltgRbfoKxsr2EV9JBtGVXsnFRzOW8KusdlZzJihSluCfPTGUAma9Yc19gbIAiZLTk/nnFRuIMkSFaien9XXR9ckGCePH893kXeUJKgw2wVRDQiwf38WF/MNqELkVWADzOHMPvvskwRu7DyEXIKVgRoTJoTOIuET2Nf9DvWz1pS1mn/tmYBPZ861Vt1dF5PwqIhzjJIBSQN5vP++B3L3zpQTJOeSXw3uzpc8njjZ2ttTcHlk0L0IvOiAf3fe2XfVW9kpU5gO96LqpRdMIrd3jypmqSSpeLqXBHSbtuRsPRc7WabMjbmUOPv5db2Db851nQ8AwL9qHq+TEropiJeIWbyrr4bdatJo3NmZzy/JIbp5oZWTbecsIWZnJOtkvvhogduQVGgErarMWzZvvrSCgK5Arj1vGTJQprP6HjLkn+lXTcMOWNlLl+XXJTrk9Z133sq+DmeaaaC93HqMBICJaYUYHZ4LvYX9QUEEutpv5u8uu2xG1XqmtXfy4abQ7emVAOyWm28LoMlmAio8N5mCgDt7iZ7KNv2SaErW3aPYwGoAApFetImTc297jJ/OUvCxSRD5JsAb8PL06ZMZ2EBO0TrJJhvh8/V6oac6U3QwCbTkYu/BA5ExcZA/nllwO33alKplxPAMLUF9tcC9qf/ABPgd9nGNGBlwi/1F2icHns+aAbRcf8gJWnbr6bLCIHStpqbSozAai6Zsj1dRV1k509patZ9ri52iY+wFfadHn6/6LOCyqX5s5ukzZyIjdUJOLx2ooNoQAr6J76EfgJUCmEzJ9x46ojej0Hv5AFVvz0aGZs+eG9uocs4nqwAY/IMNpMIBqOPXAO8SF7Gl5CU9eVfMqgYPGZRAnc0Hzg0fNjSTM+fOmZspl84L+yeLoM+1Rg7JqDHSbCKqnDvi59m8usI1YFBTEhY9Kt6FDgGKnDl7RWYkQKp02as1pEwXC8tJS0cvCOyu2XMxiTthD4EiI0aNiKyV/rSSUNYMFEmYGKett/e4rrZ7jlIx744sXWKN9A7b8Yytp0u1qu7huQBAPlsAS3GL796yeWv19DO/DMMIFYz/eu6F31TLPvogso8af+bMqWri5EnZr1gntxlu0GMQ2KEk0X/3d38XX6GHrKdqqHxXmfY3OD26zl9CxV+yG4DzA4cOpD+XnogJyKOquhxg/9491bYtW6snvvZ4qqtiN2c9bJjBIQYctKUab+jILbfcnGXbbJ82hXoaLz0BALA5+szFi86DL2pYt/KNHkaHk+SQZmqoGjUq2b1eAZUSGaNfsBRI5sUxQ+khJw6fEKdEe0wpr0+yze7OUr4T6EELjJszYpdw21Fi9JvPhAZDOwV8hNAuHcZu1hVXJEjNRvNjJ0MxEbCkjN+/f3Wy1QSyMRkxqyFTmVwQYNO20jMUjhHx9+GrdnalvCWoL5t6h1TLlqnojMyFUqJUr/o0RLmUAgXA2aJ7UrPT2MyoN/ubcpTRmsOCYqr0TJys4VIvzumUx9F0jG+FThJKgQ30leHjDFetXh10SOKUUZopkR4Nl11CZ0usOhP+O0U23eLRR78aY0/JLHYUmFM2AYaAGz0ne1g6u1NF4gwhWVkGuGVrSn6amBksKA2EiPJBQmTZDK+JJ57v29/9djV3/uyqq+t8AvYaJfCslNKf8Crb2tPDBUmpJ9sI1jlSyqmiA00kH/49VcCeMkXG9/j7UydOljLqoOY4E98RY3IRZbJMGfKH4DPeZQx0R36u0ChVIzW+nopB5BTrCXEcOYfMOBjUoPBYuPdlseu69V+EygJZqzfwOrcD+/ZHZjQwoxGgW61euaZ6/713qwHNKjOa0c8kQUK/Meocx3/DhnVp6hUgKunTD9Qdz5ydEBcLHUDQqdSMboNiJPDzM4yR9+FgBC8qAKaO2J/jjPW6cLSqiRzJ5KmTY4xMU2M4vHcWFF7oibOl25yS5zBqWo+IhMZ0GVQEVRr3JTE6eOhQZuv7eduP3ZGk3H2rBggqBEqCavLld30nfYdwQs6HDCvVXtQH8ljGnXaGZgmB0lAoOVI9VUmha4IJDs/h0Hn8YtVXfRwcvz0Z7s/PZBt50OqyfJeD9Sw2w0t0yFNG/Q4YkEoB/Wc3OF73Dm0izxJ6lT1Bj+lIkgc28ONPPo6czp1zZZ6z7VxHEjtOk74IGJy/RAfKJ1hW0bDgVEXRRupt27cEbKknHAnejaeGYELCJPKSOAZ68eJros/oE/6eE3Cv7JQBEM7eFDvySjf9Djllg32uxIINg1xDb5274SESWGc0buz46E/R/fHVyVPH00RdU34Fat63tkP0imNit9E1gTfOT8UJKotf7tyNlt6virB/X2RWMJjplOvXxZb4bhRcAbLnI+cSL7KNrw+VW7Hik2rrVjtqGqK3AlzBBnkW6Jig5w4FDJKnmhbjbGqEb82aL6pTp05U3//+X1QnW49XF7qMoi1JoAoBWfRuegz4DWOSPVud6EhqW0aPipxI6M6eK/QLdE12A7XFmUD8+bmCYh6JLZL8QfVVeuiFZb9DTK8aMao63XqyOnT4YL6LLvMlwIVVn6+Kn4NMssOqIex4Vg50FbskcSJ73X0aQv2Agm7dsrk6eeJ4Pk9A6P09r/Nynz7zaj6vN4AWhLKnfKMJkz6vXqLJbgKlBGelKq5SNDry4/cEJ5gabG3ZeTY2dCw6SFbpV6aE6hXo1y9VUrbCs/t756yyIGABhrLRQDuJDgDCz/hc9lelZMyYcb3Uufbovd+hpxmYsmlTYpETJ08nALxy3pxMKVNRIA8GR6DmuINbb7m9TIs6fDjgh2EsFpPr0x3dMiZBks+UQNW0SQAuKhmbxnZgYTQPHJw727FtS3z6tKlTMggn2+zHm/7YEoqPYFjlyFAhOgDMaFEB27o1w5Mk2wcOHsj5ZULgZtvqy06eUIGSQPapBg8aUA3o37caPmJYerUMP+loK1VF1RZggmerg9y+feybu3BpyAnf4f66L5jCaPXAmcRTWROhb3jSxFTEAG6ewx/UU+dAturWAPrrvy/7+MNq7ZdfxFeINzwHX++OyZykTyBJXo0vtzRdFZ7c8FkYKpJlsrVqzapq2YfvhzZIzlV56LQzIMP8x2uvvVZ2PY0cmVHh6N58srPxfQBqiakR4ahsPgcjR0+y8dahlp3RxjCqujw7yYYE0Cn7ZMqIbxWd4vebqp/+9MfVzh07U91T1VDdIIvsjmc3WIrNBChIWvw3Ni8VmObSd+6zxHphWGQ40rCAs2daVXoNrhkYkNE9sZ1sO9CNvEmWyaLP8fsqHQBQP+9zxZbuxnezNzUA58ycSShi6a1uyPdkLDo6f0OhwGpDKPS8pup8u8mz5wM4+W/Lln3UOwTr8uz24nt/8+LL1ceffJSz8o6trcczeMto58TykqvzXdXZ02eTFC77cFkWWQPRMEX69R+QeJKcGFKiQDB58sRMQ/Memeo4dXK1bv3a2GIyJeHOSPRe6rO4b/uWrWVC3oQJkSNnbYAC24Zh4Lv9vvO2q9PEQeOlVd0N+gBkbNq8MbsAr7nm6uiXCc+WHzc88+QPewQLApm5V86rlixdGvoSh/pl7xhQJSwHaSnU9JnT05TNmHBqDoaAmHT1/vvvZcZ8uOaN/RKkffLxJ2U6QquMF61oZNBty9XS2DukOYkQw2JqUD1iURCiYXvpdTck8XJxP//ZUwl+v/nNb1VXzLo8y4dwCQUnccaTizO2tAxNRJMiRz1nTuHVl8lkB6p333snbLW//Dd/mUBaNcSzmwKRZV29u2wOHj5UbVy/IWPrrrlmSQ5f0gERUEW49777M85QgNfWcS4I5K+efa66/fZbqm9+6/djNCQYEiEBn0lq3t+XQ7EJsYTqmWd/mYTEiGUXBOVj/DnZF154LsnP8OGjqm9845tBRUytE5CWhYgqR2/FcP/FX/5llKT7PC4rgS19RBCnj5YvD2qmYXn8xAnpQxHQQjlefuXFnAd0hGFesWJFNXLUiOru++5OAHv14quTUDG2UCZNsf44Nwbe5wz/s+osAAAgAElEQVQaoCJStvpC82qaW5++fcrwiIby/9B+zhgF0UK1LEIcPrLqwLPupWnUyAUUIRRK3P7e8YmUqe4DoriMgESB8YM0cHAMtsDBs9B+51x4skeqAfqULrss/+1Idl009hrUEgAJoqB/ArQJ48ZVq1auqk6dOp0m5+3bdlQvvPB8deqUPUGqUgcjl+QN0iiYFqxrYCfzEl4yoBpBWC90XUj1L3Pjp0/L1Dwz4Mlk6I1JxC6kEVYgJhGg9G3nUCWaU/Hj0JwP7qr/l2AL7DyLs7FHJ83yyj8SnN6R8eQAEDFxEoRyXJwQOpk7EcSU4Rkng1wBDCAo6Dh+/9Sp49W999ybAMV5m9bD6aFECl4F8KqqAwYOyueihFhUq7ojIHCuQekPHSjUJI2cZ870LkFsS0LIIXiHLH6bNSdVgp/+9CcJeAStZaDAlPRm0FnnwQDi8vt7CLmACPXD+QoiJfGCMpQpumTJ73333RcUn4PgaAzBoJN+1z4G5+47JS8ofvfcdX9sg7/Xv0YOJVQCHz8n4cgghQULc+avv/ZatWnzhjja9Mf0vjvkrB4/rIkSui5gJWdoWs5DpTy7zLq7q6XX35CxtCgaMy/Tyzgk7ws8EdShS/g85+09LExeev31QSk5AzQEjtMzAjckRAJIMnTPPXenagbNDdDRyzUvdIv+mViDPqkpGIUjzax796bSxclmJHzTgPgM94C2QWcEFpIASFvp81HdLZN/Pl/5eWTWe/7Bt7+TpHHX7h3ZUA+FA5hA7oK+NTRUm7dsimOzL4E9ETzUPVh0gK2S3Gvellixhba5O0uJO+fPBowbPyEN2fTUeG2BtICE3NYJpWEy5H3lylXV4SN6yaZXs2fNqtauW5dKcxDhM6cT5LNH/h9tDpjGJ0CjX3315egBMG1EpoSND/XEO3DmAmhnJviFvqe/69y5yC8bSF7rKgybLnmZPX9+tWvHjiwtZWfJnDP3B3hEDuh+2Xl3MdMrz3e0J/ly72TDBDCJDt0iX/wD+5JgN5XdjpwJux5aTp8+kU2VU4kdujr9Venlw9hH1RJAiQmCgDgVNcEkWUiA1wt4AvckhGwvoPLw4QOX+jLZdM38esTIBD9EdlVm6SomAmAFsOkufQ5d4DzIjX0jzvWWW2/N50s0x42dkCmGkii6qupsqhbAxz+HGqSa0nAxfVsl0WzJGalyFQClf+y05KJl1IgMNrI3ELjgmdlGze4C7f79GqNjfCYfbdcUfd+xa2eQdKwMcquCIjhbt2FTkmMJgWcEBJex44OqC92dAW3JaXqpjh5PxRiFH/1TPEQ/2IDTp06VPqpRI0PtJAvkLCDoxSrJl0lhaGrACom6wS7Zf9LI3myvjh05WpIVrQp2Ys1f0Lsn6ky1cnVZUHvzLbdmwIj7kXC4az4kVcrRo0OLBlr4Z7JmATDdu+/++9MiEArqju3Vnr27EgsCQ9gWSW/xyceTpAJBVFTGjC7xkr8bO358zlocAfzx8z6rAAzz8rtAGwuosQPc5enWU7FfBUDVy1329znT0ePGxO80Nw8JjXD5R8tK0D1rdqoR4kNVZYMISh942cVGt/i8GlQtsUzpm+M7JC0J8HsnZqpo6bvOPq3OztiPLBbt1y9/TwZ9Hjo7uyJpliRk8IQeUT+nAtSnsTp9qjVVNjrlHdIKEKpeoTLWu+/0640eOzp/J+kjV/wFEAVlbcf2nbFFEvpnnv5lPuerjz+RMyOL+/Yeqd56+81q4KABAW31zc+bPze9qv6EktnQp9qza2/k/PXX3PPA0OCuWWK58+jQqMV0kmPDigwRoDt8aAoZo0cloaPvzhAQAgDlV9hhMf0Xq1ZVr772UiahilGuvHJOdMdnkD8smUce/WrsjzPEgjEEYmDTwOqGG2/Kfdqlea69LSC1HnN6YwhDw2fLXuiRHeG+SzaymMngAaMho4jNQcspOfRv0pRJKdWhDeFLmp4g8Ni3d38CkssuvyxNVebib9u+PYuvGDQKJyFoHurB92evy3e+84f5ToGhwFwJHyrkklzyis9WxJkcOXo0BgFqoJeAU+vTt6EaP7EsW1Idwum747a7qyXXLgmn8Qc/+M8RBA4RiszwMwjGV/7850+lyfU//If/NweNoucCDhzcH2TXOFCXa4rKm2+8UV1z7dIYDkZKlui8ZKASM4hLPYKSQAv4XAQFFRxbkPbkk08FfUXRW3rddQkGBFuUQwD18ksvVWvWrKyuWnhV9eADD+dM9+zelc/FFYbqEUyIrkQH95/xcXaCU8+O4nP//fcnOPaeY1COmsvCKogE+tp7776XQA1qsXTpjTGsxiULRl988cXcMaGTIG7YuD5Bxu133J53MbxAO40gWlDZ2dVReKsNBWHQFKhXwXeeOnUmVBUojoZEVERCn9GkY9HhqhhddEDDIfRtcTScT+Fsm0nfFrmBOKE7cHYSST0wkgQ9Oc6OUedQGThUIwbBEjWKgH4h0FK+z7SXXbvCwa9RfQEKY6ScqrHNn7vvvje0nIEDyX1nDMHzzz+XBHpUy+j0Tx09fDpG3sjaupx9YP+eavacK2MoMjmoq/D2BTyhd6BkDBmc33npxReqRYuXhGYieAmdoXe/gkCPQxN0QUr10pjk4m5sDOZsBAV+jrHPDpczHdVlMyblPdHrBK/kDaIq6Pce6A7Opg5mJJwMB1qAu3A+HCvDUi8Zk8yjAqxb92USEHP1GUeBq8DQ3Xh+BualF1+qlt5wc5xyWT62NHusdu40BGJXEhcGTwWHTP/rf/396tlnn80zPfzww7lfpW5yIFh86KGHUznB7V+69PrYG7pG1oEb7tA5+74//uPvhY715huv5w6eeOKJVIzoi3cToGfDPHuy+JoM1SC3K1eVqgdqKflVcSK/5BbVUsC1cMFV1ZP/8i/RWUGWwBJCx1kIBtgKwYYzVvZ/95138twWRnL2s+bMCQXTefsuCbAkJNWFXTsziaeeqFZXo/Sj+Ls333wj98f2AZP69xsQ7rqzsoOGM9i8dVN1+NDBOGeUAZUCdkjQI3AGKGlOpWMCxV//6tn8rkQ0TeJfrIlzKLuD9uU9nXfk/OjR6qH7H8pdrl23PsMUVLfIosBWgKza7zyydLb3jpw920V3br755iymhdoC1Jyfd6G70PGxY1sy6UegavocuZo9e14oVBzoHbffUX36yYoMr7BFXgAh2FLJcO7O58CBwixwX0AFQTo/JskVyJYll2WBrr5HwT39oAtlm/v5/LMKoj42CyDZFxU+aLwgR5CFciqhczfupKY8um9JFOQQYm94jF4/f4z0RRsmV3yL53H3noG++l7BQ9E1u7Da47cM5Ji/aHG1ZdOmfJZAvfTy7ci78hGcv99h61CvUbayK6Z3yhjGgACbPqtosK3s+FtvvhlZtMsp9KZQL0sPLp1hp/0u8AVQ2NNQBY01FMXvARvpnyTj5z/7WXy29/FeOP16P9ivNavW5OwwOfSUblj3ZahRQIUaha97Pwvt5GT+G9R95covqzvuuDnn5TvRv/Dx+SU9PBBwVNcbb7gp78uX6mekX+vW203WnN9FyVKto690BChBb9hO/+NDyYcqmmqQavjGjZtiV9F9A5i1t4diw7b7e3RmvlPyN2PmtJx5VmI0NwdUQTODMAMLNqxflx5Q+2MsjCV/e/buKxX4+J/zARVNmvrq44/nMzas35C4BOgqsGdTLA1FZZZMe+5PV6wolZ7GvhlQQdfQzN0FP1zT/IEUqNB6qPUqqGiy8WwTP17urVTuio8vazL8+ea3vhU9E59s3LQpIAxbIpGu/8ybOzsyKPFlg9lByZnEdtyECam8AVWArRgEnt+Z28W18rMVsbPuivxJtuig+Ibs7duzL4vOATUBC4x4bm9PtQDN0vQ9E0H5FrEJwEYvnjvmTwHbYtGmgQPTjoFCqkJvhx1w11RNoEOGmyxaFPn1/IZSWOJaBkEdS8sAABVggJnE5xlKY7CWpNPEP1M6Jb1sBj0rMnYi8jf/ynmRn+XLlwe4ZIfZEnrEd6L+0WlVjkwynQsIOZ+BI5gE3p3NFROx02TEZ2cMfXNzNWx479CtqicgWao6F9G39Gr3r7Zvd+cj40/ef++9gOninC1bN2c1QVdnvwzCMBGN3MybN7e6dsk1oa2TJ0AygObwoaMpPui5JyfnznakR1bs9fnnK2Kfrr3m2iRI9MTdb96yofrud/8olTt3hwFDp8q6gMJkclcPPvRQ4pwnn/xx/Ntjjz2e6q8Y8elf/jK+WY+lfl4gYuvxk9Xf/u0PI3O33HJbbK/cQ0zws6d+Ub3wm5erP/3T71Tf//73A4o0HNm3ukfgUhsch6j05SHqcum53kZRyYiJJzJK6BTB8HNl6EAV44P75+8NHCioWnemf+GXD4F0TZ4WJHj5Jx9nXr5N5f37lw3BSk4Zm2lUdUNDMrYJEyfncqGDGQd5sTQz2vCtWd58b9+v2Xza5OmpxuARmrripSdPmlwmS52HmFxWNfTtGyPCsYwaVZYTNjaW5UqyXu8oOKbsDKjypD4jtBmIFmQUosM5+Bm/n+b5UMdmRAAgA569XlDGePsZdBVJmM+kRJAFxtl0kGXLllXjx45Nr0Ias3btKjPcR4/JPRThOBr6E3QpBn3d2kuL1UwModQoOYMlXMeOBunk8N3DR8s/qt757W/TnMag3HHnnWk6Hd2iv6U9XOg33nw9ykEROW4K/a/+/Pu96IwFkQODIjFGhw4dCLJvYo3gdOvWbUG5Fi/C795SrUoz4eXVFVdcFuRFwFqaya/OGbsDlC5lb8/BQGgkJfgSDT0Ka78so7FtlPe7KIgoOErxFF9glgl0EyaG+lKm+e3KtCdOyX+DFLmT9P8MHlSdPNUaJVRyR+/5aPnH1dLrlgZlyvShPn2DtAclDC2nM9QpCfOYseNTyXz15d/mOYOGNfTJz1JqSKjzhiZxIooqzgwqxGEJThgt8jBnrkkmfasPP/xdjCGaovvjBDhGvXCaJN2nYAu4QMGhcUGqbVQebOldaV6GoqIF+H4osVLv/0ZnS2+QoMaZoaOZmJJlb2fPxvk5b06THqoWsANZJjZqZIz4y6++VY0fN6qaMW1KdJNMlkBvaH4WkPHF2g3VhPEqHMOrwUOMYLZ5u/SV6SeDonOKt912R55fkEdHy14lI2W/yJ3Uuzq+/e3vBt3i2Ddv0sQ/IbIMiTZ6UgMiB13vyaEPK1aszISfBx98MPfPkKs+uRvnxqFyhG+/9Wb0i076e3ZMgA5p0ixeI81/8sf/Kj/7We/YV82Rghnvb6CKJAZaypBfd+21CezJskpDKHBz51Zn29qif/Qa6kanOQU2EcddguKd2EXovqqUwM39pdH1wIGqb0Pfau3a9aFvuDfvg0O+4rNPIm+WTqLxfPC736WiJkjy/QJ5yYP3On7iZPXx8o9CyfjGN78Vp4iK5j7ZUaABnSMnx46VitCCeQuqx7/6RHT8mWeernbu2JWBDEaaqvzTK7ImAXeG9XJPwWjZxF0GLXDSZZHcsOiL5+BI5y+YV82cWfrmyOG115ZqtoqJCi3Z/917v0sCJrgcP670aTofY6DZfjILLANsODOJDvnKqOeqIWdL5gEiEibPyf6TW+8ouBcEX7f0+gReekU14EJE635EekMOJVbOhwNGlXDG5M9OG7oAdBNw6kVFaxTg8V3QbPRX0/5U06HVqDqSJvvWJIaCDMErGSAf99x7XxDJVHCPHC1g3IED0UnVYqCX4MXPAuEkCxIQ9gDbAqgg2LPHaf6VCyID7kBwUAZfFN30PqpIEhI+VoWGTO3eaZTwyWp0ho2cSS9T+ihaWhIgAuD0lHp2VTfvQpdiEwYNDt1F/4ukx/Lpxj49obVEPo0d7921Qx78Xvbf7cco+KT3WTX4l8bqGTMvT2DJB9A5/THOUqWKfgugJffAFD7OcmL0MTqnKh0bMXx49MfgCkmn4BjNy1CVsAM6uxOkvfXm22XK7PnOMlRGD+KkSQHYjCp3huRm5aoVsTNHjh6K7fI7KMYGDE2YMCnJ/4cfLst7sVuADUnTXXfdm+qahCnb4rtMUR0fP0du0fXcKVkglwBew18kT+5Q/CFx37mzbJbXSxMgbI0l1qVfy+/xJyhg4h7AqWfWuC0ucFcSdD93+WVXxKd/vnJlADzgBRujKqaxn+5a9CxhoVNGT5Mhv3Ps6KEkVu6cLqBCsdPutrPbYsoyvZC+mTTKtgE+AMBHD6sqNUXmyL7nlLxL3Iwnpztjx02KDpbBQqhn1mh0VidOHov9oysYAarZO7dvjW9VNWKHvZtzwcgAkNJhdlJ/h4RZ/CiGyWS6sWV6IwDmzOlTeRbDStyDWKoGKMQtQBC+F3h0cP/+6Br9p0PiKJUKyaDJcNgaw4YMCcALVAp9esrUBN/0wB++JFNgG/oUO3fZZfETkmQKINmsF7EDR8m6WOu3b7+ds1uydEnuVTXX+5HbXTtNcRtajR8/KX2mq1etSZXYYA096Wzb+g3ix63Vxo27sxhebxI78gff/lYmzlm/AtzL5NrWM9XqVV9UTz31VHS99eSZJKDsyJ49O0PFQ7UjB/W4fdTrjvNtATdU+siOBFY/lcS4BqX4Mn93ww3X5zyAUOh2dKGmGdOTyVOmVtOmTo8sLpq/sPrJT34cX/3oY48lpvXdbCXWFRv2J3/yp9X8efOqhj6NVcPOTR/2OGTleIJUJiCYLy9Io9RtmR8v8OrbvywfLM1uDcnua/5gKDB9+1Y9FwpPUJNSaEMXqyg7x2bq1fxFV1WdnReq37z0YgJ2XE4oiv4UpTOlvX59GoMacyYOGT/TYjDjAAW1FGxEy4gkKJ4PdUUgeWj/oTjuy3tL94wbJYVkMKQy76aBmshHVjt2bq/+f6buw0nP60oP/G00QgNo5JwjCZIgwUyRAHMWSYlKVE7j9Whm5LXLLtu7tX/A7tZulWvXM87yeCWPwkgUKSZJpJgDCIIBmUTOOYdGo7uBDlu/5/aL8VeFAtD9fe/3vveee85z0nMefuSheMWHjxwMMBYBTdN7Z2cUkcgjxf7xx5/EIWlAFtBLqBMpKgNRDGnoHYyEqMNkZBxybHF1EGBnZZEYPjyeuk1moKW7raUDpfQAqPTduwcnQ1Nq3meKPXDnOd1HhkJ1XojDIHIJHLsmB2jOvDrlmqDw7O2TdDiFs2P7zoANUVoAi6Kh9LyQJwBbvHjOj9IN0XFGZd16AyJHhSqQcokT19JSSxl6e0OJLNtz0423xjBt3rw1BtkB7++/lL6QmtGZFgNPbjgNDrTMwOnTZ6NQlPJQKko0Tp46lfeZt+GVJu0htTGRjIrCk1kK1rqIyAHNzVCtJt3r/16ciZbWIZEF62TuiV6BOK3nL8SgcGZlYjg8Ik3NbKCf/eynceZkD155+Y0YKY4gR8g9qDvu6r6YZ1TTnf6zqZNjqK2V2mKsQ5Rp5iaNGR+FBtxpsORckxOGy344b6gTZXdkKjwDBcfgit5RUNaO/Hj/b59+OkPVfC8DD4wzsFLn5JkyBwDdH9kgmwySsh1r7Ox6Aa3+b01EyBOEsH5DSgwUxXB8MJNFWdaJ6iWkIceOV6YmzfneyynQ0zZkqHr0rvQmMdSyx8ClPQvhxLSamQV4yDBjJ6v8ox/9Rc78hg1r8zOfY0BE85reC3XnAA+HhePg+RkdPVeirBxsZ4eOcW6tASeE02/CuTVsjJmMkfeRaTIcFq3pswM2lRroc1Bi5Wx4aI68ayq9SHbDcFQkEjNnDGaID6Vnxhp9uvmzrK37kqkAesgbxz0zMtoMmDwaJU8mgTPlXaKgMiF0DVIUf8iCgA4nSvkuffvxx6sjZyJjdA0ZYTysk3INf7v/a665towYUenZw5LUg0ykzgiyFqhH7bt9cq76e/vjUHDKn3vuuURZzfCRoewf6I3htB5kWIZbJobjTodVkHEmMk+nTJ40JTKPiEWGxBBiZ5tsWD+lfs6fP/SEMktri/nOuWC0AGaOvKgv4o/pg1TbSq2BBN91662YnPoHmbtakj1gMJXimKwd2trO89HhdCHZq0Qo7Tmb1ts17lh+R/lw9eoESwS6UuZhyOzcedkj69mw6MmCiTq6B9/tVctJu+KU6vth04BmEdC5c+Ylc+2scb4E5pwDzrmf2Xf17/ay9jRWKlz3x24Cd5xgziAHzJnmBAiELblqSZxM54FOlTED4kN0Mn583usckHeOjj0SAODoWCvOGj07ftzEMnfu7NLS2hryHwORraP3Al/0+ORJEweDFe25rnPtmjNnzCrtowXeziRTd889d5VtWz+LM2CtReHNdgIslTTSyUATPeiMuw4nY9r0mXEYyC9HBqbgnOirlWH0O/LvO2up4oyKFc6ei4ywLXHwNKuPH58z3dvbE4KWMeMEPcanBxdDlNJbeMT8OT+/+pqrkxEVjKGPBAjYtBBO9CjRNidqTuiIV72/KiXAzj9n2HnmgCnrFHW3nwJmgl6Ilsid7Kumf/YDra7f1Uz9qew5R7SWK+n9GpfgsmoN50Sm7tNPN0de2HL7/eGHqxIopn8ZO/cN/JEjBBnWgw0kS/Skz9DhSq+t4cqV76ZXiaME13Au6Fw6kb1UcQEz6NuQGSCnmzauy98J4s6cmb9lXWUy9x88UJ2gcXqPZsfm0BEcdA7J9q3bk72ip/RbKFGrvW5d6RFi7/r6W8qo0WPSVqB8WU/3/Plz44DXwO/UZEY5iUPDitYRzEF/uC/nz7mYOm1mZS8bPz5lkYJuzgXdzzY+/PAj2Sef6bpwPoFKOhGoVwbFhgq6WU+2Aa6UgTh/7lzOJGfTGVceLzOjnI+8yA4hFvDvpsewq+dieuHaRgxPFlO5ONkXAKaT9anSN3RJRgS0j86+pFKkT3/s1Og52E8Av32sZn19Q5cGmXTNt8SE3F+O6M0x4+jVN6IPOPgr7rqzOvD9/en7/S8/+Wn2f/yEscG8X/nal2KnLl7EMAnzI1DaXp757TNl1fsfxBagbQ+r7IULuR/BZ05MWJEPHRrMkCvPa0ugS1UV+SADKb1esDDOCYyuwkOVxh3Lb0s1gQDSCy89X+bMnlvuf+DBMn/evFQLrF71Qfnow4/j1D780MNJBpw6eabsP7A3rKwwmJ4teokTu/mzLeX9le+Ue+55oLTs2/7+QMOixlNl9SgVC0thy+5Ii1Ommr9E6JqmqJQwhAqzKnaAHUBM/eJFbBLDE115+623k7FoR/t8x4pE7J59/rk0blvIFSvuyGHiQZ/rOFsG+voT8RGNobDQ5n7u9hVl/bo6n0ZZyBgR/JPHMzlXlIAS8N2yKZrk3BdwX5uY1UH2JirWmkmxvWFVunrpVQH/OPUZI6Df56QSCSJDL20p1ez6lI6oIkVvg+vsDUOURmfNPlj9QSJKUqL+L4LCq09da2lJutP/RcCUdom6KpPxb84RJhTfQwm6dsOwxIBs3LAxmRYRIfXewK0IAHBLmTuwf//rX0Zh/+ivfpz0cdh6uroDmjSJqSV+7dXXE32lwDiIQD1h17xtXsirr/0p1zLfQAqfcfirv/qryIKGPlmwKPGzZ6Og/oEJ6Xz6cEz+VraIWx2RgegmR5kcidJ4/jRidlfqVLInijqkpTWRkIDIMpBnSiYrfSGVZYSsVFCuGbOywXk1jg0F5H0MBBnlmKWBdnDejqZUdcsydYzvO+++U+65+568FxhmeGT1KhPK8PLAfQ/lWRk2ZVVqvZUaffLRmkSkOMEMoGiLvT116kyUk/Q5B+IBswPGjs16VkCByKI9BkUqGbBKJGZQhqyPlDUwQfEsWrwkGRAlKSJt5IlBEDWjvGU5Unp17XUZxKm0wdpSJs6J7FvTNMlwyZz5LpGyOIaDczMwSlmnhsDBOjmPtf/pYh0y2D4qvQtj29tTwkDxcGwj021t5T/9p/9Ypk6flUwuY0056YFSXkJptrePylkjk8CEKLtImPIZoLHpu/JsTbkJ48PpeP753wXkZYbNyJGRC0oTcPM8ggoAAHbH++9/MAYD7a/7VE5LLmUsOPEyZsoqOEf2gjHl/L3zTp0LAWRxTjw7EIE4BfhSMst41tkZx1IKwphJr3MsZRaw/Wz+zGyhEclkJcgyoQ6InTVnThQ60OJZRRirk6823HlBLLApBki03JqSRxE2hgNoRrbB6HoeQBMQtz7km0wJDGUA42AfFxCplBaLlGd1XhGi2FM9SAyFUiiGiuGhc0TIXE/2w2d27dgZh9igS8bEswKBgkxsxYiRZo+1JYslSKMckgwCS6E8Pniw9vQlKj4nf371q1/mO+69997ofKQezonnQp/vPJFzgQx2g8HjGNRMx/405lsvDqSgB+eYwyhQ4DruQ9DJflo7Z88z6JNiC5TRATKcAkY4pCkXzcDCYEk/78q5keFz5pw/e1TZ8U7GgabnfafoIqDUzHxxdnbuqEEQMoTkw6Rv90D+kFwAnIB+Br7u2R2CGvdhXQ3x6+zoKPfce1/69xYuWFT7kwYHmsrQOU90t/3irLBtysU++mh11oUTVBu9d5bDhw8GRJ/vuBB5dsa9nHd6zz7QuWQSWyU9T0b1BKGRnT1nVpkyfUoyg5ziei+VHY98O5Nk0ZDcWm68N2Bn1oxZZdLEKWX7jh0ZbPjY458va9d8lEnnAnCencPi2WWlfT/HwDrce999ofP3XSj97UFYAFtb4yiyf3Qd5xhyp58D4pWnJZt+KgESdMTsqawge0z/ur4sIgfWkG/nc6BvIEE1Waj0sOzem6yMLLeAVkoFx9eZeGjDAVr3rZdAab+G6Tr5HSPj+cEyudrb4TvZSPaWHnWPbB7didzg4KEDGaehnNZn6SfPy1nyzCLbXshGMMMB1WQa2ANiBYY9m4w9djP3LDhn/xCjkEPOhrMiywXLKa/UHmA+EoxEluGPhipb1kq1heoBTgn9JfsLI7i/VL90dKQq4rXYxbBAruYAACAASURBVAPRg/ahMrydKB+sXlWOHj+azAj75DOqE+bNnRc96gyRi+4LXYMsmsZAyDANyfrqy7BvI0e155xxBkKZPEIZOEa97mQd2JKJk8bHMZs0fmJkus53rKRDWhrMRBpprtuU6WEotV6yQuS0EmqVctPNt0SXRMb6ewO2nfmGic95IWuqKvJ5ZAXjJ5SuTjMb+4PvrD3sySbVFgzMrkPiDMmak1eBstP6Y8e0X+5p9n42rcHVZIROtUbN2WRTmt4g+kqQRsbs2NHDwVhhWisDcbI4R/rDzK3ct+9AsM5f/7//NsEpmWaz+GR9lEzSv//X//1volthDTZl1uyaSSGXMIpg+QcfrC4vvvBS2OrALnMBMVwqZ9WXox+G7eIIWifZI1jKrCd4OTOQJk3K2jjXMLsEARlPBvPQ/jJx0tjy+GOPJaNOR7NlbLHPC9gKQKk0+tf/6n/NmtJnCFZWf7CqPPu7ZyNbMAM9zg949dXXygsvPJs2jZZj+9cMiFZaaKlhIP8fmrxleMxLqX0Yvf21MdFG2wwb3GRy/J3swcXqZCj3olMv9vSmP4QB1Rez/K67Q1zw7HPPhvCAMIlM3nXXnbV2Hiju7Yvg+C5RBAux+IorY5Ckc00HxyajsVZdKS8du8qwIUMDmniJlLHsg+s44IwpIz98hFKDYyEDMInYYgElTcoMcGW09FiIIlMYBr0R0DrkdEFcOsoIEACoGpYwERtADRhphvp5nw3nbabs68jRpCwBDVPQgT+AwHXNMtKE5h6soQMok8RBoXDTq9BRh07KUmkgBzg5RkgNXvnTyzm43/j2twNKKR3RHwdMVB7oxO5kovWE8ZPqROg5c1Km4SD7XtFr4O6STInBVRs3lq9+9avpk5k4GcAZkkNB6btfTgpwzgmh0BuKXEOlCPXAQM3IiTw38mJf/Y5hrE3MGHLQN3ckmiMr0wyEc9g5HaKYZFTWpsqcqEWNZgNGlJQXZajemqAn5Y1uc9jQwRkMhopW+ljfrecHYKDcADLDrygbIFxU+d67708UiAyR1UysThPervL2O2/H+WDMgRhOz8RJwPWFNFLLZiy/Y3ml5Dx+vFJdd1/IYUdTPmXajMiBc+U9zhO5JWeUpLMkEk9mKHrgCXUqQ4NByn0CwhQ5NjXPyDiTZ4DZi7K0J2EqGTcuxlgkTZ2wPX/t9dficIaxx4DTwWiyqBglQzEePXo41x05emTZuWtHuSjaNAk7E9rH0bmO9UsmsG1UnClyxcnU8wY0MkrkmSGvjsjEMAuJiNtPfQA33nBToo2ApPeheHe+vvzlr4SCmkKsTDYnoqdELQGjpj8L05FsrJp9Z4K8iVhyCMkIgKMumuFV4gWg5v9or2fNinGmVyj2hiFQZPWPf/xj1s7+0i32134LhIgKU8oMnqjlpMF+PWBTZoNw00MiTEuvuzYRSWfdczD+znydND0kGR7GgRxYI3//3d/9LBFShkEU1rUyHHX06KwBAMJpaVgFRTtFlulRTbbp/9i7LwYSGF20cHEIIf70p5fLE1/4YkBgw0wGpHCE6DxOpSixEpB9u/fUfoDh1S44a4JggIJgE6Yo1/cssmeeh2w6Y0pEOfLOMh3NUSDXniVMfm0VaDsX+uTIq6wpwM8RUB4j+qqcF9AU1BKMcZ+ih3VmSF+izXSX33FogVd6Q4DJ85B57H10M/mUDbXWbAmHwLV8N/nnPDgnzkRIOwyK1pAeYpOqwxoHlk703vQDbtua9fJdoVNftCgZOeeeLhGQojPpAgEGQJ3TpWGbfskwRhPRP/ssIJf9eObZZ+I4yr5Yr1qKe+ayDVDZwHHkVPrMvv17B0u0F+Xe6ViBQwBbhFemEV0tR8k9AEAJYA6CM/qNrkif7ujRKS8RTe652F16zam5cknOG0DD+RN951iSHY57LVlvjZzo35T5swcb1m8st99+Wzl0cH+yFmFNPX0698J26D/i+JBVjgFQ7hqeV5mVZ8POx/FVgrhnz74MtJ01e0YCBdbaM3JcgVeRXFFx5UX2hw337OwmcGUshYzB8ZPHUhJ8obNGobF1hur24KE8P6cqZBQjlR/rS+zM/QtOkjV6gj5aclXFJp5VgK7OyhnIGfac7omNMwpj/YYNWTfP7FxjPKWr3Jd9JIt0IyDrVdnZupOR4+zY033792Uv9AA5e2w2e88uc0C9lDj5fvdqbeJIIjwZrdx5eJr4yeWqD97PPbofPxfgck16gbNYS77bL+M+68G50hNMp/7umaezZw8NBqWM+WBLOekHDx9MqbqSaiXJGLHIl55ITvje3XvjoNeSyu5kuCuLakuegzzSnWxkxgBMnpiAmYxo7eVbEqfVWZERnTxxYnXkWivxkT9sqsqNrTt2hsDhS09+JfpBiZcAb4I1g6Qqvjf9tH2Xgmv8TvCxKY+1hpX1VVasjgJo1dc6bnzOhFedz1MHJ3ux3Uq6+oKJVZN0l+6LF9Mb+z8SG3hGmRJ42LOxi56zwTjWpaGLZ6u9l01mK3u6L9Tg7CDTmn4amWCOyKVLA2XlyvfL//Nv/k1wg7JAmWUBstjIzs6yctX7ue+HHnowo0VkumAAGMZaCfAamr5unWBCSa/ctGkzy6mTp1P++eSTT8ZpV1pLXmQ9jVWBEzhfdCaZT4ne2LHRTeSbbhFgg2kkL4aPGJL+e/icE+7MODvksGnBEND4xje/Vc6fQXp0tlx9zdKsvYHJ9oZ9F+wQsOF3CPTosW/Zs23lwEsvvBDDrNY8NJ6D5S2UP0/UYXSRvoHK+e0FIIUNa1gFf1VAOCi1r0Vk1wM6jIyvHporrryq3PPAA+XggcPlpT/8fjDSpla/I5FUk24BVkK0c9u2KHGlDhRIRwc65cp7z2kB9JWCyRRQ+FL4Btgx8AwqJUdZqZ0FlGbPnpu0qVQ4cMIArl37cQDTIvMlBhnDGKP0w5w8EdBpIzQ4A2UcBI6Hg0lgpTptnGspO1FGIY3KmWHEXBMrhNIAaTrgBNABSilzkXU1nJTrNUuvKUNb/uGQMyScj0R0M4wKb/+jOQAcrjCJTJkSA90AfMNVMcj0ysKNHx/wEcaOKOmuOIcinUrUpOtFs1vKQO1PaRkSgIrBQuR27bq15YabbgqABfQef/zzYdESJaOEgBQ1wJwdGRdGCRiEViujSs2mGbLGeSZ4DWsXoaUMZGsIsZIN/7dOjK7v854Y9bPnEhGufUrmItTBpSmrAZJM6x0yJAe3OugXcwDCfNLXFxkFumsGo7N0mSMwdlw+Y9/iUPXUyD3F+j9OaqYoMA66R9cEihinY8dOJvK88r338v3WVgpauYaZEJmZsG9fnMzJEyfljFgYCoxBP3BwXxmVTFBvohUNowygTlHYO8BbNIeM2WvgyXrnrA0bGoPq+WWiDh09UWZNnxwQ4uwAkq5pTYGwWjc7PQ4cOb3zrrtyrZoar9TDIZQYLP9gzBpgdeDA3vKjv/jL0nH+XMpJerq6YqiUIihtsO+1JGppmTl7zuXBh5wH6XfnKCnmU3rhWsuTX/py6pOBWFFiKXtGftpUUaThiU5TdOpsyZnsCzBEF3gmjp1p0JxhssnIAcUyQ5511ky9KW31WQebnq0J+UDxbB0AXWvTsB+JZFGQ1pPBxKrGyFgrARR7oqyCLsh7Dh+6nCnUAyTyuHz5neXE0aPJLgGVymDIGHAli7n8zhW5Z03+1sJe0WXuFYgHFvT5kA8DlMmmUj+/azKXDYWvs2Atk9Udoq77aM4umVcKAzxYUwCQU+K6dMBitfjHjpZ3330r++U6Zr1w2NwLEMLocC44Rqaed3d2lV/84ueD4I9TVhmF6F1RPIEAIB8rJWPlnDHCosrOs++2fs4OI2l9zCsDFAUPOI2ewffV+m1lG1PiEL333jvZN2dE1oaemDCOE023t6dcDjhUPmgvRfzIgogw4Ep31GBLLftkONkvcg8ssmFKockg59g9ucecmXGyeMrGSgJfVV7q4F/lUXoT/S1jzqHE2Cf6Ta8baAnw0RVsV9Z/eKXEXb9uXYA7Z5TeD+nB/r0BVs69M6Ux2vMozRL515zMKXU9wQd63nXJjrVhsxH2uH+603mnI10fg5IoKN1sz2V7la+IyNY5R4cTzKBHMm9oVC3fsX9+58xhouJg2JcMp8aKt3VLghgcVDbP+QP6K2NlS/pJEDuk1LOrO71VBlpbS+eZfMu4CSbQReNRcp9D+9yXPa/ZkDNxAO0PmQTKlE7J3hqAqf6fjlXpANjLVAhQZvDyzNoDRA7YUvfEAWFXZs6cHqAtsEHmDJcVtOpJFcqwjLOoWVlz2oYkAwP0eY0bPzb7xI5zIHyXShcySdYMb7XWnjF9Knpx9+9PH+53v/u97CvdZj+T2Th3JmsL4AneeX79ZnQhmQEG7Qt77Qzr8wRu0zsMYw3aODLi84apy5x4L/tPJpUsZU7XObisDntV8uyzdKisou/LuII5c5IVoEdkgqwHGwoge1bVLwJId96F7e5EWb9WSfvoMPDBXeaokKvVH61OUJFegG2UutFn1167LM8tC4TsqmWgpGTyyiVXpsdOkKU6W0PKgQP7zBIvff3sZHvwAkfTHBVZe8OyUxp+8mQYa1URZN5QAoX9g3TSw9Nr+/yLL0Xv33D9jVnDG28A+mclQKtM3h5wathA5945ZovoI8FSzp17SJAUBtu/LwGuSYMlr3S67Bsd732caw4kuZmK5KFlSAI08FkcYTN3WiojLAyR8RcTxmeNnS36zbmmo2EP2IE8+FMxhyD/pFTrnO+oVPF+lyxUGVKOHjkWSukTx0+Vt958O/2+9qjBTfQXO2a9uy52BZ8+8cQT5drrlgaXkKE4nWVIefvtdzIMG1lJM1x8/gK9TkiKJqe3RkCFvYYHBbeMzkB6I1gisOhVSUH6Yx/8zSY4z+SH7I5udz5HJcAgwCPTq7+eLmDH6F+6DWbX3qIsULloWlgucBRrksC14THljvSj3suWrRteH1CW44BJA1pcwlMjbjWKJ5IRppiervwMcEtpR1dXysv838EinBYCQHM4ay/PkKS9Pv7o4zKNN7/s+rJjx66ybsP6pE9rbfGWUO1SohwUIHHL5k+Tthc1k4nQ2Cgzw+D5TvX14yaMC0CIsT96rOzdtSd12Ji8ME7ZMJFbSkk5iEM3Ztz4CNezz/62rPrgvaS6ll1X6bPrZhxMZNICo4PWkLdo0ZXlow9Xl5d+/1KAwMMPPRIni+JFOgDsiCpil9BTo85dapJw611wz4zXsuuuj3GS0hTt/Ml//c+JZJsBIuNDSHyGMfI5WRgNrH7GwDEAyl/UXiZCu0iD/LQcIMpFOp5Qrd+0IQfANSuQVXNbsx01UvdxWfPx2jg4FDJjOmMaIDIQimMH22AvMwEcdCnt++67J1NrK81rRxzjOBCDZQf2gXKR/m8bNSpU1gHM7aMq/Wn6viorCPDOKBBM10/Waagsz8X8nNAzFrWM4uJgVrH1ckOzzzmwrufztQ+hsqQx8GHK6e7O9Tkv5MV1+gf6ytBE2qWgTfbW51MZ1D7bvLnWrE6anNpyQO7YkeOJBDNMZFn5AdC6dcu2yL91NMcj2ZCunuoYL1wcZ4k8HDl4qDIdhdq0Nex+taynrVzq7002SVSMQtTo6axxIhxmZUgfrv4oRrxeAz1jVbQcX/LjLI4cNbrs2LmnzJg2KQpc9Nn9NErPfVPeoneccyUXBqdSEhSNZ7anoiC138ha9USZ2wcREc2ELa0lCnf44OR0GQ3ZVgoW0L1j+fI4xs8//1wic0CVDIj7sMbAuLOFNcV59ByABIVLV4guA2kcyz179S0dCmj1AgQpYpFvUSPr0wx+Y1Aee+zx6AcNusJwsjSHDh+IY9+Ah/Hjx5bbb1+eum73bOAcgI9EwR7EsPWi1e4KMFL/3t7elvcxaO6tZiqGx2AC7ECytSJ/ypwwRQrokDUzLQBrZ9o1b7zlppQMvP3226FvN7Cz9luMCfC09s6wM86psoa13r0ORgV4lPEyBIyptaM7AVLG2jMAtNayMWZ+5xyhRXefonZ0lvp2eoFsNLNhlKmQH4BL3wmd8vWvf7OMHNFWXnj++fQpevaQWnBmhg4p5y90BJSI/rp/GWeGmkyFtvd8RwCw+1DmByCRAQ3Sgl8+x6GszDsa6edkdoJAEWD67rvvRj+7d9FY50iWJHXyHR0JYnlWM4xE9bBkAhbO5t59+1J2LBMMWHk2epTThTWTPuU4NQ3LzmAlpgGeWnJPHCagj853pjkTZMf1miwscCSDCjQAJ/rDBGjo8PRWjBmbdW5Kma0DAFl7VcZnv8g0x4WMuXcN+8qb3T8dRwd4roboAegXEQZkOTccEEDaeUwmIgGgSvzgOzgsfm6vXJfc1t66IYPVAtuSLeFU0ysiuHSmdXYt+4VMoQYuZWdriTFnQEUFR192WfYUeNYQr2RvwoRJsTlXX7U0JTLYPBG0NM3ldIKqBA4K8Ebmalap9qkILFhnkXUzuzzTtdcuLXPmzUtDuQxzIu+DM90MzBw1si12UX+XRnP7yX4JhgLy7JBAKabC/lIdYKWRnr8Gly6EudJZd/Zq2TeZ7ouMq/13poF4eyVLipiHHHH0nF/PZ63InH9fuohIZ2uwid7F119/NWc9DvSQIZFRthhYFlxp2EZlYMhOgnR6tfoHco7gAs/UNnJ01lvZvcxHfx9m3EPR0z4Dy1k/oBxotH7OjbMpq89R8zs6HyCETdgF5VkqSMi83zmTbB+HkzNi32RHZZ7GDZZgeU7nhZ1yRlBsA5LsgDUWvKLv4Ds2ip1NFcdZTe0zot/ZTE3kegKth2oXbH/uR5mcahV64OZbbk4FkLJKZ8+oDRmmq65cksG+TVVS05tKZlet/jDf6znNikTC5IwL5DtjMBLZYKvQiVu7JivEwbLO+nv9jFxgn1SdIYufkRCGSPdcjGMcvGWA59mzkc/pU6dExpUJ0tsTB6uAOOeupQLA+zkN5MhZqpnakQn8uiey57magebkVIYrmRc91Z2d0VtxCLsvpWoKS5r+eOQaAv32DMZ2rrUVKBEPxXzvhfLkk18ud915d4JXZL/p5VWOqd0hFVPDhpdTJ06n9WT4iLayft2GYEDBLuM1BDbtETbTzgvnI9/Ogb1hy+wVXe6eZdpgWCVsdDcq+fETBSYO5nyxieTfv+m/9E6uer/csXxF5EU/e8aUdHXVslbrPKMGS1VHCCiwOxmqPnVaadm1+Z2BJnvRNHtrLAIkKF9A2E1QPKIwFGRjtDggSgfqrIQRSfFd7OlLVkaPTvVAR6QWE6AY0TYqkc6VK1eVCz1dMYyU2/r1a+OhyyjZDNPXT586kcwJBcXxMM/BYVq7bn0Zhk5yjLrN2qtibo8He/+990NLt3vXzjy8w+OwZU5DV1fAnnydGmbe4R9efrF8/3s/jKBs3fpZ7lW5lt9p8hIpJGSY31x/757dZfacueFtl440CZ4RYdg01n/tqa8na4OTnECqGeQx844ZVYYE6HeI9JE899wzYZ0TjXWd6VOnpp4eiHp/5cocICwuDJIaWNHhp3/7mzJ7Vo1COhwzZ82OEaIk0Bd+5zvfLTt270zEKr+fMTPrWA9yX/qQlML9/sXf53ASfMMxRcA4qal1ncRAdZbde9HfXp2ZRIDc17/xVJkxEzVvJaJAIzxi+LDByETt7VIGgF2PQeMIy5Y0wDvAwUC5wWGP1loEjnHjbHG2KQcOqsMouthQwTZMMtZEVioR5cEBWq7JoFLqDrs982w1glsHT3JCUG63DqtzUABkBlxGzUHjmDIOSgTsjfIF/WUi7+TPtR1KWSHkABS/AbLmpsiyOUyHDylj6U2zuT3DyGL6dE3Tagiv5BkioLKjFCWaT/ePdcq9i2SkRKi/v7zx+hsBNL7b+qckcvq0GL33Vr6XMhi9WNbIOaCMQ3zQ2RnHlkHT6yb9W5kGJ2ZQWgOEOE7+TRlQ+skcDAwkcEHWEim91BPnCBVw6JVHjUogQVTKz+u1LqTGe/6iheWTjz+Kk8vIA0KAhn0ACgBxZVnNsEIpfxHgwwcPZc8oPp8T+KA8UbEKElCM1lVD9K7du1PK42xJYzMuTz75pXD8/+bpX1/ODpw4eTwggQNAnmKcZ6tTP1DuuvOuROMBQ6C+RuCq0eFcKc96+ulnypgxI8vXv/HNnBkOEjAMWNODKaddrP782qy518TxE6O7zGIho/a3knVcClulfQS0zeWp1Jpjo4ytT4hQjh1L5FCE23PLcvtOoIhBkcWea40yQ+FMjRgOrxmKBx98OGCK7HKIMnU9k95Fg89EF4RmvLs7dKT2zXeLqPk5fcHIAjf2h7FwzeFDh6XWX7BKxNL30T0CPSdPnUipsefYu2dXMvau34BC1/PMZMs+Rwf1VcAIsFi3Zvhyc96decEcMgX0Zdr8YPmK/Rojgj9tWpx355iNueOOFdl3tiS19IOkGp6ZTCWyfvFisovLrltWfvObX8cpARCdC3bLdWR4/O3sWgeGk9NFLyCrSXO5TNG5c/mOWp48LtT0nA6yGBr6SZOS7fBeciZjKCLJeeVIki+yKZvFJlkv+gwNNV0k4EgWmxI8tofckWXfIWKavorQ3e4OyJGBAqQuz/To7AyISSZp1qysu/NIx7rn9PBN1O96LGuQkpIZM9Icbt6GXqjai9CbgcVxVidPTs+HSDx946woSWFbvc8ae3byiEafE8eO3njDzRm18Jvf/CpgUw9VZja1jYi9FFhzLsk+8N3odWxg6TMcpKFld9zTuAmVtZP8nDld+zHZ7oMHD4fdkfLTgC26754527JFnkFm4vChAyknJ7tK7PQXVRsiq6m3aU+cCddUTcCGsi8HDlbiH84vfaZUiK6nX5xP4Lcpz6Z/c79xSOfFzslEqcrYtXtH+qnsQeb7pHyqLY62/ll7OXGC+4avBC5GZY+dLQ6NfRf1b2sbnfKrEAvoFRnoSybRuW96U2X/7Q/g7H6cAUxq2PA4S6LwAm7WBghNtqmtLfvDIWe/4ShzpVT6sJccWesD/zx4/73Zb+tCFuEGsmovR7Xr4bzustPlfc52o2fnz1sYJ9LZoM/0FKpW4Yh/7WtPxeF7d2Ud6k7Peg8aY5+/7XO3hFKYnnTuOfEL5s2LfPxD+duFGnwf4KDXuXcJel+D0n9SnCK6uQ7uHJGgmPtnp2HNJjtd2zVakp1Twmm97b/1GjXCLDR2XXBfrwz9oQdO73pfsM7owey++/SZtlC5dw9WvxjASwf0Xw4s1IBtZV/0co78233YW7rdPl5x5RXl7JlT0atNj6tsSMfZ8yFw2bN3f/nlz3+ZdV269PqsKydShozttB4U88WB7gQLkXg1JXlNJu/NN95JNiiyc+JUCL3mzJkfkpFL3Zcy5gVh0d331KwNe0qvDZTqPBt5wndID+XIkXHePC9qa3ZOgBQ2mzlrev6YhSTrxYew/8FE06blmel7eIcPsn7t+gQ14C46pQapJ+WzAkfOgfmXHM9UtxzavXpARJAiJORqd9H7UsSolL1xxYrlmdL96aaNYU+gZHlYudkx7WmwtLGfrPmkTJ40rVx//bIocw84dOjwsmXzlkRg9EAMHT4ywo4f/Yc//EdZlFWrVpadO7cXFMloMzVzc6AYCI2rJg/Lloh0rVq1OouwzfyIY0diFDSuElY01lgjXn311fL2W2+UL37xS4kmeHj9GO5v4qTJ5Wtf+3oU9S9/9Xflsc8/HkriV175Q4wblgdKX6RJ1sKcAJTE7k3pS1OL++477yQiKXokDVzLpwyP6ix/+19/EvD4wIMPhSqbogISlVaoVQWSHdI0z48ZU1588flEMlC5ojpWN0y0KToZKUPw/tW/+tfJ3vB4RSYxR2GY83xKXaRfUz5nOOKunWE24uA9/sQXMrEZOGrqp5VLmJD73O+eDdA2VKppxM0gycHm2u07dwRorF79fhSBGs7FV+jBGBcHh4xoCgMqKUtDvrZv3ZZDDAwzZKITDjjhBIY5hAQvwGb06EQB20e1BxBSrhSpQy3iRKEAaYS8Rg7xumtUPBDGHsbFPjIAyiA4sAyuqAK6b++vPTcHY5wWLFpUho0YmowbwIw1JYQNPd0pJ6GUBooSurPpTZL+BfjRac4fpOR0L2+8+WrkDvAz42DLlm0xWon2b9+ZJlERxX5DOKXnlbtMnxFgrB8B+MJgSNF4TofZngARDD3DLqJxYP+hRPM5n8A4pSwywhlyNld/uLqMbBsRVp3U3A4CAWtADmWqar/JqETSgFqpZExWSjbIV8ggWluTfUugQ2Ps9BlRyICVOUiiLxoepaOV4jnvQBPnWvROFtM6X+qrRoNzSPZkqazXokVXlHnz5mavGXYARXSHA37wwKGAIZlIZZobN20o77z7du5V+RUdogaYbnr55T/kjGko5RAZLuf6sm7r1q6vQzD1viFPSb/NqDjyDKzyDYEV50qQoikr8sy190tErjsRSNcz4NKcC+cbAJF9TjRu4sQEJegT+oKOkkmik9pMiM4MrbYAWM+pfOzGm24sm7d8lgygQIyMkHPBeDtfYfrpAtJ7sp5kkrX8cPUHl8GjM3PHctTLAhz9AQjNwEkzOp544skYO1FQjhjHQl+Nz6nZBg6AaWWbhj7T67JK1gFAEY22784pXRDGqlEjU8oKZG3btiOguJZEzUz/owniym/NUnAtbGgiymk+7e8LeFIOBwxbQ2eEnSEbFeAx2qeSNeOQM7J0gOySqKDzzOF3Lskwdi6VA0YGWC9nXvAoPX5Dh8Z5svZ0Xe3vmDeoEy7FOXAfSpsRHFj7WjtuiODgSIXevgxIdF7du6wqfcggN84bWUpVwcBAdCe9odSI08Sx4ETcd9990VOy4s4/u6XEizNp/Xwnh9f9NNTIADl9nsGTy1fk3q0XHSNybq/JNd2IvVTgg56jRwGZDJKUnT5zOvdVmZK2JGPWZJittQId9gAAIABJREFUrXUBpLwf+AVaK113JdQBGhYsEOA7k57AXPP0yYC58RMm10b6kSOiw0RsOe32nPNLlu13AgFba59Mf99AiGboM8ydNTN+Y4iB/Nvaq4pw384u2cZcVXsKD+d7LvVWOnAEQkq4z8s2t7bmvskSGcbIxmb7XjaEvDO65I3cOxD0zcMPPxxnSHkh58dcFGVgGv1hGHv13rsrI0cClIa1ykzTkf6v/M46KvdyfSX6oSufKHvUmoy/85tqj8OHKhPc9GnZT06M+2QDNm3ckBJk57nSVZ8KmPS5zFIbVcseOdshrdm/PwE7zkd06MkTIf2xrkrN7ZveKwEiAS9y6rsF8Di3wCIdD6xzdDT3A5IqLGpQqi2ZOucUjgj1d3dP1k4A2u+VLgs2VLa+jujr665bGmY6MhZa/o0bQzuvrIq9v/W2z6U6wFm3HsYprLjzrmAY/Z1zZ8+L/iHjnLeaDSnZJ/ex/+C+lL5xqq2vbFx6YkeOiMMs284Rh0nGme+oN+/48fTWNeX0nt06y9gJTNLVerStF1lh32QcvYfMOwd6fOlOe0BGq5PfVU4KiiYbOzF4WMabA1FL17qzd6m6OGQ+V3euOWSwV6uOhGgvJ0+fyfsbymoBES86xLqSAbbSGa9EOBeCRe0Be2Wd6CaslYgT4BvBUzbBeVVi1tXZXd5buao88/Qz0ddopmEWBA72icMoiOnZrr3xmtg850sgBQZoGzEy5aw/+clPE7icPm1KKgP0XtOP7KBMKDKaiz3dGaOh35D8hBVuMjmdFCeZ3oNj3K9npncFHp1/mIgcqhy5/obrMySUD0IPbNr0aYJ3qgi8j34QwFAy+auf/yLBsG9849th4XN2yZGRGD7/0IMPBevr64SPQkZQWVQMfTybjRAJASAoHBs1efKEHGwKktL3AA69BnibLuoPgP/ql79M449SF4qWQVHKJMIoo1NKa1l63bI8wL6DB0Jb/NZbb6SEhKCijOREZcLtcPMqppetW7amsUlJgMNhGFhKPfSF9Kixnpn6ys6Ozkw9dlCAIsKrJE3phudz/0rfJk+eWhv1w3izI0IqUmyS69JrrwtNIAULXCp3+9UvfxEWlh/84IdRVgyVA/jSiy8EhHFYMKBQboRMxPxv//a/RKn6nQ0AkkTJOTMAFx79e++9JwLMYDp8ehaWXnNNWTBvYZ6HwbCRL//xj4kOGq6qrMfz+H6zPQBNQ5KU2OmJqKUQ/WX9hk3ld7/7Xdm7b3ciiI88+mg1GJdqg1wDrH/20/9ejhw+lInSfb39MeoOqwitaH7KvEIzWak6rfsVSwyEbS9XLrkidbE7tm3L/S27fllAnRIDDiDF5NDbLxkIgJDxkimRiWOMKUJzP5Q5mMlAMQCv/gbErbW9E+UBwgygtL+ApoMj9R1q76GtAf4MrYizAyoNzBA1ZRK1gXlamTC5NipT2AyUfo/aA3Mk4BOQunLJVRWofPhh+fWvf1X+7Id/npKyRKpaWsqevdvjyFAolKpJwVLEFArmP87OmLHjwkBnynZYWEZUcHD82NH0LXV2m0TeEdY7xkd/l5Igzi+wKQP42eYtcQIouZQ07N0b2TCkktKrwzPr0DDRaMCFjIo0ijKaz+GZrAEH2PN7vzPLyRNwsJ7ujaGkpNxDM/eBE4lCNWVT585Ux2HW7DAqyRIxcDXid10yjgcO7Q/o51h7ZuluBhxoZOB9h4GXsgXAHMVvqCCQ5f8iVJT+a6//KX+TPUYedSjlXgMLizJ7xn1z9ukYZ1gEC7iRIXXeKF7lp2STDNETHDCAHjgjX5yt0OrOm5cUufuyv48++liUvfsFRumoG2+6KYrd+jp39JmMi70yXwbzzLEjR1NWeN1110eXkkmOlkxv26i28u/+3V/n/2rZPYvgx5VXLMn/6VaOjvNNLjkiP/3p/5c1YoRECW+++aY0iiJRoR+U8om22WON1AAmo2e/UaOT5UpI0Z5zT+avW7YszdOcrURtJ05M+a8ssvMpaMS4em69fLNnzA7AaspElSMJetibhVcsGiRNaUkQSITYcyRQlInrHMjKftbUowMOgJdmaPKYgbd66pLh6Bik8L4QIPatb32n6tQww00vrS01WmttlHXR8Qyi0i02CBNipZLWbDvlcvO89XAPmKRkAt988/Xyuc/dcbkfVTlPGMwmTMjAaWuoXEdfAX1IdjIod3BuHMAjW+2elXB6sWF0Ehl0FsipUjpl2Jx2Bl7ZYtPTaY+tqUCHs0/n0gfsg+ehy5xV8lJLKTfF6WnK5uwdMHrPvfcmcFFpk4F7maZK1w640ocCfWabOaf0CDmvZCecG70CtfRXeY3yQsCe/uCoyIaYO0M37Ni1r3Re6C7zZld6W8EL3ws0oXS++WajBTgfsiwi0i0pg5PpTglrR2WJ82+6vc5G6cu//VEi6JyRY/ch4CNLRb7dD7mxH3PnL0xmjmNoDeg5oJfzpuSK/VBGI9NeqepHJcOKOCjNyq1Dy+49O8uECeNCJmMtPKtAhvVd8wna91ruzVEV6bcnsnr+WGdBJnt86VJfCCRcI87jnFkZL0DnbMV61tlZjh8/kkoRmWjXt8cB/0NKAni+68SxWnJM98JAHHyBEUFRP6PrOUoc/tbWwX6auXNi7wE863XHHbfHPpDDRMMHs/rWEYhm45oZJQKRsrKcc44yWWQX6BqBBliBnVW9w3a7N+Db+cXGZW+//Z3vlI8+/CDsn4Y2OntNyWTPpYupfoChZPNeevHF6BFZ/McffyJBtmImYl9/rgs/CtCRV9d2L+7tQveFMIHBBxxGlT+qSZR/K49CRuEs0JM8JFk1+yF7Khi6eNGV5bbbPlcWLV4Q/aaqwPWtcXV+juecKYnlJAL1Cc4txgh2vOKjGTNyfvcfOBAcCWsJiL315hvJeMvisleCuJlBNHNmQY4jaKEXqH1U7XumB+IkdnZGfsgLOd21a3f2CtsgudHD+vwLz5VvfvNbdX937UorhgCn8ys41DdgEO/c2AL4iFyrolJmN3QIQojDZfUHH5WDB45En+ud/9ztt6fkeM/uXXEWaib2Uvmrf/bneYaUZg4dHofJ3KYXXnihvPLKn9LvojRcxnP8uAkZBaLfHbaXFdXSIrMEN5t7yIGcMAl5TEf0S61cmHk568R2wRX0Mr2DLELPszLlu+65qwxtHRZH9rWwpj2Xtf/mN74d/Gt/3njjtfLmG2+kZPRf/sv/JTJLj6g8+s2v/z7Jl3/yT/5ZsLeAjZLRluMH1g5QGNKHhJIwZOrsIGtTGB6GYlRDD9yf6AcvvyEgaJq+mrkTU6ZMD9CgZDDocIz0NDCaQ4e3lds+t7wcPnK07Nq9J8L34gvPh4r329/+TtLE2FD0BElDUn7AG8UogohelaBS/kp4pJ+bWkIAYNH8xXHOeIui2QaSqiWsrGBq5XuKOl4HWObHVGNGBAjesvWzAG6C6vkoYb0jDtGwYSPC0qHkAeCtE+g7yqeffRoFoY8oEZ+TlXkDKCN40u6UU8paJgHeJREUziSgAOSrQ24YNdDCiuqY9k4pcBRkdyioMEfNn59rKKGjrN0rhw+gEuVRmuTAv/nWO1GeolacFOtVHSfzP0oONSCqxO7t198uU6dMjxIm6CgeU4KxdGmtzZ45Lc2Ub775RvaccfC8N996c5rszp4+E4GrMxDaU1LSzIRghBwka9T0QFVGviHZUy9yo+l/9rx5pUXadZBdSnSO4gEmRDE4y+SKsQNumobsrGlfXxx162gNTBf2/FWGa8+Oe8jcir7acFqbAM0ZqWwmosGG76ERvv6Gm+LsV0O9P9E1A8gYwkT/u9CAU7AY0sytOVb+83/+T6XrwsV8R1dnT5rkWgaGpDSCQksT+6HDud6ixQszPAyYogBqCSJK0ErlrFnbCz0iYGaIXRr/QyhxKuvn+UQ1KWHP35Q6clqcWX9irPv7A/jVdzO27l9fjOwGA+M8ASaUPhkB8DlXyhyt266d2+PgDrT0p+xj+pSpSfm7ZwBKnTFAJZJ55VWVsUf6msyhhhW9zsBcpWGXerMOGmRR/Yq6fbT6ozgbUtJj2kfH8Hy2eVMcJrNMsGj94Q8v1Z6JTK6uDc0MFdnZsUOZ6tEytHVEDNZXv/pUoquuo0lYWZLns34MMYcqlLy9vYkiAtL21rp9sGpVZFwGyTNwEhgVwPiapdcGnNMRzpvvEiFzT/qSlM+h3tYnR24YdIDZPQJvM2fPLM8++0wcDJkKegXgdB+cTiCTcacPBERkDehjusnZ5iTfdNMNZc7c2Sk9EImk9DWVc9y2bNk62OSp1ntqmTJ5aqKsgBVwZF88L1kXpODYcDCsjyixhnRg1vowHJ7rv/23vy2fbtiY/ZJJdI1ahtCes9nb3xuHRBZLhJMcNLTcSvtcP8yPGaI7NOAdoBGIcj33cuzo8dDyVsaj1nL02OHIOQN4y623DTp9rVl7hDN7d++OrAFIQC/ATa6Bwd+/9GL2jMMi69iUngEo6nKBBI4qMMFBdwbcF6DGeSH/MvBkwt5lDlW3zNHOkND4Lmvhs2vXfJJ9YS/tGdkiE3XG2YXIfxMUq8MF5+V+6WeypaRZKQ7AJHJbWb3qzCvn0owcmecvfOELkadKxX4iDhfZISMAHBl85ZVXUhJN15MZQSZrak8FGfQWyYw7c/aYfMigHNi/L/ayCXAKGGB3BOqVsuw/cDCOmkweR5seo2sAK9epJTxmh11I+eCSJVeXTZs2xPYjvvA9AjBHDh8rn21REnc6z9f0EsTRmzEzYN61ASX7Dpi99NKLsX/sKCDvO+usHEQREwbJLk4HWNXSWpT283O+7AUA6fMywAJF69auTXA2AZ3TSoUulYUL59ay7rZR6ZXhmJPf06fOBFjaa8QP8AIHDmhL7+2QIdETd9x+R5wxFSSyH64hSu73ZN4zCRIB9bIsStJcB6aReQgRw9gaKBakpfPIHjZFzw2sW2/OFgwTcp1LlxLUIIvWT4+NAHCGSo9tD+agK+ldGT+sa9ZV4Jlc0AHujaNvjTgFHCPl87WndWgwi31wtjmfkZfTp2vPyWD2H0bSezHQ3xvbyVaomuAUkWWZNfTHMJjyNZU5shjWmz3xnRx0c7rIm3PkD1mAfehYuEIf4PyFC8vnPndb+puAXlkd+GnW7FoNIThKj14Bu/UPpPdExj1DeAez1NZd2SB5828lqSE1aR9d+4nNv9PzdvRo9gbw51BxYGrJFdKJ3pT8hVVwcBjzqLaRoReXwVcZJFC1YNHinIlPN27Ivt58000h0XEmre+ESRPLpk/NuDoRmVWpw0lix8ixgARsOGPmrHxvHbZcs7FNQAAGUqFkVh/bycH7dNOnZc5cQ23HlDffeKt88snaMmnS1PTStI2o5W1XXbMkcqnkU4DLuv3r/+2fR05k0jj8zvW+vQfK8889n8C0n3Wc6yzDh9UKAf1sbJrKGiMCzNsxTBgzYqW/n5H+obVrPs71zW676aYbU21gpIyKjC996ctxXPkadCFHkJx4Vjr8lltviYO3Zu3a6N5K1jE05wMpGBzNuefYI7iQJCBzHB37AwfIJAnaILpIj85vfv3rCCHlhgLalzUNv5VppvJ6ewFjqa8dHGxIqDN8SX1uFqsl4IfgU0oWXaTt3XfeTRT8zrvvK4cOHykvvPhSmTNn1mBq9VKMq/IAGyptePzokVAf8vKaCPGmjZtSUqQUZPGViwNeHD6AEZA7uO9gnA/RC8xDohEirLxw3i/KVF3VBCwAvKW//P3f/7Jcv2zZIAFDexwqSqRx4CqdoJk4tUcJPWPTCyIq6zr6aNwbI/79H/wgAkUxKOVgaIAuBkPGA0BLDf3gcESH3PA/CuTQgQNJ01lT17Lmak8dKh6srIZ/6+fwt030t+hNnJStWxK13rPvQLn11luyL5lO290VRUZICUcY7tBhnjxR1ny0rrzx6msBmzJaw4YOj6OgUVMkZu68OTHeotqu43PoppevuD2ZHXttEKb7T43qcKxMdZAgpUzxiACrVWb0GAPP5d9AIOUvMyN81jRMMyh+Z21GjBxZTp88kXugmJqopfuozus/1OUDwbx5xtQecDx9xmFID0YfMoJBetNTp3IgOBj+phQ5ImSGs7l69YcpEaF8n33mtykPvGrJNXGMZs6eklpeE4c7L3SV8+fOJ7OAflH0fNyY8bkHNfeiKwCnKcIMh+j0zh3byvCRIzMZPrTYmJ56e2PIyZMMh/JNw9JSv9/XH3AfMoeQg3Ql4qccxucZNbKpVFAUH0BjXJtAAScDUGDgRGs4zoCUNSSHvrshdAizzFCsWXUwKQcX4968BfPK+++/l4DIbbfcVinN9+yOUlSC8cGqleW7P/h+rgOkAG+PP/6FUF9LlcuCkA9KSjQoDde7doVZimEO1e5BUb2LmQjP8WLgAUaORjNLxrOjowakRCL37zsQw4zdsYmuX3XVlTXiPqw1JQnOgXsA5IAIZxFwEAm2riJwzqnySyCLceGwcgCkznfs2Brq22byPOBJQbuXNGD398d52bVjR4wmI653DhkI5cxxXX4nIoQT5YUXnk8JCMfIM77w/HO57t333Jv/N6QE3iMC6J4AFCUHdHTot83fMGD4Um/mIugR+fDDjyI3AP6SK2v2tKHk1KjO4bFeooLHThxNVEx5sZIA3+M+yQzdBzw7z8A03cBZoTPIjKyC6LjGXCU4zlkdnnwwZ7Nh1/M+Z5YMci5SejS2loMo6eJMi7yfPXMuhDW+L1S8XRfK1Uuvjpx//NGHqeH23fbuoL6M48crE1JHR9Zt2bLrYvDHjnfmTLy/8jLZhfetfP/D0tvXUr7+tSdSBiyg45mRvdA31REzc6ItFNhzZ88Jqw+iAy/N/vSrUreGDYr9awKB/sa45uwpP/V3ZYprT5SWHgCsfEfK9k6fihzYh1oPXwNWAJLnr7NhBvLMMgIAMkBMh5DVxpHkCHNwZRJ9B8cjpUrt7TkzITbo1ch8NmcHcObo/OH3vw94Zd/JvWsL9om+ZtjfwVp+IvBIB3ByOHrW23Vd31lOr2Toy5VwVRpd98L5E1iRVRcImjrZ8N3OyIceycOHzBTryJlxLbNo9AbUXpoTmVdWS7+8R8nV9MiVtUmD/Qysb63JlrEhGFTJFAfy848+Fl0ky4AMQlZd/659M8CSnmhIRWSf9+/fG70hKGDPzp7pCIHJrFlzI0fey8GsZDItqWrQ/yurUJ1b7IlXxLay2+TC5xvQr4eTM8sB4Ii4N5kc8qXiwN74Q49XR+9IMuqeRfBD+aygp6Aq209W7ZG1IBfsf2WdPRqdJrovsPflr3w1mYRVH6xKpByesKbuI5nA9L+K2iuXrgFCetu92j/PyXaTSSRK9osDCfdw0rwPKJU1XXLlFXHQODsCw+SMrTl24njojD237O7Pf/532WPZePY9gyN37ErgnFxpDaDX7acZSjWQdEsowD9Z81HW/KGHHsmQZr1SSoEffOCBkBQ0eLS1BVGE8rYLcRpkKukNeybDv+iKRQmSqKThmGby4yD7WUMY0pTdwixNL6tAivepRJGGE3C1B9YN+xc9U513vYCVCMl65qXndZDAwNmlD03/g4foR84Fh5PuYMeNCOBY0sXeT286W02mtJaN1axWw8RWCZw46b3lzKkzwchvv/1u2b1rXxk9emzK2O6594E4FqfPnEhGURCcEw7PfvcffaP0XRrIOTt7rgb44Z+NGzaV3t7+yJ9eTyQEdXRLV86ucsrvffd7ZePG9WX37p1xRO05vb5z1/YE/K0RHPD2228OOmzozwdicwTVyJTAHbZU+vmzz7ZkLTlDyiKVHKtqsp+PPPJoufvuu2u/c0tLdNlzzz0bmYMpmjPkHvktv/zlz8s999xX/vm/+Bel5fjBtQNSRMpiNGlRChbS4rphQm5WAkBLMTc0zDYhfPt6B9C/9fXl3xSH/4u8U0jDho4Ie06taV9QFl2xJCVBr7z2WliIvv3tb6fOW8QBQAFMAZMjh82+6YxzkmbtHdtTj8mw8hjVBu7esyuLDZxSDJ0dF+IZX3vdtQGtHpiQimoDUyNHjypnz51P3S2Wrf3791RK1QVID9RmtgYIVrA5KgqHkfBMcfwmjI/3SajqtG/N1ma6DE1DlRIkACtc6N36YN6JwhRBlsKWOpfhUuJBGSxfcWcOHcNDoW7csCFzHhhVQuvaqI3T4Nha5xRxLpS7OUycPL8DYhhV1wXkzAoiLLgbDSTT46NWWz+PiE/420ttrtu9fU/57z/7WSJ7aDYpcM5paoDHof2ckCir/iLP7LJoA/VSXXPNVZcb+oYNa63T0vv7UpLGgIsacOpGt4+pLEWXWXvMCKpsJ5Su8i77CHgpvyNXXqIkSho5LBS4V9hdEtmvzD8NywnQB+x7NuCWUdywfkP2RsaQMpDKlq5XAsc4SBEDYdbWvzkPjJtryN4YjiXyiZtf5kAZxvI7VpQFi+o8kAw9+/DD8skna8r99z0UljRgsqdLQzSihrbQiNaemeokko3NBuUOb01jIEOurlTDJQe9qZEOfXtf5aBHhqB3oM6dqCVOwGZlBWqJMnfwZfc4Wt7DqNsv3+FnImTDRwxL9I/s17KWmlVr2JTIMzCllMZZtp7Dh7WW+++/v3Rf7A5bEKN/14o78916YuwjshLv/do3nir6RZTEWffly++KQ1IZ9vQKtZWnn346Z1xZp4i7Ukf3wRkVgRTNC03pmLFxCsn66FEjY/iARJkIRoF+Ii8jho/Ms6Oft4b6ajAyMsIc8LBcTZxYqXAxAp0/n9pq9+Qls9A081pH8lB7J84GSNCBKGVlp50jTqSoI92gtOSVl18uX/nqUzUSevBgnCPZFfKVwEJnZ2T0znvuLg888ED0ifk4TbYl5ADjxqVUVLRZuYZp6xwsYFa0TuQUkxwDZYK0mSCaoBn0xnkCWEv/kGQIMig3QEWvUC0lUmYqc+/FAaxnbCDgQ7maCCawIuILxIhu6j/bsXVbDUYNzlqhIzLArburdHadzz5xgMibNVUiRlfWda1lKPQbAG9dkdZw6L1HmeeZM+cCihlyAS5Z7UlTZErGllXvr4xOoZNk3KZPmVYG+vsCEGrTd6Vktg9toyvRgecnQ01G03pbI+Vk9oOjQwcA72+8LsCjNPLh/I1Zc+/uPfmsPfE3ORCM8QycE3aKTLgmYMqusEcYgpwNZ7UGASdHzisL5MXMEGFj3XfTr+fsCEKMHAwiioYCx3Q8HcSJJQOMNsDoHjOQ+Fxl1aIDxo4bG9mwx+7ZMx4cHJIqQGKf2E0/b8omBaxef+3VZCwEegQC9+yuLFnWn+w6r03lBHClDIddlFl0Blxv2/ZtoTNmo0Vr4YN/YGol1xPipLePHlsHRpf+YtYcm7JwwYLso2dO/8/42uNSKecnx7GX+QJ+/Z5TZ82XXHVN+mKUv7t/9sz7fG7OHE4Q21ap/GV2lNCJmHPkrJG9CgCfZtTDvtB9q/QA6kWvMzNsVHsizLJ7AnNkLLKgpL5txODg4Avlo082luuuWRT5kLlXemvt/GGnVGPYfwEhTmHDxkU/czJl5A8dOpBzw85xghrbJhBkfdIX0XspOMVAYrJL1woSYaDyPXSGtUEgIZAJ/9AvzjOdqpQW3tDXocRUQBBOgrPsc5OlYicQ7tR2go783jn2/JVwAJlTyX3Rc09+6UtlxrSpwQaeif4VMIJpTpyqhDRkEoCH/wRSrS955lwrp5w/d36C3BxqzxDWs+7uZJq+/4Pvl2U3XJ/J9zIYnCyYRuaA4/ytb32rLLlqSbLbwTsD/pQEJjgKzqtWhekz9K8OBDPCpnSic5wAK304dOjlsirZb2WSdX5frfzQdiCDkP5ObKHm32XQ6aJy5tSpy1VFZC96rbU1zmAon4cNL7NnzkwQZuvWbXE2BG+tdSpRui5UWuRBJlrPz/mx5vSntbDu5JP9bEZdmGNHj9MTnle1BXl79533yuuvGwp/NOXcnPfFi6/KWaE/tm3fnCGflovDBpP85T/7n4JV7GHn+VrC+ctf/KoytXYr/8L6dinlbGyu7C0iMudu1kzB9xEJeCxctDj9XPyH852VjdUg67/8y3+SES9h/Utv2O5k92VdvFevvZLhn//8F8EHCIsee+zzsU11eOjvy0cfflgefPCh8o1vfjMYa8kVV5atWzeX//gf/kNZuHBB+eKTX0rAAAZy5pF9/OH3fyiLr1gUbNbScWLzgHIYdZke1MVFN5oGXZswblwtQUracjCC7t/JdmD2yQCjys+OuMnGZL5Jy9DU/CXavXZdmTR5SmkdNjxD+Dq7usstt94cbnmeH0G49bZbI2Q7t29LkzUQyECqxbdAzZwfkd7TZ0W8DTQdFiAhgthxpiPEBo9+/rE4FgQNaBJBAeyAVZz+DnNmCBw9WG695dak3oAAUZmmqZMg2AyH1IAyz2/QWJr8ursz38f1/Z4yl4JkYJ7+zd+HQhe4AnJEEGyAPpKmGVTPCuUGTBred+899+Y5RNMoV9kpkRaOoHINRpJXDMRxDGrfxvAcQgrAOrm2Z5amO9/ZHcMDjMnoqLU09O2pp74aFozwsl+oU7LPn71QXv3TnwLWKfqRbaPKnDnz4ixMmaZ+udYKq2lWFmGfNP+FOOLOFSk3qQxSdW6IuRyAFuCqvlpdJwD9DwM/RR8r7SuDKYKlVICj4XN1YGMtJ/M+pWheHAVePUPQDKLiRHGeKFiN03rGHFwAmiyS6Z6Lymoq251DMLxtRACve6ZEOLY1OlKjMJWpqpbCbd+2I+UDnpUMKr8EOu974O4oMEATM9qbb75Zfvzjf57GehH72bPmJoq5c9uOKMSm4Z+m9IxhkuvB1T8v/TWMEUCncU+PmHIiMr5j566QU4hYU7qVaa8OLAQsAS2GD5BiRJ1de8oQ+jeZJYOe0Xr4431mqTQDvNKXlYFsIwImAVdg3/sbMq8CAAAgAElEQVSk8CmKUEGfrcQGnD7UjqKEmg7dg8Gg3n/7ijtSPsSQ2QdzNIAdn1fKBcw09NBKI+kbBo0T6/MyIYyzLJBovVpfVLp6AYCugLvz55PRALg11u/fuz+KfsLEyQFrwC+Qs2jRwnLjzTckQgYQ1vK5ngB2ToDzymkiC/6I0MXxHjMmmVjZWmc45S/TpqQ3CVjwXQsWLErZE+Akms/xoRfGjx2XSCGnKAxqg3OMOP9TZ0zL/j3y6CNx7hArMGjKQOlbGSPOGP3TMP3Vhv7ZWfcMjWwfHRDc7DOwDjAo/9KAuXfP/jidTZmJzByQRKfqSWzuiXNsf5SfGY7HyFb62ClxXhkQUbJMYd9/4DKRibXleAFR9n1DCDuOBsTSPZxPPQDATSLi48dXKmK9Evv2Xi69cvZFCpVzjG6vDg/9CKhydjgEyZD06Lsia5rW27NnRw8fCYiR6XKuNJGTi0/WfRKwKwqsfCaBBrPf+npzdu2b3gB61v8ZfcDKWVSGYT1Wr/qgHMz4goFkcJU+CLCRj6ZnUDYIGPpg9Qcp6QX8ZekZXxUNnCUBC88PqAA/dL0hwoIMGrKdBcEs959KhIMHsvfuha4EquOAPfRwyGtqL1l7nLhm1g5dxYmTJQboKg1zS/SHcwXEC5oACmSew0ZvKHcDxgTsKhFLT9m3d09kVQa9ZvWUQU8qn326KYNAvZ/eJSeCakBXUyJGRu+774Fcm031nRwMgU5nn8zrbcvg1uOH02vrvWSRw0s30H0yoZ5bbywZ53zLLAi80O32T0YQhnh/1QeZ4XHjjTcksCcrTIcJapBh5c91ps9AAo7uaTI7ovTy5Kn0qWmWF/zDEorNEpBzBmVoWoYMTambNeW0pHRp9OhyofN8ZFG/oX1YteqDzFzhSO3buz/6it1z/jhFqmP0IfvMa6+9lvXz3IKdYd1K6XZ1wAR02DxZRbiiYVsNJhgxos7Jyiy5ntjvhrRA3x1ZsGeyYM6f+w2RT7JJFy+TupCLP/uzPyvr1q9PeZfSYYAcnmGHU7p04WJ56OH78wwff/RR9KFAl+DGRx9/mGCPNSbrT37xi6HOfvrp3ySYuGD+wmR0ZblltmRZVdLQm5wjDg2HHSiWFZTakIEm2zCG1gSBTnZCpcGtt91Srr1+WRru6ZjKzAhn1EGqsjleysyBc04rrEWWBSCVfhqyevvy28uKFZ8re/YJbM8I7bhhlxWrVJmm26wVTEE/1SzlqMgOfRDCk+HDct4a50N/bXsSAj1VPseMDTOmF2xQS82GZ5BpzuQ+wdy+Mm0GNlPPpNoFo1vtV/HSEwf/WHdrTjboqQYv2Xt/rGvVAYdzPlQ1nT19rrz73rthyNRHI/B19uz5MtDnyrBNDTaYVwmH6H0SALp62eLoYJhHidoHq1aX3/72meAKPB5srTXdvWtP9LRZRM5qKpzGtJeeHp+rs+pUchgkzZniKyjn+8pXnkqFDxtKH+/Zg/W2J9VTTY+9rL7eOL6AzDCWVxTwSrobUgi6RNm1ANzSq5cmUMfZck4FKesA8vMhPxJAOHjgYLnr7jvLZ59uxrr24QAwayNq6VAFHbVvhKNivkZ3nZ1z8WIW3hcTkIYvPrWdvN/+/tLWNiobgWaa8FD0Mjpr16wt48ZPlLOLo6N+E4h64okvxKtLqdbIESkVUJtp+BODQUnzHkUJpOIJjvRky9AhieZQcIBg94Wuctstn8v93X7H8jD1KD/QsKaRzeEH5HHPW5iwjPT2xMgAixQTwGvBHJza01HZRXjHooSMPKpZQMthdKgTSZo9J2thdgPFE0aaWTOzlk2EHjjBasEB8fNFi69IbTESAg4EQdJYZw3VW0ptEpoa5cBwcm0yNgwjkIG6NsOhBgbyb4rJJov8bNz0ae5bb4f10Nh25sypMJko06MkHYQYhTPn02Pyxz++nF4q0TKpS9mccRPGJ6rjGTXQAyFAMsV9S7js70rjZR16WKNXFfRW5pk6Wbq7Rt5HDI+idpgoV86HSFhoMXvrcC+A3DqIQjY0kT7TNO4ykGSNkyGyRG5DiTw4QZoM14zg2fzMfbkucMyJNXdJj44X5c5ZDO98T08cHTLRNMmq+2XI3J+6WdG3ynpUyjXXXpmmPGBfJmr7tp3JVp4711l+/nd/F3IHDsPO7TvKoYOHE03nPIj6WksKceToEaUjvXAtcSgAcQAK6BJ9EQXcuXN3DJOzg35VXxnl0aTNnS/3pSwD6KF4TaF2hpqeK5E0WQyRNgYdUAMiyR3Fk5kjexmi01EqoiHOTi1vwLh1PgoMUxelzMkRNbR/1kWEdsuWT8uKFXeV625cFgOamvRQbdahe84YCleBAzLqHugWtPKJBGXQoh4GzG9n4+gAXWRItpdSti+uK7pExjmFnn/le+8HGHN0gJJxY+mSA9RMWbBwfrIxyiN8r+ABPULuULTbP+ecrNEJvhNAAvYZP6UgAERHx5k4HK5vnbEdOeP2wrOpQfbqOFsj2ghJOLrWiIOm4VhTrfJINevWXF8PuaMXOBXklK6wT3SQ0ioRN7N/ahlwdwA8A0i/kgE10pxxDqpztXnzlhhygSfXxQh2oUtgwXyQGvgRefaseukEsPSb1KzOrXkmdeTpSxstY9ZX1q1ZkxI8zk0dF1BHBuj78H10MoeqmRmitNFa699ydjkqoqiYb2qWUb/R7LJ23bo8i3PCEUpGt78/PVl1EOboBGfoL4w89NzSa65NJDmZj8Fp7spLORwHDrvn9ssN7dYAQ1d6RI4cyT2RMWds7VrsX6auA1Sn47BzPtBoy6qpDrAW9G2qBwyTNv+hoyM/JzdAOJ2vvyJZ5hHYhy7GkRedbsrXyEWYxejQwR45epvMO3NkglzTa3V4ZXu+13eKnIrCJxACIE2bFjmTNXN+ZGNkM50T30E23YvPWnsv38vpIVOVev58AKNspQAgh8e+eE7yLCOlpES5pZ616JqhrVn/JsrtWu5HgI/cNsx9Pk/+AVvZbw4RPTl50tT8DOOloNFnmz+9XLKkbIf+EXSQNROEAJq8AMU6w68+D3tlbhgGwEOHjuQsGdAsg0wuOdv+5nyR+wxZHVt7XD23ci8AlKPf3dNfpk6dWMaPG1OZ4YaYpl5qb9+lOrOOI2pN9TSSLffIjtKxACKQJTDp7JFf3yHo5l7JinUjc2SGjiJD9oPetd/0kfVj106fwmyH8XJ6skiceg6gzAsnpM4WOp0ouf2lW9gm+szZq1U0Bvn25bkFUcmEe9H3CZ+5tv1xrw3eaxxgcuRMOM9PPfX1BAM4unCIMiMOCrvCltL7cIqA8c6d28o7b7+VACC5oasEBw8cOjjYi1zKunVrAuyVI5Fhz6B0rW34yDjBzkUdX7In8st26VNhG/oG+tOXqLxfsAaOMOuFo4VAxsgKziM78cH775erDKW/977IF8AvU3HFkkXl/vvvzWw161Fn7lX6Z9Unnl2gXJULAgJ9s+SEc2FvUoo/OD/yIn0WHKqap7UMGdAHPHLw7A0NJqPfG5ptTru5g3SD73VG2jlml8dojAue8j1sEVn3f/9uKi2Cb4a0pvLEy941iQX7kbltvZfK1q3b41B/uumzZF+0jhiX4fxNmjw1A1hh3rFjDSG+KniQLA8bWULmpXLJuX35j6+UzZu35hlmTJ8ZZ5ETevFS72UcoQKAnhJIMbDT2eTA14HtZ/hVl8fSKOuGbzhnbJheMhjPH3qabVJR5HwKgDZ7m8B0+gB7g0Ps9bmziGNOlmuuujrsifZMcIQ+TEmifvyW1jyryo87VtxRtm7eVlp2fvb2gMMXisRJk2IEm5QdIXf6Rf38rIJUk6x5ee0RkqaBLROlpeFF9To7SxmoU37dZOPojJ84KYpp+/adZfOWLaW/9Ka2/fHHH4/wMGgaVbduMb15UTIjlKjrmar76muvpglcacWSa66qrF6bNoafX53tX/z5jzPtNhNVz5xOGoxnee+99wdMUGIHDx2OkUJne9XVS0Jle+MNN2SxpeKtASMQYJV6xM7UJ4rY8TSBBooIK1Yz+AhgZkQYEE2nqFHVyfM4KTPrwojxuvUKALY2LUZgSh2cxWmi4Pft2RNlokZbepuy928RP817FFjTOE5JiboC/kmnpgl2TnnjzbfymTvvuivPsWMnVpX+AO6TJ49HcSordHgudfclKooRaP26jSklAYilRUe2AzsXEyVUAiiyYnZGHQ4qA7E0NH6i5wYZYpZyYDNDp6crBwSQZ7wSUxhSSS0oAgJOvpTcNdkRIMQhT5N0z8Uomnjzx+ucEtkxcmd9mjJK/5didU/kwTVEixgdBrlpKG/KEftbrMO0KFazHhgMzfUOdWhWR5tNMCm1oS+++FIMDsdANsYeivQ/9Y0vR7k5UO7z0sU6MKx1yPCUiL3x+luDE4QvROZcD8jXEEw5iGrMmT+nzmw6fDjKTwrbQUViQGFg5Dl9+lwa46WryQFZwSp09NixlBqJkMmaMfSystZKWSZjwxGgfGRJRP5rg/Wh7BmAw+FOVKhlSGRLBI4jx6AzHO6FYdyxY1t57PHHy6OPPpKAgujvnFmzE0lV862ullOmFO1CD5pyTFv17ylTp6UEQg23Z+SoNb1+gI/sDceWQ8+4+IzACIXLua8ytiyK1PoeOXI05935k+qeOWNWsq2CECi+OWDV7x1IuYLzKdBhLpjnAuBFnekP54AT4R6AmQzRm1HXDlAlS02PnFp+PwtYGzYiDpG1zjp1dZXbbrs9hnn9GkM+r8wZoi/oivETJiZKPGnKxFy7EmtU58/n7Qvlj+mPw2AN6FQMMp4ZHTUDadiiEi6/B87JH9nbsH5jbQwf0ZZ7cW/Juma46bA4C4ygciWglWP8xS8+mYinGQjKhDhUMiRKqpwBz1pr8ieVk8ePx1m4+uql+X8aecP8IzA0EIAv+MIW0NMMPX0oupZylgkTLgNx5wDBCf1LX9aSjfYEWuwDYCiLPWXy5AS5xo5vTxbeXtWel5bQXadEbtfO6EsscIDSuo3rYoTpOZE/9qxhgfId9pNesA7W37OQR2fQ87GBHKZpU6amcqBhgAPm3NvGTRujF5sheKGknTEjOo1tqbM0uuNUyASFvGcQrPhMyp8EWQaU39agj6hm48AoXQRWVQWY6M2GyeAA6mwj2l77Qhaa2SB0hX12zgUp2Bky1TT0asL3HJ6PPZD1c64Bf47kYlk3M/CGD8u9f/jhB9lb2UrXdJ3s5zBMlvW5BK283/MDpJ4beOWw1oGryrEQ/tTZP+yMAZzpy7xo3tfk2CkBVNelo4FXzltGG7S3J+ski+W69J59rNm3njJs+Ihyqbe/nDl9Ng3KBjHrwRBI8r3WioNwip1uaan9r6aonz0bW2NOn/tEUd0yZKBcOI8G/lTW2/kC5o8dO3HZqWQPzHizjvaLTbIHcdLHjgm1LlsRCnKgfLZBrC215/MwFiol/jKPI7Mmgn8CXQKh8FTFXRNLX++ly32M1sp9Nln12j4wIecMsBSsgCXsR53R1h69ItgItCvxlVkWmJXhRJCiT48N4pzZF/YXZqDznQXU7Wyi78Fop3TPPkWuLvWXthHDQwA1R5/WmDGxZWEi2787Nkl/Bj0Y2v5BYo7jJ0/EeeHIWjs9NmG1W7MmNoP+XjBPAK0SgNDPssL22r0iPurq6UpGfd78WmVAlwnC0pnOmM+yqQJHA72c16nl+mU3JusOv7HxV1y5qCxaNC8lUhx7z+x6ArqZ+eQ8jBlT5syaEwpqpcHK3gXSM9cuzHZ7Uja3cPGiYBHnSAB+zszZKQ21366lgsC60NHskvMzb87cnBdyTDcJIDvn9sx6NP1pguT0t+8lM85EAq2YWS9yIM7metZYtgJ+0o4gy6aKQk+WyhyVVEgQZCvJ2JnT59ILl9lkx1RbDM/cm+UrlqdUta1d7xinu7+8t3JleX/lqowc8dkJ4ydH73HSDf4N6ygMMHtO+eSTj2InnAfnRIIg5BlnTqUi6POPPVbGjR0TDPjqq68Ei5IT+lAZPX3YEJ8lsNbbl6yodQuJzqhRg8yMSonH196uzzZX8pPbbw8exVgH+y1edEVaQ9gGWC864ziyj1EJfrZs2/jGAKEmZNKIS69V4635qVJKUsgGXqWZu5fxOJXooiyM6BxvyoahttPYFIXWwzuugIcDBNxv3Lip0szNmVeOHz9ZXnv9tXL85NEYC+VUiWS0lESUtm/bGkdHhEA6Vn2wBnzgYd7c+eXmW25N2lLPDPChrty9PPzgo/HvgD79LhilNACKNmvOw8H9yZo1qUH96te+nob6TKGdNTNRB2UyDA6HBvhVzkbBqyEHCL/zne9FiUh92njDESmhm26+pUabRo7KAC+MWqJwInUOLMcpw9lOHE86mKHHOvdnP/xhlCvBISRKb9BGO/Se3Twj0fjrl11fXnzpxRgi9diPPfZEhIVCwHCmEXHN2k9ycB959PPlkzVAUaVPDOVpn0i+AzoQUCsSh53DPvX1DKRuXiRDfSemDqV1aANFUxYsrDTZ9nDe/Jq9eX/VyrJ925asm73TCKZHZ9jw1igMvRE7tm+t7E9TpiUS0NTVy2rZ6E83bYrCUKIgomtvARVyQNmIZDEc1lUEqnlxJCk4P2vqdhkWGQ+AhrOZw3a6spPJvKVcDH3o2TOldVhrwJZMoJpZURLf6xpAMDAles05U24ZwDtyZDJ19kXG4cGH76lzJ1pqKSf8Anyob6WM33j9zQzJlbHze8Z//FgMTt0xus7M9JnTA3ZlBynKHNDB6CjFkP64c+cD6kWxazTjbBSma3K6FiyYn89Umt2B/E2ZAEwZjjdrVs5sbeQ/EqBjuJcSEE6ByInzKuIHZDbN4oARuebMnD17OpFWzsK69WtSYrJ0kNmJjmBk1N9+/rHHI2cMcE2nj04pCSXZRK1FsZV9OM+ATFhmpk8vt99RiS0ASu813M1LFFEEGCiiuDijziOl7tzcc/e9oUUXNFn53srQf8pIkr+FC+enyRMbTNPUzBDZYwCJbAB/9A3n1frZd3XXshwyenQcZW1StnsTiax9LVPqGnZKze9Lb6OMyOZNnyZzSIds2vhpSAfsozry665fFhDmHDTsWZV44ECAr6wsSn1AsjZ574nOVcdMN5N3Z76ZuWH2FNBnP+iwsWMnpIwAeExjendX9CkDNGMG5jWlnbtTevGjP/+LDDw9cfJY5B94cG3RPaAOoFamSW7uvGNFwG9q77tE2JVXDStd3T3l5KkzuV8GWGS7Ccowcs4zx0qggA5mjDm0MpYvvvjC5blFejidHWXIQLs1lzl2jQkTxyXDuG//3qyJMjpRXQ6p/VC2pwcMOc0rf3o5gARopgfo3tpr0hpni5xbO2DO7zmmnDvrQifaW+BwxrRpoUl2Lp1fMkH2OElNj4oz3gwO5Tg98sjno2+se6LTp08NzixR815L+ThVzqc1qX2fXdl32U0OJl2W4bCHDsbgxwlsH5Oz5/8cKMEw9tSLDvRMZETggjyLsgO99NThI0cCDIBqusX+yijX+Vqncy/kxXrSmYCoZ6RvDMj0M3LAdgGTDZkIx4tsyn7R76o9vHfu3PmDzHlDY7OUIgtA0SPnzp6vTcoXu+KAuAfl5vaUfvaMXvbMdyEgUsoEe1g7mQYlMEC6IMjQYW1xGtgxz0Rfmc0DxDpj+pZqnHcg2Q1rw3Gw3mSLnI4c1Rb9g3inq9NZoZfrusIyMrH0Yp07dClODRAGF9inI0cPxxGVcXr33ZXl6quXBIAKGtJTri0izQGy9nSU7D5Z9B3khI0JoyynZrRywB3JBHk5twF7bZU0yPt81v3U+YSVjdTac/g5KBr1lfvQoUCks3f1NdfEEeF0Jbtz8mRGUujfog/JDjKIXbt3JcsiS0L2agN+Hbap/5F8cFKNhfBdmf114ULZv2/PZQALjDorzp3I+tmOjlTqWEv3TGeTWfqW7BiwzE4Qas8Oy9WRBrVnxplRhaHfA+6gV+Gk8RPHZW3gBrYZWH75j39IiZYA0PRpM0J3nuzVvr2lbZQ2iElxgJXV0V/0LazWlFFydFWU0BGcqNdfey26QY+Sc+j+7ANyJox8bLGfXb3kqthv2eNKy30xTkWG0Avm9w+UFXfcMTjzbH0w2aw5c2Kr2DF2nI4RtLZPZJ3uo58kCJxTejMMe0q0B+nHBS0zjHvipFTZ0K+vvvZKqJlvu/WODLa/2GOm4OHy/HPPJaOOERC7MAKXBx68P2MGkDQMGT5Qerp7E5T8yU/+azly2OBzfe1jQyEdeumLl8qM6XU2ogApHbbmk49qafyoUTkflSyqLxU9eswEregjtuRcx9ly7dKll2VAEEbJGz1LPpxbvbj2feX774XdmK5h2+ixWo5cUvZds/NzEhxQJk42BS9hH+eOfDqLSuHUR/IXWrZueGNAAzHgeeNNN6d5ubI2nchGeog771qRjaUMMgelA9/81MFpuhdrpIwynSGCPiLKV0bHwok6oSwm3Cb5Tp0+Ixzff3z5j+XYidrMiUoOgKfwlK0RgCuvuCIK4LPPNsZxEC0kuMuW3RiqV8ZTqVut+dsTgKE3gpPkUMkMUbIOhKiwzJEyhzXr1pYPVn1QvvbU11IDWukuS3nxhecS5dSoLsXKadEAJZIn23HVkqvLj370F/GiayZpU1gdALl//I//vNx19901ynmpNm/9/Of/PVELTonacM+5ddvW0AaKgm/c+Gn5m7/5myjytevW5lDL5vz6V7+M84KXXsO/WlWA7Jlnf1tee+1PibZ893s/iDGi9DSzqgt/9ne/LbNmzi4//vH/XHbv3Vcdjo6ODCMFYqX5PSf+dE2MKPko3J7OS0mrKhd65eVXyysv/ym03d6rtOpzt9+WGl0zku65754I+TPPPl02blhXJk+aFHpBWQfNfsqFKCNZNMw31n7hIpH/3mSeAGGZME6FFCuFht1HM6G5JMpAGC8HjYPm8C9Jn9S+GCvyRHGLdlAq9g5Q0MgJCDKcolMMEoecoRYtiePS01P27N0b1jU9PJS5/icR/8pCVJsm9dRIzcsyKe9jYESo1UqTM2djyrTxZdLEyTGiIS0431UmTJyUOm0RPWxsv/77X+ceHWAAqqbK+zNcUQS9fVx7olAMlXp+z0pxKbNMf9EukezTZc0nn6T0oTbq1tIUBrthepHhEy30e1E7Cpvhdz5kJwFX6yKzWGlH9+d+akRybP6uDHeVXIPsNs4iBasfi3Nw7PjRRNa1+i4Oe+DCwTpdM2VWJ3AwZ169T2eD3lDGyiACwhwthvLe++4PSOLo2B8K68GH6mBd5VqU4pAhwwJCKS/RXVm+REcHSU84BwASisrWIcPKqvffL2vXrU/U2z7QAcgIHnhI70BnSpWASZ8X5bvx5pujSMkhwK/J33NrgBYUoXwZBwr7e9/7fgyeddO7wvAw6CH9GN6W/QG8yeWRAwejM2+48aawJSnpAIrM+LjhptrfZ22th4yF64h22lf7z5ilHwpF8YWuGI8nnvhiCB4qg9DMAGqASeaKUbe/gI06aiV5DRACQBlbhhQAIrdIGNzD97//gzi9GlOtpSwNB0+AR6kNMMQZ0Uf0T3/8Twez1eOyVoIIjE5ffylr1q4fZPw6kSCLvecsKfNbu2ZN9tzZagg1nG0ELBrLASARajUO9kZNtmh0SobHj6kMgiOGxWAqS8GQd3D/gQR9nBGgjJzdcstt5dbbbit/ePn32SMOGdmQiQQMGOtaGlOpbe2zoJhAku/iiMoSknEg1lwMZcX0Dd1rvwSpmrp8owXoMGuhvMd+kUOybC+tDbDEkXF9QTfg0YBCASklf+vXrR2cWTEsEU7XsFY+w3Zy8CuRxYXoW3qOrnRPQCR5IbsCBwAW/RBWqHPnwpJVy4fWRYenr+no0ehBslvZPGsfiWf3fQ2Iplca5kZBCmWp7s93+6wAkfV1bbqtyuPJ3B/9CVzVGUq9IQMSBddzMKQMyZTyYSNaU8K1d2+dN9T0JHlGkeKaFTyfc6/8ieOjQoF+FOWVmThhsGbr8LJ7997MrNFzw1nX62ZuF/kUAGIDkt1ALX/+fNia6DeyTk7ZAM4ju8E58Tm1/HWO2KTcA31P7pTYCJQaMWGmUJ5tz644Ouzer3/zu7Js2TWJXusHBAy9BJKcq5tuvKn87Gc/LUePnUi2kh5qZgjRwTIIMmzOJjuVUtWLFU8Bvc2cKfaUrubgCwrIpgJ3iAkA4xtuuL5sCAMWfTDmMsNcypu6u+OgWgOlaNbAnlpffb1+J/NO5umfu++5J9U4QKTAG6eG/CmXtO9slJLH7ds2Z38MTYc30huz+bPsyfD0VHakuZzcAfGCKtZc1hR5wLlBsiWl1JwQ2IrOtz5XXbWkzJk/N/3ByprYI/Z+zLj26I4QcIwfn74essr+ogqn82bPmpPndy6PHj9S5syZmcCJIByZt6dshIxmZUbknJ8IqJbRRDJDJpRw0k8CwTt3KROupE7pu9u6pSyYOz/A2tqw2fYC46byXBjGet52y6054wLczteChYvLocOHsn6CZshcnEWOUS2Vnx62sNdefTX6mX7z+YbZTnkXbOIcCwhzan3XH//4Urn6qmvLF77wpTJ79tzYiG1bdpS//ut/GwyJcc25+vKXv1Tuf+C+MneeERAjy4WejtLT0xvc9X/87/9nzubFi+b0zE9VDiyVzHCPnt/z5Rvf+FYw7Pp1n1xmrFRJRX/ou6Mj7r3v3qwJ+fn3//5vgvG//tTXs7915Eh/OXlKMKQj5Wr2ft7c2XHwf//73ydwYf8kLOgxesg/6LjaO6RKAXHCmcgiO0OnWQc6mpzoPWe7YfOWI3s/HhA1a6LCjDtgoY5V+VI1Bj1Rhjz01Caq/x0MLTV0lzjogSbKWTpL+gwY8vN33jYo87MocN7xx59UJeaasgEEitBwnlasWJ7DR8m8885b5WzHmfLoI2QS8BUAACAASURBVJ+PQ8NoWACRybfefisGbNHCxfmdhwVURefQKyaDcuxY2b4DW9KOGF91pGniF/lrG1Ge+93vYhy/8IUno5BEFGrqDUXfhhwsTalJqY9uL7/4xc//f6buO8rP8soT/FMqhQoqhVJOKIMQAgEiiJzd2AZsQrvdju1xe2bnzOzZs/PvbG8803Pm7D87s2fPdNyx26Ftt01wIGcEGJBAEghJoJxzLEkVVFV7Pt+nXvWWDwcjVf3qfZ/nxu+993vLH957J0mC5MVhCgqw1j3/7PPle9/7bpYbPvPMMwl+KGpLa2uCBgEcYfvTP/1GyptmfXbu3h1+eeVZzzBv9uwM6DISnDWaRYwTBrP/4n/+X1JG5bglaih8m2BP1qytT7XoT/7k62X5iiuzmPLAwYMJErRkSPYMOEIqPN8DD9wftPh8z7k4eOgS40exkEdAtCd0Tc78kCBKcCI40IMsm9e/q2QIGYMKogD/0kN/FIWEckG+9dKqymQjc7+lmWMjIzVBOJUWH/uFRo+q7Ex1pgsZQB2gVn0Z3dqSJEEZVdtiQ4pRHWVfZDVVjMw4YB6aEDkj9HXnR0faDWrfrCV0FrhOuKQkXeNrIENuBSKeHw24IBYyx5FCPrcZMD9MZseVRUvnXGKGc/aMN5lfs+btUPNqW1RSXfvBuvTNHj58LGiTJY6HDh0pPRfOl2lTu8ud996doIV89Zw5nWRDEEWGBWQrrr4m7UwLR4a/oU8QoaB4WikG+kt7Z2cql81CzE82flJno0aWGnqHU3ZfDQ2lEgnZPHNGv3rdryMpYEi0TzB63r/ZQRTGpsndlRji2LG6Yby01JkdS+0uDpb1Gz6Ksf3yw1/Oc0Npal+zJXWLE1RybBbiMYBQMUESBh4VS3skBO+SNJ8rgWAsm5kAi9UkZgI1i3k5R7bBMCkTBJ1nvLXROCtybBuyO9HquGDR/CzlVBUSgEh86IJKjkREcKUVT6XQ3QqIM99gViz00dsiX9oysbv4u+y/6Ooa0f9jqQRz5CuWr0gyDnVuWn1VzrSIQSaxU9122+1pNdRy5o4bdkUBPwct6MOsFkS/ozPIdkVwW8spLSzdk+N42WQ2lL1yXxfO1nZXzgHCiC3QvJS/Q9HM4D/z1FMjc5ij01/vy11JugxRY0FyPoABwRQbOG/eggTvggAVE85QsLfimqszUH/iVKW83rRpSzl5UqAwKkxZvthfm8OBH9qG2ErBpQVuKt7kuLNrfNm9B4DQHXvL4UmCJSWQ+RdfeCGBgoCEbXJekmP2nE5D+bV4XOg9F91bvGhpfJkkR0WBH3NGElwo9WOPPh45b6pmdG9yt6FpHQLdWYiJKtVnNxTrAgz2Bb0pP2BQXVAHjXY3bJZzlOTpaui5cG5kqL6CCBIgsl/92s7I3i03r44dBECQLwGu88lcBSatfftSTbS2gCwIgJoZBihzZb86HQCQ7fLOTzzxx5E7tNSCKEsFIacZdh9hlFx+5YqsXkBS08hOZaA8knYqOiBgJF+h428dlb1UFvzxkWyrBFMlj1xg3BLguHfgIJ/gLMwG0AXyhwXR/XjOadOsbhjMOTgPgT5CC7oJtFu8aFHujm74WfoTEpSRqpz3YY8rOUKl7H7nnXcyRwPIDDLf0Znfxcf4cv5dnV2pcqnYC5R7z58rvVnYbSdba52NGGuuaTiJoWdj28lHXZ4KKJoQME41gA0SmM6eq5qmxR+IeDx6F5KgoeHIajNkDiDtbO8cGW63LmBOdFUlE7GStl/6T+4E5zodBHLngMWtrWGF9ecq4Fol3SmZTJvu9Bl5/g/e/yAt/BIZtl1Mpc2Lnrl/ZCbZwzNhQm1HMgN1vjeBo78n03zHY088ET38ZNPHdUnrhXP5XXy9eWbtU5Vd7lC57trazYIdTvzFRmARzIzt6NGx6daIYIxbv/HDfGYlUGgtZFHFwGLzgYv9ATnJ1JSp1jp0lUlTu8uB/YfKsRMnytx5Zp3m5v462sYlUUHNL8b5wn0PJLkV16FWJrNsBp8oZnSHOhK8b20nHc6d0zs+hP9hK5qllo0f8P2XSLdGFq37GfpOH90VAKmCeQLwvpHZ9bpiw++SVPEV9JpekFedMmJu7eoN0OAz3Q16aMUC8pfqPJrp/r7oAjDQz9NLQFh7uiC2hXnMjIs52LvuvCeAFcDXZ4tp7W9T6SBrxjW+8pVHyowZ0yIPEuKNGzYlubBKYtyY9ty5gX7A65lTZwPukzvvwAZt/Wxzzvamm2/KmoTX33w9d8+PSGScG52zSBhwyBfzfZ7hpz/9eeZmr115dRI6HT5YStFRk2M2V7vlc88+my4lJDlAyeZsFVT+9m//Oh0g//Jf/evYVTbi9ddfL2+++WY6vZBkaPF0XhLz//Sf/mNpuXBq2/A/U9hVumTKw9hCK5T7Ks3mmdI3Qrucy7Zgq0VwOiolX/19BA2yA5lS+jJ7groRM9Gat9akdQwTy5Gjx2PonnjiiRgxRkNStGDB/JFlowajLFebkY3sDkh7GGfpOWp2WXcGCNIEtTJjJUX9exSP067GdO7IMruBGD5tKZVisT+7aaARDduSi88cCbhyhOucUcYqopyeHQMnTqTaJMnIMGDvhZRQ0QzK9CVcnE/DSMfRvvTKS1FAyI5kQbKlLaLpZ922Y0eM0+VLlsbYOA8tJj4figUZyubavr4gdg5c6d5ZMzrKebJ6vzvb0DvGJbnRBsFIMmI+Q7AoKFZdE0jcdOPNmduR6ITTfQiK2FO2CHI2bir79iIW6Ey1SQavwpCyekdnMvJKYT2U57njjtvLd7/3nfwuPaCCTJUk5ydIlvyovGil4KQExZs2bQ3SOXkiMoU6u0D+0gLQ0ZbBSq1TnPjQUEuGhCmhpMkMh3tTHSFDfi/URUDnzjlclaKw3mW5WsmQnKRS+ds9k+u6B2ZM6T3fmwFGjrTZk6SFSiLF2K15661y4uSpoE2lVEIDyD+jpHrGqWhTgPz5XZKwjz/+NIN9FnZZsoikAMHA0RPHwgJ0sQyVtjFj8j7kl9FUORX8SCSQPWACckfPPfv7/A6sRQ21MRm58qrlWRoH0Vi0cHF5+qmnI78SBjrinOpm5Jby+ba6WK0Mj0q/tUDkyNFDOTvLXxlCZwoxj4EfOy7zJR+s/SDOCXOWs1l98y0JyN2XdkwJYkurRG7cpTZDhAZQ0e6p01It3rxpyz/Tqw70p1/bHbgTiTNRsnCUTm/+dFPu0B4nMv3C8y9EdgUC9JYT3v653QidCaKanUr+LsnouLHZ17Fnn5kaz7Eiet4M2aukCGab9qOjhw+H1r1uWB6KA7I53Ls++/zzaXscHBoI8iQ4gbyS0+VXLU8rF9tGf6dk6d+HGejUgw2tBBRcf8OqcujIwVSqr7/+hryL/TGIIo4cPhKbBIFEA6u1hr3zOeamml087vFUT6U69k70xV15nqDovX3lj//4jxPA0G8VCq2S/i5EFAMDZe377+feoMccvaSXk5DsYTKUYKkus9uSQVUGM1DkUkUtC2dbR0eHl16+JEHRW2+/UROOLTvLo1/9csAqiC65HQ9kGN+Vn9Pbj82O04MIanFhy+3j0XrBQQru3BFQhf1U1VM9sIcCIh32rKlTM1viDMynCUIl0tpmw4Y1YfJIZRKN6Z5UELQwQd9VOdk47+OzJXKIK/TrX7PymgRdBw4dTgJJDgUX3ts9QaazZHHK1LJx/YZU7iqBxdSgjcAYiDv/c+jIoZxpRa/35Z6g9mwXeyNI1P5Zd1odHEl4a+BJ3oFJ/IOkmH40rbpNCy//QffYXXJH/iWH2sNUUAAPaS3qvVAuDlU7raVGcjttyozorP0q9Fwnha4FFTgzgCitu7unZt+VL7OXx44eyaoAcgOt1j2xa9fuEXaoWhWulZRFsbvskU3q1gaw3aoTU6ZODhrrd3g2CHZmi1q1zE4qs2dXm63zQvIKHXf+7kqiKalLB4J26/y7N2j7bbfeXsHA7snpOFFRAbCwoYItyTMU3xlJVrwvv3T08MG0vrB5Zv98WUrra+3atfGrErsXX3wpd9rMLkt22CZnC20+23M+zKL8K5vtrsUjTZJFP/lt76xaxL77HvY+hEhIBIYGy7gObZvddX5mcDBy5d6OHz2WJbmnTh6PL9JtgN0sVdKN6xNziBvovJ1ibL+2aJUJdqqxjRZLqv4DfQXZkiWJKT31c02FjU2eNmN6gmlf9Pfixf4kA+ZuVdHo0r79+8MIeN21q0aC2/7y6aZPK7tlX19kmK3RSgpEUNX8YN17uePKrDq6XDZPhbUn89dAde8MhBjXVlcvLLtqec72vMXA8Y+1jbGjrS0Mqz/+yT/ELjz61UfLrBkzy5xZM1MZd6aWTKqIS0DEi8DOrP24UOfMyTIb479DUNHSkljCswF7xFdsQE10JBjo7CvxRwOykm3Jkff1VVc/DCSe0sLNvokpVDv8HDlUZcfe5nyBIMBC8Qlwyt0A8QHSZMMzsfuRnbGjS3tIRsYkOQdgjmodXd58c0351a9+NdKyjqVzXmIUibS7UOFgb5xx/8CFdE+Yt5UAk0N+4PXX1pQPPlhbjh4+FsDBe+qcOnH8VAATeiYJBSR7px07P8/7rF59c5IV85L9A3VXVDNvTHesApg+fVb58Y//W5Z/37z65ixnFm/xvXywBMjfbfr04/L0r34Vn/Rv/s2/TQz82datia34IT6FTCg8qHRJ9LVBs4nGEOiOs+EPTp46XT5Yu7Y8/NCXU3jAOtxy/ODG4bfXrIkxYhQq1Z6UYjiCTekY5/SOhomtNUYcGtWU/hlwv4QBFuRTloH+hg1rdBBPFLxQHjz447smZa7m4UceTl8iNFQpk3BAuNN6k8Hc1lAcK/8x0hyV9hSGUABhnigDtygXT50OxSEhFPg3rEECOgItGeEoBTFK/RyoSgQUS/uJ4IdgM74EW+tedgn195ff/e43qSoZdtIzmJYgQ7R6Ufv6whDXNnZs+iS1wUDiXLgAb3J2d5yNYOLZ97OSMJnxlx/6chDy9z/4oLS1d4Q1S5RsuJLTg1B6Zmhnw362YsVVKe8JpjgSWbfz0/MqgVONQeOpHOqOIDCCH8FhHabWA4pV5Fzu6j4tBRk4bAgnVDb2Zbj7vT+8F2dBaZwZo2h+xvcKziU7jK/PpPCocxcvWVS6ujorc1LX+CQ6kiff61z9nO9nqA8etMdGf/ao0FqTs2p4ejJLIjE6d/5sWp3MXixdcnkMjs+orF51p05DCV355rUeTI5CVnayur/F92YXUaoStRc7tI5RjsFLffFhUhk1amT24Ez+zn9TcgpFxt54/dWcgX+mTp8a2aS4lRVpOBSNdMJ7Id546403Y1wXLFhU3nrz7doaNjxYzvf3lmtWXJ1FiIxk2lXOnx9hCNyfoFHLpPfiaAwbC0C9n3Ybi9MuX6aHuC5u9ecGCRsyC8BDq5mRGTNzrloaQge9/2CSEEZl3z4By+gyJuyKtXIiSfIZEhjBMqSSkyALGINU79yDZ8jenVmzslxy2nQUp5jkSuRFy1YdmN9YPtv6eRJehoiOWh7se8i7mQZ/rlWpskWZUboQhFxSZXGeoExgkYHjAeDLYJ7JZ9ywalWYBumIyjG9NsCKAVCgKBig1wb83ZlgBSc/xElAwhkNjixzQwl72623Xdr9MHvOvOjLp5s/iU3xOwVh9NdnkiuBof/fMlyiUwhZaoVwb4KcpVcsLYuXLimffbYlyJMz/tKDD+d5BVUCN0hWZuWOHiknjtdlcZyJKg0AZuuWraVjwvj01EsSMEqSVW0WaX08YXayLwmpQE9Lh1Y1yH3aHdHwjxqVAWVDnOz5TTffnKAYGueZgtjtqYtdJV5pvTh5Oq0hnLRn0rKZvvajh1Nd6hzfHqp97JhsuGScXDgnCLbP9/vZ6+z12L8vskcezfF0dnWmPc0eCPMsqnn0jf3TfuznZk6fHhpyTth91zvYEV8hMGbLonsokIYrhbDgBuDAfkpcJAF0STXNl2cQhEqwncfefXvK8RMns42c7XcG7tTPc7KArbBUnj6T9hTBr8CebGnbMZztvemNREcCDngDVJFBOqUVGuhgnousmFXTJixRkLQ4V/5BEuasJWJsWB3qr3uy/H9MSM5UqxEgwrtIFlXO6+B3ZXjqnjolc3KSR2dRW8pHlY83bsiepJtvWh3QRFChKioAWXYF+vCF5Re/+HkSx9U331S2b/88y1vdHd3lJ1X5+QX+kb92XuxardQbcp9UZkyfmbsRlNx08w0BLi0dZgvZZy/ts7TZCLz9TIOCA+ScvfZtPpeP886e0Xv476zDmFZXIEhwsKWpAtb9d4fDCjh71vTcqQ6L/fv2lHvve6Dszl6b0wGQnOv69RuSOD700Jcjl2aWa5Jn+XRPbJ1zl6RoFWxo7luGW0v/YGXuEtyqYLh/bVYNK1fTESM+kgiJYXyOdjpn46uto71MnqJSO7ImYoTpy3ufOH66LF5g4e6kSiOcHXVjIltsAFIB8QfUfcundH10ZnDIP11sFo0CDrPI88jh7ODSnpn5n2PHy6kTNYkUG2UW7tCB/L12wOqXzI9VG33tdSvTZvi73/0un7X65lujozoYPvzwo9wLgIyuVPDxcGiEd+4yPzVQHnzwwVQL2Krjx04EAKbzq2+9JUyY7ErPuVPlnrvvTqLUDxxoa6/LVrHUSZIvXAil+IaNG8rjjz6eEYckaN3dSej5sYZBtVa+j+VsJV86Vdg7oDqZIGMAEQkIIhlyydZpa+OjGqY5tsL5Z4/NGWQmlVwm6w56zo1UQ8dmZpIPqwl93cfDfkoY9wjKe3tL99Tu3JfzyXx7b1/evYkzxCsBYNM9YD6mv0xQxRxTmcXquo6J5ddPPVWee/75VMdqDFP1SecP/6h6TiYlddu2bw3Y8vDDj5SVK4EjmCR784z/+f/6f8q+PfsiF84N8OCzNn2yKUULSYs4LctWL1wob7z5amzWAw88EBu9fee2EDWIP7KLsqM9uYTz5W/+8j/8H+Wxxx4vX/zSFzPvzjaJXda89WaSo/vuvz8Jy//5H/8yfv7f/tv/PpUYICIb/87bbyeZkhTdsOqG+EiyqTXNIlqyisadXIpvnnnm9+WZ375U/sf/4V+EtdZ8fctnH7827JuVIR955JEgRIJTBiC7R/r7syzQAY4ZKUlSLi/cDERy7MqBLkEQnh6/3os5fIHmW2+tKc8//3wZM3pserRHj21LDzz6QNWCBx/8UhRDQCUYJpSMgJdEEduwKUgcaivShAibjDoUkl2VPUNQQMHXrvsgiLHgO6QKx47n+bWMeW5lPv3nNinru+VwG+pYDlN7gvOgwI3R8DyETw+qLw5Ga4lSmgDi1HFBXF0ApQ3GM2+0XVvQnAz8bIJEqDDFojCLlywOhSeFxhKi7QYDkTYRBtI5eC5UsNdff22QKA6QYvkM98TZOnO0qFrpILkcJAecVq2LF4N2caLQAs7IHgHC4ywe+tJD+bumD5wRZdi3bN5afvbTn+WMG5YgQ4mhWQxN9LkIezXO58qJk8dCF/71r3899IGEnWJUBERSoHXN0s/h0C3W5VrdOdPW1rEpxYbusa09VZW+3vPZRAxNSuWoWMw6Juh67eOfVPvSz54dmVupSY+fZzihdJwNIoJU3i6Q4c7S3lmDBgEhpaCcgiwVD+xuztdnx8gcr8wpAgyIhp+T7P3f/+U/x5D5fAGiuSlzY3VY/HzohVXFvNfUKdNCAcwwCw4gwSoM02fOLL/4+T+WlSuvi1EI+9t4g+DHkhRIHt55e02YAC1K1JONeICsASDw4XOwA4P9I9XFnhFUByPRqSBbzmLGzEqN6pwEyCmlj5+Us4ZCQgrJjfc1Hyfyq+jI6KDEAnXVP8iKIEwLkABbhdHnahuC4DLoBhy1kDlXSLXByMwbDA2XjR9/UlspuibUdpWRuQEkFoCVhtWoe4o2mdYEKbXv9kSZNKk7pAR0HCGHf7szvwstPB0g883OGcGhwFYgKfhkpDMjt3VL7os8MIz0Q4ImGL9s7ry8j/dQpZMUquB+4zvfyec///xzaR0RkNHzSkxQgmZyPGTj6uV2QkC3h6NT7poBnzV7ZvnCg19IH/1TTz2VebRlV2DNuza7H9gU9376jB0YHeULX7gnTheDHwfJySJQ2WM2qbv70t6HSqAwP99z8vjxsnHD+lSiVAK0jHBCgnSBnnYSpXxors9i5907nZC4ce5mlCTSdsRILJwzGa/MQDNSuec0VBuOYW9sb4uD+96/+H5duGsH2vbtlyrp7OiBfZLNyqblnaDvKmdQR3dRWlvqPo9TdUu8u9Hu6PvNOUKPgQEq1BVY6k03ATvEod9+++25C+emEuQeVPTIHpmivz4LyyYUnZM1K1nbmSuVN/02jB3Wwrlz04FAltiBSl7QmSCVj0JA0nPmbIL+DO+3jMoiWO/285//PMlr30BfZBxAJckSrDz88MNx3tV27y4frl0bv+R5tWq4RwCeVmNyaU5UYqhNTIvILatvTXVJIKmdw/e/+OILkW9zaew9neQXBDiqtSEyQchxCilKb9pMVOZV01WvUNAmIcr29Y7ovMQsCeCoUbFTFQQZFb2X3GeOBLtqe/slEiL2wZ85L/6lVpAs3UaEUduxBJe33LI68kh/fK8ETJXP+fgM76AFWKLnLsglooe0H4aoZUL8q2oCj+D3qFLXuZgTSXJ0mbCLfJi2n2Zh7c2rbw19fd0JAkzcUYYGK2mL4FOg7nkb6n6xyLmzdQO835NFkUgIRnaEdU2wnHVU6ejqjK6RT0Gzimuzpw3oQWca9jr3E9KbfXXfkPfiP73MsZO1tbcheCHn7NucGXV+x70jRaG3gAzgj8q3eOpR7UOvv5Z/nBF54oc+/fSTBJvuUFwgAeDzg7qf743sa+t1VmwVIBpCL1FXfZo/H0MdIoTaGq7tW0zl7lX8gurffFuANHKKkdOeQjbw6hUrkrj+4Q/vBPzUnWF/irNgd9gAPhoAKwA3VlAZGtvK6LEtqd5kSfHAxTIes1xA06EkkSrJ2gbffXtNKqzsyFKkAe1mVg7kfZwlPyYu0tpItoDeiDjCUDd5cvx1nbXZmtkwPsNXdgVNx55WO00kSpIQ/02WxVHOTizHvqiGOi82Il0/1gTMtfR6fN6PbZfg0asXX3wx4CTfm/1iO3cGiAZM0zE20EwJu2t0QeKg4ky/AHLedeaM6fErP/zRTwNaAmEAFd6F7WTjxZtNLCNZnzN3Vrn//vsyq6aao1XQvbrDJx79euZ5xH4SqO7JU1LR0r6vyCCusuNSe/sLLzxfNmz8KDKuDZUdmjpjauG3Jc5sqblnfsLfmVdlxxrwUfym0uYexQ5ZtzFxYuja333r3YDbZsbdDbCO/Qyl+YyZYaPjp5yxu1LFNK4hNhOrIyZx35lR3LC+3HPPPfGx5LHl6L6PwrpGEcy/hM1gsElSWnOBPefOVBrpkSyToXKINRmClLeG/chl+POKtrcleLQwVB/v66+/EQau++57oBw9dqL88L/9fYyUIXnLMAm5NgIBGCdRe9ShJKMynK/kTOA4iXrI02OUBM6CqYbSU29iEMG+CzGYhFrA5s8woGkFgewrfRquFLywRg3Th5K0n9FWYEgPIs0xhON+xsz8LEXS8hEaTwjL6Naye8f2GCaGwjlw/P5O7/uo0WiVa9+uz4FOUDgG5/0P3is333RzgjkBcUPNy/rpefQ95hoIFSOnOkYZIHKEngEKCnPgQNpvJDU/+uEPQ6vJ2VdmGyxGdWOx5FGPt0oPROhin4V+NbhIENEyKgqp5UIVTmYvuPO9BN/z1GVnLVmUJgg6nX0QqC7Hlz/9xtfj3CSQUANnJJAZHh6MoEImGBbIozYJRvLI4Uo16w44aIkKFhrVEkkRZz5j+uz8Lt8j4KEw5IyTIMiQHshRWJR21IVkqi8MXsN0JF9yH5y7krAzG9/VmQQU3772iMxUuKPRo6PgZB3KBNVXdUKvbW8OFMnZa63T+42Zzjn7OSV9M1kM0D33PJB2TYx2r776ahBCCdC8+fMToEnwGqNLxsnORx+tz1wDZWfQzTlQZGiVQAXCxrAYbJaYnDl7KkxiMcpHj9cEAF3n3r1JVG36ljQwfiqBCxcsjtxX9NT8HXYjpezY+VQIyA/nJdHxTljt6E/mdyy3G11pwP29c+L4vvb1r8XICF44LBUs58pxoAlm0MggAyaIEoh7lyuXLUu5XgULAvj+B+9HxgW5NdEekwBc8qwPlz7SDc8igQyt+wg7lR5v3+8MOAOBVTXgXUl4JCY/+9lPYzcEk6Eytzi2rT1nxsaEtWV8V1mz5s2yaMmS0GT7nYKcunx2TOSHrQSoCO4h1XNnzRlZnIgRp7UuIxwYKIuXLi5Xr7w6LS8QfcDKk79+MgmJgE+VwVyE50OGQk45S47CzztbLQ7TZ81Mm4t3M6+kTUVlw3Me2L0nbD90BGU5vfOOdSfFNUHBzp4+HYf/5JO/SmCJQch9eG93TN4sZ5U0ABV+/OMf5ffTLxVN+jZpEoKLjtLSOhzQQHDIJnP8AJt/rnh35lwlBYJjemQeU0IhaResGei3X0gQyT6eOaMVbTBVGnpA1tnaxx99LI6SjVcBM38Qiv2Zs+Ig61LnnbHzWZx8HiXr7AQbWnklPO6PX1ElD0NhqMHPX7Jlzm3WnNkBE9iFMHXNnRsf5TM4VhVd8yQIC9hIAFAznwNQefrpp6LzV119ddm5a2fsDlvo3+ywMxfQvfLKS+Xo4bp4mh9D6MKHuWctZQJElasQT7DrixZe0gXBAZSec5cUVtraysJ119135/z5L0mt9hggW9P6JdFmR9id6dNQ7J+MrMSPtpQkyRL8ZpmvWTrMphfO94RtizyyCWZu2R92wgyu+z944FB8n+CSPXB+kgS/TxeCpN2chGSJfQi1d3tHKGqRFQGy+H7vwa7SKqZuBwAAIABJREFUffpLpiS1TZVPAgbY4z/osnswiB6dX7gw/o0/93vjC3btzBwAEJEtVVmTDK3/aF3OVyBEbwRcQEb/FohDsmfP0k53OtVycllblFriCxYtWhKQ5My5npy1IMvz0CHyBexpbJdz8Ex8bvzhqVOJmQABfOKFvt6yeeuW/J0zcgb8rOdYsnBROXTgYPns8y2xiWQSEx5dTAI22hxFZV+jHxJ08sLHYsOUFJMlSXQlhLIrri1zhJKsK664MrtJJEmSn1Wrrivj2ttTLRH8Y7CUsItZsrw3Cy5bckdirVtW31ZZ6A4eLMeOH0/rVrOTzvMvXDA/d7T2w/fLe++9m8qJarqfVUnzmeIA4NLBQwfKFVdcXpYsWVQOHtwX33Tj6lvT7UJ/yGZkd/r0VPoO7t0XAhs6oR321ltWx39LYlVR2XHyY98YYIJ8eCZf5Mf5AS8kVMgByC3QkY+UwJApdsGMaPanTZxQd40dOJguHTaM3pNt922kQXeFvzdKIMn0DmQekM0W+Jw9+/bGv0+bUpdcA+TEquxV3nPH9sznsoECfXKBxELyJak/uF/S21d+9+yLOXv2jmw6e/aY3JNBQidexaz2zW9+qyxavDAJpLMWH1cgeHy549Z7Y4ewiA4NloygRBZuuCF5gYoUQEmi+uprL0fvJcB05Pvf/35ZtHRROXr0cOZt6QZ7zA6p8CMgsuBTzChZCquoHVOtFbQHKACmAF+952pM99abb8Yvmt9mu7XBix3cKT/T+ESzoL6PHksadZT5b/nLls1b8vzukF9o6Tm+dVj5nOByQAQaBW4dwIOAdIUGWjDcNWlSLaOPbJBPOR2DRRY51u3ndWnVcBnTiuHEMqOB8u477yZo9ln68T7ftj1D8YJF7TMUjgA6jB07t6dMBbExtLpixfK0gDVc9mhEGT1/J2BySAYRX3zpxaCuyvjf/MY3k9Hh1nbhL7/yYoyrC3rk4UfS+89JYIXRliZ4WXnNtbWVacyYuogzw7PHyiuvvJIAWpBHMAhSliJlseGY7AWi+Kf008+sS7X8Tk7csLVyaUM5+u47bydp01ccWr7OjghY9mRs2FjeeecPCUK1oPldlJQCKeN/+OHa8idf/0b6SA0DB2U3jLbt87J//94YW+/ndxmAlwz6QnHrH9UsqGBThfNcLzuz594qSxfPKX/2Z9+JkPp7QY5WOwnF66+9Vk6eqKxZlJGxqUOl0xM8kgfPhJEKKxd2jVWrrg9HOwWB0FEIiq18TikFzYzLsmWqAqoYJ1ARxGg4O8EnZr/MfbShuRwqJ0+ciYz4fVqCKBPHCM2EVhN2laqwjx06nICZkeJ4PG9tR6m0rQ3qaKmhZBx7n/OuA+TK95Srlo7pQ91PMiU7Gyjp4UPHE+wzjGEtuYAicV5tbzhTzwoBhQrmgoWIDcZlJkOQZm5IcrfT/hfPOH1GAjftWO6E7tEfjtp5Q3nQQToXbZGCZM+Psri9bVzOQc+9GTJnbUeBOTCVE+2h0CQBNEOhD9jPY4tSIr559eoYWfskoJocBjRFWVhLlM/mSFRPfZmhIF/OkrN2lqqoHI+gdGjYEuClaR8CkCB6QCChXZC+QF3tewGs3Hnn7Ula3Ik7ArLg9OeQJBSSewi8AHAmmtX29iyhhHgz1Nevuj7zcs88/VRsEGYaFVRldmenehM2xjE1KKVL115rb0p7+cef/TTOGAqf4GL2nAQinCj5lyyFlW/H9nKhr28kaDPXokpwJoE72+cMGWhtv7/9zW9KV6e2mRlpxzXcCojw/NCzfQf2xq7cccdd0YG33lgTg60iLIBmwFGAOg9ItxY8AEp2gp0+FZBl6ZXLQpTid3t28ln3jBwvn3y0PvIDzfe+En/nRYYkhYLG8z1nyxNPfC0VJE4DAQS7rnJPjtkU7y4QErSaYXTe/px9F0DTDXYcwjo4fDGJk6AAWYikVWsC5E+bgbkcTt/wvmfUuiu49cz2PbFru/fuSdDH4UJ2r75mZeTJTBz/I7BcceXygC2fbv40u8SCLqdKfDGBiRkgAYOA2+eTD4ip86U/2jg8Nx3CyAPs8jzsPXluFityOqpUgtpKMnIxM0vo3VVH6avF1C3ZYj86FRTBzEsvvRh/yc7wgVddvSJzQVBygUgzR0XWoL78xl40qZbKdncnYRMEA28Eq3VWobO8tea1VHbZqMwTjqmzAuyjz5DE1uWH/SP7LOyK2he7x1+xI+dDM96SSg875pkFVH7OfNjaD9bGV2k3YqMFiroVBH78rnM3TM7H19nJjtiMSmd8RWyMpGR4uCUJFZ1zb5UNsiO26ktf+lKeid2RcEqG/A5f5NIzY2KV+N19zz2xUfSWj3RngiH6mPacDNV35Vy1F12t2rdvXz6rof32vWRepQqxDZ2hF4J8AbY4g600bwZJr/tw+kOK47PEIxJePomus6F0LW2kHZ1JIpp2IYi9zyUPPodfSLtXKdF7gS72NPN2GCwTgA6Xkf1TQwmIgRcYypx13QuzKTJAn8a2ji7DufOT8S30hI6SY3dKfwXG3uv2229LFwVdIN8Ca7awxjqIYvrK0WPHQicNWNVC6HHIl8DUuwuob1y9urz51uuZqaIjPtPZs8FiJeDcOSMAc+eWO++4K7JCJswl+n5nBAijM3y+Stj5Xi2AF/MM/DhZXP/RhrT5qjTobvFnkyebKZydJdQAn6tXXpeKTrpMtm4Oa60xAXYMFb0VEOa4kVho/xKk1w6OC7GdEkdBMJIIzw8k8MXHAFe8T2Ts+PG8p8SHfQIa6iwg8+7TZ9bq59S0l2s3J6PiAsG4bhAxVo0BdKIMJi5io8SRfo8YwzmKO/0c3fC9/szPkluyLn4xj1xJNXpGKuvtsYsAGoApMpsPP1xfqc+7utI+z/ao3vIXWQR77lx8q9mYhx5+aIRlsc4Bto42/2N+qad8/8/+ddqvJ4yfGL+9f5/Z5vr7xDvIAyS7aP512NBl9vf666/Le235bHMIJfga4J2ZJBU8MWho+fsraQNw5vNtn6WjqnsywokJdX9hz9nQZM+bAyjsDeAFMKJzYm3n4owRQnkmlblPPtk0Qs3P326Lv5y/cGFdYrttW1rEb1l9S8D47N47cejj4LgSC86KILoQhlSA6oU+Wr8uxvLWO+6IUOAA5yg5AMExRckMQwgEZkaQxoxuy5+5aH2Y2tcEEQay7bzwvQRJVpy5n7a2tHudPHU8cziSAAw5CxbOj6A6PD3J6JIXzF9Ybr399jgTTtIB6yHGGiHr/f73/zyZM4WjeFoxMN1A7sNm0tcbgeTAX3j+uSBVnsOunu3bPo/zIiA2zjMa+gspiICS0n6y6ZM8/7Urr6tDWif0gR/OkOB/++HfZ1D5nrvvG0mOxsaocdDPv/BcWu1UsDhlpWuXAR3+6c9+lpal22+7M0ErJZaNQyMgqyhyv/Wt76aNoXN8R84YPfK770I9B1JRgN5QaIUOrWmUWbDj3+ioZdgUds3ba9InLBhYv+7jcu3KFVEEwZb3cueqNypQzvzZ3z8XxYFg1sWok0aQu3ERNug8RNs/kPwHvvBABjuhgca9sNlAgpQrLw5pv6qtDVA8gmtw1e4CzkPSSO4kOpwA56Uy1NIyOvdJPhkoBkAwJ8gRBKiQQcPThz6yVbthTGFIIpNj6tZsgRpZpDyMaVX81iiB5yLj7kkAy3C6pzpf1B/n+LvfvJCkYNLkiZG9WTNnBC2TODBwggLGhhMxd4Fi3btJgn/zm2dKR0dXOXzkaO42W8bzLD1xIJQ7uxaGhzNcS+8EGpA8SZDEvgY6Y+PIyFHIBKZPT0mX8yOT5FU5m/7Nmzc/QSpD7WcBAuYKoKqCMS1rwALGzf0DIByG4AAS6GecseE/Z8nYCtqBFBnMvNCbwGXP3l0BKizzE3BKUrWKaP+EdtbllieynwqVJMOTJZ9ahubMDiGCmSBJVEMdypk8/NDDQZYEFWTCLJBqCjsFTePUBJPekaPiRKDEUH5/x+AygE3bmlYG9kFSotUD65rKVN3T0TuyvXlCZOZ8X28CQbZKcqHCC2WTrJpB8lxsBpk6fOBwqkQCFO1p7gVLk+TqwKH9sXMZvNz0STl5/GT2ODW0vVcuWx4HykhrS5TsqNiYXxEAhtXrmmvK2LZx+Rl6TBfoh6Thkw0b0m8PcVQh08/u5yDZqeq1tWXJm+AQaQcHwi77HGxGEh32lJ0IEcQKm8l3l3/4hx9WUonuqXEmgA4ywAZ1aRWyq2XCxNgBss/RCrLY1/mXXZbEQPLts69deW0CKouhJVPuY/S4cZeWUpJ1cuzcAFOqjt5n0YKFSdZVO7RvZF5s164samTDnYGfcXfAHpVl+qFiUSv9g9EHtssdsu98RV28PCv2WfWCnZy/aGEd9McaOa4t9+v76ll3Zp4Rwu49sxdq2bI8K/no6OwKkigBND9KViQSuhpuuXV15NKZC/TJnAoDmyKpMmuCrt/vDiCgIjPUl2eNz/n4k0tD5OwW3ZTMSM6bKsK+fdp2LiYgF+gjEjp15mzkn+wBtiSobE7D5EYfgTCMlXMNtf5IsB1WwH5tuxaLTgi4xQ+remjXSWX87JnyR194MIG+NQyN/WxmKIGdZMEdBLwaaWnxu7yHdxWko6IXkKA1FmDTdeAE/ZcgkTnVCq1rdRfM5QE1KjPiZwH6JHBsIF3Rasvn8I0CTfrpriTl5Nhzub9KOHEgPkUFR2WC/SVbWlDZbXac71CBIRf058ypMwU7OnAurHla/LMbqVYndSRkMaK50946H9lShuqcKJ/ify0tufsJkyeVMWEAq3TndIQck70xhuS1+3YZ4G+tA+ypel6fezVrDFDUbqQ1UCApQUXXLgHlM2rgfjIgUu26uZh7YAOBUoggfK5ZWD6bDuzauSPnoN3SefJd3tO9SZYCHA5ezLyNMxAb8QNkIi3EY8aU3bt2Z0GltsMbbrohyYzPrWx0o7NbUfXkpptuDBut3WeSrfFdBvlPpYIyfgJwvSM+WJeM+7Vv7DI7sNDBYyY7wb7V+aXKqKu9fkyWuboP58xPuUO22RnUWdxKllTncCvpgLNqSAr8rO9tYmL67/v5KLa5EkfoqKkJeUOMxJeLoSQg7ppd9nfNPLHkue6HGp3PFqN6vyS22UfWl26AJrFkoz0XlkH24aknnypPPvlUWg2RE6lSA0q0iwGxxCKei22W6AEPJNnim9j5YbM8tWVZa/yzv30tMZ2OILL77ruISq5KPGLJqp1Udb55cGT+WSKCqfKydEwMDA7EvjsbdkebOSDS7O26tevKtdddm9ivztOJH+wTO5FY0VkD1MlG25hx8aX8apLREQIc9te9Zg/hSK5gzU3TVu2s2WN2nB6Ip8N0OXtOwIeskDmy98PhymbSHwWDxhBu6CojwRDpaZbpX33dtVFmlKeUXzuMxKa3rz8lbS/wRw8+mCB60yebY/y0EFAoRhCCYJBy/YcbkqAcOLC33HLLbTGOEoFFSxaVq0fQa07azIIBwltvvT2VApz2+nM5GztebDvWmqSHHvrKaBEggaZ2EKjT7bfdnsMhXH4P4yEAhMSq7EByZNa+9/e//22lqp2/MIddh9VllRfL/gP7Qhvs/bGZJSgfoRVlULGaWFT181/8LOeiB9Vhh8HomqtzFoJQz8dp/Pa3v40yoHh2YRIKG2wNhFHI8xd6kuVC7Z599tm0fgnKzMKYD3H5en0J2tSp3elB5zi867Irryp//Vf/NcYIS5sEj5BBhQW2v/r1L9N7+YMf/HflwEh1hbIIhhi82l6nRF0HJ1979fUwDzUDrQxjlhx2T0m7hJY6NMXPPPPUyNnemIrAVVcvj3O32b6pphg4t4wUUgCNQOkqoXIPzrT2A9szcCaIWJ0JGpVER9UDWtugJhBUjqJSB9fggHGqZdFKven/U+wgU21tUaC6yHZ4pB0BwtGeoWgKzaiTzTC0jJSEJd2+3yyHIOWVl9ZkQBcCFDpF6NT6DxOUms9i4LQkGI7VcsTwOjuB2xtvvF42bkBSMTU7qQYHaj+xBYzaPxhlyEylSe6JsZ88aVKqKll0Nrm7MvL19MRo2bzNYDByAnDWDErc/DeHJtCqswYdAQIEW5x+3eOyK2Vnhq0G8n3VMZ44EbTVn0nEIKDkT4KplO/7OVKtIZw4RkH7DqA+wAzO48CBQ0FzyKtWMEGVIIFuCXbdo9/HSEnanAMbIdHJ0mLDusNaJwUk7aESRWgA/HDWHAPGKPrOaTSkA+SH82HPGFF3JCCWPNQEp+5R8nsFFMeOHAny7969uzvwvCovd993Xwg+ODz2BcDjjIEjgifJlARO+1F/b23dlWyp3PpMeup5+wawxW1NywVbsHvn7tjMuvV8Upk6dXqG6DkeG85RABtYlkCoEEL6blp9S+meOjXoLN1uEEByffTAwdpKcsutSdol0ZU+dHzsjiSwq5OjrgPC7C6bQ2YsAqankggBgRYnVMrmnp577tlUpcaMqYx67kvQJSluaW3JzwsU77//j3JnEimBqeCTo5kyufsSmlyps+uZ1EBzUVl6xRWVsv7ggZwPuSWX/r97ZCO6J9qVMTkVO3cjGJe8CcIl0dDeppX61ltvzdmk/Xhks7YgTBXH87O15IFsQPsER4LAtLucPVNmz52T7zETIYEj4+SFLWcbOts7YhN9Fn1o2od95p69+/I5zgXNKVuRDelHjmaYXLLFXnuu61ZeV7Zs/jTyKWnmM/y5BFWgT051M3DuqlF601FXa+tj41566aXcrUCfbVJRruARBtSLtY12zNiyd38lmqAfWuNUbipzH9KPkirvxEmTg0ijtEb7zoYJUuL7t2wp4zslKkO5XwGJIJ3skEnPAmSD0koosAryDeyKAMM/zpfdiL0aqP7W51Wio3GZb1S91cp64w03Rab4bz6aLW32FamgQqZStUKzvGhxwEhy4FkNPmdR93E7k6pM7z+wNwAuPeJT6IL30JLWtCh7Dz/fNq7SWQNn+JIakEKeJ0fGBKzAiBnTpiWYd+6SQXadLfMuztn76RJgm5vWcsnhxYG+yDH7Zz4rM8ltbZHD0joqVWifIUjl953PscOHs7tMhdWdSvLoG3mW6Pj8VdevyjMA7dyr3w80Bt4AgugawhAgSt3BZBfg7Ng/QbkWY3KgXa3pPmnIJfgLNjgzPohcxo+vVL/jrUqwwX5m9EVFxHkKNn2GBMuZavX2M1p3K6HRzpy/yqJYxGyUu1HR1+bkn/6LAEZ+0xkOpTJIJgDsPostF4fxZ2Sb3NEzLYr0WcdR/QIWlsRgQ4N1sT1f7jndF30hGxIcFQSrQHbv3JEk0HM4g/9/ouM9Q7s+Qh3dzCuzaXyR+/C5khF6WQGY2g9O9v1ciLHOV5Y3zyGB8AVUbaqS5GrXjl3Rb5UUPyeW8DzGGyQ5gIaZM+eUH/zgX+ZuJZmff741LYiS5TDNluFy1YrlAUTE8rVbaWI+T2HjjTdfD1B+7HBdQC425bOrje/K+UU33O1oe9wscZ6cuV4seLmTPXuzagADKbltZrD8zrfeeiPU0V/80oOp7APpvY8q8Ifr1gasBA4DROddNrcc2LevPP3Uk2mdJf9kWuyTtrrzleI8z2aP4o4deUcjEpW4QQW4Jx0FfAZ7iDGOLiTZxboWBicbgrNxfUYET4YYxqyeut04bUpdHUFhZeUUkkN3sdovzLwILjykwO8P774f4bF0iHF54/U3IjTLl68oe3bvi4G3vNJiTBdrANTQ2oNf/GIcocD55VdeKp9/viWVDCi1Xn8KIuh77vlnM6NgGG/5lVfGMQh0KKDdCwY1laUfeujh7GDwuwkKB7d37+4oiwDOu8o2GTSOnZPEbOTdIDiSGG0p2Ij041N6PcIOm9OCzkK2r7/u2jgyxorAqKx4BoHp/Q98IS0LAkTBO7KBn/70x0k+vvXNbwWx2Lt3f1p9jh07EXYo80r40A1NC9AEgDLwV159MVU0vPRRpGHbsDuj4M8++7v0gj7yyKNpV2MUBSnZvj1rZi6c8TbkRuFUqtavW1dL1tOnZ9AdSlLpmCFOtm0P59yxrNR+UEvsbMEelTM0ZNcwQflcFbe0Fl2/qtx1950hKDBwLmgJd73dOkODCSIlUlochgdVaCxubb00/An9U3ljIATymOBUmRggAZ7SsjtV/mx47yEQyppNMsPp+FlfFcWp/6007DNqSfRMzl9/aeazTlYeezKIQKEGonUhWBY+dnWVY8fOlUNxGCVGksH3fUeOHEwgYSGr59S26XdSNgiGViAB1KlTZ8vR4yeSYPVd6A9Se/TY8SARgiOOlg5pr2JAtLYIHHfs3BZjIsB291hYGDOJgd+vcsDgkTVGnIPz2YxAevlPnAjTEOMrWK203VjohtNuBO2tLDslwRbjwuCwCWSPw5AA0lctFM5eFdTdkSfMVSo7SxZb8Hc49gDKz4ZArCQIhif/+GtfKxs2fBRDFPa6iwNhwWHYJUOTJqJu78lnAF2OHzsSXZEI+Ro3bkylkB5JJnwG+Qp1+xgVL7IxkOd3X5Bbz6jFyDtDwVQtVBoEqOOC1nZmhkOpHSuVwMvXt7/7nfKH997Lz5tz8W86nb1iAVrmximREeCMd/IeHJh74QwBOFo5BH+VNWxyqph0WgBRk6xKkS5pQ8AiEBFMA3EYfCjdgsWLMy/EHlRWyI5arcHSM6o1zsq2b3qa9rC5c/MeAhqyu3e3PWGVUt1ZHTp8OPTLgAgODHLsHukNOwsQME/S7LiKnlg029WV7x9uGY6d4XRUoSWNPl+7m/Yeg8KqTZ5Hwkvf+Au98pyns5w6fVoWTQqAk5CdPhUQxNmyp+R+fHt7PtvdVOa4OitWZwVry6GkQ/CgoqY1lkNsho1V5ckI28zHuXP6TDYTnI0dm8+S6LhHiR4HTWdvv/3O6Aqgh+3jS+weE9jTbdV7MxP+qTTUPUl0VB6bGYoqy3UmyDsL2K9ZsSKzJYIklWh355kBa2ll3rgxm8UFZ85C0Mf5VjKerlQ/nCtACajj/bwbGx+UuNVW++G0BpIFM5gVfa4VFvatIsxIYboyY7tj+878OR/eAINkAQ0zn0/u/Aw9JAu+x/fzd9qt/J0Emn1Zt25d/p49q2yUVW/Jiuf3bHwXe6mzAKLMfnv+hrJepwA7A2TkO1Wq2Ch7gsipFix7tjwjhkj+vml1oz+S7s8+35rv5c9VBP1uIKRz4L8bMhsBPxSdrRWjsJnmZ72LFjZ3zV+F1rdlOEkY2wuxdr4YU4GDkmAgF1tMf1W8GvCtazy67O7ME5JZVcmAV1Onld6BCjR7TjZWAM9v7N+zNy1ItsYDROhQU2njgDBOZsj9hZfKuHGjs5KAr0cHLgFgJzwfOx5bfK7OFqvqOQOyBVz1pRoAvLN3TeAuWfEeGBvJU9oHsYm2tEQGAH9kxflqNfX7+BuJNLvHf9HrZVdcUabPVEk+XPbs2RXwDGOXLg42XvVtUpLv1sQ2qOJVIPiinrN111H86+FKAy5WAYgsXrIwZ0sP/P2E8fVz6ANdE7vRm4v9OlTGJbnM8t8+rGy1jYyfyN7Iltb4Icmhz1QlIxP8eyXXoGOVGZXf5vvpW6U0rjPr9MiX2CQgwuRJl/aksdNNq39mkc9ioh0sHeMBrMDXc5kxadjWtm3dlqRY4kju/D0GV/KGtbfG6rPLV7/yWDopJGySSGs8msrR7DmzwoTLJ+qCCCNoe1sSBt0LgH3g0fDFjuhVKlh9F1MF8VkAnnRKON+es2EyFUtatYABl87rxkAaJXnnZ8mPZNTdmYXlC7773e8lRtXdwLaJb4Eu7LP4lo/zXNu3fVb+7m//Kr75oYcfuRR/k1HrFoAFQHvzqRInybwqpbvXdWCOU/uk9jd3+stf/CL+9ubVt5SW00c/Hf7db2slQz+n/nzGC7opq/YFIcwyqVEuGb/3qFx6NV7j4qQrIj/q0qKvffsOpm2HQfzow4/SysGYa6/asP7jEfYyOzuuitJwjHYzMAKEyQu89OLzpa//Qrnt1jui9ITl3vvuT0nu5VdfjtEUUN9+xx0JKqA0hEMWCp0QhFy1fHkCfk7bSzPyhEQQncHjSZMSVNa9QS0RRpUUJXIongBIQCDwgxgJZvT+aqPSvuQZIDJXr7gql+h3UV7no9cYmu1cG4GhlBAKu0kEnapKyq6C74mTurMHRFZe0bFVcWSc20frP4wz1sImUIC6qYBwtN6JtmDpqnz+S9KKhAEDAs5ZCAwFG4SX8WXEvOuhAwdyt4LgUFVqE1kwP8Gu3Ui8KwfwysuvxHkx3rja/UIOzMwB4yGYUDbXFmCQkKO54847yu133BaHo7dTQDXaUrbh4fw3xFE5GE22+/GZQYNaR8VQZW6soy0yBwH3vRIfX9kHQzYlLNmjo8/22KUgRoWSMfL39furLDMyNempSAon0BBEZN4swUKlZGS8KFHYocyjpW3ODFNnOXtGG0ZLHAWUTJC47sP3E6jeedfd+ZzWUaNjuMkFWcA4JXm+cvmK8uyzz+Wd6YggyP1LdBcs5Kz11O+ObkkitRxBolSRlHOzsHPRwtw7pwXh95wICcxD1N70wQyNQ15UdKAvWkKhbNqA3BnHTycYJ4QSjFkzt5C5gMGL0TltAoygKsaVy5fnDLQlaO/wu+mQVr+hcjEyq/ImAVLNndpdBwrTYjhwMfs3BJKSIlSfkYMROk7na6h36dIrEgg7g4reH0lbD7kHeEiUMSuqpoT2sq0tyQ0UtzIobU9AwrmpXBk4Vv198YXnL1V+2AkEG75UfbGuNS1BjLMEwXPOnDM7AbZ7jj3o6ioLwyx3sLz/3vvlmpXX5k79HV2qC9Mu5PcLKhhwqNNlSeQkyUdrK1zr2NhDhBG79+xJclQpprW+DEamnbkAXxIHRDjVcyZziQIIdgZwQAYAPHNnzgqyvW379vwctFNFgi1F8FHnEOr2bXIGnOEoVOE+4CX5AAAgAElEQVQPHz4QGRVYsg8qfg2711sjszJ6+kOnPVYAMhBAacKkCUEWgRZAmSyb3FMrH6EiHrgYp1fpdg1A99bdM9OmXQKK9h88kGdrgmGgQdPaQZbYEzMxaMYF2nRU247PkKTt3LUr6KDWOjqtNRkQ1sixe5PosX2SSrIqqdce4nd5LtUUgY+fGz9hQu6LHglY3Avgx+92f+ZktK4JLHwWlNvuLAPg5CR97+fOZrZPIEmOszft1MlLQJFEG5Mcnxu2sK5a4WDTyLvdZ4Jw9+H5/UPOyQE/Sbf5Q8GPSrzEmcwKlD0jGWT7zN6qCvJTkl4oJ58ncdNy6/el0nCRX5h9SY6zZ2rHjsgWsgfJpcDHXguJqJ8VtKiwCjxUnCTxSSJnq4i1ZbGsYM65+F52BOEJnSPD7E5oyg8fHmE67IjvV0kWKAv+nK9Ez7yMBEIAR5537NoZ/USFrbsiAbHFoq3aB7Xn1vlBsQeK+ab1RWXoyuVXxe/6GSCl81kwXzVtfDokzL6ouiKU+XQzggBtQ5Wdjt6TI63r3ts98IcBRbtUgM8HtOCjAHjOw/c451mzZ4Xoo1IIH4/dbGKB9s6OcvY8uunz0T9+2f2l7a3nfLkQIGlsdM4ctWcJ4DBhQmY56Oobr79ZursnZW6C/XBu/C6gk14AhfhPS8zFYmyDuENSTAbNPKiwkB3PHpKWvn9u23LWbLjqPb3WWk/WUaVbsP3kU7/ObCKZYbN8/u49KsC9WQI/77I50WXrDATMWvYz79JzPoG4ij6/6/dOmNSVvTHODYBOx5vuIX5U+5oq/9333J3kCUEIWVGtqLsAzyU5YgN9eT9VA79H1wqWUPoTYh0NhUODqaaz294FaMIXkEW2VFeFil6ooLELTpwYH5tdfSNVA/qbnUmpLp68VDn2+/kBSSRw2t4mZ6S9W2eLpNgdZNSiszO6wddt+uTTPCMAgH/E9qqzxniDeBNxwPmeC+VLX3qorF33Xp5Xckh++CYgzf0P3Ffuve++xDFmgBA7wTX5U+xpgBbvMKlrdoB58aTkw7nRf3YZoOW++S1JI1ICLd+q8dm9ODxcnnz6ydgaCazKnMSFbCMhkwzdcMNNudtaZa0dCf5xXuyaOIr97e+7UF584bnEsGwkvy4mJRPv/uHd2Dh7dOouw9rq98tf/jw+TWLkZ9xx1e1N5f/9+79N2/6ffP1PS8vJw58M6+nkfCUdMramp9FL+F9He1sM1dgO7CeSgQl1GdnAQGVEaYXYD40w3FjGZOlSX4yCP+cs9S5jVjKA/rvf/L68+dabGbb1WZyTgMCwquyQ8WM4CIgqpAzaPzJmlw9dYXAZOYJx4w03xokKxCVNqlGGvjkoCD+HGHR49uwgdpw7J0+IGX5DoYyUdxV8CHKhLTt27gxHvfYvRjADuINDSX4qG9eRoARQj6X6T3ftysXXQcnpEXY/Q9BSAu1VIThT5gfBvJjkjFJqv4jgnu8tAyiqDc+drHsxDCh67nUffZCAl+Fg5CSXQa77+nIG3lWrU7L1LZuTFUOes7RzcKjuUDl8KFTI2Mgwk0HOVt+oVeB4nK4gGiLvfQlM02/Nea7/aGOqclBLTkFFdvSo0dmBwCALOs/21AADKQFHc9VVy8v9D9xfll25LEOJbW0VGQobyCjM2/5/RVYrQ592udo32zDwlFE1GRk7emySM2cCeaktaSo1FYGxFbvn7JmcueeuPbh1KWizC6cmb6p3E5KI+lw/W4eb68LV2tddf8bfc6Bk0S/zvZRudGtlAfIzggh7mFQetCZkseXMWaGvpbACbWjp9u07yomTWioWhH1ww/oN5Re/+EVkggwIjP35zFlzspiUjGrpUW0j8wIG6B9HKlBpkhm6hmJZMCXYdI9aFBgh+qY6JJhhLA0fI69gcBgkaA7UPCQgO7YFParLLE/FkEHYJSyQZI7ouutWRRYlQPTJszUL2simSoQAnfxL/hARCMIEwP6/e3OedKGZRbA4lcGCskm27KlA0GCHB2Pr+w2Bo0ytQZph1TovF0r5pUvixGzDZocYz7fffivvLJhlDwQu9B4VJb3koJsWA45o+TLMQ6fz+U2ypFp83733ln0HD5Sjx45kea6AQhUTIs8evvj8i0G0JF8hAOivtJjeny3gUOxokaDd98ADSbi279iR8vynm7YEAWMvAC3Tp89MgMDZGgSWOFruRnfJocH9g0cPB5Ahx01CLuCjszdff0Pu2Dyid+P4/H7vCgQwt7PympXl17/+Vdm/72CSVi11IVI5hcJ7UgAZOqCKgkIUmCJoTRWruzv/luRY/KxahrFQ9VDgBiV/8603klQJIPwZORoj4LRAr131qbb4YIETqOzavbus+3BtEubISBu0cTBBMDk0RyaIOaFdccGCtEkAaWpVcigBi+8XkLCf3t/9Optz52x5r+1R0F+fR3+hwZIv8nvq1JnIk5/LrNHECaVjfKWjV6ny50C9hvgBcHT29Nly6MChfC4bq9VMgtnMArDJp8+eDqrOV1R2p0qFnNbjE8cDBlgY6kuVKcQII7TIWogEzwIQve3emd5ctfyqMnXa9FQMBW7kWQLpGSXIghs2RrDMFwiMtcPY1+Xc6+LYGpwLQvmQ2nZ1NOclQBLkoZc+eaJS6tbKwrTSNo7dOVKD0AkWZs6LbdLOyv85NzJKjgXffJaqrEBZ0KTNkY1cvnxZkk2/F4ggScw+pANVV5vqD3TW72fHVa4AMaqD3lv7Ep/GrrhT+kamvAe7l8Ri8GJ8ibMJ+9bESUmWACD2QAE5AVJ0hP1UvUxHxyef5M7IprUP9Ib8p5IxNDRCSiGZt5eozlM4a2fOhrKfPpds8hnNfiRJMnvdzJ+xq/xYOkbGjMkS676LdTZaxScta2lNHVXa+GH7gqZOjf0HuKZlZ9HiJE86EAAeAkLMp86MHrFj7JTzz8zVlspIKDExo6iStnjRksRVSCSwVzpfsVhDQe0sJLOSezaG3dm6eWudgbK7bWCgLFg0P+dXK3iH87sl6G1tneWj9etjv5dfdWW59rpr4lfNg544dSx+cf5lCxPL6RSg/2wfWVLZQb5AZ959553ywfsflLvuujOBrKCWj/Me99x7X+aRABbs2aw5s+J3/LczItNaMMmGheBiFXcpyAZ0Sfz8tyC82smhfE7182cCAPtz8aTvd8/iMs+sjSsEQZs+DTOwaiRQkt0Wm/Jx9F2sAZjSLQQwDKFER7UxbPkUc6kXzsdfkBfvL/G2E0kshOxKorFhw8by7rsSmp7ECFpZD+49EOB/uFTCAz+PTc04AjDnrnvuji1NxXYEHEGsQReBnHycM14wb1mN31TFurpCdCSmPHz4YOJGXw3xGD9s1Yl4RQzhfte883aqrmIOz28WExiSStfFgYA2L734UvnqV7+a3Xj8AlmWVCMdknCxv1dfZa5RF09ngCJVJ4mp9mE6a3RFYgRU0a5HTs2VsUMqmSuvvS4yWSv0/VmjoO2NLLQc2btu2MUxVByUAK7pd6bcUECKRLg7JlSGFwpNsVLRyfyB3SgQ+XogKdWOqtS8HNFrr74WtGDltdenZPrC8y8mSIJO+FIpkYlrH0J162cgdkuWLB5h16kD4oIW7E6qR9NmzAjntt/lObXHMB7QlV27d0V5OCJGUuJA2DOQNrYOydWEDup1rqLfnZ1JzBgolyAoDB1xe0fQRr3zDhYKwgH4LGfRDKpzABANTDSCaMkDZZBQSboIBGXxLAarOBA8/5yRfsaPN36c/t9ZcwwGoz8+E8Vn0DnmNW+/mUCI0xV8NmU8yqyPW+saIZZYcZrQPcOojDajJphwRloYJBscjLtabnfB55+HFY/BM3CuDYUz9P4xyOMnJODYuqUxiHVOgeHTeqX6BYlWdeg5Vwf8K1oyHMaPG2+0PG9qSAUEfuZ0MHn4AM6zdRQEenycCudSmTZqS4kdTlDRyZO6Y0TIJrrqZoiPoaptiYNRHHKiQgKl9Az+ISN1V1BlRRKUYq7DLgJVaTZ0M/T0YHK3mYDuGCBzNO4ulOZTzdXsLy0t5oBUnep2bKiFYXdlY8E2tM/vy2zI/MvyTtrYOAHICIOKxeq3v/lt2fzp5iS90GMlagmbeR0KakBXSwZD2mxrr1XUsZEVTm7pUhuIh1O903ZhWJh8x/gvmJ/vgaS5d2hnnU26mIRXsMTRYe2zzNIMFzSG0cRgB9X+dPPmVMpcKvSwoXnNDqVZs2JcVQCc0cJF8xNc1IWv4/K7oVt0ZszYOv9FB9yZ3+FZ7rzjjjh4xoreci4QRa1ADL1ElrFduGBB/t4QNmTTnaWtJu215xJwO1/oMQp2M1PkU/CuKurOlcv9fv3/EhZ6nb0DY8bEYJJFhthgM2Y4zrTvYn/mkNxzEwTVQM6OlVNJnrA6GaadzbGeQMBS21BUNThsMsHpfPnLD6Xigm6TLoXRp68/1U/2h80I8cMgZpuZcRgQTAG99545e1aZCKg5qiVFy1p7PgMA8O0//WZsnSRFMszZshHuAGroswybYtFDoyt46ehsSxLCyThTQSNwpH+gL8GxIELrVtqTe3uDknHQqoTpU28ZKo89/kQWNLOJEHJ3RW8FWGwwnRXgmSkACnBS7F0C7N4LSXY4O4lQFjGPr3YAakiP+CaBHoQfSOT3C0IENJIM845pL51UN2MLWsiBgAJ4RubZUu+mMiFZbRBHTUnZIH7IksI6x6BKRXc5fjMjZh8DIvX0JBgBJrW21Lk/zlgiKpBlz20Q58QPH9UaOyr0zpIwCRd5US2Q1JhpnDdnXmyTKqPkx5xEgIxjx9KmCIlUAaEnnsf7kROAgwDK3dZdTi0JOPhGZAQqbCGDCLnEUOk535O/E/A4A9/vbPhYeljJXYYiR849nQhbq8xhzuvr7y3dkyaV/fv2phrrOekFHXeX/DqbUGc66g4Zib37NJvUUGtr9b3r7ruChrMXdLcBpdhrQ+k+JzNtCxYkyCFjza4zTKT+29JFd1qT2Z5yR1oLu9IF4dzMfKYiEtazi9FH7bzYvXQU9F4AspwMWETmJe4CSTGEs/flfD2nnTB8p99F5nxJxjwjfXXGbC7kmk9yzk11CRjaJPzVJtS1G/StDoNX9jQA345d28u5Xqx2AuOJeQ76QacmmzFoHZ2Wb3paY7PKDhtQYuuWyCjdtrNGBcsziRP4Oi3gIerot4i6IzThaJzNFepKAYaJXbC+Yqq9YdWNSfL5nyuvvCoBNXkKYHhRy/mFJLRiQPEDmnEVrLBr8UGzZqXFUBVs4yeflIH+vtLe0VbuuvuOMmvWjNiIffv3JGnR5ogMQSwoHtGu/8AX7k9VEhmBXV0fra3yzH4lOe6v8Yb3ZdfYQskfQFuQTb/ZUHfkrgTfEg1kCogTfNEpZwGoB1TVxcGVQbgSCFSCAn9G/ppWQoAfmyUpd/5kSKu176ttmpPzO8lUBRDOxy7Qa74jMR2GTbul7MXRWt5WGV8l/QB29s3vQ/mtlZ0PRBbyxhtvlj179pWO7K7bGZ83Y+qM/I4p07oTV3luiZj5wFtuuSWxJzppz0CmgAXr1n1Y3l6zJqC3ZJ0szZu7JMC36qUzuPyKpcWso1iHLNRK0+Sw+5FblUn+6Ac/+FfpFOLTADuYgZG86FJ69NHHUrUSj0pMsSx//U//JHTmWujEMCq3fMfrb7wWUPNrTzw+UoFsTREDSzGw+N577k21lx3U/v/Xf/Nfy2OPPZHvZSuyJHXGjMggm62FzS4ibX7ioeefe7a0HNz1wXCUxmBwbzV6LoYAuIwaGNWhutHjRl8a9PLn/izMVhYF9VWueYqc3RutdcmUKoXBScK8atWNpaO9szzz9G+isNh+JBzmfmR123Z8nkVTHKED0hJwweLIs2eDkOvBZXQIVg0IVUHOR1Fr+a8uUxMECBpiSC8O5BB8j0TG78rugFMnE9gbfhQkEobQCetF9e+RPSpK2JSXYyG8PpNBCwPPCHXteL2ZEH4c8mE5035xOG1gyn+cirNsevBVrBhuAYTgWxDBcRP2OihaB+r15Kq0NQiAbJZgK2MKJCd0TRxh46htJ5yDEvUtt9wcJjiGiXOTjNWdQy0ZsEfF7dz+5GtfD02iuxTo7d6zO2cvg1YdEWCnZXFIwjNQhgZbyrvvvps9L7VqMiaUnJTbnQgWJMCSGIiAIXdlapUdw2bpu+27UNo627J5ffTolgQ5rS1jk1gIuhkR8sM4MiTu2FmWoZbajpAEqiLaEkZ/xrAJKrO8c+XKZPOccNCvqdMyJyChrEhcSZDrDqGFn3yyMZVMFQzIg954aJjqiC+VSFUQiKrdMpSfUdDmxTBp0XB/vn/dhx/l/5vPocCMrcRRsupLVUtSSTYlDpZyfbjuoyRcZCRscucvlNbRY3IP+mUFKM7TFmHGFIo+QYI/blwc9FnsP2Y7LpxPoGIYXXulc3WOEgX0mwxtnU1oSTAq8IJuS5TpjvMSEEAeGXvPTkYgP5JQnwMZ97sEJBA+JWTAgQCYs0dTff/990cOlaI54hoc1moVpNrvdac+g0PG0KIatXbte0HfDNRDlAWMgksgyE033pSBZAww2UM0GsnJzBhgugYQgFYz0r7IhCBQUrP6lltTARBIQdUkQv7O95PzSpd6Pu0QnlsLZu3R7g7b1Btr3rh0RrWKUue3gA7aDp966slUBwzvS8awd7E1nl2Aa8mf6pMdLdBCOpjllq+9HoSKPBrIREELtVO9euCB+/JeKm7OvadHgj6hrFx1fYJltsi7cJx013v/6z//V7lD8ymCsxARdNrsjlr9aO7+isuvyBn3nDmXJPa6VehBJ6VtlU0iaw8/8lDsJdZG1Z95lh9PnZrnqXOVJ5KELFi0KMO75EB/fsMSx9ZAm50RgAKwY7+E9rqGUQprkzZKvxtT2fETJ6OPd95xZ+RLm0L2mF1+efn9s78vPSPAhgCA/eVXBNTOQmCw9v33y/XX35g7sxjPZ2zevKn096vYViIOrXraeN94/bVyj51X2kwGLgbhtzNMy50znjSlEh/wZWSaTakAzFD8i8rk8iuvioy4AyCDn2VTvHdNVAFqYyMHvgz6s5HawJx/hqDPncu/Px1h8KyED5hOexM0a8OChPt3ndM5k3/ohwoieydxpJv8iMAUaq1HXXVHpA8Zb+9sy+Zx9kFQKLjOLo89e/JeggT6lNmNc+fSiiwRamYKBE5XLL08ie8rr7yeVprHH/tKgkWEBIAEd9JUx7No8xxbVElj+DTdEf4eBTxwM/NQp+vsirM+c6YndtXPNPNlwBiJazNP5e4FpGRVlcznZhHinLn5HmRGwCKJDrtF9nyxqaE8xmw31WLU8dkPE1CsWEq641IlrLt7YmUVO3I0/rTn3IWAg86CrWkGttlNPkJ1TdJGz+mH5MozkhV31jB4NWCbd/YsmeFpb08VlI96+923y/m+87lLtpcusQv0cZw507b22G0sZ+KZoNYj6w+8A8IPtjZrMVpaAjIAPoF97kOFGyiB+lf1RdXQc7M1qgwSE5VSQe2xI8fDuuV7JTqhCz/fm64EMpB2OwAiYpPBwVQBvWcS4u7JAVbZo737VO6QaFigebR89bGvlJXXXlN27toWfQAqYK2164+vcs7kcnL3xIDNfOjHH28o586eK7esXp37IlfAC7oSUpWjR8uiJUvLkezAQX9/MsCXnwdqNDNr5PvIoaOxW3UmtQLyqhKSg7p7pc5vuz9nWZeX172BlW3NiosTqcIAG5ouDH+uZa4hOGrY1eqCbtWf1kuVSn5SzDDBDOeoUbl7ZwWgGtteZ4H8nJkp++foxPFjJ8umTzeXt9asKRcu9JUJXZPKp5s2JxmcPHFSnnHL1k3p+JBw8t+rV99cll1pwbn2T+10AwFRxb2/+qdf5z1VOukJW7pg4ZLYRnLFr/lMsYaquC92OBXczz+LX3NuPpvPU51f++HasvK6lYkZkQNZqyL5llyx0/TVrjejDOJ/sqZ44h86iwmRzD/y0Fcym0+/2DOxr3tkO5sRjZdffrn89ne/yd4kQEzjE8QAKpV2WyEwuP2OO2PPxKGvvvJyaTmw8/1hl0GRs/9m9Ji8nESg4c63STjtHuMtv6xsLcmss4MBOj85BoVzoASEdnhoVA4ECqRVAxPKnXfek3anH/3oH+KgIZxXLr8yPaMGgAVk0CLBjaREoIvFqQ6A1bKuLdSMs50Kv/ynX0ZJvv2t70QxJVOSA1kf1BbyCl1iQB0WAgGXvGHj+nymnlvGi/GQ8WcgbIzAvW58VYbfumVzHIHgUclepUmATRgYGZWOI8eOhgdfxnz21Km8k4Bd4AHByBzJqNYkMffcfXfZsW1HWf/Rh3GEghwC7fm0hJg9EGwrS9u3w4mqlAikEUb8069+EaW6duX1odKTlRMKwY9s9rbbbw+K4/n9XorasM24MzNDP//5P+Z5/v2//4vSj4J2pCIC/a2D9xhTjmXmgwEI9f8wmstJ5cN1H5annno6FS5O/uLAUCozDJ53UD1glFbfcnN5883XY2glOjfcsKoYjrs42JeKgt/T0VFpOVuGK0sa58XwCdJk/GmdK9BGG9YPJkjgICQO3g0i44uhZYQF7DJ5zkIlQTBQaUnnRCGg47j7tY44d4HbH959O85WXz60VrDLmJlVgw77THfMAOpX9UxkiNEjJ0m6ei8kqcWMwhCj/Hzu2d+nlG05GsfiGVF+cob67F97/fUEAHPnzY/h4kgMmp84cToJmUTW0LU2DgZHyyAyAgi29sbB4eFUWKZPmRbjk6H+kd5UukvWyX09a4xPMy8tCW3amgQJvsdXRcpPJ5lhnOixdjyJPjmVsAMD6Ifgy117Xv8fsw7qSbKKyvLtNW8lmYJAsxvuYtnlVyZhFDQoa9t7oE2NsSc7EmEVQOiuaofk1j3Ze+U+gSUnTgleECF0XtJPiSOnQZ/JBGfC2XpH9iDDtJaGaUsZGky1ctkVVybJFZxIdhYtXBiDyrCqGLOBbJPZg1FjKurtziUDWuzIrHa5isKPDUImINTq1dCKclqYociuRWvmNu6++97cq5/ftWN3UGTzGRILZ1SHrMeGEhSFN9RNwiCI9o5TzLZMnJjfyYlI/gSs7njerDlxGMAqNk9gqy3RWQnIBUtLFi9OEAC1XfPWmjJm3Jjcg89Cvy9Ask2ajYA8/vKXv8iwvDO3nM1zQPIkTu6+dczonJlq4Ne+9vV8jiDW2Qva2FcgjQQXG1YNPG1I35VzV4mYNHlKWoTJCR2t7WItuS+2+dXXXkkgJ4CAUDetOWbFIHeCfQnJQB9QZ0658+474kg3blgfhDLtyzNmRF4E5oI7laZQurbUf/Tnh3BnQldp67Av50D0VVXRTIlAp9qQiWXcmLYkkgLuz7duTeXTHZCxWjEpCQrMmnkPlUZ37M6BIwJF3/v+e39IcMF2B1jU7jS+K77Gz5ndsmuK3s+cNTvBKB9LDrVoqSbRj8ysbN+WpGDihOqH6WEolSd0lnnz5wb1pNvOyrnTeXKYtu1z53L27kighMzB2QB/VDVVSqZ2dwfoadqy2QN+55VXXk17FAIhiTPbTAbpuP1mEn/2V1AtCH300ccDMqiWeV93GaKKMBVaPl1Bl0p4U2eIyH8lqmnJM0N66a02UPYLwUiSx9AAV1IGlQX3yn9rV8LOVpF9Mxgq1sdT+Txy+GASIJ0f7CM5kUCobNSZjNMJygXIEGt3RRbEPd4f6CeuSXJjsH1gYCTBuJhOEX/u3PhviLYqq6W5EpgXXnw5z4zRzmzYYEvdy+bs+TKyHEaxw0fyZ3fccXs6OxAkkFW2hv2QkGmzY4fdK1kU9PHBFrWqHgYgOt8TOXEuX/nKV5P4q9K5ezZBFZtcojH/9a+fDCGDRZ6q1ds+2xZQhwyrbntXv9vzOjfPs3jporAsWvossAVeYGcV2xw4hM1vWZLsBQu0j41KrGKgfcWKuhizUi33lg/WvpcqB6psCefunTvLFSjhR3b80S9yWCt62jS7/zlxSTeJRK8zCZ978hXAu1/Fo4J0ze4psuYdxHLiD3LrS0Ls+2pcVGM9cuz3NQG3pJVcmoMKuUx/3yVb6fc1nSZiKrFc5ox3Y92dUNr9zvb2BPq1bX6gXOivaxXIo7jVrLZEaf/+Q+W5Z5/PbkRVyalTppfpM2blnV598cUkNseOH4nfGBzsTzJhXMA9OIvmrFSE7SD60Q9/VP38qNqlRVYuXOgfmV2cUv7sz/5F4qGf/eNPyt49u+ObxSBWBZAdczJaQFVP2Zxbbr01FSWdO5JmOYSuHtWc+fPnJbFBCPL2O2sSCyFzEY824wTOXzJy9vSZcurEyYBEElmxHdmUULNngHgy4Peuuv6GtLbLM9giyZX3DEPs4GDZ/OmneQfASpbAsx+H96wb1vdXebprq48DUu6DhLkEBgBjysDQxTjfbAc3GJjB7NEJhAcuDqZ9qZldQNXI6H688ZPy05/+JNzrt956Rxi2KBIn8u/+3b+LMNXFhkcT1HpYRpazMjD19ttvZNHfo199rGz6dNOl5aLbduwov37yn3JoWMaglYycr7/+m79KT/E3v/ntXFL44kM1PLo899zvy9p1a8vDDz9SvvOd72YhpmfA+uZ3+n5LyAxvMqRleKj8b//7/xrnpj0FwinrjDKVUl5++aWy4eON5Y677i633nJbAjTVGpWdv/nrv4pg6CWVfTpb7UEfvPde+dWvfpmAj2NhDPQ+to5pDYr67rtryrXXriqPP/5EZlhQaMqe0ZH+/d/9fQJOvbRQUg6cgXjmmd+UH//4J+Uv/uJ/KhMmjU+rCMMqgWN4JHcCxm9/+7sJogTHt91+R5k0YUL56U9+kgTFGWnBEkBL/rQOUswJEyZXBG70uLRy/e53z+a9KfGoljEpo3IWZgooXJ3j6SiHDu1PEAwBoQj6dKdNY5hawtyhTTFtMRcqjSxj446gHg2nvYp5hpUAACAASURBVO/jMIaH6kwPw0OYK6NaewwKhfVPRUQh4BC7Snvpz5vqHETz4MFKEU1B6ozQcG2BGhyKYeSs6EFTbctir4mTyuFDB/N8lVHvaH4P48nIQxYl4RRUr7KqFrRUcCToqcQJNUAX0DLSWPc85ze+8e0wyr315proUef4CVmoKzBEHwkFtqNJUjZ5aneZM29u0MotW7eUgb6B0tlel4pBk5V4IfqCz+ynCfe88vmU6BDDHnRv2CzajPTXZxaprzcVWQ45G99Hj0ki6mxVFVTDnA2ZEzx7bkidxOH661bVv7/QkyB53749KVWrVl111dUJXkIG0nM+s3KSRbZFIM1Yrfvwg5ytuTBBmOQE7TLZVj739ZvfPJ3z9my2HXsvQaK2M1T3qVjMnFvuu7cOXmq70QYBaNDOAKViXyQj+ngl8P/4s58l8FMBa9dXfbKigQAWZ2LgU1vIFx96KAiscwiZw8kTuWvINrRRcFpaRqU6M2P61MiU5EYgBJAJi5IKwfBgefON19NfLTDcvGlLkkHtI8AAVb7Jk6dE9nbt3hHHqJWFrdVqJVmxkNiwfNjVpnRH1iTVQJieU6dT3qcDnIffqyqShYz790X3Tx0/Xu69//7SMqwV8ljuQ8CDCZLd4sQF6xjwADQCLs9BblSTyWcDBglGBodrKw6AwJ9H3idPHiGD6EmC33fhQoJzTlLwRdckgIIljmzp5cuie8hjzEmRjyw3PX8+w+YCfyQPaT0bWRNAfgOonTuX3+cZDx8EdPSXmbOhtliQ+gM6uANnQmYx96j4QuIFrLbb+/NjR+nBUJihsovl4L74AkCOBC8dAkePZ32AZMfPq/7yk4J3+iyBUv323AcPWaB6Pkm2O2xadBt7lM4He43mzQtAws/SJ4GtZNJ7sa/uk612bv4h28Aa8lIXsi64tOuKfDcocfruFy4oSy5fXKbNqGyFfqckRBVMVYvPMxcmAaBzaeseUyulElEt2Gw6+UK5e/9996clRX+/pJgd8Hmhlr/+hnyOO3Kn7hjYwMYC4Pgfran+230AoCC+V1+9MjoI2BOIAVY+eP+96LW4wzupyLlrQbJ7tkaCTxF/TJ82M0gw0I6ddV8QYsFNX78Wr5a0TpIRQTO2Uy1OZ8+dKd3kBmg2cWL0KS1lI7vV+M0wRbZoOe6vO4kGB0dolc0fny8nTyBL2ZPKGV8hgPPuAmzMeWyCM1J90wYfevIQ7pScA33P3K7ZnvaxZdHSxTm35h7ZKPe5/bPPYptVlwXGWQFy3kwQwHCwPPrY42Xo4sXo97q1H6byM2duTbjNa0ybWkFb8ytadw8e2F8eeuihVEP4AjIlSQp6nrUK3eXjjZtSbersrIQXw0MtqcTrEsmC1JFZzrQQqoYfPFi6Jthx1xtAgr6ZMx3X1hnafYy0bR1jM8PLt9NPtPXsidZDssZm0dkXXnyuvPbaK5nnAIRo7ZP0s2eqh2ShOTfPLhkg40Ysmi/37quhgWZ/x7SiPN89UtWzpPzoCJtwraKlyhoyCesLFuR57CkUuFeaZ1Xei2nlY7uQATW/n94b9q907705sywXzVwj5rZKOKSC7dnovncSzKeq3dFRl0rv21fGtNXF5eM7J+Z+n3v+pbJhw8fl7IivsetJAukcf/h3f59gfutnm8uuXduT/H/hwS+UObNnpYsnJFXDwxkv0VXBpiA08J7z5i24RBBz5szJzLH6/ZIstsbCc3HzypXXJJGTHzREXpJnNto/3m+wDKTl0GdoF9XmLd5fMP+yVJFXrbru0gwemygprCsTTuTsJfV0Q8ssUhS+n7+txCfzIieAZcCFqtStt95Stm3bXp586sny+OOPX0qaxF8NW5/7dz/Ons3OwlDBvsEdL+SDa/96XUYIIb3xphuz7X7Tlk0JLByo6obLJEwun6PwswwQx5shs9Fjwx7x9NNPx2Dcfde9UZqnnvp1WXbl8rQq+B0SCn2jL7/yYhwQZgeIdFh2BnrzufbvPP30U2Xb9s/DvHBlBoJRdtY2mNffQJk8tnzrm9/JMxISL8nQUr7rRvYPQKgFnXbzMCxhaxk9OnMWtSXn8pSimw3JUJyXXnwhAqpVh9NT4l1hoHbR4gQEDIAEYbAMZRfKbbfdVvov9MawZGBxauVkd14W8u3asSOCpMRn71DanwxhdXYkaPROFMsMhKrYhvXrwxbjfY8fq6xZqkcUKk6zvT290rJdRmPJ0kVJjlSjBEkSKoFX7SvuiJGBYn71q4+WJYsWpxfyqaefjHFA97fiqquTQGYI1HD9jJmhmA77TEdXqFch7Js/3VIunK/tjgyRoImzPHn6RJkxbWYc0tGjh9I/yhAoXd94w6qQIXieoeGaEIxqqcxoqkZQAsGefmrIg3d0Ltpw/J6GDrTZIcDZ1J7cGUnKoC4N44zPlIy5A62QErKGLloCeezYkThJaB1ZcbYSnbp3ojUITOgxly2LQWVgw6x34nDQxey0GQluBDR61BlHCB1jCNWG0GglERRAIpx/KipHjuTPkkyXUVks+MEH68q5872lrb0zDltyCSXz7JQVo87+QwdSDdRyKPiHhEqstA1KUJo+8Tq0rq3JkO/kgAeMihZRPc6VzasywNA1Rk1/t/ZBCUVQr76+oLGLFi8M8ioZJU+cusCOIfG5+tF/8rN/SHDDxzCWPpcz1x7qDq65+tosrJWwqcL6XFWz3t7zZcfOHZW6e0LXCA3uYFpaJUgCfOcqCKeDAk+fbfAaSuzzPO9dd9yTIE2V9Re//MegxtB0wAVb5WdVIzhLbaI//cmPE+hcfsWysv3zz0Mxza7oP6ZLEEfl/UcefSy6KPlylgx+2LfGjssg6ulTp9OeS2fRxwJYJFPOnG5WcooZ5eTpkyOsYSrVE9JKgQkO8qbvnT6S72bxWoMmIlrx+xh9wWJL66gyL0xz42KjnLFg6uZVN+T+EZHQB3fDmTrDyuIk6Ks0uxwJnZC4cYi1YlRi2zyzZMNuDmfP/qscqG75XWmtopfne8r0mZVAgaw8+etflS8/9FCcEqTb7097GEBgRKdUw1X7vve97ydYB4igmFXJBqxA09OScuRwEqM///MfJBAGwkC0gUTOWUBloFji4n6dsb51z8WB1nkT8zq1j77ushhOQE7GqoOttPS2lNMzzl8gNmXalErk0j0lCZuz8X7OdtfO3ZGdWj3oi34J7iHiHDEdIpth6Tx7Nr8/8zGXXZa/k1wK8s0b8HGCRIFjgrLBwcxsqlq5KwmEIAN9LzpZX7VKKeibnoTFealMDl60rG8ozxJmKKDF+I4yqtUIxHDagPg2701fUYZrZRFgsO218l93izV7WgTt5CS7rU6ejG4J/ulqZj/OnB4h+JmbQLpSfHcloKOPl82vDGrucuXK68vQ0EDZuPGT8vnnm0t7e2cWSvP1/LOz8ZlAHcRFqGoxvO3ZvStBWtrjx7UFiFApa1rq/Zk5BNUGVS+ADmIDn+l+6JCkh37SMy2joWMfqfIKOPtU2s6cqUPpY8eVg4eOlO5JEzJ7UND/JrD2WQOxF74vJEkttTLg3NlCIAvdQTYCRNJCj5Za54PfqeLVEOSoBqviQdUh5jNmVlAS8c6mjz8uXZMmlQfv/0LuUnzBB7a3jYvOscmAlkpQoc1/WZI2c4niHvZRBYqOLFy4IK2l7Pqhw5WAhILqklm39oMAppLL2ORjdSbozOme8vaad8oX/uiLZd5cA+VDiUFsnycbvgeAwg6I3ejjkqVLM+8HHCBn4j8VT/ts0iJ81ZV5FnTQDQjhDE+ePB3/xqc05CrHThwpf/mX/yFEMALqE8e03q1JtUAbuGSXjkn42RWzKBaSA4vdO3llD9jGkNUsWZr3NpeInVGy7vwAcpIabVIqns6LPRenAmXJj1YoCZ7PMw/unXV8qBR/6Utfjs1QeSZnPtfZaH32uyXezt4XIqtPNm0q9957TyVeGh4K6YcKKsBfvEMH2Nqu7knx51evWJnOhr/+m79L0l7ZRTui69ragEUbP9oQgo9Nn1rEfaRcfsWSkDZMmQpMpvfTE4MHINm6I/sTDx08khiL7kvMyGwpQ3mOhn5f66rnIa98r6qqd6vAcB0bYItqQjkcgKh7Wne6sS6/3HwWfwjM7I3Pyi6yWTMTZ2/a9HFAykWLl+T3v/eHdxM/P/H4H5f/j6n7DtLzus4Ef7sBdEAj58AAggARCIBgAAHmnBQsiRKp4B3ZLtta18zu1Gxt+GNma8LO7Ixn7HFNzc641pIt28oWJZE0cxQDQDECYAKRc0Y3GqkBNBro3vo9t1944VLJArq/733vPfE55zznzdfeLF1jxkZm+B4JF/ukk8I7GF1piIT4L4Cv5Mdzkgv/LV6TkAI16YRWdXal5cDOd4YgKobRfXHavebMiTCgvN1/cH9ZuHhxmXfl3PLpJ+sTtEGhBA8GyQQFjJyFd2g/BQWVSvfZtHaoArzxBiThQAwepPT9Dz5IIE1A0O1pO+PgIZ4GqThuQ9gyYgmEF5Dp/fgnP4qCMpIuWouFJIjz0Crk8/7xP/6fEhTpD33ppRei/FpoDCQ3VLRxaidPlldffTWtaA8+8FBaAbR9EPj3338/TlQb2Oc//8WgBSEtOD9YfvCDv05yZAhXOQ8xQHtn3e/yV9//XioP/+Sf/M8RCMbaO3BaWtLmZsfNl0v/2XNBygiG1o4nn3wyFIHX3XBd+OWhKpwVQyE7FhAw5pyvOSeOxCV7N4v2Vq1clc/yTn/9/b8s11x7bXn9zdfjZLxbZbXrjPFmnP7zn/5Jhtn/7f/1fyc4hXRAdzlm52rO4Jlnn4rBfvTRb6bnEQVuKnf92sla4nwhyjJ2DrImBItyH+g3W8vIctnll5bzFwaSgB0+fDB9pA888EDK95Rl4DyWsskZbKQUDBWE2xC9u4TCkQvILCdak+r9CV7cKWGXMPhPQyiQHn68+e3mgfrzuRK2OoN2tgxkc3J7jMeRQwej9GHga2vLTJN3aQg5EjAK7udWZqkgBPp3MxCKErEScZhf8jtaPTg1Fb3nn38u50nu6BED+eADDyaRFZBYgoq8ACuhMrXB9g/Xf1Lef39djFlaA0a1XWwpw4aCYcyODkGnVitD7hw1vfUfibDEDwrGMEloGB2/y+iRRe1ignn6cX7gXCqxggAJqoVjqiACc/uY9HmrdP7hd/6wbN26Pe2lHL9B6jAtnTmb5EHfu3a57qNHcg8MI1DAXVXQAfnGlLQyQQGh1wyYgVLEGJIoznbr1s0JTLQ6kgvJjFaNL37hS2G+EZh7H8mo4MT500V3YHhbJQJKbEcPMKGp+pFf92uv1R133BUkGxW7AEI7qXNwNoJK81zQNbNJFp4tW45pbnbujHxqZWJEJbmqOqrhbBWnpnrr/adOmZZ7csbmkBYsmJ+kX2AlYHz++eejy4LmOtjaFrYyzyOANdMiQUyF+eolQYCHWkparzZv3pYKkcFeTspsTxDbmXUZcOPgySCFzUb2lpba1tZf3/OOu+4ISm0AVGVCy5agRpWIXmJPYyuRUBzt6Q0VrGRry5at5Z133w3yrdd/ZNuo6EWGbc9fyN26R7qQwEU71XDPO5RUUvLC888nuGAvgE7mUSD4vvv0mb5hxs0xaWG9YcWKOH0VOj6BnGA3Mph9BK3scFDt/lVdPQNf0RA1VJrllovMYlfNW5DENvvh+k6HyY4vcO+e9eNPPipnzvbl3Ss5hEWAJecMBOSgOeVmSzd7ICGH4Ps89sJZunPvz1Z4BnbZZ0loBVx+RxJYgbiDCSTpK3sWAoljvZHLm2++MfIl0AOaVErfk6l2ZMfZ0GCSBT8j4fbu7GLTt957rKds2rwxSYLnYI/8G6poBDMhGBrey0OP3KPgl7yp2rBlggSxgAosvw4EVI3xDEiGZs6YHeTdELKgqKHF13brPPjAG29clXmh9vbRZdfObQGNtHIKhpA5+CPxzCLXrVvL2PHjUt2T/IdSOSQulXZ66dIlYfxUAXTG7DyfK9htGRzMPXpP8lUpbS8P0MjPCnzHjrHUdkaAJGCLvwNKSYYBZZIdtpXvJMd8B7/fzCXwo2QCECZAh9Fp77pk9uzMRzkzNkC7ouTFGUtY0kI9a3ZdDlpaMu+gWok23fe88eYbeY6B/v4yaerUMpm89dRWUL6vEuj0BfkOwHzhfGj47QQENmj7N2/Kf7d3tsc+0tGHHnoo+vPDH/xNZrXosuRJUOv32FWskmz9mLHjyo5tO8rR7qPlzTfWlKsWADHGRO+AHNOnzUjnAH/26SeC6xqwYskEXqoasY3+E1KQ0Vq+MHQeTAJ2082rkkCMGw8o0mpV299890C/pPRY7s258eEAArG1apOqiWSYb1Ip1v7ND2pnShLe15eEU+fNjOnTM4sdWzSitdKC26O1cVNmSsW3YglBs2STb0TpLCZqVgP4TLa0EgmdTQxk5w2QTuwqwfXeSLHYf22AdI8+OXufTY8E+fwykCHdJ6EQRyJwJu/rOcidVs+GRAT4o4UQyy3gatasS8NiOH7chOGK75ny2Wcby97d+7N7ct36dzOb+M1vPVqWLF0cezRy1IgswEVq8PjjT5bVb74VZsqOdvrUedFuqyhNmjIp3RNmIyVqzt+90Ws2yp2Re2fPZytsiJclaAhjALF2OJIHlUAxZZvE/NSpxK90kB4B9iX+5hLlD5Ir9y0mkTD9zV99Lzszr0iraW++kz0UPzprS8KNuUjsgSEVzNuX/yaXgJA6alJbb+k2u60bpaXnwPohKJiSUEXAxiZZIVSMt8x83ERDoKNKb/ehDHja98IwaUMj9NlgahB09uw4bUokuZHoONTVb65JC5t+WRUHlK0M/+69uyKkFlfqIbeUs6K6k4O+QxuzgwFd4qV1EPyDtR8k6WIAXdLs2bOihJs2oaLrzOyFRYB1OLAl6AXEed78q9LTzfFJDgieLfUybO1cYZvq7k4fNdYiQZrgRbKjLYUx48D0xTM0/j7o3cGDQYhOnNJq91wCIH2zTeufHkro48cf13acrz38SLJsl+C8/VFhUX689dZbgnJTOAE2JX72mafz73fecW+ehxOmILt27sg5+4yHHvxcEkQItODEkPCGjRtSrYCKUOaw10yamLNVwmQ4fud3fy+VN85JUM2RUGrtCQgLJOz/yz/7X/O+KhO7dxpgxeM/Js7bO0nYmr1BFJ0AG/CsrGuowdHTnsrfcY4rV94YthVnoS0t/bAjWvK+KiHaDwRMnC7ElXFnOMZMqD36x+z7GTCoWumjQ15wtj/Buj8M3plT+qMrbaznZPWyIbejLYvZzFkILFUAJUBkHrpDwTkUgZdEi7FyT1CBpi0yrSl79+XnIISpmvQPxGGoyjg0SI0AkgGlSwy1IPP++x+MISW3naPbskumbaRB3nPlwL6DZeu2neXTTz4rmzZuifMmk+7aHiNtnXHmrS3ZYK+dSpVVaR0bWcMSwzB4VrIpsfPH/TVoouQ5SeNArQL5fOxO3scskIDcz3r222+/fXi/1qK8j6B56uSpaYusZ30qgde8+QtCfb7voAqDrfS9aUtjxAU6lQBCjy+Guynl3XcrzbPAhjynFaRXP3LdiWGYsr//TL7v16++kmom9i+OQDXLdwBbOEIomGcn4+RVpdYZa5lyzoKWBILHjycRJVOXXz43FTJGM4nguLorJexg06cGYUXAsvGzTaXvzNlsRhfAeK+GrpxdU92UGJJ/FdZmLiaUoHZAYCI6p/VlTlpIBPOCLiwwDQvPnr2HKrV5+6joDAONnYrBNi8U1HXWzMwmnO3Xxjkpz4o0hY3hcAQiqldmviBcQVktdjt/ISCUO3bXkmHtouZbsiuttSXVEtUhdgL6KaB7+umnQjd+1VULy9iusZVpDJ09FP/g4aCcy6+9tnR2dYZ1DomJtmX6CXGXWFcmoiMJLDhMzk9w4O7cK730XP6ebNDzHTu3J/knE4JzuqNVp+5LqnSlQAVBc62oXEjC6G6w+ZBF9gT67oz8YXd8NoenfVIAjaCE/fPu7Bm7Sl/27t9benu1EE7M99e+98EAad6NDSGf9Nu9kFu6JYl3F9BK1XMzcRI1esYeaeUUlLFHZag1SSObBmSD+vNF7KuAwLN6H36x95h2wpGpfmUHCLCqzUzdUIKNJnExu+k8gDYABMFj2l/Gjgmg4g8ARELsDJvuAj6hzqRWSmOfqz2X7mMmoy/eOfuCzg3kvvz//Bsf9eYbb5QxXeNS/dMeGdAJ8DXMTqZSLNBMe6cZupEjo0OSMkGp5AlY49/ob6jyT5yIv6cLgERBqcTow48+yr9LvI6dOBkWKrbQ86mMJVbA1tlaASjJrE4AFN2XXnJJ4gnBqGBNwLh9+45smVfNY8MlntoaySIQz5xOZvRUbrxHa52nINeCaecmBuk7W5kkyR55MGfhZ6qdRuQzVKZMmRQb5fP5HWcliPY+WND4PN/pDrUzef/Mrra0pH3cDCHfbpbNPTnXSk88MnGAmGrJsiUBBcVQqjdsAP+hTY38GB8AMgJE6Ay5l9zyvXwt0AXgKXGeP3dBWbN6TUgpxIDejU8weoCS2sJHMxOhSr/+htg+CZwZ1B07a9u1ANyAuqXbmV3K/juLqScHwM0yzOGZpHRrsFWbNgWcI6e6XKyl4GMEzOZgxTP8HjAUvT2bHjIZ7IvjMeGa6zhZl+4OM+rRpyZR9PMN8yddqfMpaL07yrSpUyOfNdGx1qTKrc8WKEuoBev9A3XvkJ+pO2cQvlTCCvGnhDoLvIdtkb1SDQuv5wqD4vDiV3eYXXptlZSDXqo+kulf/erx8tOf/DhdLs68LvYdHxt95EhPee+d9/O7li2PHddZli5bVO6485YyYdK4yBDbXhntDpQ///O/KHt325c1WCZOmJL4gP3lG9NO238qiag71NnkXhGFYZEkFxJj8ivmZfvFzfSSPFtZwC785Cc/SmxMFs3BijUBk8gBVGjYM6Av0N6skCqguXM2jZ194snHy+u/fqn8i3/xLwOIkXPn/ubqNwNc8k86kAAUbJnn5CfsdOSLsfJKoN5Y/Xrs+cMPfyX8AHR23dr3S8upo58NpQ9zCE5fSQbSR9g5OsPVaYnpYPDPl6ELDEkpbe0V1ZBIqLdCuBhigQbDpTrA+eo559heevGVsmP7rrJo0ZI83LqP1sf4GmKaNnV6uWb5NXFABw7uyyeqJBAQz2GwiHHNwOIwe1K2uGOLGdF6ETHQN60tCIrBkRIoFldLWDNs2CyNxF6iVWD9uvXpub9p1S35PtmsQJ8gytoZQZkiJLUu5+sIqiEQJowySOV5CPC4ieOT8DHQehc9u7P0s85HRUhWDu0lzAINqAQn478FsoYHMWxhgIKcCeYYHG00X3340RioLBE7cyZGCCIL1TNnkNmE3TtTvTmR7cd9w33+Y6OUgkjBCAELwnjkyMVgtNIq123BDBpDZR5KMAz1cc6QCYbY+zWDidiKLMKC2ocSfMrUOGtzXALfJlkgbAbUJJI+X9Dy4IOfyyAfgz933hVRztCZZ/mbYebRUSqBJCNy8+235fu7Dx2qfZdZzlVJJAST5IpyY9c61lMDYUGP34UMGuScOHVK5sz8neBUKZSiCVbcPWTBfXCEDGuDhAteyBNjpOq3f8/eGFJJLafEcRNc7GkCfMiG92QcyIJEhzO4YcWNOT/n3H/udFD70Z1jkgQBBk4cO1UmTJicFg/kCwIyMjdwzgK4o3kmv5+Zn5YSmsqRbW0JZtNGM3t27rwOG1c5IZ/uN7I4ZUpm4AT3KoL6aMkmuu8sqhwyUNsfp04HIYACbsmedw9VLKavwZJqg8/Qh/7QQ19IgDJtpj0fB9KyWdu2psb5ChYEEFmsN2ZMeeyxn8dJCRYYz7qQrDvf7d5r9WR/7ImqHrm466578m51Jqc7Q9B0C9odYorzBpqRJbTFcE6ZNDm7rbK88OChPA+bVUkIKqou0aE3KkGSiYoyDpSRbSNi6LWYvPLr1/KZWk+cpxkhCYAzrBURDDjjYpSdhSSdYee0tCUJ0s3u3HfvPXHSAoQQGxw+XHfHdNqDhEr+dIJ+56EFTjABYDmLSn/q5ARuXWPGh7yCzPo+QVSAme4j5Z577s09Q7TJSUNLTLboB8BFtejw4f05h7Fju/J3tRLQmqCI80JVL4BFFaplbe7l5oM+zrNarsh5GiJWoTl85FBsI1BIEI9ERgAfhseWkgoG+aJnQKbtO7bFJrtPSbhEdekyG62nZGDVZwkmtKn4jNiifXY1HSs3rlyVlsnsnGnl9Mcm+ONk6fMtt9weu5GkoasOmNNZSYbPsqzv2LGTcdoGuStxgjagidFlz4pyvmvM6Nxf9S8jcs9a2JohZkkzX8C+kCmtZJUcAxC3NwCOZ1AFIAuCf0CX4Hiw2MFWq6tQSr8HHFIZZX/pp6FwlQHfvXHTx9EF1Td67z19p3ukC/SKDdmxbWeZMGlife6usdEdZxP2xOnTEjiqXrlniYzP9AzOwOeZY0lAd+Z05vb8u9/TrilBaNinJPJkT8DlD3ACI5czJFPsp06EhlAAiCSw5UvNgXhH1cjKBliDSf+bnU0yfvJk7DL7xW4ImsyLeh+dE2R7IsKfrIvoDrLrXFQC6f8FAE+7JETAejq6reUoLIgJ2iutrcDo4KHDWdorkWzYvNhuc2GWZ/KlzSzo6NFja8vaMP2uQNtn8Glkhh1rGMzYWe9A/tnR7Fe59JL4a36aH+YfK7127QiwMNt3+VkVf/IrtlC5UMES75hNkpinQwHKfq62TobZr6UlSzkBRx+sez9sp82Mn8SQLLN7UHtxHHlOy/LYsXUlxClJ/6d5vwXzF5SrFy0LGOq7xEmqbnxtgLsJk0Iqw5ezMwuuWhjbnwTlssvKyT7zm3sD7tx1711ZGdLs0HKHWG51A0gi0tEzvL8OWKnST47oLvllo/l3PkFF3h035AFpXTp600IMlQAAIABJREFUNCCDuWHVTnckthGL8Jvki16n+jJ92vBdI+45n8SrqTyLc/3vyFJmekdFvi6bMydLNkNv39KSxFIlDZjofyMZ8H2JnZu1Ki0t0Rl/Ry/8qSx8leab3WIEAZT0TgKjNRKgUqtMpxK3/Omf/ufy4fp1Zdq0mfErsb9ZOUI+xpZdO3cHuGFD77r79jL3ysvKpCn0EhhkdGREaRvVUfbtPVh++cvHy3vvri1Tp0xPfOHc2A4JFjk9eKTunNTWLZag38ik+F/dTap3xhIQgbGHb7zxRloGAVg6eFS5X37pxYBKjU0TBzoD81ZsotgYGKcowU6yn76TTROTsKNbNm9I0cGZiptUcSRd27ZvTSyF4U1MAaD50z/5j2XlypvKQ5/7Ql2MPTiUXVBr3noz8+5f+9rXUk0io6/9+tXScvzwx0PQmVBCY3zBYKRXfHi5YlpoOiEk58vgeSwVljspSWLbUsJtixFzYQTRbADj7rMYg08+2RA6aVS599xzfxKox371WH5fTzdBFVxou9i6bVOMIL50CUYQuR3bUx4TGNVZlzA5JzA2bJe++TMoOfXi1mBBUEmI6xbp80l+GNRk+6miDCX4Z1iSyI2yKHFaEFhBg9IioWeUtKfU/TxaTQ7k8wkaBI9AnTjem0Rn2bXL8/4uSd+m3ltVCgbHOfjeCxcgcfvL4UPdQaZktwIMZXIGQYuUYSrOvLYc2RHRF6TFci0Gy3NL/CiMFjOthAQI6uHnbr3ttjKgXHy4oswJzs/1J5hyJ4wMgTR8nXmHIC0lyDgZ4BSdtcoZoSIIAkXBIFQ0szEDNWisCzO3pc3Hz5iT8Zl79+0J2wbDaPO9gDpBSe+x4VmMriyf1G7HaC5ZsjgJp6pSBt7Onq5JV+uICDyHddncOTHoZ06eSpUPgsMheg/BN0PQtDn02E7dOTrJJIdxvFdVpK/I0jvGeN/Ke+9OGARKmS3iJ09enBPg+BlcgR8nZKBUwJF2uUMVhc8yqkmT0n6jKoZphDNDV57WuyNHgpAzKO6uDst1BuExAKjPmrMzG/TCCy+EqfDmm27NoOgbr60uO3bsCjUy/Qy1eVtbEiv/XVoq88zps7VflkxoO1VZqogm3v6TCbTJie8SjElYGXVsZUGXJkxMe6GEWSBz7PjROE/GiVwJyDZu3FDuv/+hBHjK/+aDGtRrzhVz4+yACwJdBpxcSy7JG3BCgEoPtR8J7LSQ0TX6o1LjjhjfLL4bPB998CwSTMkL/YPYc8zo0yU/7IYz5ZAFMIK4VatuToBCZmbPnBkk13sPXhiKnvl58yNmoa6/4fphNr0JZdq0KZE3/+5czQEKliBOTzz5ZAwpeYEkMbYqTM4coMMm1GS1vy6/HTD3ZPElav0zsVETxo8tK1euCAOT5IcTVY2VmC+75trISg0wZ5dLLqnMMglMW1vjxGfNnpUe9+Mn+pIUN2i9RM8dShrcF6SYHWBbMb0BnbTLGlwVKAiEPvpofWxH68jh3Sd2+ZyrC3bpvjvT2+wOnMfKFStDv9w1ui7ZFMC7Qw7SOTWtX2FiMmfS05Og1b9LxOg9P6HynjmVnp60PnGCgv/L5lyae/XO2oXpNOfJvnKagihBDHSXM2OT2UaAhJ9lP+wpcy9sfgZ6R2nBqlVZrZX0xDOjLfdsBqD5Bi2sfIsATzVMwGwviKo0ufOnIQrwvP4jOaCzfIo7FkBywnSPA9e+yw54V+/ApgraJXpsnKBR1Q5TEJnRBeEcBNt2ZJhDEtgDR9o7sRtOTuJBpzOTdeRIEh1VFb7W8H5vz/HYBb+rglaX/A3lXHuPHY2vqXNMW+Nnydn8eQuG921VKmoBlHNl2LXfeSdJQNOiq6onWE/LzfFaeVcVZTePHj1ROoALU6emutKwCXomVM4CewCmvUcCHBVhgTH5btY6aAmi1wKehihGomgnXAO+kmeJ/9lzA6kaks9Uwi6/NIj78R7V/oH4u2O9R5PsS87Jw5m+k5F7voQ96B/ARqkyOjKgTdXbztyHxNhnuDNxA38nUAUqOB+JiPtQndLhknbmwcGLDFyAQhVYgWyArc7OoNvugW8lD3y7wW3yJH5RSXFf7klFWGDomRALNAm1u88y1BEjc88qO9p/JEHawunart07EiizB+x82tGn2+/Vk8RRdckuLbLKjtmzAoBgq2bNnJnzX3r18rJt6/ZURtg9CRtZhabTd3rmnFTudLmEsGLXzryf8zqw34zKhHLfg/eHTVPyS++0NwMZQhkekPpCOimAaXy0RNPn8SH+pJJoHYXW82HmM7/DVpHLrDwZOTLy4e/qn5YE6HTVnfiPn0tHBzBveM5XfEBmKrnRPxAc+TyJkJbSKdOmlbZRqrBinYFU6dyddQFAftXBrBGw5iJtjp2ltehOqWsOKlFXZSNuzk9M0iJ+vXA+ei/GaZ6BrVFhclb/4T/8+7oUd1KdqSQfYjTxlpg0LdvIUpYvLytX3ZAZqdFdkvy6B1OcAZD+6MNPy1tr3s6y0eXXXJ82cwAlfdNKTdf3H9qXeJsfEbuQlylTaxyhHZsNtV/uZoD6+YEkpPwKZl5+0oHTU3cgthRziDPE8RIlv/vMM0+lHZHMAVHpxabNm8IYeOPKlZkN37ZlU6oxr732WvwB1mG2EgAqObcjjC9ecePK8vOf/6xcu/y6MnPm7MSXighkgr0LO6YxjV07y7Jrlsfnthze8/6QIEq2TXEgrxSuZpgXUs5rRX95YaD0n2E0sF0ZFrcsbSjtEbnoZhM9Gr5h4yKB2Lx5S/nVLx4vp0/3h6OfDD//0gsxJl//xjcTQNvAqhd/3doPgqzefMutEXhCIlCAoIR1atKkoKkGIR02JxgUeHTXxY3mqjDQRsKvlIX6WvlXgEBp/RGcQAo4dtums3Bw7twESBBiQbphUQLpdxwo5MNOFUpDAW1n/gf2j3OlfXR7Ajp/pyf2hhtW5HM5/pTjtWJMwvF/phw+WJ+DEOH7lhB1jubgZyfog9L5XnNJ0FOfx0lPnlQ5yTkqQRwaaQ5IP6YggSH86tceKR2jR2dOBlmC4F9Qy8BSGEGDeSyCJimRjauOWNxHQcwEcPzPPP107ppxxFIHxtd3fc2y5al0cdiSi2aR3urVqxOo3nffAzE02M0YQ2fMIXDsqiacJQVi7BhGQRzESmKmxdDZund9lp6HgQjzyv59YSEabcHl3r05Z0kc5zRwtr8imOPGJTg/cvBQ2tD8O1kWbAgkLc/rSpuWVoxzFwfuBBI1Ea2yTFbq3Ic5tJIkGpKrD5s+HDpwIEaGk9VfTBYgFVoVtBtKbNyTigGl5owyVzMMCHDA9qvMu2pejOHpU6czAwNZUkGjI88+83x54fkXUg7vtyS193jQG07DGTLS2X9xpm7iBjakzWT4TJxbM5xdK2TaAeu+Cwij1gBJLhS4op/n6jzQiSpnFp06Dw6SU3zooc/nd21dPnZUL/VAEkkshKo4zlMgov2xaSexSMzzS47Rkk6aOCFMbFpHDRg2TF10SjuhZ4T0miu47LJLI//OmVMnR+m3Pd0XmnX6KLDD0sMBexYBtATkvXffTsLK6AvMfI7dJ4IKVQOMLffd/0CZif1rcKjs2bsrJALuiv0TmKHsRJ6wes2asnDh4rQ0bNq0Oe/SsNDQ4Z07IL8VWRUcZEgTO+CFuh1d1Q14YbBZ26ZSO8eBEtl7L168NEGlhJiDQ5DBgQji6YmEMAsmL720fPjRJxl0Z2e0GQiCJYRsqXYJMhf00+6Y3qO1XWbpskqIceBAKjjaQ5Zfd83FXnqBJ1nx3bUiNqpuqoYIto0q1yy5Jkl2TarOJIinC/QLwAMMeOTRR+NM3nv33QSI7jwByMBAZIc/kIhw5J5LdU6S5y4mTBxXCT56gCHHc46QXDaGTHLwddcTCvkjsaV+zu9on1NVkIhx0vSAb/IO/uOdVGAl2wCxPbv3pbJ78823JEEKhfrMWTlDLdr06tDhAzn3kG6Mrwmu3/V99KE5C20bUG1JhdZW9w7w8Xto/7VGGUJmG0KJP358AqRK/z0n/03+ZQDawCGswjtJFrurmjd/QW39dm7uiM6xc2Q67Yuqd9q/inUAFaAIqQrK4wl1iHrrtrqYFjsRH7rmzdUJTMihoBb4JGHKfoxhWnDf453ZUpS2fBdZ9Qx+BtggMZsZQLCzbN+xt7S2DtU2sySC7ale00mVAnbfZ+quYIPYeZ8Xut/h1jW2UeLSVPJCoFOGsh+HT0DM4/uPdPfEHjq3ylpVW3h9F9IEdoUsacNlk9hx4KmqIP3mk0M+ceZs7GwqI4NDF/ez+R1Gn511flj44rMPHa6MnFlCXVuB2UZzUFpt+BDvSdZCR791a95HXMH/ijmaBZYCd/ftDOr3Wbw+OokV2afbhrGzd2zC+OhBQ5iQYLqlJRURMoAuW1KsjVNMA7RSvQAMhMwoe/AGI2tQ+RtX3BAQQyXaeYgP7LlpFmn/4Ad/U9pGdoRNU1CJmU0sKCgHumhHBb5pf62J+iVpa65MffNjp8iorph7H7g3KyWArGn5s+B086boMtBP0iNJ+8XPf57nRD7indatXVeunHdlumza22q7I3vetKPRV8mI96TjDcsana9U0fRES6IKSm1hJ0uStKb9NFUqc1wj7ZDsiCwB6/n+Ogc8Lnrr89h+99WJLGoAjfThi/GB+6vJ82CeTzCfu2ptjQ7SUc8IkJZANMuZa1fOiTJ0YTA+e+zY8QFsAMaAQG2jgngMa7fcfEs+w3woO6Nt1fea2X3owQfTrtbaMhQiFSBb5H5wKC1uzz3zQtmwARV0e5l35VVJBMXOQDrvpstgVMeo7ExC1rD46sUBxZA1sEUNcCgBYW8VQdyv+MO8pYRiydIl8b3kV5wnftWSSXeAMwDWx3/1i8QP991/f5k+fWZ8grn1t7MS5bbyjW98s2zc8Gnux7tXEpPlYUDW5QRs/dGPfpQk/+GvPhI7POfyOWXtunUBL81f5rNnTC+ffPxReeKJX8bu/W//+/9RCSAkOhQKXz7HbIjVC7pYF99mW/LQhSDzA/okR7QMt4e0p4UFGqj82JTuCFMNVOvWaANQeMDXr/s4JTjtbHuyRKqn/NaXvpQBveMne8urr76cREeAJUnQtsRpc7ZQM4uCDDU+/NWvxtFRaiUs5XVtXl/72iNB2FFVK6EyxjJAnwWxF1xxZN7J5xEYl3frrXfkwvG7m/N57LFfpY9aj5/kw7Zhy4kYRQNdkPvl116TXRe1fa+17Nm3u7z86ouZr2Eg/AwjSSC1fbgUQbpSGwU/cuhImOcgxEp12VvS1VkmT5lYduzYlr1D5i5UwLRkCIwYAorx4fqP4kyvnKvC01VpH3t6yo9+9IOga3/0R/8k272hVIyQQblXf/1qhAwJAJYWbX4CF+ioe/d30DgBih0cDCkygt/8Zk36KrUPOs9vfuN/KKtuuimfxWFEgFpa03b4+OOPZ5jcrhDsVYJPSi5gZUg4br2dzsapcaLe98EHH8x3CyLSVur/hneiZHbBIOqR7jg2joLRYmiaORRsWZAnP8uJms05sG9fAp+GrYvxUlFotaRK333Yxkaneif4C0lBnGdLFKn2YNdSub+nMBU5st36QoILz9U4KgETp2YHTqVhNDzbE8ORYHfW7CBeHBaZocQQOLrm8+kaJwDNEfBySh+8tzboa7NTx0ZvcuLZyK6ZMYhglwWi4yo5hWRVZULJl/6lpeD06Tg01SiJsATYu0v+nKkWQ22Tfi6B4rDxM/Dtmek1vdXGxOl1x9GhmxeId+UeBUxQvs1btiS5NDToHdJ6dbailYK8zCWo4A63LnFY/l2gBaxQsXWX7kUwqEKCUp3hlaQ3VLzQHW0r5HbTls8SbGK9sR/H3bi37uGFZ+5F4AmYcR76/Q8cPFSWXH11CBP87nvvvZ2dAZUlqBIP9J0+mdYjKC6CA7oK1RUQCEQDwpztDz09GnBnXEkljoYBil2oCwPR47aXwQuVHlvSJPE0R0hORoxsu7hnCZLvHFWY6m6G6nQF0s5t3XoD2La813YTiG/aEHuPJnh0rpDKJAMnjgdMULFQlSTj2VNyTovUxNhOSaP20UrqUNt/0gK7a1dkQytDuVCCItoqLrnctWN3SADMf6B1pZOQu9dffz0VA+ivgAPiTq8Fg3t270k1z3ME+ezoSEIM6EFIIkAAbDWD9Oybfm/sllrOyIcAuBnq1kKirQco5u8Fy1ghtUi5v2Z/kDsLYDRt5sW2WNVQz0HenSndbgIkevXZxk9SMZ5/1YIAU2yle+OAK6lAd+yuAJtP0RWg9SKV0+0WDk5MezNGKbKmApwWkaICKzmYmTsgy6oc5C80x1mwfCQBF11lb1S7BJPQZb/btK027bxsJiTWbp8kOuPHRy9Cv47S/XTfRepwflAQumfX3uGh74Gcm4oKWYXEmu2AMJNBukCWBIOQYUEfwIGtkgRl6zumzdmX5L0l4IJGQSH5nD9vXs4WC5kkvA72d6bbg+7ks4ZJK5yh9zdg7NnJn+QhOzKy5HdxAjJymMp21+gkbQJgieC4tJJ1xHaoGllcaKaYj/O57pE90p5L7iXpx47VKo7zVdkjc+RBws4/0CG2RALV3t55MSljT7yXQFJL4rHjvbEllYykLvFNVwwK/2nTY7PNKaQ6YdA+u+r+AZFnLwEW/Oihw4fjgz2H56TjOj0aP9O0JJPPPIe2NXtLTvWF3h8FtarDzh3bkpTpPqGf/I1zykzknMvShVCrIaMC5rJnzlrFBRvYc08/W37rS19O1VKbUqpdHaPjj8j1smVLI1vuwswIkIi88aWIVNgJMxpmdFRIPR9bR49efeWVdIusvHFlmOmcISKLzraOfCd9RRQj7li6fHkA9gCLBVmE1ixkPKi/W4Zn45A9HE87H5tEDsSHkgZ/+BFnIEEhV6kmdHUN08pXshE+kywi1tCNY2Bea5bfq0yHewNoag3vO3s61WDnJxDPzPc+1dszZbaY8PyF2GwxlFhKkr1n797YOvNSABAU+OwPu1ir3ZfE3osZXn7plQTpM6bXpfS3335n3lOXRLOvy+yJ2bu777m7fO7zDyUmGTMWMy0foHp0Luy/ZuNfeenVfO6NK28uA/3nc2/IIYDro9oxI48oq26+JWdG1+648/bopu+i25JS7b/0Uts2/d+2dXNkD6MaXfjc5z+X2S96xpaGJbCzMwA1/0T2f/0a4pIZ6XTi13R8OCc6LIECkph9FsNjC1U5coZiTDLkjizUVv3MQvu+U0lGdZjQO0UaO33YOH7j6aefzPzYH/3RHyV5bOk99NEQtEEfnuAOQsBAMMIqMoTidPpBL5TBAe0ZtdRHSRhFRrIO6lUmKll0a6ilR5beo5ajtYfB45mnn4uyLb56adm4ubI7Gc6uuxAmlH37doffftHChVEeF5I+875TZcvWzZmn+eIXcatfF4PRDDq//sbreY4vffnLadUyRIhlQ2Zps66fh4D6o60AuqndRdAJUbj+hhvjuFw8AYdMEHDIbuX4/zAJgqwUzTODrurhmV0iA7V33+7y1LNPpfz28MMP5/B9jt/FTMYh3HP3vbmg0JqOai9PPvlElEtvPWVCtVzZsI6VX7/2ahR+xQ0rUyZ3lgzx0888VV55+ZUs/Fu6ZEkEXOAgqJWsEjrMdxhpMJlx+Ak09tR2AA7ZHSQQ7O5JEsfoX7P0mpSS3aONxcrqkpzfvL0mLBqCH60dN910a55Db2otHV+IcyO0q9eszoZ0MvQ7v/O7ydrJjGdvBu0o6/PPP1sXu06YmIFFieGy5ctiuAXiHGglwxhXe6RHjUqyRg79DIVjYFkohk9i0lTO/J4BupPHepNkVlRlfIxgDf5OlPGTJgxTy7ZlvkjCIWjxXZJLyiWoYwC9s/cUaEo0d+zcmXtnTCkrGcwysgGtPxKw7iC/WQrWWSkjIZyqFViitDNA0iAO/+pf/5sg9eRfoqiELFGzU8fwnWqI8179xuq0Ovn8ffsqKoT+m4Ne/+GHBSGxhIk+MjyC18YZeGaOT1VQMKpcLVDjlJwlpLGiYWbs6vCyRIrsTJ02OQYdEvXFL34xZ+a8LJjNToHzFT1XWiZLgjlLUJ0JRNJ7ab9wrhw+dDH7f8wmjMGgV2dq6ALWO8kFh59Ep6c7DE9plTl9Jn225qGWDrO0bNq4MQEkw2u+SKLFMXovMuaZkFZotxXIQWN9nuV0vmf/gYNB2KGiDDI9OnBgX4JOgZrPFvQhJkCzSs85eWimZ3LWDUMWo2wgG9kJwhQzIJMmT0kSlD0Dp06WOXMuLStWXB8Z4kDooc/zWea63KUkj41pGPn8nHNu2vIY8L37K3Oav1MpId8jR9Ulg9/+R99OgIFJ0hwQeVp546rIY6h/LX1FIDM4mFnIysC4O9UjARHb0czaQNOhfoLxQ/sPps0OQEVG9u9DFz9Url5ydbnksorYAbR8h35+VQyBsLtRsWXHVJsBMhA+MkFfJOcnTh7LQLpgBCLI1tkPxSGSYbOJnsnPuiNtqto4G2Y/QA29cvZsaHYWTZgQ+w1QAqq8+867lQzj0stTGYJGqpALRP1MmAiPHk1gmYBv/Nj8m7/nE+isz2R3JFUSEVUaMmHgWNIFeWVnBQ0tZUR2VgBNkmRPmhxZUyll3yw0JjOCF4kJfRA8CJS17PDFgkL2SlBqLoNOOftUVNIqUyvP/s6s2mWXXB7bxuf4O8xI3n3d+rUJlAEHzlCyc/J4X/TJ7J6AnA6oRJMn/9sfsmDWh/zy9d5D2xff2T6q/eIMmDb26mOOpt1Om5hAXZVHwKXbgH0R8NXdI3MT4DnDkCcMLx92rmlvg/q3d+TZtDE5N3esHZjNhfT29PaUWZdcErlqNq+PbmPf6wxEU5UH1LBPdDUtXCNHlf5zZ9OuiqlS4M5OaTMiU/QLaCPQ9TnOWRW6UvZfmiAuyP3gYGRDgKqSsnDRVfEFfBFfoL3I2Qe8+v8tjiQzwAb2iH2S1GQeyT4gCxLPDwax9/nklMy5B6QsqpZ0q2HaBEYB0Lwr8EjXhRY3u2zIt7jFvraQKd1yS3yCShO78Zu33rxot+mYFle2ghxh3RQrbfhkQ9qQ+ULD4O1tnQGkVT0l/mIJ9g1yL1Y0E8Ru0UN+xv6h7p4jZdrM6Ym5PKN38T06K4DTYogwupkPRiZgPYMK6qFDtcV+3LhhGa/EAvRBFSCyOdacS8lOIIuL64xLBV3557T6ZcdLX4AAjHA6g/gAv+98/QHG1gpxrQppp+eLyT3wHAgIXOA/+BgyMPuyS/Pe2iybBFyVnN6KPS675NK0TUrKzTNq2/Inu95mzgwgpGrSVF61N5oJlgxq6/3hD34QXZw796py3bXXBRgD+vBN3hN4IoZjG266aUWZf1VNHLQKnjxxKv7Bv6PN//snnypbNm9Lon79dSsiX95VzKO6ShezO+2SS1OB9HwWv4oJMWJ+8YtfSjz56isvJZ7+whe+GF3cto1vPpE2eSAG9mP+kp1Q4Vd9axhRnR8Qlx1HRKTrIPNOoYKurft1DGBquTIzPN3xKeRNgs6mkRWzahKW1157PYtHwwR45EjIGLzzls1bYrevXrI4VXtJm5hDbPTySy+Vlu59a4codeNM0uU4HMQyElDwYydOhOmmDJ5P8ArZFtCOaLVhemSCTewagioIQVCSUVDC02nreOXlV8sLz79YJk2aUq697oby0Scfl08/3VBmzZqRC5TN6THE2iFJ4TAkKf6jx+7uu+++uNTxnbffSWsUparVBCjx5CgGQWYwDbpLpARphhkFAg5QwgEZdsH+3YDx/Q/cn8B55/Y9ceB20KDqE5D+7Gc/TUXqzjvuKrfffluMiXfbu0diuKFs2w7BHhee+L4zZ5JU6bPesX1HHN/hYbrfq+YvyCVLwgj/1776aErfWUp5uq/84G//puzctaN84QufzzIk6AXE3XP97O9+lgrbt7/9e0FbKBB0HcLw5huvBxGRjNjRMmHi+ATZ3/2L7yarXXXTzRFOyFxt6+hIz6SdQ9kvEo77q2MYf/HYz5PsfPWrjyTw+WDt+2n1uuuuuzMvwLBrc7tiztw4b2fFkBjI9G/aLpzZh+s+zHJTtOCcOafMwEPYZONoNA3eoyq+/Y47ysIFi8t111+buSjGGZqmnU3JXluiwJMDFdBFaYYTC8xrfrZJOFJeb2+PQ04bVWtrguaW4d768Lprq+nihAdjxBEXMIIUlMODDDUMbZRQAE9htU2RU/JEkZvBfI4CguwZBT5auPDFVwaw1ig3mfRvPoMz1eqk8qL6By0k63uHAy9JmTs32MfB3HHH3UmOn3rq6Sy7Oz9g5uF49g5hYpmk7377tjhq9+sz7V3hQLVckXF/BCOSaO0yKhRmdrQxQMgZLDNyEvvL/F12kRwoCxZdlbNQ/dTC1fT337zq5jg1bXmGIS3erUxa2xOIW7LJeEHOEHAwYnRQkCN4VgHh8NgbbSCcG9STPkDF/OGogAoMLwBDUGOwEAJN5rT9oSAPQs0pDQ5mRxM6eYGRxFRCJnAVlNTZjN5UVH3vW2/9JkEAXeJUb7vttnwXe0PWQ32uTWVMV/na1x9JwkffBOwczTXXXJu747DJ3Y7tO3NGV86dHwQ0bGsD54Ngq0pPmzqlLFgwL9Uy+8o4eIk4Yy3hZ/8kBQK/jz5cn7Ybgft111+XBNfZC4a0g3Jg5hsETN5TgOX77rzjzsj8c88/m+cnN9cuvzY2xr9L4hMcHjlSpkybFJptNgJipwLL+UOeJcuCAxUnduXEseNB9JCo+E4BDkYx92lw33nVbexnMzty8EAlJtCe5l5VEFULEMCo2GhX4/zpVW9vdxIu7TqSPDoqYJUksbNPP/VUAoQbrq+VN4BHGK1aKqrrD3IVOigIDJDV1RWn7HMkL5WRbWHuWzBC1y2jq8PirQnMVQGcDacvuBHwC3gEo+wCu+Ohl+REAAAgAElEQVT72DPn6f0EyXXY+XTOWnDLufpjkfDsSywDnZPvg2yGJnXTxnLNsiVl7759CfCARqPHdMYuO1vP7jMlT2+tWRNHr5ovQXX/KlZNgs+Wvvn6mwEFAXEqvIJ0VQAUw+5DcHfllXMTOGzetCVnqKoRBrrTZ4I2+2ytiE3ll36wBZIEwY4WtZrUWYaJiKhWuukrO+js2Hc65Puaqltac44DBUYGOEHcAbnNGXZ0pkVVa48zcj4SOgEkf8i/0D+6Tl4FkNBqOuEMzHCmEjdyVP6NrWla+/I73T3Rr+yFGq5c0GV2BZAjCSPv5qq8Fzkhq4KtEAmUUvYMt/XVGU7xSVd+DnjbLAuXtD/y6Ndi5zGVkg2+B1gndgJe+EzBu9/17qoCEiq/o1Oi0nq3x46wb1mM2l5nfsiC/YJai4GyAd9278r3oDt2RhIgZzxmzOja8trRFh9FP7UPORt3m5bUd95O5wdQSqxC59KWlSpybQMD1u7ds7NoYevs6EpleNGCq7MMkozpAJGoNoQadMOZ+T2dLmwAG7J6zZup+FqoS1+ByYhP0mo+MBAAmGxr9cbcNWnChNwb+QUEkUk6Y4aIbc4KgoMHY+9UTpwbUElrlxY2/1sSRSYF4P53SIgAPOPG1Crk2dOZIcvi2rH2r1QwXmXW+QCPdUkI3j1LlhS3jsh3Z/XFmK4y76qrUs3jd6odmDbc0r0/fm2GOdz29iRaYe69SpxamQBr69+hAGhhpR0qGZNw92InNheboO6frs6xWcCNGMO/aXkTyGdWffLksuqmVWXipK7S3lkro2PHjE+io/Ag5lb9UB06depMuXHFTZFz8Shfr+PCjJAOHLu7ps2YnaXdKmoq7OSEzwAeegatiTqlJMOf+9znkkxKvsR4vlu7b/zssd4UTPh/iTK/wC/SCW3/5HDNW2ui33y3d2IjxBLeecV114d9UBHA/DY/wH66uzrXfCJMqMAiIANiIl1P9FgrvsQVYyq//8brvw74o4rGtrTs2vzmUDMw1Sw5qyXySuUJ/cHiZW9D+6iRpQV3jBaJ0WMTcDVtQdkEPnZMekQ5DRvbp0ydkUTkpz/5aXnt169liApz0LYdu1PCOnvGoDb2jO5URaB6y5YtiYHa8Nkn4Ry/9777w4TiYPS1/5f/8t/L5Mnj04PKceq9J5AU61m7dPr7y7e//bth6XGIdXnRmQw+ETJJAvYR7ReMrx7m5559Nvzit99+d7n5Fjt6agn7scceyxzSP/2n/yyo89mzfSnRffrJpvIX/+9flC1bNpZbb78ldLjnB4eSIHz3e9+LMD700OeCpkA7GWFI849//OMgN//yX/6rtDBAwiQPlu0Zgv7iF79QFi5akCSpDu4fKn/+5/89iOG//tf/LgrcMIoIBJ968slUNuz64RxRwn79618v3//+X4fCFgL+yCOP5oyhEpzLK6++XNZ+sLb883/+f6b06WwsYn3l5Zdzf5JE2TQWpPCr33JL+cu//F7mNrBwMQw43GvS0XERLVI6JHjPP/dCFCSMTYKh0ZhF6nAghXa3WEBUkxgMBhnCwJAyaP4wxBKjUB+erUbafoM6P9Of4FlgM2qERLuikEEJhukbvRMFkehwdJyVn1dZOXeh7rzhfDMQ3c7JXIjchO6ypc5e+U7v6Puy52R4GVrTIuczG7phP6s9TUAnudDSaZ4mOyt27swSPHoEIcki2BmGQw3LMswTKmKX1rtRWQrHsPkdg+C33X5HFrP+/LGflwP7DpWhodYkjBIpg+w33XJzhvcwZQn4LPNVAVIFZVwFq+7JXgzPzMhnH0hPT5xb6Ii1uAxAhSZVBOvwoTJULqTS5YwEon6PI3SmY0Z3BexIn/vgYKoTUKiB8xY/nk/rqPev/c1nYw8ggRkOhZRdaoFna5IjyKef0+5Sz/R4WhXdCSen71aQoMwPmVW95CEkiD6P8YS2XTH38shAXVC2pNy0alUGpBlpOwk416uvXhaE5+/+7ucJBnwvgykJ9Y6crJ0S2ugY7swf7MK4NSJ6wP6wSfZXCASbxZzvv/dBlvft3LU7Z+sdzGVpf4I62iG1dOniMqZrdJKcH//4hyFVIW+cKDsGbWeg69K205HB3/+D38/5P/H44wEmJOpr3vpNbMMClLJLlyZQtLNM4Iw8IZXrRQvTbmLhnQBcG0uG5seNz4Ji7Ql089/9u3+boM+uDUGRxAeVPbllHwVrVy9aPNz2UyvEWJcEIWYvNm75LMGm+wQwNctJb7v1tsgd5kZtKfTSPFVoc4dnxwSkkEOtfdrnVKMkh3SJIydP9MnZDF4oASaAKb7LuYVM48yZtInZt0N3JKP+TRBi/5MABphDxt0L26NNRIBNViT8ZEhrrfOQbPg556jVUu83ndI+p1WCDSTPEk/BKRmSvECkVTv4T7abDbGcVOsPPedoa5B+Mm2MKkqSE3KNfAPI4zkE+oJGKPn69Wszr6e6JvGQZPAhAnWdEN5/zZq3UukUHKskAMTCztZ9pFw5d24YOMnTiy+9UGZMnxliH3rA9/Qe01rXE7DS3jaBqHeThGEBq4DS+YtVdPLI9zWJtZYtcuIdnB2wqpnjSbImwWlrS7WdX/DuApWG6UtyJHkgU4Jf3+072Bj6t/6jT8vs2dMSIKnqZhnr6NEh5SAzyGX8DjsuqZUI0gV3T6f4bTKWCk+qdxgh91cwbHgnTXNe7I53aeYGJTK6IugYeTErIgnXnuh+AEZ0lC3av39PPrPZGyUWIaMqKHyQM7ZwXOXs/gceKLt37Q7gw680lMkSHG3L7JG7NoNKtj0zVjfgXbPUmc0BTtbq5PF8B6T+1CkVLbO+QKYZZeWqmxKPkHF+VVDqO3/xi59lR1oFEyck2AayCuRV/rWD7t65PeBG5+gxiQXICHvvfukkX6IVlV+xA1Hrvt017pjdd8f79u9NYpGZ1VFtsadkHPoPJP03/+ZfJXa4/74Hyrwr55eJ48dHL9nAxqeHEKO1NdXQJllwV2wiWXJeteJdQePczfCuMECpn/Pv7ID/feV8AfH+xIU6jZydMyF3bARfBgRwL6rvug2a+MCz663n37wnPQxZ0ZkzsaH0yjPaByQuIdt+h5zUdupKiJAVGcervxf/VBKvC1nV8cMf/G1WCNDn8WMnxm/6N8mqSojEjm249bZby5133lbGjOsoYawfasl8b0vhG1vLB++vLU8+8WT20E2ePC0VXzLvTjs621JRBHyyY+zD2PEq4NPKihtuKEd6DsfOsMPOhc2kW3WBd3f08OtffzTnqqLl3Ne89Ubex9yirirvTYf8rOLCf/tv/zULQedfNf9iTCWZT6vwZ+aHRkZm3lq9utxxxx2xbWnnw4jZ1ZX4EelHCBYQOIyoMZqYoEU3GVCx3Z7I9uQf7kG1mU/UReAdW/Zv/83QT37602T20KEGraBIaFM3fLahnOjrK3feeXvhcZQ+KfjVhmjHTcwFWVoleTALs/7DD4LaL12yrFx77Q2piPzqF7/MbIlFX9pvzvRfyKU/+OD9w5zkJ8sVc+fEkGIes9cCeudgBVvmQyAQFAxyIvvj+FWIKAVnLlnY8NmnYWrQe89BCk4zAN7aGmOrpWzlypVReuQLPlPm/v2/+m6SiGVLl5ZRIzvK5CnTyrwrryz79u8pp/pOJFhesnR55iagKvPmX5F3FtBcfvkVQW7PnUe93FX+05/8cRTsO9/5o6Aw69avSxugJE+ywfhDYgUhLsvzUE4VranTpmQ56UcffxSDr61LwAE1haCYZ7FMSjuG8jDkALpiCzWjRTnt09m2dUeoX+0tYmAYRCh4qgwH9qXl4oEHH4oAcIwqPlA/iAUjXVGXs+lH5ajqQrHRIZbw3IRay53gr5lf8Xd6YD9c/2Gydgg1BAB1LOSQXBFoQdKuXbvDmkHRGCsZuTuzKJLlpVwQqrTOHD4UIzVj5uxavjVcPHVqnB3UQSAhIPAz1ZmeTOIANWPIBMISWpEl9K+1zWLYs0F9/TsqWwiDZ4GWTZsyLYN5lAUi4cK1czKsaXE5cCDVhIbtxc+YAWFIyKKz9rucIgWcPgPXfledASolMi3YfuyxX5aFCxak9xQKRx/Mv2F+anbKaJkQoHCCP//5Y+WjDz8OKgZkIGtpZxjZFvmq/dvtdVP6hQsXEzVGU+C4aXMluCAvzhzaeOOKG6MHCQjOnw96yNhDv5ugo6e3OwHbnXfdFSRWa9L2rduic1q5fF5np/bKEdnorU1N1cgZN1S0zk4bCFkLG46Wi/xM03LQkgSw7vMYTGVPUioJDP3xyBo4KUkLjKBoKstQMw6azErSLRojb2f7T5exXWMSgL7xxmuZkyNjiBPoid5llU/Bh8RI8lGTr7rp2SCs4POXv3isHDvZGztx1133JvALEvvZpwkssU86354jR4PmjxkzPu8ALeccfCc0SuVi5vRpaaXTR/yLx7BODuVcQ39+9OjwTqFKyWmXjP9WuYFkf7bx0wQbFwaHysHDRyoy2lEZogBGnolj8n3QdnZANa2Za4Ek23XiTM1OWP7ruV799ctxxIIVyJvqq2Wm0Dv6RWZvuPaGBF/HjxuCNed4shzcf6j0nekrVy/F2jTxYruPIEfwKUBxxxJZyCrbRdd8h+f6yY9/mIqH5cieA+tTs+OiLumsFe0L50tkt7YkLEkyqKImAYEGauHkKAVqFkECJABubJG7rDsabJRHm2y2Zkz5yle+UjZuqq3TgnQgmgoIu+z6VQLYDMGJ3737rrtTZdBixm5PnTo978XWqX76I2AD7JAnCOn2HTujn96hMqCVyL6+czoukPdOEmvLHdlQ/leg5u+rrF5adAJ4Zn4sYMGBAyH/mT3Lkj7smdvyrhJ1lUztg+6MX3Jn2k68t/a7IK8IfSZMTDXKTNOx4yfie+hhpaOtYFLa6sYBExdFj5vZJDLmnNi8k6eO59wkB55ZgKFCqytAhYY9FJyzZZ69eX++p4kxBJl+Hmig0pRnaG8P+5c749/okfMWYCawzU6VvuxgAzQ55zN9dRO7d2bX6nzbQGTRu4Rcof98gtnDhw7GtulEUBXxPuSE7PoMu/CyLP3A/oAVkitBsaAUKOkOVAWcJ/s7pqszrfQAm7oIdyC2xPsCI81XSSLJkuDXeZEvgaW7rYPyLbF7addiG4eTQnHOwYP7o8+ScT+bKkBXV60esZGTJpXbb7s9NgLwqhJlLhbhBvDKXKwz1HKkUnv11QsD4gq42UK2GQGTtkDyrW1UBUl7vmf3p5FLs4fsEJkiCxKspdcsSbIwPkG86glCq8vTMv7e++8FhFlx441p6W86LcQUgu5KLnEklZqlVy9NDOAdPYM5NrEPm6Rjx3mKiYC1ntv3u99md1bY7MjhcAXPsyTR7juVSoOA184gDK3sGLnR9laZW1VwurOIHLAArNDtgR2Q/Lgv4Js70EWhylVbzk+EMcwuI7KQ3UAjR5WeI915tixvbW9PnEK2QyDF7yFYQqneW9vk2Bw2yWD+zTffngQSsYVq6t333BNSrWY0AaiA/GX2pdPLwMDpuhqirb2cOX0uC0Q/+eSzsvaDdbGL4oaZMxAt1fZI3SWzZ88IaEPPyamk+M01b6a7CiOaWFNMIrYj085FUqR9DGjorq697rroNhspedEJ4Z7Eb3Q0oISq46SJYeRjL2695dacX+zx8NnpHOH/xPzJHd5fHxa5AAoHD5VFixaGDGXnju2pRE2YOCmx7/0PPJgk/pe//EWKAIBfuwbpj/MA+iP+GWptLatffy0617J785tD2lwg7BAO5X8ZZDX+eLj3lXOD58sVV1xe+s+eLju2bS0jRowKW41/x3ij72/x4kURxv0H9gY5mj1TSXFmgoOXX3o1QZoKkf74U6dPZ5eMQaG6u+J8Eh3sCg2aX5c/nYijdFF6+pQ6s6hvTFfoTm3DFohClNPbPXNmlNnPEU6ITHUuI1La4tz8O6EX4Ghp6OgYnT5Vw10EvQyNCM2v5Yxnzp4q3d02tquUfKu8/Zv3Y/BuXHV9Kg51p4MtzOezoLOrq3OYfnFEEBf/qcs0ByIYkpRqfOvCLkE/o8+wKa/qdT12rCdOQvAVTvcRtTfbjgKtSQy2hM33C96Vz723PugNn25I4HDlvAUxxAyp82XYDFtLHGTzBw4ejFHwM0HF+/qq8U0wNhREHw21PlDOE2Ufw6Ld8O2330nwpfJjxiRoyjBFtc9yzs8+90yGTi1vtHF40rBzbZhGKN3PfvazLIPkJMgcdiitHNBdw6FaJVN9ONqThZZbtm7LO2IpIbjOzzNlU/jAQIKGhYsW57wFG6IWiIu2SsHTwLn+ILYT7SS5cCHyIuCQJehH5zQhf1mcOrylW2WE4Qx1InKN4T0/yruCGuiFoJOR9buCXj9PngUe/WdrlaQhReCk3CPH97Of/V0oYs0dYB3U/rhosWF6Qdbp4faN83G+W7dsDc34/v0Hy6effFp6jx7PnAv0hpH07GRZGw9dMcDPuDC+zhDS7Q/UmR5pQaAjWsrIJuNbd2KRiZY4UslSqFaP9aS9TzUA4nbi2ImyZdPmvHPTynOs1/Bve9XrM5zCkXxGFpXaJXFWS0tlzkEscOOKFakykFvyAvHGvGeYFfAwdsy42J+GLRCq6fd9XwgZOiytrexaEnT3j1ad84BWb9z8WdmyaWO5enE1vBwN9EkwYRBWfzUD62wyqGrXzMC5i/NwZPKmVSvTIrE9Q+ZbwtzmzqF3ftccjNaHBx54KC0C9PDhr3wt1TTDp34eEstRoBKfPHFC2KG0ZTz73LMpwWdn04QJSTLpn4AX2EN+skdl42dBTtd/uDYyeqb/XOns7Io9cO9+XlDIgfmjHYHzTUDa3pb7o2vZQbBkaYII7RHQ6rRj9Z2IvfDvBjcFzGhwJYaSMG0qc+fMzTK9MK0dOx6qXe1rvmvs+IqICgzpjCReQKoao23EvJ/nM9coCJBU2LHErgMrtHVwYPq70x6Vwd89CcY9z9CgDfJbhucNZyTp1/bpXDh3nymZVRm67bZbY3P8m8RK6wQ7xamia1dZJW+CYPT3DROU6o07kQwI3Nxts4xYYCaBSbBvC/vMmQmgG8p79pMd9b2QfEFxZUgzv1erxOSFDvjj3yW9Aij2QlLm/Nl+n+P9Bbfat82RsMuehY5KFgR6QBVU66ptAiPBe3ZEDVc32SgAhOdEcCNplhylpW5gIDJsXsSODfppV1eYmPbtTysqn8GfN9TuzoPekRGzc85RoOe9yG2lkLa88h8q67oY6KI4QrKkPW7rls2RUzYy7YcIDwTRhw8nIc8M0tmzad8KJXN7e+YIPK/zrRXvtrTHY1PU1uxzKpg2LUGjajEZx7glmFaJIX8ff/JJOXumP8tDxTPigMlTJkUe+a6mui64IsOCtNCI80PZS2WFRX+lOW7Xko/CHV3+wnLbbTeXp556KsEjPfBOwIfcz9tvxVe596ZVl577Ts/sT3zT+Qvl8svmJJj0LN5XZc1zjO7syDuzT7WTYURdMTA8/+NMVPG1DB84WNkoMRwC03yP4FRLNVuj0wJAZCEwHyQWahIG5656Iun827/5y7S8q0wiOvFzgE7EOFpnybW5IODx9BmVhl1QKyAWY9DtUM0fq/v5zCGxVd6djdcSKXlvBtP3792XipBgV2zk7hp/K6YCQJBrOsKfZ/6j79Rw2/qFxG1kwXeGyZCuGYYfXnkS5tWB/gTBTUXZ3EpDX07XsOypJjVsgORIlYAd9rnRodaWMgKd8rAuAa75XBVFtiDJ7zkMeTWRkGw187w+g02gz+STngHNzZYAj7Waiae/9KUvl5defDF+DZjPn6pMhHBgjNUry8rtd1jJ0F9mzpqame62NlTSHZnHee65F8u6tesTJ9M75DHu2Nmprpi9dUd0KwRAkyeXl155qdx9z13RT1VzRDLsDbCL/VMpzZ6qwfOZtWQLJPzuc9+BPQH5tL1LsBsiKbbZ3NGf/dmflJtuvqV89eGvRm5VGLHK+X6t5KrlfL+2s8d/+auLbcbksJ6Rqpz2znrvGzZsjDyq7Grrmzyp7rRURBHXaT+upB+VnMWzqqC2bP/stSHKhW7TiwsOw8DVOTqXy3G16ydsGQwXvaDCnImgxUUJxARIlbavv7SMqD32WSqJ8/7sQFn95ury2YZNZcxYSN9Q2bF7dxwKhA8DBLpbQbVMElVyqH7Pn4/R4fhk+hAsSs35ZKhszNgYIoLNYMvy0w/d0prPpkhhxtlvUWbbxQ3iqguCT4YCAsQQCPKyA+DMmbSaEViohR4/SiQpuuvuexJk+rkr5syJoxIscjASLsaUA+EgOG3GtAYa0yJ0hjXR4hK+OkhaF4apPMi+DZN1dqL/PV06QpHallYGThMaK7DVZ1kZcrbljKHXYfzqsidjVFmzenWQlDlzrky/vUvWuiEQoCzQcMGFP+YZbrnFAHBXbZfBzqWlIYN0BtNmleXXLc+uDHKhjGiY3LM2w5cxxL5/eAM4By7xMCyu/KlUPP/KeaUDahZjPy6BrKBJMPP3T/59EhmI4rz5VybggBBkoK2trYwZo6WhlvgF7ypx3lvJEnKkjCspSI95X1+CY4E6R6RNAWLD2DhvfbeMhuBVBYcBd3f7DxyobC7DTG+S1va2jjxDnQMYiqOQBHomf46dOJZ5C+8U43qqL056zpy5UcqUsIdL2dXYns/nuFMlZmVoZ1iZ2nrK+YFzZdYllvjZKWUObijfBdGSBLz4wgvl85//Upk8aWp6myE2ZLWlZUToViU8ZK9uIJ6ZvQQVLbVArYIFHBWj5q48j2oInWHk6yblStygMkZ+zW5oP4KeXrXgqnyGOZn9e/cHPSHbS5ctS8AI4Rf4bt+5fZiudTAtCxCh9IeHraklSR7d1n9bhzVLDFOza4iR9f8DSDhLdMW+RwCgxUzrkKDraK/WzspoRba1k0G5vBNjapcEMgJJAicn2MiS3/HjU5FTURRgaIkR6NGB5q6DxJ+TfC8sd911Z9m5p5KKcHyo6Cut7NEE4O7+kUe+Xo729KbP+I7b70yLLBYYrQ3sQk3IRpZRI1pT9TZvJkCAqHv3hgiDM6dzzhoFvBk2zyVYBDRA3nbv3Vuw7zkjiSxZF0CxgVoK2TU2QWQAhKGfZBs4g7WKHfz5Y393kUmQ/SODhw7rfR9X5l45LzouSXfuYVEbqgxcUGW6OGXy1ARpJ/tOpjosWMCgBIWTQNEtukjOODF3Dw3V+mAW5Qc//EEqvO6a84y/mTIlQTw7K9hX0XD/AmCDutB2g6gSKK2zELs5l1+RZxR8Q4cFnXyJ70JuoOVGtYCNFWjxGbv37IxuSej4N88pefHMbC0afYFklnReOTcVeDre9IeTC/+RMLtXslXn8VoSJPpv1R+gBJTRu0FN2fDZs2emoqZTwbnzPxIGQQL7Fn/W3p6gQpVZMrVrz87oOT9KPt0z/wHAc9dAkrp/pic6Qq+dn59lUymYmVmy6Iw/2/hZhvAl1+SGLpIvNsowsu4LFRH/v39j9yUPmW0Zbs9KANTRWZYtrcut3QcfYDZRgM5nAlM8gzs1Cyg4A1SYz7rzztqzD5RTxUoL15kzkVU2yHdpNZI4Yw51Lqo8gpgwt3UgSxkVX9KsBQAKel4Vuma+AuDgjAR1qR6cH4h9bMhh+vvPl+uvv7bMubzSydPnyNv48UHzocxsfBgue4/nDtjPBuFPtRNgc/Z0KqASIval+q0xAQXEAF2jkZ0M5VwBTmRATNAwiALmVE4sYXcvZJz9NRvGn02ebA8eAhLLeoeib86EXrlX988m7dm9M+spLEkmX0C9i3OPLSXJNRttlvpXv/plug3YYd0QIVLoaE+yG/KiXTsyJ2zODpDNHojHUinrH0h1HtrON2mVu2T2pdll1LC3sSWqVGIkfppcmod+4olf5TObSgc6YjZO3Dh4vq4oqQCmFSaW0rMSNWluZANBSJKK6HZtP2+SEb45e556jyU5dMbAqMwH959NoppWs1QHaxs0+fO/+ea6GPVc7Y5Q0T5nv5w26cqyCZxrEvHsajKInz2QdYcYGVCZpPuNP/G7Ps8fAE9lYewIGCHh0cqoQr1r564ybdqMyAZ5NT9V15JYaqu1sRJmmGtGmHKs90hZsGh+7hPYfvb0QPnoo08Dum3Zsi122vxSncs8XCZOnph3BGIDLtkBfpNcXzr3knTgaFv2nvTZOYjHyDLbzl9i2/ut3/ryRaKB/nNn0hb76isvp+tBqyy9ZDPJusqOzp077rwreg9Eo5faniWqq1belJEFSZy52T/+4/9e7rrj+vLoo49UhtWenhCEqWryiStWrExiQ09VC3WVLF26PDTToXwP0+yxVNGBo+YtdfFYvt2yZ+uaocpY0ZKAMMwnHR3JnCu7Wt2jc/x4b5x1trqfPZfkgIEMwbKs97weTgtDR0QJBeSytO4jPeX5554rO3bsLtddtyKtXh9/uiEDvi4Vw9RNN98UA0/AHR40xXNgj8HMs3LlqlQyBG2cBqEVuEDEIMIMel1C1JUghJAzgpyQaoxyN4H5h8VGgpYpEUBtTS537hXzg9rZDQHtYDS3bduRwzKEfO9994b+mKB2dzOIdri051zQlZ7iJCZPSuLnPF0k9IciyESV6RglCgZ1NBCrVfAP//AP6w4b28snTcwwmO8WcDMsICLDeoytXl9Cn7LrlClJYiDkyvFaQsxaCD6hvk8/9fflnXc+iKG0rNB5+f6GBc1czoMPPJidRZihvANH9c6776QqYhBs2TXLMsQMpSJctZ2pN8GZjN35UgSG0u+4T6xM0D6l1127d2bA79JLZscoCC7cy1tvvV2HH4+eSACLI12Qbah3+fJrwg9fW4tGx6gxvoy/3/Xfgmdn2rRAZMYm+whakphSYMFDNSqVlarpkZdQckhpoRocTClWUOZnfLbknhGg7JKOphTLaCYBpysj6oKspidke/8AACAASURBVB2NQYcsW1rVGLNmZsg9Shr8LpTPYLyFbYyCMrQAyxAvWnW0oxCnRhcFtDu2bS9PPPlEefjhR+KUOMX33n0vcydH7bO5AOWqZfy0BkRHO4KECpjohgqDAMAdO7OmMsJhSnIZJH8El4woA8Oo27ZtZsizC+pUAwRBI1pqMKj9IYsR+86mWqR9U0LI4Dc905AfdytQl2RwLFBosysV2Z+WgNVdSD4F0+RbZUYyRLZqy8mhPANEkBEL9eqYsXGmnpc8eWZnio7y9KmTQZ/JjvMUDEEhfZ6ZJhUYjkWS6v6du+8XADasR6kIttvjUPcgOB+yTxdUSSHfUOHZsy5LgkNmVLrckfegN2ELhEqWkv53rVfZJ3P0aH5e8E+H6ob2vpzVrbfeEnlio/ybitDsWZeWHbt2J+DX0uC9yIfzrBS47XWvxhVzL7JGNYE5u1Z39NRKlFZbZ6yiyL51Hz2SoJOTyp6ivXtjL+jS7p17wp5Fj5ydSrp34zCPHrPkdVS5ceWNSd4zhzU0lOdQEeKA6KFASWAF+RQcCVxVet0LYEiFPovmduxIC6IAGzDk+e1jkdADmZrqExvKX6CA1arDQfMLAB++KzbJTpmOjpxPM+9oDjT7d5ZfO7xThRz1JfhxngJeciAQU132PoLtAGz9dTs63+KsyQE/4f2BC9pXtOGwQc6nslwuSOIEsKNLki1BDLsPmBB0a8uuoNvlsSladbEtXbVgYfmr7383oAKbQ5cFws6E3JBN3/Hiiy/Gx2qbcsfsQG1PA7C1xyfTGxXNJ598vPT09MaHVNbUythZl3LanTNc8RnRGt3zc/StVhzrLATADUAyZfKkAIrbt+8sn//C50IrrA3W3ht2nlyzO+7cuzl3cqXlhJyvXbs+SL2KBXIY9sL9eR4JLxkCojh7+l9ts1bgafn+Ois3P/6Jf8ewJLHwO3Q45DP9fMbsJI1d48cNB8wVHOjuPjoMjNYlsGy982SnBJ5mBZyb5Ozs6bNl1uxLInMq23SXvKueHNizK3dIZv0+22u+ps5x1Gc3E+IcU00fTqbCcjk8I3L4SHcZGCYjYBMzA93ZGUT/wpAFypgOBy8uHvf/88P8vP9OZXfWjHLp7JllXkhCxsQ3OTt+zr2IF7Qszp6lwlXXa/DhuhIYJ/7BdwOW6aZFmYigVBvoQWaVZs5KouOs+Ks6IyWxG5vYxWoMdhkBhjbhoRbVN7Hj8excUUlS4bv3nnvzWeIEz2g3HvsgIQK0iuX42zCRdR8O+Mb2+Hf36v3ZppAxpE21NfFCrZB1R9/dTdOa52dmzLLPrCPghf+dWbHRtQPHWfg3xAA18T6bOEk8mqRzYOAioGtO0h1KxIFHZEvsQOfEvf0IVbJn8MLw3OFA4jmfx2cCXgAKJ46fyu/aGfTphg2xQT6TnngWOk/OACoAMTZJbGSemY8/H1r+jujZkcNHy9q1H5YP3lsXfTTTyLfRIT7KThwtdkBo4LzEe9TItrSHseNfeuS3cibbtm7L+ZM7bePkk26qFrKPdkuaO1+T3XILy1ULryrvvvN2YuwQr4wdmziQzWHXzQ+K2QEXkhqy2oBmicv7+pK8eWeg7rvvrC9do0ckWb96ydKcK8IOrXE6veycvGT2Zam+m8EE9Fw+Z2500twsufn004+zk5MMAsMQoPz9k0+UlqMH1qeiI9urpfha0cAA5DBYo7MDKjNnSld7exnZVukzk7224R+vw2EMoUPPsPiFgfSQM/g7d+5OL93hQ93lcw/9VlmydFl59/0PMvgqgXHZM2bqbT0X9EmWtn3b1iRE9957b5AMAR72ntdffzMorf8QBk4EsomG1GEZtKW1HKKStrYrTDSEWbsaJEwgITAyswABlERoMakUob2pYBB8xt+7uzAbViF1viMsW2dsTZ6WpG79h+sy9IUFTq87R87hQMJ2bN+WMxJ8QZf8kenbZg0dN7z1O7/zexFcbFyqOTt3bc9zc562xhPKRQsXhY3jJz/5SRT+gQceCFrKUXFIv3lrTXjiH7j/wbJ02dI8PyrgV199vYwdq83sgQRAEh1n4cyeePyX2Q/04EMPBf3lxAVBzaZ5QjUfLz8GvoGBBNuMiLKm526WJqpCaD2rw3bj0xbEyEBLn3nmmTJyRGtZcvXilBOhGAKIUydPx+kbbPbdlI+B9c6CFy0GFj9pUfD9DA5BZ+AYGQpYS9OViaRh64qTsdTwmOVwGM1GJkgTHECBswAMdesx5d62BBhxoNCYtlrehX4rMUNzyAUjDnmF0gRdQXhw9nTuMojScBKooqO1ppnTaYYP60Bi3bsTFPf4ifLSSy+mOsWpvv76rxMMGCyn9FClSr4wKgkMY2CBI7Td+XhnyeGa1W+VrVu2l74zFoOeiD4y7NrSGHCBTMO6o2oG5ciwuKB65MggJtqksPBJRmrbQkdlksIaNGLE8CbvY0GCBWecmVI7/amU8toGxpbent6aLI5sSSWHjNMfOpBZB0sCx9YEiu4K1FGZcsjQwMpIszctZv5oObHrIWyQ48fnud0XRywBSOW4tSXOMobSluVNm4KWaqdctHhhgIO1779fNm/GAtceGkqMgd5PlVfion0Beks+KnNef+Ra5QjCycG0j+YADbpa4CsAtoH8eGahGHX3cf31K/J9KMHJqaQFSOTnyK7BcFS5AmmtMw0CSI7DkjV9em2p2rs3QQQmSObHGd5y662Z7SHXmzZvLSNGjkoljKPgQMmsgE8QSubqwHwdfqVvgu8ERr29F1ujoIfOYfbsWdFdbI10hjOTFKW1Z/KUOLsTx9jC1gQe3h14tX7dhwnIS2tFO6FyHL1k5bONG1IxYbM9J5sjoJcQQ5ShuBJujlI1ReChlVbQ7B4k4ZDr2vJ3PPeGTcn5Z3Zq+owaRHa0572hlRyvIN1G+aYvv2H0q62hhxJw2snBRmnLTcvw8PLRpo2SY9ZG18zX+D36B4CQ1AtUPCN01X0JvM9CRC+5pLz9zm+CnpJHyTN9lURy8u7oxhtXBNyyT0LbN1nmiyQwnH9FpQcDPPi7629YUV566blUl91lttpPnRo9cVYQegPllj8fP6Z7YWL0mv3iI1SkBN58XO3Hvyxtg1ptyYTqHtmln87GXbBx/D62PvKNTpgt4tsFbnRdZUKVQsKOtal1xKggvYI0tpmdcbb8XQggerpTwWsWbGeeIO25/Vk82dD/S77pS521GIyf5UvY3po81uqPbor58+clbrAQW9Vxy9atqfo1lXPJuPkj78l+eM/51g6cPBk5bqpTkhXP6/vYYudF7gGR0GzfJ9HRLgixpqdmjJBJ8NcZfL5wPnaKzHtnMrV3396LO+nSXYCxazSq65EJXp0pAEByxC8hdbkw1FJ3wajy9/ZGB6D6p89as1F12LkCbFKRN1PbVemkPfv9999XBvpPl6FBoN/Z2KCQWJSSZAXwINh1ZgL37CD89JNUalP1HcJC2BIb4DnovgCSbvGFy6+9Ls+tm0LQbTmo33N/gmUgLzsNdMVOK9HpPno0QKKKlJYlrF9ZXH7VwvgBrXX8Hd+j44B/pUMq7e6Tnew+cmi4lX3UxS4KiQh9Ycf5FtUVNpps+reQNHR1JREhQ5Jh7y45YvuycHhMV1pytXfX1kjyXZeEspuAKVVS+g9M56PQ6bMViJron0Tw/ffeS+za0MWfMiN8tPfiagvP6d3pON9kZOP4MSB4Z1g77YcU+4wcKbYYETsK7Mny3jFGKQbTzn/9Dcid5gwvIO5I7Gm3Jbn4aP0n5aWXXi2ffPxZCgJTpkwLuMAX2Q1pZpWdJxNkpv/sQDl44FBdYNzfX2ZcMjWySzc+XL8u8eq+fYcSfy1evHCYmGQg7WJ+/oc/+pt0A3kmIEMlKpmVWbq333k7MowF1Mysu/2P/+nfhyDohuutg7DrcHwSGC1s7DViFr719Mm+EIopNnzlKw9nxtzZffTR+swP0x9LT7X31jxhW1q4MR3fdec9iXfE7x988F5sDJD5W9/6VhL7lr6jG4eUkjgpwtowkQiUtFA5yL6zWKy6yqCy/dCFCGKT6HC8SXTiEManBUpf/7ixE+JMJTpPP/10uPrvvPPe9Iy/8NLL5Z133inf+c7/mJf2YhwkAi0vgOrOBnXVCckMdApy9eyzz5XPf/4LcXCMMsSKA4XoQUz+4A++MzyD0JtA7qmn/r6sX7c2/6b9jQH3//uO7333LxLk/t7v/X7mg1QPLFl67rnn0oam1YJzgni4yJ/89McJKO2mwINOsKGO+ikNkt11971hOGOAofQM2muv/zpIoKFGRieI9KTJ+RmBFkSV0aVcTRXozdWvBQE1vGUYXS//3Xffk23ulnISwrvuvrt0tLWXI4cO5/03bPgkSeLXv/6NtBoalmZEs6F92MkJ/FOmxTG/d2958cXny7e++dtRbucnQE2Lx9Ytw4QJi8uR7u4YRW0hGKe08DCGFmUxtt6DgccmJqMnB1ksN8zY4XfWrn0/hlOQzrnrX50/b0ECUw5AwMOYCP59lzkkS0kXLLwqaEZVoukpYftORkc/cF0eVhNH5VBGDNKpNU4gDH2n1AydJFWAQ74p3n4LwEZXhiZ/tL4psasQ+A5BVoM2MHCMoRKz5/E5B7stvav7FJyxaoOz1WftGRhTnwOR52Q5WM7aXTs/791slEbl6DvIBpS42UAvSoQ8kx9Dz83QrDKvJPGdt98tmzZuKUePGeo3XwIJ6kxQVpPZvUkW9M06Q0bN9+v/x4ZFX92dQAwiJrHxnHRCkiXpEYgwLpJpcgfpkaCYGdK+Snb0y2qlFChbWmcug+MR0Ggf8tyCeQ7Cs9937/1l7bq1YZAh1wnwM5C5L+cC9eGw2IlmhoyeCdScKd2AkHNogjWJvbkzyTvHMfeKK/J39m8ZKPa5/mBhVD3SVumcOWcARaXPrVuqBbjTp8282CaUZXptdb+Q76pIuj7kwci+c3amjLx3FjgZcJbUC1qdp3tZtWpV2KMwGwqiJM/+CKx8lu/12XXmr6Xcd9+9STY5Ks5EwgUooo8qyWwpwg/nJkAVhJFReq2lj044KwGxQJbNCwHF5MnRtxdfeCnySsZUbQ2tc/7u5PiJ3gQbZNuZTBw3Kfa2Sey1snzy8afp1+b4yYekRiCFEhl6nKHcMModC1IsELBbTeWJQ5Os6s9nM7Bxrv/woxqYTJoUOQGseGZ3VeddKjoNkfYeQRdaSkAwVNzQ/cFBoQm0HnV5bXfyPe7AeS9cuCC/5s7sTGIH6YCqj88UQJMPhCRJvPfuvZjICpbZE0lMA6xIQgWLQASJSVoxW1rizFULBeoqG4LiBNdt7ZkLFNRIqNyRgMAsUWWvPJ13JccCL4FeGbpQA/UEXXXPFN+ICKOhmWVfBGZjx42PHjgLuu6cySJQRGLJXvLxAu4moYTGs3PsRlpwzl9I4NrQH6taehd/yKm2HMQ3lmWzcfyM5DLLTDtV+gyH1/mrDN4Pz9bwRSdOWmA7K4F5qsdTLKqtVMN8hv84K8ml78/eqL3apvbGhrKPQD/MhaoS/Gsjox99/HEqWuSJrPV0H81OkhMAy1Gj8nN8sIqmc/Bc/rANkrNa4RYk1xY6Z+Jz/Fwoa6fNKHOvuDIyJXHkc/lVQNGYjvbMGQli2VB+zb+Tb/MNzs9aiLozpAJr8TuhN69tj2T+3MCF2AoyCBAhn5XifnTsEwCEPJFtv9zsEPI8gmk0wG0jW8rxYz3DO8qmRYckmzoKPv+FL6bSwGaH2W3//rQG11bRK2NfmxlNFMHuQexjZ4puksxuT0NVXSu/bDnbff2K63ImgnE+GLAgeRO0v/f+2swpiR/QTosNgVmqvvbt8EXe0/uN7aK346LTKIZV6FRp6KiqgISX/WLvANJ1H9iBJByeVTwF3OY7PA8ZF+wDjIC+fGlD9c3PZJ5z5swAn2SJHPgD0NOKXOflLo/MAX6AF1OmTSljxmk3NzMzmGTNLGIA5L7TmVGi530nT+X3xSFa/t2PhI5u2ZN37txgOjsM6hudULlStRY30dtK2lCSDJt9ScfTFZeFyIQvcL78jeXA4hKA9ttvvVN6uo+XEa38VaWjN3e+Zaudc3WXYVcXO7ioDJwTQwxXbNmUnr2hnJYo0Gn+9fnnXy7Tp08NCzJiHmdJbsS2L7z4TLn00stzhxJvgJT5abZNhUq1GYMyYEu89Wd/9qfRrwcf+lxsu3Onn5bHmhmzZF4cYRXI97773VT6vvWt3459ZLMkffYyAV8WLVqSHEC84V7Wrl0XObzicp0ckxK3qEoBkPm/73znO+mYajnZs2FIOR3DkGDUcGZdWlcrNoTyzDktKVPLmRMClv6LtHgULkQB2Uh8OoEgATDAr/1HAGX3A6rc7iNHy2WXXhE2ldfeeDMGwMtA7gWdsi5say5PyRm6qkf2muXXRrlfeeXVsn/fvrQyMESMIKOU4Gfv3jgMxmzd2rWhaub8IVhQtMvnXFEWL1oURwd59YxPPf1UBuA5aMEM1h7tZig7GXHooQuBkCxYuDhb4fWwcrZaxrT4+G5barPc88ZVYTqhRJI2gs3opVzX0hIH4PMeffQbMWAY5CjmK6+8FKd1//0PBKH7+JMPE3y5eH36gpLf/u1/VObNuypOixAR8jdee6Mc7e5OTz8DwBFIZnCQr1v/Qfn6o99IQoJxhOJQSM4YTTbDxqirnnzw/gflr//6+1kAaFiRcDW9rT/56U/CwmEOQaDr/5e1W6jJQCkpCtK+8Y1vBv1nfIN6DpxLIOWelDY//nBdBH3u3HkZTB66UNu+IE0UApqkj5IjghpQuptuWpU7YKjQDBtarolM7Un2/0uCw4bW25skhsz4N0m550s15vjxBNpxph3txf4dQQVExxcrzZIJ6AlUyf/m3NK/P2tm3cOg//vAwTgqCdHJ04ZRa996M4ToPAXQ0C+Jk+duEikBhEDUPXA6fharkp1QjIoARlDhebRIUF7n9wd/8IfptWeM6RZ98v6MIx77Xbv2la4ugEId1JMAZQ+IGY2jx+KMGBKoiwCNs7lp1U1pTzQQCsVpWhlD7JCN4ceGGY7aEpBlX8poSGJlvaGDAnKIFGMK6XX+oezsGFWuve7aOOw6jFnbDeiE/1bV0b71xK8ej7H+nW//bgyeCma9n86yY+f26Haor8eOSxBViTMAHpXCVPCsqtxztDezD2FbaWuPU501c3b6gffv25OWj0o/2lJWrrw5+qeCRWbI34kTWlorXSU9xa6kwiQIZWD93RVXXpH75yh8r/8WhDq3pgVC0iMgc4aS8K1bd2QIXKApiAob1MRJWeap31lVMxXyrq4kCe5LVVNCB0kVtLCLUDsyAxWdOmV6GT9xUnr/gR4QMYaekad7ZF81RvtX06Lrd8mOfn26ILHleFavXjO8p+RkWbR4cRiZBNMbN32WuRuOix3ILGTXuIAu7l5Ce/KEILC2EK28aVXdQr6/0reaH9Py7LwkJ+4s8n76dIZ2JYmZ32xrq1XLUaNifww4Q6Wdbcgl0qI0Pe8o8KsVlfGx8wIhcsdmc6wCAm1Zfaf6k+hqqVm1clWcrLk+aPL8efMDljVzE8d6awXbs6iSpP///Pn8LCIN3+XfGgbFbFw364MEY7R5SMn7qbJv757II9CCDaZP7B87VishpxOEuQNzfnweZFNALuD1foJnMkAWtCV6f4xu5icwMDazVmy2wIouCFDNeY1H2nDd9Qme3H1s8JEj6Wtnb+kQefB+ZABQFYKAhQujS3SObeS/2Bt237t4Bn8vKD11siYuAg3+3v4OARHfxoeldT0LTxekkqGC7q6rPdp8MTAWRNJL+kcnJII+XxdBFngOM+SZJRWgC2BDwHC8N89lzscZeT+t1uygM/RsR8yptI7I/CUZUdUGSLVhacsso7bR2ZFrur5+fV3MCSjlv1TCm6Fxf+9z65zvyfjVZim6OTjPSjbch5hi5/ateSa2lY4AvfxhI4ClzhX1P1nQegjIUOFyN+aZ/LzVFGhym/mQAE+jRkbvZ8yyTPR8npfNCTFkhuHPxydnLq3b0t+55dplSxKc0sUs4+ztjY1wH8CM//b//NesJ9Apw+fSpYagwn2Yy3Hua1a/ni4COukO3JEq+y0335JEgAwCMf33lx/+cnSpo6PtIjApKc7OnddfT6vmPffeF8ZECTw7Sb4QKKDJZgv435GtI2rb3+kzwwRUOhTMH55MK1oFbCZVUozunsSMqrh+xsylRMedhBr/4KG0nMZ2DLfVqxhKxgBQ7jZLSjOTah+RefCe2CrzgUA04KnvIiPuNbagtaVMmFRbujyTGMJdOmey//9Rdd9RXp9XmuDfosg5JwkhgUAgUEJCAVkooZxsS/K4ndTd7rhte3tCT/Ds/Ds9M+6Z6Z2zOzPd2+5uuz2Wo2RllLOQQASJKEAgkTMUVFEFVFF7Ps9bX3q3zuEgFb/fN7zvfe997nMTMovOh/1cT8ofp4MDZK0yOsFoh0PHQ/BoQJD6oIEDM27As8CE3qWjo3Z51fr/hhtvSFvo06c64+jYJ7aJrddB9Iknn0rTgVGjxmVMCpvHoUjzhTNV/p0f+zJy5JhyYL866Y7YSg5l55ljsbXWEq5yfzbZc7F5GkLAaXQNvaDDH7mGL9nPZkQCvMEW1PrUUUnnvnD69NTj0dfS3mAFa9+k54mQnuzqDCk6eeKERFDJug6A1pgzq0GFfdB8AFkC57NFnMKDBw/HB1Gb6fzAjDJPNm5Yn0ZkdJXmaC3HDqztpQwVigF6+q9TxICDA5di61NdyXsvfbm6GCibSUAGDhpcO3d0arnI49RlSWpPbwanHTt2oixb9n5mgQiZhWlp74hjAsw24bNVKz/MYb3v/vsD7p597tlcc8mSO/vSzY6GLeatvPji0tTNAIWUv7C5UDNhNPNFMerXv/6NvPjaj9fmMPESgUOMw+LFtyR9wca99upLGY4pn8/CCf8DXBgEXYcYtD//8x+Ukx0n8jvpN9LudPKx4KJEOj4w7hzFpUtfiJA42IwLI8MgCKdREt/85mMRFi0dTb199bWX44Q88sijyXlMAaluWrv35FqrV68pX/vaN+LoVAekNe/x5K+fDNt/0+IbExlivHj3//2//1/l4KH95Ytf+lIGGzo8hPWFF5aW5ctXlIXXLghDRdFQtiI4mAV5uVrfNooM0Hv9jTdjjETDsGwc0AoERkdwtaRUs0GAhTgxEwyWA4otFPXbt3d3Wbbs3aSfyLtUJPf5ZzvSyWbbp7XlcPXca34oQE1hYcHnX15BASXa2lqjN7WRQ21FSknXonwd5uTXqh0rYZPI6IhRI8OuMBj2ddLECSn8pwgoHkYynVKAnFOnaiHesOEZTnrmVGXePHcKP/vm7TDqu/bvOZeK4DkcNOwg1pUMMroiAJQdJycDMfu3JqQN9GOBRaz8dJ60podSH4Kt5+QiBrDE99x7X18dkunkw2IEavHq7qQ+Hjx4tFx+hcL+bVGglAFwSu6BPUyuDloZ3Jcaof7Zd+yTSA7j68ceYHq9BwXKOLoWZwxAwLxZWMM+GaVqaM8kp5mcUlrqNKZOO6909xjs1ZZ8YLLHCNa5EWoLajcje33llQuS6gmwkSFgVqoG+VcYDGRojmEQIVD23LPPRKHaoxEjRkWOvA/gDihrKgDo2qdbbrm5dJ48kfo7bKD7YqQ4lIysc43BvOyyK/pauXKGyVZvGTN6XECCfVi9WkONGUntISeYpTqrqDpz2H/PaU/UFejUiGnctedg2Pirr74yYMe+tx1ti4wxItaUfgVSEBdJCdmpnb626sMDYIDWj9d9FDkQubEW2t7vNghR+9LOznNNLSpA6IhT6h6cGuvOWXdeUn92SlqeFug6UO7P+eSkYuZmz74473Wi/Xj5cOWKAHUy4b1aW7R71W3sdJ5RcwBzOOzJxMkT8iyaEDhj5BrAxsZz+j0LZwSAEKEnU7WGsTtMs5QSQ6WlEHIkyAhjSY9KcznedqQ8+pV/EkfFXq9b93Fl+Dpq8xHvyHnS7rRfy4Dyq1//KvqHzhDZIuP2XvQAeBUxoL/YmTr4sjuEHh0CYDe1dEAyp5Ce807OhnulTX9XV4BG6gPOdCc9U72qdqzW/VMNFdrVWfQEbLl2UyzvDM+eNTfkmg5vMil04uS4kWsOcxyOMWPLPffeWw4c2FvefOPNMMPWVCMZ78deY7WlxwHi0tWMJKD7OPHuC7BK105jkS7dy4bHOXEddi+GtKU3skl21ZV4Z+tMZ7BRsiboYmSnSB+gKU1PZkOdJTQwIyYSvR4/IcDOv4n6kB/EGueOztSU4ObFN4fQSuvs2ZdkL8l2E+1g30VFAWu62ZqnY+mIEalpZP/Sknb/gWIavcYe7D6HRlMSDjW5QZbOv2x+2PT9hw7mmvYWuJdKun27e4qC1xpQ90j30CHmB6oDqXPY6ANOGeeNbXMGfBZhou04cu1Hf/s30X/Wwvc4ztK7kV10D/wUmzWwDsZNR8SBAyPTdDUswVsfN2FS7AU5uCRdAHXBay8DBtWU6yYFuqmn9rw1DZiz0p0o25zZM8uCq4BPjWz25/7203lCeP7tD/8mNobjYfSFa1pPDgOSlS7VVcvoDOdk8KCh0eVIaNkOnCXnjT0UmZN2evmVl9cygtY+DyxNRroDLjdt/iTpb8gHmAq+Ilv0qiiPc5vOWmd7y9DBhqTWlFVkWNNgQCqdNbFXdC5HJfWZaU5VZ71IX6rOnaYytYOsd/McHAPkg7pJGSvszD/ihpqVoDlA07THGdYZjf53FmszgUrmwz+nu09nf0WC7QUnKKRrq66sPSFSE1uW8t+HK9LcgNPQdjxY5eOPNpTXXn09aeB0mfPBASFPIoErPvwgOMU4EbVimn4g1nU2bD/RVvoPHBA7fLK9s/z8578sT/z6qciucS6DBg7JwHrEBH2rxqun+3QGZ8rQWvvxurLj892xredM/gAAIABJREFU9ZMmTS0jR4wqxzsPRG8gp5w7Kc1sI+y3atWKOBpNRCxEyO4dSXEkC9ZSyj49moYNfbOw2EVrQ6f4b2tRU/dOBh/DBggq/08PkKF+LdKwjWSQHmyQbY142o9TXZ2x837HcZeppf5GIybnxnxKsiYCWstvSnQfIs2etxzd/3Evo9EUdjXMipkNdCGBOSO9QkHt2d4stJAzgfOdWtvTGoYyg/z6euF7aSCvq+t0eeutd9J5jZfspXtb+qVWRzoBoM1IyqWXB3rrLbclreTlV16KQeThChHz+BgTRvpHP/r7hHcBpeuvX1RfpLSEZfjVL39Rbr711rL4ppvTxSo5mccVCO+Ng0AYv/LoVyNQDusvf/GzbOZ1198YD1Wqj/fheAGcOif96Z/+s3K8rbYftj7qWKTQYEIvu2x+BPbT7Z9ltox/k36gd7xQrygLAEbZMnCEA6ilGKQ66awj7C+8CPgA6JSrjT5w4FAYKt3pNm/emlBuwq8HDgQMYpi8u3XHClo31xCRsDd6kmuvWWfJbE8KF09ZuhUniUHBQFOYcq4dyACeE8fLxk2b0gkmQ/E2bQqTf9fdd2VtMJGESH6zrkFYwhR/XXjRuY4cwAZFcfDA/rJhw9qA8YCc7p4yf751viCFcwwdhgXTzXA5nEKlwJ5nWbx4cQCViNszzzwZZSbig63BHviudebFOyxrVq/J3nh31wEIFMhiY7GkWBkA4+C+/XGm6pwKRXo7o4y8iz3wQ5HZtxjqvmnMFPCyD5dnXZKeMlidhxaLa8utt9yad5beg52mPBzamhIndas3xlpUSOoPoHzsyLFEBbFbcsEVwjoz9z/wYAAKoKENsOdkfLzPoIEDYtgPHjxSLpoxq2zf9ll5/PHHEz5u6S2Z3STnmHzpgALQdvecTdpU8lwvvjjPL/WG4w4Ycf5SoNzaL9ce3seYkQVNItTTYeOAfQ6pdq5ALcPt/H7jW99MVPf1N19LVx77dMP1i+owyX17+1KIhieNQ262qAYF+vHHa891zEtrW0WxJ9riWAO+ABEnhLMEaJJlTR+QHPbFc2OsZs6YHbBHppEy3WdOlSOHDyUaTKEy9s6Us/niiy+X6dOnpQOQ6IjUT3oMONc+mRxh9pApmqFQrE1zEWyzOQ/AKzDhzIlUAYuHj5jE3pOOTQE94yeUeZfOixx8vOajOCuK1jGFIs6bNn2S80p3knegHPgJez/nkrCq9okOxhiaI3DaLJ/ddeid+1515YK+CN7hFNJ7P2tvn8miM+19EErWEUvL6CSSZSJ6X+EvwEiPPPd8dSgXXnNtyKCJ4yeFkXamAO4xY8bFCNqrVWtWJQqpPe6WzRvLBdNnpChdZFsTC/qTjtA61twcNR3m8ezY8VnfmegpYzU9GD7yXHqjM2VtV6z4IKmX11xzTToNIah0SLRXUuysM7KMwyw1dsvWbeloRr8jWkQCPb8zzSmkN0VVyccVV1wWR8caIOww6wBdE22ydqLW11x9dVm9Zk0fSO5Ncwt7yQaIAAOFvvPptq2JyIsOvPfu23XwqfEEyL/W1hh7etf5XPH+ikR+rI2zV9l7QKrWWFlPIBDAAW5S97RhQ/RjCKSBg3ItOfIA6quvvVquW3htiDfnu6bJapk/POcM2UFXY3g57E23L82DREI5IgCN9+EQith7phMn1JcNLLfdviQ62QwSukBtWG0UgdFdUO664+7YNzqDzaH73Cts+ujRuTdgg2hhw42fKL39kuYurZgz6axxHtl791RojImdmjqdA4l6I0F8NvbiwIFgEKnde/fuKkeOHU99KwDs/dSHaMLjmkeOHY3+AYaPH+8qU6aOjyORmSxaPQ+ug4pDYh45kmJ7GIDMqZdALm3YsDFRAu/vHc0/M8gZIfDSC88n+uiZMux0+LA+vWTor8YyJfLsTCIiqr5qSW2womoko3TzoUOHJ4WNTC24ekF5+umn09FMRAvR5FzINqAf6R1n1H2NXli06KZy1513ZJi7gbTshM6PmgEhXpAMaf5z7GjmQNEntRZpQ+QLAEUoiZQgZf/6f/5VsjS8f+zZrp2RJals9On0i6aHyEMecxyxYJpKAJjBfWfP5rq+Z2/tK4Ib2Ja54NnZTbguzuNpdW7TIv9wCD3I+dfoKbXbfcPAPXdtOsQ3rF3Xar3R/uwhvMfpqGljp/u6Ita25xwdjrCMlsZx9Bn2C9ECuAPS8JlUebaHrZUK5Zx4NngxbZmH1y60cLN7u2bTjU+N1om+mlm/h3noXbLrs9u2bS8vvfhS2b//YMg276dtt/EBtYbrcF9a6tjyne9+J6nLPnPqdFfqnQ3yToSvp7esWrmm/PhH/1A++nhTWXTD9al1EakxaxLZQu/QIQIG0ujZ0h/9/Y/Stl+tkGgyedv86drUXSMDNQfzt/bibK3ifo6na5EFWPHtd96MDKnVEn2ePduA6p68ZxNU4OzB0/bJ/sEaMLsayzS9Meetz0lUw8p2f7Ds3fLQF7+UjCDnnMzLWNBJje1nK5Vy/LN//s8T3dE9jp5Tp0hvsKnu896775TFi28K0UOXSNdrObhrZW9y4XtLLVDs15IUFotJ2IR/OBFJITFRPl3X6syDsCB9LXYZWXm5jIpUGgbAcCkv//rrb6QlrgNvcRgVLIlcb4aZkaWE5TdjbxhHizJ+wrjy2GOPldGjR6YITscs/0aZJidXkW9fOLgpOsMW33ffA1lIqVZYIgCckDazMyzgsvfeq4auuyeKEMj0WYoyU783bUwkQxhOYafUg0wPnj0rgLXpuOW9abPRY2vXjfSAb20NM9EwQxSaz9tQnr+wtJQAqTJjx2n1aZjovoAmTIE1lIqiEJkScUj/kRk/FcZysuFkp3VAkZ7Um8jVJ5s3ld///T8sx060pViymQdA0ThUhD370tq/HD18LOCcAgTuFRcH4F08K8p49cqVYfBE+DasWxcDh7UnpLpWcZTk7lMUCmgZXDLzu6l5uiispHfuLeY67E+6zPvL3g9QOHbseJ36fb4c2tYoZQAGyJbmoZjSfTiG7kEOFl57ddm4YV0cLe8hSkJhEmwK2LNTLNr29u/XP++IIXEgRWUYJYyIVD/ggzHw/SZkK0SK8Sd/Dq+94xDIf586cWKcRyljnKXjnV3ZX4bVe2Qv+nKwzThi3LFXjIN9Y2D2792bKMSFF04v3WlVKdWopuEwdDXNc29Z9t6yFCuaS6VY74477yqzL9GFblRY6hgJc3Eoj70KN7sSLdq/72D54Q//OvNHGO933nq3z1GYnTbbrq+JhvoYMo7x1Tpa3n13b085cOhA3induObNL2NGjixPPvHr7K9GCUA7RQyIqU8AmK0VRrKpNzh05HBRKiFaBzQbdnb5ZVeUdWs/Kls+2VhuuOHGOMYikBSX71pnIOaqK68MeOdczLtsfubTaFHuLEp/4Kz4nHPBQNVi+wou7MP0aRdF/5AD6aq7dn1eBvRvjZJz/mtr3tpdj/z5SVrY/v3Zr9SWpdC/37m29RmUefxoZMhnrBunFsjmbGP/RKToIikS1g8gvfba6wO4Oc/0E6MITHJ+6U1Og3MeNr63NwyaSKo1QcbQuYx2JqxPmJAaQF3E5NibYUaXITq8L+Pl2eiwpMF0d2eeFGfUGdL0gvEnN2TR9bdt3xKShjPMeGE8MXYAhjbZnHvdbQBWjQJSVH7oYNrpmjsmBYPe45QxhtpuG2B85RULcg11mzrsiSA0Q0+xmersRIPa2zHd2q3LJ69dvJxndsa9OWVp6NLTE9aXvq6RzL1pNerewIn0QCkf5JJecw1/W28MvuHLIrnYYKkbzuhP/9f/KpddNu/cMEykj2e1V1KLAEDgU4rEgquuyn8DN/QOZ4suZavYBT+Z0aGJwoQJ2QPvD9zaB2luqUHtGxYs7brWkBxOSobPA5O+2wxettZIRN2pdu3+rFw6Z35SWUWWavfQQWmZCkhwuumI0tMSOT8KJBlBkAYyGiV0lv7aHfe1/yd79BKd30Qy6GZRTvrcPpA3Np2cc2Z93jrbZ59JFCfDmdsDMnRicq0U6H9WiSsAyp7RLcCMs8XGc9g2bV5fRo4Ykzk2amnIrhlPzvay99+LnUEMcXBFcdSi0Qv2Ba5gS80R0+0QIPtfP/2HOCeGLjtLuo+SGymgzhXQbYi1aJrzjCyVSUK32Fvv652Qea5PlsaOGR+dmiYKra3RSXQNHHDxxTMT6eLs1a6T+4KN4BVOM8JCsTR5r7hiTBxfThc9Au9wKMkER8HaOZ8jhleAbu8SPW5vr2lUXZ3Jikh6/YiRtXvo8bbonBqpNS/w0nLPvXdH7tQfI6zYwowN2bwpeygKxXYB3vBX5px0tAdYiwY4O7CLmUAbN24qjzz6lTTNMHAZpuK0WaeF1y4sjzz6SNZ644aN5fU3XgvBy/mWUbL0haW5302Lb8q1zQBDSHJmvv6Nb0aHZpSDuXTddf5T06jHeeLAcij9uEcwmiHAPd15XzoDAe9MSvsiaz1natTMZ+1fE7H5/6aXkzPr3KQB+mzqo05XR8p1fc95rZGcAXmOAPe+9tHN37G/RepfRxmVtPqec53YkiWRCFSNCNYhxkhTNZvt5b/8l/9cNm/ZUm655fbIuHuLmL315pshQ72zaCm9/dWvfjUOsvc2NFumlM+LKNEJyz9YVdZ+tDYprHCU88aeppX24EpSm3/Z4CTk4W+efKbMvfSSkOQafjmXb7z1Srn11tvKbbfdVv7tv/3XIZLuuuvusvDa62LHp0ij7t+/vPXWW5G/K6+6PAEI5MXPfvZ4OXPqTJpxcWIQ+7Xb2/Hoa/vCcUfa0eFqsKU3qzP0b84kIsN7X3rZpckQQIxo0KUm2Bqzl9ZBI6V0uZwyuTzz9NMJdIhE2kN6w0gbjUhSKzt2TGSyKT1oObLvo94UkQ8emsMlr5Yy5sHZfM6BrmYO742LF4cVE3bXGQ0wxAY48NJd3EA4TE6ijlHAIcDtpTD6wBYGEcjn2U+ZXPN0a9u6L+R6oj4MJFb34pkzy3nTzgtTt3PX52WSYrC+4VDSOKQZ1dagpi/vDwNEOVkUgNqCYWmxDoyCd0rbyc7Oc8Zx/FgFTEOyEVgfrY2BwJpTq3hsZ4z1kiV3pIObQ+99M8Ph0KGkc7jvrDmXRFHIBXdggHfsi5A9ZcqYSNEB0nWpEfaVr7xo0Q3JMfUM8gub/M+wS32Mw7vvvROGO21JpUUNGlhGqV/oOBkhIBRqeoCD1A1Rpn3TyJtQPBYi6QRbt4a5uXnxrUk1xGJYQ+l+dchTewwaRU9xMXi33357FIqcyUQhMrhubN6LIJqtA0Bp5PD973+/3Hnnnfm89WCAKHQOwMsvvRxwO27cpNxHY4LuM2eTFiWKIhSdgkjTw4cNTQSr5q3OLffef0+GiDZzEih+BpsiIh/yXW+7/bbI7NhR4+IA1TodHdoGB0RqenHRzBlR9NbFM02coI2uIXo1RUBXIgratcmOz/YvLXkfQBIYah1c+/FTnowyzsi9yIXD6w9A5DNpIjB4SIrjA9CEvNPiRhpFTZ+p4KRfnGlDWQf0HxRW3xmhdKZMnVRuufXWRHLIhK522deTdfqyiOKrr7ya2UkUnqLDEcPlFw8Ja0qupeNgOpv8XYwbxkzK45ARwyLj55pJqLk7UYu81WzU+VrTwhghEERXGFoyICWC46KL4ZNPPlEuveyyMNdRTCNqsT3i5Gzf4N6a/nkkaRCY0vfeeycKeerkKemghdWcPWdOHyCblHdK1G7SpPxtPb17nZ81PIDDcl4w7cKc6+rIq9PS+a8958Dz+W6TUnrzzbemUBm7zxiJljgbo0boBrMpShMZQbnfdfedCY17bgpaca60PE4IA1TBfkc6jzGQTXtY71Rz1wdH5+3YuTPMN9kw54g+RT6IktE1nCbGF4kE1LoXkM9oAGHIDbpGgT65wnQBL3QB5S/KxPGhk+jiNMeYfmFAZNp3957NOT1ytBoSqR7OCiMIMAJVzgrnh/P2/rIPasv//gOyxu4peuJehhnW5hjDslbelU7TSUsKmLQVz9EAlSZ1ULoPoIrR9H0RVbpSMa8zYt/ofjaIvk673kGDo2/UJdr3dBSbMSNdJ/33y6+8HCAFFAN51pue5/yaKN6A+5oHX2fCHDlyMHLM3tB53s2/OYMKy62L/8YAK7hNrUpHe9IIrXuKrVtbow/Iof1yvkSW6FQAYOSI4XEw0kHucCVadLySwWC/6WspcaL7TXMAaSHN87Clh48cyCBAqdnS1ERfpKySO7qXM2SMwLDBw2MbGH260Hp4zyHDhpVRY0bHZrBb7mttpK/SY6aMe3Zn1Bpwmu05vUf2paJ53j17dmUtrDviiW6FAeyrdGQyoJ5WxoB7IOAAbc4zEkp3L9G5rds211a8Y8bkXtbVO3FUFIDTa5xOtgHIeeCBB2vXq/37woQjneynZhxSKJ2Zpssle6GmMjU7hw4mE6LOdTEs8kxSs9UNcOpTR3rqVFn+4ftl3dqP08Jb22wzOjD5BpuLcht6Tr8hIem7Sy6ZHRsia+DI0bYyZfLEc0O/gSr6LHUdfd1nnSfvbe/SpXHfvtqR0hDldLsbkVRAsnTw0IEQC3SNtXfu6QhRaUSZM0xHaUzjzNibEaOGhYyzVmqEPlyxPGQcOb3q6qtjg9SpsW+6WCEz33j9tdgpc282bFyfdUDWcXacyb/4wQ/y/t/73j9Nc4taO+i8DwrRLI2K3kHEiBw8/cwz5b5770sakaL/Z55+Jml5X37kyzX9dV8dLEkXWDvp/jUtqV8xMraZjxQw31d76zw0KbdwoD13f8Rrat86OqqDOGxYdMLA/tUZ0ZnR37W+s9bnpqHKmNF9NuNkZMJ3RUOlpNXGCr3nhn42zpLP+C4d7rn8aZweMpk6wQEDok/pFiSEcyeyo5us6zeEuPINz7xp4+byk5/8uFyx4Mry4IMPZq/hXbhHfaNoin1AKnI02Bj3zwDdIXW+UDqytbeXnz/+y/L0U8+VltIa3cjOkb2kysri6Ov2euddd0R//PgffhQ9Sk9ySDShyayxfv3KS6+8WO5/4P5gVOSmaLqOvOr1EQSyjdgOTo1n+M53vxvCGDb+j//x35ddO3eX3//9Pypf/OKXYifVM3OM/9t/+8vYgX/+L/5l7K+ux5zgpS88X1595eUQqF/96tfO1btu37Eta/znf/7vEw1iL+hT30UQkNcFV11dltxxR/lwxYfl5qSod2YdEQJ0/wXna9owoPzqV78MfvrDP/yjOitTjQ5vm8fJgDGkjKDJutguDI2cdjnDY8abXdMbEE9JUSpYdwyQ7wl7XnfdjQn9ypnbuePzsm5dDY8CBJis4cN11jgZxukP/uCPYpwwrkJiBJPhDcMxok6r/3Dl8hw2B0veujAa5btj184U8GHEfN5BaAriFSUz8pQ/79hBaQY7CfFjXwmQBduzQ6//42EMKBcAA0iQEua66hIoLK2rPR+vnAeK1SUkNoYCPXXmdBy6ppMaJprg8Cx5v66VNr6tWOY5da6FNqGTJsbgNBEE70kxyF9XY0DYsYvuI7eZEPl33i1mIwzgWVPsawckSvD5F5eWqxdc0zdFWlvGIbVbUSkxUthggyuBxwoKRySnmYMjWiN9gYGXQiGChgHb/tln5d133g2zZIBp6k76Qv6cJ5EAApUI2vQLc9DICiZCpMaeMxDaKY4ZMz7Ca/4DkOq7DehPqH+4zm39c1gAbLJ425LFZWqmxkuH7Mo7NwXF1pITJpTpZ8LY8XlPCgHgxiL5HuM1dMSwABLPp7uLup2mTXTScM70DffsS3kBuDqO/ePk43Rz6nOgMHgO2JmuU+fYeRGHGjkQHj4ZBav15cD+dU4KhrH95MnSf2DdK+mQ9pZS1JqcQrl4xqx0CTP8i6M19bwpCWHXkHVPwK3cbE4ZGaQkdSU0IOzY0eNJU5w5Y1YmqCv+W7VyVdgU+1wnWF+U9QcorfOU86aU86adn1kLne0dGexl7aSrpV2uycQ6502aHCCeWre2Y4l4OldIAjMTMN5tHScC8Jw/xoDcKx7etGFdnASK3LuSL848WUudloFfWtW3qAdoyxq6BpmS8gFweyYgKfOlcKSYvb7CYd3SpDC+99672c/rr7suhawAHofIGaZHOH2AOQYc0EV8aA2sKFItijVGHlgv6a2cGJFV50yEmPPGqSFX7oXpJedkzBmWjsZBl3rEKeB0oFo50mQSyGIUOTgiixit1LLslB4yNOdYRDEM5LCh5xxTRaPkhaw7yz6HBADo6UzvgrGl69RG1M5ng8qRIwzpoACuDF2dUOcAaU3qPdX+pcZS7clZrHNta4vI4oBj3XX0Agr8mzPJGfL+5JaO0tAAWPJOTbRCxIHeIx+i40AwRxlADjs+Y0ZqldgM+5ravsM6xtU6KN8TuZ976dycaREX7G/Tqr/RW/aAI4ZwqF0lDR7sl1SsnOu8U033OHpU4aoORGPjfAIfntm5kJ7pmlIQFS6rAQGYasF+R2yaAvPaFVGTgX3nmm44t3SK7wPVtbtWZwC/s9AM4MMuAptAPnncsH59IoCXzpuftVBAa32lYIhMjBk7KmnNzrg0NzaBDLB5ZA34TipPT41OSuWU9iGNyh6T30U3fSGypcupKOTcOXPSBMa1PIOUId+RMhQwrU5Fx6/Tp5OCSrYBHTJiDYFx7+ePuh5AWpMfusAz7dm9q0YJzzsvUVjfAWrS1auf+or22Cmfx756TnLoD3lyVjHpnks6L/DIeT6eBi8tSVvFEmHFycQVl18WJx1pCJRpXuTzCKK0Ie4PpPYrY8eM7muS0Z11Oqt2oUdnwgP5HHDpeZCn9Io0xd37DpXhQwclbboC75bco+nUV7tt6hR6XYgb5wvW8c7NelmTpBB2dmbvyJyzZv0A9bQo7/KZwWXihEkhnBDN7Agbe7an2iOEllRTa279yI290kTIvyMqYRadz5QPuBenTfSXrGLu6TQNKUQQ6Ur4yprbJ++voYVGFzJIFiy4JnhD9KA6By1l+IhhIX9TW9opdX1bcByiWpv+t958K+9mPIRUdhEt6ap0Iwxj760LzJcOapOnlsMHawtx58+Zh93oYq2bOdLbtn+a56I3AXOOnnNjP+ipOCEZcVKCy2pznbHRkeSIbrDWbKPncX59Rio+uUgXzXI2oNg70aGeV7quxknwbboQ7t4dPQDfuN5n27fVeYMLr86zsMEwCTBvTQzxTeezAf3L22+/ey6DiT37gz/6o3Ld9dcnWkaGnTvExuefb0+0QtqYtCvXITv2tKf7bP6f7ln2/vvlxz/6cdm9c29ZeO0N58jUhvRHeJBTum32rNlZ1//wH/88Z0pJhfMZZ6i3N/bFWfDe7LGopRbT1113Qwgxw6pvuP76/J6zznHR9Rd2dR3DcmWKeGYYAXZIhtPo0WkMZv11V4b/6cL58+aV1atWRgc5twIIIqIIl8NH6viTpS8uLdcuvPZcO382V4aCmnXkybd/7/dC1tsHzbfgGE6Z5lpG4sgU+x//4//Od77//X9Xhg4bXFoO71nd6+KffCJ/+nhqHdQj1Px7k0aPx5tyGA4Kcw4bGkVah9vVbjgOa52HsiudtXjQPFqGS+G50BwAwEBigeVpC52ZEwOIpP3m4MFR5oyCQwHwAmNbP92cfG+GmhMh9eeDD5aVDZ9syuybtOccyNsdECX57HPPlDVrVpX77r0/efm1wHxYFOry5e/ncN9265Jzc3We+OUv4qDoKmF4JqXjuTNs6sTx8vprr5V58+eXO+64M0Ap3XH27sumOzBXXXVVmTb9wtJ+siOC4Vmw4Awv5cFQUiacM0rGPBuCAvSIPlG0Bmm5F4WJyTcQ0UDIZe+/G1D66KOPJodTupM+45ysa65eWC6dMzeHy8EHkDHpGLnlK1cGyImecK6kqei25dmFNTlvP/mHn2RPeeGUoIgKNnXp0ufjxEr10FCBY6M7nVxHQlXrki5LfjOD4XBJLcJQKiTjBKcz1TTttIen4BVjyEjpkGH+y/r1GxM1kSsaZmbIsHL0WFvWDPBLXmlXR3qnkwdpXMKliqaBtiaMns5pCnDbjgfgUfZCn6NHjowsp+vU4Nq3Pd1WDPRrKWkbiTnEzIvoUIqYXMadArZO5BmopOQ62o6f6x7kTBxJrcOkOJr2rccMj4kTcybILBYTSKUAk5NdWsqQQYOi6NUK9evfv7Qdr93NAPrGKAGSHO7e3pbIkXS0RAlOHIvDwYBidFJv0H0mRiyh7q2flv3mF2kde6o7sqO9NFCA3ZBq5Ee6KOA9ebJzc0kFGTpHdbbHATp/6tSayrm3DsfEdgGnWE1AibGR4wq4Nuyw++vyJGddtK2toz2DAp1fYFzEF7Gwfu2agBaAmHJP57SO9sgYANmqo9yBg2X9hnXl0JFDYZ6AP2wywFxTHitDR8kCV4pcFSDaWzVDdADAmVz5sMN7Iv9YbNdgmH75y59nf11fITyAZR05YDXn+3RSAbT1BLQ4cVg33QDtE7LD8543dWocU3/81Gnn45LGqbuPCdKMsHPjHlJbM/tj5sVxFr0HB47usxYiHfQV1l8UC+ChO5xJqYK1k5l04onnavjoU+fdNapzti+gXR0VWeBUM/5+PJvr3b7k9kS/V65cnjxtoBogAD5EYIHIAG3FpG1tZeWHq/qG61XGFyNHRgEb68EW1La+hkUPOJc+R3boMgabnHl3nwMEschNa2CRNdEC10TIaA/LEWWc6TXXdG7oGTaDseRENY003Nf5tZ6ejR3hcJNLOknKUDqUiWhOOy/EjdRAzoY5GpxCQAsIcPallKnHoIuBEufA9THWnkEUGMBzXZ9xfqVKuh7HFbHmWWqksdZOZkZNV1ccDu9ibALdxJmiH0RmyK7rYPkfuP+B1CMdaztS2o4eTyMJn7N/acwwoH955+23IwsyBtrb2gPU3I/ysf7YAAAgAElEQVTepqMawD177pzYIXKAmBH9Z89r4Xudr+P96BmAC8h94423yvnnTY5999zq2ciyuRVNW+fMIdK+ubVfdC521ntae/ZWsTsAs+z9ZamRdJ/RY0clQwBwQWwCqPv3HYieZG+tqcgYfd1Eapw/DpkBqtKRd+/ek/1JY5JSUr+C4GL/AHw6tM6O6ol9TYRJRGfCuJwjzQqk6Etjlg6aoegDFOxPTZq4zxsmqoU+oKoGRmRcSn8aLJ05HWelqYG74IKL8nzenYzDAGyj/YSLgGeg0z5Z/9opsLWmavZrSZSHPaMzvB/hzmyyozWKI4sByPYOgGTqLTOcnS6YnE52IlPIU5G6oUNrq3LXdj9gl7wjcAFC+0gHqRNDliL22Gb3ZBvoWJk4cCCQrYaDnlWDIypMr9CTnOOkzuX9zH05GR0GjCPGEIAGqktXrWMYWqLffIfcIx45Luwc4qM23LggetussWQKzJuf1DD6iq3m+DgDTUOGOo9tc7ls/hXRcdFB6lz6GH7nI2Rs3+wo78ke0fUiec4p4oQT6Tv0vOdMHfWRw8GB9sPeImLJFPlk22RRWNurrl4QnOP8wWJmtSFXRDvoZ3WVSH/Np159+dVc68oFV0cvwoPSQuk7WQU9Z8+EREMUW9NkjIw06LaUE23tcVxFh3VsQ473dPeWiy++JJgAJhX9Iv9kSSTTPqkF45w8+Zsncu5cE96jK9QTsRFne6s8ebZ/8/3vh7xSA6OGa+euHckWuPe++8p1118b3PrmG2+UF5Y+X7797d9PZPGiC2fG1quRJ0MimPC69HbjRaRyc3TgWR08ZUyRG2cAvrQ28PRDX/5S7E5D5Bm98fY7byVgceedd9eoO9Jr187c5+676wxIxCDMSU9SCkjetes+jl5Se7Rly6bSsvezD+Lo/OQnPwkbp7Upj9xhxOJRJsmXNHTuxIkIf5NLypgR3BRx9vWIVySVHMZeQ766MokZsN62fXtaUHo5M0CAQYLHE5ZalFQmYFW+/oKrax5xq0nUJc4JJcZQUlgM10aD1S64ML8LI4g57mgPGJdbio3mwBAihgX4UaQkDI7ppkQUPP7w//nrsvLDFaltEKkwoE4BP6UrkiU14IEHv1gefPChHAybIAXlVc0SzvakKNTcjmEjqlJ1rSee+HW57bYliQIx2LzP5597rrz51hspDLzxhi9k3gQWiHH/+S9+FuZeTjHmFnMOQD/33DPZXIrpoQe/GIP893/3wxwgz3rlFVfmYDN6BnsBMdJQ3l/xQZxIg0ndx1RaG05JMigA55NP/CbMOEfNWvuj8FIHOoaEcgIMAfNv/+7vZS2ffvo3ZeHC6/LehqEKgROwJirHGQQCgKoMK2vRFpgzY7Dn2QAr4Vsd4OQ9A1UJVw/hsLRkkJjcVCkIZ86cCqB+8803Uly+YMGV5drrrkkBKpadcaIMXLuGno+ntaYDP27MmAAJe8jgBPT1dUghz2RQ+pWQ83DT6aWQHD4cRZk0ttb+AX+eLYWIXafC5mDqKYSuvuFtlAUq6XTXqdwjtRydlFMtLGzSBhn0wZkrcrS2pHTN3rNl//69MYLYfiyWLoV67ol01XSFaUmXXPHhirQ9ZjwwagsWXNXXsvJsjLeWpwyWNrM6kknt0GGP0+lM655DiamdAFaOn+io/48JK2fTocWapt2qwWvjxidtQQtqoF76kPQiMsIwAzPWxRpTfGRqyZ13pltiy4D+ZfmK5TmTGDfsUq+1T/rX8TgZriG9VU0ZJeZZBg0YGCZWDdH+gwdy3jjrwvk1BY6Dtals2ripPuuQwTGcaoBEaZAQTXtOz7Vi+crSfaYrcwCkd9RBhZ1pOV8nVA+KcRJ1ySDY1hpxQ9YAimZDed+33n4rtQUN08dxatoOWy+kDODo2sgCRobC1fWO/DAIAJCOWZR9BpJS8P0HJIcYk+Xf6cqmS51GKK6BweVoI1ow7u6TlI80E6mML4PZ5DHHwEtBuuSSgMWmgB25ImoOnGQI6uCBOVd0BcZS6lBtKdyecwggAce6lkkZonvpHHIhvdbnMHfqYDDmTbQNAULGUy83YULSz6yzM4kMcV4T2dq7p7aTHlvTiqUG0TXOK32YSe/nnReA53nIjDPqrDVkAsBJPoA7+ky9ofsCvcAW4JBo/7BhyTYQkeGYIJW07RYhvfDCGZEb7H3WVSOOo8eyruppXlz6fMggz5yuZZs2RZ8iRLyf+kWO5euvvpJGE67LuEp74zSyg1KK6syPfRWMZXhx7ZqUZj4DBwbkNfLDBrgn2Vy+4sMyeOCAOEJp8dw3VJUzmE6K/ftnT9vbOuJwA206YJJDBKKUMsO+7bE5RbrjSWPx/yIGzrSzUmtCa13kqdNn4lxfMntWAGDkadbFAVsrV60MSPXMTUt3Dgvdy9GWikhXAC/ug6U2pdwQW7KtVTJHk6MBX4RkOGZ44/BzIxJcF2vLYeS8eBbDudkvzygi6G/y0zgz9ofDvWt3nY9iyCJ9b50RH86C98Twkh+NEJBnahqaGSi+15WusHWgp7OH1GPTM6B10sRgCXugvof8IQQ4SO8tey+ZHqJdifCLeqXDV22Q4xp0CR0PwEstY1czr+c0kIlAqWMgnBnOG5ySDJO+84LsRSxySH3e3jjXty9ZkiG0xggYJE4nGZpIR9s7zw6E0iN0aG20MjOyyBmnU5tmD1LgpJ2uX7c+jo7PaxhzxZVX5EwiQBEw5BOQtsZYe/cAdukMetRZ13Dk0nlzQqixM80awn30Suy0SE9qtk+EBGgG3TaEgnbh48aPi54hY54H0eEsurcoO6Cr6Q5TrKGH9aInrTVdxdFAJPmd9XW+3IeeokPHjB3Xl/J1MtfyGXoRHmuaOqXedoh21vXM2k+yI0rtmYJXTtchrJwoayWtXDMDzhic87d/+zdJTZeSpW6uSRWXtia6juiZN+/SrK2OYc6HazvrbPuunbuCC1xDF+MjR46ljpJ+g9XoY5iRLuYQygKZO+fS4JLXX38t5zUpg62tIUvYfHLk93AaZ4Pu0HjL57Zt25o14kjCdGzmTTffFH2OiPvNk0+Uf/Fn/yq2Qdo4PW0eIyxIz0pRrI2I9mU9tI3+xS9+FoJQm3IEECeOPaWTV364vPzL7/+bpHL6PadO/aHxK3Cm7yCu7Kk6J3rkT/6379Rht8Wso8/T0dFzPPat36mNqI4eCX568slfl5bd25b1Uhzmx1jM+ZfNSwpYwx7w+BIy1bKvRa3CwHOOjs1PV4V+/aJIsSMiOWEzes4m99VGP/fcs9mg2267I2leTz35VBgIAFX9D4XlGbS69OCiNA6InFgvLT3h2LEjWexp086PkjmKZe/sLFu2bC+7d+8rd96xOO19gTMDJ72LgZ2EFGvMUABSDMK69WsT9tW2+cPly5OmwdD6WXzzLelyJrIjrYJ3q9gWmwkszJhxUWpX5B3z+ik37P1lV1yeA0hxAPGGIWYK7SnMh4N+IGDCf+/dsz/f/fbv/X5CyBwnXec2bxX16k4RrFAuxaIbxcqV68u/+z/+ZSIRcmy9AxZUnjqPXTqeegOROCDz2PG28u3f+4MwSrx5TAxFAwjpRmY9dn6+O2wmIEl53nPPvXEICQylQwkTHOv23e/+71E0gJNcUMwxZcahAW7SmKJ//4DkJg0GAJw1e2bYBkwsV7u942RysTdu+KT8+te/Sk5tcnP7DYgQ6+tumu4VV1yeojaH7C//8r8m+jFz5kUZ4Mr4cIwbttq/cY45AJoY8O4nT5yUw0XpUyhSMex3uvBI2+krOmSwsev+3/MzdpSLtSXvjaFpTVj8SO3iJM1HJ0IFxr16348q3X1NIcg8Ows8e0afSZ5vKamp4iCmOcKRw2XU2NGVJWypTNTuXXviJGlMwTE2YVgqVQD+xk/6Ui/PhmigrMNuDR2StcLMkE8GQ2qovP516zeUl19+uXz8kRz0k2XY0BEBY9ZFtzayQFGbUYR51c6SEvM8jCFjS84OHDhc5sy9pNz0hRuT2qpJhfeR+nMujbCnp0yaMiXpNnPm1ZaRzlOTUtpj8F3f5HPGRch83vxLM9SLM8BhwS4y5IyglBnpEDpfiUrSDUAGebW/QAdjhGUbNWL0uQF7gJMCTwZJU4fx48aU+x+4L7n3yBFkB/kkQxwen/eMro2pc0ZEtjmPuk0BoJRtTeeafq4Y1vNQ0NZSyLxpmMDppztEtEQIKHpnW6qfFrh1kO3EgHO1U6KrtVXwkZx7elRKAecBUOFQ3HnX3ZFDxoZciCTSu4wyWfI+DL4f12ha7koH1SZW9FddhUgHYy9t7kyPZhEteT5AVTt77w3EMazWREE24yeNiy5QH6FWyzvbX2ee7IhKpYHAwQNhwLHdZNFa0N1kmr7wboA4eTZba8jQYX3djE7XqPuQITmfZJlTxZGVGgQ8pYB+Um2/W1sYt0X2kSKi/N7LsFJG35Bb63D4yJGcQY6l6zcOtucaO35samYaJp68iMRJ6QVUFKzTBdIy6HyOhpQ2NZH0DhKCnZLeYU9feP75OGKAFqdUoxfdPoEuaynCQGYQVq7LpiB+gLZaW3m077xIkVJIPzbPrB7SOWT87TVH2XXYBuvDwSMjI4aOyBogyOxH2Fq1LMePl527dyb1h7NBzqQ6ARlsEVlDIviu9wN6OOQc72boq+iu7qjWks2TFhumf/SYpH55VoQbWXFv0WtgPrWHbW2Jlmpnzdnj6JAd6ZAIBXYnrWQBx6SA15osTS+kDmH6RaTpGbLkvciE/69R7Tpfpo41GFw6Oroiv4aKOrPp5NbdHXBHdlLo39Ivaz9+/NjYJO8Q7HHU3LHeOHoiyezCgw99MWBYRop7Ii3pWOe9q7Mjz4lVR854L7ZM5JBccWSa7l6IHc4cnctAcDQ9e9M9TtSDY+CssWWcfE4qYrI2uRkYwsgzAZKca+QNZ8cZrs1I9qR+BhlHnrwv3eoHaadbIttEjyGW7LWaIlkuUrrIhHl9dK810yzC+nNQNRfybqIIsiwUrtOZnm3pCy9EZy+8+rqsvdopTgLnadz4MeX8abUOBIEAJ9lfBgQhIJ3b+bYf/p0uy5y6EyeiH92j++yZ7J+1IC/kxLnxzhwYtkp9eUMssr0co6SMDx1W0+dbtRDvzln1uaaZQG0S0hLZ4aBZN/tIR3MCnB/3dBboBdetkeSW6OTGAavv0JszjFCrDUrORM7ZLMS+xhdNCv2Q4cMS6aMb7L2OgTMuRlIsit1A5MFNtQvk4Ojet996Jw2nyLpZZrVT76DU55BLEQ7kReaXtbSUi2fNLPMunR9nVleyL9x0U4gi0Sprs3XblrwDPEu+4FayozaHc7J7t5Q6mVUtea+avj4gckOXi0bdvPiWrKcmAKKeyAnPqmEHXcBh4tD6m+O8atWqkJyGetf5Za2JhnGo6J9bl9yWvXFPGFR6Lbngi4i+cng47KJTHDrRa+/PcfeMbIB9Mj7G8xqYyqandllEJyx1F3Z2f7rnKJjnuNRIjiIyAlHC1gKHgCGwEidH/nkfy4hZtjFhmbtOh+UQJZBbZ/FuvXVJDsJTTz2VDlRekoHxwpwYCwJAeEj5odoZE6Inn/hVcjUJnDw8LZ2x0+s3bCxLX3w5+ZBf+coXs7giD5glERT5njWlanZaxBIi//6zn/00CuKLX/xyumExWsJklL8UNgaUgmfgKQaOGkV+xx13petIcqFPny6fbvs0USLe+F333N0X+zIoclCUA09ViscVl18Z9lH4GLh6/PGfBSA/9tjvnhvUxuF7481XE8FaeM3CMvfSeVnnj3QkW7+1/M7vfD2pWQ6fz65fu7bMuHBGWbRoUe2oZV7Cqa7yt3/3w6zDvfc9EFDkOTdu2pjQIGOTFt633la0x2I4n3jiVzGAGHRMmtQNSoYBWL9hfaJeanUAA45NMxWZcSTkDg5lQDlZQ4dXLYPD9/AjD9ew78Ba2I3lBGKkVz377LMRfI6gSMYlc+Y683E4AMHmno//9Kfl853bUz8ya/bFiTgSbKAcawtgOVhhzNqPxUCMGj4qTBQ2qBYk1poPYA9YZ1ix3kkZM0Mj05yrc4JtbIA6JZpUtsFD4qhzLqRH9rQqVO6MA8mwtba05HkybPO0Kden+zobtcahZaDGjDI8clyAiXW6ZN6ckAbygCtTdzpdChlwaXfaz44bN6HMnTunrFu7Ibn9tQHExDjhQsoU062331p2fK7trW4oV9VC2rYTcY50ZnHuyEZHe2cMApk4darm+mIz7fOZ06IDYwMoybwOSmkzb5r7ps3l8ivmJxX0o4/XhMEjx4wakISVA8D3Hdhfevu1xEgzjlI0mgGuWmONMETUTK6OjkQtRRWww2lagMHp1J6+VIPTdizyk0Gtnt+A1WkXxCHjnGFzsZlIEx32RDrJ2Ztvvtk306C17Nr5eZkydXK57trro1c47QCYKFPjnAAaNa96TmQbYGfoa5RxSJxuBIK9ZnzskfRQbG1SsE7Xpi1Nm2mhdM+J8aVTkTn2hdNKIZMRTJeUDUbh8x074sBwnhVDq5GjE9W8kCWOvlA/QgdD3+Sl+zxn6hyrf7rPSS0l92QQMMtYL7KvyxN9bU9cIx3dTEfftSt74XkYKNEbupDzIM1R3YMGFvZJaqmCc+9ca9+GJlUVsKdHvAfdZP/k9dMDATjH6rA/qU1AO4MmWuEsup516devNwaMDbDf3s07+j4A0TgMnh1aI5dJ4Rw/IYDffaUYc6Toj7RSHmHuxIDIGwPvvxFH3/rmt8qu3TvDcrofvUx3sUP0mBQ0a8jwJ5o8dlxfTeXRgHr6T2QAoHI/UWdRxpqB0JqmOiIRmzdtDijz45wBbRx3YMvkeedPREuqCmd0w8YNAYfSZegAenXPvp1l/rzLy6CBg3MmRZ7IkDqBWiv7UfTPgiuvie63dthzdUKcGI7Dts+3JxJFboEgQKAZvuqM0SdsrvoA/y2SBfDRe+QaI0rPJFKi/nHixKSEmfOipfd5UyaWhx9+JJEuTioiiU6uAF1r3hFpJZ+aiP79EoHcu2dfnDSgHgi3L6IfonvSm6UUiuTUlsETop8RptYznV6HqFE7L2Ded4EscmxPPKX72jeyQi45MWlINHZs6e1p0oMB586soz/sEpkFjqWsSpu88KIZuaYaVOlTDalLH3X3nInziACjK90f4cD5IAtktaYw7s3+Avn+3TqSIz/W2Q+g6VncW4pbnau1MzqIzmKT6ARNnDib5D6Nl4bXLBJjDaztho1rY6Ow2Z7J+zg7dJUIsQHkMjJqp8XzknrFVgPD9l4BPIwF/E45b3J+zzbVZj2teSZRCsQJYogeUBQuKjFxwuScCwQnuRZhUkAPbNo3+oQTQy86Q9LN4cQQh12n4uC7D/Iq86S6uiKzZ3t7EmlNtKyvPgmh4d/pFvrGGfjHOTUl13cdstWUYzQDKsll072NI9E0fPLv3sd6kh970sxOcm2kqWfnwNQUOjOG6uyZmt1wJu/hu9Ye7uXMs5dP/eapkBz0Mv3X0to/mJFMnj3bXUaNRpgtDmlpz+yl5zCUWwbK/r0Hy9IXXypvvfl2sJK1Jm9wGrsAr9fjWVMvOY7sMufannhHuNXF0synxxDvWhbgfNEHsGUdK3BNSEAYA45ma+lQ19Gl1XlwPfIgMgRvsYsXTJteu+Od6a7Dxdva6qDXLinHA+Kou79zREfZG3sIhyH7Ybl+A/olZRQ2bzqrplGVAaSaRiSrY2O+x4YjjI1aUD9EP2h6JNgxbMjwYBVyiRSi61v2fb487aUh7Oqc8GLlV/4ja0PACILEGsocQx/2O8CkDvURiufoYGAIsL7abk5xv7D0hTBBVy24JqzTq6+8lheWCmFBHWyRFMoLsMAySAO4++578xLy/HisUipuvmVxDE9HJ3ZjZ9gIzA2lCfADELoVvfzSS0lLAP5y+FI3Mi3KUWvpZoGPHTlSLtLRaNeu/JtNVytic20mY/bEr3+d6I7mBYYjhbkZNSpMMk8dw3XNtddkoXW8cpgo+JdefqnmwV+5oMyedUkcIIpPiE+hqNCjtWMERZl27vwsYBgIcQ9CKzRoHT2H/2cQMENqKwa0DgggtDe1ecOxzB+6coG8+/YY8toEYU/yhptuJK59trsE9DLKCoA5hJSzNaNw7UWd9lsL/Bkvv2tCoBSMfSMbFAADrACUgAIIgIVe5iIzno+zk9Ss3pZE7kSaDCRNvVd7R7z2pLCpTxmMiR0XdjhzgY4djjxITeOESjtpWM5a2DmgdFMYo0QrDpaTJzqitKZdcF4Ou+tQWpnzNFC7x9ooQXjbjA/PzMkFnjjD1gHoZegd5skTJqRLFyBqjafNmJE18b3ka7f2j/In04wItkrUwTqSBYaxnK0spGtrsXzxnFkBJzru2TssHfmQutPUt40eU7tCKa5zwEU+mpkt9lTdyNx5c1Nw/u5772X2AYdGpAz75p2kVpBVOcUGtGK24EUG1Q+GX54wOWGAORMV7Ne2vE2uuJoWThtHPa1/kws8OWmilCAHctAwTSVqq9+mroJs9DJiBjdOmBjgkTSq09L9hp3r3Kc7j3VkwBlnUUrsrRTFhsljvCoLW7vpcSoYOcpUCqYIVGWmRiXt1VmqqaOHEhlFXjSpMcCXFA9ODADUzFPi9Lvfxo3r09P/wvMvSu5xiIJe9V210YZnI/NNy1Hf/5M/+U7OAgYJcA6rbC4jcDMWQ7o/eofTLHWgqZnwjP7Ij3ceEBVkBbDlwInSiDaQF3snQkn71jbGPXkOegETKzIriukeW7Zujk6TusKJxdDSj4wEJ4ND5iKMcMPs6waJLQZYRXjIIFbSc3gPqZD0hXtOmDAu68bQqUsk64w5vUPH1LbUFdx5nxSVHqvt0eVim6Ph+zt2SR1riVzQcaIADCywDRiwIfZYWkeds1MjS/aKPKYJxMYNibxjb+0tXQ+ISHViI9gAEacbFt1Q3nn7raxLk67bdO6TrqlYl2FTn0OPpS5u+PA4RCn479cvexWdeOBA9nnW7EsiV2paALcPV6zM3tpHZ985FC2nWxAWonj0CYJQBIUOS61QWqW3x4HnfLafbCtTp04rA/sPKAcP1UJdP2SO/uKoWvsvf/HhkAuih/S0dDBgbOToUeXw0br+0knoRtkG5ITzbB29i32zlt7B2iHERP5NNBe5Z6OdVWQhJ9j933rr7bJ23aZy2y03pjuS5kBkFLFkrxCkrs3O0f8is+xWnY1zKIXzMkdkWdC19gKeWL36ozy/1FY1jM4nkElmakH/6XLe+VNjl4B+76K5Dexh7fwRNRDBSJMPdnKg9LWRcXgVddfaTu1+j8W2poPh1Kl9hFB7ufmWW9Oxz5w3JC/w1kTrnRcyECf91KnoQhE/KVh0oNSs1PceP95XW3I8csFWcqhlFtADmW+WaFR7ae1XowpsJhlRlE3mb/zCTdHHtXC+zlmyvvQj0FcHZJ6IgyI18+AhacSjyoUX6jxlNpBUJp3nRkUnZEbXDA2aPs3eOGeZkbdnT/Y47bcX3VAunTc36eKiWUg7UTrv6t3Z76YzHOJqz+59KR8gm9JH2UGZJ+YEijA5jzVLojP2NTMY+wZpBuh3V5zoc9XRHFprZVpasmeIDGSUZyF3yQDx/tYuQynbQgAmjTP4s3/IIn9bW++VlNlEt6S5a2kNx9b5Oq7ppynB8Ky1tlfKoe5wvnO2kv59TjFZdD/39j33M/jXT//+A3OeOMB0g+ZOu3fuKffee29GuCAO9uzdnw50hmurwZK5dNPiLyQFztlDRNmryVOmJiq0d++Bsmb1R2X1qjXpUjtr9pyQvc6mUgkOEuLR+Y7NNEi7tTU1sGQRtrvs8nmJ3Kq7UbphnWE930FyX331gsgFwpOddw12gw4WkZbN4xzCDfQXwoNDrHU7v0FAwnpnQPOEiTnTItx0mTovmILDzvlId9TunuDmWnOt+UZn6TrTFR3BrlsLznF0c18NLAdp8xYdQ8ekNk1zK+cPuVDrbIeU8zMHstZ0kh169MUXl1ZHx+EBBC2Wg4EFtFAOQ32Irrx4pw4vSW2pswKEsHiIjZDwugF7N0ybxi6dffaUZ55+qqxdty6F9Rydjz9aF4aU8XRAHODrr78hLXQJHlChIN9miuykuHjo0HhwF06fnmf4dNu2KDfA49z04o72qmAnjE/BFHAhD75Rkv4GKIE3RiZsYm8pY0aPLh0npdl1BAxxnJqoAS8dGPRZRjZ1R4cOn2tJHEXVv7W0tJYMZjIAj8Jn1AETjg8wwgmrYd3jMXyEwZozrumN367+Z1AAjEMAkDrg6eaycVPWGZvNGKXDUFdXObCvAmugmuHHyr6/7N1y7Q2LwvYBN5gtB1SxOWMC7Kg56Ow8Xe64447aSS6FfkOj8AgWlhpQkAYHeOuD7nlqWNQk+u1RqIAxQOr6FK13a7pg+V26tbS2JC2pdiKrbCOGbMqU8zO1FhBRY+G5MOujR48N+AeQGDxC3N3NoByJ8qWM1V9ZF8wVBZli3ZMn4jBCKYcOHEhBPsdIu3Cyq1CSsr1o5sz8P8cBq6QLkXen8NP1aurUyDV2EluI+ZrSN1sC8MNGz1+wIIrQ9VJH0NubaBiZpuTUODGmCes6Hy39ynGtv7E4SWcZUlr69ytnek6XjvbKVJIR4ezkUcdQ1yJGMoIZwt7XAV07ku9qbaWUTZg0oUy/8ILyysuvpMmF9tLOLqVITtXAAJ8G9oqikZFRI8cm15Wy4QxkWvhn2wOSRGwzNF1U1myshNdLmhJwugBhdXUKAjlRFGkaO3AEz/YEJDtHDYOWludnTpcJY8cGAANaIkvu63xao0yc7+wMC8WZc65FO7yzwarVmahzEjwXx8qzJb84cjYwXWwYPmwg5aR9qlTOANJDWmzvCYnCyZ07d14AGxCdtuNnunO2gfEqtwPiBMiXv+O2O9PsIcNDj7eFsUMGeQ5RR+p8l3IAACAASURBVOefIXTWv/nNb4WJR4qIyCnoJJ/SOzFwSAXnQ32YM0+h64QFsNgzsuNsuKbIjzXkGNAX/gA9J0/WVIo5c2YnssRxyUBCg2+PtyVq4Awz0uQthdyzZ8chtDbvLXs3Q0zpQu9qHYEmzh5dpxOhf6sRYqkeA7Oezps1ZMCalrD2xjlhsBgl6WWeCbAiRNaWkfJ+dKh9FFEDcrWinXHR9IDE9Rs0q9kYHcFJpRtTL3KqK9cgT+REZD7NSzSsmTo1een2CcuYWp8DB3INhtvaiog5K66TeUOn2LEBkStrKILSFPH7f3snrcg92STfZysYe06Yta7FvJdEjgA7tSgPPPRQCu7ZHc6pFuXq63SLZHA9p3fGerIVImR0ob0FVK2d/bffIufWid6ZO29OalzpKVFoz+HMJEp28mTWYeuWT5Maxj5iN0V+UkML1rW2hGCiAzg69LOaM0Nr/VhD78WWi8rSO2yQfeaYaWWNzKO/nBfpJmTGORTxkFp3y823xClFcmmgYJ+kmYQ5j+xfnnRCc9bIX3Txrr3ppicV2Tt4XmcXVvh8x87UN1x9zYI462yBuiuDaNk/TuvAAbWeTkbFktuXBCjDA9I96QJOGX0KW9TU1Gk5C/S3sRdqiE6d7oy9BsZmX1JnbSGgnD9MttRHozE8m4gzcFWb71S8kjEBSBz6YiByV8e7M9lHhI0oMznz3eas1VkgI3L+gfWQmCdPBuThmq0/IJnZYCdOlNuX3BGgLSIjlQfJFSDX3h4Hjl73A/+MHDm8TJw0oUybVoktOkCUkHwaZmvdK7F8KnZNLSESBpkH7NJpzhZics6ls9Oen7x5P/qIfNc0/P7lg+XvJ6onBVgqelO34mwgBC6ZMztyl5qa4XVsiWs3hKhU6rTF71dT0jybP/RNU2vj3ZBhieb0wB7VkYDb6FtOsO9IZdVi2T5zOOjn6lw1jkmt16qt/mupRVNLleu11lqYRu/7rD23VzW1raaWJxhQWpIB0USrRbcQ2vbNIGf3BOZ37d6TVGlAnDyZH6eejy55cenSsmPnrmBYmMV6c3JkpegORl+LiIuI0BHsyKaNW1LugEDt1zKgzLz4krTzl6Wgzve+++7L89kj57+x336n1CODpRcgAtcniKAxD/2Y+sTPPy8/+MFfZM3MrBo2dEi5+ZZb0hDCtRDsrsPxRzoimRF4aZqRAd8yZjjrNXtF+uX0Cy4IbiG7mW129mzqvugfmWLkhPzB/wIgn2z+JHh7xOgRaVRg/Tkp9AUcWJuM6HrYLxFnTo36SzWHHGB1kOqDyZSXh5fM2XJGOX6eNTU677zzTiaEq92YPXtWPlznCtRC0MbLFdFxaFNASSiLWSBmn1RgBDgBa4zUkcN1UjLv/KUXX0yIS+EXA7xvz/7kwGN6DSEiLDxCbNtFMy7MBkcAE/49FuCgvXX1/FtraHfXzgAYAAILxSHzUpljc/pMGCRsEmAcFvro0TL9wosCZuS5YlZ4qV0dnWkmwJjYCIKu3sMmeEF1B7zQxpGQa5gUpb42xP52GDkngJAIko1sOkQMHDQ4HTgA2vPPvyCGllFpDBsDS9gwIDHWBw8koga4WPcmBx1QYeSagjnpUhRGOpAlTHsijuoLLzyXDljjJkyIsePVA+QOJ4UMDKSDSE9vmXfppWXd+vUxbFiRtIwdNDBCpEBN3RCDolWuKAEgTFl4Zga76VPvcPrdhytW1NaaAwcmHOn3+xTcDxta5sxRwDgqYCMGSOi37UQaE7z/vkGiJzK1GWjzXkePtmWdpW/t2a1TTSmjxwgR6/s/K40epLjp7MIxVe/CSFOWA/rJ8dyVKJC9jNMRhWnwmPaz9eCEpepLjaE0/VRlW9my2lygM3N0OK7W3mHrP7QODEuzgZOdlio5qPa21k7UiIO1I+9ACDXp4EpXWLjwmtIywIBQ0+a7AwygDawqI8YhBvYQBWT9ueeeC4tiAjFHpTIo40vnaW1JB5X77r8v8gtopcVut848PaXt2PEyaHDtnPPJJ1vKz3/+s4DtqxcsjFP43rvvBeyIkH7ySa1dq7NFFHAej5ML3HjuJUuWhPkXNXnzjTfzrOTNejjnQE9ppVgviP4gY9Y0TnxbWxk0YMC5eQXOle6JQINz26S/hvnrIh9dOW/At3POmaotQwcGPLgmQ4fdzQDT1ta8YxyzYUMjlxwp9QiuDcwClE2HO383rZJrrc3IOAPWGki59rrr4lj89Kc/KTdcd2OmhlsDXbEAA9cnvxh7XeGadC6pawgbMqC+wzXISDqDpYbgZHSP9B3PTblz7DCvmQGQOUftZfkHtS7J+zezupwLz2ffpdaoreEgG5DLSRWBaBwCn7t45qwQHc4lWZZaxBBaX4627kCcXbpSlM0+jhyFiKlDCznJFEj/Vg1pavqYNQDA/DegryUuBptOsSf0fgUKxwOqGKA6V6LqC/sg2l9B6rYy/YJpyUvfsevzEA2e1Z8aYTjcF4k5LwQNp1KBLJKFM03ni6YjbWZdMvtcRyvriAhhYDdv3hKdZb2QN2ppyJh1xarXmrwcveg1eoEOd3+yDqBxgMkLJyczy7JO2j5X9lmUadjwoeU3T/7mHAgeOWJ09BhST7oO26cblxqne+69LwxjdRgGRt7oCk6iazvnmQU2dlyZcfGF5dOt2wK46WgReLWfbFq6jMX5m1XeeO31pB1yfvzOGcSe68LE2WFbRUCcN8SSVDrOiTUhZ/aLvsF+2ptEfXp64kjQE/QJPSF6TZ7VprBZnBtssQYnjT70HiI1TTdOwJ7zaOitNeAkIofoVpHF2h65JFVNi/yxY8fnPeNQnz0bvAFIAUbGCygwloqH+BIBkcnBnlTW3wDtCoiCXazrhMnZxzqMsQ6a9B7S+tR0Wn8YwuelATU1AoYKi2hzZpBHSDCfSV1c34Bazo/Pr1q9Mvsg8oHlT11oH0i2HzWFt9aoNbPAANmMCghRDIn1JnIkgkL2pKfZJ+eNPIrikpNKSHSdq5/xPLFTXSfL2LGj0kEr9XEjRlbiasCAct9995dJk6YkysDJUaKAANaQgbxL7xKVoXveffft0tN7JjWSlxq4eLan1uduN0tKfciJpM577ocffjS1IgA35+3ee+9LulnqLVtb0i23SXsk70Dx5zs+y9ltuvW2a8KjzjlpdrUeC95CDAO4g4YMqjWLx47lWZ07ZLW6M2tBFtQYcmY19mnaeNsXZ9q+s9FshYgv2+R9yLlrxRb0Wr8aMerL0Iz95NTUKA1HrHa99P3Gjsgoouc4/hzAdLsrBhDvK7/5zZNxUsxs+9a3HkvGyisvv5RsnqMhgOr5l/Vyzz33lKHDhyQzRWSvidIb3vzC8y+UrVu2hZiW7XKyo6u0d9Rh5m1qBUePjD5It1fp3v37h0jhqCP6hg6rTRTYtyZzBVlAVzu7vqNhjzWupSN70iKbrqPX6U61wkgt7cXto71PlL1TXVprok4i5uYcNXMOrS95Enkh61IckQrsFjIMLkLWyxqi84xwmDVnVhwfz8b5ETAglwguJIf9YTORZBx4eoLd4YCxcfaBnkQKiJR/tGZN9krDjpY929/v9cWXX34lrLTOC2PHjs5FPawXI4guNGrc2LAWQvZ+7yIUQD5jZsDw4TnoFkxrW9/bt3d/iqF879JL56c9p9D+H//xn5SXXloahwTT64U4KZSLxXcYgNfXXn25rFy5ojz40JdyOCgmn+081VU2bNyYe8yZq/Vka3LKGXfOAbCQ7hnyNI/J+Z8QFkUaHIdIV6WELDO11hC5I/EUmzxdzgugR+Ha4LFjxkUJCecxwj4HWEkfkF8/fmJ14jRzICB1iFoN48kpxWILpypS3bjxkygSjKDDWusiPkuHGAp98tQKUBxQCtl6SvdyeJu5IBSp+iJgpM4eOBGQlfc4cTzCkhQSM2za28vHa9cm99Ia/vZjv5PUQooAwAC+sA3SX8I+TxJFORMD7t+3f7YtB5qlwA44ZMKmZuIwloaReUbATirCO+++E6AhDL/mI+HWMzHQ19+wKLU2hDZK42xLWLyf//wXCZsySFILBg8elpkGQAsF8um2LRkaako954DcLVp0Y5gHxvlE31Cxy66YV4tCS2/Zu3tPGT5SN5+xMVCUpMiPvfL/Dn1C1AMxgEODdryDn2YaMYOY1LSWfvmdyFMO29w5NSWty/DZrrRc5mRV9quemSalM13fhN/N0Ni3P04QlqX075fUCY5OVcq1/gEYTlHmiJFp2YmlWrVydflg+QdxcDC9Qs9SZHbv3VV6+2nJOjwkBSWH9bGXFBCnacTwkZEPYWudWqS0NdFaxagacUgnSYi6b0o65ygpDlu3lPmXXR7DwFkjawcOHIqhpKycQ+cf+M9QTft3tiefxaZYT2uhvfTZM92RXXsnWog5wv44Q1KcrAHmlwMiugpYOQOcYIqcnInkiMo4p75rHxunQ8SSYaTgnO+NmzYEPHC47D35ZYjJNbnFtrsn8JUmEKNGxQm1p+omnEkdHM+bfH55+JFH4nBQnP6uueKt0QW14cipc3UJGGzn0PnH6gEAziQSjCOKCGLIr7qyEiLIDYX5zTrUdIuusGlYZuvl/FhHusw+uT7wb9gvedRVhryEhBowIOe+qQ/xu7QKHzGyvPOuui9pEZvLLTffmsYNouTqWwAJ10gqyLhxqf2jTw2w5WRyfBqmDZBhGK0lIoA+jOPdNwiQriWP9k+bT86xazhn2D6yAdgOMp9lkDSL2rkTY2xPPXsi54Be+4kwx+ajSCHkbJIHskfupKNpHgCAIa68H/nAgltT+rWpmxD1bOb0pFB/547YLM6Kz4nwIdXsK0bZO7GJgCRQT34BCu+RIaxnz56bFcU58HtOhhRdcgfIOCucJGcb6BcpAfTVP3pvoJbT4TmcX2m89tB3xowbnRod6S7ONKIL6LD3lUQ8mMjIj37490njZvukRgIDriVNrqOzRhztk+iXZyTriC2gNDVRO3dEj9ovnRqlnrGZhoHWeopKLtgjjoxI+mefGRx9NLbOD9Bo38IWXzAt54SckRu6IU732LFxnOAH8pbo3USpw3XQLPkzG8/7IiDULbjnh2vWFTmbw4cOLMeOnyg9Z3vLlElVntjXxjFCICLT/L/1AZYBYEy2Qm66U/TEWRINpxdcX70FIpR9hy/8vf2z3WXRDQvPkQn0EscJOBPxr+2zO3N+7JezlFSbfXsr2aV98vnn5+xpjJLo6rA6eFl2iPelY8gyOdt/oBZt+73Ue3shBVZ0yvtY20ZHWFt6J+d80ODU2nR0HC+LFl2fjnJsCaLWNTyb7+rCyf6T++2fHyi33XpT+cbXv5o9SEe0iRMD7N9b9k6ajNyw6Pr8jj5CpCJJ2b8tW7aGQIWtZI3Mn3dFnMfXXn01dR7OPWcASapRUJofTJ6Sd3AmPav3dcaA+g3r1mfILbm1PwgqsvbKy3WgpIHx7JUmNAgd0RNgmSx5LqQBrOC7sBOnrbbw7hf9mdTYHTtiy+iJJo1KtFBWij2CyziAosqAOQLro9VrQgAhy511YNwICu9DlpNuuvXT0nVKnWYtm9D11P3pJW3RyfX3vvenqfUSefrL//O/hjQYrI5qypQyevTIMu2C8zN8M1keGcVRsQM5k8b53LPPJ4US8SFa368Y3vlJutIiUQYPGlhWrf64TJ06udx6yy1x1N586+3Y0SV33JbPsRvemy1wXtUIs8E3LLoxMrRjx7YapT7bmyGf8J0/fifaT+eyWQIRSgnoMvpI7cs3v/lYHRy9ZUvOEicDQaJ287yp55cldywJtvtXf/avy9TzJpfvfue7IQoyoqKzM/Kgy+i3Hvud8rVvfK38+Mc/ynqyacbEqIu/9977+0j4QcF3uv9yPBfftDgkqM6OftIJcsDA+A7mEbE7qZ+bNLk2I6g99RUydYbp0osdQwHEAPJYNAsy/eKZSVNhwCkZIXGGF3DF9mkDqYCXksQ0UuCAnDQyYe25c+YltLjsvfczx0I3NYd9164dOZDXXrew3LR4ce6NvZVz/J/+038ohw8dLI/99rdT6EmAHeRVa1alIxI2yrVM7WbEACBG3ctjLR1erCmHweH5xS8ejyf7Z3/2r7MYI4YOi6HHdAHf2KcYq+4zUVyK9RnBW2+7PRugE4XPYY6abm0zZ81Oe2lGmsKkWCkULKQNMeOD0nCw3ntvWQwm9nf8+InnQraeK3N2ZlxUrll4TRSJ77gOBcWQPvLIV3LQ3Efb62efeSqf+dKXHkktyaTJkzK99unnni733/9gWXL7HeemuqtxMtPDz5Lb74xjaiiXupMPP1xeli59NaleX//6b8X4Zrr66c60zrRHf/SHf1wunVe7xXC6nn76qXTNkmJjgjUZaQaj/sV//kGMK4WE7XPwpehZQ+vbpEX5mxf+0Zq15eWXTDjfmwhg92nDTKcmFezqa64rL774XPL5T5/B9usn3xXFJp1KcwoKU6rARTOmRzYGZZ7Fpwmfm1/iWcitgwVAN51+aIUxo0YlhzrFo1KlRPRG6ZwzosrA8eNxdMi5olbs2yBFkwZYdrQndWewqdF9nZLIY80Vbo2jWwFcVxnQN125Fip2lNM9pwP4KJKGJbE3FKhIZorTT9cBc+RH5NDaeA6RQeeFUf1w1YqyaeP68uij/6Sv1bcaq6EVDHVXhrP09ksUUTh67dp1mcf0y1/8Mu3ZU7shr7dfa4qcgS8smfVwbu6978F01Xni178KeNHMonbp+iSsFEUD2Ca9NJGoCZl/QKG+8uorMd7XLlxYRo0YFgYeaPdc0kjIFXDDKGetRElbShkweFAMlPdAhCy+6ebU4NjTZcuW5ZyrF2gYUgyW9qwMu1TWRA761e5GkyZODmh0JjkIml4owDVPgaImF9Mvmh5gn3lXW7bkOu5P/yhsBByda+cWOeCdOS+AkhkBDzzwQIzzX/zFD86lwNGHrpVhhWPHhZHltAjjY1MxtYwrkOl31oXcIEU4Rdu27SwTx48sX7hpcYA43QCI25MFVy3IOV7x4fI8B1CLHc88mbbj0dWi3YyPxg4IB6lLGqpwBBWVAu5SvAAOhfMaOQDG/l8R9ISJUow/yucYPOSD85puR221lkTk2Rkw30rnLXVQCkeTStzRUUFhS0vWBlDSBIWcWBsF54DPifa2RJawdklFLC2J5DTNF6xZnWcyKk4tQ9d06QG4vvzwIyFndBh05oAb70nP2jfrMnLEqKS8aI8slcSzAIpk1PtaT99VwLpv/568b8MgA6bewTNjhTGXIqC+T57pyQwGlLI1alTeAfACfAAs7yHNx3NJVZOD7nN1sOvW2FhOG8fKM0ijZn+w+a+8+lKZM3tOmThpcoCH8/fSi0sTDXPOgG02VMcrephT3UTLpUAB7G+89Vo9Z8PVNB3OOmOXRX+AOOQBsqmpH6x1Nsdyjjh5wB7nRI1pJfC2hIBMV7e2mgGROS2iSxfPSg2l88GpwvTTP86W9DqpVOwHcoEN1qhH7aBzJzqM6KtDag8lCk8vqnVybdiE7pQiLYovZXrvnt35nlRUc/owyGy1/WjqqOCXJp0a83vh9IsChEWDyETqCQ1fToSlRpBuufXmADb56BwYKdaAGZ0DbCqyRjrRM/sPGNp4bc6088JxTNS/Tx5qTeXW2Dk6zhmTmsQW+andy06X7ds/zQwtssFekgcg0PeaiB/54GByHmELciOCreZYjdzim2/MWWQbpcwhjUW8RP/+5m/+Ono6KfDO5qnOXINetVaps9bEY6QmIi2JBIiAkXMRBjPHDLSl9+EgupX9aSKSTQ0SpwcoRjpxKsmga8AGiaydORNbxL6YVdZ5sqM2nujXP3bAzB7PJ0JNVg8ctBbVeaPTEjkeIb1V5G9ydLTaXnrQu3EwOUTkWiMlxII9VuSe5kLjx2ddnBPZEQhINhDhJM2VPlAXjqDYsvmTfJ6jwxmk7zm7HIcJYyeEQLEunFMOJ1uhAdALL7wQEojMc7wXLTKfsav89PGflrZjR8rRtqNxGowsgAk1XODEWn/yq5GVuXVvvv5mef/9D0J+qtVbcNXV5byp08rGTZ+UdWs/KjffcnPqy0Xr4xydOpXUWY27kPNZvwMHyscfrylXX7MwOppjboCvyCn5sW8PP/JQ9gPJ88yzT8dZhddgUKNLnnjyNxnu+tu//a0+x/HzdBoU/fnmNx4Lzmab6Sfn3vn+8sOPlocefCjnHanz4x/9XRwQtjyd23RW27UrZS3w/5/8yffKlddclZEonH+dDgUCRJfYAJ+lA62jJl+uccedd8axZK+QNyKNG9avTYTsvvsfyDtaUx0cW3Z9+l4v4zp06PCEjVav/jAvL/xMMWzcsDEHz6YMHDqkb7rux1FmgKy/LaZuZjbp8suvTNgLe3bZ/MvSx5wASSNwACeMn1SWf7AizBu2Hcv+7jtvBZhJR1JvECDa2RGjJDpgro3+4/q8pwj16JEIM4VPSaTt88yZSZGgsJ57/tny7jtvJzd1yZI7s6EMvk0Dci6eNbv81m99LQLaZnL8qpVl6dKlWTzRCYCIN865ePzxnyb/1uRXIENqV8DB5k/Ka6++0hcau6N0nwXOJ8dbfuqpJyMkj/3278RAUNIcC4bvySefSIebe+65v3zln3w1LD9A9NRTT9S0pmsXlvmXza8zMs47L0zU3//936bLFqGyDgrBPl6zprz91ptRqASYcrWWH65YXj7ZujmOznXXXZe9SVe2U115d+CAhwz8Nl3ZhPso8rDFN9wQZUHIJk/RZhHjNSSfBTBcj/PodzWPtTspT9aQd29GwA9+8J+Sk874So8CMnWeu/uee5KyJKTung4n4TegbfWq1QFVuu6I6tQZO7Wl96dbN8f5Hj/BYNna3QzbC9Bh6RfffFMYdgw+pTZC14+jR8+1+WSIyVTTtanJzU3qytmzfekJLVlLzo/P+X3SFLBZyc+tLTE5zEP6UnSa1Lchgwb3OTQ6SFVHnJGuXVoUc5ZEjjyb31Fcg4ZpIFEjcZyjc93H0ur0aACCQj0RxaNHjkXx6GjI+RE14gBhBo+0HSn79u5OmpC1l+YGtOg2wvHFVmJ3yJn9f+H5pZHljz6qc1AwovJr1328NmfJGVMjg2WTrjZn7vxMIVc3V4dX9gvwSmi6vT0hZwYsXci6e8PiMpz2VgG1NZ0oineiLcqKjNXBnHVIWWN8zujcd/xETSM4faqGpidPjvL13ww/wxmD0H0mKVNma/i+lKyuU52JCEmnde3MvBo0KI4toAA8ub8zQr/F4eobNinVctasmakB8x6+a93on2NHjsWhohN8n8FzT3qGngMUHnzooeiOv/6r/5n19P3MoNIhq29opvsCHPZa1EfKbi0UHhmZFs3AhEpZoWcY92XL3s3Z1XHJ+cNyewbsYKIrGsT0dMcR4pzZE8/VFOyLHDT1gKLcoquMwmVXzE8nSamf6iYROmYzcL6ynyfay4oPV+Z8kV0gQvqOdAhNZ4ACsqNbmuFw1hNbTScAG6L3ns/5ASjIqr2ip9JidP++2t54+PC0GZeGVJ3CWhfKmWTsAFaROrpzw4Z1IVMYuoDrMzqI+Vxtlyua09zTv3kmpJrc7RPH22tKEgDX1y0Jg1ynpLemexEAz3G3TtJuOOgMt2uFqdy1M0ARwHO/ZmQA54Jd49g1g7MNwcQ8J+2nTWvfMfmMtfHu/t+6OPPWAEAH+L3bDYsWhTThQE2aPCHRITLg3CBVVq5alTNGttVDIEu2b91err322siNCKg6HzbKmVD/xHHCsPqpsz5qDZa/ybj6RanG5Mn6A+d0iH1Lsxm1VRdMz9nQyZSdQw45U5hh6ZCep6nns/+ApvXzzqJF/o1eI8vvvvNOzjYdB/Qmcp50rzpA2bXhCs9EJ5lBJHXafXWh1KlKFkKi8qdOJZqlO6BsFGTV6jVryp7dNaUUWHf+pY4mHezQoeidRJpHjw55xR6lJfSgQcEKt99+W+SBsw8TAZLpkjemOlGcefsCA8ADwLm15Pi6oXRfsu99vZvnADp1AeUMpe6074xIwRXl152MEw10ixwjkUXWmhQ4ZFMK+ofXtFvOKhvFYUt94/ixacZjyCxcVQcED029UWZ7IdB6e4ODENsbN6zLM9MBTUSTvPaWnnLk8KGkUcmmkPqNHAMoYTTEqDWE/WTgID2tm7Qlcux96S51e03HRXsPG9aOZoMq8eF89qUKJ5J1VES51vKm45gaqJ6eOFPSMO1PmiM0JOIQKfRjs3fwgvo0EY4ateuKboZjOCoiq35Eq0VO6tiIASHbpFXVlMAx56I08LCsC+8cJ2bgwKwD0oqzZWjnjAtnxmE6fbqnbNy4qQzoPyiZAc8+80zaIiMEMzpk/brajW2gNRqXNuBjxo4q1y+6PtHYmrLXP89ILtWQ0Rlvv/1uSHZ4CI6CkzjX1runR2r90Dij8IF9tL4wj/Vi96+88opkMK1etTJRWnaJbiO/OVN7kcoGkneVf/rPvlcd7u4zqb99cekLIXvYAmUEq9esjhzW2p5pISHYMo44J2fXzt35PvKCPvRM9Dc9DkO7FrtHf2o6xPHw3iL19pnDBEOsWbs6tXDf+c53s8/OE2zppzYba0kqu5EqbIH/TgrsTYuzhp4TiSxYYO9ks5BZBEvLto1v9NZuMnKFR5T2jhOlp/tMNsWhJaz+nXI/1NcO0e8a4fUQFgxw9SIzL5by8mnZs6u2r7PJHyxfXrsjTJwcwPXRR7pzdWWoZQZL9v0cPLS/fPbZpzE4Foc35zABYpQ7RSsMqPPZiFEj6kDRtFaurVS9FKX+y1/9IuD62oXXxpDIT2bU5HUCahZXGoQcw/FjtdiccK7PeWMwKA8KQc0MBQOEYGYAJ06flC4sqwN/ww1fKMeOHw9QsGnPPPNMDOKXv/xwQs/WxiZhouUh2/Q//MM/zvOaX9GkwmBSKChpIUkXGjYs2qFzYAAAIABJREFUgJMh0t3K8wBOnrcpquOISAUQwsXEGdoJRMvJVBv0+uuv5pmletkDAp7ixNYB5a//6q/ifFGGAC7Fj4ERdsVuPvjgg6lPcF+paoTWYSSgjdMpRejxxx+PgJmU2wxANclWjuizzzyXuRn2RUoQgCFEa+39odgUj6nL0EYZEOIIDBk8LEqVIyWV8uFHH44A12LuPXGsANypU0Ud7gsrrMuadaFAMXnkTw5r0w6cg7xn354wQpSBf7d29gwzJYxNCVIYGArvikUYO3JUIpJAgT2bdP60HHJGRsvc4UOH5fMYU2CDYUlji337oxw56gZiAmPWm9KZPrOyKZjiOnOgOraUOVl28Jtc961bt9WJ4SNr+JmhkwK6+qPVZcCggcmJxtQ8+OCXUs/kus4VZ5McUVaYP+B72bvvlzvvvqv09pSkJWHCT7YDoycjo9bFeWcEkAczZs4OgeDsYWaaLjcMtPVAhpztrWdKdApTCSBjkIFwRktnQ8wdwAOAYfywTEC+NU5ofeSotEt3jbXr1+cZ0vyAMmbwzbHQ6nv40ITYm5kzWQ/NNsaMzu+PHj2c57b2Cuspb8pZ+gSHTbRZcw01XNbjmmuuTsMK13E+rD1gzxgA9XQbkIeVRuZgGhlyTL93w9A//MijYQEBFEYFu+Qaon6Mtw5mmQGzd0/SCJu0RjpW9JpuAmyxcYAmwAN0uL7GAdrDMyDOA6Pr3T1bUsEu1KL3RH4PxJIf18UOI2voKc4hRxg49Lxf/dpvJTLqrNFP9DZ9x9nS9p/+pR8ZRSm7CsKloXBE6QhgBaiRwoTl9m6pZZN61dERvWUWWuYSbdqUz0gVlEqwauWqADEOmc9wFBXri0xwUu0DHQLwu5/UNy22gQvTzBVvz541O1EV7731U4OLR2UOCQKAblCIqrGN50E82Tekgaj/3Dlzk5HghxMFbGc2y9k6GZwcy2oQaaSb7HcDqg2I9Hv7CGTduGhRjL7am9feeD21esgHjVCsfXTBpInRSfSD57G311x9zf+vpbK0mO2ffRZ5F2msWRMry3e+953MweK8cPaa5hTWzjtK3RXhf3mpaPiekCFARubPaNpgmOD4scm48C7WEUHobAIJ0oHYA84cm+L+5KHmt68OwJVibX3ZQfN/2BjyRTY4N86vdDb7Zh+dKfsC+AJo9GqTMqeWDmmASfe85Eh0wFm3zpxD3d7Mw5Da4312fL4za0WG6Q5pcVoXk2P6NN2zeus8MjgBoZd2zkOHRv8N6qtLVSAu+j9qJHuzO3rYu3IUazfDs2XI4IFVv0+aFNlls8hKp/qNbjPQessodTmDh6RhAoAsZZ1Dw4Y7r1ICAW7nIFHr1G2UOC6ezQ+Hzg97VFPQpsR5k9aKPHJvtb7kMmRGd3dsJCxFP9hX591/N2Sb1OmOjhM5W8giGQ50IpuCmPQ3x4dzRudIEaPvd+/ZlbQ5KeWcRZ/9h3/4u3LTFxZn9orn+/nPf56GSDAEXMMWaBBx46IvBFjXFPP/l6n7ALLzuvIDfxvoRiM1co5MYAZBgiApMYE5SiJFicpxrEkee2pt13pnxuut2tpylcv21HjtcnmtmfHYo5wokRQpUhRBgCRIAiDADBA55ww00I1udPfW73/fh/GTUAS633vf99177jn/8z+pDgav6attWX/r5d6dDw5W08giDRvU+Ylk99VCf6BY3Z/ncV8NGZn6QDamNUfHd3ghp8gc2eloH9GqS+2/EBlxjcyFS8c4USbdVutnGyKEnYQfPbPvaX5XhxSPrl1lkdSttuzwJnyc+XnjJ+WMG8ty5kxP2bfvQHl1+YoQNgiWDA0+ezY6RW2SdYgzcuJ4WXTjwrJ48aLYWl2KXS9d9foNQT1efvazn6Tmjg0ZGpSSVdtn+3czaxLOVk9vL/z8xPFjwUbWcvbcOXF06PXMZ9y0KaTI8889HxKdHtOxFfFJz/+Hv/x32bfUqLa3l7/4i/8jNsxMHXqW3XEOXn/91WREqDkSIWtGCjz11G/KvffeVT73xGM5U86/s/lf/st/jk358z//VyEQMmz01RXlueeeTZT7oYcfTSSUzjDy5c3VK8sf/9GfJKLk/cj27/71/wj2f/DBu8uTn/9CSEHrKVL+45/8KOvieRCfsDO5/vjjjzJrxzwdGPzQwSOlbcN7vx3S69vm8Nh4lhkONEIruPqnKYajTzgODG3zIoAWmKCkZeIAVn0wAgJg7t6zt7z00m9T5Hr11QvLmdNnymuvvZ4iNWy8wwDAHj5yqLz77tq0XaVsMNJYEALw2msr8tDvv/duuf32peWzT3wuig0L5FDJJReRkVf65S99NakLlL17VygIqCkwljNImXM45CJiEb7+1a8nVQsDlfDo4cNxYBw8+ZqExfNrSap1M0di0aIbwpoRAAAb4F2x4rUoEYWw3k9RYZCkx0iLA5gzG+bokdwP71oIjlMERDFY2EmCyqEgnO6LoFkPvwdM5O269i0331JuXHxjjNi6tWszq4OC/vKXvlKmzJiSZ/vhD76Xa0vxuu+++2OwFXl94+vfLCdPni5/+k//Se4Vw4+xpmAYeYYJ+P6jP/7j3CeQaRDrK8uXJb9cChovWprgRx99kNC+Og+ghXO15u015fHHH09Hlo8+XJ97IPgO0aWXXlIWXX9dIlMYKAoAOO7o6EyOq4iD/cTSaOCgC9sVVywow9pL0lAAdkyP6IqDun3b1nLdousSDbzo4prSNWpEZxwIzS7IifeTI4d5x64dUd4UPwN95vTppGYByc1gQvLsOWq08KIyZWJlS4AVkYVxkycHKPhOhnvqpDpzArh2fVErL2kGGC6Oj4GhmLAMXZ02rcyYPbNV03YirCYGLWB9aCjvcw9YEkYNm8k4UnqVfZqS5iEvvPhCDLWQNkNy8y03h41zXhgi8mZPrTGgI/9f+pumHJQ1tvvdd9+LgsZCAxJkLamBsw3NO5fzi6EFxjg30tYyy6TTjITaYnOwtAX8NAMXKSPAARAiz5hfDQms79iucels132m1pt4Vqln8rWABNGko+pFxo7NOlGa9s0epoPMmDE599KiGEWgL/V0o0ZljUyZnjV7TmaPSAFjPHVXAkacPfm6Ny5ZUnPVDQPmWMyqk685XpwxRIO6RU6wglzXaWYr+a+1dFbdk/QcYPCxxx6Pwfn+9/8+64hN44zYTx3ksH4cA59xL5wrLJ1rOre66ZHnAPCJE1uzgWYFVG1sNQUht6ZdA6KIhYDn4cPT1hYBwvGsrdknRF+IXqzf8FFY6aTfnawzTj716c+EwaSXybD30tkiG5oPaA4jCk8nLlhwZfaWPqUrGG5pT4CqvHDGm1FEkim2tcY5E1Om5j3SPehLTLyWxHSXVCHddQB1ziB9g8xxtjjBHJZrr7kmuhgjivRqmntYAykp9oCOxNY5p85L6tq6dUwamzQqAAkZYto7fY4oECHGyjatij0/gEyWa/fD/nLseG0WQ/8imoBGxJEMBWsAzND50rR0uqMfdRWyv+woZ0BKoqgPYOi53nzrzciTc0V3uic61n0hFD0Xh9f6YZGtJ51nkDBbii1FWNm/tL1fsCByZrbK0EBbWb78lXyHFyAAK3r/uAnj0ubW4N8vf+WLASd0HYdexICOcSbYbg6Q6yMDPCcdqiug7/M5P7NOUv9EAThbdKczxPa9suLNUobOlxnT6tDZWieqINrYANfcln07cOBQABpiiU7wvCKeSCORF52pnAk65ugxc2S0oK0AmI3W+EeNIl0hukivcVrhWOcaJkF22LNzvXV48cZNm3ItXTbXvfNOnq1zxKhEj1J0PjTYapDSE71TOwzuLVOn1FpjXSW108fS+50p9WzIyNEjE51EkkSHdHW1CtyHQgCQM89Cr9Z5QGfyc/fvWZzljHLYsyvkXJo6DQzE0UMS0F+ALl3GEeICWE+OqdQoDp9GMJzWtmFD0Y/msCBga+H2qrJj5/bcg/Rvtkbk65JLL44TCm/JnvF713RPryx7KXIh84WDjbyh2zh+7BsS2Zn81Kc/HSeUvpA+br9ELOlI55/c09Ve7DXHszoXbdH748bWjmUiWnHiRcDUZ86ccaFWRUON2gygtpR21uhV73dGOc8wJUyFWLP/ojV0oO+VDu88Wg+fh1ObNu0hVbSKHq5hRG/u1Rmks+An9tjv7aE/IsLkrTqrUrtnlKNHT+R5lr+yorz4wovRWe6VDst8GZEIs3AOHghJPzR4viy95/Zy45IbQgaoD0LmGnbb13s+RMVf/uV/yCBa90s3cfb8nwMLU4sisknwsWDAJt0l163LfemOydHu6a1dGr1EJ8k5clRWjfpaZCSni8P/xOcfTyfGJqLIgWjIUQ4S7ErXvvCb56MT/9F3vpPmFPYQXnzzjTUhaObNm5MMGLKJmNPMB6n72c9+Lh0NNQVIvfi7Ztx0Jq3Qew0RVYaycevH5Z/+kz9NFhHcznE5eeJ05MLweViMoyealHrac7UpBxITvifv5JCeefbZp5M5cfVV18QRbdvw7otDOkHwxG644caaMzhYu4Fc8Lx1iNFXXBvEVltEvnEKyhVPSfnRkABoPVMPtnZ4nCZdY0RY5OPedtvSMm3K9AwMVVz6iU/cks4UClTVX+iSJfcS82AzsNI2TV5+01Vt5szZYX2Gd0hVqjUNK19fGc9UNOaxx23azgsF9mvXaVAwM0qBkvXHc/39//wf+e/Xv/aNMA5C3gRJuOyVZS9H2X3zm9/KxgErDveqVW+WWz95W75P5MOahXU+dKgse0Ud0t7y0IMPJ03Az4EXKSLpXnH1NREYDGAmuR44GKAhwvPEE0+00sNmBBgqwlJozMkwF4ORd1gZcN08GKk777gjz+RgU3KUp6iA50sR/pTJqUnCPl551dUZsBhG4PjxMGVHDh8LcwAMA232zFpS6rWVX0ntAuNM4VHkHGAHgzd+xZVXBBwxovZe4WCtUTpRmzbMUsC3sxw9Zkr4jqKDyNat8ruH0jdekdktn6jtRaWpueaJYyfL2rU1x/X9d99Pa+4ZM2eXm29akmGqj37qUzlQNfVJjvTGOLWA+QMPPpgWjZjwmdNnhC1iJDCWDDdm1Z4eOHTgQlOFdClJ0f7pyBfjk6LgpANYi1pHMzZgpIT9EoIeMXbshbbC1oITk2dPSp0+8HMiGxRB2iMOG1YmTZwYBWW/KL6h1jwOYAyYB1xdJMo7XXj08ClJURCqdh6Erq0TQMdRrYCrM+AT66Qn/9Gjh8tvXng+a4zpsL4Uh+/mCAjpAluU/VtvvpXQeH+vpiEMVE+uby3IKBZx67btWV+KWw2P56oNR3rLuAkTo0xFDRAg5mPQHZktMK4OjUxXpwyHM/hrRFIKKCDRN79zrhSGioqlxkTXr/b25G8DX2Q7jFZnHdqGWa2zvip7FVnlxJ49GxlmZKwn9tM5pby9Xz0Ehi0zFYbVNEUAX+oCYyg0P2/+nNSyaGHPeFCoV1x+eTqF+bfOh5x7Tm8FfYZQbs9ZV+9CLn/+85/lXv3dubfm7vPg4cMBXk0qhAgLxQ0oNOw7p40iZyyt+8KF1wQEuZ6oDtZKBAdYINOJpPQywMOSFgY8ekZtuhtHHjFhfwxs871qCkS4GDAyIXLYDDbMmk2f0epes7/qiquvvQCwMcxSkRkpBo5zzvCFwZ80KbU1UkjsqzVwn84ROfA+MyU4A56BIQTek46glfipUzmfZJmz4Vk5iO6/aSntTADzQAwAJkXEfZBXPycbImjkgW3K/JPBwYAgsmu+QgMyAVdgxn03uepICWCGLcBUAzKAmPQ2s82agXvAgwiq73977dtxKgyP5BB6v4gDIN0UmzsjIpP2V8TN+ZMKRxYMhsamk3X3TJ+xR1KIV61+M86Z754zVyrftDhHImPeq56Hvt+7a2+AvPdJGfI7eskcHWMPxoxRhHwka/PBB+/V1sicgUtqdkBT+wSkA3SrVq0pd9xxW22bnLa1ooKifVNCepAZzqwsg81bNme9RHymz5gdcokO8MzRPa0Odkgljrzz33STVEfivuiSyy+/NI5RonRbNpeDB6SY1ShWTSnWuld7eX0JkB5zAxyl861Zsyqt+NUl1GyHthAA9i+1R0ODVTcfOZLULhgFgaYuOZ1DT5+MA3Pfffek4JyOgAOw6mog7LVmQpdddnkwjsyOEe0jkkY8pmt07GodqG0QaB2CSW8nOlHMk6nNHwBWgBHYy7T38eMzf4eTZl/ZSRkPtY7zbJoyIKboYg4xxy4pmIl4tKU1sftHUKj/umj+vGS5eLHx9oiN3LZ9c6K9yExOiXOJfKP/DG4mr03tiq9uUsdEGKTtVUdyUs7RoYOGVG4JuYgwO33qRJqshOgW1df44lytzaMnyE9STfv6oxNq84caPTcfinNtv8hs09a9ab7g/Ih6uSffA2dK92WjyD2dYY1Hdo4OwE2abCvtrXZGq9/ZyKP7IVPkN42IRo6M3uDouC9yQtboiMyzarUGdyZkmbgP6WL+cvL4yaRS7t61L9keOjrCuoA9Z4mcw0reU1PZB+P07Nm9o3zqsYfLNQuvylqxIWr6jA04fOh4HNO/+Zu/vUDK+Dz7JWIOw3BAyfALv/lNWbDgikT8kVKIFTpeJBvZo17F95N/NpueRHzA1D5jfTS8kQb9nT/4R5lDxnmAXROdVDvfSv+rEcQ6M9G+wRWeScfLWlc5rIwd05VnhpnSxGBwMFEXa+FaMLwB0wIHoqwwDLsHy7LNZpGdPdcdUsJaw0PKPpo0X6RMM6KALocZyC/y3lmQkginkwMOZGxQMNO5EFttOze9NqTYXQiNhyhklw0dXbuoELAUOI4ZU06f0VWpzrP4X/Psvc/PLY46AgIlzxvDAuwLIwFH99/3UFKSfvGLXwSkY07VuWgxyQDqhELIKU7Kw8/k9PJEKViKHdNlAFjbsBJAjW3LELsztbtMhlpqRrB6dRY9OcKzZ1/Im/U8YSU++qgq45Ha+o2MR+saXgy8zlEcKsy+Q0vIGC8Fi3JGAV7fI4RKAWU6fKsQ0TwTLJx/E57ksE7S/WtY7pNwAAS1a9SJMLvulaBk3k5aX+pANCxMqGdYvmJFufvuuy+kRUjf0E6xbmhnwuQMPOCDdCfQOnW5R88JCAJEum8AbUKvQKSCU0oWmGyYcwJEie4/sC91MwuvWxRAJ2LjZZZKk7JRGfXhqY9Q7Eswm65sw9ra034SSHbopZfokEa5ilTJD6ZcAEiAUzqdfPrXX19ZVq5cWU6fOhMWCEuBsVQYqtCMQDu4TUGvOg4D5jSyCIjLEL6erC9lidF3v+przvVXlt3vEqo1SMwgOYouiqe2krQf5MG/R3WMyKG0n8n7F1rJROvOgHcpK/aqcRJqYSenBB1Qw+Wu449rimClze+Y0RfqLOyPe8AY+eNTAHY1HP1h6qyPF4dEkw/31tPbl71FEBw8fDDtjjkPoqQYOkaEg8yoOsfOChaRA/b//df/GnD84P2PlOnTZqYFJObFubWP5H3S5FrA6j7kz0o1Ado++mhD6RhZ850BVazouXOKKSfGCTbpnpxIgaSkZ89Q13M2tT6ALvCVItfTpxOOvuySy+KcijD1Dw4mSmIfMD26tjm31kwrbusmTdD3MugcGvLge11TRBZAoEx1Emymaos8JMVr/96sI73gdfDQkRiiMWNGtpqsXBY50nZ/oL8vJAWF7FnjtBw8lFQByl6NCoBvD+gLDn3AWUd7yAyy5ix2jtKFrjdnzu98p7NovSlxzLfnPQ5Anz9fjh3XsWhe1gGwWvXWm2HRdQTilBoGyhhbM5EDoIbSp2dnz5md78PaAf8cLueITjVU0L+l30oRcD4YV0wig5gJ1IMDZZIhjOf6ApgxnBxGTBlnoZnfQfDJ1bvvvJM9d3/quHTGcz3pfelutmtX9lju+dRpU+NMYonJr7qWZtBj6rkyYFinOFGCOvAUWEwTkLC/g7We43x1IO1nCLGucWXjxxsywsAZw44rbAc8GF77SebpfbYNoO0+XeeSiYxwoqXS0kfkjD7lnc+bM7e2oO+oE8HVOAGpnBQ1S67D8eLE0t+ciRRmd58OqBKRoyfcpy6IB/bvK7PnSL8aKocOHogD5bnpDufU2fW8AMrwjrbk/vs3OyN1k57RotezeH4AA6PNua2twUsK0YF8kY89+/ZkAKR9VofZNGxAFDRNHkQGRVUzLyZduBRXD09rf+dMPYprASmAIZvGDtv7DC1VK3j0aGZc0B3k1fNZW/aBLZVSpRsT2bvyiqtzH9Zj//4D+cysmdNjR92n84jtdz9NO+DqvLRf6ORovXWNApJef31FQK3r0A0NoDWTLo55B30O9J5IDUpvz7mQd2nScvRIBn271yU33Rg9Iq3Vz+kXc56MOnBtQ0iloSLP7KtnM5ois2harXjTafbAgcgnp11tgYgLneDZnIemFTvdIzqRmTLtdY6Wc+yzWG62vafnXNYc1rHmgC47bR3pc3ahmb+mmZCIGPwjZfpcX29SeaT7+o7rb7g+z/Hii7+JnKSY/ZKL45xyEu2Je2ii1v1SqY4erXWvCNQx6snO1rEeIm4cm4H+rHmtAVLT2pHvST0suW0NSk0X2dZwcWtd09J1Pa2ZAc6W507dbEY+VCfbmRwqg0lP9m820e/JHn0iIuLlc66ZKEjLztbv8ts6BJSDlQYX6nIzv6emavm7e28K+t03TCPK97++Px3ROobnPHKWreGunfvKUzqEvfNe5mRdcsmC6Cl2mM1wfxo/iIbVbqEjyhNPPp7W8VJzOe/jx08se3bvL2vWaOCxrGzfuiPOlEGwdGid53WszJ49M6SM4ejKASZOqE6EeVdw8ILLF0QPI6TY9SalkO4hL8oNRKlk07BBnE/navrMqbGR3iOtu9nzceMmlD27d8WJInecYRlFkydNid2F96SnIgGcBU6FfaZ7yLmGCuS5RuuqvhxW2sqVV9YOe/Q+W4HE875LFlySxlvk196xOe7ds3nJ8ki94PyLQgipSeYv2FdkhAwNtkrDMFhAFgr96tpte7e9MZR5D/1VmJuizSbH0U1iTXjTBgJWAam9/wPoFHkP1IF5DATlCKVhOwiZji6/ecHBGlbuufu+9Nz+5S9/FYPGEDOSi264Lk6Wmg55pq7nAHtIxldKjO+uTQL6oyAdLgoX8waAeGDAzH36XmFfz4AFa3JZLawDj7mUAqBbj7SJtNY9bFL5QDbKAU4B2vjxYVx5icmFP3U6CogipZykAPjfsOFaOCqy6w7DpealYRsAYUDeevHMMW8OtE1qinfdJ4YTe+Je3ZdD3fTc93tg5NprFoa5oSiwb01hJaOI3U9LyUmTIkCeQ34642Rffb99A34V/hvOaf0YOwYwtUEtBaW4EnuHORRpc4ClvHFICVty1vv7AjBcR1cwrLO1Au4dOA7SlEnTMreGkeb4+dyMGTUHGqDg/Dn81tnhYjzIDGZLFx0tMSkTSgLzx5nGXKeTWV9vDpAI0sZNZkoMD0v95JNfKAsuuyRpOpTVuK5WOsfJmo6R2rPk6dZ0F/tDgWEQwhSNYyTaL7RU1R0Kw0pRYs5SwHr6H+Ytkaez3bXgtDJAowNyvDfT46dNDQtFZsmXfVO47HkpHfeIg2tmoFQmqi/PaG3DFh4+mn0F8rGh6hXco/UzY4KhnTFtWnnnvXVl124RkHFhiV0HQ41JSZpLK/9bMwH39vxzv47c3HXXfeXKy69KhEe01bwFYBZLMqJzVOYdcZJF8CgZhnD9RxtK/0BNiWtSu0Z2jooxVa+ClKDoFZGn89jEiQGZSIT+84MJczdNC+yBzmD0ia41x04cT2SUPL399pqckwCjDNmcm7QUKXp68GOXRA+BDwBdSqHucpwoZ5Lhp9BTI9hKIdGu3PO5HgdWlKbqhZ4AXMXYUqes8+pVmKjL81nPqX6CA1wdjGHpiiYtAWNlLpUULGcAc6rVJV2iu6P9o9Q5KWkPq0A6w0dPh/wAYrB3zhenkeOEmZKi5CxxIBgq92If6REg0xlgWKVmOM/Yac8rQkAP0n/SwzhTUliQKL6PHN9zzz05b+6dfuDI1hlbA4nySnkb3t6RNMGa+lYbSmBSJk4YH3aTrCouF6VLXQ4Hors7ZxaxoB6DzrR2Fey35u2cV/hcUp+VoZnd3a0hdF05l9brXE9PDCgjS386h3S8e3A2amrGUEiz7jNn60yNYXLdNaM4nXPNOHuf67MrmZXGjp0fSGtja0UXMa5+bv/OGiwqx/5cT5k/e25tBNB9Ou+1N+7X95EhXcCmz5iZawE3ZEpNWZ2/ElVzIWUG6LOWM5MWqv7rUOQ6zlArFYc+FAUjj1pvY3tr/n4toAf42BFyE715pNYF3nP3PSGH2AxkQ+18Vzv70UEiEQr07StyC/hmuwEB66Ieh4M5RU1PN1nZ1mp+ci46N6x0KYl8WK8du3a21kBdz6iAe/JDL5FxcuDlfHEY1GXqLmVNdHtEFIqo2d+QSaNqSuqRQ4fL8I7Ocuutn4yzh0TgeIgSmMfWzBuzPotvXBIds3lzbZLCGUWcsDda+teuX+dzT42ev+uupfnO091ncj6dfZkK1mL+RfNj87Zs3hQdQ0ZkEAwb3h7CFhC0Bqm3bRXUs+ONvbWW1h/T7WfqD6Sw+zcn2J4ZhUEvAdY6kh43+mLq1Ohjek9Uzv4iB+vwyPHl+FGtqLvzPjo/80tadoP8m2mSFMzhbSEUai3jmMgq3evMf+bxz6alP0LztdeW5zuuv2FR0vXqTJcaLUN4mHvovGss1RCCNUpj6Pm4innaamE+nSsKzP7SD56RTYAnEkk7fiL6kcxJs6eL6pnvTmqzSBc9mkyQvr4asThR08HYQOcBaWItOHR0XO0IOiPORjOY0jXpF9/Lzuf8dNSoG0ejlix0R47pFy9EMWen1gvX+WI+4zm94lgNlyVxJDZepgySVhoeG+i9q1efIDlmAAAgAElEQVStLT/60Q/K2LETQvQgI6Xcc/7tmT/WSFqdvz/y6MPl7nvvTO1w9DS5P6M994qyfPmKsmWTmWYd0R9SA535TRs3ZLio+xMdNAybc6EJh3l3dZD02ZAtcPGunTuCg9kKkWMR0jS96ewsDz34UNLcZTHIVuDIb9y8PgEFxoCtUmsqM4BDBLNxnOh2ayx6ZG1hP6nSMnnsA1mWjiyTiH1j53UubFJf7VlTdoAUr7XWZiyOyRqrAb/5E7cEV8NQCJ90G9T2/HztSlf/PT3ZKy/99rfJUnJ92Q0coEp8b0rGhi5zUuSuX7w412rbtWnFUJjBDDttC1vVeLlNm0TA3M/7hSAHKruTrhkjdKSqLACgVgWMszQ6QNiB3rxlW9KzMmPm2uuyIWb2+PxXvvLVFIpKGWlmPxw5cqgMbxtWLskAqzMxojZL96f7778/udBbtm0tM2fPzALt3bM7RgKDTPBsusOEvQV+sOiUvkPpAImEeJ5du3cnQrFtx9Yoj6auAGgUmeJxim5hp4TdHUidzzgtmLeG+aigp8TZGQX0ZoL1pLC+Di5jDXQypMDE3n37YqCuX7SobN26LUAMq7H27TVl7Liucv3i66uR6q5pFhSnFyOf9o9dXRF+ypqSJDTCg3LVFbl6jh3bOBQz8x2E23+lsBEW/5YbLWRMADBYGPBLL7ksyr12ApLKdyrzj+yTGqKAwvY6j0bePyMC3FDmFO2mDZuiRF5++eUYTwMLJ06YVPbs2xcgR9HLQzZ81CFhgBlG05wpYophkED39oY1oky0trYfGLiRozh2R6Nga6HpxBhRtV1y6oFhoOvBBx+Mo2kWAMUkcuDnNY2or8ydPbcVJelpRSkmhGk6fLh2yTJUDHBkyDgZ5FL7SmsHPFmf02dPJ4wqymk/rKP7dkaaUD2w4p4opupI1Y4zWEfGnfKnGNLpZtCEejVudbgnp8tnGAv7f/jgoTholU09kftFAHDAKVVAZUR7e3nl1eXZZwCAYic/CAhFjxSGzwpHAzsANHDiu1xH10X1VM8882xSnTjIIo3qpjSJcKaBcXoioeUehbcT8h4pRBkgOmlS6l+sHYdc7vfgQO2shoUCRIFDxYGPPPJQmYjl3bI1zoV1dGal1tlndRjpajRiROSEAhUVtKbSoAATEQbnBytGTjwrI+qspXnDhPFpYyz/n97gUXJAMNhN+J0yjkM8TtMKLfY9W0/Arb1fu3Z1ZM7Qvdqmen0AB6ULqIqK+KxUF/tGzwEM6c7UqVZpIPqia1wdQCvn2PeYL6YlaYgkoKl9RCKcjA+jod3s5VcsyJkXCfV8EyZOLmPHVkccCHAWU3w6e06YPjpQxFSNnza2vltTAk6HPVrz9lvZ96ahB/3nuxgz51NR94wZsxJNcaa1nL76mmuj8zhOADkww1mQtjZ58sSkS5gAnihp0mmmR596PxB+4OChVuSzM/Uc5Fm9BRCboXxlMJF960THiE4xlIz6rGkzYmM4nvQQWSBDnB3ROJF187IUeu/Zuz97Lx0J+HOOOHO16+BgivCdO0SDNZMf3uR8Wys2ofvs2dgFLtjkiZOSqo1AAGAAd/fOeTDEGoBCLCGlkGAK8UeMqBGHY0cOx9imyNlsoGFtScGjF8mu6+/feyDgh7w3TjHSjpBaf/ILIGNOpZww5kB9kzJNTu03ttf+6kSEjIq+7K1dPp0Hsm8trDcdSBfrxgnQeh757fQdWwkcsV1SUDVnYMPcm6Y+nAz2hg6g995co+1td5k//9KkbXHu0ya/ozNn9NSJk+WwYvrOznScBGCmTZ9cRo7sKPv3H8w9D/TrZifd5XyG1ZJp96++Q+TS97D9orSaZ0iRkua1e+++sv/AwXLpJRdFFtWCAjpspMhcouDWoN88o47gArqT3bj7rrvLrj27EklFKrA91oTcOfMa8dBFZq4gTMiYzzmTWPLU582fXzu6GVuwd1+uIZoFe9gjBIS1kGJjv5EjziR5NIARmKd7kUwIj9lz5yaKpaUuxwtmoZNSOlCqowjTuJcKoM9kZs0lF1+U/RcltGZ9/VoUV5JMsbnzzW45d3S+s7R06Z1leAciD2EqxV0qqjTTEXFMVq9+q/z3v/nbZFzcdPMtOaOiN2TVM9PF1tizKFAn36II9Dpwa/+sB4wBl5Eze8jhoxfhErY/Uebx44Oz1KEc2HcgNsN6OTcwknO+f9+edKkT2aAn2QBGqLYjHxWH3b5rp65Uwpo6g57XviHarYlzRN5FXJU2iGhIMaejyb7IJVzi/tS/ioxrIjRl+rTYKDiTPTDjcMvWzZUEGt5efvHzp6ILLrvsyuw5h4nsI5YAexiSjFkrHXW/+MUny/QZU3K+4MbBwbbMxfnVU8+UzZu3lrYhurCUGdOmZy00E+juPlVGj2ErRmROkrk76s3Z6j2798Vh5RhpkCLFDDa0n/aAA4F0vfvuuyIHn3r00yHARU5EYzR96RuUKaGBztHoOhEQ0VV2b/WaNdnPm2++qdrorppRgRxHwLoXURr6CSbRpGn5K69EB5udaIQJe2fvZAo1DpcsLUEBOowMaEaw4IorysOPPBKiVTQfvsn4mjNnQn57PfTgo5FDpSrulf3hI/A1ZCEhaLpPnUw0DMYS6T99+kxp275h2ZDcVVk2lGuT994Ue7lIwupj5RGeLae1xRxbw5zD29qK1rpeGSw1gpJptfgdNy6KRs9vrVT37NmXUBQDaAAiQVSMKuQ9bryZIYbn1YJsC2emBhbhJz/+UTbgH//jP00XKs6B2hZh+auuubo1sPBADppFeevNN8LU3XH7HSlqJ3w2hvOCrddwAZvigNrMg4cPhDl1gCkIqSUUpfsjMK8sfyXD/dT/YMwoL5tlQ+UJUkwzZ8wunaNr7rg1chg5NdImJk2YEKEFQDkBFIaGBUmfOHAgm7x7187y1ptvlsVLFpc771qag+/wOVDAhu9VA4CplHYkzeD555+PwVH0n2LG3bX9qXCh5gCcEEaY0wrYqaXBADgI3/nOH1yox3nt9dfKW2+uDIN+3/33R5hFpgjnr3/9XPIs//d/+S8j4OcH+qJY5Y5Ly9DgYOnSu1Ks+uH7H0Ygf/D97yfVTZpiamA62su7772XmTsEV+c1oCqhx3nzyoMPPlyuuvrKMnHShNpZpUcIvERBY8DfXrumvPnmqlKGHPLJASTWw38Bd9OB0x6UQRojPehM5gp98pOfKLPnaAdeW+GmdbEoSatrlGI9ipiS9HuDtRLRSqxbG1qOZV/YwcHzdWiutaT4+85XAMGIx+k9X9sZYx4S6WsN0016p5C8ac8dI7IWmFnvH9ExPLLCofSdHDfOZxxoKTSt2oJ0GTl+srISnM1WN5mk5XV3x6nIAMfhw2v74jNnouCsB/pRuohom58JQWN3Pvu5JyPDzl4KNydq3axb1PqkFEnp8X0HDhwuZbAkvUROuzNGue3dt7+MHjumLL5hUZS/rlAMvBxtyoyCwYLJF88U8UFESUeMlTPqDITJG66t9YdJDwWypEYAhRxb+gQQdYaAFN/r3o+1Buc2zqtIGQPuvCkOVyjsXMgnd67tgXWWSktmnas0A7hsQWoQ5CgzjBQio+S63o/hyp4PHxbjKH3SzAZdvuTtcySdK0yXVE2/Y8zsJZAAINZi/FMBLn3nz0WnHDxwONeYOnV6HFQRDzLnrGConOXjR44kknXdDdcFsJnXxfi0d+gQVdNraz1IZ8B7OvucOlUee+yxMqKjPZEu9yYdl85D7iA0ADyHy7OJSlgbwNWZty6Mydw582MA6VhA95bWEGKgkyOI3WZUzS2SEnPrbbdm/xguIAdZYh/9XY2NolaRHQ4+vZhhlZOmhLXm8EyeNi0RYOsF/InW1NTokWXCmLFJafho/fqApaSnDAzULpWG6o4dW3rP9JSRo0aXk636GxFH0a0mHYZDyokyMNm+ew4yqwscp9QZkqa0bfv2cujIkcg9wkmUEAnhe1I70ooGSYM9P9CfLAYvBALwrZ7CdchFf1+NPiSCc+5c3pfi63HjsrZks1Ok9NSpOM7OCrDZZEqoncGihjwIOz824NnaMOx0u/sGTAECDRasSZNlQUf7vCYdSBTfp/GPeiLn+4brr4/tA8DpelGPpsDbEFHnzb2RIYz/uK6xuUdOGaeTzTt09HAYY6lV1rZtsC33mVlCbMip02Vv7M2IOO9S/mbNnZ6ogvdbg5EjR6eoefeePZmjQtfCH2Q9tZCtTlOeg+xRaKmf7Osvx092l2uuuiy6v+csImxUnp/jhgAAkr2iV0XJz0mxGhM7ptYSJrBHTVqMfePMSsuFM0SxZFjAA84YnS6jQBocDEAu13+0vmzcsCHn4fIrr8yZQi7BFnHUZ8+OnvOM5sHAHghXIBQeoaPtZRk+vLy5alU+yz5wpOp8kNHVWRzRmcgheTpw8ED2pqZLXlYHOJ7rvTB4nI3Vrt05Ua+hEZGOjmp7NQL6zOOPRc42btwQAC41Xl12QHpvT/YcsBe5cX69V8G768FH3uO/CBPn+R/O1OzIkMintE44b74uqa1B4uy1s8fRcy3PSjcg97rGdJW+c/0X2iPbQ02ekJ0GhLsevYgQoacAV1hDrYnvEsWHfTjzbBydivxBujQdb0Vv3ANHvjZuaEt2AF0jLV/UkOMjpXjt2nVpaW7v2B0eGseMPZs2ow5R1QBKUy2tlT/5yTuCdTm6cAMZQsK5lu5nsJ77evjRh8rCa68pZ3u6Q0hL09+0cUsGg5oleKa7NyUkuhNPmjAx+GbH9m1l6nQOvq6r48r8+XPj7LR3jCg/+sGPEhWFDekZmC116OPGxTbADFLNPJM6cI4kGWLzpJAjKbX9H901MjPvli9/ufz5n/2rZG1Yu1dfe7X8z//5vXznzTcviZ1VOyjb57t//d+Cjz/xiVvL/DnzUh9NrjlRIoKcVTpn5qzZ0e3uTzdF15fize4gSpBjSLhfPPWLkJnf+f0/SFkHe0he4D8kAfsso+v6RYuTGeK5li69OxFSOlBKpqjipk0bQjo/8MD9NSI3bFg5ebK7tL2/+ukhh0XhOGbKQ/glpZVe8MeOpUjU4vHKPvx4fSIIgNMYbRYz8HN3FpzXTIHzuHi2yVUdLMlb56VRjA6w9rG3335HroNNbhsaKO++9048MkaqyWOVymGgkEjK733jH2UDCKahmG+ueqPcsfTOzIShYCg2YOP5554pX/jiV8qXv/zldMFavnxZ2Bsh5nvuvS8LxqBjyeR0//LZXyVEe2WrCLCpabExIhpYtq997etpzUnxBTxu3RIgoJgLM3z33feV0VJPZkzPZ6QESaPiVc6eOTMRKvn+P/j+3wfEa0cLDGF2KFHOnN7id917d7piAGTS9TzT22tXl7lz5pVvfev3sgcU/quvrii/evrZRIqe/MLnI7CMvoLQf/Nv/p+EPx9//LMXCm0Zb58BxKS/PPb4Z2NoGE71LW+88Xq57bY70jaascaCWFMgkhP2uc89WburjK9tjN9e81acTy2kH3jggTBfWzZtCfjSihbbQDEmjWLy5LDLDhbQKoTN0VF7IZdSMa42if5YHM4cFlbuKCWqWcUzTz9TTp7qKW2l1q4k1SFpbtoZn4miB0rmXzQ3hxvjpLPMZQsuTbSQ0QGQT504kdQALUoxhE2eMwACsOjYRdFTZBT5xACy05lToSiSbDr03T21ha7UIy9MsjVIjdic2WHSk6bTysduppFTXIwpMKBwFHjYtn1HgLWUED/3HvvopQsRUCZqY81EiYCqZrhfhqCeOZ3oR53dcqh0TRgfAJ+BfqdOxVgIxcsVp7Bd8/obF+fsUShpbjCuKwN+7V3O9iw1BG3l17/+dVLUnInp02fGAWdkKCnsqnUiQ0CtvcLk+z6D/DQWEeFhHADaiZMnJhSOwaGwpcjZp/HjJmbtsFkICESHdq4KYD07lgoQFZnguGAIRVkBPc9JISJoOPoGCief+cSJ2hFp5MiwsEAfp9qZx6yLShw/BrzU1Dt7D4BzVK2Ps0+hWz/MJ2DjOlhyrLkaQvINdJFFv9O2+Lcv/TYOV5OawgER2bEeGz4WURpWes70pGuhwYOrV62KvLk+2dIZB3OrFbkOZgND52v6TV9vgPLU6bOyD5Etrexbs6gAI2dHIbMIJh0pX1rrd4AiNXAn5IePTArp6LE1klRTReZmX/xddF3XTGQAUKzLofk5PkuXAwT0NYeNo3P40MELbasBaqCCM88pJqvAdE2pqRkA5FznTedWKp70RfIqEur3Ps9o1ZTMU2VQV8tLL8vZs+YVnMzLOeGEGhswdfKUOjV9165EIm/5xCcSgfZ3QFSKtPXgjNOR7JZrkSMGkT5JB0GzlTL88nwZNM9IEa02zHt3Zg/opKSltVoEa54xafyEMMlSgdLMpNXyV00BQ0EGAa5mGGAd6LcrgBcD//HGj2NL7J1aL+CZ/hLhtKcILek+0npEC8k5WXQuEByeQYqJ82Uf3VtS9LQb7xgRME8Hi3z/3u99J7WZ5rjEIZhZu6FhwP1BSGDJAZz6nOcCUl3P7A8p5my6IvZOqaQjamoMRhrxueqN1ZGvEBnnz5ejh46U/nM1FUmnMxhheIc00QqGREOmTZ8ZBw2RopkAQsB+cHSsj7MDnDUpcPYHgEI+OHPSVppGRU0qE4ffviIu7Qf7LaWHribT53rOJZXPUG5MefTWRE0ESiLIUibJFt0LCCP6EEh0J7lLvcrYseXahdelBTciiX4HJulD5FHqVVrpYCJFZJeeENWw1s4THcgJS3ewUsruvZpTHM+cQelE2ovHae5RGjCQtPHe3rMhb9MgZ4xIU2f0lzrjDRs+zPrLZnA/ztii6xeFhFEjh2jVChsZBHSvWP5K1vCWT9wcR8e9uy9dCrUuppN++9sXsp8aFllfz1Azd7RKrt3o1EKGeJk08UKdTJy9/v4ya87s6B4RM1EUNkc3UORi0hSPHIkdd60yWOuVpU8juJxTeiMzVk6fzp65X4RcHeZ7KoOzvQfu41zaZ2vj7DsvMBg5cD6Acg7QTTctyf2aZUjOnRv6gJ2gz6RaNWUDMHFs9cWXhiCm//buV0fdVtZv2JA5N5974kuJKDZF985kbYBQ63sWL74+eiB2Yqo0PV1gzwfUk72Xf7esvL3mnURxenv6y6yZs4PRli9bljQ92O6WT9wS58g5BOalJyOCNkgf7+8PloYPpJVxXgUU2Fl7Bz9ZT+tk72QgsLO1WYj0xoEycuyIEM8vL3spsxqdK86mqI0GMu6fHCEz+QJ08Lq1b5c333qj3HXXPRm6noYpc+bmfthiZC4yqA7nbQ/2+9EPf5DgBWyq8Vkz3wjZ4/pd48cnSmOdRRPd5y9+8bNgDF1NH33002Xv7r3lpz/7aTrA/dmf/UVIHHjZfWl29ZvfPJfmUEg/WCutwQ27XrXix0MUi0hJWud2jQs4lRJl8QyZY4SvuXZhGKaVq96M98ypMfviwL59SdvgEMlXV8BEUBzIapxnlHfeeTeCebFpyIDGidNRgMJPAGNbkdJxojz66KNhUwg8hpdBrR15Toa5A34wIKtWv1X2Hdifw08ZMZCKc80cAFb/8Z/8aYydA/mLX/w8iyjFSigtM0KOHMmCvvTSi+XlV5ZFOQixEWACwJgbvPmrXz2V/OvPf/7JtAltjDVWQXE8QV1y400Jsx87cSoHSOMFQExanlSU4UPqACojANSkb3562w/E+WL8Mbae8+prrykXX2qA5uGsNYXAoWiYqIT/LsKYH8xh5vTUrhclz+NgaTlsLoqudikIbc2DcH2sLiEF4t27Z8X+Jt+0vSO5+66Rjk3TpuWQ+bfred577r07+yYFjSNEiWDbCNSI4SOiIBlQgkd4sZDqRBL1mjmrFUquDA2jTIFiiOQWA4XpqtHqu0/xOhR16OG+smvPvrJ58/YwP8m9nzSpDrtsHxZHR0g/HaXmzQsAHDVqRHno4UeS613Z9b0ZVqW4WGvf9hHtmbNC6VNS8l6ltjFE1oZyMEyRchB1kPpCvimQE6dOhI0CBrD9zgtw4lBz9HU8Y7CdH5EECppjwAB4z6jOURkGiCExI8caMAieR/TDweaccEYVk6qfy3d1m/w9OU06nDGR2J6z3VFKdZZKZ5k8fWrOjmjhyjdWlsMHD+e8IjAYUKzVxzo0TZ4UcGfvVyxfnvOp1sEenu+T22244aHy1FNPlVWrVpehtI1XyFkCcBSxMg7AOqDI6WBsgCjsmXsEtOwzJq6rq9bGaShB3+j4l1q3jpFxoChJay5SRhfZY4befjB2opMUJ8Cdeo5WG2ZKuXbfHIrMej9wAhS6L7qhTlqvaSrSBX2GI0Dedd/yaXnmACiWlVPPEaDYJ0zQOGRv2OabltwUxZkp0Ob7tAabikw9cP8DUfIiMaIDld0HmvpSszFn3pxEEDqGj0hEJS12t26NLgAinCvGUbqSqKY6gfYRwwOUyQDHgOOtvsq58pwcIzUEqT2aOi0khDoRz9zMnbAvAKO9cWbTJW7ShNw745WuP2ltbH7UifL++x/UjoIDA+WBBx/KzBG6GSAlI3Pnzg/45RCazq0hAeAh11o0y70orrUW6iqbJhv/0BHvbPS580HP9PT1htGj8wC0WrfVnnvb8P4HcXTsP8AoTaKppwRm2ZP9e/Ym7RfLP3nK1ESPnBFnzT0CGHW+R2/Y8roe0xKNT+59T2/OhO91bi7V7peO27mrnD5zOsxsUklb3aSw7AjBsaNHl3179ramrHcHmKehg7WcMilOfAYAtrr7cULppbdXr63D7nbvjt3gRHEsFy9eEpDN8UHMSTfTghroIcfYzczsGjs2rH7T8ha7ab+srzV0TcDHukkNQepxmpbceGNm9bC5HMnJk6aGnHQWETX0HGeALEjNpOfIDEC6a4dZHUfLjJmz6jT4M2fSqEGEQ70WgPnhh+tr4x41SbofdY4sc2bOzn6ay7dm9eoyOKzWKNp/YBBYYxs41xIfOcUccQCHPmDr2GpplM6GvdV6mKxxfq2FtfSi/wxWdhY9X2SrpzcRrIULry333ntfiL41q9aU6TOnhxlnY9kba5vrHNMxc16cbQ6EGRzsRm1ne6JVw1qby8QOHziQdfcMzjCAR3fTqfado1XrqgYrOTRlSn7mfeQBZnr3vQ/i6MyZN7vWpfQPtta1NrDpPnk69Y1ITvXLtavYqNZsl85EylJnNthf5syRMTMqOuMykdVWYwxrPnnq5Avz0ewvwOyPa3Kg2GQOgY6nl1x8cTq1As7StxBEdDGw7HmsV23eY27Z8ThrdCib5PfpxttWSnsrSglz1eZK5h7WDmv+S8ciE8iZbm7wlc8jvJFuPjN1qtrhf6iZaRyImipZyVBrn1lDu3bVOlzyPaUOTOV0BkvpygjUZzhz7S7aPIfPOGNNM6E0S+jrK6dOnWl1udOQqydn4cBBmTm/Ky/+9sVyy023RtfBAWYTkjV/6FZz43znpz/9mUTN6ky4A8FrIj/Ie0T8xxs2pltb2t+Pn1RuuvHmPMOzTz+bDJV0Ab1Yiqbay3O5lmiG8wOPwIBAPseVDMPlzg4HDS5xdsiN2TXwmqHu1sR6IAWNbbnrvjsvzFpDCpo3J2uBHIm6cMjJEByt3f8XvvClYNealTO/7N+7t3zwfh2Ey7l0JhCLMKruxjCm2TuUPt2hOUzTfIvNZ/tktkyaNqX89Xe/G33/xOc+n/dxtuhy10dWW2/79tGHHyQbiM6VrRS/4dTJ8rOf/biMHtlZ/uAP/iiOIlx1rq+/tH349rNDhESOeGY/qANRBKejyt69KTiSjjBn3rwwE3sP7I+BtZBS1xhlSsAB5HTQfQ75e++9X1vsHjtW3lq1KnMkvOTw7j94KEJnQZK+c+p4Urh420K8ujCYF8GLw6wx7H/1V3+V7/32t38vG2nVtHPGfAhfAynJAewal/upBXF1WJprOFgOFCFzLXmlb7zxRtm1Z3cOHGcOQGBAeIkEwb8ZIj26MZRPP/Or5GMCXVgyQE2oeN0775ZVa9YETGGeAYvMlNm9u7zx+uvluI40S5Zk4FZzmLAQNsK1tem0uWoKdNThXGKIHvvMYzn42KTnn3+uvPzySzFAmgMwZAy/+135+mth7jiBNyy+sRw/qhX1mEyxlm5HGKWZ+f5mUOK27VsTCjRETZoBsKE1rnQxbZwV9Xuv++QQus7Xvv61pOowKqJJ8sXjSL7+anngvgfLffc9GJAhRW/5Ky8HHDKy8l7dg7X//ve/l2d2gBkqYHlgECtxe5k1Y1ZSAxJJPFGfIZ1XzvaWl1t96tMAImmW48KmcgZFcyhbXTZGjak52pw6rIAQphaelE/fubPlrEhAR0eZe9HcGDlOnDXWmtmrUcSUQWOYFPxTIgw69hlrRzYo2YaNT1ejjR9HQUpPAdqSBnXmTOSWLDJ2DqMIRmdne0CuYkrGnQGkDL1XJM19uI6fOzO15eLZ1ryXWmeQmQqjNAs5kcFlPm+or8+7318+9bMUR9577/0xBFheoeof6pN/9mz5yle+lgga5aymidwjB9TQMDR79+6/EKF484230oygDkOrawVsctKwixxejCRGXU6/PQG8kBZJeTjbU957/52wjmlB3TY859G+3XjjTVkLa0qOKUvpogDHOjOlNm7Mz8mE+SjkQl2WOR5AnTlN773/XiJo5KIpdrUHnHX76LtFrm+66ebcnzWSPsVhlW5BDuUka5vqftVcYJMN8wP0pZxwxjMssFcRbHfC5QgQqTd039e//vVEDvwBjp0Tuuree+6NPJARedJkDhEAwKhblCaRwY19fYn+nOk+FdludBqDzSkbP2FShvpt2vhxHB9O/aFD2qebmwKw9AZgcGx1VZP+U7upjUrklME3mHH7jq0th2R85I3uIS/kU5ErvZ8OaNOmlbvvui/guJnADlw4f5p9cOBqXnpP7IV6KCXXmfcAACAASURBVE4Ag8ahIi+6W9EJCAW6xF76jPUi22XY8OjoyvbOTZSGIfP7p596Ks+T+opROndNzvkjUxxe8tbX05N77+nrSVoMmUwEQH2DgX89PQGkzjx9oJMdA82pcyY4/3QqnaErkJx89Vg6g3pujnrSVwaHysljx8t11y1Mqp31Z2DJAUPNGUYmsCObtm4KMOFEAvHsAcfNvosaiMRWtvfGrBegxv5yRERc6tyfkWXUqNqtE0Ah16KGZJC8uB6Wmq0Azq2RdGryzXZsWP9RJoWL5BrY2jg8cvPp0LSI7+0NIeAaAdWGXB45HJlVjH7kyLHaccnMr0yB7wsId3bM3cpwyM6OEIXrP/o49gJBOjQwkO+qTXPGJRU9RfMnai0lHVRT47ZFLyB11Cs0jYNEAOg++KH77OngDu6FSLbziFwi284tYgH448RK+zl+4lRNnxs39kKNGsIMAJRm/KMf/TAYp6N9eG3L398XIIZEcb+cTU4rkkaNmT2mo/yOPCVaMjiUjqTOibl6mXvWI+1rS9Y06UNdXUnLEdWsM10GQx7YGzVxnFw2ChjEeE+cMjnraWxAnIKh2lyhv7c3zgYSISl9nbU+xtpwbsg5h0mkbeLEcTn3IvRrVr9Vjp84Vh577LORMZ+hI6xdOqUOa0skR7qRcRa/+93vIkdXhzCt2Iy+4MTVOTlaXosu9yV6k8jjkaMtx6LOMHIvfs6BghHtGd1y+MiRnDEy6gW4ku+ktg9vDxjXpMqzIch8D9nQin32nFnpQkonu75zk4ZAxzUXOh/dbB81WaIT7AW9KgJUnbe+C+nOGiHBXCI7aWA1c2YK87dt2ZS9sjcwHYdPlNHZUDvLdugm7P6l4SOz2ZpKTg3Fjq5fvyGyiARCKov2iYg/+eSTWQ9rphkHu0gnf+97fx+i1UBmzyGFdOldd4ewlv5/7mxvUrNgTVk3WqhbBxlJ5Iac3n/fA6nBMe9RJItOo2NFfsgDuyG98LNPPBESgr4l77CW5zJknu3/+u99Lc8G3/zspz8t/+Ev/0t5/PFHyre//c2sNx+A7eIYad71b//tv0+knA5hW559+unyztp1yVLiwMPGUtZE4v71v/6L7Pmf/fm/CvHPNiLGRfycLTKGhPjiF7+UBid/8id/lPN89933lkceeSSYmuyrI//3/+7flusW3lD+03/6z8kMI89SMpct+13ef/XVV5VDxocMDpWjx45EH371q1+PfkkzghjJnnO1pd7/8mq88LSJPHWqpjsM1uGLPsOr0VrXy4IQ1GHDmkJZnYTGlI83bc5QzE2bt5RLLjb05+KkrjGCwD/lv3LlqxEas1B4zAwMoTPjxvdbkL/7738X0HzTkptrV6lpU9PR6YUXno9i+uY3v53FB46++93/Fqbgq1/7eg5srTc4EE/YwwNHgDZ2faitLY4SITAQkyG6/bY7yhNPfD4KSO2MhXfQX31tRYT/vnvvi7fJQIveYM5fX/lGAOV3fv/3WzNcSjz/p37+86SifOMb3wgITBe3hJo3lL/7u7+JovnqV75ahzsObyu/+91vM4HW83/qU59JahZr/9Of/jhKkfMj1c4aUOjA9tPPPJ2OHQ/cf19YqA/e/zBOjG4gK1YsLzfddEsMYJ0AXWcCvfnm6+Vf/1//dxhXSoqR0XYS4Hvk0UfL0juXls2bt6QfO9AiIiPMHeb3xPELE5qffeaZpDh96xvfyMyf48dPJfojr9K6PfqpT+fwUkBAlkPrWSkhzDvwefzE0RiMpXfelRkm2A1KH5NDSOWBk6Pv/f3fpzhelISTxNkTjcnsHEarry+pJ0ePHooTDBzbZwdGRE/axOmTJ2qB/vRpqfMKQ4ahOl+LdxkyIK9hgQAkrKWfMTwMsGuHse6pDgqQ51Az3hSQg+7ZgTey573+ME5qeChJxS8OcdfYmhKa+oPBoTjW7kGXMwYMGCNzGfB5rg7Ic00/HxjoL6O0t87sg94wL23Da/cb7D3wLFInBbQybsOjIFa+uTIARi2TND4zbtxDnWo/Nkb63XffLz/72c/LO+veLt/+9h9mv1aufCMdVgDppmU4kGRtpacCcLq2UHgKINVBuTdGDABgtHp6usOcTp08vWzfvjvNKETdrCUn237edvsd2c///rd/G2CFVSITFLE1FVGx1yIznDtpmdg8a8ZY00N0lXtmFN0j48L5oFQZgHfWrQ0DZR3JCQBu/5ruauRVHYeaL2ffNbGlwKs9IgMcEUXgzsTTT/8qztqG9RuiV6yhvQfeFUB7Hg4YlpTOo1sBn/b2OvHa9YAhjj6QZoI1BzIpkiNHxZkTKdIu17PVdp49qTdoUm0apwMDq6aIDIoQuRegWqG9e9vw8YcBs5wJesIaSCfSBUfrUPL5xhsrI2dL77o3smHd3acuP/YEk6wlLaDh5wgQhA0yQzpLMzBzyhSdF88HrHJSrDUwRffTtevefS8/Z9CtM5CgUYCo8MoVK0JaYeflvTcpa+6PrVJ7NmyolNtuv71MmlK7ZXoWcszA+69oCQKPjgeO5Ycve/nlrLd74AjbF+Cro3NEGdcCpcuWLYtsOZeJkMy/KHaIPAMudCgDjCggz671+GOPJ9r5xqo3Ymdqu9lLQzDo5iaq4T6+9KWv1JkqOuktXBiZM7PFH8RIOmq1afxyPM4M/dm0IxfJ0IJ986Yt5dJLLwprzxZhWKUHp37n7Jny9po1AeJk5aabby6vLFuWKABiKKRLV+0QaV8RDmTPNUWu69BFbe7VGPaW0ZllM7z0nOtJ1Mx+qGPwuf1HDtWWt/1DuXdpLAgkaWYhijpGlGOHj5auiePKggWXRieZkaXhh1oQEbXovbOVWKrOR38iNe5HGiBZSHRMeuH5/ji6aeAwQh1CLdQn+5dfrjPUuPL+Bx+W9Rs2BlPctfS2gOk0YtlTIy4ZFDl6VOb3IS3oLWeY8+HMuT7nll1P7eGokUlrTSOUyy7Lf9lv58Pf2eDUApw4kf/6GZJPFJDDV9f4XOSc40nWOBo5R6NHJ8p48EgdlzBjxuxkXCxf9mr29rwaL8MiBwdztny37Bodas1Ecu3zff1lwoSuMnXqpPLY449FB+vS6rmkpSZVb8mSOCZSsOhHYF53rsaukU21LmTpoYceuBCZqSMPqo0h43Ab0F71AYZ9XKujYu3a1tSyOksie/5NnuiGWgM7WFPWWsM66cFhZVgaC8AVonBe6iW9n51s7Kg9ZsMaXYR0cX3f7yw2xKj7qCmzolYdLbLtfJ7dnvk85zd1cR3twQDsiQ6H1iNNoA4dzuwq+EMXQdEXacsG/5Il67p16/byz//5vwjZ8YMffD+2B2aRTslOP/nkF1NbBcNJjxRJ56RodvDqihVxoDTvot/dmyiItZYu1nvmbCIqIhjOcep/WrNiPLMaU9GYEDg33VQ7xnaNC8basOGj2Ewyfd99DxR1d84/jAXLsdecq4/WfxRc/NgTn85Z40yI9ul8qlOrYdnOGMIvctI+PPh1yZKbQ2go3zD/pvvkqfLuO+tyNtgU3wkjiJ6p1xGNlGGFZHH+58+bH91jKKggxsOPPBq9tWf/3vLhB8YO1NT7dIvs64/et0avvbqiLFx4fcolEgkeHCw/+cmP46yxsUgQjpxsn1/84qfl7TWryp/92f+ZvWvbs+W1oZpDXB2YpruN/1IuhICwAxG89PODA0kv8eCK5LA3hDkMcwoGh+XfBCTF/a2cOsbwnnvuD2j/wY9+VDrHjE6hHAH49XNPR/l+4cnPh/uRD8w4WzgFyA5Jf99AndqeHOYj5dprr0nHLR3dMBN3Lb07SktKhw3g/Ny5dGmrOcL5MFVAu5ST+x94KAef8V246Ppy6MDBcuDgwQgJxl0h4s03fyLAN8Vv3adzX9aCkAOemIdagNZTzg8Nll179kT41BF4bkrbXJL33lmXdCn1A56JoafcHKannvpFFDvHKYWrfb3JKZZ+QmgBeYDVYC6GleLEzkhponSaMC7nhJICFjBX27buiKPHMcKoGDyK1RMedP8EXEtO+ZieCWjCTGMh3V9ask6anN+5zv4DhvYNL9dce3X2GHNA6ZAX7wf+r1sohWZamBDyxDlJiHTs6KRt+S454incvOKK8vprddCnA4FZx6CJ6GgzzPDT7gAThQj8mm7762d/nenDme3Qfz4HYf68i9LC2npLFbL2p08dT+500xr84YceKfc/cH8ZN6GriILrXkJ+MTvC9upetI1kjMiu7/DHAfMsoimuBdxrtcyB53Q0efn+nQ57SWXriqJumngAxAyaNatd8yp4ZWg8vzk1teh9eJwB6XsAlvNUo51arXdFjjPHY3SrBsPne3vKyI7OMmnyhLDb1mx8yxHFxlo7ERgRMTn4OhsltN7fl2ezrtIdKGdOCSfx0AGzb94PiJk2bWbZsnlLlIu9VnAuwoLNVVDuzDKWDBdn+eQpLXj7krrDqXBtLCyQ4PPmNjhHBhSPGi29bWae25lJKtSHUie74/xhfJrCZJ3KHv0UZXhtmGmAn/y5Fr0ilcd1gEGFs86rehO/cyax8BhfPxddQIYY/msNnF8vsup6GgJQzCZNyyGmrN07mQXogBnhe3LPycFEuRcMXaJOx80YGRvdxZB6dik3aTHf1RWwLNKbgtwjdfYVgGYdOP50EmBl7+w5R43xqfUaNV2ytsuo4IdTSZ+kFejuXQE3QKS0SL+vLc6nRR6lJXAi3v/g3fLeexvK5z732IWiTRHdt954q7z37vtl8eIbAhI5d2Y7cN6dF6y1wnX3ZW3oKD+redCjcv4ACPdQu/3NzBpbF7LMcVTkz5ZwUjCEx06ezPfX2QuG4Oq2MzqpCus/eD8yKrpAh3gBqvY1aUGDg0mR8veZc2YGgHGwNm7Uwr9mJoiGqAvwX1EOABizS9+SP+/L1PNWXQonNLUo06elcQrG1P6LMNpbzpkce2leZin5nJRT6Yii3HQWO6QYO+km/efjTElT1JAFyaNW46OP1oeVBljJnnMmNQZYoq818EFmKcZGDvp50q5bg0fZZmvGPqhV4KzFsW/Ny2qIx+4znJYR5b131eaMSfq2iBBAwClzDTbT9bUStx6N80Pnqw3oPn0qwNN+p163a1xsNDmvM8F6Ak44CcEFnSND/nhxOKU/ShV79NFHAmYO7K8tyNlaUVRYwRpYZ+npdBxZhw1E4ukSOjKR9/bhaeTi73CBswoTAFdkhVMr8ttmiKEW7iM7YxPpR8Qj8EcvjRpdz7VzwVkVERB1c2ZkBpBbUddkgrRmvMA/9Ix/c4Ck93DwK0mgfqI9UTfkRrol7txZtm7bliYtmcGV2SwaN1VSibPF/kmf3bN/f1mw4JLIJOdUhMC6SM1E9iLJFLA797IPOGXsBJk8dGB/IvITJ43L/LSF112b6GxN/ZKieDzY5+6778n4j+C5trYUutuD2PqenoBgxfNq5xrnohJ9iLDuyL01TQ2gGq7Uw9b5QA2xk+i9gZM9vbnftAdu/awZGCpSRh+o7arnuJTB/jrvyxpL1ZXmTNdqw8xmeonokBt2Wopoba2vEc3BYMDa5bI2CXFv7pmtdQ/Hjx+JU8MBQOZxLHhm1ggxab1ElkQpyJG/A9fkSV2d2mudbf2b3rFnjz76mbJkyY3ll7/6VfQt51V6JN126223Z+5hJapqYw1NTJzbH//4J2Xzps2tQd61zbUzJbWeYwwTXnLRxdGbatvZQ+sr4szp8qz29Y1VK1OvZ//oXn+HYZEpSDfnA+5T2/7eu+vKvffdl2gKEiJzuloRuH37d0cvLVv2chwOOjQYDJ4f0vhGmUDFKbrNIRfUMv3whz8oi2+4MVkJr726PLagjmk4FywqqoQAtmYcUSQ3HamLsQiq7AbkCPKJjLz08u9yHjSikGkBE7Lx7oOe0uL97bfXJlJGftST0a3SS6U7X3qZ8zO9DPRLL99SVq58rXzta9+onVB3fPzKENANzKnRccCbXMukDTFuwq8tdstEd4yRg4LV017a35NfK5Q9TE60ieU1V3P7zl3l2V//urJ+V1wdJYQZPnLyRAqGbly8pLzyykvJA73v3nvCHslhxYh4OIvv4Ye3tefe5KIDApQFxhtDIGXA77QaFNIH+oXMbXzTUhObJ2XGghJkwFgaiNQeDsHWbVsuFHERcGFiC3j9ohtyqEQeMOMExfNTrsCInHn3eqbnbJk6Y3pa69lsLByQKrvUewkJw6SegmLgsUotwMQtuOzSdGZhMGbMmh4jaSOly8kR1+oSE28gErBFYTAIjWPq+2hA4Vdrpi87QGDTpdplMnDLeaH0hCzt0UMPPXxB2VNglJcD6dpJlRk/PmkGr7baFmv9x1FyPffm8DlQamT27a4zGpo5Pg4okLbu3XVhIwCBegh6k4YifYQCYsABVc7WQF+dWozVbibA2zfrqO3tB+9/lGgfx66JgkgLufjiS7MHukthheydP7UAESiflJkhCswVcKqPYcQ5OdZVZAdDyJi7V/diHZrWhs4HsIERyyq3mKvKdlWGLHnJYaLGhAiwvpyL5F230hYAvORuZ6gaxvZUWgxjPRk1Rp0jiJn28nkGXEci4Ku293RGx7UGdPaWDimUnT7fFoPdrjZgYCDyUQe2jYhcYN+kebo3gLvJ4xUVbW8flsYN6cy2a0954YUXYtCW3nl3OT8wVPbtqcNtOXeAnJo83WbMeGgiR9X49efMzZw1I+uYNIIUKc6JwgJga8OBSXFCARAADYgHiKSsACEcO46ONCbfw2BJS4oiX78+suk8YUitpXX1X98rFVNNkBA5wMJJ4DwzgJoakG1g0X4lLVR+/Ny50QcAFWfWuqsltL9l6PyF3GPn3Ys8iD5ZE81DOEee551310U2OR6IBnJEWBguniDwBvyQLbqAc+c5OSkV1O6vQKZ9eBR6bRM8WGbOml4HeQ4NJbLu5xmMxzG7tLaPlu4ndUJaDKAprdQZ4fhxbhgFjiyd+8qKZWX1qjVl1qwZ5c4777xAwGhIsWXztgANgBgrbL4Ko06eAQuDZcmUs+X5AISsk7kUXWMjd0A0Y6YtrdQd0TSRYymdIog+R4aibwCls9XJNMOFDJN5snLm1MkYsgyBHj8uOg2IaIZTY5e1Lsb7jx43tgyc76tr2tcfIJh5Xa15R9Uwri9jxnaVu5bedSH9EGnUtN93X4kWjJ+QOhDOrWel+8mX/UkbboRCyK5aW1VboNfaVJEgOhFg4DR98OH7SXVy/WaYHjJr+/YdtQVsS8alfbFlQA1ARrbIu7WgY/IcCuInTEhUhh6hn3VGIjMcTE49J0ktkNQ6AEotCb3BgSXvbIn74aynE1pqWXpSszQwOHRBplwX28rxkW4q6utcaUMvEunZnEFrVMmA9tQQiUpx5NlMuhBYRSKS/1vvvC12aM3qtSHHQhIOnI9TkjOcvcxb88wYbikozqvnBXymTZ1SxneNTdpPIt+cJDP8eox1UN81PHuzaNENsS8cePack4v8AHJlAABhGGrOv+fAenu/qA+ZQ4YknXzc+Ngs0V9nEPgky/Qd++BMZTo7ZyT3N+0CgEydRxpDSJu8OdeKo378WJ4PRrEn0vv7B8+HvCU30oPWrfugjB07qkyfPC3kB7DIcdcd1JmyHkC+s3r1lVclzXHvvl3l0ksvLp+89ZPRu03tif34j3/1l+X3/+APw8br2IqYILvIH98Pr4lCqsNV06izFxlsHBUEJrtHT1pzslUbSezPmqr5ZDPSCth57+kts1u1b/ASfckptMeIaoCcI5SBkp2jyp6deyI3QK9Of6IKzvr48V1JuSfrzieHUv0aPULfv/nGymQzkGPXpzfsGz3sTIpsc9DU8Umv1rXQe9Pcp7c3wJtehwOkd8E3n/rUp8vOnbtjC+i2tW+vy9wWmRJXXHVViA2YTktxxEec1lEjQ2KJBN2weHFGoUiTbYhP37N8xctp7rNjx644VPQF3UaOEPHW0vBWDkl7W3vuUadctTaIOsQswkbzIVGiXXt35pl9D11BluAdeon+tZ/wkz3k2InkeE8lb7sjU3T622tXpQ7dmbbGBpDCStbPTJ2UZFx6aRxhuI69UzfkLNBhJ44dS/kDoqmpGfe95A+2pvfslUg8MocudL/+BA+ONuR3RNm4ZXNqZ2VuaDxTM2Gk0h9IuixdrUEEnek5ZA2xU00d1tRpU5Llsm3Llnw3e6hZmPPctuGd54def+3VLLz5G6IIvqQBcU0oEvgKgz16VAyuw94xvL2M0Xa0NWiS9yacWIdjms0zlCJyBfJycS+65LIIs9kKE6fWwjzpbNJDhPjkAZsH0oRpAZmmVmHUyDqgVBs7rUoJLpDFQfLzhmnQ5lPOLQ/VwhBuG84AEyoKC+jCHsrP5iVitDgXokDRtEXBXDW4115zbXKm3X8zI6SZbePajIAuZRTP7Pnz4kSoz7FBBEo0RzMCDgZA2ygD7xf+pszltjMeZ7Hq0pFarTIdNKFOGw+YqbcR1mY8GANhQoZCRxNedzo2Bfx1Zj8JKiDJyfR3gI+AY6pcg6KipCgbz+SwSVED+h0wYWPMnLxHigB7LMLGIGLirJcDgL3dvnVrFCf21H0CDxj2zVs35/BwdAi/tWYQgXr7Q77WvL06a64r2jtr19apwA88lIJ3920fPJP8ZaBDpGzTJt9bo2tXX31tDAcQoIUm1sNzchKtYe1YNC4twm9YvKhcceXluV5/f2+AtQYAohoJfbccdqDJ3zPgDOs1eUqUoFfmf7QG5yYc3wJTDSCxrvYh7+noiFGhbAG0pHWoieuon3NeKCpOhHQW4IPRD5NRSvbIcEH7DXxhwfydc6b7UGe7qd/nctYS2u+soXlDXJ0LRp5TKlry+usrsydtw2t6BWdn7bo1UYJY/AyFPH4igIAzNHXKtDiQZr6oqQEshd1Xr14dtt+ZoAuEorHUr7+6MmBIahKnBfifO2dOzlkd7Fe7O3GefV4LTEYfyLNWTdH1jJmzoxvIF2MIRNWaqGNxMvwXWLPfwKxzDdhh4R586MGa471la5ipmqLQGcYt3aCOmTA9OxFIk50ZdbUuojM+J6LgPQwGJrZtmJQc56Sm+fgsZ15UkWFiyESTDUp95plnck3XA2o4GxxxTF864nVVltVZR1ikPfops0nGxrGn8FM70tcfI8cASh/SqSeOwLQa/dzXmvvgHjtHjIyj1HSrERF03ukFxAx9wRhJCSB/1y1cWLbv3JbokXsBXDhJDBFjag05IRwoa7N7z76QB9aLDVALhm3j6DhbIhIMYeOkcdycNbVUGVK6Y0dYO8+KFSRXHDCyao853qPG1LbEjHxTyM05PKFOI2D5ZPSFe5MSksYBakq6z6QVNwM3MoPytkf/kG0MadMWmhMNCHspsuaAASuaNziDDDyA6/ySOedPcS0HEmipzQP2hFhrUmJ8/ydvuSX6k55pai/JuA6DzhYiQ2pzOsgNDiZNDXDWVbHq7MnRhceOH0+k0v7YZ7qV3TJPp9YHGHx4LjKf1rGY/TbpPiPjsKhJYGs4EfbbvYbomm5YdgXjHBlrmw6QOqh212GGvqOra3zObWxWaiy05Beh7s25pHNC7g6ZPD8UHUaX001sUK03ORT75rqGtyKXajcz9SwHalSk+NyocmDfwQtRBfuqGYkIsbPsXIjG0w/mdCV9flhbdANHYv7cuRnZwAkXGbDunivE1JTJ0VFqcK0DGdPIhu0VvWiYbGyyUQkY6DiMcR5HRxYREewhmaDbpO80kdHaKGVrou5Nh0kkk3pGw4Kdg6R3njwZPSe9xnp6RnqXLDSZIXSBtQXSJk2ZXKbNnB7nwJ57tlOnzkYnDy/Dyo5t23IP5D6pwCGmTwfL3HnnHeWuO5dGxxw5ejAZFJprpEaorXY7pEtEneASEWYjM2ZMn5lGF84jRwcuY/9vu/223LPoA7vJpjdz5ew3ashaNzUgMEwF2rUbpJfvip6dMydpdLIDpN5aM/8O6dRq/pCfTZ9ZDu4/2OrEOC+AfMeOndE/p06fCFCmd70QzfYY8SG9UKpwhsgePRZSC8inX9SEk1/PPHnShNS/aVgFb11z7bVxtBtng0FVd2qtPCMdx+4bU+L7pV+pGeI8zJ0/L/aX3iRXHDZngHNFJwLVnBzyx/56vpqKua385Cc/ynNJV+vr4+CXOHZwDkfc2TH/iB0eN7arfPjBh+lGCjuoEYLNyLazaY7ZmV5ZPVL1j0Y2kO7Vrs+O7VI7CjP4GSeFnnfmyagXXeJ3R48dTrRdfWBa1feeTQpzkwrt+mTangk6qA3PTMAxY4ITX37pt6lNZ/fVPHle14IpZVf5brqTnrOXvtd+2gsONB2nC+GWHbVunE6SRkefeR/SQWq6Wl41pE29KxyiJjIdF8/Wtv9nuk+XPebtjR4Zm+IcTJw4ubRtWPfckDoO4R2dx4S5KI8mdEnRpF1ui2XuN9ht2LCABvnRIhYUiE0DAJvDZTMoxS3btpVXli+PQb7kksvKRxvWp33svQ8+mFoOSl3kgXCfBGSOHIoACb+JEHz6M48lSqMdrPuaMmlSFMrRo4aUDeZnwG9T4OpwmGjuELtHAEUxqoPHy2PI5BxSyjaqYdZMcwfmCau8QO/BJGGSHWZdmSyognNCjTExoBP4kAOYHu+HDgW0f/tb3w6wcX8zp0+PQ5hBYnv31CGZ06blABCEhvWSqmHApY5e1p6C4SzYYB4sY4NhY6Ctjc9S0Gl3fLo76VcAk4Fn/f2DaVcMFAAKIihYYELlUBA2qWpyuiunPRQlLPVASl86hBw6VM719STVqbYUnJs9powNcCPgBAlj4v1nTp+KYErH+elPf5qog64YJ06dDGud3M2DBxKRWXzD4jCBmBD7Jv0QeB0zavSFVpxqseqgsDm5v/4+DHztrmVO0PJXloc5YiQnTpqcYkcHN12f0jWlFrsJYVorSo+iYhiE54XspdoB4oSYaRvkuQAAIABJREFUASHrDiqDPoXjaGZDb29tjCCXWvRA6t6J02EDE3lpFWMD4xjtWnarVWRvZX/bSpk9a1b2SnpS0hT27I5Tb71EloDbsDnmqUydkn1gBNMVyHTo4yeTL4zR8xIZoHySBqe4f6Aqu9T5tJgQ6XyUFUO+d/eedFLh/GhWoZsUUMOBlv45snNEWqNX8Fh722N7vOosIPVAQ2Ftnn76mbJu3brkDgNMTYGsVM9lL78SGSUTtb34kRgkcimkr511oyDJpRdyBKvo/fQMPYQ1xuyTkZoWB7DsiWxYM5EMqRZknyIXsUhx+McfR65FPTIsVTpMaw6KNY2TsG9vmDhdWoBS8g0kUMx1xsbeOt8m8zl6yuzZM6vjcJ4zbM87Y3AYFs4O2bpo/sXlwYceSqRJFIkcWsd0EBw7NvqMoaM/5MBzgpA0HKLxE2vzFPvkeYBZKZzAMSMkyg6ku4cFVyyIPLmm80kvneupUT6zFJop8wyH9wONdJ7ccuwXttm9bd+xJU4Q2fbHfXkvHY20EWEDtKXLSDtiNKVA0Gd0HYBAlp0nEelE5TZtSsQhjk46d0pH1GVwT84N2eUU2AMgUqoQuXC2Ll1Q29nSQZ7NGZaCdeLosZx3a+95AFNyw0BGDx46VI4ePpy2rXT+6e6TiWq4N2vadHdy377fM1hfL+l2UuzISpPKQxdLrSOjv/zlU5Ucmjs3ay2aa5gwXRciw3yYBVdEJq1tuja10vsGhgZTb8lxlIoC6NlfpBHdlGh9y6EY0TkqqR60hvPUpAqJXJqd4bP0b1KEOCdqKhEmgwN1lk9bW7pkEQyA2jOkwUmPdNVh5fiJk4mYzZwxJfvpfq0FueRcSZ8bPwHjOjEgWNQTCBTlZPP8m5NlfhD96HrOHJxAfzs7zqR6gQx9jTKt0ew0kWgNSPb8W3ZuzfONGd2Va0l3E73yX8CyRnHmxjl2Xe2fEUxSYX3emZo2ZUq5YsGCpMG88877ZZG01PPSpc5eaGCjBoguRKjKVBEZaOYCIimAJ61orYUzh+QkKxXgD5R9+w6U0aPMmBp7IQphz+kiMkcfeTb3y4mEE+AXxFja0/fWKe7S0OACDDmHAnnFuaUXkh6N6BocTBvmWXPnJDrARss0kKWwcOGisuHDD8uhAwcis65J/7Dl7e1t5eZbPpFC9EsydmNE6Tkn1bw7HS7rcOeaYkoWrJ2UwA/er01WpIvRLUC15gUGt7KRRj74jKis88uh4dSzN+wU4khEJYOaR3QG11gH3fBqDU1tY0zuRyXdsStySq/aw8hZK3WuDjweHkxGjzVkQwWuPbmf48eOJqKTTnHDjTeog7y96AF6kl4RsZ40eUr0AtwDf8FbHBI63LU3bt6YNaC/a116T3QZWw3PIXu877XXVpbOjs7M5+LkfPjhR8EXMoA44WyN1Fb2QAc3zwODyjoxv2/Routy1pBNso3sl8ZXzz3368hjV5cxAiMCxuldDvz6jz7MequNoXdmz5yV6GgGah+xBhPSoGvUqDFpDjB56qRy4003hoT1vRxpNaO1JvhcMLX0aWDEGj3/m+fKDdcvjpy7HzqWTNZuhjWIoFOysRzJLthnXtHp2Dm6Ctnvu5HdnqmWBmwvM2fMCkYV5aFX4C3XM+MIxqLTOaSa+zh7/g6vIgjsA7JaOhycsHP3rjTsEuDgdMG01qKZY8WJNKeInYe3MjZm3rxEQTNHaNuWdKZrHzasbNu2pTz+2c+2mnKtLm1bPnxpiOHF0hNoB9RmE1ivsNUKnZrJ4efOJcQeIDQwWPpaaVm8eWwNMGphHAIC8MGHH5XXXl8Zp0fagAefPmt2itTl+GmtN2fOzExElXuLeQHARTI++cnbyuc+97nM+Hj11dejrLCh0jGEIIULLRTvj3KUH8sxofiwh+lwoxOHQtTOkQFEDhEDBzgqSKagAXKNDmor0bMJP2pMwDPV+c11hQsZbUXHDiRBuXPpXWFTZYViOX/40x+VjZs2lX/2v/2zsKjpdDI4lMnF0vUcPHmbJlMDmoTUfZssTvnedvutddBjBp1NSLhXPYPZM9ffsDjKPMMBT5zIXB5gTDoIYNkwW//5P/2/qdFR/4SZIvwcEmE8TQM4ScJ53/rWt1udrI6X3730Utr4eRYNIQAbIX+dlX7y4x+GbX7y81+sE5kvujjFdr4LI29WEHA5eP58wsn6m+ushmH+5je/lfaxDhcFZ185t36nJ/rBQwcCLH719K9qG9Brrg0rYK8oK2sKqGE86gTxcXGkOa4Uh8iOAmoMj2dSlMehXXzDDXFCpECa14OlJ4tkOq0P58+Lob7++uvyjJxhTg/Axjmi5KWAcEbtOQAhBFwZ9o6whGSPXDQpXYw8Q0SxY/IcdqmGwvZkDiBkfBgKygB7bS+lrpE3AFMEwDop9PPdHCWfP3bkeFl47cKcq9SuZHDjsBikMbozjR7ZmpfTVrp7e+I4cESSMjVYAtTIDBbJFG5KhrHwvBTu6NEj40jXkL9hcQzLtBhBAA7gl/pm1oXmE5s2bUl0THqIz+jY47Vr5+4QBcAmRktbbEoKmPUszq4XVsg5rXUoA7XmyzDA9vZEWhkpeyfVQRoOcCcqQEn6GYbf/TOuFJyIkZ9Jh/Qd6ao0oiNFyJRm2qVPnVo2b9kSWSDnitSlgDQdZeyb6FUYZDeZdFyArba+5th6P3kQ7bW2lC1ixRrFGE+ZmhQ8MiuKx8HxXP5unTgg9Iyf65Q3e87ctCK37wCD32N077j1znwPQ+O7gFjndtSY2la2duSqhfvOypFDh9MpUYoQUoicSzGw3vQ5g2O9ROux46+/trzcERZ4WKuQ93zLoe0vR48ej/MuxcB3p0PRpMlht4ElsgCYAre1A+S8snxFJR3SXSqd+ToT0QOQszbjxoewsI+IEGcWEeI8n+vnDHYFwGHoySRwzNEd7D8f58TZbGYnOddACdmnByZ0mRs1vBw7qdPmmKwZINk016D7Mn179uxEHptCaEXFbIz7B+o5RmR01pw5qcd58cUX87NmsCog7vPOP2aSw4Sk4xTT4cAKcsm/z/SciY30EtH1/CLPQL06SaSG99e6McBnXJk9a2YMu2e3xpkr0VUdBcw42SfX5A87ai/IODJD9I3O9rPGMUwqzL795XDW9Ey58/ZPZs+cNXqafQJQRH+a4cfOSmoNe8+1OlnNSDrP8ZPHsp5qApEg1pQs0UdYf3NErKVIk2YZF4jQYbVOF3kEG5j/QQ7UBolo0en209q6B44csMROJvOivzdgiH52fZ0POVkXz5sXttpE+S9+8YuRM47h5i1by+ULFgTcOgt0gpdzIjWtpti3l0svuSRMfIZGp6FBnafECXU/q9esLTOnT4vzmdb5HR2JUtXmFuMjL+TTZ7bv3F4HUU6qUUbrmu50IqozZkRW33/v3aRU0bsIl1p7eTKYir6HndRNem7nVtYK0Ez+tm6sda1pBT2sLdF32Oa6RQvT6EI2zNVXXh0HReMG82E4BGwcuWLLkAd0i5bTdAlQrgbInuiE5WykVql1nY4OQ5K7QkhwIpzVpnuZZ2TPYJFEVI8fj86qc6ZqBkLSs0d2Vkeu1ZDAM/tOOqchr2qqmUHEw8r5voE4adbCmgP3ohXIPGeFHCEvOdbeb+3ZQXrS+SYfnIvQtmlUq6U8Z+lcRo4gLAaGBkKMNmlbITLN++qtKfvMk+elAz/64MOyevWaRLfJ+2c+83iICvPf1Dir87viyqvS4YxuJ9dwHUcAbvB91srLGdM0S+q4DA7pqUZXcCIRP5wGpFnTYEpKN5KHA9B0nyVXdIg0P1k1Y8eNKf/sX/yLdCn+2U9/ksjG8RNKCs6k+x4y12B666L845lnXyxf+ernE2l3ZiupeTpn5Nbbb43dqHp9cvSTDCh4hgxm8PDQYPQjWyjLCUmIvIT/es/qvCrbZGzslHo4ukkd4s6de8ott9wYLCdt1vfpEuxsSaPkwNaByZ1l3bvvJK1vyZLFcQDtDzwh+kyO7NVVV12TBmGIOvdExowFYas4lrKnRnV2pq7cXEjPv+qt1aVt58blQwQTCEqOf6v4jFKtxcwmuJ4qXTFiA6WDc5E88d58oaGhTbEZQTM5G3PBI/fzHTt3J6LDO/WdFNp1ixbnJoS1TJe95JL55fOf/3y8Og9NSXsBdwCKYZqUmO9zsBRATZpUoxkMCqMAwHBYFNw1+dDSdV555eX8jjeopzlQbtEZ1u9/73vljTdXpuc2QNF0euEIaeUsNe0LX/hywMLkSROjmBU0cgJ0duBFYxF6klZQygsvvRi25NOf+kwdvDh7diYbyxmUIw08fOYznw7QYhx9jxzTjRs2laV33VkeevihMqy9TrNm9HTm0G1NN7M77lgax41RI0w6yGHMeeBqbQBrjLmfC7c6mLm/1hBHjo7aC4fc2hvaBPxYT1OSMbXWwEFNGstAf9mxc1v56+/+t0TW/vAP/zhsE8aEw/K7l34XwLV06dLaie3YsbLkppvKunVvl988/5tyww3Xx6k7cfpkWgGLoCmWXvv223F00r56z54wIytWrAhrMnXS5HLdwkVhMMkA5wtIWHrXXUlH8+wAe7o3HTpclr2yrKxZvSaNKjAYDz70cA2Jzp0Xlg5DR1GtXrMqB5ky98xkWj/5JTcvybC/eXOlV10Z0O0eMR7J+R0z5kIEjKIPo9Y5MlGBpAhSyqKdrZA3+XbYvY9xaurbUsczcmTYO84Ox+nA/r2Rq44RnVEqHBjamwIKyzhqVBwWhZcGhjLe9tgZSFqC2SA6xsn1Ht9VhrUB+H3l7Lne0pvQNkZqZMA+wwAEWcPJU2sxIAPxgx/+sM740Wpz+vQYXxE3DjTH3mBZ4FXkQPqWsLlzLLJDTvybDD733HM5YxRz00nI91Lohw8dCWvMCRCFAUpMTBY1PXTkaJk4visGmjGuRb+68W1PpKh2vap1TRwd0ZCZs2aWgwd0KKod7jgaogOeb/WqtwIsAAHpaPbD94oO+DfiQM6w57cXzf4AoMBWE8VyLedGOp4iTuc1RfUBj/susJ/WjAwAohhm9Xe+AyjNDJKzZ6JD/FzKi7NJB3CkFi9ZnPPW1NlxCEVFyN61V10TB1G73KYTj+nmh44cTLqVM8gJZezpIaCDkSKXdF5N4x1Vuk/pVqd1/pU5Z6mDGzifrjzOB2cNEKiRtLMhgMpQrZdwX4zM0GCtCwGC6oDSOvzNcwJUos1SYaQqAzyYfO+hV1RRSyV1HhkrHec4jmyHawMV586fL3v31dokQKIClpqeIHWNrvKdZsLYFxEd4BR4RtDNnjGztLUNhRFHjuzaXWuUPJc/5BDgtN/AL+MIMDC4/g7oSS8UpVy9Zk2ZOWduOlRy3Dj9tYPQ5DJl4uQyeH6gNcNpqDWDqremjEqjHD+uTJk0OWD1dHcF8E0dDb3lHDpLq1atyR66H7rk/2fqPoD8vK4rwb8GGo2ccyAAgkQGMwlmMYCUxCCSEiUqUbJHslfSamYcpnam1lNbWzO1ntratS3LnhnZY1s5uCyKOecAgAQzck5Ejg00YgON7q3fef1hp1UqEkR3/7/vhRvOPfdciL/z6k5z5O61/wFcDNtlk9wdvlDwQNQAFczZkkB7v+kXzkjyXTntZ1MlNaS5GVzoLAL52A420OcVlNm+elT2h+rteSLLrEe3RY/tuQA2AuSTncQVBpSeru7YHPZOkB5JagIkZ8/FP0aNUAI7fHjslzOjb3bvgf21utxbDeKXAIx8TlVzau2tPvTPeUedFUxfMLXSECU6gkmVJl+AAefTWYm4wp49mZZOzAVrpAbKtRLsfqpcAesisnCmK+uGEXK681TQaeffWWGb2UDqhO4mH6TyZJ3Qpq3f/HlzQjeSlBsgfrij0sid58h09/ZVSibcyaZHo9Jr1+XssYGVbVJ7Hzyje5tm/OHD00/q3LHFXSjNvf1ZhgHzjUC4T93yqQTHTz75eLnr058tc+fNScygDcFzkxD2nOw8xS1iRp/73P3574uXLA4aDjBWFdJvA2BqaKODB1cghe20lp6ZbwF2Nf2FtbpYh4eiujcqo+lx7NevAraCzoFkyTvjr4kv+H1oZs5pZLIHD4rfO9tZ1RJVXKyZ91dxm3LB5Jx77xoZ+2HDEm9I2PT6AKrQ4tmLAE+HqtBB08pw4ACK2sEkhT7fs0nK02c0uFYyJFCp/B05mmojiofkgZJo39a2MmXSlMQg1n7FyhWp4A0eOjhA2KZNG/IeVMUAyxKzVChV+9IUvyXDRQ2+ty+qOcOHjUic4+4a87Fhw7qsFxCZ7b124cLy5muvR6XM97BRet8VoyV3fI2+2t//9rfLkSPotFUA7Ne/+V0kx+9YdGuACPvK9v38Zz8vL7z0VvmP//GPM8IFaGQPVGSA9t/69h9k5IWZbPbcjDs2EeWMNLj34zdIT1tXsVNzxwCWb772ahJ8CRomlwoq4PTZZ58rL734RvmzP/t32R8MEp/91FNP5pndXfRg4K+841e/+VV55unnyxe+cH/5yle/mvvkHGi1iGLb7t3lW9/6X+K/DSOW4ALOzQji4yiqtrW1pgWCmisg59HHHkuffcvuLUt6PDQkIQ3ura0J0nwJIBhoE7bHjBuXkmWftn5lhRkT7YfLxTMuKhddOCOLBiFxCC++eFYMDMRdFaelb2uqGYJjXGBqSwIxlQibKPC48MJpKV/u2PVJJtbPvHhW+MwO4bKlS/O7b71lUZIkfHGObss2E4kHBpkPytV+uNx26+1VoWjD+gRiviyqIAPCjM7mkgjQGK3XXns1SdxVV18TA+cAE11w8Rh/6JILIoDigFSYOEdolMto89ZtWFf27NtXrrpqId+Rg6pZlCEWqJm9kGD1xPEEqoyGKhnjyrvjBDtcqlH92lrLqtUrgw7Lxj/84INQ5ahMQAKV2wXSEL9aih6Uy+U5cVA5oCDGhyo9wefpGYCKMaDWmoGliMEh49JmPsPceaGayO4FVB5s1mzc/r4JYlzMWbNmlsVvLUn1hOMWyAgOZd4SEgnbXZ+9q8ydNzeGBsIkEHlz8ZsJPjga5U3BLMRfufylF1/oVUWZGEW2ZTL1sePq9OadOyKN7R3vufveICZQOYa7NoW78MtDY4PAcPzQiq9//eE4SfBSnO25s5E+fOPNN6J0cvDA4TgjqObDX/9GGTxkYBwE1BjvlVFOb8vAAUHPOXaBXiRYe7oTRKFx1GpnT75P47kAtqEbWWPfD8GLnGWv0ADDzBBGzvrc2arg0kOhDbLYlgSOwWrU9AR4DEC/vv16aSK1ygqJc347jh4pA/tXVRzT6BnSll66YgUbTuZ5GSEJHoPuvQ+go3SeCWVQECWRZWg1HKtqvvzyS1nPr3z161EieuLxx8vUadODxOrVYROqZG+lUG3ZvDVOHFedcULFYejHj6sUBJ/FLgjw9MQ9+MUHyyOPPFLefffDMn68AajjEiQpaXtGwQgqqR4uvGp3PI2zHR15l2biOwoBx2bORMONV5Fkz+yxfWiCPX9WJRIApQG6pU9shO+x3pJTe+VeCe4YduDIvn27Y2+cJVUKe2muEgOsUVYwAS30+UHqBw1Kz4Sg2p1THdCr8vxzz+X9nU2OY9EdiwK2CNAAF/bBz6LGmDvCvpztIq1d5a3PO9fWqjhVKZSENyCqY/PMvti3KAn17RcqmsCRo5Qk2G/OetDggZH8p94DIDAIkr0yXFYAZz1mzppV3nvv3Th+yZr327UTXdUQ27H583nqbUdHzomvpslcAC+whFoKAjdt3lw2bthcLpgyMQELp2p9tu3YmZ4jZ7pKgnflnOlV+/D993N2OMUKxlW1QCCExIhtg3yiuEyYMjnnl83VM6LS7y6pwrDpqiDQWL8fIg9NdN8lNO5tlJRMhz92PEmDoMlZ8ZnO8vSp01JZteaGyKL9oGlZtyoQMqKcPnkyaKtKgTtu3zToNoP7JHiGZwPB0sPXXfvSnBfv3/Dg/c4ojLUJ5j0bSuvYIOZsiL9zPny/ANqfJW6pBvWKB9mLKh4wKHbafwfCoRWyYwFPQvPpl8qSSkH6cQWpg82uOBsalzvX3dJTxk+ckDU/drSjJjjH6rwXoxOMIxAzOBP9iJJEKe1kEg+gSV/iMlOnlc6TJ8qa1Wti5zyv88kX86nuTiPqcPjwwV6BkFF5N2fLeUdPgn5bK2CCyrjAq5Frd+btg/3wbGyg88JG1IGbx8u+fQeS6AjOvRC7kgpQmB8HEwe4c+ml1YfcT8P2wKwN35DBzuPGxS84O2eL3pnaG+X5rYF4pArHDM85sva19+bdPB+AJOIxXV3x084A38SW2uQH7r8/AaHfg4bjbOo9mDRlQrl90aJy1ZV1qjwbvX37ljJpwsQyecrk7PVHH32Qcwuc4W9XrlqZhIm/N3dFXIVei0ZOLUvwKYmp1ZzaH62SaP9yBvmfgN9VoSy0vUGDcoYkN77f34sLBE7OePWLlfpVq4SdWV/327n9nxVjQ9kdMqy0RQb6aJ4jSb8qW093zqXYSzAMuLRu1iuMo8z0qgNM/Xc23R57duvud/OtaA1+xjOrjAEUULtVQT0TcE0MAZDr7ioBZJ588okyZsz42GttE8Cq+ZcuKG39+8UGbNhIQGd7bOvtt9/W+17H81wADBVwscrSJUuz/+ZKOh/eFZBce/pqb22A9NGjYjP0rJIgX/KmUSi7Mh7DM9S++e4kfAAxIh0zLr4oozS+9MWHyoRJEwOkAav4Mu+KqgxUFBtu27Y55zZ9py0t8RPoisAcn8HG8mWqTj/8678KgAVAZ/utnbgAi8fP//7vfytnTDKPBv7Eo7/LZ4pZ+Xv3TVXS/XCmFR/0iLEr7BXQwp5q43AunO8Fl1xa3v/o/VDWAIwYOnwb1hB6qGKGZOzuuz5XFt356fLuO29XAYP1aNkfJNExA+/woYNpgbniyivKO2+/U370ox+FWdSyZ+vSDAwVgHhIL1WDqQF5SR9Gv3rGzJlBuk51ns7QJEHgLHLKI0aWLZs3lXXr1mdxzMCQif/2X36bDRw1dlz56OOPY4xM1T5ypKO8F1R/biZvKxteMGVyWfzWGxmK5LKiYglqZZuPP/546Fd/9P0/yoWy4aoqlINGjh6VLC5Z4alTQXu9x09+8k8J5m+6+ZYE7gw5lQrovqrT17729Wy26aqXXHpZgkYUMag0KpUqCZTAeqjy/OAHfxGD+bWvPpz5FoIKl9G6vfjSi2XLtq2p/MykQDNwYAza4rfeymZeOHVaEkLIhk1XPaEIIisWaCkLQsUY/pdefqEsX/Fx+igeeOCBXtSqNtX/6Ef/LaX9W2+9PUlig/q71KpS+gMe+tKXU0XZtWtvWbJ4cRIQzyrTNnvHYZSYOIg/+MFfxng/+OCX8hyaBB2aZ59+KuVSv8fBETwLbBjMv/3h32ZP//iP/zTrwagzMtChN15/tdx4w03lyquuTOA1cWKdafTI7/4lv2/RHZ8uN95wY+gNEDKJ7w/+6i/yu7/xzX+VAPr5557JsCfDTe01PXkJLN7mVVdfmQt/+jSHQ0yiI+dMVeytNxfXmUilRCv+vvvuq1O3B/RPMGNt33j9jfL88y+WjqMMIZGH/eWee+6J2ohJ2UeOGGJWmyxTkcG73V97vzhJjbWQIMZ40ni0ipoEOUcNepmqT29DKtCgKrlp5K2KZYxDOOpDBpcJkyfm9wnsPWsGjJ44kYAMah3p0MOHqwpiS+05YCA53iY4lyW1tRq4aFr2gFRsqE8liab2p9E7Gv01sOCsVE1Pkr81/+Fwe+Zp+GxVzqgXnTwVA+1+CzjN8nBHUSk5ZU7MFGt2oankbt2yLTzhWbPm5v0AC5JmCKkEjMGV6HA85g2o/EFtUY/OnOEYuxPMKJsDXATTkhtc3K3btqRBUdO2ZNjv5yRWLF8R5w0dluyTTwVOGN6mwuH3Wyfv5px4XkizfgZBFTt33/33x8k5p5RdvE8qF3v2pJpB1t2Z4FwEciRDnUFnR3UoTZQjhodaetdddyWRwEWWBFau/NCU2N1R59Pazps/L8DDZWiTR9qDzqUhedSoJAQC/L279+Z7zLGCKkKuQoMZPfJ8kvfJJ9uSlKmkmJHj532WMygBQBvweapg1o6UZ2MLIOWUFAVTHJ41FOxZC8ITABaouXNLSpxMtHcQaKsUEQZJ71hvMgH95hS94wcfEIk5njMsubIXzkF3T1feyT7bCz/D8b2xeHE51N6ee+3zb7/9U5lbs/TtpWXjmrVBBxPMDBqY4EWgLnlzHlH2VGqdt7vuuSfnh71uzivVvrzD/v35p4APgo560cw3MVS5ma2iCtPSi/gCCIIgD63nvkr9Hy/r162N+hKa08B+hvXW6o1AJb08h0ji94/vEGzoxbNwApwMRz53Lr1n6XHt06f2uR1uT6VaEg8RR89BO5oytVbcUJ/dkUZ6WHAgkKpSxlMihS4Jjw05fiIsCMldWBe9rAxUE3+WrEh4xo2dUGZcpPrRlvVi19wnVQZnIYOUu3vKJZdeUg4fPVyGDieCMCDBi2S4p6sr9mnKpMnl4W98I/Y1qnAjR5Tde/ekKqKft+mjZY/aWkrETPRl8CPOO8qNhEqAY709r7OmikYkBno7fvzYnG/+GahC7l7A9Nxzz1Q1wnPdveexo1x99TVJktgHz8pf+70AhQhelDrvh52GWttbz61Xd61q79gxse2CPvdXxcB55cuBHP7OniRAHzasDBo2tCaLXV05//7Os7Jffr8zwz+yKSNHYqHUsRGVKlZnArlzqmLeHbjjrPp7INqk8eNT/fd9fCD/inJkJssddyxKMkyQpllnttGzVJuzM5Q+z+c8AOTca/GStVAR499ViiRqftb55KecI/9NZc/7O1sCU79bMujzmuTIuWhEllDDHDJnXzLhZ/27s96oazmHkm+V9FDKW/qUwQOrz60JTp2/I+GKnDQK7IDs2hlzAAAgAElEQVRKIfS51sf3onGJ54BkKlLNnBx/11Q3JQcqgk2Ppb9rEqP6OV1JcCiG+l1PPPZkAJEIQ4yhztpaulHahgyOEp13O3joQPoBJaxiReML/L39FISkUt3ZWd54482MENEMD1hoKv7i2w0b1wVAt+ZXXnVNmTtnft5Vr44g/9HfPRIATSIlPhAvEaBQzRNLkr3v09anvLdsWapNejQBG9R731r8Rjl1+kS5/74HymWXXxG77Sz/zd/8MICk+YyqNdZaXLB1y+ZQ/s1zRBlc9u4758Fxok/OItZLM7tG5enHP/7HsK8wfTZv3Jh3A+LzKQHDZ1xYVq1akViVX/rP/+n/zJ0zwFbs7y6g9D3z9FNZq2988/fKyDGjQlsXN6HM/vSn/5Q9+eKXHqotJ7v3RrSEj/vNP/86MZkkLQD0gAGJFRe/+Xps8te+9rWcObMvr7jiqtqjIxD453/+5/TpWMg0dJPwu+CCBEyqDvMvvbQ268ksDQ2FNrf0SY9O+Lu9M0TMBUFx27JlW4w/1bXnnnsuRtyi68V45dVXswCaiDjwiy6cXn760x+XrVs3RzFk4sTJOQC7d+2M1OIDD3yhTB4/OQYEWqes+OaSN8vsObNDr2kGrjGavv7dn/5R6T9gYPnqV74aY8MRvfP20vLc88+mqnPvPffGCKBTcKoM4XPPPp3yMePlv1kHDsV7KeVxMpBvSFKocVEMO1MWL12S32Ww3rSLZgS5Uk7TdyIAu+ezd0ewwfc4MBApB+tf/5s/iqNPUtnWluz9sSd+V7Zs2xKqmqFyacJNKfZEJswqy3/xiw/FyDeS0vYOB1Nm/t3vfT/yups2bClPPPFYeJQCOu+M0qOUac1VSgxaki3/yZ/+uxx2KJhAaNk7b2e9brr5xhiLjo4j5aabbgml629/+DdZh29+8/eyTlVesKKFGiZNql+3fk0oNNOmXpDM/PjJOu+nGv5xWTulSM8lQfMuej2OHztR5SSHkQWnukXOVWPm6SBzZguhw0EhOcpqZKGQXWXFipXl9ddeTULos2Tweh+UvBk2gZZ3fOaZ58riN5fm4kn23n13afn2t/8wVIEDB/eVcePGRFEEksQBeD/Js4oPJyGgEvTOnHFRqnTNDBaGs3Ew9tO6McbukGfI/BEI49k6ydraEQRQWeg/oKp5NWpskrX0mZw5k+BD9QsCValMFaH1jqkKUiUMIbn20rl3g4YOzSwmF59hSvbXO9S3Chy0lwsvmpFgp2kKbe3bFklyd9MdvGjmRUl+Obu//sFfZP4NgwL93LVzd/oXiCp89jOfTaC1euXaGL6HH/793l6sVUlSITDUbNJz1YoDXXsnKvd7cG+fS5+o+l13/Q3p+yEfuS3DPU+mN88Uel/uB0MG4fduHLV7T0FHQIvahAq7YP4lCX4kPhpg7Vs444ZSLrgkyKeEnm1Lta1PS+YDrVy1KkEgGpqzJQmBUN18042Zpt70pEjunW/7IbD1Hg8++MUALk8//VRAmMwHam1N6dzvYjMY6oaqIojfvUeSNi9Bu9/nXSR0KB5vvPZabJ0p7wItZ+3M2c5y+kxnqr7OVbjtfShzjcvPOlv+HUXV+ujF2L1rT+y0aqHgJdTH7nPl05/9dAQdVAsAVBSTLr/8yiTFnI+gEDWMiElrv7ZU6GoiRa1sfJIrwVutauk/GZbq1+ZN6xPYsOk+i+2SSOml8lkckkDUz6CwAqHajx1LtRDg4T55dusErT+8/0DuGyaBKq/zV5X0OvM7JJtDBw9Jb8yMWTND49NDqVJtzoMEkE1RmVJdkDC6984g0QyVWvfGs/r3GTPrAGLDDnfv3JmE3/gBvHTr6wyiSjaVjIH9B+bP3aUnySSGQVSFihljVYJXAuK8GcjtTGgAxuXnazT7A/QkKv5vSrpzxhZb0zNdtcegNs0Pi4CG/77s3WWpTvJTaRTesjlrxxY7G+wsZBiarbnZ+fIMKpPQVGfijjs+E3+myi9wBk5JNvS9jBk7OtUAdGOBhj7LsePHRtFr5crVaWifNK6qUE4cNz53piYbXaU9PXnt6Vvt3zvgsFJrukrLubO5y3PmzO/tSRieNVABUmVgFzRQ16S6p87Gmj83thjF3f2XHE2ZPDUJ86aNG0ONU2UB4JEFZwtUCPVHWjt31Nr4vRK69KheeWWAwSRWA+rgQVROwbqKqs9/8Itfit9Fm5eksJUZVD52XPZRldbZnjVvbqi9gJEq7DExwIE778+ADKDDunWby403LkwSWefAVepWtSd7Iqnv93pGn+N7qOB2n+0smzatLwvmzy833XxzZrm89NJL5eFvPJTKuJ7myy+7LIwPrkDSXKuURChOJPF3vp1Pz5SxAiNGxO5IzDyfyhOwxnpxFt7Zs+i/YOdzz4YNDZ2ZX9MfJVmUhLrbDQtBwuCdUrU5eaIcaj8csAVbxO9z79hctiv91t3dtWLa2laGDBqShEaw3/S2ACrZmL37ak8fu8ImSQDtkUNW+52OJWG3N/4sKRRfpOp5pPZB+1nPKpCvlaI6Z8wzm+tk7h9105/+9Cdl394DiTP5Ov4GQA/gO9R+qJQ+fG9Xho9/9atfS4JBkIA6p7tPuEdlyXs8++zz5Xe/+20ZPkzPTv8wZ9Djxo4bVVavlrhQAp4Sm0Ph1NqZn2W/2g+0p2dbfzLa1rZtW3ppnINjB/mB7pbu+DG/w7pYV2fYnDTtAguvuTZnF91OzAuUB6h87r77eitP/XPH/uOf/e/xd0BvX7fdfvt5wOG//Je/zJ349rcfzmeJgdgNfgbr5s477iyDBgwsMy6eGSDiBz/4UTlwoL38b3/6nQAOzrJYzrD3qItOm1aVfYcPT0Xs2WefCRX9O9/9Xpkzf27EH9g5PueZZ5/O+i9atCgMg62bq/oloOBv//aH2V+xLfAqCr+bNpRf/uKnpedcd/mTP/nj7CHf7p8t6z5+rsdlM3dCMuIHMn+gt3lbgOCSuxyZmKwBOupA3WlAV3JkJPxZEDU0fM6z4Rkrg3/08fLy8suvJOG4ZuF1yfhMdeZ8GRubq3Kg+gC54aAmjJtQznZ2xhlZPBUARtuk6dtuvy3Ga9Wa1WXEqJFRaUEl4xjxuVFenn3m6TRhmqAKBbe5HKT3lFUKPFFLUMLQZupwygNBtXMBenriPDgTggNNgzNLEo44qctBA3Nx9+7dX3qC6g8pA4cMzrAj/SsSCcbkG197OAhb9PdPnUoy4VkFjgIVqAIU17se6WgvQ4YNTXYsoBWcQP0F/oymr1qKr85WZt9U4AQSDoAvqjGGRQVN6a6XgcGAAqhUcQrPPftsnH6j9FOVsqit7QvlavyEcaEZaLa79bZFKfl+sm1HLjxnKnuPcEW/OkgQnQsKJ3ix1oyJAY/eR5m8/TAp6GFBZtE7BEYccw3cabtX2dr2Q1XC1fcyBoIWCmx+38xZF2fNnC8qYBwt5FQwac9FqtbWEFH8TwaWIllmEAwdVg4eaC8vvfhKKkyQ4A0b1paLLpqZWSL3PXBf+r4YrYpsnc1ZiPE6ezafVXncQ0o/U0d7vyLW0dKSQDpI3PFavmZwm7J+06RqDTOBXV/NqBEJ/lr79U/C62yoAviqqFlHnYMyZ04ZMqiW8hkj7+v3J7mifij4PU8vKGXYiJGpUDgXlNQk89bEGVflRCeIWldnZ84BqqWBnGtWr4ssuHelTAeYs1cQJk4dXcIacqCCI5+pSgeZt2+rV61NQsmRvvLKK1Gtgi6d6+qOTKeKjjMooIPGS0iuu+66GGx2oOkdYNhWrV4dR/q9730/aDyKo3UTKDv3Gn8FiNZBEnjtddcmieEQJCzWXpBSq2oaP6cnUPf9aK2mv3PsAllBVL2Dg0KJ0k9i/Z1ZwM79998XsIUtq1SIEwnK7B06kT9DSAU97vgmVWHJ0tmu3AVJreC+KomNSJD+6qsvl6Md7dkjiJ3BlIJNwS87erazosZEL6B0+jIEi3Pnz0vyyvY4S5wOFR7fK0hQzURf4CT0FhCDSA9ZW1sSZ+8vwFi1ZkV69NgHP2vPVQpRi0+fFFhtPK+wgz5HbELFpto8UtHUdDaUo0fbq9MaOizVtF0792TYINqCHhGODOUVQqmaDuCxFgCv115/OTZv6IiRAdhQXVFprCGagiGVraVP/AGgrUkE7eu69eur4trBg0kaJJE//dkvyne/+70EWHxM5qb1dPfOQxEoDc9+prH8uH6iseepQ/rjulB2hg/PQGCN4VGdNNBXkznFr6N1HgpknO+CWkaFr3//NBg7XxDw0aNHhlbhngjUBKBVGWpwWXTHnQFjgDsffvBh/nvmUNiHM2dS+WQPCZ0I2hYvebOXXVFpcEGie3t4GpEJvHV3GFDCN0kAoOoANQHGvHlzQxtBK3VX0bD4YsGBXjt+t2kUZ28g2RSnao9RBZQGDBkUrKS7p4qJaEgd3H9AbEvf0pJYgV9NFfns2fjAi2fOKoeOVKnyOlqhXznWfihqTKhu9tQsLpQtYhl66NjBSZMnBAQ160WwD9UXZKPKiRXQLPXw+b0ogUArjAXr4ByH/nMIrfJg7qaEvVE7dG8FX2yF6p4AOFSsIUMCOvg9+lhR5ASTEgb7a7/EON4hcv2dp7N3fv++QwcSH9l/68resBN+zp00vNa6QvsxU3wB5txDyLU9UiVt7WOMwbGqphoBjelJ7Aa0tZabb74pYJzEWU8HmzVsuHUZUubMmRXBI+CDs/Tqq6+FRi7ZBXpKfvSo+p2LFt1Z57yRie5B5zLEskq6u9veWYz03rvGPZRyx513BuwSZKumSjLFHOISLB5nVIXazwO13Cs+g33GI2UDVJDEJdZEn1CkqCdOyj1SbVJJIEB00YVoWIcCgkr2UN3nz59bPv74wyo7PW1qAnpiJSjOfCXaHZ8DNCE77M/owZnjNHBQkht22vkHlIiDUNQ8fyNO5J8RH1i9uqz4mAInqmEnUmoZMqTOOVLtifx6V2dUcZ3Jq66+Ij3fwGyJD38JRCLIgxImvli1ak3O5dSpkszpZeE115V333u3rFu/OnP0xBb8ueTUIFf/f/PNN3Jejh89XubMnh1VTgCClg70csAdauell19S5l9yaWzQtQuvzbqp+kgk0IJb++mx3BvwgM2UJMd3bavD5PmmzFccPTp9RPyq2P+9999LvGqODr8BbBR7+D7Veefz5k99Kn/+h3/4h5yJhVdfHbYIG4RRZf31PLsTfJT4tQK/w8roseNScQHesC1+n8T005/+TJhRBMoAfnICnytRxpoAlkraDh00j3N2+fu/+1HkpgEHzh3boMq5Y8f2snb16ijdOkPO2FwjNXZtXpxEp1lwF5CjZlQFXxYyDT7Hj8d5tPSio+Fv9m0Nouz7ZLG+14VgcDyY5uNPduwsH2TK+MDI41kEPTuMsY1RYbjjzkW1gW3I4MxEgCSdOla5ltAeQ4tuuPHmXGSGhBPsVCbsQ1FlXxCRKqfc7zzfnaFv1M0EKr4kEMqcLowAREa4YvlHed80wO3Zk4uqNBfKwN49mT3DsEm4BDQMhXd0gRhCF5hhPn7qdHlrydJk5w1HOLMNRo4sfVv6pPTqGVGCNIA2ykkpOffpk00U9CmPNjQnh0MTMePgcNYG35Y4IPvjILskMSSmRZ8r6X2QwTLc4fmfpS1ulkxN4hwah4cRdVgffezRyA46mH5nMxBUtQDX3CFyIaNWdekVoRahONR5OxorzQoZm/dat3ZdmThhXHq7HOQDh/bl+V0CyIrnYeCqMh8OcEmpEvIL7VDCXr92bYyKwyyghpDrc9ifqfMHU+EwB4OkdKPE4eytW7cmjmLN2tURjcjArqnT81wuk++BBB490lF+88+/yV44I+nBGT4sNMrbbrslyVFtrKzKLZKL6pBqvw2ktERUYEgcnyAFSiRAsQ6eCfIb9aiBg5P8qUBZR3sBacHBHTJieAxjBoVK6tMQXPXlJfZmyzAA7pRSbxq8Dx/JnbFPKo7uEOSZE+Xwg8yOH1927t4ZZKmea0ooB3LvfB8j6E5ysIZiQrkHDRpa9u87mGqK4AyKGrS9/XC5/IrLcsZ+/ouf5g7dffe9ZebM2TU5yMC+yt3WKzV61NhQpQTGzgnREkG6Z6EyI9lyV5XSBQDQGGsrcQYASBIFY86E3jRGG90nKl7HjyVglpwBVNxNZ0xAincuiPU7rF0zhK0OeKzyxs6q52X464A8SRP0tKooMco+293lNDgq92P/fveyf/bD2gggBH2CDcmD86xa69k4HPQ6ATyH67yzNSpFzoQ7yEEz8Jxy/4H9E9D4Wc9IPdL7zLpoVqpR1KzIXr/xxmu5K1OnT815juIWCuTgQQk22LeVK1aVsePGBhmuVYCOVCOdHfePw22avgVL8+YvKJcsWJCks6HQuT+CNYi9NVcxOHz4SFRu2DjPj5IkkRKM+3zrjubjnUk8O6/OuS/CAygMnDxU0UvUvpfOIMXO3uSpUxNs+Tl3CoWIquO0aReUqy+/8rw0qYCokWZWsZQQ208KWpKRn/3i17m/An3nANqfpuShzpdeib694wS2pt+pYStYSxsEcZXwHD12ovTp1zfOGRquSuT+RMEvMtlDY7sF+Z4BmBXp4UMH4zdOHz9Rdu7YnoTLGkqSUimcPDl2ES2wovp87smId/i9zdDghiLFDx08uD+ouSDfmXHvASrOLj9mkLCga8+efb0Bc/8oB2ZOjD7blirNrSKY+TwGFktiKEK1tub31eHPmrwrcNVUiz2jBJbdP37qZDl9FqBiPy+KH92zY0cU8Q710gebniTABMETUryU8CTNkXp3tydPLKNHjqrz1qZMCcBCepltskfedf+BPQExNBA3vSVYHhJddmbX7t3l4CGBIYbCkJwnft4aqkhLcr2DuSON0AFbzFaytwCOGjAdDFBB9ryhQ9XZQpVuaW8Af8YPWFN9KdgEngEI6vuAGuf6tCR5d47YKGCQ8xCZ6c7OKnzUNqCMGjMqCLuhwoMHDknvqD4L9nP8+ImhNrJN+oTYor6tLWXa9Kll1oyLypQpkyKxLag0VNfvfve9d1LNevjrXy/Dh2IsqPiT3F0dYMv9NEBbJavpidGPhx4qzqJOBcCqamZVPEqfqjUz60Xli49h5yVRqbL1zl4BzLJvVRlzbnxcRCtOnoo/5EMlAAahkl7nE/jzCC4c2Je5Oey497VfYo3Zs+bGD0t8AXFYFDdcf118CLo/lV0gGlslyRSn+J3W75Ntn4T9IemqSmFHE58Bb0YOH1G279gRcAoVm9puFeWoKnpEcfQP6qFUwQGgYs4I+tlfVXGfwe4ePkLCnrDO6FCt2Jp9+/bEZyTJP3O6rF+3IUOWd+3a0dsKUgWBJk6YHKbOCy++UNZvWJueLWfaveP/+ra0lh07d8X2ZZ7h+Enlc/fem94aFS17Zv88izXUC+0Oi0n04aQn9VxXhFsA1fZP/OTnAIoSf4mS9bWnkn+9mpKdjz9aHuCZTSS4I7HMMG9D6rduCaDgHd010u1iZ/7HiBEUtF2f7Ewchd1RR05gi+iHcpa2hmImUZU0ST7sJ2qaGJV/dB9VsjEW/Kyf4xv4Un5XVYtvptBMFOm2224tzzz7bBJq/u2jjz9KnAFg4U/37d4TpT00ffb2y1/5emnZuOqlHsiXTMkmMx4uNUpHSvD9+uZSuAzQYOh7Y0CS7ZK89Xf4kmZj9JjzcDDBnU3YvHlreenFl4KQzpo5J3K6L7/yShk2bER6JBzM4SOGZRNdfAdZM79gRCCqX8PBtDH+yXi8u2xZNtM09yhY7d7bO0yLqsqZXBLIlAPpUkhgUoUxY+DYiSyqJlGZ7MEDe7PYgoQMo+qlBIXD3QKZPxGjrfyvLM3IMUQMGhqAxsyrFy6MTKoEDgXDYucLwn/seAIYvRjz5y3obX6rA9ccKpdAg7hgCcIiEYnx6ewdEDd0WIJrSLgkCkIicCCP64C41P5759nTcXyRLOxF6gQnsmIJkYQDHcFBQmlzcBkbToBam/XkjKvowaYYAYaCJOCK5bT3D8dQ+9JXpIoR2eKjHb3zMNrLsRPHy7zZc8rEKZPL8g8/ivOfP39elbg9WgcjQoR27dpTdu7cHgSD8fKuGs7suXWx14IlF4shIgG9dMmSsuzdt4My6R+CyHLYkMeGNyxQQ1P56MOPgtLNnT0/0rVoE5E8798WxyWAsXeMtz4ICINg6fZFd+SCMyZDDcnr01MOHNqfZNUkYM/0/gfvlotnXFydaT8GpVYE3BfnXQJoXQTzkhjfJ8AjiClBlaxDodZv3hRHWitqtacDHUrwyBhLeupQyt1JYirf+8R5GUgBdxr1OlFHO6IKpJ8E4hnJ5vQO9D9PEYh868k6NLeuRx3mqK8BZUbZnlPmLKFhgiRJiSTZ3hHuEIDccMPNoZtIrO2VddWXoo/t7rs/V+66+97yyssvJxlhnPzToNLtW82DmpAeM3eSobrt1juS4FpD6nkSL2sBOQtlqbdJW1IA0HB+OCs2gwGlLnji5PFelLIz6nMCVoGeJMk5jWzzrl05I2yAf1p/lRQBDaSWrZBcCe44z6g4rVmTs4e6KXkSmDGsmf1Ur3bkewWPQfn7949DidLOpk35vZyO3hiBtZ8J4kx9r+dcKDbzFsxLIAlI8LySGXs6auSY2JnVq9dGXASVRMKquqdvAVCiYsA2sZWqARIE85AWXlsHrllTtKnY88GDq5hFS58kiGyz88aBUNPKUElJ+GF9anokTsXBoIayL4JG2YBno1Tle0jVuk8VsYOyb0lAK/kAXKCXmDMmGEB1YQMhud6L7dSn5R2AOmnCP3Swd4DxoNgEd+iCyVNSoWev9IVEPrlHs3SvsteAAUnUBGLvvPNu7KdKloq8O+1ZUBvrqIENCegFiWwQR21NOG3AieD08JH2MnzUyAAtAmM2WXTnWYZRaOrpKWc6z8bmQMA9uzOi2gc8GDtmdGTjVYLqpPg6IJZ9QD3kO7EL3Hs2/uKZF8dmoG74HnY8CXjn2cijkg4mlINaJPjg+8xbk0wAIQYNHFLu/dw9ZfeO3fGd+kspNXpuZ0RwNmUqCfM5eXcJpfvAfwiAVOzZWAk5X4Dq5zMyl2P+vDJ0yPCyes2q3kbos0kUKDRSOyS84Bzx46qk7rR+BTYPMBjqqab3+N4BWRsN6ifJjp89m75LAGDTSwd9z3Pv35feuNtuvS3000o9rsmcPRoyhMR6V+4q/6YqW6snZ2L3fa6Kof6KiFFMm5qgFlLNDgwdNiL3RoIjIA89mxph97nYDr5H0sXfiosEY+PGTch9imR7d3fOuXtxySUEhPrFZqgyedeoBTrPBw4m1tEwz67qAx06eGia2CU17rE7Xe1PnVHEp6aKNWxomTt3ToYff/D+srJ3767yqVvQhxcmgXHv+Pimn0E85o6z4YJd98nQ0T17dpWbb7ol8ZD3MkiSsi5aXwXm6jBjCVoa9fu2pndtxJBhpQ85a/PgTndWeWH2i7xz3wqyEozx/FWyu085euzY+REXjUCHd2xm3rBJfk/T11MFL7rSZ+ceWnPqmH6fc+OdUGq7us/lvEThtK3tfH+OJE1jvCoCGfpq39mpWOe8Fxvd1toWCt0nO3aVmXPmBORtqo9hMr39duJTNorfu/ji2alei2uqRL0qxv7Q/A63HyhDhg5Kr7oGe1+q9OyBtfceq9esKa++8krov2bhXHvd9aEHii0BciqZlFHZXOfGQGj2VixBzhpAw/4NGDCofOELD+T8ozkDPgKCtrTkWSg7ih3IjPMbgEv7nmrg9Bn5OaAUe6Fayld98OH7qSqKtevIgn2Jrdh6yWhEXlpqby+bAOB0vyRIbHwVgCipuLOft92+KDaZqmEViBIHVXEWcbykiiqbSrUzrm+cL2d/xR91AG5LxquIyZ197Q7Lli0rV191VZxsY58k15IjCdTCaxeW7USpeinskm5xiuf0fe6088MWVLZCW2lZu/y5HpespaU1EsmcG+RSUKZUDXlXZguqMXhomsj8sIC7xvJKVudyob28Xy6oV/7jEEnOPvnE48n+5s5dECO5et2GOPq77747jnLCxHHh4hvywxBziAwZByPwhLToh2lUjdLr0KclzbkcKiPLWXhZqBqjZYHQ1lyENGP1SoriIXtHhwzX+dN33pkD5GeUwzlim9bQTFxapTR0LL8f7QXNC0/RBYDqTbvwwlAflFA5TlWgtevWZnNRYRhiQeOOT3bGYDKWOP0OZRTvDh8KPUfQaZJv1Tg/nrV97933Y+AN8pSQ2SvJCgTF3xssVqcBd6RkSpLUZjusEJnKQ22PKhgVNEYaymP9kyVv2Vx+8+tfxZA0cn+eUdlZCVlVbtXK5RGZUFlBM0KJ4nxqT8fWVJAuunhm0EaVko+Xf1yef+75BHV3feYz55OyzPc4fCgH3v5+/gsPJni0f5AMDpMMqoAxU+OPHM16oeN4R5ed0hUDKOO3/5F37cGJp1RUMmCLcogZO336tPVW2EZlrVtaukt3T61quFxm1xDHYNT0NEBxzWQhiQvhcO6PHD1cJk6aUIYOGVTP2YG95cJpF55XY0pygrrZ+xzey9pLGAQ8jFhr35bMu3H5Ki2upxxsb68zJEgbR9WmJw7YV0OzYrz9HzWFgfF+9Xe0hhqVwLmtNefb8wu+UEyjwtTRURUAB/dWXai5Fcot52oPR++QShx8srkZ9tfSJ7znhkZoP3HjNU2au+I+Cbg8B+4/RMqzMlA///nPyqc//dncP7xk+7bwmoXpv3DHqc9IrGZcWIU53nvv/TJqxJgyctSY3iG0NWEcOnxIOXMWTc/sjo6Ihfg9H3z4QcQLoLDWG3Diz35XnOQItLDT0eG3pgsWzMtaQQxRHeytd3X+GEjoOgGCWbPnhKJAXtgzV2nozgAeEhVKNd7ZmkGPoJCSO+9e6U2d5TOf/kxmyUhYVKgFVO4ZZK4pq6uuSSD690IAACAASURBVJYEC4YKU4e59LLLSvsRQ/nGZ1AsWxVa6JDhvUo521NFR70Q3OgLjH09W5XABON+zjNxXJyHBnWBvvOgV4Ld1IfAzkjIPDNxC/fXobpwxrTQVIOW79pZE8wRo8rOHbtzDiQRxCGS9B1DwaqT1wUl+O0QP2uhB8b9JtdLaUujOiqXCizBELTZVA0GD46z1Sv1xuuvx6YLnuoQxNb8nWR2545P4szc1fQcRBpbMNoWx81+NfLrb7/zTnwTlN5aphJ79Ejo087w6c6zpbVP6e1Jq/eIvZe4OTf8gXMhSJx64bS8h8RMkihRlyid0WfXaS3roETV0UYS3rnTVzph3LgAf+1H2/OM3ldCUuXdjyV5VrGRiHvX62+o0tlo1JlPM2JEqjeCf3Zl9pyZ5+mN1ikznM6ezXunB2/AwPLlL3+lHDpAwv1wr/Lgkewx+4AyqsKbvqHunvLGm6+fp8d5doGeYEkg4iv/Pm5cQA22DmVnyJBB8c0CR6ht+iv4l9OnI3Mt4K0N42dSWWkmnzuTEHxJr+cw18NZ5F8FZfqwJLrOifPq3Ng71XGVHess4BFwOfuoSRLQqqrlTA6PX0a5F1S5h86tJFjAKonBwJCYeU6UIHeSYA6AU5BnD2vf1JAkn0ADn+VuQYLdc0nCyBGjU1kQU7Df1t77zp6tZ6WUTVt2lLbWUgaaHXOuJ8wCd0dF3+/yZ99nv9w5wTNwF4tCjLBmDeru8VSlho0YGgB4wYL5kdemtIqOA6125q1BBX27U4FAkaeK+tm77koVXtIBmNX3CCAwsZ7tUxUSuFP427H9k9g3aHzURc+658dqpbi1XyTb+Sb+N6IIZKF7AcVQtfv0TXwHVK0qf2dTBW2YLOKNzNPpS720KoRKvIEWzk8jeKDtgS3nx9g1vs5Z9Gz8EdtjHg96fCTAT3dmD/3OpiK7fevmzHMEDroblEirDP3AOmzyyNFy6PCRcuZcd5k9d26qzmJVCRxaExEqDfoEA+wPkSjBOH+gUl6ZK8MiTESwCFi38Nprc7ZUx453oP0NDuOk+1xPAFkiBAZXAlVV4eoMwVq5FDt5fsC6GFJcaFCnYNw+6Ql0L8UfkiEgN/efgehDhwYIsAez58yK+iO75b6KCdhkPuqiGTNzxvlt/lP1B50TlVgyCITh69lpd4d4Ch9HqU9czG+xw/YeSC7ukvRaO/Eaeyxu9H7Gq/hSbRcj8wPEXhoQDCMBU4ONcgdUhL2HaiC6M3vOzopvALP8HyluMap3AQ4lWWltzfwyMYEYwx3A9GJPgdRirYgt6X/uZVvxI+6Vu9yyftULPRZh9669mUgOQRS8hCt+9nTpPHMqD1BL3xpb+1dpvLMGi9VBW8mYeihL1QZtD97e3hEHIlt8+qkn4xQvu+yqGLUPPlqel/WwLrFmZyjGypXLc/BvvPGmGCqXw4tA6RlORoks6KxZFwcZW7FyeTl+ok5v9Q64bBAYB/SD95eX62+4NpxxRsxhVN7S7CU40r+zecuWoFACZ84BkgXtwOnTeAdllHTJdH/3u0fiSDleWfrRI+3l7XeWxqBdf8NNZer06WXzpo1Bm2zKU08/mTUz20eTviSEMo0mLkb6+9//N+cpFdAXwSEUjTyun+PU8F5/+y+PlcsvX1D+5E/+NBspw9aLICkTYCiHKrWiCODAMm7Kojj4xBqsmQZnDdCvvvJy9u7bf/CHqe5wngLBf/rH/xGaEzU6gUnQC0Of+rVFZlEC+pWvfDXN2Q7+hInj07vz5JNPZl8YWc2tnDPDzng8/vgTOYCff+CBoL+MGGfP4bz66qspt37hCw+mfM6pmhnEQEpyXIZc6J6esmrliuyZxkiVDVWWBG+DGLspCUKc1UaVCdJ16HB7WfLWkvLRR8tjFMxwiLTiIPK1nblA4XAf17hYE0TzXk6dPJ1z5xluvf3W3mDuUBkzblSmjHNK6JID2khPd51XgeGUIab2DVrU9BE5o5kzMHRIGTJoUAIltB3BAdGA0EqC9OL7oyS2BsUQaPu79AiNGhWDA6GmkAYNdM/Q2KDHo0dWwQOoIWtB3jVUhNMVeRfcClAk5eOUvktLOdGb9KrQCNp6lPKPH89zqIAJxATKPt9wUPSDRbffGeTa3nFKKqKmVrsb0FlGHI0HQELsgpOSaEumJZPusrP5ysuvxEkKaLrOmlg/IVSGY8eraAXn3n9gWzVW27YlIeYAUPZUlryjkj0bBTGHlHkP4IPZHFBqQTOb1ajzcJ6SCudZQAjtRQ0TzDpTkHTJGIR0opL+oMF1SOHxY6k4+Tv3DvKvibJpuG0oMPjF5MudWcEXZFTlJGjzgP5By3wO5+yevvbaaxkYKhFQkVDah+yqTnHmAhf3ol+/AXEeJInTJzm8BqXQV1UiZ6UBOUIZjqx0lXUWGDTBGZuKnlf52Oiap8slly5Ib4X7pBJmnTk9dAeBoqHDw4abTD0q6HRQ57NnAgpp6nUmJXQN4iaAaUQJnBuJKIcdJSViJfv3Z1+uWXhtgmnnmzx8BE1699M+ej9704ijCD7Zo1SSe3sa0R80V7M9ngNi2qdvv4rIzqxUnWZwoQr1kaMdZdJEtKgDyXIEdO5aFA379u3t6ToZxHnwsCEJcJ01fmPbNgPvri7jRo9OEuJuSKSh9qlWDOifYEiCa5aYYEt/goDC7wsY2Gu37f21112Xcy0QgdKTxGY3OXP/9OySEM92wZRJqURFAfTEiaxVs7cCAe9L7WlvL+glYLPvzm+krUePyVw76+QuBFREhTNP7NChgAZ8iPMqyavSuKSOydfq3xyePbvuumsTaFkXZ54t8U729JNPKhossGFnJN7WTUBqnceNHZ+K47BhQ9Ln974kv50U++6ci1Dc0894rlx+xVWhy/lZ5wOFyTM6T0AC7yARJ1QAoUapkSyxAe7XFVdenZ49PX4qFiogGBfOmcqq57vuuhtzLzUu20dUHNUkggZBsdvbE4AREvElie3X2j/3Mza+L/rejCDrKiYoZlu27igjholnvCtq6Yk02A8eNCSJhxMAxPFe6avs7qqy1mPHZC0N+YQw+W/X33hd7OiQwQMDsLmXdRSB1gDzvlp7+4xPJ6n6u7/776Wl9I1gk54uzAvrrCrGT1pf8diYMSPD1ugXWeNaZQxlj5pcH76NHwbaDS6jR4yslaaTJ7PnrURbetXc7AE7qlev9gpqVejK/L+mn5tPVbkjxdzQRn02W1elqCUxx1LRA3zUPplaLWNbGuAyYG/fPokDPJczqsrQgDaC7wP79paTx46X6TMuzP5InPkylQzrywZ197SUtgGDSktfIP6ASIyrSojF2C/vpM8OG+f73/9+ADlJOnBGUE25jz/oUYUbNiS+L0qK2DYHjyTOfeedZYkp+B++2D2TSDe9RKhszWiMMePG5lxLgsySklRJhswBPHXiVMSsAmi2AkW74v9Uxtlgd1wC9KWHHgptdcvWLeVXv/xFkkPgOaBcwWLJ4iWJE9HDKcvqxQOUv/DC8/FT6Jb+7BnXrlsdQauvff3hctmll0WpTMXKeVXx4mv5DzG2Mwo0//Wvfplq0G23LgodFHuAQI2iB0U3SQZ/wYYQHFizcmUSKb1SzgS1y7feeitFAb2lqSQOV0FeXR757aOhzF999VWxp86V9QCGswXyA3fX83gve9H0qKtKS6KIdogN+WGgSsvG1S/1qIY88cSTZfLkC8qtt92eDchk6u5zpbWfAXL8g2FhpxNk1D4VWf2pJDsuoCSIo20m5B4/XlVgtm/7JEoKIkQN+Hv27itPPvNsHcTV2wdx/Q3Xl6MdRyL3LDgSvAtoqC8peRqayQAtuuOO8plPfzaVD+j/k08+lpK9QCtStsNHxZk/9tjvypLF75T77/9c9LQZPRdL0iXAstAZRNdW5QodWAg3ZTaXS7LHQHI6NlHJ/4c//EEu5Ne/9nDQYIGXSgPDde/n7i+z583NJWsGOf72kd/GSBn0CTmkFqFRyyVyUPWECFY4JU7V78NjRCFAx2PQN23cXFatXFfuvPP2oAySH0GuqooDz8EuXHhdAloOyO/xd4If82RUCKAHaexftSq9Exzg177+9RiLIGZDhuTCXzBlapq6GUbVKIec+MP6SO/uSfOqA+MZZ8+emYDN72OUbrnl1jJmzLg0n0MqPAulPYZD3wIH0NCcXnrphThvEof22Ls67E0DvUtVp8J3hJogyeWoKG9IKs294bipsKm+SEog4cryHAy01oHdt2dfefHFlxJcO5uMPWcrqUXj0zdCqhBtScB7/NjJJIQu3Lx5aAOfDX3g7NnO0refxsHhQSLJlEOEBBlQYUbNWeHQOIdwssOjJ79bG+5GQLINMM08pRNBk4aNrPQVhqxWR83G4BirYEFFzvrURKcXMTV1nJPpOKIR9mQZOnhwGTO6Sn5WVPVs6TegzrEIRWvo0DgSfweNR23x87v27M79ViLnyFB+Thw3jNTQwJG98woqDVSwzTC2thocNyzBkucjC42jzsjcf/8DCUwhNs4XpRPfA7X3PhqhOXtn65mnnokTse6GnJKKhfqgXvk5jmToiGGZdux3EI7wuZwax+2+szOCPwmxxlkO7VM33xLHJOFi3CTqzpygePasWQmKnEtf1193fSqR+r9CXxo6rPQ1ayRzM/pF4cX+qt66S41imf1jPFV70XrZPwEReyBZkRilKsXJjh6dAM/vh545l4K4LVs3JUCM7HCpSj3sESTLl30KNaSzswweMjx3U7NsUOpRI4ICCwxRa5wfFWRoGgCiUeRjnwlPSEw3rF+f5yRp7O+BOQI3wh6agDdv3RDbjprpLKKx2idUQ9U2ARswxOayAdZSct70MTk/tXlaU253nLO18N441kAM79iom3GU3kUyo0ojQBbEQDf9nQCYpDbHGrGJ06dz/u0LKhbHKcnxOVBIe+aMEYVBe/C7/O4oaQ0cWCefG4o6UICzL3sDNGjWTs+NhCRiH0ePlGMnKTgNDP04ym+H2aEF5dIFC8qJY8fS6yQRaSrlzqUAQ1XAkD//HV0MVbT22FUJ3WaAJVqMhPLtpW+n6kMy1l1o+pc48maG3PHjHUGda+9MFQRyTuynAB3dg300PE8gIImXdLChodTqS500JTQr1Tr3yPNb28xBM8iYUEWoQYL52vfJN6NQ6/1E9TMMFABkHww/RL9RdRFYEswQMPl71RpJkzPJFkC9+WYByabNG6PkyGboLQECpe+IbHiviqaEY86ceQn03BXUbkCDOxc5/Pb2JAbWQjCDiitp1h/mzi6Yf2ma2zes3xCfPX7c2DrPZPv2nMGq9ji0dwQAUZjW3O+oV/bRKzMhNpusvfNg39g11M30M+mp6joXgMIX1dDWVrLTLQGJ2RgoP7ANmCMArjOSVO77JXHzmeKpWvnqzn1376ZPn5q+0qnTLihPP/1EAtuF1y0Mg4FviYx2d+0tcR5UVY60Hw1Kb37QxAmTypq1q3IGvIdkqfb6tAagRQeWrB7Ya6TBmcRJfoc4QwwHwEFHRu0ypNTPNmqiZ7rOpafOfjvn9kO1T9Lh/rJ5VWGvxoliLf9UMUp/y5l6XyoYWefYAHWwB9jS0ID37M1910TeyAUnvgyoOTgJXp1/5sZVGnBb39bYl67OzvMKmmKEzlSTWiPFrxIpUevq7lNOn6F62i8UMQAuHwCM5a8BceyPpED845ypiAMYCKLceMMNZegwvvRYetWcCe97pL0j/uzNN96Kz/F8KuhsMtDPfhw7djR2y7q5p6PGjO4VtDh2ntoXkahp03sFcg7Gl1lX++7zL73k0sREigHOA0pr04dSpadPpHeuUVolqsIGON9Et8zGAxb7J7o0m4XS6ixs244F835m4lgDQOU111wbf/viC8+noqbxXywBELe/P/rv/y32+I5Fd+bu8WkAJxVBMbNqH3vlnSnZvffOsgiRsHliWTHeyy+9mBj8hutvTFEBJRDj6he/+FW5+VM3ZXBqKImpoHaWF198IcAJ5pF3kMQB9xUKxFD33PO5jDBZv2F9qNTpLzx+PMp4LRtWvdhjIFICUyoac+fncnOWstjSYmr5vmTvgiSZPcdhQ1NyklXvP1COdVA+GBkE1wcMH66MPLRsWL8xHHPIoKB846bN5bePPhoHxdG7UKPHaiw3HO94ZImnTJkaJRYb7cL/9Cc/zkEhe8fZVrWG/VHN8hzzF1wSRyGw9gyoHhadmlHVi6/NdHiQ48ZDbMnwGVx1LKVDl8+Bd5kYRojb+x+8l0P2pS99OUbP5qf5dNrUPJcvv7ORb0YLkmRomvO7VCEcdp9jsBLUgzGq/Fac+q05nJA5ZXsGxLRmqLTfO/3CaUHvq7EcFUlJARzDD8WDLNbkoTPBnfdGMdi4YV0CQA7gkUd+m32UMXsXjsiT+zw0Bn0OEg79PvqvlP8El8uXrwwFiLSu5zvSXqfoWleNx7fc+qkYbgbU+3kn7wv51azuDCx79904OsiK5jMH2TOFi9y3T5k4fmL5+S9+FoUPB9H6CF44pZdfeTnUhfvue6C8/MpLGRh7/32fz1rQr1fqVz5Fh1CZ898lj5xUTRw7YsQ/eP/DoAB1mGJLLh/KFWfDUM+ff2kScyphCYhOn0kQQhTCWqJizJgxPcn+2HGjk4gwXGkulYCcPJFk1V5kRgLJ7f2ED0qCSlUf51wiNGSgyc317qSvaTietkpO7eNx/jkC1amm1yEOpLdC49/tUZ3l0BVE1TkeiJpz+nRQFmfBvAsO2jlmVDkP3+tzopx0rjsBuHdp7nJbhmuSxO6T/4bqhUNdkbW2GBkUPHst6JXkuleQLcm7IFJTuOBHoAbVkogzihwqLX4cdn83dcr0UCwgeJKbyZMuiCKb84aGwpjXmR31vQSLgnSBgQoCgYxQpMaMSc8cVbiAE1OnpeQe2mBrddiyI0kUuUrfA+EShECVGEbKV95NkCKh5MQ4c2BP7QPalgq29w2ie7oOrUsTuSAolKDuBJ4+B0gDnRO8oABA4pqp7RBQAU4nbvKYMZkdxqE2MrMCdAbd5/oSyEk83bvBgwmnDEvVD+1AIAA9FCCGaz9+XFSQBOA5F4MHlxuuvz5CBRFH2LUr6+fOoo1K/AVUn//858M7V1X3d+xJZvN0HCuDBg6NCMOK5atyNthW7yQB2LV7Z3l76dIkoapCAj9opHtmjSsVuioQqnD6uUj3HjiQQNp9EMQKgOyj/wOX3F2BPfTdWqPgNkPunFnBsT2X2Lr/+OzOuEA7M4IWLMi+ALRUIpxlgalA0v5xuvpTJDAcbZULHnueFrP/4P7S3nEkv4+fEWzYAyyBCWPHZU6VQJ3/EZRX37c/6kv81XNPP5P3HDt+XO4Y+9gMrE1lcvLk2F73XMKh10YikeR4yNAEBiosgMbQQzZvTHO3vgxBtGTSeTPTzDlBLzGY23iCphdL75m150fYg5mz58T/ffThBzmvghTgk3EBACKUdHvuXEfo4Fx3bw9qFY6h/KTiAFiUCApu2SufbQ8PHjgUO6Za6Z34NPecrTOH79qF18U+a8Dmp0xa7z6nV61/9t9dqNXEIzk3wFbAE18tiObD0b8lKStXrY4PHDigXxDx0Of27MnzON8oW/Yr8ryHD8fn+Ax3BBjBVqMoAezMjhFDeB5IuXPkbHgGlFg0On9PkbOlTx0eqyrhvmbu2KmTARGIqQjW0iczaHBsvvXGYFFxmTRhfO5rVBBRU0cOz7nQvwIk7SndaZq++aabIhfNv/z4x/+j3HPPveWyKy4ra9asTPxQFdt6sq+kiPXrffzh8thGwFuQa7Nemh7fDCwdkQSUT8XKuPGmm0r7wcP5M4ouUBJQYw0lv2IXAf+2zfqQKdqhPY5I/zEBEGdHNVxvnxBITxQjyxeMGS/5qYNHVaMl0CrF6Xs+RzzjdHwq+y5Zc1YkmNTW2GstDnwgYKpJsFTtznZ3ZV+tsf1uFFDdl7GjR+eZjLawP6hU7oHKqzYDdwRVLCqr+w5FfhxDwegDfZSSUcqUAvb05Q7VGzU3SXbHCYI152JXncF77703iY79qYNtR5bVq9aUox3HyqOPPlq2bNpSB6hfOCNrQrBIdQrAsHbt6tC+qedldAbZ7H17A+gAEQXs8+YtSJx04sSpxDSSffvC9t50001JVvhwapds3YGD+xOnAO3YIusMxHKvJfzEPJxTcRB7p83gG9/4Zu46eyiuYI/9//MPfj4+WdzLh0icsJAIMvA/ZKT5GsApSqV/B3iI7dwl59NnufviKcmS9xIIYUDprfngvffy9+ji2iBmz5od/7d8+UdJ9vich7/xzQCwmFJNv5zERsIaSvCRI4mn3Ce2jXqi/U7PUFu/VIz8GRvFFwEcFTN9ei3rV77Qc/bMudJ+5GgoNRYML45EqLkiMv5Vq1eEsiDoZcCiaHOKRv+sOAsqPfpPckiGDQs149JLrwy1aNWKVdnQCRMmZXCPCsGjjz/Zmyz1xNCNHTs6hryi5ugyG0LZcMBQAh5//NGgS5AbZW9OF+qe5qw+feIUZKRm2Cy89rocUDxnl9kGCwo8K+4g4y2gEWw+/fSTVWp0zNhQTiRV0HA0qhdeeC4O79/82z+Og5Upc3JvLX4rdLZLL7s8DgmdBGry4UcfZpbI5VdcmaqTHhcBEAfhEpLTveH6WnKDcP/wh39VrrvuhnLzzTcniPTZH338QXn0scdykD73uXvCr2SEBQd/89c/zOGk0OT/Eh4VG2stEVD9UAmjVsU5GbT4y1/+IsbOMEOGLDNIBqLD7Ch//uf/OYfnz/7s/0hjsACB8fF3S5e+W7Zs2VG++pUvZt01ZKOcvbX4zdDr/D7OqTH6HIhBkNb9T/7438c4as5lnHFmf/LTfyrLli3NrBQldk4JRdAaeA/JpOd0EXA/USecByjGiy+9EMrhN7/5rfA4oTEdx46kP0dwrerSqBjVwWgjoovvi8AGip9kh9EUEDqTLlZXV3fWUX/Gc88+V44fP5lLi0py4uSxoBmof7fdfmtm8oweg/4IxdFwVye1J/BFMzMolOw4HvPZs+cH9Uk2BM4Z7Nm39Tz9hjMcgBqFCkP8YsCAXqpVyVnj9DmZ8JJ7p09X6mjfBA0+m/MQZEpSPNPZnu5KRxkzNpe+quUcO6+UU+XfD+d3Swr8BdRT4uSdoVQicQbEvg4fOjx2QJmfM/fvzjMam4Te3brxxptzXtyVK6+4sty+6PYgjNRRBNcSbuflwAE9aC8GZfnud74fRybxeeSR32Vf7AEkFHXM2kyaMjmCB5y3IOqyyy4NCEL0QDKlAijJ9H4dR6G80OueJGfut7sk2OFkfC+kyJ1/a/HinC17K2kT8ANQ3HnvDJkV+JpfgcaRxvkhqlibKm2qlASH9t1nQ0FvvfXW2CyJPglYyJZkl3Fu5l2pVJ0525X1Q0NxVi679NIkUmZ+CHhqX1ffBGQABwGH3+u+qsB4H/eLs1PR5jj9jL4d/H1oNzSMrXEOKwWk5DlDH2sShzTmbyoXzpieZ6fitG792tLefijnn+iKas2c2fP56l4lvoGhFvtSiUJT4IQFKr4kAhBCdxdNQZCht0HS5U4KytB9JMmcNDsuaG96KQVH9kkCE+rJiRNR10JlkADZF2ujV9N7sNnOjfM7d86c3BUOvmlE9c55715FS89gXd13lJLFSxYHCZTY1x7OGqy1kH+PGiW6ZJViFgBIjHu6qBN9lKr6pIkTgmJyqB8v/yh+yp1845VXg1ZSKXOOnSlBrbso6JcIN/OFnCV3x7u5rwI3KmZ6HFU8BGv8gYBf0iWZdGadaTYe08G6kkL2Dqol1kGQYV0kewLKcz09ORdRypw0OSIc+nXQu/VWClBU4iVc7JW95H/YCnfqoS89lET4tddeCUcfWu1zUF/QHFFOG8W8JulQsZPsS3T5UJVB91Q/1779GBU16VQhF/DYHwprpzvPhLbJ9vMpqhL8v/MruVu7bmOe97JL5vT28QwMRRzIwJeRWleRlxz6fEkmO5lBxxE1GFKuvua6BPqAMUN36zydOrDXGRFISVIJabBXxlkAKTRWR6Wsqw7QZI+cUwi1ANnvdI4DLLW0nO+rZFui7NfTHclt/6x27Vwv9XBQKEh8zd133xXfuHnzhjpfZcyo8uprr2S2mWDYO7z08kvpBcEIOdrekco2QA/DQV/ipZdflj1i5z2HcwdcESCjpesDco75W/YJqKaKy6Y0g9c3b9yQnxXMqwi0tukbaU/FWnwn7qniDx9mrIY7OnjokNgEZ973VOpvR+j3/K4qqoqrCmSocidPlWFD9NtOyp12z1D9ct/7tCQmOrB/XxgK7Gyqj9Q3j9UB6ihlwwhKjBpdlr3zTqiWkyZMLGN745Km0uysEhpYtXp9OX7yVHpDUU71wnR19fT2WZ6J4hx7IKa65JL55diJjpxrIIPEQwwAqPLs3p1gCBo3FgWATtI0bMiw9AqNGD4ySanYZ/36NbHTAFSslIi9UExs7RuWD/BAhdp+WBt3/Dvf+W5ZunRJ7iDw291WJXH2ATiSnMWL36ig86duzZ1n93/161/m7F955dVl2tQ6fsGZRG/07//qX307PoTv/uijj+K3xc7/71/+ZfZbwgJoMv5AXKbntva5bkzyY42vulKv+OS0MbiX4m7MJnPYSNkD2dwRcYJEBo3t1ltuKxvWrQ8zS5+4yhLwXaVIkvLb3/5LYmq0ZrGctTAPTVzr89gAYIBzp2jizpNKB6Kmr6mVH68KkT5XrO/3SxrFfk899URp2bzmtR7BlsCvo+N4DLnFkLWPGV2lDJWCxowdFWTOS6hGONAuucO3eeOm/CwqkVKfUtLVV18XlCeo+tKlqejMnTu/bNqypbz8yquhzRA78FK3MyboNR1Qnc409au0fO3rXwvKgofnpX71y58n8SI1LcsV0AhgXnj+uWTAJj0bYBRu9fZtOWArln8cpEHwnjojUAAAIABJREFUgjon66ZlLjjCE3SwZMsUxRgwl/nQwQOhjAg07rv/gSB5HDWE74UXn4/m9+RJU7LAeOWM1iuvvpLNuevuu1P+TG/MgQNJmmS3SvKoYPv3H8ifH3vskfJ7v/etSLhqCuPo6NWvWrMyPHUJG2enMuXd//7v/75Mmjg5VDhOz+F2SZ566smycsXyVD8YQ1WXaxZenc8QSDHeElAG3L45SIz63/7Xv42DNOzQQeLUXGAGqFI2DpcrLiebeSKzhtDUdu7aHgTplk/d0isduO288fecvr704JfLxk2bsuaXXX5ZmiJ//vOfZj1vueWWDOi015ASNChOSHMf5JwzbpRDRveq5thvRvKqqxaWn/7kJ+XZZ15MRemrX32o9GltiWwkIxUOd5RWBFd19hO0RvDsbGh89rsENIwR6UjB+5DBmuh2JuBHN0EZUnImFUkbH+eVoZs7b3YaHIcPGxoESDBXlXrIuVbpV8YZFTAo6bFjcTbuB+eFDuAcMdgoXaczq+NAAh+JhHfwxdhUmV/TzUflLLqfKCuSbdUcv9vPeeYJ48bGQJ8515WhmZJ2gbTPafjHjIC9ZbjJOptZwvBNmDQxSJpExzOgLHH6nnvKZFKeR5NYuccCJ3ej6SVwzyFknBIkyZkgS/3b3/42dB1JrqDPZ7sHH3+8Int76y23V0WmzVuSpEfKdD/JYQnAkFSVp6sOjRsfuqVAwdpI1KBpKgTW2NqRSWYvVE4FyRpv3RVBJHSKQ0TfkhQIoLNmfVoSbHOQPsNZQVGQhFw4fXoCBw2sJCsF/VBa6+neNHOnOBxO3Xm7997PhRP/V3/1l0GwmmqTtQ7yS5L5kx1ZEwhY6AerVpe5c+pwY8CNgM86S5Ktr3VWwan0kaoKl/3r05JnASRIDKGs3h09yDtkan2v8hnbp2qB6IEO69mcVfRF0+lRDydMnBAaKnTZu1oXe8R+9nTX3pXp0y8qa9es7qXydAV1rfSVcXk+++t8SyyAF35GYGK9Qu/CkSdLG3n82sPCGUoeosSzZHGqghkvMHRYAguN9BI690gwKWCYP/+S+Ap2XdDQUvoETb3xxuvDK4fe++KQ7TMk3z219+gwjRIPJw3Fr4qGe0KrgmzzJWfMgdi5M/8u6PMzuOuhBHZ1lR3bd2Wv5syeGbsKOHLn2HpVwxUffZxgWkAwasyYrAufUlW9VEHm5z2h8ip2zio0VmAqofWz1pFQCkCGtCwbJamaMnlylQ0nMtLSkmBc0CApnnnxzF7VvgrCOCPOARXDM2fPpRKqMiZgQm+RFPIFzb5JxpwNvzOBbd8a3AAV2GwIsHUwnFLVTRKbBAT9vC/gbnv6qCSIAXwkwD09oTuFzk5FteNo7tjIkcNit6wv0M+5dPYkbO6jmSMC4+zL2Kqchm/vbM6aOTNUZfGJ5xMUWwPfY52Bl1u3bg/i2wylFEg7c/7e+RkwcHBv4/2x9JH4Ylsl8r5PYOjc8fcSnQT1ne5kFQeqvSwd2TsgFpaLdV28eHHsHFvpXkh0nV19jJUqRs2vtezdszufZ+aHirizJ2misPfgg1/I+7X0VdHdmfvprKfy1q9fqloCSz5Ncjeg/6Ak78uXrwhQgdaKCUIS3TmQ9FW5cJS343WkRf8BZevmLXU+0sDKIGj+3d65f50n6ztWvzOszk0sJe/hPKZH+0zt0eaj+NQTZgTu2Z2kXrKuH1ZFjD2ZpBUCzTbjPJbn/VWa9Oi4p6r2/Cl5Yt8DmLa2bP2wEcMCkPBl7q77oo/R2fng3fcCOAdMLEAZ83765oxXX1Zn2Z3t7imvvvp6efudZWldYBPQpsUHEL/uUO56Umm2jlMuMOenMhYuvfSSDBF3B9J/brAr3yq2e/Ot0NZU7yToKgr8sySKGMEHH7yXxEQwrm8abT5zFM/7pZHZF2uNbshmKiDcdOPN+dlKL+wTiX4xg+qOL0wOlRbgdTMQ25ljG6t6X9/EGvaVLdMzbR8MODUgWqxkb5wlz3Pnp+9IHCZ+lJz8+le/iEgPdpe9aWY4AhfdW4AScEf8iY75xuuvZR/YWXfHlwHu7yx7J6DqTTfeFEDjl7/4eWJbwkaSLXEWqrLWBKNn3C/7BSR84okncsfZVaCKtbEW+np8HsU3VD/gmrtAQIovoXinQPDFB78YcFF1lVBSy/YNb/Uwru+990GMzvRpFya7MgXZg+hRsGA4njWjPJ1DCxkI9eX06TpXYcCglN4FpRZb/4Op2m+98VZ59plngi4aznggBnhPuWbhwiQONuqLX3owSCyFN4lLnSexL1mbDVTWEhCo8kAwBSOcR2trn8jpqkLJ/hgXQT1Dmv4HEr29jh9lreH52mABAgQLkg+NZPRp+su0vb+DgWJlYwV+AkEoq4WVMTLc0Hd0JQ5VkzpDCanMepl8PHJELjInl56OrjqZ3rNVxHtGSqs2WFncgMwzXSbxXhAkj7Ny8CWYDARFMn1IHJF9kABKTFVdMgzr8KF8xqDBVYlu2vRp5xW27ImgLZn7/n0pWeNoCgYZHomO5/Lu5m9IcLZs2hoKEuGAPAu1m5EjcgHRhDIZfhB5cMpFVZJVgGydHMrQVQ4eKG++9XqSZSgB8QcBLCPrua2Z391UShj0cOtPn0ogsuCSS2NsN2/cmkv1yY7t4fVyhgzZjp2fpJH0oYe+HJRfohZVmm5KYqZ1G+K1PdLfePHWq0ogmtbctxw9opQLXRtc+dXHjqXa0X8A+dlj6SMTsOOMupzOAUdPPlLvkSZ3c53sBfRKtUsgxwFT+3FPGF4zp6xL5X0PLx0nzVM5l54T55UR52h8vvtkPShjQSShTAJhP+dccahVAWtwDEcTxDmbyu5B3odU+U5BhwCJQXPeJBSeQdOqAEmQwgE2dKzMRjrbWcaPnRCjYhaDu6qK63yZ+eB5JakMHaMnEPniFx9K0PWTH/9jqDmqi4IhwQfpaMGVwa+TJk9JlXX/3v2h7gjy2ttNr96aChwvLxixf4LB9NANG16uvPKKzGXRfKnCiRpRUfFd5eqrrywzZ14U++Qd0XnccWdLouAOCUpVpAUuKAfWjG1xHwTrqDDOHXvBeTUBO3virjnnqRoMGpgkSRBTxQgOlZtuvil3icqNd7O+qSJMmJD1V3KfNGlKufWWWxN0PPb44+cHdUoynSHBgvcVzFiziBME/OlI0kNsgX1MYt3dnQBbUuxz3Nk4ywm1x6DO5TGgb00qBpB/1QeVAmsCWOFYJ0+eGPqDs+KsC37dDU7p9OmuVOTefvudJCuhjnSeTi+ce8Dun+i9a+wHKWC2Hz2roQ75XN/77nvvlyVLl5ULJo3L7/j3/+E/ZD4PO+/5/X/VKkIqm8qMC6elzwQf313NEMKBA5PcOn8QS/Z/zuy5qZazv5B/8ywCYr27LLZMwt/QUVRK2HBiLJpVJXJ+L2qYJIVipCrfxytWlP4DB5WHHvpK7NdvfvOr2EbOuH+/tjJ+7Lisp6ALjUNFTKDr3Z2TY0eOxrad6uwsV1xVZz41VXJBrn3zuYKxpmKh+ubP9gMKbL3Jio8cMbRceOG0nFM0U3aAn5FoeK/a3zkoU86tO3vOPgqG7H/oa6vQDrsTfIR+N2FChmuzLfqYgAE+U4Lp74A66Vloa8s51qcjeWXrAQrWqJkH5nkDvJypFc7mLtnzOlZic6pZEnx9uee6OsvMWbMT8O34ZHv6S9PDG0BS0k0W3/qcDFgKNGXf3AmVI4EmYR+B59tvL4kNIObAthoyCNQDrqG8iCWc/zpC4cL03FgP1LyPPvy4DhHv6IgcPyqm3hV/L7FRSQYykThGb/Ju7oR1l4g19lRPG1u9yfDz/v3PC2CgZwEC1q3bkERzyiRxR/8kAcC806dPJBAz9Z4tyjDfLowA4gnXBMRqGwD4MIqAD6rnxdrYX3YY/c55ev7ZF8oDn/98wCP391z32fQ68xsC1yYBbCqs1uOTrduT9DnHqTylotiWe9CwC871DqHmR/gQiJ9EnA+yV3wIX+Rn+Bbvf66nMgSqnG+/KlOctWupKr1nKtOBn2uUciP13DsIN0q6USSttrPpsdOjI7GTZEiOJFH+Tlyx6uPloYqJ3djlZcvezee4i/Zr5yefBOA9fupU+cu/+IvSt7UtVU0+oa1tYPwNwMzP+PzQcGddHF9yw43X595ZSyqgaSgqfQLoo0M5UwDSFSs+Lt3n9OwOyXB5QIg4MhLeAweWGRcRhThbbr31tnwvyubmLVvj4+fMnR1bJenAyAEiq2zyQX4GcODz9U5fTqHz6OEE//o/+bIAMa+8kuQQbbdRAQWou8fo+OmtP3U6/tBn8FuSBvvejNmYPKUCQeysf6o4ut/shCoJ4EDspuqeAfGnO8OykTCJw9w7zyzGDG2+N3n2s1GI7D+g3HPX3TUJTI8/ldqSu8+WqjLb82ZuJ9DAv/M/zfwsdl+8Drhg73yGQwYIxgoTd7MbhKXQ73w/H84+os63bF33Rg+H8uN/+nG+4Z6778tEXY1p1aidTuWGzC5kwQVr1G8sRBQrunsyAd0ieWkleo6sqmm9FcUyWfi8eXUy+5hxE/M7/uIv/p9wYE1DNh+FMyPDx6HJ8KpSUmtK6xBWShAZGBq+/Rs5mFRsLBxHyZlp6KvyjvqI6uRqjtzmMVw2wyVRLmRw9uzeG34+Xq7f3QzNlORYPBfoxRdezM9opkppnzoW9acMdtxRs8p5c4OoeOfXXn01myAbdQlxFF0OJU0OwYFkEAW+qcBcszAHQO+JfiXBiCz3jjs+XS6aeXH57//tv+Zw375oUVm5fGXmz9jwBnWRmGzauCmNZt/61rdDNUQvERwJcM0dciAldA6IkrMDD41G8asN6XXmSpAa8xqUnwcNTUBF1lIAtWv3jjJ9+rSazJ07l33gzFSAvJeZOy3dekf0yZjzcTJqLKgPUYNTvVm4MA7C5/lcn6mq4IJEinFUbVxOA/1Ryn2tCW5vv/WOsmTJkiCHyvobNq4r2z/ZVuWpMxysX4L+UAnMrzhrtlOdsRNVl8OHUq79ZNuOcH45fM8kwVHVq1PkB8bhC2olWv36m28jAV2V0nWVTx0exar0v/TtkwCy85Sequnph/CZEsE6sfdEqlRQ9YsvvDhG3jmy54OH1dkVglqBhPdmxDk+a4tOYB3IilflrY+yrpDeKnZQkzgIFafCWTMO/s59jtLO2LE5o0ABz8I5Od8V5euu8zy6Kd4cStIuePP+9T5Lyg/n5xsEz77VBBE1rjvnhKKiat+f/5f/u0yYMDZVoEx8b20tqnL28QXTxtetLd/61h+UseOglEfK6ZOdMeruHiEMNJ5nnn2mbN2yvcy4SGB6NDbCXdm0eVtQtrNnTicAYISbHhhIsCqJarDzhhMssRDke0b0BMnIBRdMSmAEJHj/gw8TtOH4Ahw4G/1zkgzBtzVA62G877///qD3BFVWrV51vtKi0s2ZcZqC7T/8gz8sP/vZTxNEsIsCdc9pHewxZUQceAEZbj/bZq937vwkdAv7JnizXidPno5dbVSw/NN99/MoxQL6JUuXpEoJ/XJPNKw2iRFutV5CdzkqXp3V5nkuAXJV9NGXdabc8qlPhbp66PCBlP0ljmjIAmvVH2CVYF5wKklT6SRIcMMNN4V2x6mrBAATUGMgiCh/zsYNN9wQu4DWh4qmWoq+IkAX5ABc7JfePs5NYOtnOEd3E31Inwa7Zh1rgFKVCJvKpaDJeh48tD/2XYBHcSozwTo6kng4M/qunDE2RzXZ7/I9egJUDjRDo1if6e6OT7JGP/rR3wXVtfZ33nZ77IrKdKoLs2fHEQPmBM4qSVs2bkq1HTWFFKoEzHq4X86xc+//gDn7XwPAmjxIdNlczyAKEEQA8q648sokW1FCO3Qwz+VeknFlj1Tk/6///J8S7Fg/9q6RCmbXxk+YlPVEf2M/2UgVolpJ2x7hA3+n98azAVX4BTZIsmPfiSI4Z5BzVQK2heiK5KO7pypnuS+NcELTAO8MZ3zCofZyxZWXly98/gvl9ddfCW2uzmmrQ5ivuvrqcs0115RVK1eVw+1H4vugwxJzd9e6ADCsObXTpUsXByWHoAMfMqDzIEW6fqG98QUCHWskfkBVYuusQ//+AMeu0GGbgaPsOEEWgavAyll744038vf2D+KPKumcCD6JYEga7NHGDaoNB/JnSV13d1eVLjfctU2V9kyAwHVrV+U+z79kfpITlTLAYJ1rRfWrO43mqgdobPrx3CGCQfwHcHX9hnXlmWeejVIl0ITQE19sxIQeUp+tn9qaovrwD00F3vPxlevWrM1Z5J8knc6LikRT8feMq5Z/lIq8Srq/M/hTv14EZ0rJebWvgmuJGB909NjxVKfcbTY2angH9sev8fH2yBnL+rb1i508c7ozPWtim2boriBaBcNz+5w+ra29Eti1j8b/qOIBX66+8qoaJ3Qc65XLl1SdO2/n2DpVo39+5JHMbtQq8N3v/q+VDdN+tDz91DNl8ZIlvSyOKqLhnF08c3okvocMBbgBBn022nJPWb9uY/nVr39dXn/ttSpJPpBYRN8kQVhGUFJ9iuKCOxYtKjfceEOGmTfiGNZl67btkVwn++y+VZGMwQn8q08/kP2RHKkEWj9y5IaN83fWWNwr5mtiJslMwyKJuElB/zuZ/+aeSN5Vc9hbNvndd9/tFQU6WcaOHxNbIgZWPVPZUU1TPGCr2EyUePRGd1NlSvHi3/7bP06liS3gbz2/z2RT0bjZKomkM2WwMDq1uMOZdkfZTT9jzf3/H//xHxLzej6sBd8XmfyxYysQevhwefjhhxPDrF61OhTkBx98MH6Kv5A01XaSkQEFxIUKFdavZfWHz/VY5EcffSxoiqGWSrH4oVXLvE4RJ6PoUthUpTtfEg0vgXfY1ksXatRKqFLgLZqfQd3IELwrrrwqWeSqNetCM9u+bWsMCURUsK6si0sqQKtDuLbkBU24h8pB05vhjypNFhVyTuaOMbTgqgTHT5xM1idwgPoK+B0Ojo7xb6g9NuKJx5+IXLTfE/GDmTNjhH2uIBN1znO4WBxIFITSDGXzx2RhrUnbwLb8N0ZGoJwgsdUFKHEAVIEsur+zCQy7tXPQIZmCK2vOsfp8SDujgJJjw1WENFWZ1wHxFCS7+N6BI+XQGX9a9T5DdcO+JRDvxF8elAocKoEDG5WOiRPzu1WPog5mSnq7qfMGsI5Jadw7+QzBe9e5Om0WSqKa4ueUe11Og+Psz/ZtO7J/6AgND/zyKy7Pujh4KlwQf87CZ+Jwpilu/4EYGs7UOgvUopSz1zyGlWX27LkVxe/Bk+1blq/4OMlKlan9OEb1e9/71+XGG29I1ce6Sa4bfqw1gG4u/3hlLqvAxmUjcVybSM8lgHfhOP70R/TvV7pLd3nzzdd7lakMsru1zJp90Xl6mnNRHb2khXreqiSDjL6zmobKzjNl0gR6/JUC4GwOHfn/V9EYI2sMxa/AQaUTMP4uKWNRaR8jqiNpbc3nV+SsImahUbQZmNh1XgrU74nKzekq+44KYQFT0UmTc52vAulspERVo1SFfI93kai5Byo9EiDr7965K2gOggODOzOzYuzoMnHyhLL4zcUx3vbWGdT8qSrx1a9+PeiSd3rqqadCabzx+pvTiClQkwQ8//wLZcPGLTG0glkIElTWWdVXAUlCqVFlS0I5ekyQfTQ4NDdnR8XJs0DUrAkjTf1IwgHMoUj21JNPZv1ijDP3Bc1wQA2oKBzu2pV7/+UvP5QkV3XL8+mngSxZCImMwApa5h7ff98DOeMGplpTNBTBjGGFgous2YBBQZOBST6fgXbnmoqmc+dnCZCo0vp7tq5B08kZNwNA7Qc6ribkJN59+sSBCbD9vvTwjBxZ6aq9PT1scdNIv2HDutAK5i+YVzZv2VSWf7w8DdQCva2CqOk1iHrmmWeiLmWILL7//AXzy223LcqUar8vievp0wne2SznLqjakSNJFp0lZ8359iUhkTyy2cAejt0ZVv2RsOnhwXvnMBtRCGgdhyehd//tmXeWIKBiPvfs03mGG268KXuokuLzofu+x+dzhM89+0w5dKijfP4L9wfNF1zbuwyGHD+hnOg8k3tGVEJigELnGebOmpMhmc6AswnEcrck6wFkVKb69M2Zlwykgbe1Nesv4QLQSDiBVRmSfKYzd0TCJwBPT0yquObLdGTP9u7ZGXDo9tsW5SwapyDQE3CqnFkzz9Z+6FB89oyLqgqhCpO/UyUZPIQCWkul8wzoX2eqnTyZao7/7t5aVwHr1m3bEtgIYCVzzqX7JwmQMDhfKvYRm1n2TvZy1qy55dlnn03wY58baWD3WYCvwlJn5lQar+qG51NNdqd9jiDQn839YuuwF6wBSjP/696jlbr3Ek2CO4KkCAy1tZ2v5EqSrE8dRGg47t4IZyT4mjY95wEQLAA2jJPPjYLpunW9/XP8WKWMen62kF30ew1E55ME8aiHmBASB9RXZ55ICIDJ/QcqsvV6TPbs2RmmierpFx78Ys6qhFXFCzBw0803JuFYt3ZN+nEyRmHC+KitCeJ/+MO/jmAPeqpnA5iS67ffYgD7WXr6JKkiyy9hSgLqRXsl2Wt/Z/0/XyRua+zN/wxi1YpYW+kwjHZQBRX4DRLP5gRyXvwAwKz5O+cvCbvBnT3d+blGdMfns39AltDmBg6Mr23GUKgqeRbnhq3yFdpsT3fiH4kjhTLZVROHNElT+q+6CPQMLCc6joVdoeeySrD3zdn+8IP3ywsvvJC71XH8RPqwv/Od72SEgtjh0d89WpYufTvnW1uAGFQFJn4srBBzlvpEAMl7jRg+uuz4ZFd59NEny2OPPVUWLJhV5syamx4gcY0vvpZ/4CcmjBufhAQIkyB8woT0n6M8o8+TSXc+0TStGTtujfS/iLMI1gA+xDaEHey5u2l9gFIA8M9//sHYN8mJLzHX2rXrMq/OmRHnOZ9AC/fIueZ3gGGAHuv09rIl5b7P3Rcbo8dS+4X7yJeGrQTW7+lJUi5eRK1zxlXC2ErnClXOPwFTUcftFTMDyr300otl4/r1UecFDunjtd/uknUBTrlbAFGjXfjWVatXlpEjRiUptRa+CBg1TAnggALCBVMvSNxvvINkXc87v2wdmhldGUuyZe1rPYyCyeoeXHCrZNd/AIqEQ1ipLoJcxryRurUhkTkUPNNRL1WDnzFxGMn4/X9M3QeQ3+WZJ/i3W6GVc0AoIZSQAAmRRRASEiBycrbHM/aOXbveq9rdudqrrZu9ut27m9o8eztjj2dc42xsMBljkogSQgiUAAllUM6xJbXUUkt99fm+/Wevqyig+///hfd93id+n+8Dz2ngpR4JTGpm4Bim9OzzL0QANDBT+DOumpEX4ozCSMqKU5IMIHiIDH7ol8eNi8NAgck2KNPDMtoQE9dVaWQ9t2z5LFULziLBSG/R+QtRaChjbbaNkzGUrckU7N2701zbwPgTfpslG+kZDC10HfMT/D+8eWWZ6J2otqlbU4zEbXPnJkMZGEi32rgmIBCEmOeS+RN7duc9KCNMKA04ganjdUjrmWyeoIXTXbOAJjMfyrqk2TMDzA7WQa59+iQS17DG2QPtYowdTuVjn3XNhnJrVK0I7rtLl8TBB38R+cM6ypCIlsEO7TEmNcFiU7fOvPvri15NSRPF6a23zEmWACWr2RCvvvJasKMCWE734KGDsw4y5/DGricj6x0EPCoHL774hxxmlIbeV8an0QzMcD/9zFNxaP/sz74T/CuBd3/VKAaHk3/zLXPyjN7VMC39NN4XixAoln3AToMl6IUX/hDH2MHs1tw9EByZgyuvnBlWJ4HjJePHl2/9ybcCD/qHn/w4WWoyAZv6p3/2J8n2UPAOJZpnZ8VMJ0G/pkWB4PEuGmi46JHDh1fsugTBhQvlQOZUdGVhuwwPB9FZc6Y8OyMr+PNvMhBnsXfvnENrW+dvdCRbwzluzNrgh1cWLY5FLUc3KjqBGQQ6uSefyTP06xc5CVyzuVscH8qFjFYGohFpyg/E0tDUDKgsUZSs0OefbSutJ46n6sJJwGamwgs6CZrWavBbV8AhO52q4urVcWicac6QapXvmIGxYePmZBIjM0ePlDFjx+eZyLBnakCSarWuMtBJYoS+duvW6J877liQ7wrWZNk1OoJAWEfn+rnnnk0Vy705EAymDDPcrworBfzsc8+WBfNvzzqpSDGijeGIzhbHPGxvh+vARv/NCc0g0z59KvPe2Zq150xz4pyRxmA9Tn2a07tIIuhWRovDytBw6hm6pe8trlXXngaqVafd83KG6UowXw6JOVgqsNaFPuCUC1qtsTW3RoJx74/AQGO0fQG7dZ5UcswPU3U5dkx/4MflQkdnqszYCvfvM+W+Z3Ss9REYeS7rLoEEIujegTHod+gi5rB+nFrVVvshK8yprQM+RwR64DoNem/vkixgiAlOZgiq+/m9YEq22XeXvvdeer3GXzI2FMiuI9Cw3gI+a86R56DpZ+JUC+I4U+Sec2BOCgPvWcHWDhw+lGoim2J9fYddmj51WmaQCFKr01Onf/uugMt7oJ8egMSjdCZ4SZa/e/dkRtkc0Cfng27UJyXDmaHNW7YkIyooY38MuHNvdPgg2wJ92fA9e3fHllhH+mnlqlU5C326KvGcpQbawpmnR0aMHJVrVQhWc+DietDoFee3UQn3rHpXE+Acq9AmCQKy7V7Tpl8W3WAfVFDtRXyAvgNzNpJ061HplPXOsHMcfxUHjsYbb7wWXUxv6jdia9xH0GCtQG3s09q168v1N1yXailZunH27BqgnL+QtdF0v2rVigQ67rdh42dlyuTxObeczJBFpCdiRCrhAuLMExs4MBBOjKICHU6m9eBwOQP2T9o+juGIEZno7rxENjrOZ18Fvda1wU4nCTRsqN7KzloZOVYrFpUB9Gg5eoy9HpDA9tY5t4Zch+ywPcuWvZtW3Fy6AAAgAElEQVQqjcy3gb2ZedOrMcC2e9ZYAkdA6UyGPOZcR6qVSUL26hUHmWM5aeLUcuDg/nLyxPHYPbJGx9Mt7Ihgu5EQJStkyL57d7qHr+E6FYLXVlav+CB9DxXSeqocO9Gav0tm0kH8LrpTFY/M2fszZ9vz+QT83WsCDrRZojUT6/v0+QL25/4h8XHmerovkp+aPPacZIuuput69qpMv41AzXW9W61WVzIgpAR8OLNwoifa2qL/kE2xc/yC7Tt3BfqI2c79oRAWL1mSqqZno8Pcjy8zfvzYQAAFOfaPbaQPtm3bWZa/vyJQKDIBaihRmn7I7dvji1gj8u7z7W1nUp0TMDlX/DVoEsGp74yfMC5VHWuqh/XdpcvK9dddVb7zne+Wxx//Tch+li5dEjk0y0cVUBCsQqkVQHM/SmUkXGBpfD/zGOmW+fPuSC+5tSLbr7zycvnhD39U5s2bm+SYZB+fRtJ32IihCRDcJ7py756cCQOb9XuBloHY8mn5OfSvyhK/3B7z0fy3YKUWQC7kzCK5EWzxAcB6oZgERPqA6GDy4oxKwoDiaZMAO7THDapuBQc2gF9mb/Wd6oH3PclTfpCgr/bLXxr7RDYllOkIATBb1nRw96rOmqGv0bx/ggc+hyoQ/3lthDO/pFYpuueida5FnWgbNi89OgMHfoHZPHNGNAyv+EkgFpyVmTNnpST88dpPs3iMnwcGBXJoUM1t3PBpoj7Rn8NVGTWOhJFCv8PDjzwaJQgORRl4JlnVhXctLNOmX5FFsqm//e1zZf7tt5Q777oj96EA8XDL1MEbipqV68AaQCNkmZT1KWaOj4yZv/33//7X2fjvf++flrnz5ka5aFrnhL315huBySxYcEcZO35sMnkytX988cXQN8v4wEvL3FC8skIOA9ICmwbXD47n+azLm28sShWIAyTDyHBbZ4aAYybYmzf39giuCg2jab+wsmDKQGAgYOzbu18CBj/vLlmSSewO3/zb5yfIgPOVLeHcwKGrwDz44MPBaMseycCo8L226LUy9bJp5Z//4J/HWIIzem+TaxEnCFRvnn1zMnYE6913l5Yf/e3Pyk2zZ5RvfONbZez48al02aO333kr2TgVQ+9MyCk0lZcf/u3fRMhliZVrYcM9n0rHy6+8XH7xi1+V++5bGIeVM6xqZ9injCvMqn4w2RoypPmzKv+JdabRmbY0gTMAAnmMNZ98vC7MHTu274whUMYm87fNmZesocNk/b/xjW9U6NVrr5Snn3yyzuPo0yuBDswszLAsd7dShxCqonEYMJhR3IIQikZ2p19vTe39kiEBJTt45EgZOWpknIWUxc/XDLyKW6o0BoZimpE0aG6ucy/StN4tipqix5TIiIOV9Gnxfu0x9gnqZNM0dHcZtQYUqjEgzr0MCo2h6mJ0q714lT41WPSz7Qki6ALBEwfZ9wSlqLgbTncDCy5wNdEeXTenQsO5rA3WNQ5/GIDa2yMH9pCjpf9u+QfLE+io3IJD6eHz/2AhH3ywLHutAkC2Zfvh3TMgM83Dep4GlwXzF8Sp0avgfKqYCgBQoHImZeDBpwQrMZInT+Z8OUPuZR2df5/1o7ETNGDXru21UnZe46rYoAaj7mHtGEbc/fZe1SdDJQ2466sBuzVZcfopg1OPHg0xAcfDNeyJZkmBprW07qFHPdkaBx4+m8xISDAEPiNgEdAK+DJjqH//ZFlB7kIfGijJoVqFPnoksCfPonJiH+m3HTsxiV0TA7N3/55k2DgZ9kgjK7r+3bv3ZQBc9+YeZd78eYH5gRWbI8XYMXpkjXzILMuY0ycNVjTr4znTG9ivX7Ln9qA6jh3ZR6QFqbb37pPg2TtxrK0xneT7ElXJZBtU2cj+IRM5ciTPxwnCpKYa7ozQEY1+J86F57DXZqA0Go5V7MiZs2df7IOG/V3IGDK4tsoUG+V57dXUSZMTNLJXEm3w7xxd+prTCd7beux4lfMxF0cv2wcJNE4aR0KvhB+Gu/F7+sK+SI7JkpoRgVlKFfDQof1ZT3vmndhjZ59TofqO6Ib99X7OumfW+1KpYw8kuTEM4Ub37plJ16BoJ2eNioX7p6exC6pGN1lTQYWzWmGTF8Uh1ZAviHeGAnM+dzZQIWecY8euSrpw7Dl1AjHOiLXAWOo7gjf9N+AmYGfIZDIwtFP1GZtkCTxTxcl+qupIcuh/dL5Pt50KgkMVXb8f3W321hWXXx6mzzAcnq26yXMIOvQqOQt6BqEnrK+EonXwTHmu/rXJvDK11SoD/VKZ5IzBGPoF06b3sX6emyyThfhETZ2pdoQpdf+eJLxUP/UrtvTsEblhY8mdpCXmUH6Bd6dg6VuZaM8tyUH2KolAS2TdmmK3EiSqpiOt8HPLrbdFNhAveS7fdS3fJ4+cbToA21qfXhIkw3NfzqheU/4Fn0tVytDzdZ98HP/I2jlnn+/YXnqGyXHUF8OQt3++rXz5K1+NrAkqjhw7mmCB/bR2zjM7Svb01PkcdAZdU3s7RpbO8xfKYcQDITUYnBYEz1TnnTWVyZMmlaOtYNcno6f5BZKQ/s6J9R7Y8CwfHUHW+AMSNFAzqv9s6/DhI9OTJihoJHLpS0FcBpc2N8e3Y/P5fdiGyQsyIvvKZ0OqtXLl6kCrJVtBQukz60t/cPZVJuMrq3IZHNvammvSZamkh63w2rJx88asA3+FL+T8oUL+YPkH8R0kYY4dO5KqC51qLfQ269F2JhqDgfX3SojZe8kQ8ghdYD2MbKg2vynJd8kTlXnJcDoPWoBMSaT16l0rPM41n/SHP/wfkXmQZkk/+sZnX3rpxQyav/vue/P/zpPnVk2/5ZY5+azzQO/RX3qiv//970WeW7rX3utf/vKXWc958+YFNpsB2YMGlneXLC6rVq8s/+Jf/K85j+DcqjqPP/5UUCALFy6IjNZkef/yox/9TQaHglDTU4oz5EJRxR7wP8kv/yDw/sP7Vnfu24OH/EiEh7JMWFdkhTWbtSVTJypngEhOozmOgrW4NsJgOULhoKWx60JJtlTj71tvvpWH08hsYYYOvyjXgF1kpBfevTAlqOeff6asWb0qFM23z7s9OHf0wA44AaeUZ994U4wNp87BoIhDKnDiRBkydHjICkCXVq36pEyaNKH079c3Dg0HwaYqHRoWiua4wlA6gg9fsvidHEDQBwFKHEVB0KJFUbD33nNfHDMZfmxT4EdvvfVm5ifMX3BHmvRBZgwo/e1jjwViRpHC0lJMFKW/y9wZoEQgkC3Ao9pAlaM/vPBcDolg7uprZsXwg0BQEr/4xc+SidIo6/M1Gz8gRvKdd94qb7y5KAJIqbadMLvFYLKmsuLDD5PF44h4Tjj55cuXZQCUSosASgYMvpRjxjkgkErVGrsuHjMmswAEbrjVZa0FmfYdtvb40aNRdFOm1undr768qEyedEnoxM+XznLlzCtjdBa9sSgwDzhZjmHtB9iR9d60cUOyzyB54CqUOxE0h4VyXPreu+WWW27OLAjwijlz5pZLJ0yqcy22bEnA4gt333tfqmUffrC8PPzII2F78Y4XjRqZv+/NxHVzSJqy35QXZ5jsk1+BFmWpbM5RNsuAkhVk//pXv8qBMujsyplXBMPLEerZs3s502YoZGfuZT+cm/wjW6XZ9Oy5cvpkWw6wM0IhHjp6OApHRaL2dFyIwWw0YzYIBkLsMXRoV/BCzlsjD3361gnu5zrq91SVwg514UKCUfes8BFBo+G31dHjPDPUvntw//6QcrSkStQzGXDwLn1pyEgkNTxzBt11wRf9Lk4ARX7iZNaEwQGdMAkbJKM2Z08vEy+dFAcOpbyqMRnTWKyCd9+99ycYkn1ZgRxk4KDKif/u0nLw8NHg2DFr6SWAhzbd3n0EghxGwT5Yz7bPt2dN773vvlRsERzYM1nPs2iaQcZKyT6Qb/h5wR/HJhPnM5W9M4afIVdh9IyCfU7PwQP7UuGwZgxjA1ao58seqfAhwrDfAm/6QvWATvSsgYRyJrsoWQVPyDVAZOvMjgNZQ46lrJW1/fzzLWGs4sDbU86GzLZ95ximv6FnzwQZjUnVmlL1OmATS7Nxc7cYUA6CrKr3qUw3+g/eDEuemR72HKzKcwqqjh87EXIIbIRgS1s3b01lmYO2ZcvGcvDgvmSeGR8oAOsyQyV01EXpBfRONatb+4BkQ72fIFcz65atW7LnoeYdOzYwM7KZatmpk/mbd/Z5+o7upuNd13p6fuQuqkYMuZkMzjYaV5UKCR56gz0Aj/XeAil6lWNBNiT2OOlhugs7VpVjDdUAP2TVORI0NaA9p0+eKm0nT6X3oOEI0/0cA/dnN1uPHsva9+lXe2XIm3cC68ZAKVhj0+hQcGay12AHU7mRCb/jzjtDrmKdVqyosOKGo0jeGjPuQGIl4KzL7l07w0wk4AyMXFByorWyV509FxgfnebvqhHWCNwu9PadlaZeki5DTS9cyABgFV1VV0EGZ4lcBWnQ1hYbqLogUaUcyDlMP1my8y1hInX9ylxKV5kNVRM5xkKQifRsHDuas2xN/DgDU6dOT08uvUgGGo3p9LxEgZ4PfS+cGtW9K6+4IigLz7n8/Q/iKEsSuYfKEkeT3WdrZJYjs4GV3pCKmmfiWzhj1jKNzhjj4mAbDk1nDvii96f2vLUnOUSWyBV9GRjWhUpCJIPPWZ046dIw7TnrKz78IDaPQy2YtR7pYerVknOMuloi05R7MvXdf/LncdRVFsyH4YOwzfQa5IqgWMJXAldiAixKYON9kgjtg1jlSORRktK66ftEk+5cBs7T1ByIvqCEE07/HD16qBzavz92gk7kRO/BBIoJsl//6BPrtHf33pzfceORMrSW4ydOZB/Bjd3f2YBUSVA4oH/2lh6yb+wEWz944KCyZdPmPAM4Lf3bmLXlDKg6ozQ3c0Zg5O+CRbLg2fhBy99fHtgx2aZ3+DrvLnk3vkugVIE2QlwYDF9n/ln32qvakeehjx96uLLWZhxpU6WR9u5sJriW5PnWLZ+n7xtErqVn78B+Mydu86by0Zo16afD/Mlv3Ldnb96rwT6Jgtm8Lcn1txa/ld4U6ydAkcBkPyTaQCl//ZsnyiMP35uEAJlt9N7RJxIajbVQcSJTaKIXLrwn/ju5RbNu7/ktkFQStitWrEgQrlpdUVIXZx+t5/oNayO3kAR33HFX+c2vf5mk8L333ZvnA5EWcKku8iO9h2Sj9QStFngZ3aKHjv10TX624FKfkj0c0uUzS+g32OD4NeTJvvKZVb6//ad/lqTc9TdcH7lctOiN7MGddy5IMMa3oftRZkuCeJYvEv6ffRYb7EfSX6XZubgWk+G2TW93frpuQxqVRo64KErV5vgRTAh0ZD9kEIL1N0U30XPNaFA+jCrsuRdoNEmPHg0nXtI0RBg5Ez6HenjseMbtVBQ5uNKDDz+YzdRkuP7TtbXUPGhQnBIBAqy9iN8CaiSVIbQ4vsNBOnXyRCbdcmIrjKolG+dZV674MMZRJgQ2U8bKhjA2BEHTHxgC5c0hlznN/JuNG3NwOAtgA+AfFNu6T9fG4cLOIgBLX8+UKWW7MvmBA+UrX/lKKjoMC4MNwmL4JaYU37E+K1eujFMnqy0DQeEwtt6P86unBROLsqKDx8mRMbDeGLAoHELRaFqrGdbPMi2XcV6+7P2yacOGlDNVcCoV8MDgY/Gzr1mzKhGvPqnA4QYMDIRDY7m5EDNmziq3z78zVbqRoy4q7y1dXP7H//vXaeY2bM57gSh4No4otqmZM65K5N69SfN69wRuW7d9Xh546ME8szImhSCbShn+7Gc/TaYaJjkKRvbBjKYtm/OMHNFHv/TlBGGCEYYMZSHoCyz9tMtgTMdmb2DEwT9unTM3g9Hg+++//75wqY+/ZFyqORT+oUMHat9H9x5RQqZ6G24pA0S2DbczPNKMFzBFwTBnQCXQ+mu6VirtP7A2TcvSjhljTkFbaWq6kDI3A7hn9846CHfo0CQJdu3YWc6cqrOSnB2Gdd8hPVtj61T0UHurjla6UnIYTOqhw5ELJWEG3x5pDqa8wVe8x+Ejx2IAnRHyxdmQ5fK9UOuOqTzzgkIOv3VlxKy3NaMIpB47m8DtzuR8BCvcR/CjB2JAjIcZNYIeToB3QLMJTklpWlNy1rtPS4IicsypzrDcvfsDF4Vll8XxbGRXBY6xVvny+eqcWevXyu49+8q3v/2drMPHH39Snnnm6ZwtThHlbGCr5IEAZMWKVZmvw9hzxDg6gdp2nIuzDaLDaeIQSMyokIFlOBOorDmf7WfPfVFR8Qyy1tErgT6NTjbNM3LAwJisYyOb67x985vfStCPMAW9djL9dGLvOgm8ARGk88BRUi2Ypcl8YEr0stCCX9kypXcQJc8IQkHeNaKD0jhXgcX17p3MfYMogiyHVAHcMZWZs9kPmV2G0rNz7C+7bGpgF/v37YlcgEPQ64JT6+u5mkq3PM/0y2cEFvfxmo/KuEvGxRjDeHfv1lTGjhsdPXb0CLru5iQnakXgo3yHE+MZOW/OXWaVdVEF07Oc38CjW3qlgpzKl36aQYO+gPUJ5Dhy1bkbGucU1CUQFvS2qqu9e4WenwMlGUKWwzbUfibGkONOjul6n88ogPPnk2xyDlyzMTCRzRg0ZHBp72rmb/RgygaDIe3fszeQDA5txZ9jRKxkONZCkHjowIHy2ZYt5cSpU5EdepJjKqtM/wq+UnWaMiVVdWeQnvFOHAb6hTy5t+/u2P55zi7SHJlMARp0gM8bYJ11HTG8dG/uVhYuXJgKMp3q3EsCYnf6dP2GYNVVtpzJBCKXXBJ8eyNYB+vyfNbCXnz5y1+JfebAVAjS0fgC9tS9VWG9B3uvmk6WrSdHyJpzWlWjK5tm7etQVQDvmXrZ5PSTctxd2zlpVJLJnzEC+mXpTbZQkOY6O3buTj/otGlTU+FgS8aPGxeYtGetVbm90Q+pkglgT56M3yB4RmwgiSV54l0X3nVnkrYcTu/sGWSXA4UOnK1HEpPxQ85fCINr0C5dkGH62f8LVFRCvLfECtTDiJHDE0SB7oI3qV6tWPFB9gbsUzKUzEhQNariEnjsHudMlhpMSRVr9+6d2bc6oFqQXnsc6c7Mm9rF1gwNMsK7sxnsgmDDXmXGWGdnKoCQN4L1WvGq/Z6SOaDg9E7gg+V8OXv6TNm5a3uSxvHz2s8kgUTvOWP53rHjcZoltOIbnj0bPeLZwqyWYeZnusZ1oGweEz0oALZWEjR8iKOHj8Rpdj7p5kBg205FP2feWzc08sfyHDnbINbR8RcSgAZSfOBw/ga2vPz9Zem/Fdx4rjrAlp65KL28ZEe/C0iTylvHeYPDp5cbZ9+QQM+eB73QT9IHodLpL5Jt3ZoFaNPyTmHNnTAhZw0ETNVm+rTpWRtwLrbVIFPXlHz1O3LA7i3/cHnkW0XI+whu+Ab3339/KknPPveHcv31s6JHBXN0Kn9KQl6SAkGOZwcD1VPz85//Y/pf+VH8TYHYqhUry2uvvRIUFVppbJQQFkZBsEFgk/wP52b9xnVJQt9//4NBRkj0kX8+tKqrtgHBNz+TPrJHChbOp4R2gw2UTZSwtub+FibG0hTEVMl+9UtCjP0WODnXEsr0h2DSOkZvHz5Uvva1rydRETbFM2cS2PJNPPu1110fWyMBwPawb5VcSbGhKcklJGG/e/y35f77Hij3P/hQaVq76sXOTz5ZW95buizK+uabbkkkSYlyGnu2dM90eBHnihUrYxxQzlIglBBD5MU1c1EWFolQzpp1bTJKcNxbt2xNFkE/xA44QOwoQ4aGOY0xvubaaxJIyCLbaGUxxp0SgPFjEDk1BocufXdJSA2U8wmJLJiMwrPPPpPMiV6aZF3Ono3QEW49J7OuNkfn+lRrPIsF++1vf5PyFmeb49CAU6kImM4q6/HVr3wtRqgyt+3L0MwGjl8Gg6DIIL666NXc69/8m/89i0zZaNT66OOPghcXFc+66pqUDjkojWGCv/vdb2vkP3x4BDtNrs1N5e3Fb8XJwfT2yKOPJiuJ3a0x++C5Z58pmzdvzAwgGSJrb90pt//6n/9jsh6ERYDH0Hp+2Z4XDGLa8Gn56le+HqpFpVx7TaA0jVH00y+/otxw481l0KChZfJlU8qSt98qf3zpD6H4dY+e3XoEGsaJ5NhmQrTm8eEjypVXzAjm96WXXi5rP12bIGfu7XPT1L/1s89iHAjkk79/Is4iJjjBKePD2ZE5ETypHj3wwIPpSaI0TbJWCqfEyBU6xwqROFzefOPNBIuUG4dg9eqVcRjuueeeyA25UmlBFZ0myrbTlba2T5/y8ZpPymuvLQquNQZjKKYwgUtz9srn4XkpV45IHJ1+vWNoZl11VWCXAwfoLzlXBg7qX0ZcNDIkG+nx6tc3zduqGufPdkSxOCsU5Q4D/EaNqjLcg1JB09oeJZCZOb1aYrRksyg0ayBz6Hw41CElCLStbxQEp8sZ1Aukf6E23nYG0yswkeFpEBwMNojxkksipwP69wtkh5D4nExthfydzufHj68DVim4GK4T+kgq3IXRlVlOJTcUzVhZ1sSwcmyV+OkHmXWQqLvvuTfKE2wJBI+zXbHXqsSaPk9kmO6+/QeTOJG512j71NNPpkLZMMrgi5jaZHgMNEVswOBaR2xXmVdzsjUVW1n8OH1bzXg5lUrU/AUL4qht2bw1SQ3lbYFAzeY1JYsrCaGKPWrUyGQ76SSNwJxt75v+NxngEyfLD/7ZP0uCRNaOISFf9BpdSZlz0Myi4lBwHjnfY8dekr4BxCmCD5l07yOwFOigQR4+fEgSOALKRh8cynJ7TTdylPYfQLXdUmnuVT04bO0VL09X8E4kM8g7nR246DCO2cEyd+5tGc4qG8lhsOZ67cCBpkydVjrPlzAqatLlKHIKBfbsAb139ixYAArhbnlPAaWMppkKrs+hbcySktV13p0r50Cg0KAhjWObmT0Tsm4C48oA1hbnWFVHH6K9tf4ymqBLqhD2RhaRcXRvTqv5St6XzNCz9DP9FhKP7pgUOT8tuT7bQc4kowyUOnT0SH7PEXDmXCcVjPZzpXdLJYKgqxsseewW3ZLAuPVE7NaJNj1pLTnfDLH1qTN7DgdSdLbdWW+LIwBCKMHABpAXz6jXk2xdNfPKyLwATRAiM6pfhk4SrDX6MUEQQQBV/zkQgltnef+Bg4HIsZGcVAFjg0Y2fWFdcFg2hmOiP47sS6K4XwO6hbpYQOWagm3sqJ5PIDFgwOBUasEoQbnpK+vu3UOosG9faW8/Vx586IEkOVpbj8ZJbMwgk2SzPmCJ9IY+SZltSQPMl5Ib1uTkqTM5oxMnOPfTsy/el35xbgVXkyZOjq0HXaZX7Hntw6swQnsqMHN+ZLSdMxAiz8ux1evJ1tN/bLx+AZBHVVh9ho2eHskZTrj13Pb51nzeWmCvEpSA+qUidOpEmT//9sDwjxw9VHVY6/HIMjmyDlj7+BmGpXIIyTKokXVTAfWTxOLQwZGzkMgkETww+lKAIJhWmaOvyW4q1gMG5Oxz+jjKAjKZ8tOn2qI7+FR14HJr/KE4iQlijwXSDBYVvdK/f+m4cL6cbj+TfXIm0tvaRUKk75iuOd95IXaZzKSHbfCgLtjywcChOcvWiZ6gt1QM9a46j74jgWOtVQzsD+iiKni/Af0SZIehr6Xli+SOAE5SxhqsX7ch50GyXtKDzyAAaRCy6Pfs13dQfFOJGolPA8DNypk2bUqqreyg5Iq1hZYA/9J7un7DxqBi9AyNHTM+/YJkd+MmQ5Yl+Ss7piqo/1fN5/+wrWSPT0c2BPbk67bb5pVjrceyFhAhEkzL3luaXh2oBGRUEgtkQ0J78uSp2T++t3cUEIGIoaoGsfP+Ahp6iK/H7ipJIVkRPLg/GnxnAWEIW4ntkg9PN7n2vgN7YgMEYY2+RP00/EHsatovBEu1f70zlV4zDQVm8xfcWc6cbqvV/61bkxRWFV149z1pbeCz/ehHf5tAhz+nJ53eefHFF+sMnzvujI/mu2KM//Zf/0uSdPqx0dHzOeh8tue5Z5+OXv23/8f/+UUyk//xwgvPRXagFFwL9Ns51qP18EOPBj7atG71Hzstqr4FClfkJmuEJWXzlo2ht/NBEfay99+Pc0lhOGDKUxRxSphjL4kR1VzIwIp8UT7DhYIfVRrWgYHGdFxoSkPUH/7wXIQcWwiIl0BEz4PvcAgIugY+2Y7G4FDlWcEAR4Tj0mAJUyaHYeScwrcr64t+ZaBBI2SOKCFzWRzw95a+W/7xH38ShScrpzkrGMCjR8vrbyxKxChCNohTSdkBZ6zAvmbMuCpCKuNC6GVfn3rmqTQC/+AH/0sUdRqRO84lS4NNwoZdPeu6UG9TkmHLOXokJUXPznjDxer9kLnR08LIo6XFoz7rqllpFmVkKHmZb8po7m23pXKTRuBz5+Jw/bf//J/iNKMJjZOrHwTUZ/jwVJM4EqJ7jiHoHCefcnFdz2nKsaC3qalnGTJ8WDmwd3cO5uiLR+WQaCxzsFyPoyfTeE6mu7MpZXX33rd3f9n62ebSo6VnmTp9WhSWIWgy4oxSdX6bUkH0HI0KhrXQMG3Aq4MuCzZt2mXl1GlGdUAgZgZM8oHhw3HnqxqC7HkWASYsKUMg0wYHikrUwNvOC9WhJXM+6/oca4QZq1atycFDTTh82Mg4pWSVLDdw+oxQSuF9Na5rQB5epk+fWi6fPi3Xhz/nEJw/bxhodd4Eu0MGDQ6VJiVPCWX4ZFdTuDUPqUczhQ/Gpg9Ej0dlvSFzMlp+zDARQHn+GIwz7WXMuEsCIUO4YLK05kHr6XcCHsEWBeVsOrOhsuzdp0wG28pgxfaybfuOwEtkGzmfPssgMzAqGjJtnOjaf3Eqz+q9KJ1MoW89mT4hlac9u+1xbfBVmSUHIE1+99DDj8YovL9sWZxHlNzWiTMK5sF4WgMwPkQTjPSoiwZ8N44AACAASURBVMaUX/z8Z2X8JZeW4cNGxDBsWL8xOkXFUZn+00/X5+yCZ1DoqgRpmD4jKzw6vRUMjTNpTZS8PceSxe/GOajEDVjBeuc56TqJD8aa0nQ29HDQAZxi/58qQ8+eZfeuPWnwxBwpuWCGj/PmnNsniQDVi1mzroquNOzMNcgZOnHOQSVXGRndJODTz0COxo0bG2PFkDBYAwaamr41z+LeYdtrP1Nmz745e2X9nB16vGZAUYFXZhsOuH2lYwWZDBbCGdlM8q03IPJ3obm0nTqT4GDo4GGB/HCoBTHmcw0aOCCzd3q2GD7YN4GQwIH+sWb0Ity4wMlUagEL+ebYyOxzXJ1LjhdHiiEM81ZHRwIaZ0MgLGABbeAs1EyvDCsGyQrzq/rzaNaS4yiBoFKp98bn7CkHznlRjQzb2Om2ZBittb9xRl1PICB46TdgQNm7H8X3iXL77QuyvgJcDlOflpba/N2jRzKNntffnJdAygYOKsOH1GG1ZztqMMx+VZrrE+X9Ze/FCaLDDCt0bxW29ARuryxE9GkcODMutm0r3/nOn8bGehdy76wIsOxrZjmh1kWtj51qiDl0ekcry5h1HDZsRCoR9t26hGFRZfjMmS+ccxVoOtv7p3o8bnycLDLI4aOQsP5xinzf2jhTrq95GexXLwV9DsUgyLAXEiEcasHNnj37yp13Lch1P/l4dSorzmogjReNCvRNEEin9R9QIazsQJRhaYos+10lOmrJWQPpkxQTUMvugwRdf/2NqcbQDc67RGwdPVCJhSQ5R48Zm2oW/8ZZkRgIPBEs+dSpVAvZDpl4VXuf/fiTT+K8htRFpXzQ4MDmKvsVquzWBOgqvzNmzoh9WL++EuVcd901ce6ca/qn0vWC+w4L7Ih/MGXKZWXuvPnpR0bXbu30JxhWbm8kXNgbvkll5BuaUQCg2J5dYOr8C1rsJ9vt9/ad7Dag+BKlAnZ6ha021oGuwsLqfdlm1zx/TpK4d9Y1sNHzmFJrPxN71YDH2V/Mi6Gd7lYrrf7eCM5iR44dT6KEQy15BlkATk2mm7O7qLVt9YU8K9SJcyqByb526yHIRWctKIJqaE9l1XkOWqWtrTz+28fLK6+8Et/UYPawMh7Yn33X97n0XfPz9ub/OzraA2UX4Fw1a0ZINoYMgR6qdsB57ryg0rcraA/jUbZu+ayMHjMutPr2VgT52edbou8bLQT8xNoXdzLvoRq9e+fO+GMGb+rRUUkFL+aDVH0JqtyRZ+VPCXYqW2if6H16d+pklZTO+CLsbYKNzLcxT2lguWTCuOhQOhw1OTmHDmk/fbbOYBvQP7IW3dWzzmZUbXYdTJwClB07tuU9nLOM4Vi1usy+aXb025Il7ya4u+GG67P2vues//2Pfxz0kuCIj5Z+2xMnQrRhHUDHJHHoqP/r//73ZcjAweV73/t+3pNPo2cI5BS0U6APPi2Z96Mf/m2SkwocjWStJIwEzhOP/zaEZv/0n/0g8k03btywPv46u2KI6FVXzYxupR83b9mU86OXumnL+tc7z7TJllyozZLwi716J+AwJFSPC0pICyQzoyRqUWTQCDHhd1GN9sG4dlHldu/ekggaThPko+30mcwsUeLs1btfGCEOHNgXId+8pcKsOHKUDzxwmHq6mqZch4FXreGogSwEu4htI9myPfk9wbn22msiFKAqDpcsJgWtEkBRUHRpjtyyOYpFqdngMEIosyVwIcCySRnoGQaNk8kOi55tks3iAGssJnT+f+myZcGD3zZnbpQ444b1iUBq3FWWR9fKADqQIlTHXKChWZLy8vtQQMr6nWsPhtl8F0pHYGJj+/evmVD7wVmwHw47QeHcyq7t2703yojjqlztOgxsAyfrPRpMLNbPdxmnRlYnWe2mbuXEiVNls4a+zvPB6be01IAERaUgQYaJMAq+sLmgFSQHlGf/vgPiTJVuTaWpR3PWk+LjEDuwNQN8PofQ9zgnginwAf+u2bJtld74umvLe+8tCeQQ5rTjbEfpHjrzzrL2Y1Sf28qtt94WhUAeETO4FwWisZWhMWcAdI0DPHLk8FQCrC1HADsaimQwKdSdphxTwNt37IxSVeGxf4FDodTuDr/bnjMyfMSwcv0115Tb5t2aTLffUdocZA6FEvDgQYOSDa5DVyt7Vt8uysQ6iR6BAcdVRs5MiCNRWDWY6Bn+/Kxp/wqZIUOVMedY+grAABo9JI3mPo2enIcGBS/HTKcvJ7jilftVOTqi0nOhDB+p8tM/51cCgRMcY9TcwCsb9qWn4XzkjZzW5vjOsnvn7hjCURdfZOxsnt/9OPOMU2VygqO+NM6Qit2gQbVJGdxFwLNgwYJKt7xlSypzmtB9B+mBnp4rrpiZ78OZv/nmm2XNmo/K6VOw/u3Zc70CGIwo/fR6HD8WqJDsHkeX46MK4NlVD/1w6H0W7I/jwsEQKAkkVB7oIRPLG71VHFEyyxikP2bs2GQqOfUzr7oqBsH1EJ5YH/tfz1bfzBHhSL7+2uvJiqumUuwcKZlpzrdBb4yQCgc9JBvsTL/73juBaA4ZMjz6kiFTgfBcnEYBpmBJxhb7koCcTAlWOFd+T9/Yk+uuvy60t9YbRTsnigOneu8clM7u5eixEwlGRo8aHedcwgbEatiwOsnbBHJQx+mXXVkHuO7d+wV2X7BiHcgnPQq2wcFhRAVCkkbWBvxXhhsEw4/fWXOObMgeznRlkHtXOAv9QF6tk8CHEeec6mWy1xwh36XvGrPeQC38P3dZcOD8sglk1XVcjx0gnyqCN86+Kf0IGnob1VaBh0RWi3leWyu0IgmXVAkO5r85JuTqsilT0ytjjo6kFxnxdw4muGYYOHv2LDNnzCwbNm6o1OB9+8a5jR7tPyCDfDnxdU7OdenlocsCk2ppybuTU4E9+tzAA7uG9bkXne3MC6xBkw2+/Pijj78YWClIYwfZ0EZ1mz4mQ9ZEdeSjjz9OwkLwg4SC/QADqhSz+7KXHBt2eceOXVlXiUTOvD1u9BaAJHFsBVnOGKdOgzfdHhim3osRI2L77bl33bNnb9gJ2SXQSnIvuSbRKUDn4Eq4+ZEMDQSrb98kP1UjXVdwrpros95TgJ39DF1/38gs0hrBg3dh78iQxJskr/Pl2VJhHTSwbNu2PRl98ipwlsWv1NOnSvtZhDpDE2ipAIVFq6Vn5vqU5gvJopPrDC/ugwFTVeZYIHD0BFiwvbzvvgfLmdPYApdHFo63Hk1fnAAE3IcdkVCkF/gDgRQeq8+sMiHIOHO6UjSTE7o6TntnZ+TBepJRdsFe0JvW2ZoEXq8vt8NQz7ZyqrW19OvXJ+tA3wtieulDyjgMwdOFrpmDfYIAYAe6J7FVCSrspfsKHMGOVJsDe8Rql4pTj3zmQsf56Gj2n62zF+7ZYCWzdqqs9qZ3n755B1Bf7ymgsAcrV6wsTzzxeAhrHn7kS0H6QJjwlSTgZ1xxVXnssd+Wdes2pEccGsOA6Tm33VImTrwkbMJ0PEIL58Azrl+/qbzz9uLy2Wfbyv59B0vr8ZNhu7viCvDhzsD62BlnwVl0XtkPSSS6VAALmtpx9lz0HNQKqBfCEkgQvStmATlTgk57HL13oaNMSiUZbBfcu0fg+apUYUTml5fSNU8MCqS9lGbarTN20bMI7A+B8g0d+oUOowDdH8QcnFL1jA8yZNiQVMmMdJFIsH90lt5zbRBsDP1HnvQf+x4/yHOpuKrm8a/YBPeToLVX5N13JLckMp5/4fnSrTTV+YvnziVIJ5P0YQMO60zxBaG/8iy9e0UPSwqo4NJV9pWsIr1gB+sMPWzRZ9NXxYdPpfNEa5k0eVJsnr+r9DdtXvd655HDFRIwaPCQLCKBxxjSu0+v/F7pmhI9c6YaEXfxoD7LmFBGZ8/C6w75onH0+PFTXSxSHXkgGSqBEljKgYOHUr0w3NMBXr1mZTaJ0ygCBDuhVBoYdAENyAmHyEKr+DAe+j28BIUq6FIqNjnZojg8Ybxyna4DSmEdOHgwsCYGy/Uq69bhZL45WH7PyGp0prBCmrB+YzLshMQGCmIaWQsCyFgbbIU17pprr0/T7q6de8qNs2+MYVVRCuSlR48oBYeSI9yje0sZPRZDT0uUpwoP5ReH5Lrrkjk9clgWkzLqm2FpDJJn5swQcP9NUdsDJWeZJQIrU0zRhF2HEqNYMD1lOFn9XnWa2vPeruU5fMfzes6z5zuK/i29AgKUzZs2Jhjl3Mm8cGRAAEXNIHCZ4dLUraxevaacbD0VTvqhI4aW5h7dkv2Dqyb4nFgQJ58T8Co/gtdw/CZcWtlDwL0a+HyKPr1WPetMlXPtHVE03m3K1MvK4UNHUyXQB6UyxwBoYGd4BZ1+NN33H9iv7D/IqbksOHPVoRrAXCifbf08lQEc9Bx1NOscDDIrez11iqbjkqC1Vy9MYvtzwM93dpRRI0eWhx66v9w277bEiAgKyKA9V41pKp3p4QhttGGd54UD4g6Bx+muqeIc4/Y4tgwhZyCZZ31LW7dENgTDslyCIo6Qz7WdPh0ngOHjDDJMqSqZcLx3XxSvMr5qk8yvz+UZupozBYnnTRwePTpOF0XFeRRUcarOnq3DZMMs1KNi1GGzKzxN/0FzpoPr4Rgzbkze3ztxfARV/s1ZoAQ5YXQB6vI777wzCm3XbjDPWm1lOJB4DBw0OE3Zzrn5Sc6idQElcHbWrfs0DurQIcMDJ5MEkb1OQ+agQYGPwRZ7Ng2WsNGyU3pMvEscyqNHy9ix4yPXlKF3QdNpPTl5KlFmh8nUN2bAwN3TeZrk3dMeg72qkOof+8pXv17GjR1TVq9Zk8RL5pC1tpbWE+gu0b2eKBPGT0wQMnnKZV+cNcEuHWXdQMQYGEpfA+bBQ4fL8y883UVTjy68b+CNqgVXz5qVrOszzz5Trrn6miR1VIzAh+w7mW9q7hbHVnUKe05zE2N0vMy9/bY4pW++8Xqqd97T84FVjRt3SYJu2cAPPvgwUMCrZs3Mu0iSwJuTA7CKHdt3ZP0EQjJ9kgscEIbUvsquhkjAAN/evaKnMyMJxEImN438g1J1q6yCFVpm/WQ0zZCxNq+8+kqqV4IDz+Mc0l8qDKpRElLpzUDnHaKB7oHS1r6A41kbzy3wtm/pU9m1MwQWnkEw4wxs/fzzXI9ODD10c3PO08F9Zt4geanwHQG088l4+3nt1VcCxeHwotrFcqYK4/kkH8iCdTdElzPFjtKxMpr2ypwLZ4QOFFyqfgwfNiSOhlUSEIS9c8SI2gfb0VE2bd6c/9YX5JnsgQBMcKvqoPq6+qM16ReAgLBGzoPEoDV25jyT7LN9YscEZJJgEoKGdrqf/XUmyAcbxhZKEtVqZe2pyGT3KVO6EgeITKrO1zfjrDh37Pttt82JfhaM2GN+BYiWvQEREqzQLd5FYks1UoUGWRE5EtxhpGr0oKmQQHJIEoIuCeoF15Wpa2gcMHbNvYJAaJXIaYv+pKs4mA3oMBkVwNH527d9VkaMGBVIn2Qb2CCYnaTvkSMQBRcCAb1s+mVl/vz50RF79+1J4jKDmDXmjzCUU19Je/l8K/h+t6xtgwBh/5596Y8cNbrC5lVHQkhy4XxZt+6TBEaCYq6sXpwMS75oZPwT9lE2nj1o9BcJeis5gqw+Svu22A+JAnY+vkdrZei7cL4k6HAtPw2aaM7z8SMqawNiJ3xGQrUn0oSm5si//ZHQod/ZfjLQ1E2vVfVx2DX35sNJgvLpmpHziHL13HQlyFNdPH06uiZMn73YmdM1CMrMsV6BvNPJbF4lizgZOyRB9NGaj0OmNGTw0MylgTTybBIQ1iQzD89fKG+8/kYpTd2DJGH7J1wyvowbb/B2z3Ls+JEkltk6Z8J5fvmllwPxajvVXiZPnhaItnMoGBo8ZED8TMGmwgAdas3p7oUL746uff6F5+Ij33j97ATMzrd7q37fNPumMNhBBjmHhszTcXTM5s0bytVXX1f279+b/iPr4OyRO5Vftg6kz3v6/L59u5N0u+jii2IfJfQaxQYy39ClfCLzLAX7Q8wIW7065EWTp04pg4YMSgKWjiA37CCUEXSB2VWSCaDTqoZhYuQvdrFkLl3yXvxXlUxyVNngeicp7oxLGNKHngtKAkug9VAYcD3JqQZle60EGnJ6uhzYvy/VfTJhXZ1P9xbAeDaIAXqO/qf3JBLJb4OiXPDqPILjqRrNv31BaVr+zhOdmudrtu/6ZHCUnxvNhxyjQwf3Z6ExuDikDJWbB99+rma5pfhcww394K52eE3vBSWjdGURNEiuWLWq0h3Pnx9jMnT4kEBuGIVUVybUniBNsYIYwnTxxWOCXz916nSUDCeTojLQ1IK6HmXaq09LqJpdO1CA/QfjuGme9oUY0DPtZdXqNeXb3/6TXOuDD96PQhNd2ygOJLY3jtdXv/rV8sILL2TODJIAilImSzmM8VDhUVbDia6RX3bG4Za5BnEjbHFg0GUeORLF8Nnn29Kk2L8/SlmwIBOND5STbYK8OotFMOZgyWDIvv/xhRfLqbYToSP0XowMZcLJVXImROAV8xbcUZvKW0/mYBEqTocsgqCLoWsESIKqBlMXhYDlxPqEt9103L5949wwYAJV5AiGJ9amxUYWtvLauyaD5qCp9hBcgaGovkdLj5QTVbdkmubMmZdDTlkx4Jr8VLDCCNZSAwT4aVjQu+66K88BOsCBkUHiMNnDYIZ7944DLHofP+Z/DpVjHShU/VEOoPf+yte+Um646dowpKXPYcCgGCGKiBJXfVy+/MP0bqj4rF+3Mbz4nFJVT30TIFUTp4yO0fA91169+sNADO+8687AIAf171f7Yc5Q2s6HIn1nDnuTQZMyLydPRvZURGCsGQjvzXHtlAnuYi+kgBuVGf8t45o5IwxY12dCVHCmNmDXbGk9gzQBGWnMJ3CWOWgD+/SLI0XxUe4d5UKUDkNl/gnDZaYUJwMUgqLiZFpTAU9lWqxMZp47vQ+GlzY3xUgHznNWpqwqqQyKTHGvWzKYv/jlzzN0bPZNN1Xl2UVj69oqxefLhbLpsy1F7yDaeI34KoQqqHpUlrzzTtmzc3eZN29BZOLXv/p1YG2cLRhmuPvFS5eVzZu3hvGKjmk92ZoKskAdFSZ5cY44b0r3zpDnYFgozxMn2sp1115VBg8YFOfKWRecSRioroHFrFy1Mo7IAw8+mAGknDbr6R2dEc9COdMXp9tPJZj49p98N4GfPpjfPf541l2DtESHc89IM3QSP/wCRqWzCfwIZLA5Q9ToQ+ce+QSn7neP/65Mn35l9CB4AeeVIc7cjr6gfZ/mHHfv0Zygb/8RVYrLyuWXTUuiYs+uXZEVTgI4oCykKtXunXuzp+4157a50ctmaqwxfG7t2kBYJXrCuNVSYYwVgjUi55rjUqtyZ9KA70f1QtAhWWJmWlv76dJxAetWTZ5V+EhnHG4T4AXpddivpEBbrWqAwRhk2NRchg8dkWod+Jp70kHkD80/HeYcmn3j87Dw9IUqj0oWncdRcF/fDWnHvn1JsAiGrIdsrX+D5k5U4b9oZGmVYe7dO0QIzpqKwysvv5xsuTNx+OiRZBg5G86NBBN58B0OerKQqlGtrbX/qMtRcs9kZY9XXXnlzOmxq4H8dc1s4xiE8GPv3pxDjbwqcSC6giSBG73JwKuiY2l0zm+dMyfvZK84nhyGDAYfOrS8t2x55ssMHzYodjD9Hl3U+DLMbDd9IUGT3g+6rO1M5Lix5w8//HACFnbTtZ1j+yCo43DWGTarQiIi065ar59Srw8bKkCRSEAZG0rr0WC6+koklCojnN4rKAl7AHIkGRDYaUuf2Bt7T57Bnsz9qnOthiTLLQi3lxKCAvhuPXtUh50T3q0GIOTB+998w+zyxhuLviAcCYU4uTl7JsRHeiY5gTfePLtMu+LyMmHC+LBAvbdsabnrzruT/LDn+1PpHJTKKGr2wI0GDUoSlkO5e+euCu0cNDBnxd4LuPk8gk9nSQ+DRB9WRSgVlL8CUHYHnb3GdI6lv1sj9oezrm0APEhiEImQQNzfli99L+cbOQRbrYLmfGZQ6tCh0WsrVn4Qoh1JYrIoKSQR7Fw7I35Hf9ofOpy+rHPZugcmV3uqQNwqBA7awxlkU0AFrSVb9P+HuaU/rWdL2b798y+GHOuNElQL+PxIctHX/ln+/ofliSeeCIxSwph/ppqq1QKLq2Sc75LFk6daE5A64+CN9rqOcNC325zkrLXw39Ab/+E//FXuMXnyZYGxJ5mA4W73ztLUvTMjJtyXfztyKBr8trJ0ydLArQSVK1d9WPbt25OBodYfyob+IVPOm4QTO8mH4X85D2RZNVcf0LHWI2XXjt3xNew5H0gvtvWmmz5Z+0k52XYqcO+16z9Ncpts3Xj9DWVgf8gdZCT9Auvi6ygquA6fZ/CAgeXc+Y4gTKyrat2Bwwe/8FPpRr2zhw4eie+2acOmcrL1RGaAxZdoP5NA3vlV8bS/7ArdIhkrAU+W/V3CBkmKH3YCMsOzOndhm2zplcSq9gWJnn37DiThtXrNqvLoo19K64k1cF/QbYkIekjl9K033yyXTZveBcPEklgTGNu3f5ZgivxWArSmSur14eInO59//tkoXbS9s2ffGGfTAayGr1cyKMFjhvMaC8n5OG1hPRs0KBWA1mOtyUxz/ipGv3eusXvX3pSRGVAGc81Hn5SXX301GNEjRw7E2TDDBV5y/4G9UYxjx46ppdGUes9FcTm4si2jRo1OhkcjFjY4TVkcuWuuvjZZiO07t4WCNfMZ+vRJdlOp00GQyd21c3eiRg33BIcg7Nq5PZld71PhE3VCfeXQrxhsG+Od/XvP3n1xKh1OQY3KF2d+1+4dgevI6lASsi4cBu+i8iQLJ8vOYBOcT9auS+PimFFjylvvvFXOnD1T5s6bF2EI93dTSZCmYa9n9x5R2JSh5xRlOzwDKe0m2NgTiXAZi0FDR+T/7akMtOeHo2QwOJwyVAJXh1XJmPAo9VYoTP+uGQRjEvBhVPPOglvOXibUr1ubgx8c/9BhKWnCcFsrVQVZCjKx/tN1wdhihKmMXReyJitXrkpAN3fO/OyT56L0lr2/NAGQ5kC9Aw2oh/v/5Cc/SdP2wrvuSuAnuM6QN9mu3btjECeMvzTPKevzd3/3t2FjsecyFTJlZGzm1VeUcZeMiYNCPluPn0h2UgCmKimwBIv6YHmlRl2z6qNy8uSZcsXlM5L58Gxf/eZ9afwnVxTP22+/mSY8ipHhue7aa0u/fjKTF0q37ijMz8dAtx4/GtIGa4++2/lyT8ZahsLBr5S87ek9CI107z4JgjkUte+lQkgqNSmogIoimtcKCTndNRugwubg5WuTpfetzaat5ciBQ8lkVoKDPqUH7HXbqWSsGSG/E3S5B+XBWJi0bC0Fo7Dg8OeeAwFIoAtofzsroxWDRhdknsC5c8mGuU7IGPr2D0EJB913zIxKVWiLIaFHS/+BA+J8Pv7U42XhwvvKQw89lOwaub7+OkZqSHnnzbfLmlWryxVXzIgM6pVDK6nk7r4qe59t00x9Ppkx+ghxiCoVJckRENC7n6AIvEx2z9liJOy7XkNO5dxb52T4MCfIuSTjje9ac5Si//Jf/quy7L33yj/8/d/FKbUugkZGHTRDYH79jdcHevfR6o+ytypVaG9loa0fg+jHs8iqqsbI2KqUgg0YkMx5zGyM9nPJgpILlSwOrUG4BrllntOpUzHmnN/KWnggFVSVZvp16hXTy7e+9a3yxqLXImtHOJEYkzCmTa2MaeC/WDjRHldDJXA/E2gXVjHzOHo090gQyeElp2B3gi3ylgbljvOp1Jq/kupIF3wmlOuR27bSo1dLsraInRuQFkGNPZs4cXKdCj6gzg9qkBfQC7UyqbJ9ITLBANd+MVj2Ouqg0X9B/1byhDpfipwL4N1PEkhQ4n1D2DBoYOQUfh3EKUOkhw0rx49U1ENTM5rkCj81jFQg5bxAGKDuVT0/1no8zfmewT6ovpEdSRdnojH4mmMq4KvVAM7+/srslQHdHeXWOTeFHIUtkB1X9UBa4J6VoKVf5nLQ0yBcIC7WG/wybJoDBwY6RY/oFVCJFATdcuutgYEI2Kut7hHIDDp+lTKOhp8JEyYmW3uitS3zZxqkFgJNfW6hEA+c6Egl82iqTdDsJkgLB8aaOv+CftBhAQBHjxyb/wYq7P2tj384Tg1aa3rSnrHndDyIFhgLh1r/p/OqRwC0CPMiu8ahJhOMp3NM37hGqmAXLsRPcZZ79+8bXWMfG+stKWIIdv8+fcLc6bkFVeRBYvXgof2lf/8+SVLededdpd+A/mXHnp3lpltml8Vvv53PY7kS1K39+OOyYvkHQWbMnDEjMLF//a//IlW0+xbemz5e8rdh08by+luvlzNnT2c8hGSaIFzglxmB2DuHDU0QJwhxnlUSBeQq1PSv6pe+NjIn0PC8dE6d41Wp5dn3e+65t2zdtClVB/0TAhuojIauEwTQ088+82R6DGdepbEbg9WOBM6ehfNJv6nMk2twKGvNbmcuUUuvPD9nZM+u3XFOXYufKOEdco1LJ8RXQ7aEuIWeIoPvLXsv9kwFwuf1NrtnAzKsN9Q5/cMLL5ZXXl4UmODA/oPKzKuuKXfcMT9n772lS1It8WN9QWUNEL/9jrlZJ8EvPaEPlNwlwXfufGj+9WK5Z+bATZ1aHn7w0QTc4JmSV9t2fl569+sVtjWQ9+uuvT4EJPTray+/Wgl6Tp/ONcEra9JqX/rnHnnkS/GdfvrTf0wwzpG/5957o7sECOYd/uY3vwq985//+fdih3/72G/Ks888Xe64664we9Il7y97v/zs5z8tBw8fLP/yX/1FuXzGlfFdnfm1az5KL6A9wsIGXYAxEpLpzddejb66/6GHK5HY7p3lww+X52xNvfLy+DPsht5wie0bb7gp72i2z7AhQ/OcWj34GBMvnRzfd4nqsQAAIABJREFUyb4MHoKxsc4vohetgfW1t0nsDBrc1X5wXQaEh4gLO2+3WvFlJ8H+JAM//3x77D3f0X1UMGvPYnPssr5p/Yyg52SNLuUD0qN0Bp9GjAD5RPfyjyQ2neWmnZuWdIoGayl2WIxWw6AQvtCpdl6ovSDt/3OoKEPln2rUz6dvIoLTq1cNgvoNSNP4gX0HAsey+dOmXVFWr/moPPv8CzWiPtceZ14V5P4H7k0ZVtRsTosfwQkDKdP59tvv5HeuoZErNMXDh4UimjCLLh3ww4cPJLLXuL9yxYo47nfcsTACDvOHYUtG4sYbDGC6IiVMxgObW513cXEUZdjFevZMGZJhGn3xmAhC4Gi9NIu9n+FEjO28+fOTMVjx4fJQ1urh6Nt3QKpUMt7BLh49moAAREDvDBpDM1A+/fSTNNML6m6YfWN6hgiRCpXACK2g3ol7Ft5XBg7UtF57khhNDtdlU6eWm2fjcx8cxz6He/26wMQYawtMORIA8J3f/faxCMZ3v/tPyi23zsnhUbZ85pmnojiVLClE0A7O8ob1G8rLr7yUahTaUc5UoyGbs0opmFb9rW9+O0GAIJIQg9P8/skXy8RJ48ojj96fBnHZeBH8H//4chTvt77x7RhDk58J+lNPPxGoFzjbvLlzI4tkSk/GT37yD3Gcvv3tP40R5Z3IMgngnnry92ny/NM/+W6qHBjZfv6Ln5aLRlwc5g7GXE/X5CkTy5lzbaWt7WRkHWSFg5jG6JbeKf+6Lqz00qXvZY3Pd8ima/Q8GaUng3/XPbeF9IKcuDaj/ctf/vyLTPDXv/r1MnEiZd4vAbkMoMojpSMA1vuhYgdemGfrXVmSBKqVha0GNP4mu8dYUTQqZOAE9i/QpIGDSkvvXgl6QUEoHoamAUkRZFsPk8gpDwEiGT4YRp9xUU7uM2b8uOypzG2jMiMgdh45AZSW/joyoOTcUC4yWaFv1SPRsyUldPhkjjmZ906em0PL2PZu6Z2AUuXFvsnu0wMgRByv0WPHJtDXE7DorTfKvffcn7X5+3/4uwwnu/fu+8rFF40qJ0+cCrSMUVFJ48hogvzDH56Pntm9e29pPVGHJeq9IOMMuioBubZ21qHRNyZD5V3jPHfWfg56jyxcN2tWWbz4nRgsOkE23PqnujJkSAKn73//n4bu11BZ3+XoUfjOXCq5x46Xm2+5OUkL/69Pwqwajoz1TtXheE0s2RfkL+R1+fL3EmiAid508805Gxj2OEH79x0q7Wc7ysSJ46JL7O+ff+/7yYxJwoB+ZF5Er4qtz5DXs2cSgJzrrNDY6VMvy/6qdKxasSJyZ9CcjK9n5/TSTfb96PFjgTYPGDwksoK9CVQ29N0GzSIyKJ1xuCrtf+2DqkFm17DVzs4EcM4ACAQmOpCXsBA1CdRrkOk7DNmkSVNDvcqx40zQN7LEHHfPp2Jz9sy58nNkFRPGZ38qrn109knlwzPZI9ckx+5NfslMA+LSqHRYr0Cye/WKXgqD29bPUtXq6CKpqH0aFV7VqACqAvgeKM6wIcPKYQxbPbonuZJkWnMlQAgcd++eyKA9Z7c4lqqfhw4fCevdzJlXpsLAkfzOd/8szIvvvrukDjYEzyj1XAn+vId+KCRBZHXlqo/LqZOtZdLECV19TMfLhAm199S96BYBof3VZ9WoDLOz3pfdx7YmGy8J0Kh+lOLdKrzauXFv8siO6t9irzgxZMseOIPeEdyMMyPRKWjRN4QqXqDrHVWn6QOOPNvt/qoQYKccaM9nHekWOsU6C/xVSd9fvixVGzAWcpo5OYHejEwwJeABU4Sa8JySXbK+Mun6EIZIlF4QUNYKdKrtTU0J2FXs2DB7ZM18jg5HxAEKjcBIVWXs+HFl8rQpQWVYLw4+RtIKuwfBPJk9p/846IvfAafuXr7y5a/kPo2127J1c2lrb4uuasAZyZYzTT4as8+8x9lz5nINjC1sJDUa4wecPQlO66lv07oJoFWz2IXpl08PdM1e6WGw5gIwTrxrqUh4V4kl51E1yboJkDnSEnbY6ECLJXBqUrE15826+hGMqeDbK0lADf2CBiQNiH+MR9CfSHYlEvQU6n8R0K9dtzZyJvnKzzHYuMFqplJiLfmBIGvaKCSLH7jfoPOrcybMxjNrD7yQzfzkk4+SuLllzs3luhuuSfDALpFh1/P8bLhKEcj67373u9hEvTzgaljDVBK279gRWOWBQ/vLjFkzM19mw7pPoycE4GR488bNgdjRCxLCM2dcmYQKn9MPn0qjPF948ZK3089T/RcogzGBXpohSf9KFLsfmXLu+bqKD2YD2d8E7hgKZ8wol8+YEb9OlX/xW2+W1159Nb3l5i1OncLH2F9++YtflG3bPy//7t/9X6Vfn77lTNvpoH0Mfkf68eOf/TQ+qfP24x//fWTTDMHQy5fmMnL4yOiPdZ+uK3csMOdLD7qZPt3KRx+vCsGChDt/jS31zs88/WQgduDkkrcSmnxsgduES83ruSP+NkSNd/zNb34dmfje974Xv4g9FJhBefAPyLxr/+EPLwTJgMFt1epV8V8EkNale3ekI33S1kDOQMohqCBCmvZv/6BTlE3pUD6Nkn3Kzs0lGTqHnKJW0eEkhGZSebKLgSN47G61FNxg7+rWrWaRjx1tTbRFSGVa9+0/UBa/u7TMn39nOXHiWJQ4nPIjX3oki/XW22+Ud955I3CZ2+beHqWCTerpp59OFnnBgoVxxivLQ2t5+eU/xiFViXJQZd2unHFl+fWvfxUHxXwXWRLKXfO2/gDMS/fcc3+ZNOnSNFC/+OJz5Z23305WNbzwXY1vosenn34yzr1qF+fHvA5BE1YM1NCM/Ne+/vUy8+qrUhrHroHWTqCi2qFJmVO9cf36ZH1hyA3NtJ6cQHN5lJ1lV9BIMw4NFiOQOtl0n/vTb347JWrZF41upsgyMDdef2OZO8dk5I6819TLppX//F//U9m9d0+5e+E9lU2oX788A2jWW2+/GQNs0BKlSokypqp6svHYzm695daaoT/fEQX38ssvJah66KGH49wxVKJy2Wf0t5THd77znUyqhtFXRVr02qvlxT++VEZeNLw8+qVHA5NAIeo7v3/i91EQf/EX/1vWyPNVxo7XE8SBnWjEJOxgBt7zjdffjIN4w/XXV+aiZvMQBuSdPR/n80sPfzmY4sGDhiYjaqgXB3fRa4uSKXzokYfK0eOHy2O//UUZM3pcuWvhwmTWUpFI/4merh4xMB9+uCKZgAP7D5aWHr3K5i1w7M0JHh9+9N7QRHLGOMae78c//rtAIGVZx40ek6zUrGtmlcsvnxbFy0lrO10nPBto6wBmmGVX1bSypZzNvcHlZCc8u8PvMIMj1pkLIGYdIcggJ4I0AZhqk30ErxA42r840hksWRJoYPkKxrrjfBxx0CvZEhTDjEAjeSFxkTknvXpVprjOzhhNDgUITsMpkRn1Q0Y4vBePGRVDRweoPlR63zHJOMkierfjR4+Xq6+5uhqyHTsS/GMPpEtUZ6ZdfnmcsZOn9YmBebQnEaGkPWL4yNK/b78Yz1Ur1ySgu3XObXHGf/zjH0UnoNgkWytWrS4HDh5OkoK8c3oF075jL6wpJ1RJ3T42qld+x4CCEAqI++gbAU/avz+sNoJh6+qcOpf++4H7H4izZA4VSEcNGCalv0Fg6t30JeplsM+Ct917sIMdT1WYUyFY0ahqlo6AgsOxdOmSOEv2zTnet39v2bVrR4w46nfDSqddJhhYV15++dUEidYeFIVObwTEzj5946w7F1u3fxZHdNKll0b+zZ7QQ6CCokLE2NsXCaVJE6dUGusESmfLwMFDkqBxTrunEXpwYFjWUR8QmSRbWB6tGQhvmIkGDkyyQ4M8R5QRtR4dnedLc/fKdOUdwxx3DMtgU5wssyMY+so0eCj7UvtvhkdPsSl//dd/HT3DoQrD5MiL8q6cCNeTlKC7Vf0kWJxBzyST6rntCRnhYPk+ufQOvstJ5OwO6t8/a2WfEWSQE86GipiEoHPW3lah3BePHR0ZJ1NfzFPr1Tty7XthwBN0IBlo4ZQdSdVGwm/e7fMi8+8tXVqmTJ0cJ90ZJLOqUAJ+GXI/dCbYtIwz5916haAn/Z5HA4WRbPP+nAEOyLbt21LRUIFJANHcHB2DWEOATAdZW32BgnJ2yfBY8zLsv7OlktOosnknOszv6RnflZUXZDgDzpZ7coitL+fD/AtCb32cT/aUnAd2GNmoTcfo1+kOgZOZK/QD6BfZW7z47exVJYaoQZjeGj/kQ6KmuVv3nCuwHfBo5zhVh969yuFjR7MGSWKOHpOAgkMlqNeMXyF8/Bm9x4OSFB06ZHCqzfYLTNFejb1kXBlx0YiQT+zes6dMvnRSGXPxmC8a8gU5/B+OoaCUv6LXKnTxXfOkBgwaUE6cOlmHuJ48kSSENU0AFkp2sNY6l8b5Iq8hSOnWPbpX8MW/QQ0N9dEgoOHLgdrLijeShn1aeqX65dzSCfZbMEqWOMiNESF+zwanx631RBeDm7OHobIyJkriSjCC1rHhkhR8JsgNMiVxpmJONu2dhK0zl75X0NCmzprY6ym4ofMqo2UNPKELekU3QvAk6bJuXdm5c3f2ko3Srzf3ttvznVdffSnv1a9vn8iAZDlCnTvvXBiSoIvHGpNwKHvuWfX1sH2c6s2bDOf9MCyRnk2fzKdr1wWJIpnibFojfvC4CeMDR1/70ZqcqytnXBUfecumrXVQco8eSbLoyTWOg95CMCGwUMUhD2PHj8151B/54Qq+601h96U7wNr5d7/69a+SfCMrSAzWb1gfhj57Zng9RAjI7OBhw+J7gLeNuXh0EurkhU8gGMfY+dRTv8/+/eVf/mVZ+s6SOiR1wIAQIiA9+Pf/6a+iZwS9P/zRj3KWvvrVr0fvCyr4rI8/8VRZteqj8pUvPVjuu/eB7Jsiw5NP/a7ce+/95fb5t0eHC+T5eG+//XYqxAvvvruyg55pz+9fefml+IdsVejn9+5LYuVFIyKmTyvf+MY3s9eekT5ki5YsXhzZ/NKXvxIb4FpiBrTVEut33313mX7FlUkY0WH8Jv4s+OAtN8+JP9m0b9vyToaFchJhUcQUrQOudFRx9t0jfCAulAWFGxhAZ+cXE7r1mXCMOP51mBiK3H7JCglElMBQAl80anTZtWdfcPICHYGB8riJwQTzrTcXlZUr9TxcWpm0Avs5nsqBw79gwV116vnZc3GmDNSykD6foVphjpMZPx0jg8lItgEOE2MXRepgiCrBOQYP7lf2hk9/RzIhoGcOcZpXjx1LFCqLDe6iguNAOjzwf7IHrqV8jGlH2ZhD+fvfP577MmI9ZfYyhbgpVJuwowy3oZScb5hlEblnl1XjiNRs8eAcPoebIRgxbFhYo4YMHRZHJqXU7dtiyGTkCBh43BUzriw/+tHfROHdecddgZQJYDhgHCYKfORFo+I0C+I4PFdffW0cVFl2Dq/sFuPgMDJclaDA7ImeObSUheCPIHIGHG7OhX17d8niGqBqAF/7cSpUk6ZUJhvN/p6dQaZsZs++JUQEDr8eGr0J4Bnw9gy4IWtkAn3usKEjk+lmMGQIyUWoCUeMiEMTKs2OUv740otlzJjxifj79+1fNmzcGCyz7MvNt95SNm/dUB577Belb9/+5b77Hiizb7o5jjtnrc7J6RZHRhCyd9/+MBZx0JEVkBFO6rTpU8KCB4rpXDBQixYtijwECta9R0qmV155Rbnu+mvL6DEXx5BrSLfP6zesK2NGj835IiOUOoVeqykaPvW/tUXeKwNJ7worawFbKyn3Bt5ztj3sV/ao0rMeSZXT+jnD9iaYakxqp059AQHo1b3HF4PNXPPchfNpePVZGU7niTHlpMNek1PJhgpzqQkM7+0zZBXOW2DUf2D/msE/dy5/9y5hbKEv2tvz7IJJ92GoG7BUjmIC667n0Nu058D+ZL+mTpmaYM55GTVyVJlxxZWpaKxdC5t8abl61jVJOjz22K+jJJtLc9m0ZXPZtGVLGNwy3bw0Z20QMnBqONn0l6AN7pzi5ZQzqLLy2ZO20+kJHDF0cDly+FASO4JX2U0BRKMXqg76nBBSjPbTpxP4U+BgOM4keXFewDKsg3Mh04nVMLjso0ejk6ylwEh2r7LbnSurVn6Y/ZBYQKJy9uzp4MpV11Q7OPa+53pPPfV0uWn2zTXgZdDbzyZjKED0nqqBR48cKitWrkhFRy8ADPnY0WPTo6NiJRtu1pkzzsESoA3twqCjTIbt7td/QOkF2nj2XGnp2SPv50xyEDmnZMY7yOBbU5A4cgDCgGyAbhWs061Ibgwj7N23T+TH58hOhX+Avw3Mu9kr60HXkicBcGPQIuY98tfZdD66zbn1mVDegncmcB2RZxQwM6D0GqfM2tde1NrfQ67ZE85e7TvqFceC3J7QS9EXQ11HQd7j796n0Y8m+9gDccjmzeWqa2bFJkjEcQTZVvcXPIL7qCTRgQInVQC/tx4ywRjL6GIyeviIz/WJzWFX2VdBDrkBYeHoCJZzzYPmxExOBhsETlBPp5ghRl5NLld19K4qTM4x2FwDuUDOfE/goj+H80F27MOYsZeUURddnCAFM1rtr8DMpypyIb2IfmePvYMqpHX2nAITmXtni00jy56XzvZO3pe8gJ+qQJNnMCk2k77nOBsEqf9HRcJmYKxjA+gF696YD4QYQ3AuWYUEpcIVzyXoR+Ch8sHxty+a47v16JYz4swLmvgTGr8H9Omb4IAc6INAqmNQqWAw1bdDB9LjgMFQhUUwppKtFwBDKHuMWVLgpBGarlOJJUtL3303fXPpJxmCJGZAJY+5cD66hZ2V0Az0sgsxA1GTWV9nkVrUfkq2g52xzs4du9JoxnZO3FM1lz72/nSQte3ZrXt0ur8LPNkYcG1njq3hwHJ6Jb0N1SS3dGHIAlpaat+acxxSl/75ngSbHwFPDc7qDDawdb2m5I8NrcytLTmjvlcZ75rzfII2MMH2c+fiM3p39+Rs6wd89dXX4jtBp7iHpLQqiMTjmo/WxL/p1bMljJIQJtAUc26bkxmDGWkBStZF3W792exUxvcfjH/kH+fMOo8aeXECSL6IIE2SUcBx+4J5IYhSVVARNYrlumtvyKzE7Z9vi+xL+ElKWPvZNxpA3id+EXngZ7Ahdy68M2sv8bB/397ARtlw+gik0Fl47LHf5JzSS4ItNkKSxrnVa9Wnn1k/nWX/4cPl2aefir2ZMmlK/Dk+E3n8dN26ci2I4pAh2Ucw3E/WfFQ2bPg0CRPICjKxY9+uJA/4mZhnVU7ckz/IHqi2YS3WOjBp0oRyww2zo//Wfry2rFi5PH1jgrJNm1SAmuIbqsCSYZ97/vnnoiskGfk46Xk81xHoKtnxPnS8MwiK6xyRQc8o8IeY4buqzDQq6d4X6ZCzLDEpyCRnWjzoHdUnsQr7hEikae/n73dyajlKMmow3JQeI59Gsi7mg1DB9a1D/EKB3NWLI4vDoOu5kemprGStpUfPXmleFLEtWbwk0XKfvv1joD9Zty4bo/SmWVK2AbWeoADEAtZ75IjhUbqiO47bhQtNqbYoKwo4/F7AACPfUHQiP5Evpxt9qucMzenmLSkd27wsXmtrWQ8q9fsnyrXXzyozr5oRpcEZFQ36rLIbemvvQngY7R/+8G8SzNxz7wNl3FisES0xdijxFr2xKMZVqU70zpAyaBqZpZcM0tRfJCB0H5SIjLWhnrIKmis52ioucK1IB0D2MnV32PCyZPHbMYBm42jslYHxrIRC4yKIwje/+ScRLvSH3lE5UwUG3bLS4+wbbyo33Dg7WFbG6N/+5V8myMTXzwDJYAl6VSYI18233Fpm3zg7xpgCVF169tmnU/a97trrUilT8qTEDMh6o+s+8+ffEUpFh3Lf/j3l6PGjwW5jcOIALLzr7qzJyBF1gJVI3xCscePHJovi2Z97/rlA6aZMnpjA0nwFay7bZzgsGkxZDHM77E16yjo6yxO/f7xceunksH1Mmjg1ypvzJ4sJBvHOu2+Vjz5eHSMuI6SkyjA5UA5aBqg1V3Y8SpAsmImA7MF7MkiMPwPlgFmX5tItlaTtoRGvVQiJgjTX3nJTDm+lrzRVuG8UjYyxZ/NMnp1RpiQZ3VQADhyIA0ARMRqqYYw1wyHIVjnDlmW9OEAqJhTy9OnTAivw/QQl6fkxTbt3znSGBDY7r5U1ze/3HzqYPgpKgRFrDNxtUK8KUkBTweCcqUBemutciBjG1taslxkDlSnmZGRGECVwpzs8gwwEZ6jR+EmHMLLeMeQmmqeDhT9Qtu3aWRYvXlIeefjR9MoIFCaMmxDoIDy1Ko5BirfPW5CEBrlgFGDjrYdJ3stXfBAIC9IJRtJ6ONee0fodPIgqeGDgEs5g6KgHDkryhqMDSnXrTbPLhx8sq3OkRo+pszSC8ZYwqdSqaVgvpXzz69/IbA9nk2L3ThQx+TS40VrYUzpRoP3AAw+Unbt25aw1Asew7Y0YGad/xYrlWWtQGsEqSCyn6KKRo9J7QC7IHZn67LPtyYAz1BysxrwTz2evVFTR4X78yUchAKDrH7r/wTJi2IhgqNOzcfhIWNcQl5BBTl1fM1FAOTRio6ctJfNmIodd0B4GmhPhPmSYc8vwOAeRyzNnkuH0XddV2fHZw4cPlqEjhseupJena+aJIJ+DOn78hARzMO2cIbA1a+qdyK8A4UTrqejHbj3oeo2yg7Iu+lZkJp3T6nydirzaG85+o2eILPqHTNjPzk6EOozmwejwW265LXCI7Z99ngqMpARZqTZyYGQ8lNFXXVUGDRhQ3nz99UA4B2YGU50x5p4qAaHiTU/ryQTpnBfBlUDImQuDUN++kRc664orp2cNrYV7MeDpO923ryx//4OweAkADGi1FirgnoNdkql1n46OszH6iDDYEnh4eoy+p/vsA3tF3huVNGvMCdJr+un69Zmb5YyagxYnTvUXq9WgwYGFuq935MiYgeE8NoZse16ywSarwHsftpb9dq5lsDm5ggx6RsKSrKucClwFSYJuxBruhZVQ8CtTjb3T+aW33V+wnrksBUGOYcOdWVvXpwMgPfgCAt5+g/oHDkTnVHbNSs2sKjxiyNDy0ZrV6YvTbM+GqcojOOKs7zAaorMzc3YOHT5afZ4Trdkz/RiqFoJKg7nBhufOvT1rwpmUeOQHuE/GDvTunT5O8ozhjyzaV/tNfuyFPfLDhtWkbXN0SaUhr9Tjjb7N2kpQSaHS8wmCd74j8GboiAsZYVCTaPamBlSGDKsWtaUaQf9JPNhz7+Tvjb63ShhSE9/pIVWx27a9zh67uCZQrScYlx4mwTRfQ4CJwMnZIy/eJYnx8xcqffI5iachpZukzv4DOQuB1a1cXd57d2ntGbzI8GYEJYPjjDcSVuyP9TzZ2hpn2xgMc2AgfGriqFvpCxlytA6PZXPfX7a8LH7nnQR9Ait6c8EddyU5sGPbzlQoyWSo3Xu0JDC9+ppZqQqtXLUiusHegM7Sf4IiiQYBjvVn38H8rCuH3u8krh9+5JFyw43XJzDAppuEYFNT6KElyREHsKmCIO9p/ySqPLe9qfPtzpax48cnobtt547S1nriC/3hfQcOGlA++PD98s5bb5ebb7q5LFhwRyXq2LihDOo/ILBYawDtpKL5//yXv8r1Dens0eN/spJKhHs/FRt62LnzPv7NNvTu1a+MHTc66IatWzan/QFS40tf+nJ0AZ+Kzv6P//GvQsxl2LEWE4G5atArr7yUpN53vvPd+NgrPlwRff3aolcT4M67/fagU/jYns99VbrZVgkffhOZUm17//1l2SsJaLqCfuJLLXt/WXnuuedK064t73bqw5BBb3BkuxmFxbBm2rZp1CNGpNzLgQoMQuS6a1cUOOEbMfyiSj/a1TStcgPnCC619N2lEVp0pM3depTnXnghNH8333xrHKsduzB6rc6DUV4ypBh53nzzjbJj584ME738ihmJqh3YX/36FxGMBXfcWW688caUIAnEU089GadekDB37rwsiIrBokVvxvCha+XcykoJEN5/f2mZO29OMu6CJgbm1VdfzQIaPFUdo8n1O+s/TXOYDJKqCgdRBUXmkgDr5cH7D68fI3PSfIfj5aWXXsqz3XXnwnyXUvb/YHUUyZxbb8sGWW/Y5NcWvRLB12RZm9WV18eXH//dj8JcJmN37TXXJtghDO8vfz/OHUYkLECvL3otE2vdg9NIkBx+TgzYHcXrvvogfv6zn+U7gSJ1XqiKplu3vKusAoig5kzX8SOjkEnpoy5OUyjl4vqUocwSnLRn1lPA4YGN/3zb1hxOwijQcZDn3jYvvO6wnkr5DDdFYu8pWE4amGIGh149KxhcBAaNcr7qiYqdQMc9PK9ZROMuHpv3uuSSiYnuUULLlFAmPXv2Cl75d48/lrk0DiKqR5U7gSUnvFJCdyRj5ntk1lqhmwV9olAZKwGFUop1SE9P25kEidhJNP1y6gVvStyMq8zSZdOmdlFDdy+bN2+MIqSAGw6Ww0wBSByQP+fI+oYYQFP7yVPJUtYG/444HBSJLKOAKYaqra2MCLYdJvx45Kjxk3kfpsmfOFGazldYhCAptNQqPhrDe5jV0TPvqQLC0HtHMsvB8ywN2nb35Kgo64NZUcoIObyP7D45CrOKGTdNTXkfihr3vnV2f++UICwsPEGb1L4pTi9884oPy4L5d8TQy1CrKsmCg2+CmjoX/+S734sitG9PPvVk2b1jV6ipM6n9nbeSmQzOetu2QEgMHp0wfkJkcuWKVWEpEzTY81pt6pF38f7N3ZrK2DEXlw0b1qY67SdMO1203+SecwIuBKJhMrMKRvphwiRXSUJOnjoVHek5XYfjp3LMIGzctDFMVQ3Ihv1pUGtu2rQ+hlPCB25adn7i5ImlR7ceYZRDwylAJasSSBIhggp62LqDelrnml0fWrqbz37NAAAgAElEQVTbr8OHSyeW127dy7w5c8ull0wIRbS1hgGvCYEeSWaQA+8AZrkTxe6Rw2lQBUOzt0cMa+yoDr+ggrMAMsGBZxesAR3FGWM/fBY5jCosB5WhHzIMzPRcoCb+Tp+SXU76+PGXJgHCBqle0z8NYhhnglOLVYujIUkiA8lRVtWX8PLunOXK1FYz0JxHuk2gJzDkoGiI5tyF4akvmtmaaHA29IBxag7s21+OgYJ27xkj6oyqyjgTAi1G3Nnj4Kq0NnevmWDBESdOoCHzSY4FFHQtnYjgQ/DqnVVUGoyJ3vOb3/pGKuve2xkge54fwkH22fklNyrbnFfVAo50o0/MLBcBFD3BYbD2nLNUO5qb4+TYIwxu7Ixr00nOFbIBMsSxYBedWe9hrTIANuxr5s5M6nJKD1QmuwsXoo+tTyMZSBdjdEVlH7TC4MraZJ0kRz0jWauVjmuzFs4RfUDPC/xl8LHrbdq4KXqHzpA5lvn1efvZIB2Q1JC49W7WkV6rQ8ynZM3Zm9KtRF/VhG2lWKYDQHrGjx5TBgzsHwcOkUAGEradDIMUtrU1H60q+/bsKV/72jcCdfL81paMDx4yKBl+lT1rQRdIroZQYMvWJGatr/UkX3SnKqjqKP1Qq5f6cNC9t9ZkahckKgmj9vYuyG0N+ul6yRn6tVFFt4eSYQJ3sute5NB6nusK6NKa0NQUuRcwJflz8ECCDJUyjqfrCzjplKobzUqCeKjkLvZfsiyQ65OnAl1t2Cv3EsjQ5/4uuLXfvn+uS88K6IJQMCS6q8fPmA738jzvLl1a/vj8HzKnDXkLfSbBAgbHh3t/+XsJlBAXpQ90v4G6PbLGWhnYWGvMxoM7+Uk1oaOjvP7aovLcs89FrwjeVK5vvWVO5IyforrI1oFjQQKpAvtunQnWN0lpsrhu7afl9tvndfVBHsyesQcItUA0nSHVlcj89m1BeujfmTHzyvgDzq3z5d9sOx+RPyjQ4aP4HuggnWSfyb6+QQmCocNGlE/Wrc0weZZe7y85VKXs3aslct63V5+gZdJmAk3Tu/cX/Y50iDX6h5/+Q87Pww890oUwQQ51qrzwh+dLr569QkxQ+2mck86gFuzjTbNvKTfeeEPkRaADWmdPMarSBfQsv1ZyXJEh0P8hQyMj0FR8YLpE8h7SIYiiXr3KW2+9EbsmEOPXpjqpMnPoUCpd9AG/3Hpdc9110SXGO0hcQIrRx65F56L512JSKzo7d0YBuylny79tiJeCkVPO5WCvXbcu2T43YZA4owIJLzN54pQsIGyev0+cNCUwIIKgsQpEZMbMWaGMffLpZyKclDwB3bhpQxplGWNNWsp35szoXdHIe/fCu8OS5uBR+is+/CCLxqkUHMnaiDhd+4Ply8qsq6+J897UVFkblix+Lxm42+bcHKwx5WjTjh4/EtYzDVscd8L21ltvR9AEMYSGkyRzYzFFoeBa+wim5u4BA1JtOt1+Jows1153ffC1SBA4vbKzdShpj3LllTOzUbJJqj7KzO4nYKq9Id3LmfbTZefunVHMMqAOm+DTdVTEKFGU24yZago4luyREiYjrWT85O8fLz/4wT+P4H788UdxrDIhXf8VXPmFmkX8/4i6DyC/7/M88N8FsNhd9F6IDhCFIEgQJEBSrCDYm9gpiWq24siexPbFM3eTO1+cOJPM3MS5eM6JS86yKimJosRiiR2sABvYQAAESPTeO7BYtMXuzef57h+3Gg2Ixe7///t/y1ue93mf13vg5kP1GBmNkQ0aGmMq0EMX8bvQXo7RZVLlakgrMp6SoDpEszqsqHIdO1ZpgxMnJWhtbaNs1BT6EZRDUqwa5ZwJELPe06qqlzWCvjbUPCCcjAuZcheXIYK2SmhmTJ+Rc7ln9658VgosMn1oucZjlRoJx8GDh/PMnO9Lr7yUtfK5JAmCRc9FUvGqK69OoORiNVTKBODQHedUsvXhR8vK/n2HghKi+qQasBetqHLe0Q+tE1GNffv3xMlARg2MdK4FpZDsOqeG4g/0rU/uGiPh/wwSR6Hq1JAC5zQaDsH+JNlqKqWtP1qZOUglATEFLc/v/9WRVrWqNKb30A86T55KAtD4vtkGKrXetwYL3XFkSt3OH6RdAuAz2+NUn9AOontfBxR6Lcike9agH/m+gMi5c9+SZBVzSFqqw+yRlU6CKXDtUZI7iaLRVMoXq1aFHiiQRs2pk6hbEtgsXfp2qm+PPPy1qtU/YEB5/PHHS9/m1sh5cqqCXQio0jtn4g4Jgjra6wwN58J/TJt6YRB2tmLN6jobhGPs6tJg726czl7U5u1eOcMMttd0jwle2Kd3ly5NYiM5EVzWxEiT5pBUnxqIPKUb1DWvI/luUC8liFA9BlqSa/p2+iEGD+kRilFF9Fn2JUnr6JkYXm3hjDx/I5AUkA0dNjxJjsqo5+rVVGJzho0amSp65+kzZe4lc2N/VMgSAAbppWYzOj0HgvLMLGgqldbYacZFnb91quNEGTliRDjm0GJoObsjyHRnGjRcey1QcC4g8oCpqprTLzMsgCzdenXM6cjcmyNl4qTJuV+SGPeYr0FFlFi6N84LSfHJU6b29JLUBtn0rhw7ljOC4+/e8wVsKETQvVD5b6yT89xQRxsybGgZOWZUqiBApTro9liCsaYuam0nsw+CT0mhhCGDckePDZCE6uN3Dhzcn/4DVZNQQnv3jl25bN68JOgCNVU8VRg9MO6v9xN0Z5AzFL+pKQiy5+NPJI6eGZVEcicIksQ534IAeydhlnD6n7UQLPCPmBBGI/Dxmv2d70bFzV1kd909++Mryps9gQ3q2MlT+h6JS9Thjc5DZtIcPx6KNoBPIOXvfp7td74umzsv+6zC6BnQK30+CZY7gKJGtZRfrwPJTycZrNS49iRgAl5VAH+qap/pqdqlKjd02HlxDz0vgnR+gV1QIXRfG4ljKq8kcCN3frL0bmkOcOB1G6CQ5+JT+7X0LXfedWeeFcVIsiLIR7kDBKFGbVi7ttx8i4bqYbk76EzOGXXFEycN/a0VdSCRPbz3q19NMmCPx08YH5/Jj/me2SaEDjS7u4vW1l2rfU1DU0n3c2yF88//N6rk1hpK7ovtUElx1tEs+Wb3XaVMAC1R3bFtW9ab/2Oz7Zn1bszacUY8o33wHqEv76j0Ua/rd6vAgpk/Y5Lc+H3757l9Zl8RU+gZEO5+iVHcC+Az3XyV/FSUkqzVYfLuVXr/CCqtWlU++GBZWfHpZ6Fkme3lXCeGOddZvlz7RQASayvBFNiOGjm8XDZ3bnwwRhCKbCohJ06WI0ePhUWkkugzfvjBhwEvfY6G2uyUKRem8s3PA3R9X9za6CFzdjBS3D1z+lQtzbb5/ve/n+RG4C6WjprpgH4B0PXxOMfWGTiN8jZu7JgMA2YHgMP2sAptTMvPOftUDtlsg3DZRfdZDydKp+fAMMByAir4vD4nG6Ln2x5lTEzf5rJ54+ZyYP++DE33XPoUJTjOcZTJWlrLF2v5ya4kkSr4npE/tF/6k0+eOJn1tXcYQu+//25GiKieSKKMZ6j+hcAWYEEfV2tiZgkZINnnkJSmGtuTMEVm/8yZgIDOtdEy1tG9CE25b0vOLB8keUNVlCDV+HhEYiW5h/exxoCfVMq7SvZPbxE7xhY0Hdr1aTfUDpc4SihNmvoqF192DAFxkGR0W7ZtzYNJcoLo5RJXlJZTyuTvxYvD/zZsC0Kz6rNVMcA2lVwlNau3l77T0/x7IgvNGV/9lSvDh7X4qgg45SgeLq5LylFaGAGtgCzT4Fv6xvAK5n1Al1owxKgJFPSEuESMlODDBWbUyD829+5bBgziYI6clwB02c3qSGP0BePq4MqDB5Ixx4hv25bgOOhAd0lJlhF0SKdMm5I1sX6SP5fRM3BAPoffMSHagbj/vgdTXjx23IFel0TS4Rhzgc9YnbSs1AERYGqqoiQ2aszIrB9j3Lh8gkd0HDSb1au/KPv27g4qJoGK3O7QqgzVCDZ9Dpm/hE1vkL0ScNShantSMRNI+MJ9R2FwkDmPqB2NH5+g0pmh0ONQQhQZOf0w9lOS7DD7HIJvSFUtwTtfvcq2rdtr8DFieF4DElwb7k9W41qU6Dt7UOCz5aWXXypXXC5z35yLxsAGnezTJ1QNlX0c8JY+dcL37t178zkkL3qcBIYjhlXE73jHiTSVS45wvUlnQhrtoXkDeLWCmej9GyLmAveSJPZJX8g77ywpn6/USI1SRNK7u5w9dTYGceq06Qlu3APBAZUssyLOnD2d/SFLCnEYPGRgLvXgwXVCcKMHSrPmoJ7JvgI55zjSpxLhXr1CA7K+EPUodemt6zzTU5U6m9cihSw5dF/cP8GRxN6ea7gWWJ3tgDKfzetxpP1MpO4kQb4n36u9KyMS4KF4CVjxlq1HY2p1QJHIc1beNo6zc8RQsRWpKh05GqeVhmH9R01Nob8Ikt2NKIP1zAWCIHktpWiNluYMrVn1eX4OPRLt4IUXXkyirgwumNbfN3nilPLNb307tDwS9BkcOXhwHMGuPaqMgIM++b4hvvjCS5a8kwCQaIUgwhlXbQaiZLicQZbdnH+/MmXapOyVoNTzN1SbPGujf4bBd6b+8X/+Q+6JgKjR82FtBMMQ6DpB+9JQPVSlqvw7Jbo+NTg366a3XsLxQcA4MY4Q/dD7AQzQHwUJRDL8LsfHfh49inY3OFVRSDoVR3sloJZ0WPOBA+pgu7PdXZF0pb6HfiRQt74osOxt5iWdOp1qF3vBhl59zVcSvOpb24HCcOpUGTp4UACZG29cmPdCLwwV68yZSuMZOiyouM+NtuT8SA49T2Zz9G9LUO2sAUjYCzb2XOfZKEKWbpTFd2sweuRojyrm2PM87/SXdZ7L3/VZOusqdw4VgCq9kehr5kK1tqWKrC+CMh0H6o6w+XpF2OX+A/uX2ZfMqYIIR6k2rcw8Mv5wyMAhZejgGtSF4nr8eBJoCSHHi14D/XXWBJj9BlCe0+PSEoqS/ddHIGC97777w9lPda1L/4UqcksCifTInjmdSgkAjo1b88WarA0bHfGUIUNDReH4H3rowfw30Yb0KXb1DINGdeqptKqKSWKAlHpb2Bv2ztmvVKNTCdhGDB+auyphtu/8qmrH8BHD4g9Ryil7SfY9p730dfVVVZbYeQZUOfMCHOfYHqmaUVF78aWXz1Om2Bn76uckO36Pz3B+rYezbSZQgyKPugTBZQvst/Np3SVWbASbra8iCS5QqIe+JY5IZdGcsVCU2MnehQCAio6KkaqMyvXll19WOk6eKGtWriq33X5rD2BxNOMCnGNVYMGc82pGjs85dOiIKJOirAq8rlgwP5UjoBqqoD8FXY888rXYR8Cb+Mk8LPGDxA3LApMBFYt9mTVz1nkBAPshmWCb+T92l8/2XtZQbMX+6I8RxNtj9w5A5D54P8GlAJ5tXrViRZ47jJ0eiV9r5hwDmusg3kprU9HgtwTd7kNjdleDqkr4qNE/pBrp2QByNeg+Fvs7YlRVcHTm2CK9Yi1tbekFARSzfWwZeWN+fdmHy1KZxkzBwunfiuJ7X4Le2lZwtOzdt6e09WuJz5UYWV+VhQXzr8icP8m7/bbegLrt23eUkycF1KPL66+9lqor1o1/01fDvrrTnpOt+uijCgawD40KMjDUeaW667WxjVSlJU8qTT47CrAz6DNFYrtQYJuW/fG7qmTu0949u4wLT2tI7PFZQ5onZN0wgADI4gRqfBJ498heOKv8f6MyffS42Ht47DTfRXmXvWO/+XWgx85tihhrQ5njA5761a/CjkL5d9bEBr379om9Dqhkzpp+zRG1fw/CpZrNLzSGo7KVgJ7QL4cOLZ+vWpHPah3YDXEj8RD2AUgtMWS3xAJiFj9DAEkyDvh3j9kn7QgRu2rpe35UjXPToPY3xDLcBX4rYGxra8B/8W0dYE64o1/AEQUWv3/zLbeUpq1rl3QzHA3FpQbK6xdqxmfCauWO0liqShg96E/PzzB2587+/8hxmo/P1KZjaACVJA7JB4MSbtuxO1kWNLhy9lqDeFG1CB/92NHIQrqM4ZhC78gTZ2bJm8nUqdpQTKtBiQbtzhihJUuXRN1EVenDjz7KRgmqcRItPNoIBF2FYsGC+Zk4jMNc9cE111fOqoWTxb6XKe53JGj2uYJc94a49UpmLZAlL9lICqFjghbyjQ4uxy3o5lQEkJmR0iO32jagf+RTXTbZaBz2rp217D8RB3NcOXVaufpkEFyJoOnypbsrFBGfRbCOXkGx4vXFi5ORz73k0vBOHVwHoYHMMJjh4546FcNYpVr7npf48/6+lEd9Dk35gmXrre8iNMOt21IOVJrNwKdjR/P8HPziV19NxUeQ5gJ8+unHyfAZP18CJVHIpx8vT4bvIr344gs9VAj/1l2bS0dI2j4PgsVJ6y+acaFAdH3mWEDeBDPOV9VtPxoe/+VzJXgtCW4hK+MnTIoxUlmEJgi+lcY9q8+jWmk2g3PFQHk+kpIurEuEeiYAtC7uAHUYjaivvfRWEmIJVILfs10JGG6/465Uv9auW1e601h/LkFBBDWOHc55MBBvxozpZc7Fs3ua0PslmZDUcqYCsg0b18UAomp65rbW/nE+UG0GdcbMi3L+TFI2hV3wLBCHXiz/5JM49jQCDx0WY+rco7qhAFqzvr16p2J35OjhnPsR5HY7O0MHZcT8HiRTsr1i5WdBGQXPSuccBKcgSfUemejd0RGk2hmWQNc+pTPn6RsQyKoU1JIeEY6XAW/MIBHkqAZz6iofLa1tCbZIuLu7HJqzsvzTz/LcM6ZPT/C6dq3mzNZUgQX7lFY05F8x/4oYVf1ukgVGHWWSUpt5TJJtTg7qKoAWOAp4NUbu3VcbxSHnQ4cOzvno3bupbN1SAwDSqIJlztEeeW5/V1mkXNboV/L5OAfIZKoGzS350/4LhN9+6/UkNo1eJzK5xAi8Xpqgp01LRVoVwYwWg9DYSQGwig+Jba/nGdKQ3NY/9pIdbwQa7IO98R72ir2UIO7avy9TvA/u3Zt+g+4uWCmbXYUkvK67w3YILHwmgiznuin97CvH2/W7tJWW5uYgae6/HimOlb/QpMsuCFYFWOyPACqDpYu+zd1l+46doQVec+01sfF79fIdPhLbqTqUJHvv/vOBtwuPSikA8/nYCefljTer+pZ5aN5bZcU9psgmQFBBgrwChAQobCtgSMDMrgGS2AqAlinhffoC97ZmDSQKc+denvPap/SKw0bVREFy16jUQcbdCUFqn159AjJQXeNv2HK2HtDkvAiwcKYuueTiBKnOveqIf/c61NhWr1mT+/O93/9eeerXv0zQE4AoQg3n4pcE6oI+ic/NixZFqEJSBmxU6Q9lap8eI3SoPjkf1CkFuum1bW1NsOy82fMVK1fHts6aMTWoMxUpvoO/AvpNmDg+gZj90ewdwOPI4TqEkG2YNDHAD1sl0fdZ0IUEUX6fjQR2QdaBNnyO/ZOU8Z/2xLlly9k/DA/3035JEt0HoAJbMHkSCtv+CJWkgfvQofPqkun1Y9/7NqfamTlDC+bHHwCAnBuJlbt17MSxqNL5HqDj2muviZ9a/tknZdfWbWXRzTfl/fVXzLt8XuIT/VaCQ9Vd/Wm1ok2c4MB5Ghl7T5wgfcydZ3N/Jbjoa0OGVKUrd5B/bwBZziG1MOtgjSUc/s1eAQUqw6BPT+9nTexVD9kj6niqIbVK1Jyz6j4AWvjiBLCHDifABlKirlkP/lliLdZic6yVGMedBQqjG7H3Pre77Dn0ObFTFQg4ln0F9NoXfVyAEud92AizoVrL7r27y+bt29JewP58+MFH8d3OFYCX7WZrnSEgAltM6ZS/lzRgzYwdO77cf/9DiUc2bdyQPTvebuaVAdAolc05G7fecmu59NI5ZczoOltPbNmgI1ZF2iNlydtLIozVUK+zxnyivSJY5FxaZzLY5KDZF77T+vsd9tw5ZU/YMffpD7//R5k7xVYA3tkBMYe4RUC/evWq+ERDZCOMMlof6afl6ad/FRtw48KbAhQ5h2zof/7P/zH7/ud//u9yZiTm1tv7r169JkmE0RXWec++/eW++++Pr/zoww8j7CGZO3G8PRXhhmAOEJHfZzfWrHa3hpQx48ZV4Pfo0TJ0xJDE0c6KmJeirhmIErMxo0enMpJxHv3R1XtnDSRkqVbt2R3QcNLkiUk+PBeqYyrKx2sVze9gZ7FL+r7ZcIkzn+D/2FiSyt27dySZ1u4iluAD+JkwkqIC3BV78dprr4Viar0XLLiqh7ViZtvBxDCYDMAGd4nfJjzWtG3d0m5BIkfvzRpqHy6NxU/p84zZHs1xdD5IsqaewYINlQ1ZUEUBTvcgKqaSVvR+1crP6zT1pl7hKZ463ZkL1MiIZ8+5qDZ0HTmc6gWdd5Qe6g7QLM+hH0PJVNORw06BBf0t77Fte4zEnIsvKatWrgi/WKAFQUAvcEgYhUY/A/RZkKu5EKJs5kwG6c2cmXL4gQOH4hitheeFDjo0DclWmay5On7vs+XLy3g9PjOnR/FLw7jnJWknOKNgxMGjxjnotf/iRJV9HjQwvGz/buNtHGqKL0GX7Jwx97nR5nCSBZiN0qC1d4k5PwfL4YQUKfW+9NJLOaiCDgYBGsQ5M7DhhcqKZd379uZ7kBFOhXH0BeVD7YE4cg5pMOzoiLGX/NSyvma5XnGqDAL02UFlLBl7zY1pRu88fV6KHP3J/APOxoAuey2Ioq7l9VSTGKmNGynUHYlcdhC6M/Xc9W2pohGhNPRDPehMqRUycON1C5NYuBgCYhfTZRGIEMZQMaPIpYqEF+o5KT9RsFN2ZvgnTKh0O7Sly+bN7blgdX6UC+4Ztm7cld+hxEbPHzq6Z/e+zP9xB5SiVWCaepWyfefWOIPWfpoUq/rSLbfcXKbgG1PcGTkyyK+9F3SgIuKDZyZI375JPCaMm1QVhE6frrr9zX3LuHET0vzf1d0Z0ACyZwCZn9EL431Q0LwHtLzxJfFu6d0c8Qp3NWIfAwcGYfF+Agdnz387iw1EFS1JRciddTc031o/wZ+7hTcsmQ+VEqI7enSMJ+cQcKCXxuPRpf1EHWSbJvtjx3IO7Lu9FrzpM0JT5RgbTeKQUe/N8UJykSglOoKmffso+pwoqz9fVf7ff/yH8sjDjxZT2ocMHxadfUGFxNsZxvWm3mgOCuPn7knmP/10eSg9grVhwySIw1OR8+8Qy6YmCnOVCiIBRHEE0Hg+lUV9DKEL9jTnsmOcKATMOkF8D/cEBpy6+1O6z1W54b61oRfqN2XqlDg7SbfvjbtgQuau+AykrgXEEioiF54bJ1qVQsW5ubk1Ns3P67MRaDZADudOoDB+3Ng4gx17d2Ww4YVTpiaxWPL2O2X7tu3l4otmZT8AGRqmJS4bNmzM5xRcUl0bc8EFpR+H16up9G9ry7oJ4jk5AW+lJk3KmRd0QRwht35u85YtqWpap6XvLStzL7k4c2MMpCbQoWE51a2e4cd33nF37hKkTmDObrt3vtxx8sGc+Bdrvizz588LgICOwk5zsAJ5QbvfE5hZN+t3xeVXpDrx/vvv5dzVQbHD45h37duV5Ic9toeXXjovKOo+9BN3Kk3UbbXP8fDR9AqEZjpoUDl1oiMo540Lbyy79+wqS6L22Bbqs/vEQa9Zu6mMHjk4qnXAODMzfBZN0Q3VMc9uHZ/61S+S+OOknzx1Os+VMQ8dVbJYgCHwaahj6fvKIM/mvlGAdDZHDB+Wz8gXWDs0S/2rAjOVIH6PHfUzXs/7vfLKy7lroUMFgBiY9bQm+hYlnI0qCb+m+s1foCH7HO6m+8s2C/bsB6R27JhxqaYJyvWzOYv2hqEArqhkuXO+JDxsOSEGVQ/UGlRlQaNzpDIFZGFHoLfDhg9N3xpbakiqvZQkAkn4JX7SHT558kQYCCdOn0jVUyUDwDTtwmlhVhAdGD54SJXmHjEsfhK1Ur8FeyfRB2iYPXfNNcYw9C0vvfhC5gqJOdCVVS+BVKrT1pXN1ueGji1JZg/58SrIoc9PL+D4Kjqz/0AqEdbLvSfGgKbDx6DZSh7ZvYBMAwfkZxqKqHqHrXdm+hgpMXJEjzDH4fgFMQdlyI8+/ChJjWdkgyHkgt/8fGTcDyZWqf2jlW3hzwCjfVuzxp69Aai4H3XMwtHaSzaI0ENz7Nux0GsrVfnc2Tqp3p31jJJZ+57+kgOHkmwAzEJhbulbe8Oa28q0aTPK7ItmZ18JQxhBYl1VUOfPvyKxpCrZqBHD4+v8PmqyM2Stln2wrCz74KMADZ5TrGsP2DX+y1qqsIuBfBb9QKT7yfuLHdlO9kcPkyHPqGJ+F4Cgf3z3np0RKHAv2RFKuv7vbL766suxg+7co49+LWfq7TdfL888/WTAAm0MesrtId+7+LXFuQ8PP/xo7rX3kLhKZl5/fWlZvfrLcs89i6Imd6z9RLnt9jvKM0//JsyVG264MXtihgyREgAf+8CmkqhW7XNXVDb1kDk/aUMYVOeeuYsYU1gyzhk7DhQH3lozPiNS+5GR7p3XVtnS/gFgkUyDzADFYUMdOJCfBQgD1Pjc2MlTp5Ispjd9ypTsFVvoXKEVEr2yL9bB9yp7qSNFA/YGfQ3IoxIPsBe3iVPEHpgNQOD0YA4xPmVgfFEqOmTalPw1pvuQkYzs4S464I3y3dHjR3LoGW0HuiLdfWL8oU2+ckj7tsQwC7T0VjhEEHTDmdauX1cOHT4aVI3iGGTm8vnz4jgE85rfGGGBpmybwUrvx8CBVUHnXFdpP6GM3a+MHTc2FxBHD4ojA0aNsckGCP72t88lgCaf7IMLwAT9FghaLQiHRqhyyHZlp/h9LiwHafM4y4bSlPk4NpDOelDLGP594YaaIaK0WFV92vJ/n9nP1yFqlHC2BGGkNse44oozbiQHbaI1932bg/6GFsZoSl4YzbE980AgaSoqkBGIfrbYCkQAACAASURBVD8G79DB0AYXXndjOX3ydHTJJUa08DmymrycLJs3bQwqSerzxhtvTNlPAMogQFmgwNAgFTUH34EWrOqL8n5U2m64aVH2fcO6tRF1YHRcVoge48J4minisl/1lavK8JHDQzGgsCbxm3fZ/DRid3Z2JdDmNKGvHKq9txeCfQda0EPI4bln/zkIggvJYEkiNBy6uPjrVy5YUNZ/ua4sWfp21klAjr/vDGq0pm7F2Y8cPTrlfJfw61/7Rj7jL37xRHp79P+89vrS8unyz8r9991WvvGNr8c5QlNRCwy49bmPHT6RcvArL718njNqbpSZT0rOEu/m5t4x4n36CtyOpbxOcIPBMiiR0xaU47cz6qp27lkG5LXUplRN6QEOWlpzL+yJc4FmEkrM8KGl/0DKZyeDSqNksuQUcHw1qgWVglKTqDS2NtW7664GuY6SVqX3RPns+PHz9A/Jsd9d+8XaoG/AEM4KWlITmjp8sdJJTiUQ8t8cs8qZswZNdj85V/cZfa6qxJ0MDU+wxeY4N+icnBYDDNXzfU47VdCu7vzsmTOd2VcOWVCm1K6q8NOf/CiVm2889q0yfqJheLWSpYIj4PG8n69anZ8x14bx95mfeupXmdPESLMJJjSzR4ITtEOJNAdmHdxvgXGdoUCsY2L52c9+GkDmVIfG4Ko6ZG3ZCK+jX8z8MA4TQKQiNXLk8ASFkiJJiddviF0AZ9iJi2ZV7j3KqynXN920MNx0cqpTJk9L0CugrfSymoxDbb2WffIM7qb99Ceb6vyWPk3l3vvuKwPbBpTPPv00YANbA80cOXx0nplIAtTMzBz7umv3njhpSfGpyLA3lTZNzqdOxYZJIOosjCpMwYaxJ/pL9IqgJ3GAEh8ocqUs9c8e+X/k17spevYOpUei9xd/8ZdZO85eAgZUytDPPr2DMqJfmmcFuCDFfNtttyYwbVDu3HOButcKWNUzT6ghny+JasjcGjC7c/eeMmLUoIAIdY8vS4+OgOwMZa5Tp4L2OtMqsOgiklk+xDkbNKAmMA889GA5evxoxAHcBXbFOgHNJPyeRZBhT5zrKuHfkYBCcsAOSAis5+TJk7JuPq/zp7mbDVHdpeD54IMPJuHSAO+93BdfEiw2S9+coMX+UJkSpOkN40P0dKR3aO5l+TzWVtLGvvoZFQl3F/jnudkKFFBBifPJV6TPYFulV1pXr6cqJLiXjDjb7q99mD59VpS5VHmScG/fHpCOXebXsRPYL+/hjPicXteXM4b+Iv6QwIkFNDtLIru6zpaDhw7lTEoGq5qlqvXByPe60+zF9m27y+zZJHgnldvvurOMGTe2vPbaq2XpO0tj/7/z7e+WyZMnlMP7D5YJkwz71Ws0MPfIF4CObf/Rj/4pksePmT4/eVr8pXtFSXXtui/Kdddfl0AUqJfAcOigVHaAWaiLkmFnGKBnLTw3uhl77S54LWsgQJOMSoTTtxOKpfio6zzYKDGRNLj7evkCSJjlNPaCVEZVOFEH05eFJrZ7b4Awe1Sl6XfGfkh0Kr28V0SRxA0ANOfEevp3QNCpk6cTe0ls0dpUckKZdHBCl+xKgnquGzBZStuAAWXL5m05g5deUuc/7d61tw6jHTgoCbV9Ajqg2m/cqCpU47MIAHQ1lePH2iOWI/BVjeT3xAsA+EcffbTMnDUzFZ5+Pb21qQB2nstnEcv97Kc/LR8u+yjPyhZccMH42Gn3mk8Sw/3zc8/mfgmaVXMkJ4J+lRn9IbFDu3aFlqyq7j64/ytWfBohpRMnO8q69WtTwX7ggYfyfJhC7oD1EZ9947Fvprp19sypsvrzlUkqAXgqUhIBZzeMhtBC99Q5YL0wms7WmVkb1ucOPvjAg+Wmm28JyCVG2rxxUwSTAPd33nlX7gafLFEU26uEXHPNdeXDZcsCqKHEmWczfMTIVDPvf+j+gIzuo8/H7jX6ZtevXVe2bNoUMNq9Z8/5byyKJ598qjz9m6ei6kblGKjnnLuzqLns74MPPlTp/WfOhnniHjrDvuc8Rnhk08YwHSSp9sy9djatu7+7Q5hE1uTa628o4ydNKieOHjkfd4j5nR0VWUp7bJl1F/fYb+yqpvWrXuuGSDrUAmMN/snec0GH5g0bih7nujtTrktZtqdxsaHiItEJfaxXr/xfXMKIbd28tbyz9J3w0hl2zmXM+IkZnmQ4HgTOQC4B3rr16+PsJk2cGLSag442dt++yVglYZXycrbKhfZvjYM21RZtA/XsZAeln5MJ/t597/1y+bx5qf54HZ9RmdfBXvrOkuj0Xzb38mTANsfijBg5qsyff2UqFZwuwyOgcAH1Z1ijiy6qaK5Ncqj0Wuzbtzt9RYyCJmgOnbP3rHwPFRmbjxs+97J5tQlrjMGE9UJWh1epGbyNAN++LF/+SdTP6PEL/jkwRkU1Cb2LEbz5tttjyFRnJJlP/OgnmQpM5vnaa66LgagKMAfKk0/+IpWDf/tv/zx9BfaPURDs4cWS0NWrItMeNWpMeNIa2F566flyz733RVFDIGpPJC24yRrTUGFuvuXmIO4/+MEPymuvvRJVvetvuD7GhNGW/StNDx86onznu78f2U3OgZKG4JPCWpXHPFP27ttdXn7l5TQr/4f/8J/K6VNnkzwqqStt48pq8LTejcbPV196qfz610+V733vX8SxDxk8NOgFI+B3GM4HH3m4p/lyQHoAfvjDH8TQOo8+E+6wC4gmqEEaDx51oZ73igKZ12NNCW288MILZfOmrfncEATJsSoPdJ0zI0cK6fbfG9avi0EXDHYc7yg33XRzkKOpF05N7wWqHERxwKBKMRE4OBsdJ2qfGWqKxI4Ki8uPp1x61b11FtHsoNaSU0GqRFsgnTtKha9HQtqcCOedOpb3aerTu/TpEQSoVBn0i/6xAQ3p6jOnq3oRSkKjfG0V2IdIcKoG9SQ/AgP7iKrWQAO9N1RWg6bnleiEGps+qPYedSTJV69ysodTj+Zg3SV3nonwh+AKsmgt3BkoOBQYlRNizXnqURs91kDUj8rzzz+fpPf3f+9fJJF49rlnyh987w8TnFSk7ED53fO/S0BgWK4zZrCvICt9Ce0dSVI5C2AJaow1Q+HVdyAJDtXnyOFycP/+fCZ3MvOEOjtjA6BPHSf1qvVNk6gGzpa+KBJbYv+sp9cT0KN1cSQSsK9+9YHswRtvvpG7AXFft/7Lqm7YVZF4zhJokWHMe1SHmxNI+VNliP0K8BSa3d5y6aWXlEPHD+eeDxs8NL1tmlVxqgUAlDKh1T4/mzJlKhXB0+XEqQrCoCDr1bR/jDwfMamHhvPee++lnwBC6vcbktNQUkEe3vdl8y5P9dT7mQnEJ3ScOJ5EWLAnoNIr6v5QknNuIJ1UjhrN8uk3jCTwmfLQw4/kTL7y8kvl6q9cFaRQkMze+0KRSiDau86Ek4QBNzhhyZYvwQTbG/WgrRsT3Kmefe1rXy+ffLK89nuUktlEgKEADa0oZM1Baf27z7Tg8kqTkmSrTpibZs0FommaHl1nYkjK/Z1SkHNCpMC5Awj6Wf7m8ssvr7177e1ZS99XUYyAR1Olkbhzjzz6tTRPR9ylRxmw9s11xYe4g+ln7RkeWUcl7MlrZkjwGdz/qjoGsfbffl9yNmnSxFR3JdoqB2LZBj1MFSd9gkePRCEUaGbtva6fwSCQrLnDgmqAFrv4zce+mSQIBV11JMqM+t06SXt3J/BzHwAiwD9CF+65oE0VLhQi7JDu7pxz53jbts05q35PoB+Kcrj6fWvze6hMVbLckE/9N7371ooDMEVSbwgo20mx9GR7e/zw3/39fw/L4777Hkg1QVUQnVLA6/+Q5yNHjwewRZUJKn/4YOk/cEBlJ1DyGyAp6MiasnvsDJU9fsuCQsEb9CTPab99DkG4RDM9T2YY9swfOS8gI/EaNCjxgD2wl/y4ijj76/kblCc2ye+n8tO7Csc0wGw/05Axdsb8XSO96iV76T3S2hDFtyq449nNVREXqgrV5AV9ti20UfZRD1trv9YycPDgsmXLtiTMs2bOOC+oQTmw9h/vycBvtoOdVDnhMyQGRw+jqNXqDzurF1dCw8boOXE+xXx9mnvFlotDUAqBBoQr2B/P8vJLr8QXZnh1vwGplmXOFHElvd/t7enVzdiMBQuyV5+v/jx3/aabbgoTZsVnn8Xm8TPsCIqacSiC8W9969vl8NEj6S9yXu5/4P70me/atSf0e2vGLji7V1wxL/bu8KGDeS1CJOJR686/uJ/+/otf/LwcPXK43H3Pvbm//BqangSsIR1/wYQJed3DBw+GuoploAfKz/Or1vSHP/zH/P2P//jPAorpZRcLAcy0dfDz//KP/mV57tlnMraDarBhnvytis2vfvHzABn3P/BAkih3QEIiEf27v/v7SETffffdZeHChT19NZ3xyU+nyvR5+ff//i9jy/hgQM6TT/4ytv3WW28rt99xZ61AHjqU8ytOU5hgB9x/Aiaoom+//XZ+RyGDMNnWbfZqQPbJvmC9+H1rJ261zhIyKqzu5R/+4R+Vpi8/e6XbgeYIfLg0zvZkxoxjI0DyPUoy0BGHPrrvffr09OuQ+qSaUPt3HASJDuNjs996862UbB1ARnPsuAlxIgIITgXSHENXulO5mI6HPnRoWbFiVfnd84vLNx/7agLOoBQDBwQZI/EIWR49qvJ6fSBfK1d+HuR89uw5oZfNnXtp+jnQPBzuOmehonGPPvJoslpTdfFFoQUOlJ4X7+9AvPLyi+X22+9MEmFzKWe5NK+++mr4/zLi6669JlQrnxcHV2/Bgw8+nGSJI4/e+dYt5fEnHg/X8d6v3htHf93110el7je/eSZNdHfddWcCPUYBqqGU67VuuHFhekcYxKkXzgga+MH770f2klN87JvfSgIX5GbAwLLpS5K1nyYLz2Tbs7XHCRXu10/9Kgbvu7/3+z3KRSOTJP74xz/Mfsy77PKg1fZ2x/adMaL2TEXn6994LMEIh+aCu/iQRAbK2lG7ImHtoHNyjJXkbOZFs8qE8RNDj2Esof0Cc30FHNirr76SuTsqW1CaRlkZFYLMp+QB/VGvh2d0MQxrk0BBoyUq1kej7O9++8/lD/7g+1Ud5sDBOv9hx45wmfU8jZswLpzae+6+N7QDa2z2DIRc0yUap7PoogkqTOOdOWt6KleR+z59OsPiopbWq094s6vXfJGKhySEoZ4ZBb/2ONba91T7B0aNGpFg4pmnny6H9h/KhSRdLkGcPmNaDEhLa3OS/oYwNEONLiCwEfRLmqO4lp6ngWQb4sQlRV5PUBfZUNKgPYGS/87siwwuPF4uIIM6YmTpaG/PMMy+bW1lyLBhubuCRM42jbboQb16xWHoCVEp8Dmi+HP6TH4elatWDqo8bio+vXsl6fHlvkEArWWqm4MpCFXqYaNS3Eic/Mn+eEaIsbvlOfBuva9A35lDQ0TTkPh4HX1/NRHtLp998mnZtmNbWXjzzUF+VXxUZkx6FjRHvcaAMUpAaGnFHBFS5sdC25S8OE+ffPJJDLUztGvHrtxLQAsk0LlsBHTWghpe+gsyaLTKhHqeOk270gO2bN0eRMx6ADzGjhkddA16KkETAEmUBTiQsUqXmJ01FcSazC4x3bxlU5Kq1pa2Krs7ZUoPrfRUejzsuWovO5BzkTk7AxIcsFHZn+becbLXXXNtKhACbnfHcxJhiNR/35YoL+3fe6AsX/5ZlY4d0L+0n+gop86czRlr6u6ObHEVBOkVlJDAhCSETRZIOpPek93gH0i/smk+k75ZwT/xgWPHj+bMoimglrG3pqBb39rnuDeDjgV9Xge1QWCH2gpZZkME9evXrQ2SLDFCRVLBqDQzsvOTE4BDZwFlEtucqSNHAt6wg/sPHQwNFqKOUQCYiKw1ie/WtthvdySV+9a2rD/pb4mqgObLNV+UkaGancpn8Lz8qLOlqqVqIaCCmHPS7KAzEXn69irj7+ygats7lXCBuHvAbkoi3Q9UUUNq2fXlny4PeCJh0sjusy7/bHkQWjbH91EiVbswIyTrzknAhwwibUnfSXouDhgDMSMIvMScXenoqPYmCTga3749eYaI0vTunZlquPTsQ2jhGzcE+LEubDSQRm8EG2YPILbowZVWK+Cvs1+sGRlin8Ue25e7776np6F/Y8695xV864VCNdInq09J7LBmzecJeiSuFWhpDZiIWm4oox4SvmzWrBnl8gULAkB5ZomI+IAve/jhh8q4MSj8vQLyeUZ3MXPStmwNLWbWzIvig/hb3x8zbnx6vuw1mp1zbU/D6kiyafjtgNhbv8+4VxtapfU1wGewcc+A6CQ8J+rcJ/+nTqf3yTryEQAj9gqtx4wrTJSIdQwfFr+cuXKHDyd5Z5ckiKjHKo9DBw9O1V2iby/ZAXZXouCcOmMYM+5H1NgGDsp5DBjTI8HfUMtk81Vk+Gsy8pGqNvOkuW85ffZ0/s+eHTh4KPR7VCxgwaBBQ2IjNm7YFBBckG6NzRoEpgBO2PSfP/FE2bR58/kerYB9o4bXoZu33Za9OXrscO5EksPBQwpADgXWoG+VSfcL48cZnzXr4tDSUIRVN9zrAH1NdTCn18VCkXy9/8F72e/ak00hlFKn5LktILpnAaaScNdjQ5XyjTdfSw8voFjvTP9+A3PHIyA0aFD5i//478qMadPLXbffnuTDen22/NMkzMRh9PEI6F9/bXGeja8BhPo5gI0kSqEAVU3v2L/5s/81yTn7Zr9Um/k7Z+3++x/M2RafuMP8F0aS2M49RFVnJyQxN928KJ8JKwEN+oNl78dG+ly9DUzt6Ej/j7OkwtgYA6AvCK2zzobbHZ/IhmMhYX94XzGxyjvAwx3HOhJTYkOI68T1fPgzzzxTfvCPPy733393efChB/OMYlt3/If/9OOybNlH5cGH7o2QC7aW5Eq8hsUhQVSFQ2tNi825zvjvVSv1LY4sC29aVBOdRlMcp+Swu1w2uGrQ//8DqyQ6/he6Qs/hD42tqVeCD86uNqodLd3dFRU+sO9ADjPlC5UIizFk+MiUBF97bXGCCT9vc2bOmpGKkvKfjWVonn/hhfLgg/eFZsK52GDOfuOmDfkQSsSzL7o4l4uE4NNPP53AgQY3daYE5EcOh0bhEDHIGtc0FR86WHXPX39jcbJ93PsRI0fHqNvM9RvWRc1G+S3NXSNGBkVAOfnVk0/mMHr/O+68M4OkVACeeOKJsnHDunLffQ8GxUL3wp08ffZMefmVl4Igo39FpWvqtIgn/PIXv0gpUOLDGak8cfgSQJLZF8+ZXU60K3/uL7MvmZvMWWUIqmR/VJhUfszUkfHOhMKePh1hhzfeeCPGVnlRti9RSFPu0aNlydtvBRX76lfvz766yKpYHIwgTZ8LDqqAF6eTMeAQPvn0k6DdsmdJrWBNUqiK8Ed/9K8jWW2tlYNXrVmVQ33LolszO4Rz9bO/+90/lwEDBpWvfOXalIJl/CtXfhYDnN6iWbPS5D1qNDW3L8vTv346lwaq4Ix1la6gMKo+6ABQtQVXXBGj4bMLECDa8xdcdZ4vrrF8+YpPyycff1huXLio3H0XJ3o0l+rokWPlmWeeDcouULQW+o2gEZITzc7+zrF1dZ6uVJsuA1b1FTSX995/P7r6I0aMyudHk3HmOe3Zs2fFGGSugSrnlm3lzddeDxIrCZg+Y3qSLcEsKWq0C4angciZCyQoVxaWnLlv9p8ynYqOMyAoys+Hsy4gc4aBByVn17+lsiDZaGsrzVDUnqrsWUnHuTqXhAF3T72/gML+Rla6vQ40ZBcCcvSIhPhT0uBMNUr/AoeGtGsDifQ7+e8mZew6pds5Yz/CBycvnWn0lfbaKG/HUJrTcOJE6d3UKwl1dTZ6kciQU5epNBDfX/rmm0GGblx0Uznafrx8/MknoQopx1PcsZfW7/77H0jg1qCaCYChlBA2zl5vCpTe8NmPPvw4d23U6DGZQyAYFHgIZgAiqe+h3IwclSDYenBsEiIByZixF6SiY2/826rPV5V58y4LGkmcwWeWZDSkbq2LoHjPnn0BJ9iiVG86zTQ7nYoAahH0ms1V+UYHZuMEoH4XjdJ5tV+CWnd1y5ZNOd8XzpyRdZswblylTR1rT7XRzDKBQlW3GpeAmNrje+++lzk6QK5+AwaW1n79E9R1n6s0Nb1p7stvfv3U+fPh9wVWAtf0SGre7dcvNpE8vzNA4UolF1VTEtaQrE2Pz759ZevW7an0CNwkoO4J5JjTZi/dRfuAIrls2bJy9uypoK8SSmcNKo3GxuHyO4IwPV3uN5tWEyC87qMBhGbPmVOGjxqV6qtAVoUNRUxwcc6QvvETgmA7886DfVKxgZKyYUAXv3cyIECvnA17KrA0N87PvPTii0mKvI7PFZvQbEAjgG1qfO9bb7+V6peAq/ZCNCcR4ktw1N3Hd5Isj8ueSBolkhJKfRaqMHo7BBT8HRsveQegpYIkMQVsAtUOHqjVO8MdR4xIwOy9gBsCcmcPUKbp1+tAuvkC9wbtVHKn0oTBYN2xGdKjGHvTNzbDmRcguRPpAT5DoKZWe93tKi3bmmf0eZ1JCYD38ZqSVp8JE6HKSguuz0XmWcKP5aEyYzwDFFzScMG4sZlh5i47T8SL9NKoJAngrr3h+lRWvJ/PmcG+e+osnP6tLREhkRzUfhGKoFTbDiXOifjKm2+UC8aPL9cvvCn7jObE/lxx+eWlX1tLkkx7K5Cj3qgys3XTplS3VCAp7gECrTnft3tXlXY3N4QtkZhKFCXfbKEKgmdVaQu4s3Nn9ta9dr406uufQyVE5dY3644LFt0/PXL+G60biCa2YhuAoex+qJeDhwRwberdVL78cnV8mwDVXrsj6GaeCZWSzbWWM2ZcFNBhzerVqUC58/yi83f67Kko7UpgJQ2oS/a+vb0mjRgrn378SZKh++5/ILYgM4VaWsqaNV+GEgzkUCUSUAO5iZcQjogYQ+mKr4P6px/0xMmcE/v/2afLU80PDbutzrvCSLAfACVn1N323uhk7C/76Uuib73ts5jTuW3MFBPsS3AvmkXQZFzOlP4brAzA8569u0OpFxc6D5hIAE/x0g9+8k9l8sTJ5aYbboicuIOHeiYZcoYNp3XmUHc174vz3HfPrr/cOvt8wBc0NpRTd9AZEMOYvfPkL3+RdgtKdT4bAQlrJw7UGqINwOvwJ4ZpmgH5vX/xB0kgxUJ8FJYOoBGAMbD/gAD8qMMA7Cee+Fli19tuvT2gvt4pPvrVxa/G3/FpYjdFCfumLxFTCGh551135SyyMWJr4NolCgXXXZ9ne+2118vdd90Vtg5g2f0ASu7ZvTcx5iWXzIlNfu7Zp8tf/uV/it0x/LQqOrsH+3KHnUG+HVsBkGYPmtatXNzNIDn0kUw1J+EcFIqaRa3ecB423cwOhxmdQlBSD0+PYtvpyv8WuFispqY6fX3/vgMZwCSjZ/w1uja3tIa2pFS2du0XmXviwl8x//KoxDDAkDIIpoBShqjZ2DPq4/C+0B0ZqwwdmmABJkysDZcH9h+K04Ac4XZWJFrDPxWytmTuEKW1a9fEkKJV2byKaB8PF9XPO5wcggNjATX62nCULjQ3DiKTaE2Fb20t4yeMKy+/8mqGZA7oPyiJkEBZRinpk526uGSYOfwHH3g4tL0VK1cmM09S+M7SBKeoYLiF0Dp0pg8//DgNu/fc90D6OlyCBneYetPPfvbjsnfv/vLwQw+VSy+6KE7PRf7xj34Yw+fgG9TJWHIuGrX/4e//NgjGrbfdHsfLaHCEn37ycQan2pdvfvNb2Ysq83e4PPHE4+FUqkToy7H/776zNOppVIi++93fixODppKbRbWZMWtmuebqa4PkMPhmDih50sZ/8MFHUglySH/ykx8m2VGCle07ExMnT0hA8F//y1+FNqjCkobl4+Zc7AxPVW/B3XfdXaZNmRpn5AxAGKzzxbMvzlylBHQdx8vbS9+MjCEDDRHfsWNXz1DBfkGBfE6BZCZW9+6VYV8ffbgs70uLPoF+54nwapXnUYicHeX5Z595OhVM98W08tonYXAaAwv1G5vg8ejR9rJ65ZpU5TyrPhCXc86c2UlqJXoDBw2I82dg0ZIEdOhT3ksFQRJ3rutsuXDmhTHODHKkIgUKPVUdJXnVE2e4qpRU+sTBvfvijCDhEWQ4dao6ptNn8t6ReFbVOnYsiQGlI9UKiS+HJ0BsqAJl+nvP7Abf9/p13k3f9O/UXrXjuf8tbQL62ldXG2/3J1kQ1Ljrkag1+K67xCmzH5zMhx8sS7DK6ToTEjElfIYM0nTB2LFlzy7S7e15Hfd+JFpod1fuGxCFMYR2QZxVzL7zre8EPWwkhYKoiGd0nktS+f77H5Tf/fa35U//l/+t7N2zL+dpx86dCWCcsTxbz7T6qo60o0wyq+LMmQT/DK1gOPLWfUlD65NrihyzYFBA4c4bHssxqASipKEl6Mljiz2Dz9S7T517AWVub6+N9kQzAAbWVQVNj5igPcajZxaKoMpzso2CbH1gbNKEyRPLoSMHM0eHsxx/wbgEVmwsqs+MGbNyD9Auxo+bkMZ3NCOfAWCDvibAPSdglaSNGxc7z76ig5EQ5VPQQNxZlQ0zjFRDnY3Q3SZNigiBhK3z7Omy/8C+NF3bJ0mO5zl86Ei56uqrsybur6BPMOycCEgF4/qp9B4JKgEEkFEBOaTZc5ghJLlzFyD9vo+y7PXsqWpJndMwoEyfOavMmXtZKoM+MwaAXjtr303ivalXns/A08w5Oa6ysjH2SEK6cf2GPJeE2Bq5j3XoYH1PTv6F55+PfbR+zr3ncG/8XWDq/C59552cyyr1PiyVbGdJcKyXhGKlBl89Oio3AAtJLZtgbSQCfLBEzGuLbAW4vjKzY9wFsSHeD3gSemNLS23WP3UydzxzwkaNzJ8SLs/pZ2KPIgHbks8uQeNnBE7EbBpSsOwDajXo4QAAIABJREFUOygwdNcFLgFEeiiH7AybyA9nOGtBS2pPQKeaJu4AWPid9H51V+AV0GF/JPmSeXZB0oPdwa4ANlU9/MlXC7DY8dkXXxyf/dRTT5Zvf/vbqbqLb6pQEfCmK7GN3rmhVNW6u1JRsBaasPViAVcAAWKSZe9/UDZv21r+1Z/8SVgCG9dvzPs7L/auGRB09mySETNd2E59GZqnJ4wbn2fWd5lKYEtbOXjocNZGomNtUVrFYe6w112z+vOIEQBtapK3K3GS15OI6kVSn56UoLdfKsQQe0ABPyQxAv5dEqGXkWXlis9CwVTVkgxKYgCiFGQJM6iORSZ4+LCAAAAb52Bg/0HpifEFOEJtFeNQ1hWTAYzFEH7/zLkzsWu9mvokSNaHcezIkR7WzYqyaUPtFxYcf/OxbwX8jsBMWB6vlnfee7ecyxArFbLBYXGQkfbf4jPDfQXN4js2megAcRAJj+BYcm3W1oXTZ8VuR9xo5szYaD+fQHr06PSXOIvPPfds7CMgmv0C1jofjf5O/SUqhNZz2tQpYQy8/dYb5e67780g5+Mnjp6fHQbUcW7twboNG5JIDR46NGfjzImOPA91PT8DVHT+VRv5+SvmL4jNalSa+FRnIDL5bbUHmoiSPRYniAvCHOkuAYXFDeyQxIVdEM+wZT4/Kr17zo5i5rh7aLpGYVArlpQmCS7nAp4cP3a0DBsytEyYOCmJ1E9+/MOMYvj2d76TWNn99t7+zWsSOdLjGHXXvn0zXPSZp39dHnvsWxHsECtgRPl583iAEN/+9ndilwHDzqIemx/98IdJZO6996tJPD2nNWBrfv7zx8v/8b//n/Gb7oGKk/eSNOqT0l6BosrusL9/93d/W5o2fP5aN5QMXSLN7R0U1vqWyVMnB+VY8dnyMu3C6XUaeHPvHFiopeB30kQ/czxVAkl1FJTCTz8TVSAPxwFyVNBkdBMlsQ2btgSZd3EEvRyTpsKWtr5xiJIKimqyWUmJ6s3f/D9/nQv87W9/N5fJIQ36e/JUkFdZ/EMPPZqSGScgoH75pZdj5K6//vokDQyF31HetlioDt/73vfyPYfqrTdfL1+uXRfURKDtkMhWOd7HH/9pWbtufZre9ao4BJIolLwP3n8v6Chu5vvLluVypGF0y+ZkvJwjo28zXSSVLAHXo49+vcy9bG4SKUig3gDa372b+4TKJQH4+ONPYuBRqlyaW++4M8ZRcC8ZrYP3+pdly94PreSG664tw4YMLt3nupKto6FAwaAlkjp9HBwKVbTG8DrBCMcE3VP2FdySxRVw3rzo5gTOAjlrpMxMU97v3HD9DUE/HTAIzdRpFwaZgG4JxlIV7DybfquTJysC78L7LM7RpElT0rAtqJKAffzxh0FV/K6kSQLa3XQuTubFF14st9x8a36eMzeg1c12+F1gydEIEq3r18eYMEpQGQiUZ7X36zd8WfSZuZwaW60X5TQNePqGBLqU+lhWfR7WnWSxatmiRbfkfLuYQwb0KZ3dXVER5Px696pNwIK453/3fNmzb1+ciUGW+qCcM4EAFMoaSqQ7T2l631Keeebpsmnzxkwy5qChzUrf5MI5sm3bt8YJSTol6QJDfUdok2YxSXTsm0oPxUGDIqFtKFPQWMan9veMzFoJulYtX5FSPAPYq3dT6a33Y8P63NvZF12UMyU54hwFgyqsgm+O0j2TOKSXDEXo9JlQJ9wZr+n1/Zx7SFmo3jd9Bp6xd1BXToXdQCmUuGRA4eDBWe+NmeVyqs6CaWsLyPHh+x+cB2I4GRQKARsjp6/E95p7VTERCbt1aG5tDU0HMmVvJOYoSZJRlYDvfuf3yoXTp+UsoR8AIqBHziFHsm7dhjS/P/DQ1xJQSrYNrJTks5fsD2oWihj7ZabSuAsuON/bwqA3OO8SHZLM7qGKMPuDdmI9CFW4M9agqtQMCY1W38/xYycCjuzbbw9x688mORD8Sn7dFbZSkE6ZyHlhs+2dQFFVkRMSBGWWEfCq82y5cNaMVFM2b9gYJJ4DFaRbP7xojsx+CXzsfwb1TpkaZ7dR5WvvniTOJ9s7klxZH/ssqBTEe3bnLXSFHuckEAJSCYxVHSRUKkzob6g+7BEnB/1Eu9UXdPDA4Tg651bCaM0iZHHkSM6YIBStisIT2VsIMhlk33eeCFuQJJeEzL5oZvbDHfbvXgdd25r7DPyI+R6kcfcd2F92bt9RevXpXTrPnM7gS3slmLVPmtlVqFwAZ0GFz70+3XEqQcbV11yTYH3V5ysTYLB5krg1X3xZznVW2rdzDxRU/awDo2sFBGXYmgMS3UV3kP11noAW9lQizVaJAalAqXx7Lc8ieEfr8jqqpI1qI38t0ZMMCSTcCX6DDHvUDfXXUsY6V2d2SV7Nx/F8ejT5s0rBbY39FFxLzJ39DHkOXf1c1lQia5YVvybhIHSkZ6JBn9Xvw45TPxMsussVZO3sUb87HvBSAlZ7wCbGzgLaUs3v6ozksUCxSlOfSkDtbAlk7XdVZmoOG0PcIH4RgLO3119/XRgdemnsIxurootWq4ft3CljF1rCwGCnDIUWc4weVecuCWLRaTdt2VyuuOrKCD4MGjg4ABpQgW2U9KGquW/UwJwVAKi9nzZ5SgLbWukEhLWVznNduWfOxbBhQ2O3BaqSOXffOfC77pXP0aC62Xf7qBJi0DJb4P1JMzuXKijAB3ZNcD129JjcDe8l2GcXIszUWUcpoJrPmHlhep+9h6qJipMv/XsAMq/v9+ybc2AfzSKqcs91KDlb0n7yRLXvAwbnHkybMi3I/TtL360zVvjBznP5/fvveyB3xLqirb2zZEnZd2h/qlQWyxnAeHH3JAZ8qnXh71Xr+JJ/fva58snHnyTOYEf4xItnXxLGi35iKnvsHRDFfWKfJHr8rr/zD425kapuZsWoivJ37rAvQ0oldhfPnh16Phrud77zndKnpU8pTRrsqZHtSk8iAYD4tM2bEluzq87EiePHy/at27JXkydN6lEw25WqhbgOkKH66gso4X4B7BoAo7PB1xhbwd7zh6ft8+jRqXqKYSoYNDoCRnyKynYS4EOHchbZAecpgHmvkkRVb04VEuvI/onzM7QcZZ8ATa/emVemioq14rMBx8hRi28BRmIRdzS9R/v3x1+K4wDmEhx/b/h/1Df3bMGVVyaBl7TKGdgkoCTfZa3DpDnRkd5CCZwcgp3VrsDOAYH4D39u3bYlFWt2AH3Nmqi0N21dt6RbsO6XZcYyzIaTOngIP3t5gg4OoqupK70aAgEJyKTJU+JwKKc54KhfDDHComGdDiGRAh8QahHke+uW8taSJeGn33PPPeXxx3+WS2gSsYvy3HPPZXLxDTfekKqMZyL1+KsnfxkD/41vfDNcTMFhoxmSIRZYff3r30zfBzqcw2bzOCYXCXoq0IDC2pBf/vLnOSg4fwyVwyKpkyRBcPC3GXxlfEE5GhYFHrztK+bPD5XOJRds+D/OPdWfjz75+HwfQygomSBP0nBAMmkIJETIgVNGFXxEBnDnrmxkvUznQhvCWXXZbH4kiDMHYGxKpxyzBnYXSoNdbWY/F0UPn7Wj/USavyBTjHOVMR6cdeHoHSxBqvcPrYiaWJACzZCCqjqZWYMrFIHzTYDbv3+MpAn1jbK4wy2Lb8hIChwExgyLhmPOxO9Ab5wbyVRmC1xaS9nLln2Y19LvIQDz/hEZ2LcvMq2MHDECCY/PKMAUTBmgyJm6PBIXaKgk8s477y6jRo4MV9yFY5Sh04JEwW2Dt2zdVBkFGpyZdRfcuphXXnV1kiXokjMrOLUWAsHJk8YEGPDzxC/y+31b0gCo/2LTpi0x1nqCbly4sFx6yaW5iAwMRBJqGiGf7qay+LVXy7IPPkjZFwJs3Rh0Rsf7ofQw2gIH511SRhTBz7ZBa3s1pVFYlXHL1k2pQmYmTU/ywPBZM3t85NChgAd7d9choJwh/vakqVOipBW62oCBMYr089s7TpTDBw/FaHJ2KDYNehzD54wyvoIgFTzzRyQa3ktA5GeilJNemq7MtpDgQwQbFR1nGmosyBUUGa4rwNY7w+AJZiRKkFtBROg5odgcCcooaXRWNH9CdtxviXZEU3r3DiosoEDPtOZoouiN/+pf/3G57LK5AR4+XPZBAtMFV15Vg4b0mZzOHo8fPzEBsgZIzpm9a8ioMr4CArQqAbc9kgChZDrvPmP442bunEK7qb0lOPvsysED+9K7Ad3mqAUbFHz8rqR5+rSZmQUkoJXoCixVMTl45xr6JjhR0eFE9YyQEJXw6BFr0ArR+lCTwvnv31bmXWGw3syAKj6Ps8TJSC7s6bDhI8uxIwZU9g3oIQjWw+V37Im7xH6RU2YzoNxzL7u0mCzujqXfacyY7BuaHmc8ZNDQMvXCKWXkiNFJrp3pL79Yk94cexx+/RkzSfbHQQq+TOSGxKOGQY8BIlEgO1v7dpwp93fixPGhB+47sK8MGTSorFj5eSR7M1H+xMnYZpPIOU5UB9UFvO4GlUqQCI1ONaJ3U5DEgeYSTb8wAxZROIjUoOd4T2edjXD2vL4AwsT0LZs2JyghwDJl2tT8/KfLl1elQzOH9uwtN9+86Dydz91DOWJbJDNAFH4oQ7HPnC53331fkE/2im1lj2tz9qHQEdkH58j9EQzyle66+8inRsr1jGGZJ+MfI/rReTaBIDsWdSd2+eDBKiTUuyl7zpY6pwAnVGLS9ZB454kf93uCLQlFEghgT486Glso6QMwAkz5SMg4X66C5PxKWlSwq1S9c1rZIXo4UXLFC6obfBsEmk2qE+OPJ/BGf5XsWHcN/5reUbMFytB+lRRAEDvo/GS+ypiqiqqKwOehbqsQCiR9RmBtxiYMGVLef/fdjIeQRLjPWBV6VS6ePSf2pw5EtvcnIp+MhoStQEyGrUSljKJlj6KaM+lL4mHthg8dml6VqDP2zKxjq1RN+WH3m01zH9gucUhjmHujGm5t3S8/i9IFYPC5VbG9tyDUPBX3TNwjyWQvSPNXILCrJjLpC+ofn2vdJbZoTGwCe2lNoqTWIyetyuS1a5LcJ1V1vz9kCBZABdbEDkniT9U1cmY09qPCvf764oj3RE3sHHXdOjsPFVXSvHHd+rJ9186yY8uWcrzjWLno4ovLpKmTy9QpU8qF06ZVQOxM7RkCshpfkvkwX3xR3n/3/QiAoLIJ8Pv0du9a4vPc19NnqcadqdTJvn3T1426J8aQtGG3sD9EQepYgQp6OWeeEfNix45tZcSIYWkDcH7djW99+1tVWS1zmZorfXjgwPRzpyLf3Jx4hNLnViDx7ItyrthuiTxQim/znNbN3pMAr8pwQ0Jlcz9rknsm8agq2/CRQ1P54zMCiPTYNEkMoADbAR4rFknsMGZMwHfJizjPnooNh48Ykj7UiZMnhr0wbvzYFCfEidacrUepU22U8EcY5fjx+C4MJIDp9Fmz4qNV1PhhlVlnwRcf6LOx2fyTBAxDxH22F0ePHyuTJlQ5aXdRbz0gQ0Iv/hJLTJw0OVV7iY5ziu5nfRpqzHIDyZm4UFUJyPrmG29Gvp9vadq345NugZKmJYdawCDgZJi9UYbdhXM+uHSVzsy5cdkYOMaT8YYUeBioLgdsOB6kSXCs0mNo6KHDRzKjwmsueXdJmTPn4ijGCAxtwtxLLw3FQQ+ObFUDZW2+3VJGjxkVVFvWqLHYhbIgjZkcMjmBirk7gmgZuwMCLWE4GGTcWgaA8YdwSE5ULYYOG5JNp5gm2GVUrIMgkMOWTVKDo78/YMDgOJdo3+tl6KpDK6dOm1La2vom8PaZfY621irpzCkzSgwDLmy41j0lTYeTASO+kObDAf2DNGreqk17ho+2J5HEK0622+NQHNKBg6ts8I5t27OxEFPKcFddfVUOcKNnytoxToIdzhzdBeUvTe9NTefXyywMzpcxcwY04HquJGoDB5b2YxyN/gxoYdd5Q8ZoTZo8NUbevqgACOIZiQ2bDeUc0iPjjXrQlksNOVE1YWhxKK1PGozPdSbo4zzxKxvBNcRMs521lzS4ANaCAWKcNGh6Xcoid95xV53M2yMgwWD7HMOGDg4SwKFDePRIQWtJTwtaOMmUVo8dT6CsF0u/w6HDh1PJEgB43ksvuzjBhQsP4XL2GcVGYE+qFmXGuYSCf+XqqxOg+SwuPfSzu+lsj+DD9gRe0Ad9IVAzwaB5GAuumJ8AwN4SaTh86ED2bOSI4TGk1MncK4GwcyNgcDcZEIa8X1sd1BoVHMHsocMx7uagOBvO/xlTmadOKi1QwI4TNdnt6IiBI3ODniTwkngAO5zJGLpIBg9MctKQtN1PQnlApdx57iCWXVXUwCDGA/v2JbCxtoyaM8nZ+lNPQpoqQ3stKeG7K5wMg8bYSgAas4eiFni287wqY6OCxcl5Hn1TnIl9cI9xhqGVAILPP1+dvhLBHluh6onaA+Cowyq7o+SIHgk1YmCjqnbwYGa2iCpTJSxNSVLdY4CEL/dJcsSBVzXFzjpVetwFOV+hKbVUqvCxY4ZXEiigBLY6awp5X7f2ywSDmmdfeeWl2NlwyNeuD33OPYWKeX93QsDA8VXu/o6sO1tk3djQBO4DB1ZEc/iw/C6nLhjkfPSnVXW8rjg4d8GZcVY1+xt8KVg1cNTndkbQGyTtUdjr6s7sGL0CPm/tn2rPvWRv7L+1NTCRapXnsD/ADkGGihe74PymMfrwoaDz7GI9181l8auL89msn/tgzap9PZuAnM38Yt3a0r+tX9m6TbLXnbk6gAFJD5BN1d3AWOfcXZZQodNZJ+fx0OGDoe5gE4wZNaaMHT+ufLzsw6zd9BmV/qJyDfBiQ733mbPnAt6oyuHVS+qmzbjwfG9RRiMMqD0CEhCVRQG5AMlzCIwyR2bYsNBsBcLPPPtM2bVzR7n2ukUVREOBVT3aszvr2uifFcCaSeP8ATgE9ZIgSbJgg2R8V1MdqVD9RlMABXs2//IFCXwBO2yxfZNACLIEDShXfIvgobW5bxnkXlPVGlTn67DZEmw9WFUxirJdc5IofqAhO+5ZT3ScLDdcf32ZPWd21DjNZ7Me7KzESBLiTqAapSewT3PsgWSPAhif7Pv+rqWmdUBrGTN2dChW3gdAqE9ixtQLSx+Jgzvc1RXAUx+BWSv2iHDBsMGDy/4DBzPzDm0Jncq5E8ewZ/bU7BNjAiT2lLT0pQLZrlxwZahLDbor6hAwWOwC/IDou/PsR0NsRYXLMMwkRceOJRj179bFPbN2bJc9kaSEvmtA7/g65FwArsdSQOy1rUNUMdv6xV5IcNjCsFs6TiTZkcjxyX426pytdcgugZgMkU3fdZ88k0Q0iVJLS2TKJYPOAMqSn3PX/BwQhh3yc6HdnTieuylI5w+cRevHd1tDvluVyt+tzUcfflI++2xF7JUKj/jBezea/VHwDNF2vwXDO3duS8J41VeuLnMvnxv7PaBfv5wxQI6YkU9Y8/maMCNQwHds3xX7rhqJwud9DZWmoNq/X2t57/13Itp08y23Zv34RHRu62QtzdaTRFD5siYZm9JTZbTvGEfHjx2pvWGtrRGcUnFXyQ7VN2BwZSewcX4f1YpaGFsKeNV3dv1114ZFYLA4+yx2cP6Boj6T9V+8+LVywdhx2T/7WVsmRsUHrv58de7ChMkTsr6AfLParLmihPhYgivekDCwzxEXGjo0n8+5Zy/YZjZpxvTJqX4ZjP3B+8syP9DPW0uf07kC4AByG0OEVWkB/nv37i69evfNLC1MIz4ZuCohSg6RIdSU8OrYCOebz1V1vnjOnLxP+rAGDS6DA0xJzsW+xHROJnFqAHnOSp19qGJ3pqeP/GC55ivX5CxqB6ltKCMC9vt8WFQEdpLoVBF0HFdcQOXu2jgMpXFxvIFKz7H2o6FPVMSmdyZ3+2oEOjasuU/fHOKUVkspmzduKS+88GLZvWdvSogM7opVK8utt92axfv4k4/LvB7Z6AMH9yfAhuAJdjIMcsuWDANra+kfJD/SpZnkW//O4PrgeIaCXvQZAzmpzTQQizj8rpJD4SJz8spyDJWy3Y6d29KHEMpOj3Q2R75t245y06KbzzdeM8joAdDdhgy0oF+pt7PzVNm3f2++DzHO8506lTV1aRiCwQMHxzG54JJLDWWQAUZMYtNxuiOlfJcZDczaq4JoAF208JYEnA6aAE6Fp8q9dob2xrBCivURWQuGKWX2/v3TwCaBYaT0LzAkqh4cmWcRQAieGEOHztpD4A4d2B9aiNfg5FQCZPaqRAIrDgmyKND3XvZWidrF9nOMwMHDB9Kjo6rR4ESTg7Y2UYEZNjQUMwpmDjmn67I70IJy/EwVFfvPkAjinQHPLmCW+Lqsu3bvTDLOcQqQoN+oDhBSl476DxSwBnaHIy+uOqe87Ix5bY4NKpogpvNskim8UagQNI7D1dt086KFCVgaQ0RRD6wZY6lqh2IGuXxt8Wsph3OSeiQgttMvnBFucXdTpX5YQ9Wg7dt2lnfeeTdJD0ljX1ctuDKy1ya229tevbrjYDyHGSRnVUkYo7Z+5x2QkjeD1r9Hnl3QKONXbWju3aeqk3XXGTsRAmhrKx2nTpaO09BFtBAKOieT7GfIXk/CcuTg4QQ1qGQZ4NrZGaPFUDsbqYR0VjRZkorbLSlpOP0GgsgI+V4DjUTD8yzuvdes4hA1GVAxqQ3q5jx19jSiNyV4hQilOTh9PANzHjTgCiQEOgyhBD8KfmfPFIOGVXdUcCdMmBIbAjhxJzyP+6iSJaFg25595pkMgtNzNmXKpJxxdobalaB6xPCK0OlPIxQimVFlypr1BzIQdagzaDzj6LFVkl1QSnBCRWGwORehj9Q/vT5Kl8TLGWprk5Ci4azI52k/jubUGQ73tddcm+DsjTffrMnwsKroB2hxR6iNXTbXwNveSSj8X6JH3th6NCrNmQ10rD32yT5s3Lg5AYA1tt/60pYueTtNtrUy0C9BN2SRrH6G/R06FKptY+4WJBdaCWAScPkd1dsAHxvWx/42JIj37t9XDh44lDOL6um53nr7zTgonH3VLtz7OovteNYXCqsK7jnqcNHucvDI4aC6zotAwetUGmCVz8/A54OHUsGSVHg/dCVVOj9rD/gEwdUDD9wXSodLraoEtRw5qvYeERzZt+9gGTBwcLlo1swkS0FeBw9J8sJu9erTK0IhzpbzCBT03MAVAZa9FyDaU2APIMhzuJeqfvqGOPjx46ck0fAcADtfQef7oQIbbjssryF4gq6yl5BWohIR8yAcdPZ0j5DKlFTJIMvOmCDCmroHaHKCE4g16oo/q1pfBTEuGD06lB9Jkt91hj9b/tl5yW/rqaKh4iSOsOfOh9fgw90dQhLUlN5449Xy9ttLzwsdocoLP/iBVB066iy6u++5J6wN80Uk53w5JgNg8uK5syNnzS68+dabAfewIx746v091NvW3AXrgl4udtETxzcAiVQvX3rl5bwvQFVyqrJ7/XU35LyZycP3sl8azIFQAAmiQgBVd9Lepmpyos6gSQWkR4zJPU9VOCpyfUpb39aAEX5P7GTPfNZQmDvPlpa2KrDiNbfvMIOtOf61EdAlxuoG3vSJbUrSF1t1Qf7bc1APdIBUzX0BoMQRVVWsV4BHSTDfWccBAMEo5PI1TYlRzCezFu4Aaph989r2sPZBVeEZ4K14wt0SuwClGuI57rjPLinSO0xUgH9fueLzJCLO8rChI2NzJEI2ge+sjJe2gKQnTmJ8bC2LFi0q1y+8vgwbPiT3Bh0/qpatYr/T5dmnnyuLF79SRo8eG1+6f9/BUAgvunhOGTdhfBLsQ0eOpApo7sryzz6J8ADFQzGixEs1euSIYVkzbCSApjM/M32K7ekZZXNHjhpR5l1+WZk4aXxmJakcPPLI17KfKGdioy++WJu4jLKZxMT+s4niHOuCkihOGjG8VnHEc+9/sCwxyp133pHzJr7AFqIGK9Zz31Ds2BB7ocddTOH8LLhqQWIqCaZeN+C8fctcyN5VAQ94qlrG/olplixZEtsn1hH/1iSDr+kXWqB5NZJbP++eix0lUMAZtlY8WxUDKxUulcuTdb4Yny+ODG1u9KjYDHcJ4At8AcBbB3bS52H7KvBcxV0G9IyuQDtFzWarAgqHOnc6I2ouiRjX0J7+yE15fSAGGyEGdn75o1R2MRG0cZQ+pWnzl293Zwhoc724yq8eHkVBQFWD4cr/O3i4liUbiU2j4aihrMSQmE3i4nAuvjas31R++YufhzcIoWzrPzAIOSk9ZfnnX3ixLLzphnL33XfGEMfgnjkTB+39oTyaaEeMGF0DyQH943Cg8T4cB24aapQnBgwI1Q4apRJjZgsnq39DditgVvaCVsv+VGLGjh2Vw4V+YqEYWsbAYTh6TOBalXlssIOH2sbYaKp2sKBTZH47Thwru/bsTHlQ8tVQulEmZMTqPIUjadAmX825Kg0SdnDhOe2du3eU3XsrKkA22zqoBtmPC6fVpkQH3OXp6q7DTlNpaW+PQ6Dc1VDF49AdXg2lNpwTzbC1PXtyEM2zkIw40FCNOmegql15D9SlLSZAb9qQ9XOxOWjr+MWXXyZ5gKqq3JHnnTHjwqDkkCIB09/97f9I07UmXL1LnDJn4tDa0x07d5drrrk6Bk6QyTmo7n26/JOsz6KbFuU9rP/vnv9tOXG8ctK9ttKkpNke6fchxyjB0NsCdbhgzNj0bUHbHXSa7RXtPBiKGIRa4nLH7Xem/4wjyIyBHoUnSnsuCwQPpWHmLHOTTmdmDnrWbbfeGl4phMUz+T3PogwruOOUnUH9VZBoRtjzaZTWi0beFM3mww8/SECnV+n06c6ycsWqnEvVAFKoO7dvj4ziDQtvKFMmTyqtbX3Py2/7nFUt6ETUcqjCuatbNm4KAkzxhBODAkOWOHDOR1Ww/cixBAnuC0cA6Wxu7VsGDxuas+ZcNs7a4P4DsmeSL4bsCoebAAAgAElEQVSbM1ZR8z1nxn74nveG/EKS/Jv95DAb6GXD8TuDzlelBJDFPFmpDs0SvnrW2ZeGvKz7OmrUyCqicOBgjGKmrkt8du/OXWRU3RWvJZEKDSe9NsfjlL2Wn4XwsgtjRl9Qnn7mN0G/Lp07N8iPYFaiRKUPrTYqbHt2RsSjf//WcNAba9MQLIGsOWfTpk5P0zw02xpJTCCM1tC5aG3tl3MJ/V27dn2Zv+CKcvsdd0RG9c03TfmuyZ7zrnfBc1qLjz76OIEA5J0D93ruNfVCajXuKv6x9RczsEfuf/vxY1GcwvWmEgcYWbvuy1Qk8KlPne5IQCH5MDNn6ZKlaeBlk86d605PoTNkvgVAJNKhB/Ym6OaMPSOf4C5JWl595ZXcBYjeunXrUzHiLzyvfZJQpzftBJW8YWk+5qzZDhSHKs3dmrXiU1AG2e0NGzadp5uhJKr4skMQvhtvWJizJQhFGdm2E7I55zw1yvo5E+4mX0EEYt+u3edl11MNEgT2zGeyb8RKVArY7tC69u7NWTGPgs9hS9Bd+TYBr3lo3p96kPfas2tvGTl6ZJB4QYB+LImOygXKiCRPQgTZbNCHVJpQc1ULqWYSWAi9afjwcry9I0FPpIlPdsQmNaR9nWlILr8KIXWXKhJ/LM/ibp8+01kOHjla5s+/NPQWidbhQ1VhztkBKqkqBfDIfe0bBPZ4O7W2fqGYeN1jlOQ6TqS6h1Zihpv75NzyW96XgEVm3Zw4Ufc9QSwVz161Qnv8aFgcqqRU91KF6NsSoA6ajGrrua2DgGnOnLnlyOEDAeFU4OvrdpY5l15S7rjnjiQ0PsPbS96ulO5Ro9IgPnTI4JwhdyHMkzG1N4f9yCyp3Xj+o6tUent7gEH3zesvuunm/K79AR56XeciFDNSy2Z3ZPRGryQ3fKozw954dmdYQhIlN6qXkpumXuXQgYOxQWIGtsZregb2M/T2wVgmlQJI0dTdcwadG6ANwMbzeU+2F2DLp5AeZkfZRb0kqNIAMIkiu+k9+WyI+s7tO/Oz5N1TZe44FTvPZ0m0479UKMnld3bm3tjfhoJk9ubAwXw+Z5ovESSzI5K1hrSwWMf770a/3bgxgxzRjKZMmR65fMAtUI/yGpDMXY69b2lJ5UVF+dSZjlT5Hnnk4TL7kosiJBJVzlQZTpamrqa83zNPPxsxFxUi4EpzH2MYBpY2lMae6oMxCqvXrCzSwI5TtWoj6Ab4bt6yK7HZpZfMCiiFyuu9ABfsnj5En9E4CrEDVVRiQXqt3EXz+tC2Fi9+tRw+yIe8G8AECFqB9wlZTzLX7l4EnBYtKocPHghdVxvBU796Jr3Cv/fdx2J/gd+qHb/73fPZj4cfNt6iJl1aMcTM1svrDBwyMLaZL3E+jA4RP2AUzLvsigznlTCquAHUG71eKt3o5O6aM3bsyP4kFHrZxQfo40RPJLNe33OxJ2LfRrUFmMFesStEFvhegKd14RckZ+x1BegkjMfC9nKH6kykOgLDGS2ld3nrzddSbdVLr8pcpeHH5BmBDsBiXxT0xDKvvvJykkDUU8UG8ZlYQHVXKwMKvao4W3zt9QtL067NH3RLamTYFTFqPV8O9WFUTZT3q+GspVAJjUQkQThaWFfNyv2dKkeCGrS39o6yY1sdDgapHTPmgrJz1+6IEdi8cCf37c1DUVtTokN9Uhp02aH5jIXM1zNwsBazMSBQcgO9hMCnjHr2bHnrrSUxEhyyQE9Q5PlcKhtdZxU0JXMdc8HoMnXqpNDxBGiqKhbYZtTJuhorh0Sm0CJed92NdXCaHoTWltAwGLUr5s8rzX01ptdggZSfwyi5wZ0fMYwIw6qUwFHeHnnk0aAQAuphQ4eUJUuXlimTp6ZMq4ztskFJJEyQaEbw61/7VlBSKI5D8+67S3K4Bc7QrB07t6ck+jf//W/yOV00A1nV6qxPY1bJG2+8liD/sce+E/RC9YWBfuGF36XCJhiH+pLKVe6VDD3+xE9TqYOyoXyQUFbtg5D/6qlny85dB8sfff8b5bbb7sihY6z+6q/+r6AJ1994Q3nsm4+lnJwk68SJ8pOf/LQsWbqi/MmffLfMmjUzAaf9eunlF8vSpUsyNIqh4ewFsdDDZ55+prz99jtl0aKFCf71EgjSoHmSW8/8b/7NnyVZEkByuk/96skkcZpqNSkLgu3bj374gyRwf/7nfxH5S+e2UQq3T5TWBIiUQqD+HDFFFg1ydWDtmRh6yZuKB359g9bWCNYzV6G7BNF6992lCXwZab1Ri266qcy+pNKmBCoDBw4psy+ak6qjQVcSRPu/b8+eIESMDhWRSZMnRNVHtSO9MqdPldJLA3FXBqv6bKhmDaUl1U2Gxnl1JvxfgLVz645Q6XzfoDNBVJ+WvqW5tYpy+H542P36l66eiq6ErDELh/PGn3f2nXN3K4pDvSGBrakI9Yh/9SQ8lQbrNb12+u4OH05pnPMWODQoGY0qmSoX4yWpYGs8t39Lr8Lx9jhTwWQonAMHJvBKEuX9JV1tbeEpp5egCWJZqz4M7LatO8rf/M1flxtuWJjeCkkl9T627fLLF5QHHngggR6E37no3bvE8bIRUbvrPBdlLesOaDHQFeLIFgoYOHMOUv+DgH79ho0R9nCu0R98j7gF5E/VU7Jub1STrAN6AdVGZyNKSZfOTc8Ap0OOmq22Pn7WnVJhMkB17qVzM43bHVPB9FmtM46tMwP1Zz9UZ1TQDMNTUXv/vfcTxGho9af5EPpS/umffnD+7OjtsX7uBQRNYoPSywELxFA0OCb3GLjTkBf3s5IbKo72gAN8Z+mS+JrBQ4amckxIgNMzx0Fzq6RGrxqKYaVQnCw33HBDnh/yB5jwmgJU++49u3o1ZZaCAPDNN98+P8jZmYBoCsifeeqpJGCCW8/IbjpX6fnbtat0neuMstOgQQOiGIkGEeT5bGeAksvnXZFzparPsfcfMLAs//TTUFJU+AwoRu8juMEvOUOCJtQRlEqfRcLk8wg6qakJDKirxen3DM+0Z9b6pptuSZWGvDIfWCWLzwUV95nRefRA8UnWVuUwMzN6FFFVX0eMHhkAUdD105/+JInsubNVeKDRHydiRxVMk3D78fLl2tV5ZlVBgjirV64qq1et6mluHhBk1WtDhDEU3Pdbbrk9yZzZFfxtVAJ7V2nxJBmnBfUHg8ZWxoieks4kVvxPRDP27ol/Bgzs2Xe4zJg+IX107j/UPL52wRVl3hWXJ+kU6Fhn1Uf3Z/+e3Ule+Wz3VsDGXqC4+RMl6a//638pf/qnfxZxjdVfrE5Co1cH+owm6DyQnnfPw0jZvCnVmIYIQYOaxk/73YbaW60IDE8M0ZiHVEWOStm8YVPWy10QYNtb98DPYVeoilw4Y3oFXJYuja3BAKgU1NYAMM5Mesqa++Q1gA7GWrDvGBKpFE/RVzU5NhMYaV9UFgTzG9ZtCJUUIGNvzMhDz3UG6qypfqFqW8fRo0eEqfHRsmUR09GS4LwCWAWd7gIVORTbm2+5JfurH9tdo6TqTBuboT9NjMQP3XbbXRlgToGNvxb7iAklU2jZWBhUfQXXY0aPymgQFFKTevmnVjN6MkftSOijqgJ6clQwxXMSG2ebgIsgfsCgQaVX7z6lqXefsmv39nLbokVl/IQLKm3PUOrM/cGk2BbpbQkXQATz4aWXX0oCZ1+IkojZVPQmTBwX0OvM2cokuvfe+9JvKgnTf1T7LOuYBICGZEZ1VTLx0UfLyo0Lb8p5eGfJ22XOxReHOi2xUI1hl+2vvbfWhLSwKohiOZP6GdmZDEE9ezbN/RdMGBfKs2cTN/zmN09lHe6+695y7TXX571ef+ON8j//4W/LFfOvLFddeVVArJkzZqSaK04FJPz1f/urHuW2PuUf/v7vk6iYzQhIcYZ9AXueePxnEZK56867s+ZaA8z72rxtW2L9SN83NweMUh0DoixdsiTP75yIaZx9rykhW7fuy/gAfpFdPtl+PLEuBV8xKynxhhCG5Fp8ClwkVIWVICYR0/GTwDb2FgCN/eL1nBXVxPRy7t6yrNtmGEqoxCuQirZ/T1OUwJUjwA0O6trSUrnnnZ0JXAQRjGaQW8mEQYWCkAGDkpwQJXAoIFejRoxJUP/JckMeDwfJ0+Bk9ssXX65J1utSXHnVleWmhTclmJVp/+xnPykvvvBC+eM/+dMcBB+4NiUdD3qqb4YjrEMEB8Qh+B1IeZXi3Bun5QBZFGXvu+/5ahH0z7poevnoIwPs1qf5nyQqTrsAH3rnv5988hehON1446IybdrUGB3yh4IcHN9L5swpb7/9ekq148eNK//82+fyeZXmXHxr8+orL5Xf/va5GI2vf/1boaZ5JtUNuuDQ3DvuuiuGzZoq3SnLvvHG61FM+/73/1VVXunqzqF75923UpK97dY7Mp1bgPXBB++V//Sf/zKykFTtMsDz4otTiYLeQB4ef/wnZeKESeUb3/h2EjryldRDDF5iaOfPvzLlXaifhmRBP5oXZ4T2wxg4rII6qBnnxhHpjzKLAxVRwCUJo7Qj4B8xalTOjmDQc0jeXGzIOSOZ4WWpUNQxmXqYGFxBoHX074L31WvWBPmriNf4XCSqJ7XJ9+ag9UGZZs5MQARNkgBx8vqclDWdE0aDLOs3vvFY6ddvYJBl507QpURrfz2Ps0lymloSlEXTLgR77ZdfJHiAHLy6+JUYLNWhsWMrig0hZUD08bjk6IiMO9lupWZ88kvnXVa6z6lYbkiPEOU2imqDBw0tO3dsP9+P9frrr+Syu8ALF15f5s+fF6dpDyQTfVurIZLg6EWBfgoYnCFGzbo7p5xhHYI4L8IXDEmfXr3KCBKy+meOHAoNx7NH/SpzmI6W9qMGbI7KDCkVi0ajM0PCYHmtk+a0TJ3Sw/M+Ur5YszqJIGSUgZLx2RcOSMLZCH70iAhWnE/3HPokeBJo18pPa5IG50D1EGLpLq1YISk5WRuGm5tzVjSrNyo5kpcZs2aXjRvWl89XrujpOxgWRy+g46QFCH4Oqq1yLHEQdHh909jZOK/7P/7H3wTZe/iRR1K5VMERhFB4dDYF1v/tv/3fuRePPPJIWbx4cVn52cpw/Bl+yQCKBIqh+wv9lChd/ZVr8t+R8W4/Vue8NLcEBbO3Zvewwag1ekK++ELPV+0D0mPFKbLZqdC1t6c6U2m9+3OnnLNaia6CCO6MvYf4/n9M3QmY1td1JvhbRbHvq9hBgBY2SSChDdC+29p3y0tiO+44idPd6Ul3j5OeaU9P50m6pyex48ROJ7Ej27ItybZ2ydolJECAhARCEhJiX8RWFHsBBdQ8v/fWx3Q9jx5B8X3/5d5zz/Ke95zTf1C/dJ+ji5yjjes3VlroIVmDtgQe9MbPHvppZJhTJjvHGXBfzglHsDHnCSAGfHEmbrj+hvDCK034SBzw2lFxWdm8eVuZOWNanC2ZbL9XD9Zoge66WgBbE0jpuefOjuOtqB9VjW3hvCb4OSIgXJ3gghHdsGVj7IkMnWukm15ra/SXPysy7+yomUPPBRGl59gQjXgyUBM9r71Olndu6RPOL6Pdo3vNRHIknAvrjkJGX7TuwQWv9VexkRo2fLYtzigda509G1sC3WaQ7XGt6TMAuD37oz7LO0Ei0bc5/M6C/cWJB8hYf81fFK4LalwLSk9nOmN0ZdXPzcmMjJ0wLk6dzngLXn8992g0J0FxofMAQ55NVoBeQLsVCJ8769w4ezu2bivbtmwtR7qceA4Lve5cXzDnwpxF68EGcXIbxeo1q9s910UXHjrM/LcjabCC9j540NAE4Ry3GnR1D10uHQK7dy/9BvSN/mZzg+weP1YGDNaIaF15Z/nSMueCC2NDdCbjzAxQ69KVSbGfzz/329CXvvn7fxCkfcnSpWXtmjXphDp46OAwOegZa79gwWvJ6v7+7/9BAAfvQg+SD+fJvns2Tqs9EnDQA3vbBDu6HR5I0Mc+1/bzJ2uQ29lZNm/YlPczRyYZiyNHAsaSSzrH51wrQ1wPqKdrDIeu1wDssKfJdqvjOXQ4+llnTj+h6bbtje+m1qUO+96cM03fAT06jnaULdr3jhnd1fZ4b9m0id3tGYRccAo49K5nTz2zHD95POMP6CN0a8GTRh5AKfKGSaCJFRtJfsmYYKmU5mQ5X3r5pQCdgm+gji6XaY7RXmeiyUT/6lePxlYpNNcaXpMdjq7gVnZBvRy5rM1XMD/a0hjiw1UfRP8I/jn+6mABttgkfL2Bg4zeaC5vvLmwtO09UO67945yzz13J0MNVACg72nbHR/GGtHLlWkxNXrr777/vdh0gIt/V6f5+Zs/HxmS2enWvbk8/thjCSz+4A/+KPKjfhtg++QTjyfjeemlc6N3/XnupfPi5+ky+eyzT5cLzj8/90PNZfsiq88/l5pZXSbJwVVXXZu90JWY32IUBnnE0iE306ZPK7tad2UN6BjyleY3w4dnOLu22kAEwzUxXgRDfFhBmyAMmPLEE4+nxfMP/u7vA+iyt9/97t/ED8wMtO7dc76sCwBZp2J6yRlxbuyLYO7HD/64PP3M02HOmB9EX/HJ7dF//s//KfrvT//03wfYkbWkU70XsPmy+VcEWDB0es+uWhrxl3/5XxNI3XHnXQFfvJufJx5/PNmxf/tv/7dy3fXXR895Rpk4XZGtjVbVGa6dZhsHy99+77up02r68N3fduK5QqRkTCg4h9SPoKZyP0uCBDfkrNRC4I5TKeGanq5IsD9bcHUL0A2RPnRhQD885sFlwRsLy5Jl7yQIsUloKd/4xr8KyqDHvZacHPTZs2fFSbCJlBxEXJG5YjJ0o+07tpVfPfpoXmL27HNDOZk8aUpoVtom6+amgL8WX/dJitZmobMJDGyg1sF33XNH+fnPfxJe/OWXXxnhC4e2V+8cQIv7/e9/v0yZMrncdtudoXxxUMyBIaAKoSArkM2PV38Y4/8///GHZdTI0WltCV3iLBB4GR3vTYhF+GYJOZh6jWsCoX23gA8d7corrsk+yJqYDo0SSDA5ZIaqynqlWO+ii6Lktcg8//zZeXfOsxk3BEF0Lk3OYEAOZCUgPLrhQay/+MUvJUDT6q+iOZy3zZmybkru/PmXl1Xvr4wTg69PyT/88C/iRN38+VvSg56z4j0okscf/00QM8Fk0PeDBzNMSoGnvdTNTOF3VSQDkm59+eWXkpqEXmTezaFDicS9u+53M2fMzDAtBlr7cRxOCJxDQN4anat+/etfJXt48003B5Hx+Tqo80RoZ9pEm6h8xx13nFJwOr6hl8mafPkrX8n/OYuCaYGEfV6xYlX51rf+OA4xBx/iQ+l4v1defimIK2Vw6SWXlImnTwj6h/qEcuTAoZOkkH31h5F5VKIJE+uQVECCJh2K/RVzQ4t7tPQIDe+004aX//JfvhPk2TDawUMGlCuvvKJrynBHaenRUnRdaxRqMmSoSwbqWhfG0zNSOEGQJ0wIBYpCgMbh9kKaB+CxdmtKdsfzUlKeXUFvx5EjKRTkmNRhwHujaGVlIPgM/45t20LNQ7Pg2MpY4Oi7tyCJ3oCYyxBBrTdv2pj9ZPQVgNMd9t91ZUGcO84c1B2C5L0oX/cEfnAqBLkCBo6Cs6z4GuBitgfnQB0HeSZLgJcdO7cn2BOoqifgCKK+6vQEXOAQUMCCXsH03Hnz40j+9V//j2RZH3jgS3k+Z8O6StlTxoImA9as96233hrU+JWXXqnt1y+7PGu2F02vX7/owmeefjbv2Gh6ICDk4NM3DIGzyXEwvNTA0DRi6MpK1fagrUE4ZQb9p8sQJ3P+ZZdFZr2/va41Fv3iiEC/rVn49ceOleuur/oHDZizvn7dhmS4Dx7Q5r1bZNmPDGE6dXV0lHPPPSfADD3GkdPAgON90cUXRo6gjVMmT4lx55ykhuvQ4SDx9hKIRhYEt2rjxo2tFKhGATqUlcPMUVI8DtCS4RScVqBseAKN0H2PHu2qFVAg3T9Gb/Gyxdkb57fRulyQJ0CmuzTJIMvOoWDAs0LyGXxnVaBJ9tUkAjVQq+nrd999L7pMUNAI3gRcMrmy5s7pmjXrkh2nA617k1OYAYf9AzbgrQsEOU3moUAi/Z3TQE9Z38acCMXrZIJDa2Bqaua6BnQ3ajQCLnbNQ7PeQBAZK2urLXijM5fJ9M3du+U59rbtDzjp/Hie1LTt2hXwwzNYs3eWv51zJGBjL86fMzuor/Pd0qyrZw2g+QQNcJOT7AfaTw/Z+0bDEPZFBkuwof7i4ksuyHlgn+gD78U2el+y1NytRDbgXfSsZ2g09JDZ1k6fjdyledKqVXHGnFu1O1DguZdcmoGd3te+ylqgz7EB3hWQcsH5s4P0rly1Iu3DgRGywOpu0fcwGmQ109WrW7esSx0MPOiUb0O27QX7S8asNx3LrjlTdA7Qt9HBsXXn7mSZUYY0LeFfuKZskMwgv4njKOuaDlGh3aqHPtlVC91U10qNZOoPq7z4foar9qqUob372lLrFNpvV8OYzDMaOCj+TzKyZhAmKKpBaAWrdb3rHflQxwcwmzhpQpgztZXxmNLRcSIZLDbbPdkD7wkYAUY5Z4IvoKkB8e+vWhVg4qqrrym33HJLABU+TGj0pSSjAPi1xoIz7BcdCQWTMmNojmjXbC59JtDi673x+oJkWTy7PWYb0V8BZmZ+sRNGAxhTkEBvwIAwQFC7zUUSQAlC1m1YW5YuXZz15/fqkOazL734YnQOv0gQsuztZdl3WRC6d8PGtbU+sKmUhx76WfnCFx4I4KXZlZomPqW9AQpffPEl2WvPRHfIQKvBUttHf6hB0USJ7AApAKcGn7M706efE4rdP/7j/4wuuf6GG8v8efPjk7MHwJe//u7/EwDp937vX+UdMjty29byysuvxE+mwwRxsj5ojrL/zzzzdHx8AAVwxPM98sufRR99+UtfiT9CrtHSBP5qq9lXZ9QZ4H8CkWXFAbb27xcP/yJtnZUuAMlqIqJSRp9+5qk01ph/2eUBQIGLdBUKnuwdVkO6WO7cUS66cE7Wih858rRRsXPvvbs8tvzKK65KY5Ann3yy/Pmf/5/xTTI09bxZkQXPVDvyAl22Jw5QovL9v/t+GTd2Qmlas+rlTkLncCnIxyNFS/lfp6oniIl4Vu4poYHmNBSqg5pWpnryN2gjR46m3kXxlHS2blI9e/Qun65dXzZu3pZNeP75Z7PBHvbqa67OwdGeFGdfPQ2jrUXeLTffmmujFckG+DxFQZBTSxD++57UHZjtY6HRiaA7nOXRo8bGwWZIObGK+Be+ubDs3L293H77bWXlincTqWuRDIEgYDqduA/DsWjxwswnEbw12uYy0DYs7evUQ0ANBw+M8ePscPCthSBAARW0HgqZtN26deUnP30wivB3vvLV8GEZnI8++ag89PNflSNHjpWvfvULCQYUpXGgFi9aUv7qv32vnD9revna1343Cs3B865m6DhcX//613MoZeh8F63ikUd/nQN13/33xLA2Bu49+C8/Tnbrm3/wh3GIOBGULKPx5BNPl4VvLiq33vK5cuedd2cuybTpWnSOSBbs0UcfyXtce811GYzpu4Ra9mn58rfTE1/hPYWl/khBp2m+gs6bPndzFDR0iDNoT7X6hjhcd/2NMXAO5KKFb5bXXnslnxcwcnLtnYGlCrB97qILL0xRHfQX8vs//sd/Dyr1xS98Kfsl9ZtObsePB0Fw0O65554yfcbMLkW5p6x6/4NMCIbIh8anmO9YRwIAxpHyMAyUbEI+BZn/5TvfCV3CDCTOsXtSHNZZdy5GGcWtGoiOcvRYLUolE9Bj67R+/aY6SLKrO9+xIx1lyOChSctyRPzIMv3soQfDZe/dR9H8iaB4gADPYW7Dxo3rghYDETgfCjcZRcYhdTMxoJWSBpUUhIwdrTPL8aTpFfym7mXkaTn37QcP1RTzsaN5x+PHjnXV7JyMw0jBZL7Ryc4YGEh5JsivW981GHFGjD8F6/yrFWoU8jOmzruGCWhGWrxC9NxPLZk9bhQ6Sm2juHB8yPSG9RuioyChUEUKUS0URwqVIpQBtQBaomstncLZbnFQ0Vuq3sL11/61e86sYKyBqHNcXAvP2hm5/wsPJHP3i1/+InNKZG6tM8eKjhA8CYDIHzTTfV3Xd7VShQrbI80LUERmnHtOFPqna2ogJu0P1WT4avbPYL8xcfw4GgxaBqCePJmMjueDXLe27grIBJ1D/1286K2ydNnScuaUM09lUTkztZ6k0ulkTxTVClo4i4YU9+xV+dHkvLl0C1UXB9vZI0syHpDEDJTctTN0AIXr3s970q99eveLQ+ZMPfnUU9GZfjggW7dt75K97qFVciBlrJ577plkzGQbdEvatGlDHLwMqzzcnqwuxJVuROOh5z2jjLI9rch6/6yBRhsCIk7U+10dtgRMae8rozF4SJwoASmbctH5cwLqCHToS/qzQcvmvJFln+OUAPQEAHS8IMZepOanZ4/IgOAuaPcZZ5R169dn7IJZSWSTw8wuNTI2MhYaLgwdqptZn5wrga31R8FwXgXhHEbBIGBOAKvFOaedM+7/zhSniCyQLUERW+WZGu2Ka7fNpuhxMz8MFGR7ZQVQpzhAZIqekj11bgT2sgCCSHIDRABIXHTRhcme0LuhcQ+qtRzOM1rU1m1bTmXABPLqiWrDGK1rm3L/2iJ3SPls25ZysnTUzMXBQ8kauSb9ykmDKKdmqqmpPPPME/En/u2f/EkCZ1k5YIkmHjLYHSeOZ+3Yl9BpDx6JTTozAMQFmeGHGiU7AmWmKwRCwKm777wnoOSvHnskgGU9R2dVWuE+DrXZNWO6MisVCKI/2TjPRmck033oYD6nwY3volNxBAV53iPz1boot8fa6zR4nV1rg4FK4fUO7I1rOjOCI1TtWku7I2tAXsgRGbGWqDqAEAGTa8hy2w9gifNqNpDnBK7Vbni1vnFfG73YtzDemC8AACAASURBVPoHGzfFNrJTanVQfGuDjlrX+dGHH5WpM6ZGbzRomeVkST0V5782YWiPr6g++rOtn2XYJftK14VKfVxHwo5kcy44/4Kca82iAJXGIHif9evWBiSUPVZTOH7c2GSNvQtfrtZqdw+AsfbTdWk2gtoqUE0TmdIUev6tt9yewNn9yJ46QWuMtgfUo5bU1gJPBeOy5MoV7CHbwAYJmi+++NL4I+SyFrgPCzhOxjBBBF/GeAwcXKm5AiKjTS6+SEDTkYZKjXotwL1rsqMCbDaO7SYb+/e2nZpbyW+kXxsNlviB9m7L1m3Ze9ls+6w0g29JT6FvsUUffvxBzhvbVJ3+85IxAc5bty9+8cuRN2uD+m4ANlaPfXAt5871fvD334sNAryTaSByo3ujs2EdBBJ0Av302muvZbD7H/7hH5ftn20L7Z2ceRb+ofUCDKZ+S/DR3h5g4rvf/Ydy9TWXl5s/f1P0O3nVVfm5Z59NU49v/8dvRz75PWQd6Ai4to5KGcQk7Iq/o+o9/PDPy7333l+uve66U11e+ZlPPPGbMnv2BeWBBx6ID6cusWnzpws7bRr0zGF28AiGwwIpIHiE0qFJg4HO2g2NICcY6gpyahe2mtXxZy3dHAhcyiWGaLYfLX379E8R+r4Dh5Ki81CcdEr8tttvz+Ani4SCpfbCApm8i4/ISX7ooYfKGwteiyGEFKBUoOVo66kt9dy5l4XXaWYFNIhyQ/8677zZcawMOkoBXsfR8pMHf1I6jh8tf/Lv/l355OOPMjjK4uqUxRHlqEBkbRT6m3ey8DJLkHjBiwVnFF966YWya9eOGAb3gXgp7vrlL36eFoLXX39TMiwW3dwEB/jZ554JOi46FVD5kcpbsnRZDMG0aWcnU8GoKSbfuGFzeffdFWn9d965tYOZrI7GDhS3dZ89a1YMwkerP45TzpgZoFXRsRmnlLb1lkWx7wrkcP9F2um6tnFTFMKRIx3lissurzNL9u1LRw5RuMPt71AyyCdnFRqfFOaPf5RAE8IqkHGAJ02enBaf1sl7ygLYV6ieAIXylRmj3KGfnIiqbD8M3cu1pG1RQcgjoyfTx8kgEzpDUSr+g6yjzVw2d/4p+oMDJSi1bxzW82adV5Yvfzdpdk4SBEMWReYg3Pl9+04VCzucMgDjxk9MJovB8N7PP/d8MgSencNKCRj+uuztpeWll94oAwb0KN/61rcSyNWBgHi7tTshI6D3vTqCvfsO1EF4MXKl9OvTL04BR92eXzBnThTH7tadcchcwzqjiVHEZ5w5JUicDoO1Pa/sgc5RtXtaozMa2eKgcJ6TTehX5984rxkcVjrLiNHqKwaWo7qHdTUjoNSiKM0s6lWnuLuPNVKXIRPSmHwu5ZzaimSEO+MccdicKcaHAuYIMODuy0hCTiGEfqD/lJzgwXsIHARFmoSghHAEGjNzpNgbzQfoGPfwrn7fQP0bbWr9jsNDFil4105b8M6ToWtA+p0T99aGlcHmGNl3FEK8dU4bwEIQkrqK1tay+K1FyThpVsBJWPPJx0EpOcj2dMYMVLKh5eWXX47s3H3vfdkzVEjBLqTYenO+rI/C3TqHRZc8NR26yRlCaFZOWznjzLOiE5w/ZxSyZj8/27Y9YAxqR7pWtXNARoeughJnDemQzFBYZ4J9r3LBBbPL4SOHIrfWwhqjOgi8m5us/b4AW2l1u29/MsGCavqOMwZUGDH8tNAZrZXz+d6K99L4Qd2FNUhQ0kPjijqzw4+1h1pat9oaV0fE0WmzLRiZeva0ONy6VnIYly5Zkv+nZvLEiRTCx4k7cKCrRa5asZ5xUDn2/gyVpX89W+04V+cfTZ40qcw5f3YCT7IAIRbUcNxksWvWY0/sCFn3XoI52U3P7IxA7Bl7Qa61UYNXi+lrpjNth/2uo7aOd8boT+9A/8X5bOmWdrRklo5z1qyFQKRbSx0ADcUWiLGX9BRaR2zAxg0JNAWFnAh7S1e7fm0rb15dz6Cv6E+ozXv27K4tuYeOSPaudBVyV2rHgci9/8hs5iz16Z0sa2gpw1Ge7Y2ubB0Z+yALVjMAfcqqVSuDntprutW61e58aIk1uKRD1OAuWbIodCG2lBPFP8Ce4OQCWjKk1HDI0lmef+HZgHLsmawiu2jP7aHaiw2bNtahuTrjKVDuWYcF2nfgjVkgZmgIaFE6ZX75GpD8eZfMK6s//ihB2uChQ+LwVYpvdVLVv9hHesg7ClCsFd3l72mJf6DOweMzqC/xefISamNXYxbfIzPaZB/R/WtPW2i7da2PRD96t0YDjnRdPXw4OtV9asamNl7xeWfLmeebZc6QBiUD+uc8+LPz06tPbTUNjJIpSFOprk6aSDr+zQ+Z85z+XoOu2qio+m/HA4rYN0CAdcf24fsBAJ0v66FDm+dr27M3gQdAVgYUUMIfIKMCEai/e2GjqAVat+7TyBc9RdYa2RTZLjY4nVJ7V5pgaqx69ApNji/Aj0QVdn9rFLrxli3l7rvvD9C87O13TmX+dU1L/diRo5HNTZs3RAcC3Z3Fnr16pHbL+2FZWGe+mzVxL4G42UyGo9OH1157bZk799LSfkTDmQrgWS8BNZ04ePCwgH+piezqROz9jInQ+pk9cybo9PbDQPAjASv4OzJltcboRHwDdWwCSD6be5ANQD796awbAO2MjxxzWgVxzMjb23aqu2M6gx7t6KIo7jnV1Om5556LXmCHfI9eA27NnnVOZML54wPSp9aBX8jmozsKxtlcupjvBqTDKEiWuUcFXuy9OYb257prr88aqc0mYIKzl156JQ2z5lx4Qa212rQxMi/Ljf78xQceSIMm/j0/y/1kip0Ff48NW4+5dH5kQbZHpohd1njBvzvz9pMPYq3Q27dt2167rnlYLWqhVzaYAoSuEn5G1OLg2xPstxa/VQ4e3B90BXrk8w69SFQam7Kom6Wt5ojM59EhwYE6+6zp5eDh9vLJmnWhY1EauIkO+5hxCr16n+rWs2H9uhQjE3LCYtN10apduSbHuA7Q3rSpOdQGB+iGGz4fp4/C5VgpiIO4e2HIMESa0YO6vfzSy1EU/+r3v5HMEYEjVO8sX56oXnG5IIBhglNSUGopUD5kfhxg31nx3oqydNmSZKI0R4DwXXHFFUF5UbwcVsMfFdehSKBrQPo5NlLDV1x5VVCo1as/LIePVEoQ4xlEp9kgwDMTLCqya7TmlSbu198QxtpggULN5OFJE2sb8P2V1+pwefi0Jjx2LIOj0gWud0X2XbtR5AUJJXiUJuPOOKDf6RykDoOCE4A6CLI1mcJrQvMhU94HRjY4KISNQyT4km0aMKjOEIBc4rIyEoSb0VUH5NBIrfs8dMdhg8TioFMa/i4wgqpWGsHgoLQUXR021y1yJ+BgPBif3j17pa7CfRq0EM+QdtaDB0ZeyAGnDBVRUEb+de6BjjaMgL3zzOYLUDQ6w6hXGzdmQtm2fVscNNfZuGF9uqPY2ycef7oMGNg7w3ChSQKdamxqxzyIMkMF4V29+pOyevXHNTvQj/w1553Q2KTDL507N7K5ecuG2oGvZ0vk8eChI5kTdOncOZnQnLkfI0+LAvbOaUpgwnm3WgPBCECEBCnQJcGhffcZewT9NnODceeocaxlUKM4Nm+OQoSEybpQ5pA+1/VMjEhmDm0xW8DE7Eqt4NRxCv2dTrDWmo0wPL4Xh2pPWxQnWYXi+Elno65shv2vFA8oT21pCf33GftqHWVDGWrvTU/5t0bjA98jr7I4shGCbJ+nyH3JOjWadLg3FKyBxHMOG4i8s6Do2zpMmzYjzrE/OzMcKc/0i1/8PHUU6k/IKEeN8l7wxuuRC23q6RNn6Ze//GXeVapfhxwyIQBFKeEAkFXU0R3bd8UJ9OwAA4XGu3fvDMXROtq7QQOHRPfi2zNO3nXcuLGnmrYEoR47OnQ0yKVg7HM33VgmnD4+dYnOFSdIgO15Nd7g1NEP9FUmnacFbGemxltPgI1M2fHjgsWTtZ6ib52NRP8IJPzf8/ohc9YGfYfR0hzAHnlPep0Tx4ZYV7+XyRE0C0bpcRx8ulk9DGBHgwZ7C6SonavaSrceaHSXhCbn3yC9wDhUml07d8cWDejXN81Bhg8fmr1zJiHbjYyncyhbyenxPIIh16JDyYNGDHSzpgWpxzEUsd38LcXvHdG3mV9ypD3nhLOY+Vk9egTttP72zF54LzORsBHcz3paDzoDpcOZqZTR2sqY7nMvPzWQq88ouHF9z5DaDXU/addrULXsq5oF7Xlr5zZnnz6Q9SD/0aMHD0X/Ou/0X2YxHVVf1S/PRgZQi+wph0OgEie3bc+pbmL2zTv6nMxzZrl0q/UAHCXrysk56+wzo6foCOc/c0P69g2wYAo66te7776d882hoe84XL7DmUGpfXPxotwXpYaOoC/dZx+6Gie2e82Us/1ozmg0MuxoTsfaj5WHH3motPSoc0vUg9B7dAg9JJCwjqil1tW619ENtWGCn0ZQWYOQmiH2vJVmVwemNrqXZV8OVCqn4MxnAW8cMXazERgJIhrOs3tZT7Ramc8U0HfN56EjIOGZaK8pjPrK3cZNDEymAe3JS6R9fGepHa/o4l69k8Fp0OFcnw5xXbLsXZ0j8i0L6BkajZdkAWsQVBtOAetkdDjTGgWpf6WT6BOyBFBKFv9wewrKtblHmRdcth8xn3BfbBM9IHMMtMzct759yv4De7NfnhlIawaja6L9yuzYH8EC30Vwibo1fdo5kV860LtwbgExmpuwZbLJdAlZVz9E/g+1H4y/BtAmm2RZgMavYUNcb86ci5LdJNfOClCmR/eWcuw4IGtG9ii1QitWph01f5A8O6dprX7yRGZjxQ8aMCAUMj5o3z69A6qgFVt31/DO/Bi+XkMfqG3hP9QB1ToZH0/QY880LLrl9lsSuFkfoL9nlJ2THRaIkht7CrAH3tPjl1x8SYJF2S/nEwh7+NCBgBHJ9m3aWIfE9+qVfQJapR60Zx3+C1CQvcnYEiNSPvm4DIhPNjp6HJXdczhLKOdqrsicta4NhPoGtHIdOtCeZ1Bz6SyXzZub2ml7kMGwHcezf4BIvpO1W/X+qgBagjXfcw7IBjYBO0h/qbUUiGGD0SFvLHizNG385I1OD7Lts+15IGgtoZDCsgnS5RYekoPvqnuONJNUI4oNiknQ0rHjkpb28rIFU6fOiHLRLEDthCBq9qw5pbVtX1n98ZoUkGpVLNKWcqOwcUxrx7SKrjEkFAcDpzuDgyQIcV2F0ebWQCMZRUGRDloQXJstquvRs1cOZ6aV9+2b1qrQN5ugsHj0qJFBcgistoSyAQQUekHALbbAZeGbb+Y7BFH61A8kiLIWEde0Y3uoF5xBTqSIlUISqSvCl8KsnYhkaOrAsNY9rVF0DN/mTRvCGT598ukxllLTlKeN5Cgsf2d5GgU4kJxgtSB1ON+RGAPKc8zokXFacftRAhgBAQ4HD7qKh8mZowwpEsWR3tEecx4IoqCDQiBE3Zu7p7hXJzSGxMGgjGtBbC24nDBhXB3+duBAHAMIoOAAWg5Z0urRfBYHKt2Ntm7L/wVLnHMFeIyygxX+t6K6DoXUbXHO/TRoKg1OuUPtHdA2BEyUTg0G90dxGmx6Uv3G1q1RNo0ZQfagpaW5Fm3v2hWjOH786QlU7ItMCVmgrCge+2cvdAqEqHIEyPd5552fVHjmOgwalC52rskImKuCquYs2D8Gx3tSWOn2EiOvKLpH2bp5W55b0ab1I08yn+RDnZYUcurdetcCahPAzZHQijoBSulIa1pUNgalZ89amN/IeKCOUG72oRrx5ihtCJ3nosyDtjfXhiLOYw0qajEzpYTuJIjs4bp9eifoZ6QTvJgZI1Dp1q2iyT0MFBsSZ9u7cyQbdQWuWZ3TmhlOpuVgdegY60adXyPIbPTrdy8W23cY29qyusSxrP9WM2X13+r7+3PD4fCZRsBCtmr2uma7KM9GJpqTycGhKBm62nnueOSZYfR5TvrQocODAKdj3Z62NHAQtCn0lvlgvM8846w4ogpldW0yp0jbYWCLtXnu2edyvXlz5+ddKk1XK+UeQfu9B4oHB47xgNynTuOEIXmt0aUKbwVAAhSUN5+JE9PSoOXVVvHkEpLsfq4rsJEZuvCiOk1bllaRr3tZG7LFQaeDY6AH1u5WMgPJ2CSLr3agDmzNTK2Ro9K+lKyNGjkyVFDXQuuzr+gXqXnTdrxnz8zHiI5+f2VqZeiUWki/5ZRD74xXWToUpxxCzfF3JgE2QbXb1S10q0Nrm5oCnOD1kwHfZfxCcTx0qI5KCN2kNXqfHmQzyADZoid8Ly26u6bFswVat5NVe08HcNBkVqGugCDrkZqIvW2xH/bGGWcLnB86jO6rg3gPVYR82PDQyawRncIgk1dUYvfw/VMBO9CgK/PCaW7QkhpBPD3l+TSooCddE/iYOlOzWtoP5fnISQWZDgXEcFaBF56rNulAX6st2WUpyJoaNlmXFM1v3Rr5Ca1cACx71q8CoBrwsEsffVwzVKkz6sqYp8HLsKH57oUXzikjThvWdc/WjBsAkJAvQY7mDz16KS5eWt5+e2m54cYb8ruAPC0ttV53b1tZ9eGHkQvUJFkE2eTLLruyjBgyND4C3TF+3MQAtvSr4My5ii5qaimPP/Gr6FeghKwVOenXf0DVBeyN2STWo1u37Dv7Zg2jo48eS2Bk/dkQXVPRyGU+sQ6cYdlUesxacPy2sTPjxidQI7ccXntZa12a0gDCGmsUgVHjXvTEO28vS5AKoKtdIPeHfSCAx2aw1+SmZlFGxTbQE4IhAQEqtOvTLSissoDsqnUE4jkXwFOBgwDV+zizTd2aElSoqRTsmovYcFIBclD1TRs3d02oXxGfTGCZ2WjdUGJ7p8skf8bcosxsadsdJ1qwbe3UEws0+Vf0SYLL/kaPtEbPaD+NDmjui3pF55hNoWs5tNdcc138GTQ7QAYkH7jkPAE5MJFkhDUEmTpteuSPvtQYiEz17achSG2I0ujISXboDQ2pai3ngPwb6peg2cDj0WNGhW48Gv20T5/aBe1YRzLh9tvaCp7YjTVrPo3s2eewZTZtqpmKo3V+UoOuZt392XoLYJxpeoqfC2jECkrt0pBhAbDQS/k+8y6fV1579bXIWqP7n7UBXCVg7a/99Pbaqv7A/vwO0yd+U+/eASD4pitXLO/q+FntnGchZ8AKoB1fi21h63Wpy1iNgjY5NkHukKHkuDl763zIQvNR+RrVPp9IcsJekGdyIrA/lc08diz1ec0FfdTomEmn6pr4QGwpH8bzKCNgJ2644YbanCNU+l116DFwfvSoADwConnz0c1Hlddefb007dryTielsXjxW1EQlBL6SeMh/FstGBuVC9U5Hyfi0HOMHL701h5YOeHQF2jn6ZPOSBCikxpOH2dz4oTJ5b0VK9NeujqCx8rY8WNTrwMFsqCUkXQ4ZU1w1dMwPL17903kq4iag25zbRjFDUGonO/1Qd0YYOihiDitOtFmBg0KTQY6xVhpb8nRk/6iWM46a2qCEe9ImDh4jB8USLtXi0qxEhwbWCcGHw7SLCODDiflKXKVWbCp0nkiZaj/Jx9/nKyIZ4WqCt6giaSSMXXoDEzt279vjDLKBYMk++P7AgQtbaE8HHL93D0/x7vR2piBMq9g8+at5dJL5kYR4szWtq7aCdeUtkorRhdnmLPGkZVqp9Q4uNYrzuCx4ym6hoLUQHFshBQC4iCSlTPOmJLnhfDXmUdHoyhE87I4DKF1b1Agd2yH+NW0YqPVoPUnOym8tQ67dieIaEzvFdBBtO2rd0r75FLy3BwL75GWr+2Hc/i08+RBQgHdQ6DnwOpa1bZ3TxRvhm9t2FAmTz4z62N//ccR5HBIqVd6k/lJw7qQPQjzkRTLC6oUbqa1d1ehIePD4HMc0qmqpQ5xY/Qdfg4pRcqZaMyZYKTeeXt51thhFehwfuu/14BHhyBrBlyYOu3soGUQ97cWLypbNm3MTImbb70t/2YyOLmts2lacu8gkIrRQ2vozFoEUT98KGvJICUgOHo06yrYtZac01HaKGeI6OEoS4FAgyaXpiQnTtTiyEywbwlPmfPSyIxRqK7NUbK+zj2ZU1/hOSBFjbk6ntG9ZRT8rlI916XDTINiw+Ay5lL3ATW6Gj4wJBw5jjdj00BeORocFwbQOnACXAuiJPsHmeYQ0T3WvF//6pzaZ4EOWmUGcE6dGicGfY5xAGD4t9dffzX6kTEDSFgDtWucFrqFrvD8p40eGRoLOgdj4dya0aKlM4RNhyNQ/C233BZ5dJYgjAwsZx76XRsq7Ios0jtaeqZl98mKMjNS9BijSDfRpTj81gTtluPq80eOHurq+tQe/cjR55hzaDjMocHOnl0Bl61b8jxbtmxKBtoecjbUK57obCqHDh4IxRbCag2hcah5gje62JpxSNTY0KtqWyCZkDr87CGDBiVTCtjhCHlWspS5CZ3A6eacUzaG/uSIQiO9a3v70TJwQL86B0ytRhf9kW6hG+tsrFqfxrEYPXJk9EXmvzQ3576cCmvASRUkMua+b62AVeycNfNO5Mo8HrqJbuEo0EeMtnuxmbXAvtLB7Ald2qi1IiOCHGdzz569cYzoRzPL7Ffq2rpmtlREdW/WPrPN+vRJdtv70xmeiQ1Un+S6ASkP7M/9rCPny0wgwI41sJ7k1dlD+QJcOfuNe3JenPfGZHHOPIcHfcxeZk5KS/eya/fO0PtQkwTDHJo6CNP71pog/wa8Yr+ddzaakI44bXgZOLBmXGXIU0fXrSXPR6dkpk/PltheLBA1gPPmz49jl3lS7e3lSEdH6ThxImfNGVBjuOLd9zLaYPZ5s9LdDYjJztRW1b1TmBwwpLmpTJ44OU1p+B2yfOw0mTuza5QFHSzwsnb0NLon+VbHhNFB7wM8rY9Btmpq1FDZf8Xm9m30mLHRTfbIen+yenWuj7oloIgD2FliF5PB0/Fu775cM/Vvw4fnXdF9rC2QucF6sEecSftFGAKYtu7OOQOoOQsQbtfjMJJZgYKp99bZM5EZOhrQmgApIPKnoR2m4L1Xz2Si1WyzpyjGKLJ0KF/llVdeC7NHIEJHknMNXuoDqZM8UE6Wzrxf297W/PugwZUxA9QSRADnrD/75IeeJo+CAY2m0DaBqbK7stsCLNS2nKXOznLttddXQGjRwrCOgJN8FdkIttZ6WRe2OU1pNK85cTJ+Jb/igjkXZMg4QNwZ419YS2exQQUVfAoOA86dMEtyRFgcaHj2+bLLr0iApW3zkreWZR6ZLrYobnHAd+9KUb015xPzFVA3P/xgZfwA65ImPX37ZraYz2Hm0DlGFnhfeod9RaPlwzWa+wDV9h8EtA6JvmQvAC18QWdyYBruNMXhFyTeeNONZdnSZbmHazSCrIBhQwfHBtFdZLs2DFkbnS3IFlgL5MGKaHZ8bb6uRlT2bd8BDKLuCUTIJ3BdWYL1q+BIDZSBBvwivgFdHRC3a+wBur0W9nxYwLUzQs/5PN8woELosQLUYwnQJTvoYr+nSxtDWevw5/3RcXwXjJymtu0rOkX2imQ5WEnxD6gFbR6ekXXowj+GdnQN4/tfW0r7rL97oWRH+vTNDXbvqqgN4TUAk7C++OJLmQbLyae4Z5wzPUhnRc043HtTe2LRtf/M1NTPPkvkr3jSC3FQZH5stm4PDjmjJU3tsJ11xlnlzLPOjrHR0peBxCdkiHWl8C7m2zjcjJy/UwrewyI26AKUhCDDPWvLx+PZREVsIk3vKq3mWTgHUF0Blb9zEDik7suRIABS/zIoEB2Hy2G0vg6n73+6bk1QNU7Q8y88H4Nx15131QGUvftFuWunDDWef/n8GMyahRkYB1tbUoGVtKWCYkpeu2eoQy1y7VuzMgMGJKhCAXvi8ScytfrMM85IyptiT7ZGAePefeX22+/Ic6fo8/Dh8vTTT8X5kpI1oT01D2geB/aHn6nlp05EFIxnErh0HD8WhUn4HToG2rqb3WNGiP2Hmge5694SlJwsTDp9cowfWdAoQGGkQnb1RBwqh8VPOketX1+nmXeW8t5yCMXoHFQywcFHc4ByadNrfz3zeyveLV/5iqFfk4Okos5pdiE4t2/aZHMw+vdXRP5J5gJ4xrlz51bql8xf++FkvKTQFStqOlFnAYzKHqsNwgmHKH7+87fkuclTugx18eOl/Ze/UznIivo5PZSygJyMpPB17LgU1up+xRlPa/X33i3PPvFknJPZc+aUq66+qlJY2mvNlnkEEEufJceoQTWTcyjORBNaZlPJ+eDUklFG31nwHUj86RNOT8BHsei04vwzTpQIdAZKJjDEtedk6c4DjKhdWgZHn3CQcG0ZdE0bBBmKJ8kDZDyNRbZVxWYPrS2Z1lRDsKB7IqUd+ujmzXm3xrR5mcoMOTxwIHvqrAlkBXt+RxH7HsCE8kNbY8gEirIQFKUaJGugbgitkyH1jPSCBhLWyjPV2ik0rjpUNQ69jl27ZVAnh8/tnGieYriiQJT8nT55UhpXcEQGdbUBFpRxiBgaf7bv9C0EvdHYQGv+t5YsrMFPv9rqXn0OR85Z1P7eGVu3dn3QOmeWXqMLO8z6GT4ioNXadWtTPAq5RStgrBl/hjbv1bdmaMmAtvfha48anUyxbHaQ7I6jqX/gzPvRSW7Pvv0JAskoY83hEFgxprXpCZCs1qqkMUKTLnWtNeO9tz5DP+1SzQ3bfyDn2PXpNWcA/z8Bq8ywduOpIekTI01mUG+AIIxyn3706cAumoMWrIciD+TQ79OO/KKLIwvvLn8nNZQCVo4qYCp0olLK+ImGEU9NIC7LzXG0HxxcAYJ3cU4O7N9Xhg4fWustol+HRwas1WlDh8aAW1NybT19j6PLsfQ7zqe9D5UjGZ8DWX/PWymlatx6pz7H86Eg0t+yJbWg/VilLnOM0WG6gpbUazSV/G7UWTKeEAAAIABJREFUqJFp56wZhHEPy5YtjQPpXIZec+hQ5IYzUjNFBwI4CpRRt+hQdCdZSfevNR1HE4DRTzJpZmAAj9C5Z86cUVsIoz/36x+bzT5geOzf31aGDRmc4EjLbDYAUHqsQxORplCXBB0ABEH2b3/729gZs56cG/Ly3ooV5VB7eznbAOtt27LubIH3INv0Xa8ePaMPdctyPocNGRH9Qe+FMqvr4+ZNoWRziLds1hSme4IV+0FPCc7YK3qNz5GBtr17xf66l+Ynroeivx8Ikjk0fetMq2O1loFsO3/O0I5tNbDxOYBmzbqp/evW5biiGO0NRQn4Sy9mePX2HQHzyDvd7XdkReDhHAGXPSfZ5sugVqFPYQjQWcAW60xOvCsqmGxTg+3heZ0ngR0QK/NPhg4rZ5x1RuZxdZ7ojG3EWjGywjMAQ5595tmyaNHiyLB1J/c6W5F9v0uN50mzmoBuWCftZdDgSsM866wzM/oCSEp3DRg0IABQugKeOBG/iY3vP2BQBkd+/NHq0HrZT7Rh67Zxs4zK6Mid2qCzzzo7gAEfh38WoGQkynlb6tpkcczU8XtZHkHK2VPPChCbOUnHjyeg4W8Cov379//2e7Erum8aRGvNtMBWj/3kU0/kme+6+54AccoYXnrx5bJgwRu1sULXOVCfAgTRRYx/YJxFOgDu3BGZ5hvz55wzLZZ1onz//VVZh0mTz0gr6vdXvp+uinw+wCBAj25wppYtX1q+/b//eWRMdps/vOK9ldEhhp3TdWSYHhCAqVvzrgIJMs0nIANzLpiVwMXnK6NCcxOAa2d8xEojq0E7WivAW2ApW2JP129QMzf0FJhIltOZcx/adG2wQ+Y9u3NEd9Np/GA6TdArwDkQSjmwuz1gdyjRso87tidoBViMGzch54bc6jJJHjLzaNDgfIY9YIPYUkHtJx9/krVs2r11eSfjzEFAN4IgBPnXzax35eeJ6AiQ36OTMQj+3qCMWJDGn32H8wE55aBD/tPFpnefpI2fefa5snDRolCizj13VgropPahhKYmf7p2Tdm5Y3sKuW+59bYoO5uAEvHBRx9HWMeNHZNBk4yiqJywMqg2j7OlHkaWgVMkHZnOPJCJ1tY4ZqJCffC9Lw3kMAvyKFpW4hQVp1cdysewuDbHX5QOfZoxc8ap1r0UW6ObGl6DIUqEgjNXqRdHUxyrrqnWLxxI9K2wnoN/9dXXxGlEiWjp0S2zFh577LEgjPfff3+CCjxDM2ugG7j9F19yUfbFMxF8AU3pPJE2yK279+ddBD0mLS9d8tapuT4Qy3xnz86854MP/rTcdtut5Zprr8meK5yTwYJAHD18pNx33xfS1cI6CCZ+9KN/Ct/+hhtuSoDC6Cle9G+vvfpK+eY3/ygZNwqALL27YnmGHKIn+g4Uyfq5xw9/+Pdx7AQAjI3aHEHCb597LnUNBlNJ31pf6/jgT/4liuOGG248VaQJfUe3/M1jv06nOS3Ijyjq7NUr/FW97hnd++6/P8pKLZdDxNit+uD98sAXvpKDzOGl5DnA6GfWTktHcr67dU+cJu0N3Yti85yQMIcRBcehI0sUDJSUw06uoGsrVr6XJg2aMVB0jSJUiiBoZrIXrZm/YkYMBJvTyOHLoMqOjiDmdd7CGXGaoSq7tu8oSxYuTFv2o8c7QgWYPmNGggsKpXfvnjEongtiDU1Hs+BEinCknykRBsKeMKoOtyJNCjH1bX36BwGfcmbtbEeJ2Q975UwJonVEgxJ6nxjN/TjFKGo1KFIXRvEpjucETclcBsWZzVGojawtBD2UseNQR3Mm2tP5DJpVO0INjkEWlIaGdqQ9hgni5VxSiq7H+aFIySYnPNmmlm4J4jloHC3PkTlA27bmHRSuQk4pSgYSsoZSRW4bNT70DQeSXlPnJRjn6MlmClQEUZyZqk86o2S16Fz9yUehpJolIaDSOdB6maXw4QcfddUpQMdPO4VO2Wv7uvqTDzO3wP4IdMyu0CABVVhnGXuyaOHiODppHLJ3Xxwyil7jBAEC1JHjrrX48RPHThlzNDgghiF+KBJswLDhI/J9a0P3Q341HFE/KWgStHqO1j1tpb2LHgWQsT+7dqF8CkI4NbX42dnj7Dbm2th372ZvGORJulEe0ta6OTqfXGfYqta2u9sSXENgocPOdGi7OP06U6ndOHokjh3UHU3WgDrzrgRTjZbUHGr6ZcTQYZHJj1evDt06dNCePbuoH90S5MsWsCWAG7LkGdkm59R3AVu+J+gT6MTObNkSxF7QxBEe2L9vad0leFoXWWnU0NDxZKvWPA6Mvq2ZitrsR3vcdJdMK+QN5cyzz4h+9J6GyqYFdmdnWtPKpDov3gulD+NCxg1YA5XmzPTr1yfZCzZVLRf7N2nSGQEPkxnomuMDXOKM0Gnqj+iF/v36JLBzD8M+U3fTXXvj2hyCnUQT0XGKwwn5VacA2AEW2SdBCj1g5MBnn20pp40YXo53HE13Jw6hhhvOiKAUMNkovAdiAM2MgmAbx48fm+d94okny45dO8s9995X+vbvHyeuQbEXzA/q3z8tZT23M61mw7mZcsaZlT58uD3vI8vlffzI3EKY0xb94ME4fq4Z2s9288hq4wWgU61NOxamiECGPGwTLPTtE1DNdTiEwFrrEyZDU3NpMqNm7doyafKkrCEwle7Q/MOZ6ikzrlbicKXVWktZaGfF/KKhw4dF3kID6iyVTrxjR2SlZtK7xdewL84bf4CMWscGXTeB8Jat2T8Bqnux6c6UIMj55LN4Ppk3PiHdhC2BJqvWml1TW7rkraVZGzQpoKr266NGjkm9jmGyaNrYDt17oYObs0PXdk+b4DOmTI6Nqo0daq0mmd62pXbQ3bFTFn9t6dGjV4Aisi9oMfpDVtLZ9m7s6uIli7NXsiH0NB+TPmdPZeDIFruceWSzZ2dfBEapjxo8IP6j9+en+BGQybpoR/3kU09WcOJsnc6GVdrknt1lzZqPa1b8iAHdbFufgKgrV76fwJSfmDqcvn1zbX4Gepfz/JXf+d08z9lnnhVfEHsEqGod1XULGtSW8Kd0A/yHH/4gMnDjTZ9LJqhmSvvFr/3B33+/7N67q/zZt/+P1P65J33++ONPBYwzhsL+k2OMIxl9HdesjVrRBthEb48aOTz2zDqGMaGWcseOfBZziQ50PtxbzaPPXHH55QEBrQXyCZmzz/S375FPfi+7TDfq3pb5fbt355rkjR62RoCNz7ZvK+fMmBFg5VePPpKgzfwm/krDVrP/GgsIFNUdkXlr5vdkma/fu1fPcvkVl+f8CSRRW82/bNq+cWln7ZKidkVRnaJfdR8tMQIeBKrlcOniEsTTpOMurrsD74fw1AGJfeNIChxCsVm/MULQCIBeevmV0rbvQKJbL22wJyUyd97cbAin8M03XitnT52W1nEMrg1E9/rRjx8pE8afVqZMmVjmz5uXQ8iJ121LVCx9zSnVvhQ1wvwW83FkGXRn4LTaWFQkw8JeeOHFcvnl8xM02Zygq1Ei23PACA+DoYWyHwfv9QULUhdBAXPALK70J8UFlZs37/J0d7FuFvrXv3o081MYLIOjKEvDUjlshhxyiO+++56yc/eOMnbcmDJ1+tTc++2334nDx+iiQowbOzHflUGApuNec8ocVsbT/CGzfr70xS+VXTvbIrioA++/vyKBojogBfJQIM4LtFBETSB1qNNUQLDC2WG8GZ9BAwYlig7fvbnOSlJzRU60ErWWoQ6On1A+Wb0mSsbAKDx5CuXCCy8oJ8vJZN0UHCoKdEgzd+PTNbl/nSNTM10GkZEt6WoHxzNTPBS5GiV1C0Fjzj47qAMlj2Im0P31rx+NASVDnScMoTuWQVkQOve9+KKLk76HtHLQIROoUgy/PdcxjcLRB54D0JDxp59+MgPI7rjjrgTkZHblynfjQHg+wQvHATLj0Hvex37zm2QVOKIMD6VOiUPJGGIHHeWG4kRDaOneIwEG46Nj0KpVH0betVEle50nm4I+p31ov37pbc9R8IyLF7wRBeZdhgwdXMaMH5cmBhCr7j1aSp/eveKwC7BRS2ROO7sUe7jQBtSZuN01c8Y+Q1wYB3rhaJ5pR4b9oZQ1CucZd6n0TALfu692BjpxMs4PY+l9oaEMJkqGffM7gSTqAseRwnS2BUe46d7Hc9Y0dTVCrsvAUrwMpSyl31U6a80AcIzJJgSZA+0dEljtPxCFjrqYIYs76lwagWCc3N61vbK1q8W2lb6HlsUprA5uSxk9dnzZu6c1ASNkMDV8AIyjtf2vbo4yLYyfZ3QPxs3wUAF/r949yrSZ05Pp4URCq6G2OrO9v+L93KvRaSYZ8241AJQp8kxTztDR5rMAQIsWL45emT5tRrn587flDGhqoauUwcLWZNHiRXl3DodrO6fkncHyuxEjRpeJE8cnUy6jbIhfLeq2BjLKe8qVV12RvVXQ6zwo2m40F/h0zZrUKjb3QJep+01n2j+IMtlxZu0NY+u+zoZ6INdyL9+xToMHDCwH99f22a4lcKGT/Ch4hubecONNeQeBKmeSI8iB9Py6xQXl3LsnjjoHt9bBDIt+FvAKRCZNnJAaHXJBrmSHBIFABE6RPRfQ79yzu+xp3VvmhI7cEbmEJrs23RXqtg5wY8Zm7cgrsEAASB/Tdz1bmsvhg5WeymEja57RetD9sbPHO+J4p1asFznW3rdmy9yHrM08Z3p0hffxXumGFN78oAT3ABHra629B5m0/hxZmSNFzx9+tKps2bq5DB44JO8+ZYrufdPizKiP5LBC/ulnzrj7APH69e1TNm/ZFLS2X7/eqfNK69mh6m1a0rQCcj1x4qSyZeum6C8gjqyRuhh7pNOo/6Os7Nq9oxw/eqTs2dtaBvYfGKqQdYCCy2Rzau69974EDepYHnzwx+W1V18N0KYuogGYQoDnzp9fxo4fX6+7qxbBG+B9zozp5YYbrs+akEVngVyldiS1i73L/jaZqVqXy8Gts3CAvCcjF40aQcBaWhh31QHap0bDAesNQZeB7N6rZ+jsHDMBuOdLPdbB2ihHQC7QcaYMPnUd7yK4GDaitlA+uG9vgp1GbaEsicyZzwK86G+ZKO/Kx0gr9CGDI3PsPOcQ4CfbVQv9u51qwuLdBTfObqU8Hk9WjaMJwHEGOeX0sABMpsu/AW5696kUYA62Pf3tc78NXc3nrBk9Pmbs+JoN3FeDRJR779+3X+8ycPDA0qdvrzBwsCP4J2pjnBvnIbV1J09mjpfMBf3MX6zvhGr+Wc4ffwsTwLO6h4YUdKAzzy7bf8Hn8aNHUyLgHPIxZIasmfc/d1btbCujAxxC/weiomqxGeZFCUIAy2bgCJwFPh9+8H70DFBecFKadOAbXP7pH/+pPP748+WPvvX1+KLYS3xczZU8j8wDv7KC/OpqBidYEdgc2Lc3WWNUXvoYGIda++yzz+aeM6bPTJMamUny4z2AT/yWefPmR2ZCk+wDJK3UPzRaepOtVH8HNOFXkWF65eVXXi5PP/VknuPGm246Vf9r795avDDAwjd//w9Dswby6VjsjPCpsH0kBsiFzm1A0y8+8KWAQewfX+yJJ5+Iz6ZcQ+1inXHYVP7iL/5rfGWzC8m9vQCUYT+RE9RU8rdvf1s5b6b61Obyl3/5F/GbbrzxxvgYZMV7yKD+8If/EN/+T//0P2QdgKT2Z+nSpWE0XHiRTo7T4kvRo6cCnR2blnVSgDt3tsYBgMalhqVr0qqMg8Or85VsA6fNT7pKnDhRh4j2qj3mIWJNxYRbsxuO1SFPqz8On9MBk956b8Wq8vbyd9MXm3L9wQ++n4f1stKBHCqHwbU5lvPmX5ZonZOr65pCMoqMojCXYMPG9eWNN96M40CpZibH8OHl1ddeyYwU/dLPPW9W0p6QYKiaQrI33nyz/PM//ax88w9+p0ycMD7fQQ8ipI899usI19XXXBf+JUNFEaCTLXnr7XLTTTeWO++6I4eE0dbeWoc1Tvt3v/d32SSGnHPxs5/+JI6YXufoV9LTDD9lhBaiBgNn/8OP3i+Xzrs0g//qPJGOUKKeevrJOGLf/Zu/C90CeqflsBkz+rLffc+9yaBB360nZ/3JJ9DL1sTQUA72CGovVexAK5a/7bbbInS+44D8wz/8IOiz+ppbbr29DBk0JHUZFMvPfvaTMmXyGRkYil4hsIGWGQJKkc6fd1m56MJLIozk4vvf/17oJjd//uZQL0q3zjhqH3+yOmsB8e7e0iMFlS+88HwmJHuOL335y8nGQYMdmocf/mVm1Nx9972Rq/DfW7oH3RTATZ8+s9xz771xGAg0+YKC656mqx9HLQMx+w/IvRcuXBC60u9+9avJ0FgzjQVWf7w6e249rr/+xgQwDJy2h//pP327zJg5KwcLAKBOSBMMToXnx6elrB977DepiyK30sqcEZ3cHEIOHLob1J2C/vznP1cGDDDToHLbOc6cZFQ8GRMT5KHUb7/zTihbum85Y7oPUj7StUGUhwwt27dsq0hcj+5lD95u+8HUTRkkqxX5qNG105jsUAzAgP7l4OFDqdURCNW5V1p1Viqdn9o0o87NEOikuLW5BNlCc00XNzSePn0jU7171C4rAp0MGu3sPNWhqOEcNAr/fc47+uFY+HGvWghfET577DOeByUIHcK/c94UJUPVrRsDH+Bgd2sMvc87K4AZNRbpYNfUFEeBo+FMAkTIFqeOwW+0s/Zdz9ooLqeU7evYsaOiUO0j5a0pigDOuacL6S2GmvMI+USXoUsYHFlZqNYdd95Zps+cHuRb/UTfPmbZDAkd1Xu5viDSOkAhnZGpU88uU86smSG1ZRxA92Pw0OpkiNOxbe/esmzp2+Xxxx8r99//pbwjw6YORvaTDuIQQr84ZO71wosLy9AhveNM+eyJjhNZewZ35KgxKZw2o8c6JbPc3JyWoJA5iKWz/MJLL5XVa9bk+0AyQQIHLXNvuhxHRtC+ew738l5sCTkk8551mKF1XXQe3+PUk3XZdg4vWoxrciT9G4qTteN/ciLQR+mFISNqHZ2994zJUHR1e/T5qWedncwRR7wRhI0dV500sgKU0yL7vfffS+Z35IjRFdFvbooOlcmVuavjCQAGvXMOnBsUFQFl6BkoqeVkGT5sSGwVmyAIzEyv8RPKli3b0t3Su8oC2F9Os2umlqjjeIJywXnvPj3yu3Ql6grkgVKoaYsXLUrQJVPJGWh0sgKoWVd7dGD/3rL/IMe3pQwcMDhoZ3Nz95opMGBPxvi0kcnMsw/0v+Lv4cOHxP4L0GWPtZWWEcHCEEAuXrQ4HThvv/3OMn3G9Ep7aWqODk/dXtdQyDTH6NYtZ8z8p907d5TJU04vrbv2BEh1Tsw8efSRR/NMX/nK7wZc9K7azGpqcc3V18ResisCV3NidOQcJGM+ZXLOPCfZ3gl0BBt0WrLOaUE9OMECfY9G09xZogvMv2Gv/MfZZEN0iIojdlDH0Na8c0Mv6GTFVvsdB0rmVOZo1NjRccgNaRb8Og8JTHfvjhwDftavWZt1AMxaG+fAs1lLGSbO7YiuznvkqDrGleolI2gdG533rAM9SPd5Tu/NqWVT0eh0c6XX2EJBCQDW3Dh78+qrr4Qm32i7DPAkP+wTW8RHo3/5HvajZwCcjRmmalgnB7ittS3BtOyr+XbKEX7y05+UZUuWxR7I8GRw9IB+kb2x40ZH/82cMS36z76Lir13rfdTm9uZ5gavvfZ6Wf728tSvTZ06PeurbgMln5wJyK29IcTkbPq55waEwA4JJXvf/tC5a8OdoclcO1/OAn0JTMDiIOuAQOem1o9ocLK9vLlwWfmL//vPy6xZszJYU2DDLzArh796xRWXlxMnOyKHaPfOy9133VuuuvrqcqLDdQ4GcAVyOYcCJvZB/a2GDf/63/yb8t//21+GPn/rzbeGmeMMAiyAR8+/8NvIunKFESNGxb+zPpp5mQPIL/EcZBn7YMDg/uUHf//3sf38nYbt6t7SM6wbMswusXn8jsZID0AxX52uYY+XvLUo55Ausx6zZ80OCC2DA+jGgOBvq/EDKNi3eXPnJeCjx9BfrZc/03mhbY4YEfk0QPXKK6+OD4/B5N/pU1lf/25IvG58GANTJhmi3rc8+OC/xAbxNxv0w9qyvG95+OFHAm7Tg7Kx5F6AKjDj2/NrAQp0MXDceJkrr7qmNO3c/HanQ6ndsofAP3XTBofbwWoUfx8/SRlXjnotfq1pfpsRBZcaFohkS7rKBJHYubs8/tgTyVA4fIMGDy3HjnfGcbY5//CPP8iCpmj2xPEgRwTyhRefLy+9+Hy54467y+133BHHXQCQqarL38mhGdC/bx0G2NQcHruIjpC7nt+vXbs+CL4sxv69lQOK+uP5XW/9xnXlisvn5/k5+/iICVxeeTlUDnQAhwXdjTGzeQIhXTX8OZ1tQik5VH7xi18kJfiNb3yjLHh9QTIdInAGSIBFYQn4GM8777wrG8S4QQq/+zd/nZaFd99zTzl7qvabnMXa59zB8czjx6mV6MyEW7MTPlmzOpkNEbH3ynyf/v3K8OEjy599+38v7e3HomAMsaSYKFZG/oc//Ls4JF//va9HOfg9BfL2smXljTffKNOmTstMI1zJt5cuydTvv/5/f1hu+tyV5bZbb6tT5PsNKEuXLQsKAJ1RGHjFZVclkzN61Jjyh3/4zTiiX/va18rcy+aW5m5NZfHiheXRXz0c50Radu6lc5NxMuht0aI3ykUXXZIDETrB0aMJtn/58C8yIOxf/+s/KZ/73C05iBy9nzz4YDivUp4CyNodaWAQrj/+42+VKZMnlZtuvCmBJeNiPX/73LNlwYJXy8WXXFq+8pUvRwYEmiNHjklQDC1GfcP1peRRLzjZapLGjZsYpWQukrlPf/VXf5XAQXaF/DMQeP8zZp7TRU2o1CtBF2Xo3Rx0KFltvdmjvPn6i2XajKll5rmzyrARJiufLAf2K6C292G0lBXvv1+eefqpBD3eYerZ03M2yBSn1UyM08eOj1FF49L5D49Y5qr/oAFl+jkzypw550dWM2up+WQ60nDeGmeaQuSEOZvWD9KsyA9HooIenNh9oZ1VpwDXtnsMyfGjx9IGnRwx6Dt2VVqBrJHrk0trSW4bzU1wvV1HxgaiCJ2JQ9xHMbLi+uOpERD4Nebi+L20OOPeyDQ1agg58f6MAoKa4UzJqvg+hwZ9x71qNyn87SFd7XQVjw9M5q/KW+3GSI/5s98FxOkN1a16hUw6O+k4drwj80UECBpvcBYUtqOWQbs5RTECHR1x9HSTeu7ZZ8qjv3q03HbrneWy+ZeXBW+8ESdx1nmz0hLVfWXyDN296667Ql2C4q96f0X2MGn89vYY7iC1AweFjka3/Pa551PD1eg8B/2SYeW8QcsbaCiDhoYCuMmeA2Q2b0172NpU4bSg7XQih0y2es4Fc8ppI2sWLAPudu4oGzdtLkdPdKYYVmDAQJJDgksfct4azUPYAUaII2Qt6QbXSjF2D92QdtTMn/OUrnGViuAdrQ1DBtlEYSH7gkX2pdZSChZOlrNnTo/zCbSjd5FR6BpOrOwNYKK9awBr6Dtd9Yr21Vkjc5yOpu7dIp/ofo1ukBxlgZPzwSaoD0h9Zltb7TA0og45FqCEOj1jWrng/FkJ5Fd//En2FDpb5XRYDLR39Bx+5yx7X3uUJhOHDteZVh37YpO9M+cGCqzzpgDUID1rjgINWRekyvjZNy24P/zg41DM55w/M+uhhX4FC2pHsE8/WVvnWx07GtAD5WTQkIEJWMjBqFGYE1OC0D7/4nNl+Ihh5fbbb8+6qX+RaROovLnwzXL+7PPTpt+/ASJSJ+R0GP7Yhp6rVf1pZffOnWX4iKG11bw6gGPHk3GHEgMGrrj8qjJ0yPDy1pLFsXNYA+yT56FDzAh79fVXy5sLF5brbryh3H//fV0MgDcjx9Nk+ru1xHEC5vk+UJSvkJkgI4aXIQNrZ7K04e9Z2SmyWGRUIBSbrJZ369ZT8+EaWTZ7BUikS4FortdvYG2qEzt/sjZCIeeuky6fZoLtrfVN5MF7OK+1SUutaQboahmemWMH1El1RvdkllLfvqda8HvG6L3utXMqWaGT3JMs9lQe0FKBM9cVQAh6XE8zE88ABJDJ97tQJ9NWv6UrC9QzgIRGnBnqunVrhn0bgO5avXtplNQtzqlBoMCU//Dv/2NoWX16949cDRs2Iu+1b/+eMnJMpWSRk4OH1Eb6TPeyb//evKeACohG57d061HUJAre1etMmXxWKHFvL13aNY6gT55HjXXP3j1j73a1aUlfhzljOIwfM7a8vXRZuvYBR7wrX4lvhxpJPwo41El2a1Hz2ZT3plsFqfQdkFAQ9MzTT8eG88GAts4C2UbJEzQCPV5/7dUEXXfecWdaXKOkG9YpIAQeAN6Bqa5t7a0Pf27/vrZkZoCfqTvdtLmyY4yiaGmJI//66wtyrmXiBBgYA8YGYF+onQVEDRo6qHznO/+5rP7ow/JHf/THsT/uYz3VDAkm7rr7rjT7EkzxVYEDgmlJA2UEwJb77r23qzuxmqcFmR9En9Ex9s5zsm9sOb+Lz6acAhXPHCFUcb65c/XGG6+X1xe8nkD4czd9/lQ9Nl8R6Mb3ZXdkwQHQzqehxI888nOdNcqf/dmf1dlHQ4dkLbQlX7RwYfb3ttvvTA0wffLjH/0omTnBJJ9KDaFA04whLcr54pg+1nbuvMsrdc0LPPnkU8mKzJ49q2uieEdu1EBnHa7uPWohpIicogqfvqsft0MMdfcgbfv2lr4mMHd2lrVr1pXfPv98nDUt+HTKGTrstDL30vkx7r985OdJUV977TVl3ry5p4qKFi1eWD74YGUcTJEsJxwlTFeqH//4n8rWrZsT1eHEK/zmlL366quhRxCiW2+7rZw2YlQCDhG5BYOsQUF1RhNxTzx9fAwh6tvKFe+WSZNpyYjFAAAgAElEQVSmpNOLwl/I9GOPPV42bvisfO5zV5cvf+UrQS4pRUZLVoUhhSgo4DVhGM1oz+7d5Uc/+ucI3L333ZeidkpNV6V/+ZcfhfZw1133lX0H9pZzz1GzMaa88uorZfOmjWW6IraB/cpnKRLsm9arHGoIAcebs1zrFA6EVoAGhAIkS0EJmm9E0fzwBz9I6vfmm2+OAUu//e49cugVxkHN7n/gvhwIihNi51DIOEjnotGsen9lWfvpJ2XypCmZ9aLQUUemWig4IAeUMRB4eNarrrwmCnTXztYoE4HhxRdfVI6frLx2HEyF2Q4050Udk3oUyKBATtDC4YYg+RF84asKLA1l7N69V+qTKAtIhUOlI4eUqsF79g3tTBZo8umnR1Ez0mk0IADepqPRoWQMGXbrxVAtXbIsiJWaBwgKmYbeUaCub2+gG/ff/0CKzVEhL5xzfrjw0HRF35xNw24pbYV/HJegzVoitlDs+xIsyMYxJDpYPf7rX5V77r27XHP9ddmrOnfhxP/fcU2mo0Xh4e7y9NNPR6HY67SeRGE81F5OGz6yHDl8rPTt1asOWj1yqBw9hnt9qBw8fKD0HdAvVARDUvWT7z9wQPjX1chVNIecUizkwI91odA5DI0aC92+atvJoXm+OLFdw4LJVYt5NV2UMsYXHYTMM6QNp4dBgb57B7VAFFnaie7ZU52irrbWjF+lmfSKswewqMBFVyvsfLp+vhpo1JOutuQKdVtb82/0U6PmEErp7DrrlCsHJMOPm+ivY7me5/Sfd25Qrypd07/WmsW0Ec21tcPmfJXsm05zfvburUg5Q8hpoevoS5mzXn16p+vNT3/6YBl52phyw403hkLqbNNjF198SdUvu3d2ZRJKBhBz8AXRby5cEKSNk+E8OQv2zL0EJwqNZ806PwZn/foN0WkMGSeUIRIgMaCM5saNm5OJY4wFPNqX2ptawLmtbNm0JTIC6eR0Qw9lbFBY7KPOVi09epbxp9duUGqNrN2TTz6R7/uzdtUofTWo7heUNO2bDx8KbYEjRpd1ay4x/Awe+gmdsm2rgXh9AiQwxPYNNSsUm1bsg50x2mQpaHx7eyhEgnQosHUJFc/Q6549U4+WGVnduuWcqPvhXFbZry1mBeKoNGr1duzeFePOGW40JpG9lz0kA9qzuxcjSi4ES+yf65H7CePGlosunJNrv/jCC9FhKJccr9nnX1A++XhNKHp0KeAOIsv24MiHPkbHmtG2ckm59roboos0vfCTutRttbOp9Rk4UJZhdLqjffbZjtBq6T7ZKvUQam0EhjpF0fsCOjWq9tW1OGPWEfhClsiDQaBokEA0sitbvXd/W7ns8squqBTTY1n7v/3bvy2333Z7OoKms2k69G2OfrQeaqY+27q1/M7vfjV03Z899LMybMjQ1BPqtPfKK69m/YyGIKtAgzfeXFDmXHBRsknsJ6CR3Moyde/ZvXy4enU50qE708zotYYPsn3rtnLsyNEyUIH7iGFxyl1bNnDUyNPiuMqGrv7ww4CVmCT0BSeQLjKbo9H1TmaVHgjNOM0sjsY+CnL4I5x2cmXAMLBSthNY47zTaYI53wuAcwCoMihy6984j7Iy1jA1DuajdA1UFgCQR7bQM/BryH3NPBzM87GBCaj69smaqH0w32/KmWfF5iUo1Fb94KG0zta9i3w6f2xnrc2rTWBcl23iV8kq8xXQsNJ46JmnQkEX5NMPAoTLL7si9HCUqeeffyHgKV1bmwz1SpDnrE2bOa2cPe3s0KnR1xrdA7VAN/+w0WwEwK6EIM2O2LQRowJ20OuC3R3btp1qumT96ew5F10Uu75hiyHqy+MPAboBGatWrsy6X3rJJXGo+RzYQLKRgKPdu/aU1j27kqUQvNAvAiH60HsJftaulakeEnlpUBarzm8KGOIM1frwbalPTY3tzt3RX3QEP1NwQ4epaZlz4Zz4JtZfEJTuuPv3pYumTMWZU85I1pGt80z2/4knnqhA7YTTI3P2vEFZY7tmnz+rvPTKy9lLpQyXXXZZadu7N+vY0lxnNTn3ZgFdcuklWSMgBiogGQB4Y0oIEq68/LIwFcilQFNwZV9eefWlcv7sC0J1I0syZ9719ddeL7NmnVfu/8IDqReVpWuMq1i0aFFaZAvS1DctWPBaaH+YO4A3gY7ZYt5FdpEcq5f81a8fLju2bitf/epXY3fUXLItQC4+pkytxlVkDcXxl794KNl7IxpkrMz2ke379a8fCQjzwBe/lJgDA4AvmvbSlZpV6SDSUYodIZ0OIGeDUncAe/bpFZRIRJWJrFoVpxtSt0o1O3EyCqF7z57l+JFj5diJ42XN6k/KosVvpfhy6OCh5dlnoDefJaj66te+Xj5YtTL1DTNnTi8tPVqyyYO6kFuUE50oKBSGlvC5p7qcg4cPlomTJqXbC2dr547Pyj/98z9HkX3jG7+fiJLShDTbjMcf+00mLGsnbGiZQGvCxHHl5RdfLK+++lI4tTZHJzF0CTQiCv7dd1eUr371d6tDMUKh7oZcV12EhTUwkOJTJNinf7+yecPG0Aqgz4YE2mwBn4yBVph44efMPLf06t2zjBg+MuhtHPuJE0r70fayZu2aOCUEkLOf1oGfGqo5MAdl+zaHA62hT+1sdKjOScDhlZFykPBc0fV814GqLVCPh/rGoDGc0NTl77yTGQ72HzXD9QUtfhz8vW2taSzAYYJgcaDq/JuRtUXo7t25JkUMFUGhk2ZNanHmjDg6u1pbSxu04siR2uVJBxntjY8ciZHw/9RW7N+XZ6w0K/xqQz/rfI2BgwcHlX/t9dfSkEHx3xlTpuTwCxyh9d4V0g0BnzRxYu7l3x1MgZfUsLoZHebefGNBAi6IIz6pgEedCONF/igCjhJFZ43tHSPAkeA0t+1rS+YLgsOgcTjcv0FnWrtmTZo6QF0oP0jUjh274nRRxLi7y94xI2Fg6GiUf3rLdwUPldLVFPlw9mRNBPFQHb9PXYz258c7y4njdYhbv/69S88eddbNGWdOSac73d72tO6KMj1v1qw4yRQ8A97UZJbMiXSTYizJhKDaO0AJ1QThENd6Cg5i/9Cn0ApkSugI2a90jNq7L+iivWM8BXz+TJ8IehpZGE6y9eX0cZK8FweA/JCnRtaldtYaeioj5J0bbag5mjIK9cycnuuR1UYmg+z4oUgb2R5GJ7VJDqmCz5UrquMvhR8d1hxjkhbY2pWfPjH72ruPeRayE4fzLpxPToRz71ypx6KMUbPcH4XFPZ0FetT70BcCMeCBtWJIUEI0B0A5EUhxfjgKAifrQF4ZBYZEAMDJe3/liugD6XxD99Ajnduvf+33QttTi1KL7nukfgNVjfxT8ui8eOjm17z37sry0EM/SzYBckev0N+eM93L1K701lXPrAbX6JMz53nM5fCeOiMBx4wL8Exaz0NaofOeP21oBwzKtRlh2VZ6w4/OP2rV2g+1Bx0dOXJ4jK93IR/WeftnO0KtkC0KfefAoSC4abfeT6v88QFbBIpHjh1Jg4h95rClk1sF4xjBBMLNzWlhLTDybo2OV5mb061b5KGluVtoiaPGjIqT/uFHHwTZpefJ1jXXXhcdxWkR3FgfwYm23kAvfPBQ2brqVgOSjBsf2UotQeuutOqVgXc/Wb+2ttYE3Oo3PFejKynHBchmLfoPqhljVCyBA6fV+pJBaLr5Rxs2riszZ5ybmkvzZDwveQf8CCKBHq1tu2M/ZaJqED4o+0ceUVtQPTyrs/7Ek4+XdevWxH7oBCWLJFNFXjVf4TSL/c0p23/gYM7i6RMnZmaI/Za5sWf+U1QNjdU05c577sn9/uO3/zQ0coEUBkDaXXfRH50TTA/g1dLFS9Jo6MorrkpGKkMBm5sDbJKVTz79JOsG+FE7TFerz1CbllkrI0eGlqcegE2k212bjgN8uqdAyQDIBJetreX0iacnq+PZ0b6wFwSd5Mjn/RmARd69q2dRK6FLVAIBzuKI4dGpahk5cs6gzwo833x9QYC8Sy69NNes1LkeyfTLDEDJa9ajV1e3updzZjhygCH3t97p/mgIY2YUDYtjTfYqENsau9IIrI51HK0dSg+3x5eic9UNkq90d+vZI/6Cf5c9RL994qknUydDnujMwYOHJpMlMw3UsxZ0QhoqtJj5tyV74JrAaIXw4yeOjf6sc4F6BvA7cPBQ2bO7rezdtz+ypBaOj6WWMRTQ0WNKt+bu0a/09z2RmY6yYuW70a1srBoSfqCMgNpbYC/k3pqtXPlxaW4yy2t4OWfGOdETby15K2vYs3elgWpkpAOlRgB8xPnzLw/4AkhQpsB+vf76awEdyBQ9JOvuHegHTrezpBZZi3pnkzySMc/fyEQ452wI/5jNagSa9IEAkO774MNVYdxMnzot8o1adt011yWR0HH0WBhKh9qPpJ6crTXWYtPGDZlLaKQEGpm1cH75pmrdyB7/q84+qwG34JNNeuTRhyNjgP46mqUyYfbs3hEWgiYdsv0ADuvBxgk4+KLekX5wvg2k15l5xIjqBzao3dgZ7I97kVl6SvZXbRLwOHPfBg+ODs+A+KNHck4F/WwcHxRgoxGV58P4sQd0uvsAmr3TLbfcUlat+iBniJ/wzttvxzYL1MgDIJCPePRonbUHaGvas31FJ2dTFI0+o799YziUqedQacrDBQ+ZvN6FKKQQL53LTmazdYFJOrZUpJUzxnFb8d6KsmTJ0qBJ48dOKC+//Ep54/UFoQPNnXdp0GOGUY0KbidFDPXmbImwKQIvHQ7wxAkxpmgzJhuLBEWTdajY0RQkEdqLL7o0L4cyYMEZRek9dDTIEydfhxhtej9atSrDH0VwomnoGOqdTRNNMuyzZp8fxETheRz8Vq1HN0WJyrRwJLlXu9sMJsVHbi1NOtGdOBEFIZXrh5GghCFaDoChWA4dp5GCZXytf0NYGGnOj+yVuhgdPD79eE2oIoSDwSUsaY168mTQTM951ZVXR4AoRo4VA0HYHXSD0doPHwrdQop32vQZccQzdK5PbZ1qT3WIwdGGXqz7dF2MksNDaVeHtSkOhY5MlJQuXD5L6TkcghztoA1tHTrcgCnOpHkKnWX40KGpn6DcORjWTAcda9ugWaEaQMns8a7du8sll15cVqx6P0W048eNC3Ios0F2ZYSgsUuXLI1Dd/GFF2ed031KJoHCOHQ4NSajR49MUZt3gPap14KCcfq9U6WtbImDoqOWgFKtDuOr4wz57NG7ZxSLQ8TYkndOkaYTsokmYXsXP5AaSsJ7epa1n6zJ+rQa5trREUdRcF5pUQMiA1qZU4y6p0CyT5zozPpoAa8+CYKXgYlHOkpLMxrYkFKaDdTsTEOLa6+7NjIFXYfCcFhl7zjbHGUorsYEfigRQYxnoyAEIFDMtL09cTz3Rd86bYS6uL7ptgXMAIBQWN4BMpu0+CTdiCr9yrswwoIURhjlCR/cNegTMiPY9J7Ovd/X4YUoVYO7gvT9QdsYdrJZ271vj3OECuUegkS6KDNYTnZGMQr8OFVq3ziTZJNMp91nR0cMY4Oug+6U6eMtCup3RC7QvXSE4WBBh5277Tt2Rh4BJ+h+ZCvv11Qy+JXjJmhJi9Vt25KJEdBRLBAqVABB5rgx4yJTsqTWnXMuwIJCcc6h0AJ67/q5m24ODU8NEgdWY4DuPXtET3lOhsN5FCxzbpYtXRJULwM/+w/I76D1AAloocAMRe3/+s53AuagNKAKC9hlLgRYMqv0HL3H2ZGhdY/GVHSyDCUlF7LjnG9rwQhmkKjai2HDy/HjdSgr3chguZ57y2wDTgyfJmfz580tU6edlazq66++mmy2epKAM+GQV3S3b586rZyNUmNgjwT7mju49oZNm+Mg2R9OCrmSOaTHDbttjEhQi8GAc0qsv65AUL+B5tUcOlgOHDoQ6ufpEyelWySwT6Dj85rR1DlyFdAjt5yFULIHDgz1xHvpJoZqGXS1qwZC1v1U05JjdENnnlEL4r6p5dtWNm/eEicy88327ilzLrw4+lWb3ayZVtup7VGDNjTgpHeo7b+PZW2C8nfvkfOltfzQYYMif5x2FEQyi4aiQcxTTz6Zutzrb7g+93X+OO5mwhnSN2P69Dgm1j+NKjhgxzoq1RP42La3a5ZQDczo97S3P1zr+Pr37Zf1AT4NHDI4em3lKgOiK2OCYyM44BzyK1ybs2J/33htQVnw+mtpUKNOIEM12w+nTa5gQhbGO8nwCbwvOP/8yJ7PmftjXWSf2HWOE12AtuyM8iGAAoK4zJnZvj22hP8iq0NneG778+7y5ZFBGb0EPhl9sDN2os7F2R7bqRbZeffs9CI9yr54PrbUGdi2uc5JYo9lAsgqZ7zOcapDqd0bIEffeUfBBDvD5vXp0ysBFLmn251TugAVzLPzSzau35jARnE6WyizT9+qHVRTI3NDt0HoyQGQDrJv3dxTtvexxx+voEG3HqHJaUnOdgD7YnOPtkfn0kmYKM4NaqugWSZ08hS+Q/cAZGjrx46iQx8uEyZOKus+3ZD6XrRfrZA553QKmxQ73qdP+c1vfh35Za/NrzFElPPeGKbs/elw70kWZXVii/vWFuN8Ss9Pb/r9VddclfO2aNGb5dZbbw+FimMtywz8syd05NH2OkeG7iYvftTh8ucEyMNGDAstFKDqe2TA8FC20b7VsSonIse1EYWauObIhgyU4FDdyGVXXl7GjB+Tc3n8WB2Ceqz9SPwOIDCaVqshqFs3ZRgnH6hHr17ReewXo0Pnyfg5L7o9uiefxT0F+I0xEu8tfy/6iZzoJiswqtTk3qdmIB05onFNBaLZZLVJmrPQ7QIea4mKzd+sM4pQbI8k2LDnfBzAgBiBP9Ngb4QybEBxi06DtXFPnY9TAW62iX9OVleuWBn/wLu7H58f9ZScNZqJ0C8YENddd10XMFvpl2i59JesDl+YHeeHOacyjrPOm12aWre92+lQ20AHjUEmuLj8nGW0IDe4+uqrS9vefaE5MGgcvhT67d6VA+nlIKQ6PmzZtrU0ddYizjWfri1Lly6LE8UIbFy/KZzwAYojofYDB0QhyXCk1WLPHnEeOD74nF66Fk11y4RbNQ+cxqA8az/JvRnwGOyeWgVyGA2h65XDLQASbAjEOPhDhg6L0HLU0nkLzY6TtW9fDr7PyThxejlvDIpU2/Ll7wQpS/bLzIluFZFhYAwBJGCbtmwpF86ZE6FR1g3tY6wdMkqC47G3bY/saxw0TntQ4pOyD71K7769y9bPtkUxuZeMAzSTwJ95xtll/Ya1SUvK3jjAjQ44BJyCGDpsRNm2DaVvRgSJ0LqHd4HQU8DmFnCWCTGHW0BIGBW2c4hRpKzPBXPmpEsKZ2TVyg9Sz3TeubMi6N5f0MTwiLD9TnchitjMGTQ3Qdz2HTuyLrrLaKWZriwbNpQJ4+xVzzQQgCppHc7QeSbGCmqKt4/ihoeJ8z9oyKCkau2JaF0QHjRn3boEIQ6M7IxDMWni6THYy5YuTUDIEXTYUc327tuT/WHkfJZBtj8QGQez0c0M6pUsR+fJPKdOZ+SZpezZdfh8Z8jgwXkea81ZvObaa4uMDgeLYmgcUs4XZ4Yc4WNfefV1QQGdm/COe2gHPOEUWgc9o7wcBnRQYAIkDJ2PXOtuI13eo3ufOlh1f1tpbu5MZvD2O+9IPQOkRVCHGspJRrG66OKLIh+MkPfTfUbHvdS6dfG1KRfpdZQF54cxJLfJKmaWxvHKD2/uFhnUEpT8te7eFYUqo6B+hDKWCUinw8FDTg0Kk/LnaJMh34FEchD8ndHleJI7Z5kShXKSOTSOI0eP5ew4pwyt9/TdD1atyv5Zd06a/W5kM+kPlCQ1WILSzARp6R4jBZCBjlOUjD9U2dlyPZ0fx4wdFeeWY88IQlEZRu/YKBTXGnX2+Qyfhg7duhBG7ZkHBglkFNzLWqHZCsjcx/oIXgFCaQYBBd9/sKxYuSLngmFgIGQDrBlEjjwqfjWvSZZSt0DI5MTTJwR8efe9dxN0+Z13omO9Y7rQHagdm777N99NNsznGBnZN1kMZ1PRrwy1d3zoZz/LgFIdMtX+0X3or4rEyQab4JqMnKJo+tO+Za7WPh319gRkkJmpwVrbKTqjteZ0X3/DteXMM8/I+ylyd6b69xuYYE0gBenEIqB76HH2QEckXOwePWvNAZBi157WfFYmA6osGDEjRWZetzV7DkVmBMkw5wSajYbZXJpyFukayDR7YA08E+df1yfZTWdJ9z8BqbX1jFrhctoFOnRXtVWV/piajK6aw8GDBkV34OxrfuO6HGcFuDIE1pWcnXHmWeWcmTPLuvWfhrrK9gKMsCU46Qy7INb1vYua2sYPNDdBrhbQ/fsl88/RVL8JzPrCA19MUJHBhwcOhKfPrmpaAoSjb1A5gS6ZadajtpNGwaSn/Kjfs/fsGUdi2JAhBV0FCABoo0vZEDKg06VAYvWHH5Xtu3dmns3AIYNyvrIP3VoSPJE7cs7m+AmgsnN30GuAEpmlQ8iksz1w8KCu7Gwdnkq+OYGpT9CAg//R1FTbNGses3NnbAW5sB/scqO5CPnh97i+zznjdIugzLWBCcDMWvvQ0ZUNN4DWwFqIeP8E9mwwvRm6Wu/aGZLjigkDERfU7G3ddyrTwr7YK/Q5e+usoD0JrPlRgCjvYJ3ICiS9QeF1becJg4MfdLLzRLK2aWXd1BzZt4dsL33BaceMmD9/ftm5fVfeBYDGrghuAEcLFy5KAAKw27R5azKI9Be/ARvHs9oXnWtliezF5s0bskbANQAJ/aqbIwC8swAOS4KUWo/VUaZPPac8++xvA2ap3Vq54v38mU5NJ1Vg+0ng2to6YHLXjtgm646a9v8xdR/QepfXmejfc9R7bwhJVBVQoZmO6L2bbmzsJG6ZxJNJJnNXMpNMJrm5a82dZDIp42tsg22MMdih9yIBEqIKIaEC6r33Lp2jI527fs97PmW0lpdBnPN9///77vLsvZ+9twE79Mc5CXxUVhpJF/dYl+8OzzvRpdWrVnY0049NFX/Gu7Nib2AFZwDDNsC3YOSzOfPKxRedX+6+556wcny+BA/bwV+dfc7ZpWefWhVm81A83bUglnLCFORIvzO/LzDjjxcsXFjOmnJWefW1V0LlnHrlleX6G6/Pe7kXLJ+unbuUWe/NKIcPtpQH7r+vHDtaMqkQXuVD4SPnRHe3bt1eVq9emfcUKEtCC9R8Hqonu8Y3ONse3XrE96LKss/8UZ2U1iUUezI/4Yyx6WETULnD2tdoIXePJOBC727H8tlVl40OGRzqNF1ylqZj6k2sA5h6VKbPwYMZKU3XsVEkimADbQCS6YKYDDuydzMDGz6N3mln4R/ZBNP62Dt2XULZfRmW4n1URRu0+MZwGDbKeHPVP7RXMgcHOqOmTas/bmdMTeSoowdthR6UqgHg4IUYbOP9apVjcZy0h1D22rh507+VlSdMSOlTZYWCyIpt2bYtjevLli+tE0YOtmbU5cCBQ5IVU8JXemMEOZm1a1cnIHAoIj8GRMkdbcYLpknQFJgRw8rSZUuy9NHz4pvL+KFKDBoko1inWRBSWakK2lrjABy+C5Ox3LV9W5TBQkgGh0A5QIrE6Inm/TwaCmAoW7B12/Y8C6NmdGmmYMmIHdhXTj/l1IBTZ8QIyDIShixUbD2c3S4b16+PofT5Xzn/ghheQK65Y6KUe1A9OXhgf0rzaAMqIKTNe3JoDIEsPCHnbDWZnXnGpJR6t2zdVJYtXZLnFr0LKgg3g6v899KLz5e2o8fKd77zvdype9R4j2Ov+V615PwLLkxFg9FlBD7+5MMoliyI4IyiEGZG2HQ2WXyGfvz4M8rUqZeVffsOhBttQo7+hOEdDbwUStaFkj32y8fKuLGnl6lTr4gDccey4YxMp6bm7KsJJxlYbDtSfvTjH2VHxNceeDCBuFIvJWJwcN8ffPAbUdge3bpnrLfyNANs6IUKAMeuLG2qn7GlAjI0EqOi7SFCr9ETRp6ARuVlDlJgcc/d9yYj7673HTgQOoeyOJDy9a8/dDyDApS/+Pzz0QlnxfDEsbS0lnnzPitLli7Jc995573JAKGquBsgBuC0+yQl847lu6pdsuP+XbDISDBiFowuWKB82zV6huah9KyqZngH4IF7LbAyCCQNj3v3JAsmYzNwUP88mz6Q1rbWvCvDlpGfR9uSuWOAACNGhvNhJOkWmgMDKStKtht9DppWcYVrj4sRrocDKIBIFUt/3LugQ4W3ZoHrclNGD0Bs9OIA6MCkgMo7uafw0ntraG+vWdDQGQaGfkk/naEJNxIh9AeIE3jQFc4RWACagArnqRKBHgmce2ZOzWeQORSTk04+JYvuNH/j4acfqaOplO55b8BKwAmAeU5/6CqOvQQAQ86+durSKZn4rl3s7tkUfWNrV65cnWcBwjkOdkCmHh1NNu3Djz7IPikg/Oln/jXvf+211ya5o7qF9mEwiR650HeWLslQjFRdA/ZqHxtgJaFx1lnnlJkz3ovt4rwFGygm+sZkSb2HIMk9/I//8d/zvA9941vJvLsLgAHgl6FEUaEPwJUsLL0x2p/dk1kTzAQgt5dkogXGZIhM7Nm7L/bN+QKVHBp5RcFju41nVQV5991347D0MJFXuxvsGTNFEW0GJQhIWrNhfTK7bJNG1MaUt1Y9OKX26ghyAQuZP89Fl9h09kL1HKgG7tGwVGv8jgoZ8Ek3CId/dhYyve74nben511TKRkxIoCTz5HAU0Fk5wXJZIp8pIp7Ug1KNY4L1AEdS5Il24Bz/o39PnjYgIJ/AwOCi9696mJU9EWB4U033Zyg2CGjgAvE2GxLBv2c5Mry5UtDpZWEYfPogPcX5AHC3bqrAHXLZ5DXlsOHAtL5FqwKNkYFlD1P1nngwCR+nM3WjZsyvEc2XjXE373//nupAF1x5ZVhXyz8fH5Zu3FDORdDo0f3BJt0b+sAACAASURBVKepAB5rDwAzupiONd4lPYj79x+ntNHjOlWuc9gYLUfQ+LAd2gPq6K7PC3MhQ1COhYqe3h02oAm9dVdsTGMogKoPXANbpI/mgMTc5o6JqZVuC/SnWX3Y0ExlYzfYQhVgyTI2ZcSIoZENP5v9aP0HHB/F29gLJiBhJ0ybg6tUWthBOIfcwCVkn/67G+wMlEM2EEZqDKrIHqdduyJH6PCwk3eSAICTBg9ig/pEBuAYFT1noiqk2kQm9YdlFPMRyzk3ZAEoezPj3ZmR0+w36yQB0JJEt/chI/QWtoLR+BpJYpXPxj4wmf3GzikDcewpsqw2AzpaWoPbBDqPPfbLsnnz1nJwv946lMwjsYNkh17wtyblsiGqmpVKW5ObvoP+ek7ybVBRko2o+H37HR8GkUmSaaU4Gl8gUbppw/qyctW6cumlFyX5qXewsUQ2iawVK8v6tRvKJRdfkN4gdo18aKJX6TbIQN931+6ViQCYWz1hEEKS0s3NqfKwm+h4ixYtKJdcclmmwrozd/P4r35Zpr31Vrn08qnl5ltuzfPCl5IkO7dtL7947GfaQcuf/9mfBwcIOPSjmOp7qOVwpuiyO4uXwBDLch4ox/Dh0CHD8rxoaeyaKW106rZb7oidl0hhmz2ff86Etm7d6zTHsSenj0lA9dBD30xxQ+JdEO7na89lU5L6zk7yQEVMMMEXWCkjCKm9YXsS3PtutHs22x1lt9yxY1n54rslHdhRiQTYwL3Cxiq27lIiURKWPmOwSPrDy+7KM0s+zJdcG2EiJP1qjX3m68k4n37eeV+JDZC0bFq/4v12wOXNN16PcgAN48eN6yhPdYxpHDSoY5fOgVQbGA9VhYK+1AF2AfsqbCXLiSiFcc36MAQ+hMOByPR169KznHfeBQE59j9orJIZj1FesTxKJTp22CpGsu51EtbgMnLk6GSkd+7eXmbOejecalxbDbGafQk5Gp6I0EurxjBmqlCEymQmzwLIMzgH9u2JEhlL+HGob4fy+YS9Ee0rr65ZvSrNUIRLn4KDlpm3RBJwPXPS5ADhrZvrtmDVEdkGGQkCqpFYdsOlfzBrVqLkW2+9PUMRRMBocsuWLy8trW0JsoBuBopRksV46623yyWXXFiuuPyK/DxQDNy9/vqrCegEioTKfh1bqKe99Xou2YQzSiPrxMEr/T311JMRoD/54z9NRg0gEsEDCoSN4ZQpVEWQzWdoLQOlQGaiX0RIbcttO5Lz0j9gCADHevfd94QiwNG8//6sMnf+3DJsxIj0P3EahPzEE0aG7/7rXz+RgNZIa9UPMiCbPX36W2XkiBPKpImTY4z144w9Y0J55tlnwn1XNfPzjKfhAAF3EyeHC4r/P+60sXH6zgn1BxUASAWCKdqQIYPK1x/8epTP53/w/qwYIxQ2ABLgEBQw8naSOIevf/0byThkv9Iwm7p3He9pAKwE6PYkUUIT3mTiKJpsAnkji4A/IPHooz8pI0aMKuPHTYguydjLXllGBrTdfPOtCUAby2n1dDA2xkCnJ2XnrgCX+fMXlkOHW3K3mXzTQSeQFRk7dnyoQnM/m5slW7UP5UCycXbrmDimjwofV5DcqUtzjL8pZVmauWNnZKyvKsoh/RG1IR/w4gRVxwQJWfymMfmwqsX69DKEutqxjLDRMyPYJo/ArzPy+z5PFlgGsI6rrw7Vswo6AOAKEOswgsakIP8dEGGLOER9VwKbRlmcMU6vYBc9Q/0iczUjjCJxYqpEvk+vQXoOYiB9fp2aBHGgVQKdep2cWwOQCPAALiDEs7E3mzdtzTsbLMKpe2cBEwfNKbAzgv3QPps7haLEtgAsWcho+ZwgqGvdJSTR4R2//OLL6IMkif++cvWKGHzNvhIggJIM4SOP/KT8uz/4QUr0dUBMaxwqB8+OeUaVQMGTZIjdKO7OO7ljz7Ft25bYMncEcKpOvfLKK6Vf3/4J2FVo6b9zdF7O2NkCh/369k2zO+BvSaQMH8fpXS0H9PnApvtwlmyg95FoWrLkywTf6Mfem41Go1GVl501ilkvivv2PzpYK6HNobWg4qDgLVu9MvaLPNJhd+Ou0FG6NKOR9CitLXUho4CkVnzWxQ4Ci/369I2tYAc1YPNbA1D/unVNphn9ubIMKm2MzgEYqBHoj9lVcsop0VNJMyBP8zYw4UyrPtQxwQJLy1C7de8SqoqkoJ+ptCZrGmpP54WXXJSz1/NGvwFPfQSSdIC6KX52DKG/eW/nyZ8Cd3oIat+goP5oQKXvBQpSZeygjgi2BPGSc84hVdCDB0N5Nd30hhtuSEM03WRn/T3fB6ig3jzx2GOxnVMvr9O1JPYEUMCfAGzwoIFl187dZffe3VnGilrdoP2oGgBnbB1bjgomgEI5BPzoH30S6PB1Kr0DBg0s+w7sDx6gpwAWBorsNeqM86Y7/nsNCnony+yZZJ3JbiOTjGZU+2GaE4gA9En29OyVHSHuhEzS9RoY1vUCdNBnqeANH2ai2P4KxpqbA9rcBXvlGQDETKRUmdmlMjMi90yP6AV5aGSmPRcfDWiafFsXsxpGdSx6nV1ox47WnWOGYGzelHeBEVB9+KnGXpX0R3bt0hFUbQo2CbDerjLfP+OcyYuki+qKIM67qigfPFR3iTlPPhBzQ1CDwiz4QKVnv+CmCy68MH0fdQHokdiN2P8j2hnqgB0VpVmz3s+EU8M51q/blHsK9bit7rxzj+eec056C2e9PyMy7sxV5gUyPpN8+X+BMX1C+1ctuvfe+3KmfGzjjzNlT/l4PlZCzHh14Nrvw42SwOlj1p/cqfbz+X9BHMzkXE0h0yMNo5x3/vnBcKoG3t+YaAF+llIPHpQeZXJsMpkkmu+WOHXHbB8cKal6yuljY4vhxOy76tGzrFy+rEybNi3VZ+9DhwU67odO82FYA2zbjl16b1qzR8fgK3gV9iBzEjSSES+9+EKw2dfufzAYUzJdIgwWf/zxx5PEufmWWzJ8asOGteXJJ5/Id/y3//Z/B2+ysYYzSbZJYpNrdDD3zH9x0PTKAnnJNPjTndBTw7zQRQWJpqLB57A+eRMc8gv8kiqPu6/yu6w89otfZsHshRdeGCyIFcJ3Oku6RUbIBEyFrWPUNFYBOr4gCh7FCEGPlki9/oYbwgYx8KRp46qP2usSq+1RTFmANBKV9oABH1wXbLWW5hCyah8Dg6FkChz5Z59BSHAvHU6vviaO9EykrFnIVIcxY04pcz+bV9at2Viuueb6NEmKVm+++aaAKwII8DNsgD4hFMWJHk0Lu+7667OEkRAsW7GkvP3Om+Xgwf3lmmuuy5JE46QZP1mBGTPfjQPBS83G8zYgdXN5/fU3kpW8886vlhNOHFF6du0agCtj/fTTT4cqhgOod0VUCkDNmjUzGUt7UlQINGEaoywbZX43Dr/pOCbJyKwYQDBjxjupkln2lwPv0zc8awHA66+8ktLx3Xfdk0qDoMF/++1vf1vWrF2fLcAcCVDMeEyb9maZNevT8uCD95bzzjmnrFyxvGPsZueMAOScbrjhpgSKq9euLJdccnH58IP38vsU9LTTxwUQiNgZfxn1jLn+6t053/kL5kdAUb8IVINfajoSSosqDcfoj8BEhoBRyY6avv2yvV5jHIOkegLA+ueZ780oXyxeFIVXYiewwKVMh8y0fydjqjgcgACbUZFxcMeyKu7KosWbb78tAEiA4fcAIvLBMTBUqJGUxXt87b4Hct8y2BSO8WGwUS13796ZvgFUK78jA8KYeF6GQPRPQVFgKKlgjXGUDWls7P2DH/z7gCg6AzgAPP/7X/6x3HXH3eX6G26MDAObzsk5a2aUSVWhErz+/d//XRl5wqhywYUXpewtUGAAVT1RkiguOgWdQCk1lIBB4BTcTSbw7N2f7DfQjhaFSw74Ailk1n6DgwcsX9weJy4TyumgqB1tO1K6du9cRllQe8aETIU5YZTt831KH1uyO/ZKdO9eN8rLPg8dMrhOJBOwWKjadjT0QcZdtQFg79SlS8Au8NJomq4B1sFUITOZKiObu+fMvYfhFCoOKEmpbNhW3a17/s67Oj+f4X44LzLgmepSwPaU1hlcoNtZeMY04m7ZGsPrvX1vw8bJ+Id22THEI9vLA4z2dYyc7Rbgw1kIOqOzBw4kq8sRAihAh9/xPDjPsvgqdjK3jWDe7zQCMj8PUAastNRJh3U8dVNAi7+XIGqMea00pabQxoBeANN5GgzScuRQhrF4d5RM8vTsM8+Uy6ZeEV0WwMShvPRy6dmjV7njzq/Gmapu0kHNxPaOoQs7a/rk7Dzrx598lAb/u+66J1U/jcuCC3Ili4qiJMgzDQgVS1XBVCVUQs4YOFDpdg+hG/TomUCHsyGrbAbf4v9lnp9//tn0VkmesHeCKdQ7vXYoFLJ77N8Hs96PAxM8Ol8AUAUd0F60YFEqBW2paHwcffTMjfHUKjCypLt2GfPfmqqehJs7tr8GAPaHo2xq7pTJkjLcmzdvK927A1d6MEfkPtC/MlBF5UfP3o6d2QHUs2fvBCj+nm6glQB5KuV1t1C/2CNVU8ElkIRSTH/6ozem2lSXdbMpggX+6Pd/8O8CEiTtnn3umTwnfyahw5exk0kwrF0bGmIqJbt3Rc/ple/3mWQNYFQF8y7+SBK4f/47Q1R6WAA8OqC9QWv5zOjzs42u7hcgzOa5D78HdNLp//pf/ksCkq9/46GcOX0FYJ1bFo73kDVuThJm05Yt5eEf/yhJPxl530nP+Wz6wic4m1RF9+wLDgBk2QvYBNDHyEiC9cCBPLdpmeyGANj38lOen2/y39lRPgZbgM0ABiXAJPAayRe6JYBxFqGpZYxwXQjsDyBLRxu9R85c4oxdGTiwf50qumlTfLz7BazrMu2DCUSAdrZi7ap1+X7PQd8EJnSBbTjhBD23tbIE7yQ5OaTuhgqjZF8d7+/zJMBkzf08wJwR1nv35vdUEfUBNgJnz6AaPmmyZd3rS/+OAR8Cj09nzwlWg+34DOdGT/busxpjdKa4+g4tBIbX7N6jh9OC8FFJvgDQhtykD65LnQpG3kOt27k9E9Iag3MWLlhYli5bVtatXR/Wz7jTx1Vf1t5+nA0hWaifC70ccGZ/G8mrxqJU76/Hiu7zAyY0/vEf/0m+W8I559p6JHv2AP37778/SVZTXydMGJeA8yc//nGwErDNr7MnSUB07xa7aUfhffc/0DGopfbO1omRh6IfdNWzOWPVXM+iQKBCqeKQPtecZ+dgFTotGIE7VAEPtR4pn8z+JJ+v6jlk0OCydROK2JEE+OhWwL8/dCt+cEulmZEtAdqYk0aXtetWl+nTpwfv6WE03EDQAU8uXLSoHNi3v5x79nmxlfAHOTK22ioU/tQ+PwUFI6EfffSnSU785V/+1yQ1BBjwEEz16aefJiiBi9l/ekWG6fojP/1xGFEq7nAQ+1gxVZ2yCzuSYwl0FUsBpjhBIl1yi61mAFTuH/7RT8vV11yRwsC4cWMjj/Dt9GnTomt65dnZqVMvT9XspZdeLffcc3e56aab4vMlK9F0tRDwhc7bebBdoa450Bj8JqNALQStJWyBCuODYsCYKHNqLGuMdc3Cw2YZh/Y0LlP+6jxaSpfwk5tCq7LQa8QJI9Po/+ILL5dFi4yfOztZEXQeQmBmOiFwqAwzAMBhyv4wHsbTAcgykGmsHX1i2bZjS10IOuWsXJxegYP7D8QxT3vrzZTwgUtgZfvW7aGdROGWLs1GXfz7QwcOlj59eiVCla1ixMaePi6lXjQjETQahKCF8CnFo104RLSYTz/9JI4JMM6EsH79ykMPfSvC6sBR/PyPUfdcQIHsKuFVzpSFxFfk2Gd/+mk51t4Ubme46CtWxKHUSWDbY1gMObBZncKLfH0eoTRi9kc/+mHZsGld+aM/+qM4dBUngQDFN/1GdUI/jKAIz53Tc8+m0Kh0GcFoMg2l5ygAqpkzZ5TzL7goYwEBDQ4TnfG111+NYqpmEEL3zNEDLprDbr31thhdn6Pc7WxNivLZd9zx1QR/wMZjv3gsASbBvvnGm6Ok7oCB/9ff/ibl+Xvuvb9MvfKqVJ5Ue3yO+9ZYiPqH4mi2+5xPZydovf+e+wOWBXRvvflG+lNQBjTj6kmQabSk9PXXXynf+fb3AjoYu/HjxicwUr0C0CwPFVD5w2H85Cc/Coj4h3/8pzTAyuIxRALd5559ukw8Y1L59ne+m7OgTygoADOqDXk57yvn5RzsWbr00qll3PgJUXxG2h0C342M2LDhI3K/giQyGH70kTrlMJntNj1nhxJEzHj33fL6G6+FF28SChBpA/vOnXsCrBkWDZZAHzACQPTqUwF9W3tbmTx5Ujn7vHPDqR062LJaE9RsI67Bhmfs27v38amHskmZnpam59qDAggePlJ7TdiH0LqyWLFnHLpg0zs4/8aUR9kh70t+GuOb6TcZkfVhmBKYdTRZ+7x/S77U6Xx+tjq3uhuikYSpHPr6DBzOv4Ga1o4pRAeOBzaN6lM1uiW/w2gynkeP1epKzagCjZbqacrsHbvAMXtQgCDJnwxnqf0NjSyw96UDQJs+KRQSTss50WN/GqOo6apzyo6uHr0iW7KKnMUVV10Ru4Aq5JluvPGm2JRlS5eFwmaQyamnnBI7pHI2duyEyDzw6A7t/wFqZOFUDdHUNFPTFZlASQAZaI5Ew7fgxH35g5POTgBUgDZQHDrgiDqUY85nnybDq/ohe+hd666m9tgufW6cn6WQgkZ2SyVK1enqq68tUyaflWdm/z94/8MkGVQHLRGUNGLjzz///PgjZwMQGrGvuo67v33XrnwepgAQJriXWdWnc+b4M8oJI0eUFctXlgOH9pVtW3aEvoq+o8pBjzRxA5N8jeBV9dRCahRc98hOGmgDYLNrbLdqgORA/34DM+lQ1YpdnfnezNKjR9eMdTWdETiXQNu5swJsawPYpgSFW7fmGU200xOJ+mWohOrdAw8+EP1x18b/6z1BJRPUNKYFCiiBjWoLz48+oXTWHXd1kSs7hGL7yKOP5O4Equ5ZtQqQRHUCZPgwdyqgz7CDXbvyjGvXuftZuVvA0B2ErjdocJn57ruxgapvbDa7zH5jQPhj9UKWC/fqmR7WBQsXZLpZAyiGKtWsOteWYBBjQmX40L79uQ92u/bVaZg+lMCpR6+eqVaj/aLoyqZXyl3dbVSTOm2hk1U6ze58DnkEQgF+QWFjAENjZDNfhf3BVvk7/+79Tzt9bL7LPdURzwfjrwVP6FPsCzAFVDXsh4CGfdDEr2rsXOd/9nn68dwhu0kn/ZxeKtVgfVNLvvwytkoFRgWPr+WDyFCddno4dCHv6/skEYB3cqJ65w7Ze/qKEglQOgfPOnPm+wka9eZ8MOuD0JllwdkyAZ5nXLp0eTnltLGp4pnYWYOb/emHI1sjThiWtRECLHpifYHenuHDToge+SxnBODv2aPvqA5CYSfRqNm3oUNGZPoZm9m4V/TzOZ99kuQPBga7qCqJTgsE8w+Ad11vcDgULn0ar7/2WmSJ7NGR2noxOP7XfUvoXHrppQmCtA7QWRNznRFspUrA9wtMMUf++Z/+MUvo/+iP/jhyI+GOXioBY4IY7MDu8tfe89dP/CrVVXjHFMv0l+3YUTHU0bby+OO/jO584xvfTDAggdF69Fh57fXXIvOSuJYZb964sfTp3Sc49D/96Z9kN6Gksr41+oMqZ0WKYEtS3zqLU047KRP7UCnhO9iFLRR4wBKqd4JcjJ9vfvObOVPVKMEAncqC5r37YsNR/eFOgQ88T1/SU26ow44dOd/GTjwBveBdZZzs8U3+G71xp+SSnAkInetPfvJwfv9rX/t6qv91f1drzofvh40qDn0v0yfRqE1T1hOlUvvFFwsTYGGJoUJ6f0E9LCWxRw5hbOckSSWIbQzrMT2SfjatWfpeu5fmiGVXGB3/A4ZCYdm1K1UIILarKRydOx+npjQAkWkyysmyyWmWtLyxU5cIpaBGBC6bKEvw1pvTyptvTiunjx0fJ+C/qZwQVgacUnCospiVYzkqwYoAAh2JMDOst952W/oMKDfDUyc99YuB1vhN0DQpc7K/eeqpKNwtt95ezpoyJZfj2c3u9geVifFHRwCkVKUIIefMeJrJzWgB+XjxsoveLQb6iN0ancrO3bvKT3/6cOaW33ffA2XN2pW1mXDrlg6gOyLTezgLyigrIhCymEpQZfTrmWdOKj2690w29NVXXw4tgkDJsHJEDPP0aW+Vp59+MRnXe+65I8/EADMYv37yiUys+sY3vhGQLOAkgJ6ZcDOQhOHyqZeHh+/vZHfRNDZt2pD9EEY2Ci4JK0qaxa2qLQAKrirl4+RE2s6Y4yOsyp2jR43pGE+6vNx37wPliiuvKkOGDU7gaow2RRUt3XjDjTF0hPGxX/6ivP7Ky6HdGMfN4KZBf8P68vOfPZoMyre//Z3S3mwJ7cEos+lHnlGDIoAms/DC88+l+nT/fV/L7wOrAjl8VsBLlU2ZuRxFXRlenn322ezw+d3f/XaAqp+XRZN53LJ5Sx3kcPhQwIMgkJFbsXxZzu2Ciy+OIyQjAINsTPZ3lBLZdx7kVaWJ06f8AFJob4MH5+8YbTL4yCM/zgRAVUf0A3Lv72VMGDs9RaedNjbf6738N+fO4XnONLF3qhz0J3/9RFm3dkOce+fO3Upzk2CgZAy1vSbJkHbtHMpE3349c7Yr1yxP8mDshPHpw2PoBgzoW3r37Fk2b9oYwx06RvceeT9L/wg/4wpsymClIfOUk20IjCxzAoBGlsz16JHnptfkXpaGXggGVGKUtBujVuuYevSJutwXWKvLR00y3H58V0n97DoNkn555ro7ZXfezX9vVG5UfBhrldNGL4jnocMCDkFUMoFNlQOs6udM3RfqWJ9+xmgOja6zGwy2d2rQKNasXpusKA63MzGSFejhJCpFpjW/JxtMdwQdjHcjwaGBVkAl6218u+DCyHrGmc0yfAXYUi1ub2ovn8z+KMkEwFIGDnBAjVF9VbVpNLCfesrp2d3gjL2PXi9BgaqC3q7LLr0scuOsUa3YOg6oUlMvTtAja8z+1jG4NaDkzATbgEaC2NbW9Aj9/Bc/yz4VwI4+khuJkSVLv8zzNnZE0f1U8oYMTpZS4Mepev+169ZFr2z2HjN6TIL8H//44XD/+QY6j8fvPp0LG6GS7j1feOWlBBl3f/We3I0pbgKdXTt3lLMmVcox+XrxxeeyCgDwR2UFXEaOGJEKoAe2vFczcZfOXctD33qo9OwOoK8tCxYsLO+8/XbuL4udx49L5enTOZ+USy+eWm685cby8YefBEwBxbLT7PWFF12Usb4SEqrTAAuadR1X3ieTL/kBQd399z+QwSIC1X3795SRo2pfG5lMP+SevQG8GZyxb/9xqhUmBN0WeJCHt9+ZHtm78Yabav9cp+bILXqhoTb2vdUl350jhxJ/lsqOOrGe+Zo1q7IQMs333bpmMMJbb0muDQgLQNX2888/j/9mz+geoAbojh1X71/iyUCZm2+5PXKPdXDMKPUdO6JPstJpaF+7Nr+P5k6vyBw5HmZSZ8eiYdVEOsWuspuGwQj+Vb/RgyWdVJcE32yrd0ONlYAkj3ye/hlg0Ge6cwG8ag/7xQbRJUlBQAyFU58QJgJMwccAi54NZZQuCF4ECh999H4SkMCyXh/6kal0WUDcKXRyVW+JUtQ1lHk/6xzYBUGZao6qjnvyve6XnfRH1dDd8WWwjQDZuzYqUoJSfkNiIZS2Y+i/lS7Jthl+Qp7QB/VavfTyi2XRgi/y7PobyJ3P5r/07z77zIvl8isvD7Dk/wxFMOSmNOkR7VzOO++cTOmje6o47m7oMPQr+l6HIQDjlea4OBVne+B27T5QpkyWgGgNVQ4LBy2T/Zgxc2aZ/va09DuxGwIddEvPL2iBOwTkjR4s1H6MD//ujjFuPC/ZaPR9omTxmR999FGqQ+eee1Z58qknMhUO5dBZopyy84Jn9n/40KGhrfo7vTdwA3ylMvnSSy9kUe1ZZ59bLrzw4rCGnPOPH36Y2ys/+MEfpz/V3dNH/y8I1N8LZ8Eqqtko8WzM3M/nla6dOodyRp++WLjgeOLLDrRzzjo7FXzyyoegrhqfjl7ocySLLAWX3PWejz328wSqdg4KHJw7W/DhrA/K3Hmflb/6q79OAghuRdmVdBLwSdS/9PLL8TsC75/9/NHI3bnnfiWyoXfKOWNewYKGQXkXARjboteUv1VhQVfmi+tOuObcI3vyV//1LxK4f//7/y73Q57ZQkl0wd03vvFQ7KQgVPXmhz/85wxl0dohEGWnyPAvf/mLTAz8nd/5vdDu+PtXX3m5fDL74xQLrr7muuzV8jxYUJ7pjtvvjO9sWrZwejulQkOrI6NrRlX5Vn8JwFGbaltLt87djvMgk3U1uvfo0WTllHrzOceOBVS0tVoO2DUj6DiJbF8fNDTbb2d/8ln6UADY3/z2qfLsM0+XMSePLuee85Xj45JNFTHe+Korrw0I5Oz/4R/+Pgqk5HjTzTeXwy0Hy8qVy5MdNTpPIPODH/wgiqWEzZjKmMkKGlHciFjrGMvB4QtainXmGRPKfffdH6e+avXqjv0fXbLgc+eO7eWb3/zdZChwwUX2mq5FqyJnnynT8v4H75cnnng8hvX3f/8PyvyF89LUj9KBlywzcOllUzPtR2UIOPnJjx9O1UhG1TtefdW16dtgfJ977pn0jow56eRyyy23xiiqUPXq0SNBhT4apb9sUi7tHbxbgKKtXHHl1GR0ZIOBEUEmoChAAVCAJJUGijxs2AkBybISuN4Bos3NEXJB5PPPP1MuvOCScvElF5Z33pkRoyzoYuAEHg2+sWBp6NDBpe3IsTJ79odlylnnxJEbfXnKaackOFUBITPGbX6x6IvcpXMxqhS1DFDkBBg4iqhnBcVJz8CxpuZklAg85wj8M0rkxQAAIABJREFUcESybiomjA6j6P8tnFOVsyjTuTmTOmZ3W+nbq0/49pxfFgC2tAQMhvbQUhs/BbWMitLr3XffGyDsff0x+e+dme/knmWKOKY1q1ZHngXVaGvojQIdgSVaHgfMkTLKnLmRqbYbCxYFF/rdABmGw6QnGRRjr8mG7csXXnRpqJZK44JgEUcF4/uzMBCYO2HkqDgWhnXuHOfRqwzsL7N1JA2NPl8GhpPv0aNLFovu27enbNm2JdNdNMv3RwUcPKScecYZ5dabbjruMDlsgU+mJW0CaA7mnZwZ4CZb6M/Y8RNCr+MEw88fXEfgAj4cnOlmHJn3VIVAY8OdBnwazb3kVIAowJSpIaOcfV2seWaCEX+AXZQeAKjuDTkxZ/LSSy8loJUI8HyCEM3lnLkg1NQaVV3GnzOjH4ADh0uWgCTfASjIhH6+YF6As8ZLAXF2Vx08mHv0mQAGugOwfe555+a5yApdk1WjK8CpcxAAmm6IzupO2ErVPxOjal+JXQV1a7iMabLRu3YluNc7NWnK5NhmoJHNYyckIciTO1Gx3rNnXyZjOTsVCyCWHrO/096aFpm+8sqr46zQIYFjZ44a7P8lG1T65s39LHoDZHCejV4fgI9OAcCyaXSQfvzw//uXfO7553/leJVKEDXzvXfL4sVfZOEuG4AG+fQzvy3nnH1uuWzq1OiJ8+JfUrnr2StVSGBD4OX7VSlVqGtP14DcFyDNfvz5n/9FAvE169ZlUIEhBuxebVgdkirmjq3bQuHSO4hmi3osofHiCy8kKLn6yquz08jv04NHHnkkWcG//uu/yb3QY98FxAKT6NMqI77nkUd+mqzzf/q//ixVSAEVwPCTn/w0+3O+9sD9CR6BKdS//+dv/ybO+I477ooOSVKh65JD2edTTq2UFYmWXn17hglQxwxvrVXUjsWPkgOqhgAQoM2u6t0jf3TS2aMtq3Bn1HPfvpFbW+cFQVgOb77xRk3wjBkTf3LiyNHlxRefL2+//Xb5wx/8+1C86JAeuIzCbWtLAoauNBrz+TGfYeCA3R4AOMojG51+qOHD8yyhMPbvW+bOmxdfTscSZC9fluyu3ksJKHqBIjh54sScgzN3/gJ1ydBOXTqX5QZdHKhTrYAgiShnjj4kyYmCxl/zN3wKYIha63nYaHaI3DXG6UrY0HuVobo3q+5mojt8mGBO1V+ygg2ml4IfAT/bW6c1Hs3fCVLcjbvwfj6TT+NjN6/fnIRQEg+9BU+rkoRk6yU+7YSCW5yzcb7sh7uSlCG/Ppse+yP5rOJGpzyzvgh2VkDgmSUMrSfwvQIY9/7Z3Dll3Zr1scGmo5osqLrkc+EB5yzoXvSlybrt2SW1c5f1CAfLpZddUm699eZQpjzfkdaWPGNdmtxWOjXVvWloaWwkfZHcJPOSXNffcHP6LvRvHzp4ODiI/RGkca1sp8QTvUXnVomUtSfz3j/N80bGb9kc3UB1ZYP9nUS5JLHfVzFxF6q/ZPrNN18vH374fvnP//kvSu8+PXMnfi+61OH305ph6MOBOlK80a5h5DG6f+Sus/faVTp36ZqhHHwPBgzZd9+wk8RKfHOXrvn7+KUTT8x9SLJZraIaesakiXXKrBH7Awbk/up+tW75ebplv45qneBBcAHLhmqKdn3wQIKYvfvrsCG+0jQyn0Pn4TvySlbXrlqTvieUVzbPsABN/HwKurvvnTZ9WmyDcdWopWy60eWeR+ACVwmK4GVVewkZZwvPNPZMSWILXiottfbfw7nuQv+PCqjgEkaBLemi4VD8nMpdhp71qEuXBVUKD4Ijy6nppkKLloJXX3m13HHHHeljWr1mTXAB26R/j61m7ySBVfoUCjADyHICHQJugyljpLIQDvHhQ6VPvz6la4+eZceWTSkpdm7unMNrVHUqt/xYeJYmoTho5dIsbOvSPQL12WfzYjBWrlpV1m3YkDHE5rMPHjQ0L7xpy8ZQbi666MIyYsTIOA+9L0C87CyFjDE4YWQu5plnny5TJk9JVswUGhlg2RvCD4Ry1pwGgZex4fCBZWVw75UelV27cnDnnH1WRuoBZBxpzezj6lbO66qVKwKQldAETzJTBEM2MbS6s88t1153fcrOmi0tBNW8q+eB4DCgDLAsE0Vg8Ciws+SEWw63ZtoXo+r90LRkp5yvh9EQff5XLkgfhexhdggMGpTmcIZUlhTgIPxoXT6TAskWyaJySLaiCwqyhbu5OY7Kuwn+UAgYmCyl66ArERJKBOygHwDBF15oXGtbfg51zD0BnTKMdqgMGjwwQqaZ23nNmYN/Ouh4BQGgJazeX/9HY5qNGfKawwk3w+PsBQaN5kTvB4hkCllpCseXslMyxg1PnbMXKDayxDIyMhzuxPuaUFZ3zhgLvqOcNHp0ztFkN1UrINCyOBUwTkYGAmVT4AKwuxsggZGg2LJz5J1shy+9bVsy4ri2lBpYleVg6LI5vWO/EQCFBy5QS0Nw124BMFn4ps9ECdcEs0O2JuNtdy5PP/3b8qvHny7XXnd5+fa3v52AQBMqPrr70bCqAQHwZYxUCsidKXnvvfdB2bIZDQWdFBd8f4zonXfdVRZ/uSgOa/OWDWXf/r1pMF25elXZtGVzdMS0q3OmnJ0sOkDw1vQ3stTslJNPKgf27ytbNumL6ZbdDp7T6GmN61OvuDoNxY3JLqqX6FHOPotJO6o5nLpndM7k1j1l+leP7rWSduhw3pG8ZMJQAoKV0W0OvNHwy/nRbROqZIT8vCpMHaU5PACnTvPanXNhR046Sb9eW3TLHdFp7+g7gHD2QKbRs/r8Op2pW53scuRI7IezzAK5ESMi71s2134gQVR1kl1SbfPeKjt1RO+hMm/uvMieKZMSJZ988lH2aeA0s11+r0ETqBOM0FHsg9ge3Ro4xOAGo4u75Ox8J9333rURV8CALtgjAyi+WLgoAJmc6hcDltixwYOH5n09n6AQUGcTBO6mOpIteiFJ48zRxiQsPIOdI+5izOiT4mw03Ds3tCy2VkXZMwEvgA97Z/R5kihduyYxIInDvk+9/LJkUl977ZVUJ6688pok2I4eK7Uadqg1Np7PqQMe6i4XvonM+yPjCtiuXL06oHjSpCkBPJkGefhwevFUI2U4UWCGDR2S72nqVLLHo1NzU/yQzKJMNNsPmFUAY5R6S3n5lZfL1Msui+N2jxIinDKZVcFTddWbiO6naoRO7UzJj2qVxE4dB701jebJdo4fl+q+QOaYpbv7ULg6Bdzwq8Do0uXLI/8mslnuvGDh/IDAu++qVZXaU7ErNBzJhiobXZNEydjfE0/MdFIJN8D/f/3jP8SuSZzJ4P7s5z9LEASYuE8VHbIqyCMvGQs/cEA53NoSxsaeXbsCqGVq6RTKMBYBfb/7rnuTDJAQkbHnRwA09s85pAeid886aKKjb64xPVFiI0tqB9jBcygyMu7003MObJq7dC5sfyrjHXtsBDGqxmQDbmgE3pgp/DQQhnYk2EhwtmNnHUd+tC3n0bDhDQaABAHb5Pv4Nr7Sc7PxwCc9851hSXRU08eNOz1sEvbbe/k9z80Xk1f6nNHdR46UxYsW51z5hzqRUD9s1ZFkx4cNqYBaD1HH4AvDAVJZ64JKXFdvsI+q2RI3glT6gMpXJ8yaXtm57N29tyZsu3Yrn302N9W8zRu35LxUyJ0DNoZABwAlY+++Mz3+fMnS5bUnqGu3cvrYU8sZEyeUKWdNzuhowR3M5ezogSx8zx69M3lSkFOppu/mvZ0T+8HmaluQxADE9RD6XUko44bd1yWXXlKuve66sn/f3vgS72QnC6zgmd197ZXpFB+bJbvDhqV6QTYkRtljoNd9Zu9P//7BCZ5BdcU0OHLBz0ouuB+gXsBz1IS+5uZMKzPRlT+HEWA3rRV0XQ+hJAlZcj9sO/mQtCNP7rzuN+yeRBf/LpkmkYX5IwnHplxz7dV5b0kKAUCGxcyfH/ny+/DlLbfeGr3eJkl54EBkwPfVlokqN+9/VHsmMXSctzuhl/Sx0e+1acOmDOSiqxIsbARZkxzwcz4LhnBO+ovr3ryaNHaO/Cb557/hHvZQMpTPVFzg/+h93YO3r2PwyeHchwm5EiG+T0JOMONMrNHIVGEJw+7dU2AxXMn3YTiQRzIMF6nSu0c2h63j72F18i+pUvcB1Z2AdLAxvU2gJMHoTt6fNas0bVk7u52DeOGF57JM84orrsjDoYPVRs32UFUoVTla6Vr+VGpJW74Elx5vVtYFmMiEqG49Y4BWrFgZKtoXX36ZpZG4z5s2bi7bthmrixZzYrn5ppvTLAeA+HwPiK+bStH+A6EkoeD4fFkEl2xkJqOr0cqBABCclaltPkPGgNFUem5kadLstXNnskkO7fwLvtJBgdkd4AMs2PkgEvc9gC9jiWJBMQk4Q0WBGRaZeIGEn507b04uioI4WDQowJrz55RkbrP3Y8SIZF2UtAEkFQ3Px9Hb0mxhHeUB7jnV8NzbS5RBhr9H1275e9kgoI+yy5K45AceeCCLlwgTDqcsqfdUyagl5tosLRu0cdPmUEFkIThb0bPMhswXpQAWAbL169eUfv0GZE+R8/TdlN67eA+AjAEiK0AHA0TZ/B0hzAShNXXxmeelzBrTvL+N5YIZmQDgmkPgACiToMd9yQwwRm1H28N9R5+guN4/k6QGDshkOQ6Ig9GQ7I4Fcd6ZEnF2qAuCQxuHZZZQJsmnDJuslOfmKFBCGlk4BoySky0VIGVSwZHPAhQAbsE0mTORpAE4Bdl5ZgDGFuhBA7P7wXNx9NlnMnBQys+NiWJxZh3jo20nduee5/PPF5QhQwd10DZqhsj5O19TcASgJoORM0Gh8/G7cz6dV2bMeK98+cXiOCBjaendTTffFKelEopvHV07dqxs2b415XTTBwXoQwcNDi1E2R+Pe8zoE5M16aZqi09/7GiMFNBATwDQnr1RwY5G/8kGo96YniMzxtDJyAtEczdZcrcjFRvglBGvY8sP1L0WW7YGuE2cMiUB3tLFi2u2deiQACP/zBa4O/rpTBr9NvShLm2sywzdhf9nDxrDIdDbOEZ6UsF5Uxxp7R3qliDj4KH9lZaIGrfTbiTZwNrADUioSGkEBWJ9B+DR+O8Mv+fQjJ4R11u3BfTSoewo2LIluu/u6J7f50AacmB6md/3M0b+9urTs44D7tY990aPRRTuvO6z6lUOHjwcIKSC5FxV0thIvQfO+pln/rVcdPGl5e3pbwf0ytgJ5sise+SAcNCXLVtcUCgefPDrsVHzPv8smUxOp2vnrnH6nGytLI/J+8n6seP6hNxjDfBQtuaH+mIvETDhzAWLpv3ZveW76V02WDc3he/vHnv36pv3clb0w04YiZ26r6gOE2hUGf7pf/9LFvIZj2rvjUwoW6Dh/9qrr07mEIWZvbzt9jtij9+b9V6t1k2aHH+RxnmDKfYJtlvKiBOGZzrVW9PejC6cNGZM7Fmqqfv3h/pG/s46+5zIJyZD7dlqT5VCDZi8c9qSMuyNwEcW29/zcfZnCJq9B/kgV/jm7H0ramx7c2nq1BQfl3MsJX2RzuLjDz8ua9auKtdec0OqLmmYPnQwNEb0mbHjTi8XX3xRgl1JlrffmZYxtJKEFkMCBWwp2gcqqaSi7/WnAXLc9/R3p2c7u3u98vIrAugxLgBUGWWfc/VV10RPunftGpuIrkw/Gkk7meQevXvF9vIP/oc+xmerTPh58pIhN86yd58AJz+H2km2Yz937Ig/hVH4CiAwCRMDCvajIfVIc76G/drHMir2UEKM//I+An60JTrkLtN7d6Qtd6DKptrFD/LVSU7u2Z3vBjyz3+xIrThmkMixtuMTaclug/pfqYFd6i6ptqPRkdkfzY499LxArqSSf2fvBNdGreulDDXNUBc9LHv2RbbqoIWWnBWGjeSes2CnvKM7NhTGWdHL1StXl/nzF5Tly1dEhr0DHwAcGuCBYnjf/fcnQ8+OokD95jdP1gRPe71/7y8QGnPSqNK9e5f4mcY0yYzzLdYZWNfRlOfkq1BgVWLqUum+sU3NpVMWakqiSFLrsdVfoaql0gE/2sVTe8+OJhHCv7PP6JDsBr1RdSIPADs9QQd0nzL8bCL7BjtIXknOwAOC0JaWWpGyjoStB5oDlPVsHT6UJIJA8sYbbkj1n32CTxqyx/7ACCqVK1auio1GK8OeaEwn82wCucYwFHrIZgkWG0tEfY5AS9+n5LAETk1U9Yq9gBXoS5J8vXrlXPr2sjwc5jucJDDgT8ZMQ3z1jdeCV2E9fydwkNglc/oIvdPcOXMzyVACj09W8YRNq45jyXRLxctno0yzTfCxJAV7JqkuwUtPVEucuwQ4W+18/Qwbyn9LkJOlmvA9FGYGXG0Sp+RYlun2sqB2U4KsLCPuoB+So8Y4afECTKoYIenhe+gdG6iKlkWgn8wOk6H6y66pAsNl/pk9Sm/c4Lozk143bV33absvbTTH+kXlNRfEUpseUwFA53LowOGOxuFjdQpXUzUgjIxL8TNHskywpUiZmSzGeCtFqeig1/gz+5M5ZeKZk8u69atzcF/96lcDAHBzjfTEIfZSgL0mVc5t7dr1UXigk5L477KCMlnoaY1AAGA2xhA1Rb+L5rw6R757soVoZ0CoSsyaNStj5Dx/FtB17VqGjxgZ4QXMdDYIZlauWhnFATxrYHIwgk9IXJCAzeEyfpOnTEqzuWDJaFTPdeLoUVHC0GxOGBmjAFAQgmzVbWmpy8pOGVP69O4VIQAus3ixw/gzlIIrwR3n3ZhvTpl8NmFj8BiqZUuXR+EFlxy79w2NzMLJ+fMjhCasmZhCyb0Hb8BAUTi0H98niFixYmkcFqqGLDxnxjgpQVIOlZy688NCxZOThUFHIGAE3xQjWdJGc6BgZtOGjXGuHBkQyGBU+kpL3VPRr1/kj4zJcLUcaSnNnTrnDlPVONaeHTYvvPBKaS+dyne/+1BoC7IoqpMyIrK0zmPUiaNrpevgwSiNs/PvgClnBIxoPkRBoqQCGiV9AU4yzcfay/XXXZ9AX2CFdgREOGd9P2QcYGVcGwtBGR2Nic4qu6J274rhRi2yOEzGq2e3bgmKKZEqlEyKkdCy+4whkC0jT0lHjRl1vLlf9ZKBBlBPO82eF4sIJR5Ui9Yk68NJ0dWdO3aXxYuXli8WLe4wol0SJNx+++0J0loOHyyDhtXdCzJXaJuLFnCOyzLelryi4cn8jUN5HD4sIIKs2NlzJFOD9kdOgIhOXbvkTH2/M4mBiiNsD7DQaG36S6UBAuj9OrYmV8Dq7/1uo/Ef+A3l7oQRMZCSDhVgdI8dCQ2he/dQUTghv+ePzxWAc1QarQUH2Zw82GCO1py16gvnSBfIamPgQGMSWiPAYDw5KnJJf9gIj++52DvOi7Ohv86AQ2ZP/Hc6Sq6cAdvhv/te/83noGrRi0ali/z7Zw5eFhKQY49TaWhqT9AuAdH4XpXppqZOHUvktnX0QNU9D+i5jiPZro6Kr4q4XQ7/8U//rGPC3cAAI3bIgBP3DkTb22Pc9L/8yz+Fj87JyELTvVQRdhqtvjL7MFAUNcCyf+gLKCPAjTNtnAV5JzOm6biTZFp37Ehf4JChg8OB9+4CvFBVNm9OIHG0rWRnEHn3ewsXzQ+desL4CnzqfjHLlU8o09+dGR1rLEHFQ2ej2PzJEydFL2QtgTLUTKN5s5y0T58yYtjwLHGWZNIH1VjuqdK/csWq0KTcifN29uwK4GiEt0D6Gw9983hPiAldzqnKYlPsBn/CLn308YehdkiW+XtMBvLJJgl2Fy9ekkRDY5muAN/kPBOsVPSBKe8tUYDSiWI2d+6n5fvf/8PYZEE8+yrQMZxEour6668NlY09lEmVeWYTBV1WQwBn7qsuOz1yfKJlFnUOqssBF325qLz/wQfRf71dfL5gJkMW9u6NTkZue1tEWEfFA20Jwvv1T9U26yV6171c5MfPNBYQC3IaVX0gKcFCms5b4gPdXe0Hawljgc31855RIox+qSqyr42hIHy+gAFGAHjosD9sq+eUNabbbIgAAo7wvfRStrtxz/5f0CRBxU+qBrAtZIm9l5x0J2yTO2H/gD+9m6oiAn0TWtmTBfMWJCEkmKp9i/tTZUp1fPSoBAOAvXMzNAiVEs6RIPTddnvZR2VQABu3YcPG6Jls+batm48zDUL5XLAwvUYb1m8Mg4Yfk/jQQ+lszjhjYrn1tltT9VZZMQzA1C7Jt81btoaWT7cNCRo8ZGDGS3sXQaL3t3Ba0nrdug2lqXRKFc9OO5UKVSggW+JTNZFcytTTC5Rw/lM/1JQpk2MXBGgYLc5Oolx1zv/cK1tNPk0fJLPuKyOjO9UJmPy13hM46dVXX41cWYyKKULW2QRjoL/3/e/X/s99+0Lfh5nYbMm7VG5brF3oET32vHo/0VCrX2ru6LOtFZ0A+/79Qr+HX1VAnHmmy460vmBbzgpW5G8Ae+0G6HYqHV8uWRRGjIBVwEUWBbWmE+s/M0Wy6dix6Il7FxCx49lPE+AvQXtqabcjacvWUCZ9Bn8hANUzz+75o4VE0pw/ZgfcqzPDVqm+sn8YTfyTpDMfQIe8A8qe5GP8yRGTG+2POpQz9uxsor7jLxd/mfsjk40Jr/wtvCqJNWnipDLr/VnBVXosDauiL9o1vN+8uXNzxj5TYhUe5OewDRoTFzGo6Jcz9tmej03wvGwn7JO2gLPPjt9rLGpHoaWzTetXfNAeDltTc6LdarRMA6rcaV8ITFA+wsDpMkYeMJy6rvVAHUQmBXXrmYM4Ilptbi7r165PcKGUrmktCrd9V15IVsNEBREfqtEHH74fWsbZZ50dA0ZQKaIXGjBwcISQsVaxIMAUSaDgpV0kRXLhw4ZbuLY0ikPBZIkYJcLt/Uy9AfJxyzVjjR17Wn6PAsuUcAAycBwc8OuwlPX0pySrtL1md3yeao9npzwVKA9IwMBgcmKWgI4YeULHmMV9ZfTokzK5jpI1qGwaHJNZOtJSNm/ekIxCw7DLHlFQxo6AC3SUVp0jAfly8RehV2m4ouyeDyXDyEB9SRpS7UohHGgAL734cpk27e0yfvzpmcgiAyH40pT6+huvR7HtYbGrhuBptvWZ+mRSHdqxI/fv3vz7BRdclDn6qBocNCOPctVQoqHDR4Rugf6lDM0Qthw8lPny2Yprx0Zzc7i8FNFnjzt9bKhToT0dOlR+9cTjZe/B/RnyoKIB9MgQzJr1Qdl/8FC5+547apZs9epkH96a9kYM4/XX3Rh5kfWT4fWOUyZOzvhmvS5+RtD8+mtvxNFMmjQxFCJg9NPZn5ZfP/mrDAoIH7hnjwSNnu/v/u5/lalTL06GKtN1WloCfPTTMGqCHL03ZKPt2NFknlH+OLI777wrGd/tW7ek0a9Xrz7lV796PJNrjFw/J5NGticweOH5F6JTZ597dpqz7VQxhlq2RWl2woTxyf5mSMGROmFMn5RZ//ocVHL27dlfVq9aW5YsWRowSg4aYy01lnZLVcgoklIrULv35AyNrtUsuGrV+nLhhedlx4Hnzdz/Xj1Lp6ZSLGPUfM3AcI5Dhg09ziOm7xwIWkGdqFYTJmSU0fLvQGaD6pSpSXjF5vN3797Ri7I3P+s+/F3GRDYZydy9cqoPHQpAkV1qDAvwuYCNaqLPk0kGpAKqOnc+3n9XK7QtHX9XA6zGAATg31nEoPfuFX0EovzhbDkTP5vsW9vR9Jd5lkYG23nUqncdmlC5683J2jaa+r0HsPZ/jqEG7ABnwN6dNJIw7Ep6Ijs3JyDlxLIb5JBFbpraVZT0ohneYPpbSYAFaMsEelZ21c/Yo3Bupg/qsyulualTHJIsK3t82WWXh17C/nIiS5cuK7M//SST+W686aZU+wzmOHjADqHBGcusygmA8Bu43exxFjuPqL015E6V2M/5eyCF7TZYYdjwoQE77tbEncYSTvZi98496W+RZHLnAikTwIw89nd1IWxT+gHam7sERDcCSzbCd7GX48eODdCtPS4VzPBd8VNH2tKAvnfX7vLerBll09ZN5ZabbymjRndQgrZsS/WFDzBZTpAgsKPLPl/W8vTTx6W6+tRvfhO/oPcIGHL+dTdSe5I2gCDZRG1OFnLjxjJr5szc56mnnp7EjwBNssnAlbvvfSB+Cd/+vZkz8vOcPx1MMuyIlQxzyq233pGsbzLI3bpFf93lqNH80unplRDoqErp0VKFU7UGnCUqgBl/x9cbMgBkomUbUU9P+g00XvlYfraBD/SLCowWfP55qD18rcSWc/I7bCX/ljH8W2tjPxAHrDk7Pot8eyd6FNrR/jrZ6ZSTT05zu+djT1Xrnad3y0S3tWsjY+jGgi4JA5MI/Yz+BL4A/YvPd36CHYGczDn6oh4hP0umajCC+dE3QV9obavX1Kpux94VgRpf5+dkof0u/eCD+vfvW/djdbYfa23shuSfjLR7QEvDWklvz9HyfzzTmASDknMm/7kneg64qrDrjxGYqDzSVTYhEzpbWsvYcROOJxuBOnZZb6h+BoEgIDnv889zH8OHjcwqgjqwwM4ekzoPJOOteb7Svtancg338GV9+vUNFdh71oWd3So7w0TJUNy7JWDz3c8/93xddWCk/NJlSQYZtx4mS48e+X2yIpmGYqzK6r41rJ93/rl5boGPoIK8wE7VJpbs6OG3nV2whQX1GzfGN8Ett912W2y/v6fvmtVhOO0XerAlM6yLeHfGu+V73/9Okubkn//HZNH4Lhhp7A17/71ZZc6c2fH5Pl/FAHak586efT3jzEkJFjLFraU1OvfKKy/mrA1Y8nt+x3N4LrjI7zs7tqz6StNaT0yrgrYO54wZBNf2GYBmfEpZ9Pn8JBslUOHoPQbt9OyVhJPBHy+9+kqZcta5kRW65ecEJJHng4eSXGWLTjvl9I7Jo12imzCJu5ewVAEnb9946Os5c35CEMwGsZOSuu7WaawyAAAgAElEQVRbYp+dRXPly1Re+PdMfz3SVtd3DIQr+sfGkpVGErHBgBB468GD38i9oQz0OQUUbR4dC3kxi/hN/lGFVsJfoOu74CLyym/Sf4GX54Bp2CZ+xX3yofYH8nkwCMp008ZVH2cYgYkcAguGRZTHQSUjunVLHs6oQw6+ls/b6zSErl2yvMgl4mDXZjGz9tuy7Idyfrl4STY4J3vUq1eW6x1pacth+4y3354W4Rg2oi5hPHBgX0pnLluwoRkVCLGQDMim1J5z1nszAyY0JBJ2TdzK8nbCiC4FSDI3Dl7Z7pOPP67LBeOUeiRaZVyef+HZsmf3zlQivANqgok7zgQIZhiN0L73nvsj+ATctBFjIme9917GZU4yHvuKyyMssgGCMBEyIZf1QG3QhFyXHpYoN8PDaWXE4cknp4S6bs3qMn/BvLJ3z+5wzQFpYMQlOhsOy7CCiy68KMqkOYtRQ0FBx+AsCLPxnAYjULa7vnpXxmNSRCXyz+bMK08/83QWnV19zTXl1FNMoBmZEcUyhM5GUyw+LoqIBjTn9q1v/U4yR6psss0yjN731ltvzXxzSilwAo5+/rNHIi+mhjEKzhRYlHUTTB0+dDCjBoF3wBYwV2JesazSDk89+ZRE5sAMZ/GXf/HnpeVoW/nud7+fqTeMC5mT0dXPY2IPBVcnONJ2tEyb9kYUUiDD4XIgjKnJJppe7Zggj/fee38a82a9/0EMLTCfDD5g3tKaDCxggvvNCV904cVRmkcf/Xk579yzYoBknHymXhdjJAXKt9x6WwI7gysoMkDvnznHs6acnX9f8Pnc3P1ll10R4wuQGxHu3Uyiwt3FEdYnwbDIVBu/qPqkcZruyArLBqtYtLYeCrBUjbM0FjAHgjWkHjrUWhfELawL4gR8KjVobHoFOPe2jGrunsy28wJW6N7zz71c9uzeHjCIHsNBCQiN1T16BJCvY2zpS5duXQKsGRzG0d8zepkM17F3JtWmgO86ihrAcN5Aod/zz41KBNmviz87d4wVPRSZZnTTx9SpOUauVo76BFADGoIngVB6Bbt1zXk7V9VlGWrZaIFrg/pi2hEbQt4ZdgCYc6V8PXrpKVSRtACvjur2/Q0qa/oiunSLbWvQ0TgJ783IunOOB1jz2d6fXVUCR1PxDs6BbaDndXR1z/yd75DxY+w1usv8cgA1+VGBO5pK7Seq75deoeHD8j5+v+4H0jPZJTrp5zdu3pQgrwLSEXlOlAcZYgkVthNA9GymNLExEgZXXX11qhALFy0snTvpX2lLQolOAiL8Bl/BibFPBh04B6BbIoBNR3Xy39DjJGMavZMqFz7HOUqGCA7oAYBpEIKqjYq/zxGIOkBBEVD85FNPlomTJ5czzjzjeKWWDSYP6FbnnnVOx3b37nVYycyZsXmqhJJZGn/thbLX59O5n5bvfOd7ZcKEiWnC9gyqWwAJIIG+YdoXIAHcdU+PZHN04oMPP0zGuvZ+DMgCUqDXXQLR6LJkxXZ1OiCJY3m0u5flz3jZ0pR30BR++ZVX5j7JuGpoEmDd6yJJttjnajTml/k81NU0Mhv9Onx4QAH5Xbd2dQI9FVL2SKaerLPrdYdKHUJiR5bkHDDpZ/gMFK7Bw4YmMMrOs02bIjcAl+daalBA7zqeePCQofGPqhASMCpfgoYvv5DBnlRGjjox427JP/9Lfv18goNRo/MefDwAM2rkyMiz70zvb48eGaZCnwU6MIB35LedkcSVoLsxEY1+AUON5ARMQfdV1hoVY9+jT4q80nfnwFYkQXXEDrNKNRc8+Q44QnWOTxAoq/AZ4iT4965kIuyKwYPDcpCRVw3yuxk4NObk3C1sILCk6+5U9ZJu8zPkHUUUPmIH00vSbEFv7Td0v3bheB/ge86nc9JbR45nvDu9zPt8bijKRkijImohYFckZ9Ex2S52TCIbeyB7pXqqWtcJuwKEiZMnBlOEKdB29Pj+KphHpcqgG2erymW/ILpXlmEfBvzbyqBBQ1J1ZfN8pnPmJ70LsCs5TdfR1SQu+JnGRE6/rwLh38nQu++8G2rw+AnjIyeSoSoIp55ycip6maA3YkSCEJNq+UUBMD/Ozkiuali//obrksARJBmPvHjJ4mAOSSoVIPL75uuvZW3Geed+JUGLSgCcgVpvOS/bc9PNt2X8voQA/aMDJrL5LoGMd2X/VVnYzbfeeiOVDys92Cc6fuyYHuhOSexL3kjofvXue3L/R9uPxWY+/+xzCcZuuO76OqG1g3I/dPCQMvezOeXv/uffBTtMOuusVLQawZ5kjEq1Z3MHo0aO7qjS1H5Yk9Mk+rE0GtWmk04eE72gj9oZ4FZ35HztFBLICCAkZOAaySy2kg5OnXpFGTf29PiyLCJuaQm2VemBb6t+tsT20Vf+M0vqm/WmsWn7Ioee18JUlVJtAFnmvn59AiAJrMaOLphYQoH8Sfb6fRjE+5OZ9P3t3Jkglz0YoohgvPTmNZ+2A2wAkQcHqCmyD6eUtZnspDgGGRwRuZnqp516atmv8XnZ0hhP/D4XNW3a9BibMyacGQO4eMnS8tHHH1cDNGhIdiQs+PyLjOc0pvO3v3kyAHjgYJShcVEqxgwfWhlTIMQo3HPvfcn2mG6ESgbkA7YykKJZzXR4e2+8+Way4jZIh29s8d5Wgc5HyVxOnDglAc2Us84q4yeMLW+9+Vr5+S+eKOPGnVIuv/yyRKUAH4cIaD7z7DM5i9/73e8cnyCDDidzge5BSRltyrLW9uphw2MQldIEY/069r0A7aaNmHbxm6eeTGaHsKls9BkwICW+Hdu2lgXz5+Ui7RmiOChuRr2aPPLCi8+WM8afWSZNnJzsMIHkJAEK1C1GJT0cgwZn8hij7X3QoJQU6/jFzgHkwBT6HgGvTe7t+Y46Se1gbegeMTSgmPG5/bbb0ie1ZevmONslS5cmS4nDywmRHQtdTdV79ZUXY8huuvmWPINdSXUS1IBQzgi+PUaE2chPJXYgSN9K967dk3kj+DE0R49lEtC6TRujNBROhahWEVsTcOoB8iycKdml6OQGxUF/jkCS/O3Ytq3s2r49AyAo67e//d3cEyOMdsf4GF8O0Dh7vNO622l2HPJ1190QpycoVZqvE/U+KZdNvTyASsaBwuO9Mzibt2xJ0CiYBPYoHwNCcJ/+zZP5zrvvvq/2B+3Zl7uwpG/Y0BHl/vvujwN++OEfxTjGSC9dnOmGI+3F6NMnc/JlX9BtpAsvvfSScu5555RevXsEBDo7gFFlR4UHaJn13vtlzpzPAn5x7fH1UeMAIT/bv1+t+OjDITN2j9hzhN5gapLMsMEhhg4Am+5SEI+vb7FcnZZoSaCel1rJEKjIAgIsbAgnoGLJQPk5Bo9ckhWOBbgBwgRx6DHkOtS4Ts2hwgD+skISLTWQ1K/UIyAMGEiSZpckzdYYX1XdxvQecm8ppqSF9wWGZTnJZqVFHsuAAMGeAGL0yaNzHnaTsIVoAe6r0glak7mlX4y1v2djAFjP7d8FOXQ0vSVdjaUdkhGZPpvxBgZ8NwoLkOTnvEPlPffLe6CwAKBAgp/1d+kZyJnXoS+ApyB21aoVoU/UqlBtBHe+9HrsuPFpyl22YkWoueSV3eDkBabO1HSmVBHPPjv68OlnnyRo9FzsrLPiSFqPtJXVds/s3RPwbsIhYEpmZQkFRvj4ElCWKttbc+8992VRHmd02623xcl/+NGHoTacf/6F+Rz3RCbYBJQYMlIHRvTPQATOVq+AbCR5kxDyORMmTgi4AaQlN8gCkDlStWLw0Jwl2XUWqlecLtvKMduNRsd8p11jpgCZruTzTzn5tIAVP8dnsO/OkhNesHBhaMt6Hy6+5OLIIXqgPgWVB3u5fGcmpXXpkmTQwAGD0yeB9isYUl1SFXJfaKgCKwE4+es/sF/ApGoB3j6bT568H7AV579lc1YUkAtyQHbYyZNPOilnrlrgjlRH9BTpbxDIJmjv3CVy7LvoY2NTuUoCPWWDk8zcuSsVkQCJ0h45IdOYDN06d0kySmUV6PRekl0SfpIoABqQ4/30NQh83B19EVh4P3bBPwu0nIUKPKqscwD67AqRqODb+vbvF/oWahH7JAPs+eGGyPmhqsvOXMVTrwTd1ZdBJ92jz83uuY5BM87HM7AtMtM+z2cLwgEzdsk5+GyfmalpfXpHTvfssa9sZ3yun8mukWOC8JqsYB/rLpn9ZcLYCcdpvcAwfMRv6XdVrXWv7nfDRhl/+11UtdYmKZfz6YqWashAUyom/l+STJC6ZfPG8sqrL6UfV6DRt++AtBEIcvTSWB5t+prPONLWEj0W7I4ZMyptA926mxTWGtveo1ePUJydg4Cx0olRhcmfJapN8ZkCHHcr4JLkGDBgUNm/d3/kW4JTciV9LMeOxuZie1xxxVUdfZEtSZZJBDX2CdXhHaem8lir8bvKJx/Pjs88bexpkX823R2xExgUmX562WVl7Omnhx4m4QMjwAHsjLvFbGFjyIVq4kcffnSc/uuds9i3d5/sr1JVkQBWfWY/JVXgIms99G5Z8k1P4AEYp9qajR39286xe/AR2wwrv/LySxnydfttd8SGsq2YEHprP/7kkwQefexe/NbvJvG+fBn7NaR8/MnssmjRgjJxwplZilvp/F1Ly6FDof7PmDWjTDjzzEySJHd8lnsyyloQ5zzsnezU1Dmy7nvpqbHsKm233nZHWEjshaDFgAhBmmQy/CcJxObo24LtsFr8PH/LBv7sZ4+Wjz/+sHzzod9JuwYdkVhBrXv1tVeTrLIjiJyyfaHoDhqUvxeUq5qxJ/TY/3t2fkJxQaJJzBHGTy/+f2cdz75nTzCb5DY98zOq5LAVmdFeIfCpQ4uGZO+Z9pErr7iqNG1Y+XG7/+hFGT5lXk7Tn8ZWXoAPJUBmwVQwCkpojKYFFBgxhsvBvPvOzBgBZUIPbzfEzFnvJRNr5O/7731YZrzzfpk48YyMxcQxNh4Y+BPojBs/NvxHnPiaSVuS373u+hvinGRgZFq+WLQwgNOCS4AYOFVtsvlVA6YMCkMgq4a+wDEBJPZLuDC/26dv77Jm9cry+BPPlEkTTy9XXH5JHByldvieXQaSYNx8y63JXsqey7xTAlQQWZ1a4u6XaopMvIsEWuxI6NKtazlz0uTsmMkSy917MlbYpCuzyjOBCyBCT+ncJU3iMghAKv76+HFnpnTcvXvPsnHT+kzhkLkjABGWfkrPm8revTjj08t1118XagUj6c44dRlMU0/0ZphPLqhKBmvwoPLP//xP6ZexxNM0JgGh5azOU2bH+OJRJ56UDdDPPPNMwKasvsie0ANBmtkO7D9Yvvv972XzuqqUfwdoBTkaHc840wLOG6JslM40EorxD//z7xMs+n5c+uZSxycKCFX0ZH45+sef/FWZN3d+JuBdf/11AdGMNVl45bVXEnjcffc9eWdG96mnfp17HH/GhPR8MbIb160ryxYvjuLKXAgeAEWyT8YFY/plODjbdhlRCuo88HztlhDEXnXFVansADTz58/LaMsGVUVGbMDgwdlkzjABTYCngQUfffhh9ARw+9ffPJmGRxNp0ngc2se6NDt2auqU89GPZglisl8jLZTbEyVPc/2RowlCyBI5VyH52oP3lyuvvrwMHjKoWOopYHBO3brW7eRHj7aXrVt2ZEIOCpMMucltU86ekgmLnDtKEUNO/1QR+vbtX2Z/8klAkmwL2TaZSADnXeuCtkExLoCPLIruBAZUgsD5AiCAil4MAIuTAjwbFQ4gX/DSoHW5Q8bZZ2SakYravr0B2AxnJv4YWNF6JIAW15dN0qvnnYFs+kkHfQ4Qx4ECFf7O75x33rlxSgIzMpREzGD0mNrjksy1QP6Cr0S2MmVqS22iFLAAtZzZ4YOHIqecmc+QIScz6DOMf5qkD9T+MP8OmAG8vltixN3LnDXsbR3OsCNAFWD1fbL5aJkCMc4IeOHA3alAThCA3lfpI0sryLJXo0ePDm75/o7FhCPyDG3ttsbvDK/e3Ul0pQrVo1dkg/xrWmV39x3Yk6pSaDuGhxxtjQMyIYzu1+Zpe9YGlW1bd2Rb92dz9JmcnMQDu/vuu9NzL2ibbIbPoRPvzngnFXMB0dVX1x1jqDfk+6033ywff/Rxkieyy+mzUHlsO5K72LBxfaYoSTIB3k1dVPnq0jqZf/2c/rBz29LPOSYZRgE0e0Neas9R11CzBaybt27J3i3BPsAD1OupsT+H/bCDQ4CKAuw5GjtTnClb4fM8G70CsDN1DMXREIx+/ZLpZB/Zz8bAFj5BJSO9XgNQIA8H7NKTA4cPRMckHE12ZENqNWRCueP2O1JlZrNkrHfs2Ba2AoCqwiDAAWDZb37cqGVZ98b+muhVn74B+HVwSOckkPgh94v6JbD2M2s3bEjGnF/2/u69MdVOZl210zuitwlcyBbZY7fovO/3mT6PPOunSx+dvpsjrXUSWM+eAYIJtnfvDlBTEWGX+QwVFv0j7C59Bf6dN1mq1dDaXO75GlPUKr2vBmzON7vPjrQlaPN37DNbxKf7w47WPU4WbQ+O/WPv63lWXWpUfGsvXZ/S0lKpYGmuNqgjwcie/Fz6nTvG6Zu2N2Fczbw3KLPe0/Q2+IHtdAfeg35nOlxbW9m0aUu+J8NQdu0MRguFa8PGCiI7V0BtjPLBg/vriPJTToutr5VrO3t2lYULFtVFnqtXlQOH9ud+u3XvEoocJsboMScmQaTKsnX7luNBgamI/AfGz9at2zMdyyALsu+f2Q73LmlHB1QNJbUkJAQ5krYqFgICwaApjYuXfJn3g1E2bd4YG5whNocOxz9KQqHsNTAbOZFchysxL9C8TBa0toNdsaQ7AzZWr0qCU4KJr8Zw0JMFTEuyO3eVUIF4XSNRl0yzRfyYkfpo/JIWaHj0LdO7evfODj1+bcDAQUncL1m8vNx22005J3iF33QvZJMMN5bWGrzEDgrSPQvbIxEm4SQRa0QyjHjuV84Pff7dd2Yk+BQ0Hm45VA4fOFR9cVNz9lKp/k2eOLkcaa8JrNEnj6l3sXhxGTd2XHScvxAEGMhkd5OkKJaDoVWSqRJceilVIfnQXz7+WM6MfTTBTaKS/0Sfn/f5vJwxXFun2tU9chY7b9iwLrbs4AGDZOogBmc857M5eVf7L/kytkFlW0AGr0gMXHjBheXMiZPi1/l/flqVTOLGKoIwFpqa4u/oPxq9+MNoa1W4OnhjQHn00UcS4MJzktc1udea958+fXp5+aUXyp/8yZ+Wpo2rZ7dv3LApVCcZLtMcCFL4mB2Lr/wzp96UiRBtcfSVgiLzdCiGw/QEU9L27a10EYJ15GjN+ql8ZHPwiWPK/n0Hy/49Jmu1RQnsDRBBOjSfJTq/9rprowQM3ZatW5NRg1otEKL8oY60Hi4L5i9ItE5ZGdWTxpycyRpA5zPPPBsBVHFQqouyDR0WOo+SpQlBt99xeyhaq9esjBIqPVswxfDqISK8MqQ+VyD26yeeyAELGmSvKKXqEGX91399Klnwq6+5PsJQt/i250xMrMlYvTEnx3ECVGlw3LUz2Ug/GyrfiaNzjkqzZoy7sIsvnho+Z/pc+vQuzz79TPnow/ezX8eSQsIn67NsxdJM2DjnPJSvyQGrOOwGQQC1shzGiqIfyWihcgF1v/71E7mrG66/Kecmq8koy4IDF8OHDy1nTTmnLFg0vzz8o4cDqGRRVWAAXjxly6o0ZP+HP/4PaZKTiRF8bdywvsyY+W7AF+Px4IMP5TsBeo7CFI43Xn89IJlBGTxwUBRZICbzIDv+53/+nyOXj/ziJ+XT2QvL+AlmvE+OQZIRFXi/9fZbub8bb7y5LFq0MMqH2+sdJp81JSBDplGj/f49e7KclPJSwvMvOD+BDgcVp5m9RCVZTwZBRlJWZ8XKlXGsqkvXXXVtOfnU08qKVSuqw+jWLYoo8BXMnX/xRamAMAiZuLR5czLoAnEUhDPPPKNo6SfLXxir2KyhfHj+2+GW1si14Pxbv/O7mY8PpFF2e28Yb8BWhWPVyjVl7tx5cdYbNqzNuN5Jk88sJ508+vgIXvx1L4RWgIM5ZPDwGDCGftasWclMderSVAYPrgGEn+3dp28CMM8FDNMD8it7uHHzxhgcBkigZks2RwB09gnQ6NzRtHokxiaNwmvrQlvnB5gz/gAL4MoAZsJcB1ceyKgUK/sTNub8yYZACJ+90mTqkjJgS7MyXaAbMqFGljO4lZq2PyDRZ8msqxplT8/eOp2oMY4XCCN3mXLTt29kwdQyAcu4M1SZm3IWKszZzo6a0DEtaOP6jQFGQJx78FkVGFUKGhsAYAjS8Ps9G7lrNGj7LrbVs5AjwAz1kH01gINNATYAO3YJdaTRuF2HF9QN3w06juqXYCt0KZN70nRugINdUX2SnRw8zLjbltKjRx18AmwZnIHGltGk3XvEjvvTrQcw2BSA6N2Xr1gaZ2oQh2APGJD4MV6aPjpXFDj3IqHAdwBxHCy5oXsSNVl+uHtv7K1zuebq60JlpSsyz7j6aBNot3fccWcYBOkZPXwowxNQWNCqUcb0QBxrOhY5dQ6CDN9PVpzB/t17kgzjT5yZ3/X3AgY0v949eyfYCCVq3bpQZQQ7npMdde9kzRmmt6prl1SKyYr7ovdAjrNzFwAK/2VC1mefzoms0ief4e+zR23ECQl8dmzbnioxeyqh4/0FZ+5s/ea1ZeplUwP4ZC1NXKITAj9MAPQ2AedXzvtKdEzArPmb40cXRvM21Q6Q9Gyhqba15TvqqF5LIevYfe+BtdEY1co+NiawmZaqiZv+BMAdqbqnWqeSnUlnKOKbt+R8nK1EBNBLpp2xz0UjAtoBKfJdaSfHkrRjF2of2/783MljTqoTWFU10vfTGl/nfpetWJ5KH4AuQQRokzVgkl3yx137PT9vKpXPVXH0/40qqn8WtDkL70W+G/05fLtnhFsyAKVHrZwKQoHZ2lc0PM/hO3x2dkv161cbtjt2srBD/l313Ts5H+/lT3q89tYx1uw/vOLc/fE5ErOqt2h9/vAp/phWt3rlmvp3q1dnbPHKlctSMQNI4Qu6TM705ahgfPTBxwHp77w9vRxtP5L7GD36xPTjmsI5bLhJlgBuWymdS/6Z7dXDx2+gwvH106e9XebMmRsaHLkyGGP3nj2hjwkY/GH3yJihQM5WT6BEk0EbnnffgbrjqVJz9wbU82eqPmRFO4J7EBTAG9glghJDZ/SDAe7ZWffFovzMn/zHP80ieHuCpr31ZuzQbbffnsQ5jAms2y3H0WBlnHbaqWFjoEqRVTQ1+Mv5Dhs6NP7H0uA33nw9Pc6+1/2SEVj3Jz99tMyevaD8zV//WRILWb46fHhk3TurcknAqDK4UwCczL3+2uvl4Yd/GGrjLTffWgYMMiTjWB233kHJ/u1vfpvk9a233F5aWw+Xbl26ZX2DwOKLhQszUfLeu+9NoMOOtR1rS1KYzb7hxhtiu1S9yKqAc/7cz1M1QzuG5/h+vb7OPWPUO9Y+GIAAQ7kfCQ1yLhEuqFCRgV9gK8kvARXdkYgl+59/PrdsWL8umAkuTgU67St9M3hJkg+d3/fT0yQB+vYLps4/9+8fai/ZJBP6m+E1gZxKbfzKwIHxQxIvGDb6GFHc7CHjX00OFTSxpYY0YV1J4KgQqX437d66qN2YY3Qmwg8QAMUMDOPjsLIoq729dErDfGsUoHLfe0ewZRc9oMNFb9KAfbT1aGnq1FxWLl9ZXnjxhVRGunZGX0MZGJpNvZ/P/yxVHRUkzskfgYkyc9dutUERwFMmk002wlIwgmog0Hl/1ofJJt12+y3JknPYuK6M4g//9w/LySefFGoGYOC9RH1Krj5P1u2ee+7J5BGBCgHBKwzlqbW1XH/DTTE+mr/vvOOrZeGiBeWZp5+JYzj3HCMXT0r2TdbE4tLnnns6AP+662+OcnM+gN3W7dsz0lXWZdzYCXWD+sBBoUxt2LIpvNITTxydCLsLR4Kn3dSccXmASWOELYoegbL0j+CLvgH5cG1POjWLvWRjL7jw/DJgYP9k1mT50F7q2NghMUSyPozEU089md0PDKHsC6Cp2sS5E267FRhpzksmheLLbgkonYEsmAl3nMzzzz+fu7r7nntDkWjMYCfwfm/V6hUBMegwHJ1oH+B0H4CZ81L9YezQXj77dHb5+KMPU5ql1KvWrMnPC5IMv8AhB7JQpg4e1pBuTPnITBlTIbzk0qlRLs+JtgakoogcFtxs356z01MjQERH4Xg4SACOgSXrQ4cNznNyhNdce20UnS7Ing4cMCh8dGVYxo2RlKlYsWJZuLiDhw4py5YvT1+L/75h44ZkxTlL9AhyMvrEUfl5NDKgFCVz9JiTA8K/+PKLAJ/rrr0+PyPTbrEtjrPBHaa1qVIs/nJJmT37swAaVJPDLfsjyxxwGtc7dAoQ57B6mTY0cEgMgNn3RpHLoCxZsqgsW7o4+nviKNWQ9tK7V79UqjK5ZtXqNEuTk5VrTITbFUNj54EsK4MzdMjgMvLEEaH7KLN7J/cP7GQyTc8etRfi2LFQQlG4gC6Z08b+KjSVNAjv3ZcyNU6zP/j32Vw9YnjtXWltSdZMNlv2vl//vtFDlFZ0FAAlPVw7d+b3fFftA7JYt19Zt259dLyxhJLdo2/kQONsY3iCAPi0021Hr8sWBVp+HyD0B8XGs+rRamR60WQ4Z+DdHzql6qsCapiJRMnmTVtCf+JA2SbBmGdjL4A+dIqNmzaU1taj5YSRw3M+q1auDo2n0ZMjiQFo6C+quzQO5zk5WfQWwQXHEh703n0BRz47zqp3r9ybc2I/VZwa46BVOFBVly1ZFhBgt0djNLt7VL1VTXHnbJxhKJz6E088USaeOSmJFHdRN2+/kfe966t3592ABZNzLIm+8467EnyYxuMZbErHjSdvxrjTLRlBQfeE8eOTHTYpyMZzo7JnzHinTBTynnMAACAASURBVJteExyDhg4ud95xZxkxamRYBfoWVJI5Xn11AnDywCauWbu6/OrxX4a5wP7pubHTSjVwxswZ5f0PP0wg8fvf/8Ms1TW1CDhFnSCHQIseSZRZ5yEBJ3MIFKA5kR8TqYwKFpBJZAF9PbvXvpoHH3wwATU78MQTvyoL5i8s112rCn9hHDhgAMxJSi1buST2Q6M9uc82d5vVBw0JVfC3v/1NWAK/9+1v1ylnpXRUlksqr+60V88eyZaSUxnc2ujbnIqULC6bRtcE0hnRf6w9gyNUcLIAs/+ANMUbNtJ/YN1hJhCnVz7Dz7kDtgCIMrEu+2T27k3lCxtC8IfGy+eyleyTe3J+PqdnLyPb9flV2h58wVYI0tHZBArBHx3BEWDtO+o0PrS/nvkdcsp+qGaqqtBXgTEMkAEmLapHR/Pf/b3vcr7p1clY+zop0Wfzw1kSGhvansp0djy1HS2tbUeSqHC2e/fvC81HMiUT4Uy9amquyd+MtTd4aFvoyzLz9D6N/B0VpOxlO3q09iGlibtbkm3230h62ouFZULOMulRP3WnzuWTjz5JMhCw7pPenp2pUEmCCXYMxDBZjY14/rkXk1wykltiy6h38nPJxReXCWeOT7a/OcM0j8bXowYKLtAonf+e3fvK8uUro1d6cw3O6dWz7jW6+6570uxvaAsbWgM1PYyHc24Ap0mOqGw21aNWZX9KzxpInTFhYqo0gnPvoIoNH0myL1u+NH5MAhLugIfosQq/9gQJXFWKu+66K99n5DrQqzpIH+FXgRM/8Ld/87dly5ZN5dvf/l4dVd/cnO/0/9oE2HUVlbrge0x5553pSTJKTJ9/QR16QYYka9568630Wf/BH/xhZFklnc+QDPj1r34d2jpW0TXXXpfP58vZIgt6f/HYz8rY08eWKy+/MudsIi2bJoX15ZLF5RePPlIGDx9R/uB7vx+bAzO5VxMes+vm+uvKlElTyuq1q9O7O3PWzPL4L3+RIUrf/Oa3otOSRBKJ7UePlZ8/+rPIs2Theeeel3sQYP/s54+mb509+PrXH0rSwBn8v//jv2cEvCBN73WSak1NoeQ+/8JzGVKiasg32vXjvA1EeeON1zIk69LLpgbjSd57FguVxRZ/+Zd/lXv282wZP2Dgin+/4qqryrgJE8qXCxek9xMjwYAmsiohxN6ef8EF8W++96c//Un05Pd+TzsJdlV76HcqcpIdZ51zdu5N32MjcdK0Y+Pn7WmAjtOrY14rr16psE/pYf/Irt35bwClTEZjeVsDUABUqDK+PEvhdu4s3UJ16xRj88orL6dcPXTw0LJ91+6yfeuufIbslAOp/Omx5Zzz6sPJ1DFU+lq2bducbLnyn6wAQ1J3DmwOlQc4o5DAo6hPdmrc+AnpXyHwaC2MZIO/zzgqXaJ0XXH5leXc888r77w7rYw9fXw55dQ6ucKzidC9t0rTaaeNzeWJoP9/pu47SM/rOhP8bTQasRs5Z4IASII5i1GCKAaQIimKSaJsS6aCNWNP2V7Pn7u1W66ZrR1vzc56PPLYM15JtBVIiRJzzgRJMAcQgcg5o5HRCJ22fs/tFzNfFQpA9/e93/vee+45z0nPAWT0JzAAtb7/RMoLOFCcPdmENG5iDmltTe9FU64FlKkFZwD1vohccEIYQOvNyDtMIuXAKccC6JBO7hjZUV57/ZWkoQ0Q5bS4V0DCuirD6z7VW0aPNWeotWxYvy5DYCl5B5lwEXCTwTWpHT92LPvpuzkXSrMoBd8vgqhk6YKLLxogEdiag02BunZKFynHpNPrTITaLDql/PM/P5RDLZVsYBSFSQmIYovYEFylgxouHTIDDF2XJ64G11BQQynV1Dq85OrJp56MkVfORdYyhK67Ow3CjJH6Uc7fgX0HMtk8tdcdHfk9efE8IraULmfYQRWNEPlw7yHTmAQM96R0zTrdfMvNcWZFPhxYSpqx0/hn6C0l5eABB0qXyJSUOzDFKfasooJnzpsfeQU2rJ3IiyyGfhvXoiT9zs8YqTWr18ZZkULGspJZLl1dWUMR3FEd7XEQZQyUaT791FPpEQLaGArDCrHxAU2+V58UFjgvZ7eyM9WsqOd13a3btpTX33g1Doherfnzz060f9eOPaW/f1CAvYikaIqZSoy6deWsv/ve23kutJE//tMfpwQCqK8N4yZ4H4sRQuihjEWGwlA6ZTX+DwDRA9YSgAXkm6GpKLQ53r7LOjDUmTmif6i7O2eHDCsFEFVWzkqf2CcAYf++zsi9xuBak15JA6w558Pe2Vuvhg5bFiqZrEMHs34yVTW6WnUW0Ouavq+lX5dgLfFl9AFa/TfnnX/+ABVnnQeVde7vrdHmlhIZTHRK3bXSnsOyiJVtzn5wNpQA6K3KUMFBrVlrPUvKrOp72qLXGur/pqfIPeorq7T3teSFPvdef5OlYSNHpPRFJFnWSJYoowR6evI+fwNIwEstv6uf83NlBnTtuPFjB6ay6wFoCYgdNnR46qTpfeCUweXwGP54zkA2ISWAO3elPObM+fPTl6PXc9gIpVvjs6cb163L2dQ75PunTJ4Uyn6Gj+G/8vIrIiMffvRBefLx35cjx4+XP/+LvwwIpJecd8PsEFRwIJpzSnc89NBDyd5xZkwUZyNk3NkHOr0y3Q0q8+adlf4bUXD38PjvfpegzeWXX1luve32yA0A5fmeeuKpyEiqCubMKnPmYfkalCwMx1J2YdKkKQGRNRPzfgIx+nXSnzJhQurwRVNfefXlBFf+4i/+MlF2z9JExtlAYN6Z8qxsjPsV5HGPyQK2DMp92SuOMZpashr2sjRKY97SIyCTMjJOTxPIzP9LS9mxc2coZzMjr6UEqNMdotf+dv1mnlpmgk2cmIAYvUuuQ4V7tDKWAqnuK46P+WZza+Ox89SwxPk92+mehw6twY7c48BsIjLJOfFd9lAgwXlxDow8wFzJPtjnMFYeOjTQnzq67E/kf1U5+5yzQmjhvtgi2XU2lrzCDZrUVR7IggiwuCfOtf3hyAdAfvFF9BBQyGkE1pD4zD9rfmwYZ1LVANB61tkLMz+N3VTifOPXbsr6CSp89OH7pX30qPQhyUAnkNM6KFkOz8qBmT5tViomWge1xZbQBUrV/J5de/jXvw7BzZFDh8t5518U5/QkFsaWEplXFu/e9azBFfSi0ndVOOeed2758pevL2eeeUayBxg7nWkMctbi7SXvlDFjxpezz14YPaHsTYmp9VAOLsgY5r5xE4PJnH3ZoXXr1+ZZ9u7dnyj92Qv11RyLM2+ODefIS8WGkil6wn0JAO3U8/b5spRdK13iIJJpjiSZgYn2de4NbTbddtFFFw6whO2JXK9Z+0Xk2b+bvs8EjyZPSun1WWedk+9WRZJMXx9MuCPMgloqGkbe6PZhw7L2cJF9z0ykIW2Rv927d8S59zMBJjpfBiStDLu0cmw+ndmFdUKOI3t94EDOKplVhiar4ywLlstKAuvpM//gvbRjLFr0lZy7jEVpG5ysDKZLgV66GH68++67kmX77W8fSXYaKUWy2319OU+y9zCCwJkyNkySvkuGROZLZoc83fet+4Pz6JdHHnk4AfW//F/+KoFk1SWGLNPFGOzsO/lpyqS1WbSP6ijbd+7IHgl+0Z+1dLu9/PY3vwmeErBWmSR4nNmBR44ksERGr7n62uChBx/84wGChF1xXKyXsma4SJ8X+X///Q+SNJHYwJb3xutvJClT+1JHJGiiN7GxY48//liZNmV6aTm0d0U/xQqUA4OAg5pIWRoAjBfdDAdySC1UjO9g7EODTk827+3tjhdOwCtNrHKZk6G1RR3MkCrzWrVqdVm/aUuMP4dGzd38eWZ0TIkyBkhsloV1vT17dkV5UZgpgxhQMOiNsUVQMFKz7yx9qzzwrT8oM2YhTegNba6hWcptfKYBxrIQ8xao/z1YZs2ZmSiM5jx1qIynSIsDY+PNiuDdctLOO/+8HBBOC158EdXKtT8rUWn3qBeGguYweI+fqcGUQQDaKOAAiAz264qBaiJRhMGhIFwcJQeCEDMo+lJs3M9++tMAKlTSokgOJ+XuZzJGmtCUOoyfYI5FX+YBiBIxRBQLMCcTI7s1ul1a8bX0XpiVIapAUETvlJmIHC48D42igWO1Gc09v/zKy4mwAhHALMWIXUS6HB3hv/zLPyfTo2dBk6Hnkq2Q8QEKZKDsrwyIsioNi65lzZLi7+xM9EpDo7UQlebMAST7D+4vx48dPz1EkCPuvRwfDlzXka6y6IZFmUAPNNlzCimgAFA73WA7JCltaVYOMedY7TrgCzSL2kkJMxALF55dpkydlszekLZhifp89LHrjxuIAB5JZo0ikp205hQ5g+NzriUS40zoC2MgsQNS6ugzm7pvpAbOi+gPmXQGDx3YH2Cpz4fBlEVx5qylzJQ9nzf/rPRqMVTW9MtfXlTee+/98pvfPlFGjBhavnnX7Ynu6ZexX+QiDamG5h06FAcEOBEZBUw/fP/DsmqVIaOtZcH8c8ro0ePi5KAZ1nRtrxiS2mw7NHu8f//ecuBgZ5k5Z0Z58MEHy/wF89JfFkpktM2Z/F6DEu0jhudcWA/RQr8LWA/zoxLY1vyh5MgiJU/GfVZ2CDtQpbWvjZ0cUQ6DvfUsHM1KTjAiMu8c+Wz6ek6ejJMFADJWdJsz18zlIX/AV5MdCRX2PoQGdWinnzO+dBFnyt4m2DDAZkW27Q8w5OeAlJp09eUHDh3I/WfIbB9mnREBBbLIDIQAj8/QNYyeYZpkDIsXUEb/jGNQ/6dBzda29nedyudEF5UWuE/XCh19R0dAYmrHDx9J/xJmQvqeDKKCpXtDsXz4cHQcsMAJ8lmg3PUwR8qo6rdzbeWXMscAK11qr0XTZBIMKWQrBDwyw+rYsdJpaGVPT3SENfbdIqCipZOnTS2ffb4swSLlPVMnT46+06cjE3X1lVfne9atWRPnGPC01pqhEYsIUF35pSvLI7/9TZwz2WMlwwIn9s216K/33ns3hvzqq64pX/va16J/OE/Jgh1WfjMt15btaQCnSKjAyMcffFReeuml9EiIUAtayUTJ5m3dsq0wqAzvvAVnli3bNocdkY0SNeZAiY7q+5s6ZXr5m7/5D9E7CFnOOOPMOHVkxfp5TplJzsytX78lgTVZKMaeE+55lF7TmwIY9LOGWzo9er67O4CUbFxw/vmlpb8vEXiBL4Ej34FhT98C4JEy6r17k22z5wKDAfgDA/2cASW6dIbBjc6RvlnlfJxFv3duPv7gw6wf3S6wQbZlipTB0ztKpbft2FFuvuWWyL6SRVk0wR7fqVzazwyztd5PPjFArX/JJbHxbAfZow8uu/yynElO889/9tNyxZVXlTPmzA3wBAA5AvSovePoWC8ZAJkLOgUwcq5C3mPW2kzDsLtSgpRG/3Hj8l5z0+yNLJ11czY4QwI5IuMcrl8//KvYc1l1lQxsttJLOkhFgt99/vmKyvR6Tg2YvvqGvspKC60nasO6dWXi+AlZCxhIwEmfjfO/bev22PVzzj43mIgTJIOoZ48zAlh6XvfJriT4M2JkdeDGGIy9ovS3IKUhBxtTEbDwvIUFXmsfOTwYCjiExbxHieWunfvSkyOLjDFXEM/6k3fPOH36zMgxmVP+zHlW/g8zAXpIhgx2PNl9Ir8nD2R1yZtvpT/xzju/WQMuw4YnY9Z17EhZeM7Z0VeydXSRQJ2A6KDBdT/spTW057LDZM5ee8meGnSfXjSzjdAJl5aUO2vsJ1uXXnZlAq90DH0XgoTt28uIYTXYy0FBpMRZIAMyq1ddfXWlBe83N0628UhZu67KjXJa9vK1118tt9769TjK1o+zKuOk7FlAwDmRNeZsLfrqV2M7TnTJiGKvs+57A/7p3PPOv6C8teStOBxwkPe2t8NkNdjnueDjPbt3xcl2luhdDo0zRn+z2/7t2mxcLW+uDIsclS1bt0UuwjA4qiM2vLVtUCq0fJ+gTAhsDh1Mz7m2D8NLfb8zJVAr0Og7VSrR8fSvM9GUrMroC0qqLICnMoBdQLG/jmeAq6wpOXXP9IEARE+Pfu93gqOUDKd88tSpVJRUaulRZfOWreXmm29OAJGTzGHjSDobMukcfkOU6XFB063btpaz5p9tjs67/QwXAWWkXQwQAISa6eduzmvo0BFRigyezRR1FCFww4RQ+VMDbHp6+uIMOaicDQbVZxzSVQOpNalZkWxCY8NSHzja0LOJaUYDEG+9bXFZt3ZdoiK0gyZdCtf9NfSyUuTbtm4uF118WeoaRcH07WzYsKmsXbs66X1MWEBzKHQHlTg2+zv3lXUb1perrr4qwFokXKbBQeD0rFi5ItmPTZs2Z47E+AkT83MePA+dMQ/bS6L1muiPxwHhIIru2WC1/tZHqQJFKcJnk31GGURoJPv6wvaVOQBTplYQOGRI/mRuTV/NiBgiFn72MfUg2QsGV+aAoDCCriElSHnPmjknZXBm86jhFT2YNeuMMqhlcJmauumT5cTJY4linTjenUGj5kGKZnAeVn6xKkCHMlXDCZRqdAtd8yef1ua+qVOTSRAxwLyHDU/0RFZt187tZfPmjXEW1Y8T+oDbzOFZkRIM17LP0tWe23pS8PYXgHSgGdbLLq/1rp4fgOVceEbKze97u3vL+eddmEGWDHvWfMyYfJeD5N45qb5vw8b1MbwPPviD6gwN9DKYJ2AdyfCxrjr0DCHDoYOHw/TU0T4qDvvefTVi6sAqUbrtttuigIES9JS+F1jiODIM+m0Yfv1P9ke2RqmjvQZUOUYOvAySyIz6VTJCOaD85jiqQW1mwYiIOCscm9mz55Zrr70+38nJ3L51ewzStGkzMqU+JVZdR5MFRIvrvHIMKEx15M6Qck8OMD1AqXz44Udl2bLlpa+nv5xzjsFx2KoOhTVQeUrkPKxiw6NA7dHBQ/vL8ZNdKZ2ce+acyALw7llScjVYFuhk2blje+5DE7u1p5hE4RvHcfPGzWXf3s5y0cWX1gzC/v3J6ojGCsSEJQvhAzIUxqRzf1jjGCRO0DvvLA3xh2ZPDgMntkbVxkXJAp7q14EUQRsAAWhmaJJ13L499yxrK+Jn8LD+OMaVofOZZi6NuS/uRxZQ9E5WS8RLoMBz9fb0BRiPaBdpGjHAIjMykX4gR8kaR9GzNxSbAZ376sRzypqif/2116L4zz2nUvI6O8ANPQWwW6NXXnk1EWKym/6XQyLmPZGxzFbZsiWlX+rlld5g+CJbnhXATWbsxPE6YXrosGKyEkICJZiCMyJoatcFPQQJ7AGg4340wio54IwBMIAeQAkceo/s8bo1q3NGkJKQh3UbTPA+kGyDsgWOq2eyx+efe14MqjOacspp0yLTsiDWXplkLQFFELG7TJw8OY78oSN17hJnh3xUpr2dWR+giX589plnkklHQQuwAHD20BqRzzD2TJoU1k4A2RlXyqIki1799NPPUmrsTDov1ptN88zK+e648/boCs4JkCNSr59Q4M8+m0j/8UcfJ5igHKNOtd8bJ1hJrLPNWfG9F12CXVN/l8GwLTHsXiL5gJ55IT4bRqUtmyODGRx4rA6iHDF8WPQ83aLvBViTSaVXlfKKulo361QdY43Z03PWm/87G8CnMRLspzPteuwzMIUCmJ1avXLV6SxPGrSPdeVsKV91X9Z+3/462FqgAnCRyXTunH96BCCdOnV6yruVCNtfe5MSTzTQGNm6jqbsiZPF6bfuABWnFejiAAHtouMdI9vL3DlnpNyI7eAEkHv3Rycki9vXn0wLG+H6WeuBciNrvfzzz4NjlILaA/dNFjksdIgsQ1jnho2M40iO2SSshMNHjEzU3n76IzAiwMDJYN9kMcuglrJx/Yayc9v2lApzoLB7yap4Ho6Y4I3ggeCA5w3NdOf+MKkJoDoDAl2IfMjx7j2cuY5y5RWXxF7BRnT0N795d0YKyOLoqROsZaPcD/BK9vROH9h/qHz88SflxedfDGZpBiEju3C+OBgV/50qY8dU2nEOxMJzz8lst8zEGdWRDA/SAFF4+6UPgx51HT8TRKLXIeCTx7virNBX6JqdUc7aex+8G8psmAdWZDuUVflu+wdc796zM+sgeyNY6LzbA3JGBwH/9o2cLn3n7XyHgBO5Z+/Yd0HPWspZiWfocNes88l6ElzkUOm/k6XSYM/mdmLcmzA+sk8XWH/XkVmlXwRpyXgC29Omp8Jlyeuvp6RT/2GdP3UqGXoy8sknnyXwRVfnvM4947QTqv+5tW1w2bJxQ5wAz67UXlm9QDW5BKBgeGdcNk6gWzDDPqp6OfscJWpjTpdjO8um89IzKPkFZJxxZ5H9I4Nm+Pg9G9DMvfJvuhT+kdxAQSTo6H3sCdIduN29IYk60Lk/mRjBGu9pCImsL7mz39u2bY6Mk5WGhECQrFLXT8g+wtx0iCAXx1pGkc32mjZtSmZCCQxwhugnzqh+oZb1K9/oZ3DVJBJePTKUb4b+DKP8TwXU86oZM7XJYTbIgFAD91pT4vY/N9cCswSOcteYCuQBsqjufvmrX5ZNW7emOUmG5623l5Rbbl4cI2situ+WWtu9a2cWwyGsjC3T8p0EwiKo1VPiY5o8Z8Fh8XOR/Uce+U0OkEwFACf6wXvVREUh6s/QTEfJL1+pwf3sCCjBpOwDDoYNS/SB4qQ0gBybCpS3DR4a8MpQWJuNmzZEYVB6mm0dMBEyYNCaAVAOD++Z8+MZGHW1zXqeUoKgGXTatCh0hAoYTaTpCTMng9fv2mG26O6OUAWkDqtMMJpXfQcni0NkMOnIkaMC9LZu3VSOHD2ULEdH++h49pdfdmXKT5Yv/6Q20g0ZUXbu2l1Gj+oo7R0jwvy2I/MQ5sQhs/acQMbCYarNvh2J0CZN2N2TSA4iBYIsohVgYkL6GXPiOGEdU9/95esXxVihqlQeQqkoy2Lc9WchpNBTIpKkrOTDD97LPRj0pTzCQaUEtm7bnigtWVEScu3VBoGuKR988GHZuGF9oqUOOuPvQABR6K3VjFIwP/j+D08Pi3tzyRsDDuKscs2118WQZQ7UqpWJsFHQ7gsINIfk8+XLcuhRFzLMSBEQSBiuSO71DMjkcaCtA+XtWuZBaUTUIzVz5vQYSaliMvzVG74Wog/g198c4CefeCzlb2aJNA6t63308ceZ4wSE/8mP/yzg45e/+OcQFIjguF8lbmQbyJB1k1GaOHFc1tL7OfwMvVSv4IV9rRko7F3rwgDXubdOn3f+DYjMAMRe5U29AQ8Ulczr0OFt5VTPyTQ/oyeVLZGlc545byZs79u7JwMSF311Uc6qewBKKO0QGgxWHnC0bN2iP210ABIjQ+kLIGR2z0B5lQwQucvw1c59kQmpcs2HFKIm2WauDSNkLw0Qs2ciS0oYABcRccDBfTqXIlUyXOSFPlix8vPIJABYCSwMDN6X72Z0KzV0Z0hRgEfRONExZ37z5i2heJ02Y1rtfyiGJXemgVZWtkmvAyn0D4Xu3g4druWuMd4TJ8WRcC9zZs9MltOak3Ofb2iggWcy6/wzMn4ns0SPW2t6T3DEM46fXPuYOObWBPhKWeUAPTFgpQ/nImyFoxnzzgBAz8omAFn2ZdZsdmJEwJffA6SM7KFDRwI2fJfPyD50nzgRYhngQKkvkEOPMc4j2ttTypMm7qPHyqQJjJoeM1TWB5Lh4bRaHD8HMvwhd8CBfg+huMnTZpQ9e3YmmsuxtL9sB/1IXwAx1rWudR1Y6Tk8e3q/Tp4YYKMaGtmz30Ce5xjdMSqlKQAdHUBncggEb5Yt+zzyAsRceuklmV1DJvVjsAFhq+vpDSgxv4p+PHjocMCQe7SmwPqeXQJXhqxWB7qvv86aas4aoMguCSwB+QKCPqdnVYaI3WR7yDMnwnpNnzolIKBpom9od0VdyaPrN/0pzl6j99wXACH7YXqjsy5L6nmcWxknzzV+4uSU8xw/YkZcvZ6XMwgb2B9yJcDUFdvB4RubPSIj7ENT3sZmnjylSX5WniGMcDt2Bl+wja5HhmGF6rAdKRMmVHpf77WvHODG0QuT4rhx2d+Wlv44XwA9e1DZINHWd50Gp00Zqj13D8MN6dy6JWsdYo9+M8lkfWuJJ71ldhiiEQ8maOD5yRXZ7hsgDvEzgBoQdx5lujhVep44OzJbRw+pDGCH6zDOfXv2R4fCTwLFmtEFBqoDb7bT3vT8BvOsXh2Mc/JE1XOcLHhs+nT9i2PK4NZB0cHnn39umTl7ViL+HK3aY1XLgO13Svx37Czr1m8oTz7xeGYekoep05RGjop+ErwRlCWfdE1bq/stceD7+3tzzWnTZ1Ra5t070g959LAh9FUXCIAdPXIsQWTnDTFA6e9Lo72SKI3jsinpETHUfdP68uijj0SGDNTm/NClAi4rV62KTRSwFbn3fhkI2Uq6T3CiyuKgEI2ckmlctzY6VIbXviDzwRpJxwvUy3bQT2QgrJ8DpAwyiTAkR0fWzrMvWvTV9LbBhNYwdO/KPidOjPyo7mDfBGk9PxwMWx49fCjzt6ZMnpq9qsygNQPDpMlENKRb9LP79AyC4+QGRqsU45X4xVpYO2cSCUllKT0S5wZ+5SCGUCMMnWPDJmz/nT+O6623L65skcuWlS9/ZVGeAc6nV2TXYD6YP6Wiq1dHlwrC6XFGx68NIOV5nO3W1lQ5YUt0D96vyqittTWVCZygEP60Dcm9CmJ6tmT+BTHaO8rxo0eDBwRz2Vb6AU5m9/Ry0mWyv/SgMnHnx0tGlzMKa9Jb9BRMaU9bdm35MGQEelYsKhCUYaBtdTAeQAEgpiYdMiomlh6NoDu0dV5D78D01arkHFSZj9Zw7G9LbbP6bREtNziobUi5//5vJUqtf0fEjMGgsKS6zYlJzeNuzB1vJgpz6+LbAkY0dis1ACpFjNRM33HHN/KenlM9ZeUXy8vf/+TvA3Dvvff+HATXBhQYOcwaItjniAJWIgAAIABJREFUnnthuf7L15TX33w9A/BImJ4g9ZHAnEXFGKZE6OtfvyOMN4ANZdAwRwCn7relpS8CrVRBJFgUYcXylRFeDp5nEM1XYnTjTTclMg/wYIB76qkns9kEDIMQIQKa1ZgD5EoB/vRf/5s8N2G0J4wtEAzIAnQcIuUGah6t/kUXXJwaXYoVIH/1lVcTibdWWFaOHj1cOkaOKm8ueT2ZGet/+eWXpc5Wyce7774XB2Lc+AkDbB0TI8S5t23bAtQcbulkgkfhYxDyrB9/9GG88quuvibroOxx6rQpAbm/+c1vyrbtW8v3//iH5YKLLkjJh2bvJW8sKQ8/8suAvFsW35rSEI2jMi9qct9c8lq5+aZbMneIkZPN0Y8kIv3qKy/nIOBex/yicffNN15P1HnBgnMCKIFUQA+jjL179NHflAsuuChNwPZTBPelF1+IIgJE9Flx1pVQ4ZFHUIHZS5mlZ3z+xecTVXcYv/WtB8Lmh9kFTbrskigcthb36aEAY/sZTvdFX00ESBnawnPOCTCXrbRWhm9xnsm90rUP3nsvzpdo0+133BkDTXkpkwMKpPcp2AsvujilG+554/pNA9PEx4cZyktQQNmH+/nWt78V4gupdmeGY9KmDLNtcP54ZhkzPUg7duxKE+LSpe8GUOmnsF5pkG0dEsNOKSfrcrCznHfBwrLgrHlRXOs3rItBB6zM9tFHpFRi3RrKfkoMCGWrXAGIqrNjNON3ZOCdyCKlSOFz/MiRWm4yyFnJPIWxY7Nuoq6NnHk/wEbR0U8NmG0Y1ig/Z0FWy7UEa4AweoyBcE/AT2bl9GO/qtSZoQkebHBpbQomn0giKPT0C2FuO3Ys2Uu6kqFlRIAtz4tmD4MSY+gcM6zWLVT6GlkH2G9Sj9xbiRToG+UXHAuAUH+WwZaeybq5b4ASIJIRYAiVeAKGdUBwVxqom95KOj2lO6M6oqPJL/CXwapYB81xaW2t0XzGoqMjejyDA3trE3fTG+F9Ai11xk6dkWR9aonhsQBW61+DIN1l8sQJAWpshWynIBVAqrSPkwL8u1c9SNaiKcOyVoMHtcZZqo5YX+kFInuxwNWZJs5Yh5LpUwJh9R5cwzoxqkCtZnnPrjGXbfGHk5VgkQnd5hqdOB6wo1eBseRMAXbpPR3cFof/6LGuBK+AbuvvvgTwOOmqCYBjDHACbK5NHn0XWeVEy3wj1KkAsycBNwCqidILUFhPDh57TD4ih8eOxdkTkHC+XLMBR+yxQETtdTkRB4UThZIeiOR06yaT6bLnSrTqxPExp1nCkl0bNjTr5frkHyBy34OHtEX+cvZPnIxccXjYMWvLpiIgEYywF86mgEkIGsw96q4N+QcPH8rPnAfnQMTZjXFiZPAEOpVBKnuxr6GD7ulJ4AZgc1bJkrNtvYB953jc2HE5a2y+fUJW4nPkdUjOuOqPylZIzqpTezJr6GcV5FemMf8mJymz7WivbIzKo3v7BjBObUpnh8jfhInjcl40M53WGemd6i5tQ4fF4eYAsC30uIAoJ1Tg1N7KHslgY7ieOGFSyjndDB3ruhrSNdwDjaoUZIyxwFovv1eqxTlSabFrx7bIMj1PzgFhrKn2/NJLL0twgWNU+5oHJbBVe+96E/Bas3pNsBD650MHD5QTx/VdD4stHz9uwkB/4rA41UBr1niIWTxzkvGii9g4QVh2jMxYe87HBx9+EPwHw+kbomfJIx3f39dbVmhEH9wazLZmzarMnDPLTo/O448/lbLc73zngehN8qzk/rePPlpuv/3WECs0VSGCAStWLo8MKnlUTkkGyZJqmpdffjEjNu6665s167IfrhmSYCv8dOvixcmOwFjOtOoWGJCdmzJ1clouwsA4fFgdEru/9t7I4NMT9s/zk5f0W5+1IHabDcEEqxdvwjitBQY+t5YDBxBAycA5O/pmVaCMTHAUWQu5TbDG8OeUBiIcGR9nBCZxhuEBTg6mW9lJQRrynF7m3t6ybfPmsuzzz1ICr9LoE5VLe/dmj9zjvLPmRxeGfn7u3JAmuIcESWUnT5zKdevZ6Izcc2jZSyV/o8eOzRlOAqS3J3rR+gvCOid628LSObI956GWdx+IwyIQbC3YdGxpiDWefurJZH7oQnikZmSrncJczMGqtrivTJsxI/axEpZUnaufSkAdJoJb9bm1HNq7st9CJ4V36GBAoTSdNwDvnB7NyDIX+/cfjIIEwiyQG/RHpIeStAAOk6gKNi8HybAvJTYi/jOmz0pDYrtyiSmTA+Q5T8rDgBnRcKD7tlu/nk0m/E888fsAeo3oshaMjcigw3L48NGwmUj3ui/N0noBHv3to4n4iGJQLE00SyYDVzcaxvvu/VaZNGVCeezxx8oHH74XIZMVQJ1MGfJENYaZW3P/t74dA682laI3V4VThn1NA/qwYUPC+PHLXz2Uxf7ed78f1hRgwWHRYKqky+Y5YNXwHindp/rKb37zcBTpd77zh3EIkB8QJql8qV+RDcxBypsoS8rDfB5rfvc995ZFX1kUxS7i89Of/lM5fPBwufbaCu4vv+KSDGd77PdPlN279qY+d/Gtt0TxtvQPKv/wD39fVny+MuVVF150frnwwvPK/gMHy5tvLIlDo5cJMGdMRCeB1g0bN5YXnn8u+4WC+84774rSUuYhw4N9Q+biz//8L+M4NgYZqOE8cXgMDRNRl7USGaCw/Y6xVkZnsrZnFaGXmdqyZVPeL7JPAZ133gVR9taE8qJElMvlUHafLMqfpPNFT0zSpZzIM6CcuTmyeGcvDP/7tu3bA5YztG9gPhS5J8tXXH5FHHNA2qEVqREdONFdyyMr9/y8ZOcqFeaUHPLrrr8uYEiqlkFTdkRJNI271mf8xHGRW4YWUHBwgQx76R4xs3QdPZrsW0MEIoLhQIdCdPyEZKewYMkafOvbD2RAmPc/+8yziTADzdbIUFGRYGVEsmIUjXlNIv/KLSgHMuEeahSWs3A4zo2Iyu49+6KkARPsTsePA4htpX3kqOiCI0e7wthz0203lauuurI27q75Ij1rAO2smTPLJZdemoji5ImGclZGJ0oRmKuNmt0xzC0treXg/kNl8pSpAZocLkw4UteUL0efvtKTwjigENU0SnGmFjiKE9jaledqnBSGqsmgeE7XafpR3G+U9EC/UANYGDQRooZCmFER4aTX9NYBwUCXz1YmQE3RE7KOZOjoURnZqtxPnDoehUx51+8xuX1fopM+x2C6P5ExoBBQ1KcTGt8dOwL8R6Es3teZKGKjf8kpuSFfZA1w0ItTG7uHDMyb0vB6Mnpd6r/zQGeVZRnqvei2D9eM19AKAF3P/wMOMhRzVAy+7/AMDE/NHh2I82YQqe9zjt0XRyezyEaLBqIZPlLOmFMZcDih2DD37N2d8zB6zFghzApAWzEDtteSpvHKV7FbDarZ60F1LzMzqqcngNf9kT9Gt12fVkCxTF91nOwLHRJa4OPHE3AgH97jd01Nu/dw8kO3euRwmTx1Up0F0jakbNu8JYC+qSN3NhJ17zcst86/ae1vCdAUKe4f1FKOHDuSSH+tqa9kLE1fJudY5qcpTxY5BnI5lSHa6OkJaImzPZJjMjJrKDDibPo+3+0cKvni3IgcC66wPT6vXA9A0E/Y19Mdh8C+O+tjxo0rG9evz70DvZ7Lc9dsTnvu2XeTAUFKvSqyDunhRX3e1XW67MR90CVxTFHl9lRmQ86z68tUOQs1U3K07Nm3N3bfObL3ZInMAYJeMmbOjEwmO5cIdZjX9BR2n55nY6YbWWv64MiQwE9l2qoZLfstKKDywn2RN89CfqyRM0L3eM6aqTE0FYW0EraDuR9yTw96v1d6Ewea062DZ5o+a0bZtmVzJQJK8GSA1En/6dBhGcRZZz+ZCVT7l13H+efY00v0qYHO1c4K+O7KrBZ9VexgBfETotNl7ZQU622pmGx/gqvWc/vWLenpYG8A0xkz9ExNK0OHtKXXzXswtjlb5GHXrkp2pHoC3jF41jqv37A2GXglbM6RQJoAOLnfbijxhg3Zc4BaqVp11vamPUBJIyBNtyPykBWQ5X7l1TpIXtUH4NvT252yd1kXwSIBjm3btuT891qvQwfLl668Kqyq27btjM1AzlEJLwblvMGV1113TQKuAguylHrLBZXZPH3CF190ccC9IM6HH3xYnnvumayXzFHsXWtbyKxeeOGFOEF33HFn+nVhELqYA/j+++8G23CA0O3Dt5xJGPCVl1/O99CttfRPqfGrIdAyw/Huu+9Ndsf9cILI9OyZMxIQQz8vm0TnWH/3f8kll6WnRyDVtTasXxuZkTWpZXiDQhBmPAksxIFQMiz7IUigKT/U7keP5Xtl21QahJxr5MiU5pKhxsHnbMmakeXrrr0uP9evmJK6k6fK6lWr4jxrRaBYw5SY7Mxn0acGEJ9/4YVxqJx9gSkBXxmYO+/8RvTJc88+W2ZMmx4dDuNl7t6+zlyLDDgLb7/9dunoGBG8+/Zbb2UP9MYJVih/I4e1rPZwSuYMuyc3ztj6tWuD/yVkqt4ZkjmVyMac0+3bd5awrmmIA+bcuFIkHrp0GCYuxtbwzwjQex9EOHipIlkNfaOsAqOJlWzrtm1h3Bo9akzKrTQxA4EO1JhRY8uJU6fKpClTU+L0+bLPUl6GRhRwBNpE1wFhCkj50YEDnYkAeVCNSjZbxL+z82AOKkXmd+qW555xZhYeuOegOVBqW0X5GAIpOMIh/akO0jA8mQhpbVE0EWUHKhHU3tpjJG0tGpKp9Ee7YmhSf9/bG6BKaQNzBi6+++7beT/hFvFVzsL4AaiJoI8Zk6Zec4scJPXIW7duTppQH4xI/tJ338l3E1LCRum7Ryl7B4BUSDFSythVZHxEXR2SJW+/WTr3dkYpfvHFyvLVry6Ksfzs089jFKwJY0bYF99yW74bXXUa5Y+bFTA0YF2myeFjKJUGcgwILOdCNBL4teayZZSvMhoH02FIGcHRo3HCAByKWm2/yAoWOXIjsiWCYk6GJkU1me6PQaMIOJJLlryR0q8HvvMHMT4yQWbYMNrkg+PrnsgsQy+dvnf37vKVRV8NQx0A4Nk5R1G8Pd0hdZCF4/yK/Bmypp6TI73wHE2xZwZUPv30k4luoF10ILGdUHpPPflkjNmPfvzD3K81AGiffPKJHMZvf/sPyplnzk10GDhXqifbpsnQmWIw1cFS0HPnn5lIF0epRmWk81dGgdRBo18r401yPnkyQIfDYr04LCisrdmmTRsi42roKW7nUHnMY489FofRWXUGqxzVvjbrRc444pjmRGI4gKLvwD/ngGzLslAeAhHkQa01RrydOziBJ1O+Juvi72PHjidL9aN/9cPQCzdN/L979LeJRjp/QDdH60tXXFlmzpqR9LY+kBrxrdHVMD+aZt51/PTQUvIOLJJ3jpc1BCbIe53RMaUSd2zYmL3xPtdRk+55mnIsBoJx99lm1gYdZz3dLwUP7Fgjitj9yMp0jG6vZZv79sVQNI6OrFcG8g3MSqK/7CPHxqvpewyrG3DVV0kO6uDL3pwN3yH7U7+7Diok63oCAQXni6VixACXkSmjOFmzGq4xEG32vQFiyjRazbyoTo5Xw2bVECBQ/HpZ5syeHXDAIDbsV+7B2WZ8KpX7kLJ+7bpEXoEFr2a2AUAJOGE9JNuua+8YMroPYPN5Rqzn1KkyZiDz1QBs4wFCz9/fX/pbWrIWAkPWgGPo+epeDy5dA2QPznsySYPqcEprQW8nKt2LladOtfccwGRTtlKdwr4YwYaljjzUmTG+u1YkANctrZU22H0BoWxGU47EUHOAUkomg9U6OEBN7XuN4A4vrcl+9JTjnJlTtdcSYA7ByUB2ggwCFmTD2bYOtZm36mbgCmgyGoA8ez6BANk6zqP9pXfSCzCoMiByCDlrtdStJ1nZ1kEtydZay7DsTZkS54hT3WS+rJHfu761s94CQw2rXDJV+hNHdUQ2vQcAqvq1BjzT19YxWrtJ/s9xaGQz56WUyqI2kFWy1vSdew9l78AZr07ksNpT2dub/cgcsNJfGeBkXYYNTb8fG1PLdAw9rf2GzjXnymeTsentS8kMeVGuzpH0vU3vpvd43sbxbcq3rCcwmFKunUroW/KZhn3QPTkfzq67A0aBZUEML/tlfThgosscJ88Px7BvqjOsP3klG8eOHs+wXfIDM6BwhnUE+Ky54K/oOXm0v/bEvbFN7g9GgM869+3JPDQBXj+bOm1y9J3ycNcRBAYcZVYAxuXLVwQvHD16PIGst5e8VaZMm5LPjB/v3ocMZJP7yvRphmqOToCJTbXubJQAZOaitbVFtwn6+b1qHrjG933pqquyJgLHKiYy8Hf71ugqOGfhOQvLbCRTnXtS4dPZqdn/jmQ/9nV2JugFXwiGCuSoSkFDffxEV86E77QOgjecEBUyVU/VAbD2BWU7+QLindkMOu3rTzDD3vm58j97ouqDrq/90idy/fr/ySG50p/nfQL1GGHdj35GdkMW5dlnn8lMGDYaUYEMZebqYW/9/e8C+hsyFHJNjz7+2GMJVJk1KKhlbdgc5egcC33snMQEnCdODKHI//fT/xZH7nt//P3Iu+ezzhjyZHf0DFovDoLM0JtvvFFefOnFlNpbdwElyYPX3ngtTtcf/eF3Y/e1SjgXgvOvvfxKnKnFt96WYJkeTvhG5Qxc7zNXX3ddZvnQO4L0Arxw1l133VVJfI6fSCD5lZdejCOmDF/21XPTD/5+5JFHgtP+6q/+MuefLHH8OWlKN+nI6667rpw82ZMsp6oblQyeVVbJWocsIfa0sjw6L2+88UbkPWQEDrDyGcrOAQld5J7dZfeeXbVBfnIdhqcR08EUJVAOxgCzJ5wGBqBypJ9IaYyHxrghago8xvC1ifC0lemzZp8GXBaEApb2Xvb5sqS6CBJjW6OL7XESbNx77y3NRFVlMNK9GJQAAd/hEF166RXlqzcsSlRIqlOEAjOVZ7J5jGgzBdnk20GDUTFeWdk9BrWkFv6dt99KlOSSSy9LxsJB4Pj85Cf/JSlCc1dkKtJUOWxYol5L3307UU6HnxOlJvLpp59KHSqnj5cK2Dh86KU5jACv4VUUhdQoIM1RVIolcm3AkywCYP/Iw7/K+prwqrlT9ER6nQMlsqN0ClNF04Cn1OqZp5+KE3nuuRekPAnzk3I8HPCU5F//7/+uzJ13RpxLgvn2W28nlapJV62992juUrP7L//yUPbjy9d/JZFHyqTW+NaD9e57S6PsOBkcEM6UrMTvHn001+aQUQYUn4NHof/TP/23yNz3vvtgFKGoASdKvaUDpBmVE8dppETXbVyfBjlA/IILL0pjX+hUBxoKzUY60NlZ7r7nvvQ1SCsDvq++9mocJw6WHhtN4GPH1CnlL738UpxWCuGyy66o2aTdu8MvT9Go4wUKGAnP+fOf/zxy8v/8p/+Y1KxDbQ3eeeetKAhDDwF9pZUMG2Ps9+RbBsZeiqwwfJMHGmc1bnpO54NxW/LWkjg6DrKIpJcSNHsttU7GzBvhmIgM60VzqIHx+QvOjmJgwGQW9AmQZY6lNdEH5TzUBuGpyaiJsFK6nFoAgdMfxNxS51YkwnykghLsa1hbtm3bUXbv3FOOHTsRZwPluXX5g+/+Yfp9nHPPjiEIlbrXls2b4mCeecbcculll6a21r0DcjKi4esfNKiSU+zdG8A5dUr9PWAJADIKTRkLoFFr7yv7oX4J90CGKXVgrbI/qqWvg1uBr1ruUyP/ftbIsM/VEqbKJml/Q/wxttYoIzxxTX163ifVjwEQmNXsWWl7gVY01tXJCKvgkKEBhNZcYyr5dpYqaUtvPu/VUOxyxpT51pkNFdDRGxzSoUMGx2AAfMpqbJM1qUC89kw6WwxF+lsO7I+xZ4D9LeVPYdPfnpHsO88NGBUhBlqti+hsepx27YqBDnvh4MFZUxkWjkP7qFEDMlL7KYBzYMgzkHXvJ3eckt1KbIYOzXO4F3pYpBqYR2Xf9H5wtDw7Y177jA6Uvu6qN3y3exya4ad6erryHt+r9Mrze9aAwAGmIueA3DVNxb7f/QEwpx3eLVtzfidPqQNt68yuoVkbAzh91vMATIJhIZHYuq3Mmj4jwSMABThycDDI6VFT6iyqyLC7Bw3P7l2k0rU16rq+dU0vUUrCTgQA0K/V0a4U6HSPzFtmUU1Sztkdexi2yLlKVusQZuvm/WHZ298ZUD1+XCVkEfAQVPFvYFV/alPG5LtQfpupJRjhbDQsT87V9p3b44hlMG1ff+QYSAKgOAAIa4RDBHlc0303jeJY6fR4AW0Lzz8vJZaAPrttPdlNv3MProe6n+63jwAKW+Le6QU6SxRXEAMoFbxUJXHgwOEEfDhxlaK+NSyDhrHqBUISQieokrBPejnC4LS5UgGTLc9GhgUs6AQMaM4zgO161jmkHlu3Bg+gBBd03WaQ4soVKePVOO48NiWrsqDOpv5Iz8cBsdfGDwDXnNboo26l750Zrq4v9bPP4CAOtqDgmSGW4ciw79ZAJh7B0jNPPxMcoGxQIGXwoJYye/bMPJ+xEnQn2Wz0K4p75f30R3221eXTTz4r69auT1+ke1e2ecWVl5edO7enN1TATgUCHaS/Q4WFe6YfOS3WBjui6Dt5xghW595MSV+MiglVFTOmT0tW54orLg9m+fSTj1KiD3Bfduml6Z82s+tXv/xFWb58Zfmrf/uX0RWqiKbPmFk+/vjDlKrby8W3Lh4YiD448vN//81/SLm82X/6CmWaOCbKyJ944vHI2Q033Jiz6nyQTzaejJsviBTJ7+gX1zETDC4U4G5mLAkOCqaX0pdhpPCHYH0l5RiWwclkj1zQmQJdYQIbUls/BJCd9Ycf/lXO97XXXJv7spbOKQp5+hAhBb2NKdW55zCZfyeAL7Bi7QSX169bWx599OHY/G98Q5VQZTjFJmhkhz7JG772tchtdeb6wwCsRcUsHPgoPZHHuwYG8PaFFY69cX3O1Ssvv1TeefvtcvGFF5err7mmzmpiIwcPTmDZenHwZLFlnDl/zpOzL0jHrjinPttzsrv8/nePZk8byn9VUt5DlkKX/smn5V/96x/nHNXe85MpkYSLrLHqIdlKuodNov//5m/+r+iUO79xV7n++utzf3rV2N7Ply8v//2//2P5xp13lZbNa97uByTQ53oAID1RyFKSBvXvWgsu0lvnSIiAeUhK0+I2Mx0YW46ML6NMCRoFqn+kYYLSpNd14mTSmXUgZu05cXj1HCgtA/7UExICnj8vUqYnGad582LEPCwwTVgZHbX011xzfRk9piPzP86cPzcDrkS9AWNgJE3VY8eVZZ9/Wt5aIns0rvzoRz8eqC9tyX1yNGyWnhkAWIYGQ8gvfvGLbArhyaR2c0S2bkn/kQFRM2bPTIQevS9l9NBDP4/jwum77etfT5kLcA1QYXdDa3r33feldEs0gnKg5DCaWNNmyBbaYYfDofmrv/q3icAC+5wyAJ5yIui8XdenfF965YX0BZ238IJy4YWXlDPmziljx40qK1esLI8/9nj2+Dvf/oOwA506dTyG5ZOPP4sXrtZWU5gIsoiK6cDSimgo7/7mvWGaEeFoImOi7598+lF6aThJX/nKDRmgKgvwu989GkXJYeDsZY5Je53c+5tHfh3GkjtuvzPlf5navmNnFCp6ZWCXIpAWtj4GVc6YPjMGmiESNSJLFIi5O+7x6KGjUU7AFnAlIuN973/wfhTfl6+/fmAwqbKJAzn4vgd4RYGdGSypBa/1/w5ajR73p4lRVJSz+8Mf/SDGl8Ikj00fggNeG7ZrViE11Nu3JzImmgfkUnyiD6vXrk3DtyFeQAQAob5Z5IfRTXaxpyeOCbpcTaWyZXV+wbgEInp6T2XaufMgo6TEUdmDFDYwDaTYH99NXpU3cn6UsABLL77wUthnKHXGoeHs5+ygDq4ZgRM5u9ZU6YKyqi++WFNWrFgVZ2foMKWhXSlllKpneKwf+aCAmvkea9Z8UZkSB4azAhLnX3BeAI2STXJLBpRDKasbNHhQaCHpHXXoAId1oITtP6Mgema9KxOf/itrNzklKvY/s61OnAx9rWvTY/5gvLLGzikwAbwAkowgA+DeOdvWBFhxLQGNKvOjY9ABKAZKSQKngEFR466kwhkCpPQ+klGUzkAqYyitf8011wSwkhcyRDZFol0LcNFfZ138HmAWBErp3rBhKWfxvQyJUp2mZ4g80gVkCxj0f8COoQYGlQ6LjOm7u+jiC+Nwe0/mmOkV8DzHuqJDlNkYSqu0xlm3B9YlIFYZhB7BUgKmgGpZc0BMlJUMkcHNm7bkGTi0J48fL0vfXhInkpGjBxg5vQD0mZJgZx0g1rPGAAuY6ENIxr2/P866pm/Uy+rwBQcAP4ZZYEYpkgoBRpUutX/KHp1rMkhfklOU7qoO1LhXEFCbhGUP1IhzZgFg8sjZggr9vunjSoZ+PxndkKwYgMZpU6ap1n/+2WclC/j58s8TuAkFc8eosmH9ppxvxtj9vf7a63GClViTOzYMQ6kstnXjWNE/SmTssbIudldPk2yAksEmGx16340bA048a2X+PBSDP3vWzNy7WSyV+vlUWP8E3OhSesL1rY89ZHca0g3Mpa6zN3X5sqFtCR4l2LZvXwKHmVu0dWvZu2t39Lhnw/Dn9+4dINQvyYG+9MorohOsp+8ELq2dzKp7pxP6+1vKkjeXxP7QgcpeBcuU6nAUgCC6ht11fbrLOInnn38hmQh2RvCG3Hz68SeJ+Dtv+jM9o3UC0K2FAKx1lo2WNXFPIuXOJOBO3jH/cVDhEw5RyEj27gktdAYHD2pJeScsJGAKLymblvHze3qG3WU3ZInoHJlyOIAMCqCYWXbkcFd5/vnnYy/0yXJwvLfJbrFHziDqbYGUL75YnRklbNepEyfL9JnTy/x5c0NwIxruHCIkwEJqX+2Z87o5nsFcAAAgAElEQVR61epKfLG3swj2rli+qmzftivla3S8gOiNN30190uWVBhw/siQ0ruLLrok+sS6wElwmfItgTfnyRm35pyiQ0e6Uj2g/FL5nP3Sk8uZUHJeSyTb4yBffdXV6b9ZtuzTBOc4LBmgOmx4bJ/qIe0VWP4WnDU/zoSAgyb8v//JfwkWEwB0foBpZ0jbxDPPPp31wDiXqpEhQyL/gpywo/aDcxfCojKDxwq89cQTTyYb8aWrvpRSOfoZRnriyccS2H/ggQdiU2pma3QwLkDNXtA/ZN76CxwIOHNy77nnvmR2BLXh0E0bNqaczj63DR6SzLgAKFY4OtZcPNhE5YMgOLkQ8IctYErB1y1bNqR36sDB6gTTkT6Tkuzx45OA8N2C7jK7yI6wkqW/fviIOCcCPFOmmWU0LdiI7OvLTYlsKaVtUK2AoD9Wr1mdahLvJbuC9C+//HL56OOPyjXXXZfMj2sniNfXW1579dXocz3uCGboLJ9tqKs5heRZNlqSxIygOsKm0vbTzfAweWG3JDmGDR9xevYmdl3PZk/gPnZFkIr9ty+ylhxkfeQtW9e9088p4fkSZuUvFI6yFopDaUDTvKe0gDC4gYapxYM1UUEpKoq0/q6mwZcv+zyLMW36zCgh/372xRfTD3LRhRdH+JsSBFkBCpFAaCTKfI9DB/IQABLBALo++fijpM94kxZ0z+69UYwTJkxCEBNvkFGj2DJXgULt7YvhUb8PEDmomrrOXXheotcUqHvXa+K7CA3lSiCUgmnSI4gMAeeMsVciJ8sQwbz99tSxEnDAVdkSJ40wEVaUt+pBHS5pUgpADwjlB3A4hJRL0uF9fbl/YMY9UQqyAowqA64hXhRfHah7eeA73ylzzzgjitKzn3X2/PLxJx9llk/IFYYOTplQehd21yGZC+adlXU43oU2cH451d0bYCGVaegkVhB7D4xzcAGtBfPmR2HK1DkInFUvikMUS3oYCJDhuf66L+fAkQ9C27DFAfuAk0i25yZrDnszYI6sKbto0prNZON33luaabcipIAI4wkcOSyyY07l2FHj0iOGvhIpgt8BGQAfpcmptCdKDWXAgH/AncJqaL1FyjgTGnHtL6WiLALgw0BHYcybP7fW/O/dFxllNENd++wzUS7WwaFj4Di7nklGMaw86ZtoKW+9szR1rEl5T5hQm5YHyrGa7Ebp6wt1LQPC6Cvl5KhT/OqYZU/sbSafHzkcR1AKev++/VVBjhuffgkA0v3qbRARsaYibwApZSZqYp/Im2yS+mlRPffJ8eBICIZolj1x4lScwFCQfvRx5mRhn2eIGgfvWFedEA5Mpdk8UeSdARUjzbfpVnKkqbpkrc8779xy7XXXxpk+duxw6Tpey0woKplZOsE9KpESreS8UX7uj3PtzGzesLksX7kshpihoXsETci6faesnSs6gfIEQAU/GEHAvmGoce4pTjJGYTPcynk5HeTSGeVQpGemY3TkEAD0He6R0yQzaM+SCdizL6xro8eODjhOk+acM+JgkhnKX8YnWakMJe0vU6ZOr2VWA6VnAAdWoY4MdKx9EV7Wk3ElX7KKwDl90pT6coCl71MGMEpmYk8yldOmT61BhbD9DAs5A3l1poFQz8ihNBgR8AN0BBwEPuyj55Bt4tjIVCq55OTJBmANQyYhiAAYGvhGVj/5+MM8u/LiBWefFQa99evWlZ5eJWUCZLWEyPm1r6KsGLM4AEqI9W/Jetor0TznQaYt4w6G1ayZ4BGwaU1kHRj9SmM6JsaTzlRubI/QP1snToHov/Mn++RMAeN6M8izWnr75J7YA5mLUSPbI1d+LiLtswCpTGf/oEFpWsb8tLdzX4JKMu6YmtwrOXF+VyxfEbthzegxehmDkkCI+7WuMh8CIDULjslNGe2x2DoN+MAdHQQAp+yq9CdrR7Y8C3lS6iUYAOwCSsqlZUncuywQOy8z0pT7WS96WSBEya0+OXZAZN46NX1qjfPljNjzHVu31ZKbQYOiu/0NPPq9a3t2ZV6cfvqYc6PMUTaC82C96WAMX84EkOiZOOKCFZWQZGRkblBLf64hgLV48a2lu1spqPlNa/N5thyW8R0njnXlumPGjore4JTIAApQwQYcsqYs1Trmc1u2JHrOCXU2VK6wfxwPL2tHt9DbZy88J/8X2bdv1r6ZwSfze9HFFyeIAChzvOmdJvhjkKlgrB6CMBV2HoitATgFI2AC2aA6eHpenDFn9KMPPwzbFdtDLqwzB1pfDYeip+dUAhts9fDhQ7MfnGp798H7H4T04dNPloVZE4Ps+PGT6oDlzv3Ru1d86eLoErqSnuU0uG+ZAXvlLPk3GSAbgpkyZq4vmEVfHzlijEGlHj5xoitBsq/ddGPK6JQb0UcC2pzM9Ep1dKTSIpkBZYKtran4mDl7dmRG6b7noFutj0GxMnscC7pH4MtZZB9hJo4b2YMNnPubb7mpPPfcs1lD78XmCtRjsr3s0iuib/0/uqC7O3acfsw8njAMnypHjx1J2SQdYu1VDIUFbtz48tBDP4ttvWXx4ugUuk4wyaBxzuif/OjHyeAJ0qz54ovys5/+UypcBIFr2duEYNm//dv/lCGm9913X5zghQtl5kaUZ595Ov1FnMwf/PBPBuZf1VlY//W//kMcjzu/8c3YaucE5mWn6fP/89//dUZN/Omf/lkZOXJ4sj4ZnLu/M07lTbfclnOWzOvefeXv/u5vczYE+q+75trS2tJaXnzphZydxYtvizz6Pbsj2L5rz57MTaLn0k9swGrb4ASf2QpOm7YCmSz3//IrLwW7ClzoxydfZJVD/P/+p/8YXXPrYg7V9Mqo2Yu4YVCwjVlmkiAqc2op+uDocfpBNlAA+Lvf+16qoRA9ZFzNhAmlZe+2T/opIqkohtnh5Vk79GpumzpWB4oQAksMT023/48Jy6LWytlaBwOqWIEMWirlvXffz3RVbAnA11PPPFcefvSpcvYC5TgH0oSv0crhoLx5fKkDNiBp6JB4+B7Gz0X0lJRZYIAfwBZJ8TulR/5/5PChlLaF+u6dtwIwCabPYp+SLcDXztgtWDCvPPlk9XZtlGfi6Ngk13zzzTfThHbfvfeWFStWxglct359IuiMD+CzctXKKL+rr7029+x3GXJ5RMZpaGVIK/1x3E6eOBVjQ1mLNHIkRSJD14keeiC6yxt1ncx0mDgp6V5gykG1pg0VbkrVhg2LkLr3JkJ12RWXlO3btqa0T12p6zv8FCElrEeEk9XWKvtWP2/vRZzdm/XatWN7WM+6e3tSdgY0yAiQDcrCvTnMTSqTshfRE3VpGm05jOqohw+r5RkcCtE/RgNAffTR38XIuy+U0KKGQAqO+crq1FpmnzEnNZ4nTmH5G5HsDqVNJihIUX2HmXLS/yEiM23qzNM9Oq5BCYhUiVCar3DkyKHsqywBR1YpIll84YXns5fm0gDFwLu9yPylIUMCfJSnYK0j65S6wyb65wzJSM49Y27OkPuT6m36FhhXUSikDCmB2L4jqWL3DqABS4AkBZvIyv4D5b2lSwP+yIooIFmy9gyovQHKrrnm6jgOjDUFoZ+OXOpbIjNqpQUSPG9tQpWVqCUT5AeoeGfp0hgm4Gb1avTMg8q999xTZs2Zle8EuhCAzJg+I+xCnpkckt3t23bmLK1Zsy4OB9ARZ660lMNHzHaqzcuUFbA1ZHBblJ2zalBvNZqtMRjKNS+55MIyadK4sntvHRQMwGZIWU/NHjfNzaFUH2D6AgKcey+Oq/cyerw4Wbim/ys9LwNNzwA/EIM1UWkTMON9dBRAw3lUDtV5YG+eWzCHPDtLKdtqb48xrTXWRweIFFoCEgUbZD57e/tTYsRxmDy1ztVqypCATQaw6bXhYNsf8sUhsTcMAPAABHM2zEQx9M73Z1bInr0Bl3qsKo1vbaRuelusl597fyVqOVwdiqFtlVbcYGQUnFs2Z4/oNK/MbpGtnD9/YGjz3vRC1sbRlpx7QBQYAYDqGdtVh9yNHZPyI2V5Tdkg4yo7SS8ASueef37GBmBCQzmcXqj2joCrMAru3VsB/qRJ2WN/gHXf0/R2uPem7JAs15pvlOnopwfHYfD96f0a1FoZ1Q4din5x/tR1e3GAOVruXaScY+26HCrZZ46FNfR9nvfQ/gOm3p1mK/NeZz8Z2737y74DnXUoa29PzozPpVyvVLrspnRSwM5a2l8yAZQMHaqMpbJ8cR5iT/Z1DvTHDD9Nd805ZSs9E2fFmjuj9pdMY4SK09EyqHTurXNAACDZ2WTVR1bSAfbCmfde/28IHBqnc/jI9hCiDBrcmnvhPDa9XvbLfXK2nIWxnMkB5kHX8pzeGzKBIUNqhvd4JdHwyiiHAdYz6+L69Gx7RyWVYJfcb8B0W4142wu2ub1jZO7V2UYs5Lw7N5xPesl3cNDCljbQDzR2bGVZdB7JgeZ8+tF9edEBfu//5EFWVC8SuaLDrFPTy8OWhhTDTKepk0/3g/g+Tkwaug8eSjCvDvStDHeCTgIoAPCwzCTcl5IlDk9Hx+gyc+ac3JvIex1MuT/VI5UtsXPgbB4pn3z8ScqW2U5MrYsW3RDGVIQykyZOzPutYdOX6Nw5s0odn3v++ej0E13ILVQaYLwbGSddcBVz4JkLZqf6wMB09MKXX3FFGNDoNcFUPRLskADpSy+9kL9laugez81Gp6xp/lk5J2+++Xr6ujkHzrg1uPHGr2WUifXZsX1b+WLVigSKm0oRjF/6eFFws7swofMf59lA6e46PJs+yVnuL6luEAwRYKSDBBy9yPyQYZVshE5lt1zPM2aPh48M4Be0YsNuuummyCOCC44PbGRkB/28Y6eyS9nIOcGSsvfux5o6h/bfteERcoJZWGYcvhQspZuGDx1WHn/s9wl461eBtxq7Rh5895133hkZk/GmEwRMZfdlTeBb9nTVFytS0vbLX/4qzz1v3oKUxgoGex6OPydfRlTlDnIHGT/lwr4PLoLJrlv01egRTiEs9NLLLwYX2fdpU6YkABvHaF9n7plth9llp+gplTn6hJvxA+6f3PATvJyH3lPdsacpmf9iVTKFbF4ThFJNdPjwwYxWge9ketgzdtKZhgX0Kf/spz8r37z7nlREwMHoyckaZxf+EphcvPiWOLzr12/MGtJFLds3vNdfWUAqj7q/a+27GvN6WBpO+3xg4L15ggGO8ibC6H1tQ4YNKKQh+dzrr70RwOhAiQKIEBw7cSLN/SIB337gD8rixYsrKGvl1bWfNmC+a/36NVlQ3yGqKYIjeqOG1P2lDlxKdN688vFHH0WB8qqBL5GgWnrSnwwOZgsASE+CtJc0HuHYuWt7lIYN4UAxPAsXnpcmdI5JU6511VXXpAdCxFvEhGECjERxTnSfylwT3x/a1q6uTNbFsqPBkvIFaN2H+1V+wsP3twPZNEhSAkCEtWYklcMxtAS3qcf3bO7VRns25UiADIMl0kUZHD5yIGvnYE8YP7m0t48uo0a3l6PHDoedzOekTFEwP/vss6Xr+JEyd+7sKD8MML5fih7NI8KAyqbxSbIXvGWgtXF0wg6yYX1YNhiSGqUZkhI9BASAP6cAkKTc3Ls1Ut7BYPq3vhYABxiULpZ985wPPPCdlNxw2jKh/JOPs16iAbXv6VCi4NL0Jvj+/ve/T9at1nvXPgyGxvt6uk9lzWXwpHYpniGDa3MmGbN2QLosg895Pn1hIk8yT5R8ZelR1jkyQ66AUo4ZBQ0IiNh8tuzT/I5iVUIhuu+eZSwdRk2cQ0eMjLGlTClGe8t4OQMiHxwrjCdS5AC6yLYoMTBam4KPZw6O6J2zypFRenneuefHkKDY5gQibjDbg6KQyQDoH3zw+wFdb7/zVrI09tNsBgZMSSFD+YMf/DDKWYkIZWltMoMj7EMaOUsUF+Y1IO/pZ54pn366LGtmbZGRIAsRwPD+2sNyosycPj114/b867ffFmef0lu/HsteRxy3a6+/ukyaPD7RQC8AhzKjA5q+moDb4cNT5tY0m3MSyYqBm/PnLUiEiRH0zBQjJ50MNuCrkg90xxBaQ3KkBMN32Lv0cGSN69wM+ogBy989osjHTrN6OfcUfQOuqz7lNBxLKcqI9uE54w3bVxPVTRO+s9jWFsVvX3bu3B2j6nn9vJkJISDDOfD/6pjIYA+KIa6lwdUR8YxpXh9o6s/MjjFjEgUkN7U/Z3eNdA0Es5xhz02+3VPtSTLjZHSAsT3zc/8GWDjswHyN3qkBb43RpB9Gto9K0MbLmtIjiBScM5nssKe1ttTeIiQAvX2Jgnr+buWiAyxstaG0NtM3bGPNkOZm/ZTheD5ZKlHB9Fh0y1xWhkWlGaLOgC/ZJEf0L0CZHtDRowO4rXttjq8ZV/tJn7qHMLXpVxto2Pe+hqnP3rlHMogN79jxrgyKlKkKK1waa+tgZOfS/1Njv3597lfPKx1i/Z1t9sD1REzJJ3BKDvUwxbFLkKHOjFP2Ze+dPz8D/O0zcJ4qjOMnyuaNG/KM7KPSN7OdrCfAYb/jVPb3Z59DR95WmcjIh+/LTB/9mL09AYUAZtPz5vci6zLyHHBEKAC5kjhrBlB6AYP2YtvO7bmGjJTnFT323cBJCBgEE1oH5zqc6gw+NNBwgGSjDis+lmyAtcM8Z4QC+UPwQz7TsD0AYjnnqMnJpSy2khb3TJdaP4Fbe8Spcb/Oqv1uZk/JwjVsg64dkofu7ux1/XdPGdExMpgBDuBYKnP184bGmi7Ue6N3s2NER1n22bKQ1+jRAtI5O4JREyeZLzK63HvPvbn2E08+EXs3YmTFDeSGnPsusi+zQa8bVt3sm7k5ZsV4Bq+GfVAZ6T/+43/Ndfr7BgUUq4gxbuKaq69L9c3Spe8FkE+dOqksefu1rOfCcxemcZ3+d69KpzGHcWRWLl9RbvjaDcl+Aa7XXntNue+++6PvAzgHt5WO0WOSEYbbjBhQjopZzecz4qKjPf25mNuO6yebMCEZRmskaGoddu7elcySfYZ3lBDv2rkjDqA9feeddyJD8JuKhjDacs4zCqVm5n2PYdZkUwZVECaMX1OmJEi1ZvXanD1/nA3OhjMu8OZ8RWdMpGtbMhvI2VKdxK6k3PrgoTyz0kDvdQ7hD7jQvbPndAqdLpM+ZrTZa/uDTzio5IkcVuKD1af7jwQ0XnvttQB/z+ua9Dp9IVOHeKK2d+zKWiGxERTUR8U5kblCklXx1ee5B0FS2WxZT0PE6fOl730Q+YXp2AS4Oe0opb9s3bwlQQxVDWTfn3qvp6Kb7MvQ4cMSZPUc9oEDpTxYNYxz7hxvQbDTXenIrbHzR7+yEzAS7CQr6Px6sQl0mZJ8ARmOl/vv7ulNlrzScA9PgMO+0mX2Dy4T+K1jGVCH82UGl5YDu5f3h9Gkr/LEu4BNpmw1Xnm5ORmbJlPTMCQRKu+l/GR6HB71sja7SW1KlWp48/8opJ07ysSpU5LKl5r/sz/7N/lezgsh5DFKCwOuHmhQa0n0PDM22kfmGqL248aOyUG0iARXVFKqmhdKEaALBIbDhBHWme3Z+Bg2bC0d6DO3xCuv9dnzIpAEJg3EI0TQKnuPzVCygbccKBLZoIyBR9F3kVmlZakpTXP2/hghdbgrl68MSAR23Y9ILcAJVDaevLSlZ/fZ5mCJZNc5GG1JQ2IcIUjAH1AAVHml7njTxgyl4jSYEXPzzYvDn79j59bam3C8O+lxVLnjJ4xJU9ie3TvLD7//r8qo0ePi9E2aNL6MGz8mzsn+/dUhEfFASHHxxbJogyN4hKop87EX1iu0iidP5vmXLHmrjB7Vnh4nWQlRno5RdbgqA6BuXIT6iquuLO++vbR0o5mcPDW19/ZEDW4Fs5iAToYIwz2gEXSIABmRS6lwUUr7AihnkvL5FyRdmsj7kSNl0sTJiRiIzjpMMkYAEBk8d2GdEMy4Sgl7DspEBKpx5h999Lf5jKwjkMYxbh/ZUX73+99FGd2KiSSlm6PK3j27yqovpIQPZZAbhSECXEk7NsYpuOyyS8uEiZPKB++/X9rHjE6khiJ2Xq648ooyc8asGBMGTVbmlAbcadPi0FEu5KyWylRad8pozVrRwI5kLjesM9/gswAkpZJAp+Fnrr98+bKsnWiPiepkiwx7uW6lPD+a8hznRUrcOXn0t78JqL3hhptieBlPn629eLVHjmJkZJavXBnyB5E4DIXK3OgDoKQ2Vx8qfae6E/37wz/8w6TTPce+fXWOl6HFnFBOofLLesbPi/FrnBPMQUB4jZRPjSwA0tbA+eCQy6QIMPh/pcM+HqeSshTsECFkNBgSgQcvUXdy7NntlbIIz8vxJT/WjlEBXBBbAAtITzKk0PT4gwdj4JTdujcyDBxgqHPuBg/BZtUbwGs/lNcxJOSOvDE4fq5uHgBTokdXMCjJyIzqSK/Laba2YSZjV1rslL0dlKU012d07j9UsoNrVNu5U/rl/FoL9+BeAU760yvzEbqOJ9vqOQUWvJf8MPLYoLxHiYlgBKecriY7HG/2QjkWYw7YA6y1BExme0gZN2b0gOPTlwj22QvPjg4DqGV9vefQgTqA015ZFzX2mBNrEKrOYyFvXulrCqg5kuDKpMkTUgolky8Axoh6yQSghLdPzpbrJvOIqSwsapW6mMfnHsz04MyTcd9B4Dkj/b295eB+ZTunIleu1zAmWUP3KfPAFvbr60MUgZaYEztkSPYpmaERHMXKaulva8dh5gyHoQ476dgx6ckRLW3ug4z47jBs9vVlnT2LQAlmVOsIvMmCsUn2HegV1HK/oYsdAPYBPANsZ+6BnbKOmes0ekyZMWtW6dxbS5ztpblLosDsp+vqU2ocYlFm+zhsyNCBs9aVa7i+DJtXMuJDh5Xd+2rZMvsVuzpA42wPkrkZYk0rTbnz3AQF3DvbAMCyJ+Tc3gDV3mNApXXyWaWGocg+3hVc0IoSPYQyQ/LzZh1dv5En90rm/d93k2U2OXN7Bpj//E7ApgnEWgt6ePQA1bXgnKoM3ymb2Kw1+03v0Uki+ebrmVPCHoV4ZJg+FDTUSsHPi93VdG9NZaGUWcMpnt291JLx88rV11wdkpqmRPDQYWVWBo3uCUboaB+V9dm9e29Kap979pnYsCOHj6W8jy6iG5WIfumqqyPjj/3+sZQOt7TqN5qfMkc2rI7/2BYd7TwbxC0rLwCoCkLweurUyeXmm29JwIXu1LfIZhuULWjJVnKAjQNwjYcf/mXO6D333pM1Xb9mbapJlHZ6VpUOCRy1tCTgSa9yzuFGwBfBVEiK1q9LaTynYvUXa+Mwuze6TsBYQIG8Dh3WFoxofTladJAKD8FqTh385dxZE5Uz1uqCC84/PZtGBpWDwBkR9ERMIAiOVY2TL4jCYa+EKbWs1RqTLRlWmRjyARtiP5s5Y3YqdZT1xSZhEJ08uaxYviwkEIh6yP3qL9bE1sKtZIqjFDs+Y1oCd8rZz1l4Xr6/GThKrjg8vttMIuV9KgBS/aQUfMf2BOvpSbbg6DGEOs7o0PTc1Wois7daYnP8jh5TjlwxtdlRhxOAdR6P6tHdvj26O8yDLSVJDL9XBQTnOr9wmZYPcgznwW90DjtMFtgrmVMl9excZn5t23qaDMQ+wR+CBuReEJZ8pjWlr29g3Y/EVqhG2bxxS5j5zj//otJycM+KfpEVCyHylYF3AxSRygtcgHJwYX8TLq/m377IAkqlKRvQdF+pQTE4tZS1q9elro7B5jUeOHSojJ80MVEtZWki0dUAjMggJ58VwRV1o/g/eP/d8tTTT5Zv3nV3IvVo7FxX9B6rjfvJELYDBwrKUr0XhnCilVOilhk73ZXHXnqOE6WmWyRElomXrr5v9eq1GfhJSXMUGHjRAik1gvjmG6+Vq8MoNippS46XUjiDIHmPZ5w5N7WDIl9+Pmf23LJ5E3rtNambN+xSvaXSlr//+58k2mU+D4BIUTjU0nZrVn8RMKpczNrIlKDf/slPflKWL/+s3Hbb7QHkovsOlfJBqUmfoUz8DFiU1nzlpVdy//MX1GietfK9D/3856X75InyF3/xlzEI3oP5xb3KtJm8qy/KAbMPKIRx64sUmLJM2BxCCnj1mjWJjGgUpwgMfNTMrndDBI1CkuFpIs3uVcnN3XffnYjelq2bY/w//PD97L1SGCAUBz9nU0QI7XXrkKFRklhYrJF7DYtdR0fS6A7VWfMXJOtiyKZMksb0RV+5IYpJk/y6tWtCUa0Z/ZZbbolSBUb+6Z9+UQYP7iu33HJjSs9SotDfV/7lnx9KtuwH3/9RSsqUEjgbf/3Xfx0wVuuW20JNvWnzxtBPi17eddfd6dPijImSPPfci2XZshXl/m99IzOONKQPbx8ZR/Ktt5ekLNB6i9IBkAAnZ1h0+3vfezBRXECccfd7bGZk9tprr42xEeWk2A1//Zv/+A9l7pzJ5YEHvh3lQWE4SEg5nnryiSjR7/7Rd0M24Gx7OavoRTnZ+uY8m1JPyvz555+No3/jTbdGviqAqTX4kQXRl57est2sl0mTA5Cl8RkT0eI9e/bFeEjZqz1G6qZEwf4rJxQRkpWqNcjPxrHkOLS06vNtKV9ZdEO55pqrImNAvN8DUCI+AAUHgMMgQqQJOgMgAe+Wqpe8AJcm0wK8N6U5NXJ/sJY5hl4b6KvyXdmKMJ+Vyn5mqGZbW8qZvMc5w2DkWg3wXblyVYBIJUgYXvbt258ocWbljGpPqRFjBZTRIYCU/7s3yt8faylqVbPCx+NIA5Vhg/OkfVa8nHZiGCrBHHvISFQg1511aIBcw8jjGSrhRFt+12TvgZNKLdx6eu4QY6OMy4uceF7ZmepQ6p86mAGQAAignHK6RBoZdiUHo5M9ynwkZTuHD8YJAcp9lrMENJw62Z0SB9/dlLsl41NaUjYyYfKU6Komst84kdbNerUNHVqGep7e7tI+rA7bFXAzl8Neew/gJ5DnGhzXZIDJhCarvk8AACAASURBVDlwvX15fzVqJdFJzop1SuDvVHd0bNOXmoG6A0NlPbMAX+ZTmNETJ3BCOdXbV/bs3Rfdau98PzmwxuQ0gcV+jHmVtdK1ObrWwnvCAHb0aGSGHrL2nkXGi3ylfwt1dFstvaryeCoRYs6W9wL19K/SrWYgb5MNte/+7c//qNCojpQ9aTKnfpcSsgFaev8PccVA2VaT5YzNPlLLC2v2s1K/12xcnW3CgZg0dUoy3kBUqKmHDou9dL+uxfYqjY0TfehwrtM4J1Xm6/wr6+9lXQBQsq9M1jXoDOsNOwCceqrIq7Iuz2W92WO/9xwBeobVDmSyrCedQK+4tkizvXNtay874BoCjPbxS9dcXVrb2sqWTZuCoVxbMIpTlBJUpemHjpSXXnqxHOhEq7wjjLE5793mK7XX4MmwIZFZ8kJ3nnX2ggRhjX2QOXCWBJ/0oLH19L2MhrWos7MqbTIwacaZ4OrSd5aWL1atLhs3bUrgyZ7Mmjnn9JBXgQG2lg1ki5R8He06Wu6449bgD2X8z7/4ernyisvLzJnTEsDSK+Me3Y9SfoM74ROlUQA4J8eaCvxiCzM4WiYnQ5Ojiw28nFRWr1mVfhc9KoI+mzduyrUFKJVhkkXr23mwM/9mG2EJwe7s0f4D6Q/haD/4vR+kfNyYCxkaz5l5RwNZgJToHj2UkkEVEvQQOSZvQ9uGZD3sF9nCIEgfqKRpAv4ca/KLYU8ZrjWDCdk0BDxsrMoB13YGZGUFMJ077GnkTNmXbJwM1s5tOxOwJ0tsmeyy+6mB5H3l/IsuLu++vSQ4eO7cecESgsvsMDY7zggnxfXgZu0cb765JJUo+oU4Q9hInX9rcu55C1ParUdMBon+1QvZ2bk3xFPXXv+19H3ZT3vrM2SSHrI+suGcJ05J5oHROa2tYcBj4w9mQGqdw9foDhlo6+O+wwzZRjdh/uWQ9ZxmvOQQ0aOcF7pbdpVjSxlXimkVBqjU96bfFf6WodUv3QxPpkvhFQ6O4B/9IbhIz6hImj3zDGQES/u3bN2aQY+i1Wr0pAhtrvSYKEstw8CNfyTRKQ/EsWmikQxVytf61UM2abg67wF14ROPPxFhNehRPd+R411ZJOxCaDApBxuMR9shSQRvcFuEwGa8/sar5c/+7M8TtcfOwENHTfjqK68G/Nx3/30DCoj3Oa78+3//79IDoHZVDSNjy8ipWXzjjdcDDr//gz/JpgKvfr/0nXfKe++/G2VmQr2IP6ABMDz19NOZkfPH3/tB6tYd1FAXv/pqeeThX4ct4rovXx8g6HBioRg5vD3KjQK68cabI0S+S5RFjwxhu//+B/LsjCqhevXVl8rTTz+baNK9934zn7HmFOs//uM/JqOgFAllNU3NQKxdszoHXuT7/vu/FUOn8RJL3JtvvpVIws0331imTJUN2R6WFdG/caPHZJ5Jx6g69HLpOx+UF154LX0TF198bvpCRJo0dz/2u8fK+x8sTaqb04AUQZT/+eefS5OlaMh11305wIjz+OmnH5WHfv5QGdzWmgybOkpGTVSYQyPKffPNN5ULL7i4HOtiBF4ub7zxWozN4ltuDeMTIynV/utf/Sosbt+8574Y/XDr79uXSBLl4pArBZswbnwdLnjkSPaYAwrUY9zghJFRFMePPPxwMnh/9EffiyKg9N5c8lZZt251MlqAPiDuoDoTALim3Nu/fkctKRk5svzn//x3AZVogKWrpffNPFA/Kv16wQUX56Blyr3yjjVrY+Cmz5hSpk6eVuaeeUa57Iorc5/KGOwj5VmZrcbHKdczBw2Z5ePFqSIjHKBHHv5tyjPuv/+eyDKmFsZKVHHJkqUZyIgRSj0xIKepHMMeukj9A1d96ao0VqbO/3htfo3RWL++3HbbHTlnDN/WbdvDtuLcXH7ZlTBITbfPnJUolUwMXSB6RE47D9byLeuiuVXztDlaIv2cWg5te8p6epOx4AA3ylI/nbR9zZCMTcoauEfZKUI3c/bMMn3atDAIZmJyK3Bd+3ZEp2KoBsqhAFNOpkg5IOVM18GadRZIFGAY7CYHaDijdFmTFWr6WmpZSa3xlZEEiGQCyKlzVrPUbQPU1jULHgKXgflO5Fw5Cked8iVT6Y3YviOMNQ1zZQPafQ8dunbd+siNwE6ixKH9binDhrRF79ZMs0nudRBmna0xOPvHEZo9Z06UflM6BPxp5GT8m6nyAYci56NEzvujd305edG/BJCTdRkm38359ay+T6YG0B43YXzWF/kAYyXYwMHbu1eT64HTvSIM5a4dO1LSwDGi7/R2MErKetmW6kgZ8NkR3SpzsXXbljJv/oI8545t2+M42PtEpo8cTsDEMMvZs2eVnlMny/Yt25KRxNQF7IqeypwA17LNQKDMsayJWnYRSLrEs4a+uvtU2X/oQAAKnZFZG909CehwcBpqfIa2zl9rCYATHBS8oGOAndFjx5VNYdDrTJRa8ETE01oKMIi2Zwp6X3/WxDoIIunhFK0WuQ65xeefJmPmWWVNQ0Iwblw9m1u3pqRINFPwTtbU79hr90cXnjl3bpxj1xTcc11rRr4BCucsQycN2x0/Pmtb7SSSiJ7YofQede7L99FpgkrsETDuvthC66msD0V9QNTevZHJkD20t6dcbtvWLeWiyy7NXrpfugzATXZx547IuGfRL5LSqJUrogsBezIHuAtszJwxI3ph9RerCtyC7GK8bMoxFNyVrlyQ0vfswXp48mT6VLF7kf+UK7cNybOSffsPjJFtZTPuQyDsxPGucv4FRjOMSBZBvw259VyyMPaNvHSMHlXOWnhO2bJxU3QKHQCMUZaydBy2zz75LABa8KXr2IkMF62B4EF57+gxozKrSGa6KVscP6GWwQJ/nkVPK9srCASDGYjM7gK9nGIgnX5VuULfCtyuX1cJMNrahsXREYSU3RQUTnR/eqV61wZgyKL1F1i94447ErzVF/L5suWJvFtTeM7eNzT+7s9LhcDu3Tvz/PZfAGfo8BHRI/b35ptvzpw3tkbgbPeenalAgTHYYg5e26DB5fEnHst9e9arr742e/fiKy8kAKy/5PY77ogTxOmwb3/3X/42ZYj/2//6f0Q/052CSYKpcBbsY34cnfTc88/kOrfcvDhOtooMDongjGvBDfANMG9drFOjd/0sPZXj9FsZ7noyzoCstZ4jDicZoh+8V6+TNfMSyKMv2Y6aIZ2Qsm5OgHV3PZVLAkQCddiDOXXKARP8n4/VsT/rTgc0w6LpvOp4DA9ZlsCyviQ6WwDleNeJ4Ac2Z9jwIZFhWFpfujWSAcRESN6mTp8Tum32xhnT3+vnja5hi5x7tp2+eHPJm7F9+qzYIpl9WXJBAeRcIbtaUPuF2KOU9af/dWbWgvGCvdlcDorPGm6rTcC++N6OUSoA+uuw5JM1S2ivJEOaAcgy1jNnzc6Z8DvOt71gb50bFS104Z6de0rLptVv9fugUiqL6YF4zpSWiAqPiFLmlXFmGHqKhmF14USUpHQ7agRbrT+nBaBguD75+NMMpSQUBjKi6V2zfm2i4Kab6nkB8jCoYK2iGAEti3C861jKXBgsnrDriZB4j8GaBmvNPXNeWbRoUUqiTpzsLmefvSA86Gr3r79+UR3gODCBmMHi0DC2d911T5SCtKpourSsOksgLiw0XSdS4z+yY2T58IOPUiJ16+LbIgBS7rItDge6Ss2RZy0U3W+NEea8Lf98RdjJvE+mh2KlvIF3n3O4brzxljxn44xhQVNGVstypqTWVqNfpcRdFZY0662nQoaIYuLQifB7D8UyedKUZMs+/ezTAE5CE8rHkSNiuPD3M2Z7d+8p7yx9K4dp8a23JkX77rvvB2iq0xUNE/10+H/5i1+mefja667PpGPK2R4rp5MyzVTuvr48p0bKh37+s+ylawHW6F8ZkUMHDpZf/RpN9+hyzz335GAC5aJChmGOHTs+LDUE1wGhGNFhAwdfv/PODOiizDSf65VgjM8559zsWSgrP1+eaJcslJQuhQHIylQ4fInKDm4LMD7//AtT6+seZKA4HTIYIgU333RTGT9hXBTmU08+HoX34IM/rGWRZO+d98J6Q8mioMQc4pBz1O2Hxjhnh5IF0gNIT5woyz7/rKxasbrccedt5aJLLg4w5fSSS3IiG2lqMwWshtmaAquyMamnvubaGBPNqHVS8/mJkKAZVeby7W8/EEDWdfxE5FyJpyzqjTfeGGMKLChHBZ7RqJstoORAudKu3TujhJT7UaCY/s46+9wyYxqK8RcSLRKpFPHlsCtlVL8O3CZiWvrKgUNqYrFnAd5DYuwNf1u18ovy8cefpFSuf6B3gUwAwOS/yWw00e0xY8alZ6v2zdS6XuBX+h4A9NwpTxirkftYjD7dcOFFGnfbsi8+I7pHh7gf4E6dsfMLyAGdl11eqchlx2TRrKHvUXKmMZLB4KyTM7oN0G7KdpXfTJ1S+8BE9+yDcg+AUeBEtA1ZAVpaTvHGzRsjDwyPvaGEgXr3KZLJ2ZC1k03AiAS4AhCy0M62ezuZoZx6s/RN1kh4ygxnAPajM/OAw2sAn8+LRKcP5tTJXEf0EcClYzwbR4ehtj72tDajozAem7IIjh7mI4BVFtl3c1DobBmZMxfMS7ZO9odzLkCQnqE9e0NO4D2h5N23rxw/djTA1bU4YW8ueSN6XOkMcJ4SCAQMEyq7FR1JLwB39BnwSy5lx1zTeWKQZfMY/WGDBycIwLnw/K7h/e6N/gOq7ZVMvz1UwiILYu/pyHkLFpRuxCZrVicIgAmJvA3qAzZ3B7z4P+ZEQMs5t66M/7SpWOx2pCdOxk8Wav/Bg5EJDhcDz1h7T09PBYscICBTAMDzC1IAxc2IAPXtL7z0XOxuemMGat1FtN0PNi5ZQfS6Jr4n2zK6Up8DBQCCdRkzqiOynv6VeWcOOLS1QbjpDVD+VkvApqeGHx4QyJKps9ZkCQ7wfA2zGlnxHPSxvRo3Zkz2lj1wPecM9TAnQ4aEYzD7zDMijwC0kjh7AlCLQFsfDnoGWx4+nD4N8mH/2TUOmu8bP25sdLMAjLl7gO8Zc+el+oA8s4+iwD577MjR9E8AkSLZHBw4w/2acs9RZKvJke+gU+AUe8DpaCimOQZwB0e2iSL795Fj9EtXmYMM5cjhXAfphmqTQ4eP5BmUEm/ehIJ+Tpk7a27Y1RC4bNm8Nfcse3DipPL5OgeLrMJf23f4fe07EIh0v2fOMxCxNubLUIn0wz3uhb3p3NMZttdPQol9qBzvwjR4NH2U/j777IUpBaevAHNkNgIfLS19ySCpcqksaxOiW4yoUIEiq+Ds1vYALJODIy/sM7xIVg1klV1K1mwg4t8RXaoP6/9n6j6g/L6u+8C/GZRB771XggUESRBgJ8EGdopiEaukyIpz1k6RnMTZ3SR7spucjRP7OI6jWFa3qEqJRey9AOxgBwgSAIlKovfeBzN7Pt83P2SHhwfAzH9+5b37bvne771XregVYTv84Q+PhG6tnoffB9Bj6y+95NLMQvp46dLM/9PASA3iis+Xl0+XLS1nnX1OuoCRa+ePzXp14cI85y1fuTU6G5hhv596+sl0FtPKXrE/O/HEk4+GQn7XXfdEX7I7ZByF7blnn4/MaxudhlOrVsZf885kFY0ugdn0abHFGWswaHB8Zj4OYNa8GLbbmcJoEGih+apz5SPy2eyba69ZvbacMv2UAH1khXPOZqxbKzDdmnl3zo4GEH361CZG7BRf9fnnnovc/NG3v53gy/PIBDtPup3SDWqv2RM6ePjI4eXMM88IDVh99qxZM8OEAkzWGXa9yu69ddgz20XH8U0fefjBPMPE8RPLxPETanOy1tY8/69//avoo3/95/8mmeluXfEAJtPLL7+Y59R194orr0pzmccee7Rs3bQ5frpkimBP8KbmG41OwgONb7kREsCOPr2ThZSRc55D1e0aqQFEs3b0P5vlXAA5DDBVOKwEQNC+Y6cOl6cnIDUHMIGOTaegGBOGk0MDaYV04nd6wcvmzYuAizrROfD0cMl10YKW6mbDSdqydVuUmshLQfWrC1/Lga+83T7lo8UflnW6W/TqVW6++Zbcz2Fm6PDlGS6b6tA4CIIABopB1ZaOYmMMbQZExKF0mBisGTNOS898z+wQcnRFdBRVZqS09Ur6Uopw9uw5QZA5JKJPRh2ywIlmfAzdZAgVxc0686xssFbNWifrwAalQ4sLUqhX/f595ZWFL4bPyuDjVgqI0I44WYQy3VgUUI4YkQMShbP+ywiFVCEqRUO1kQYWSBi25YBbL0pBPQnlwkklMPbOF4f56WdeKFddeVk5Z7Ys1rFKJ/tiXVmw8I3Cebxm/hVRbKLp1xYuLL+4/5dp7UvpHDte+cgMudbKEH7OlCFcDJfCR73MP1m6NGsqGGmKbAkT40CpGOr0wgvPZW/sKWQegiLz4PAZ7HrqjNPLhInjy3PPPheuMYPN4DDU9sp7y97oIOYLgjR+4qTy4EMPJDiVqTMPQ1DnZ7IG1uZ9tS99+5av3PLVMnUqjvGo8s6iReX5F16K0b7yisvjwFHmqFZS9QIuCA7H3gAwDtK5s89NJg8VYeWqzxMg3HzzV3IgnYk9u/ZFmaEUQOYZD+8/ecrknJWHH3ooipMszp59bh201ymYejU1RLfddmsZPXZ0OXTkUBxJ96ZkDKilaAUi27ZsDarvAGvN+9Vbb08BpDos5y60pKPH48S89OKL5ar58zM9GWotSBBokiGcWgM6PQPHWutwRvmBB36bd+JAa9c6ZOjgKDlZEIp9yeIl5aKLLk2f/v/+3/8mAaRATBZt0TuLcv7v+NptZfZs7Z4PlgGDBkQvCAYoWsrYPB3P6Jpr1qxLgPZ52oJuz7mReSFznO2m2Jbi7Nmzd4yDd+zdpy0yIAgDrHBifF4XH+fWPkGnnG8BEH3id6G1ArDQVnfvifJlkH3ZN2fPelKglLFgQzq+cUoBC3SNdfG7lCmwwHPSlclQnzGra8DkzhSCOtcQZ8FKrWPrHYSKQdWmXdApE6ZGC/KviQVHBxLtvaF/HD6GEGAiMONYeC6c7e1mR3TNxuHwew4BhnuQQQ4Auhc9XVt2do8j6hzT2/BXjrOaAeuiDoQupQ9TRK3YvqvTlXVwPfQVf3dGZRKg7z5rXWR00mFIjeS6ddGdruuspQamW830HzqwP7QFjqVAi8PK6eDUyW54XgbNtchoHXh6JM68Tkpk189QeXr2astn0NzQShv70a2lhD7EiXUf68MpskbHj0JNx1XZWLeuNnKZMCEGVDAk4B42YkTdCy2cDx1MvU86uwGQWrrVLmGdHZErC0lfsTHez1wrsiwyh7aj2XYUFKyjeU76j773jkePHI98MOjoN7WottaesnHsGoc7U79ffSUZ40o1bA/wQX6AGfZBTSlEPDPltNjuGj6aouFjxyKvWnTXhg17KujV1QmJg1jrTSsVFSggOOD8COo7NLXQyttMMINij9dasWRQu1rh+3zm9Rw7mrbxdC97hxAL/e84gaKCJqYD4/7SG12tV6+ysmvSvKAs9TQHKx2VfbEOvvgiWACpD2gpJ6lMySD3rtRJWSa+wbBhI7vAlUorFOB7t2SsDx7KZ6dOnRx9uhzlzGDZYcPiyAq6QwHP/A+BTNvJWjq6pQkIXbOhf5NNa3ICRa9nz3L42LHSp1/fACybN2zMfrCR/BCOGb/hoosvLRPGaljQLQOdn3z8ycg4u7Bt+9ZSWjsCRpE5WRrrwi9Sh1jr/vrUvemFEtgaO52z2tGRwBaV/bNlnwUQJVcc5EEDh5TSCRQpZcjgofGVrL+MGr/Hvgga6VhMmHNmAxkHJUPHwSfz9AuHEWBIfu0/ebE/gBnP6EzXRh+HI2M7d+0IGIPq75k1EKKDb7755oB7HZ3tde7Y55+Vd99dFD9t/lXz89zqeuizrZu3lsFDB5ddu3dmGCpZQ6F3b7bDvckjUHDLZgNwh4XaR9YBJJ4bCwIYpzhdAIAqDTQREHs3Pimd9/HHS5OVnzfvsvixQE/ZCOfrN7/5dXw/cwqBc2pG+AgCl//8n/9Trnv3XfeklhaYC/h45eWXE2ypoQLmA2VlB4FjyjCeePSxMnPmWQksNWIAHqZlfymhKv7Ff/l/y/nnX1i+9a0/yvBta2dfdHB7+umnk4lF/Sa7gE9njX3mBz319Av5/mWXXNRVk3mkjBs/tjzw219Fd911152hrfExhnfp/oWvvVmuuOLKBI3YBrL1P//5zwLQ3nS9sSlnx87J9gtM+IaAQd3PYsM7q16gY8g8ewf0NqoBOPY/vve3ZfOGDeVrd9yZPaGbARV8Vhn4iy+6JAC5d9cQw7yeX/7qoTJlyoQy+5wzK4WuTb3RZ+WZZ55NqcrV83XGO5pzQha1q1aHqmNej7buSUwA5LGqxowaW1o2rX03gU6lJShMOhDloT2cDXARykU7OU6MQ8JZJpwUNqcig6OGQ29GlbcXvRt6hSyJA//yy68kI2MoHGUhWj2a1ntHyvhxUNmBcYJlcaBx73/wfm0916utXHPNtTkotS6os/z4Rz9IR5vzzzu/QAtCDTpxIikvzpPaGmiIg5X2yVoyP/N0qGQOBjoaxCjDAseMiRH/7QO/TztbfegJiwPNiL1hqvsXX5SLL7m0XHvNtWWFjm3jxiWi5kiq2UDz45Bv2bYl3UGeevrxMvucOaEyUQocBCi/bBHHo6n9Eb1Ds+7/xc9DO5p97nlJ73LaHcKgvNu2lddffzXdZ+688+4g2YsWLSoPPfi7zP6BDntOwsiZNW/luedfLvfee2eKFQUYonaB6JKPl2X9L7vs4uyhds5SjI8/9kQyQ4Zzbdm6KciC2Tv4x9CKvbt3JyNDObgfJ9e8JWnVKy6/stx4080JBh588PdxFCEbQX6PHIkTqguYeimIoGFeDDrl5HkXLHipPPDAQ2Xu3NnlnrvvrZ2C2nrmHu7NKF1/w42RjWWffloGDxtWXnjx2SBo9lhBpICPQZdxEGytWbUy63TunLlxdjzze+++U15/7c1Ml77mmqszhR39Ud0Y1OVbf/RH4TbHQe+hwL52kILM8j7XrjP5uE8MjXeT2u/WrbZPZeSDDKVQtw6zFUSi83FeUcZQyBpjSZEL5r3T8FHDExiQzU8/WZrz5Uz5omApsEMHDuZwm9HgLDifnGmyi/PLmT64/1ACMRkvSFXTKp5D1zQv8KycEedh2PDaqeXZ554t55x9Tgz74cMHysCB/WP4GQprKUDRsl1Qj14nOM0wwPXrMzeFw3XD9dcGGUfbc461La70Ds6CFsg7gtaZNwPhpESXf7o8ndEy7LFrJpfGCQwjpzM1KJ26i+0PwixD6/30+CfPsjyUasPH9S4m2gMEDHzkVHJs7BcD7Ew1xZVkkr7gAFsf8204zRxdqLO1q0WZJs0L5gclsMoQ20OHTnL0nU17T/4q0KCYvrbf79HNzKpaTwC9p+c8s7WRGWJYOUz0petaK8Gp50rjAN2cjtXOThxvxk/Q6Hygb3E+ZSzRd5s1ARB4D2vBYYV0CZToac8HsPE9AR0Z6555GDtzf0ZTlomBaZy8Zqp903I47YL79EkmmPNuvVA065wOrb/VJS5LUMLx8O4piO8otc3u0SOp+xNIO1PWmd6sa1drTZrn9PfowX0QYpSJ8VkPTlnqazK2oDPOGBmS4fA/G4M26PrWv6kR8cw6OgGSGgqKc1ABFDWl7Vl7+yfw2pMGEEdiL9JO+TgK19Cc73QL1Giiaxiw53AfxpyjbE+16Ttw5HAodfa2dgtUJ1Jphtqvk0vBhCw6W8vmKJdraqw4ixDWZSs+SeaHvAsG/L7gQAvhWidXuf8cdMCD93CmPFNtMXw8qChdxlag3MgCpBmCeqWePRMcWXvBkXXx7gCsjpZS9u3ZmzW15rVWhiNWm2nQ485H5g2R/cOoj7VxUe++fRPgHTpY29haJ//36dcvWRVOSOifXW2o3VuALrBBl0brIYNkCO1QMEcG7Gyo9K01E0anJRDqah7hXcK42LO7a+7XsNLWwxBBnesq7QjVxrOj0AMfZQbITArIU79Tu9aRa6CC5we8ovvYE8G7dbQO6DV+tnjJx9GHCq0186k+0aE4uFoXAwsVY18dcHJ4eeGFF8rjjz0WHcJWGncwYFC/2F+yYf9lh4FodJEvAZz3phfU4AAOjARAJWL7ASmbNmyK7yVYZLPYPIAfxs3QocPL6jVry9bNm1O/Wuv1tBrvWzo6T+QZZPvZMJ8HBsrkJEPQo0cykxxMPg25xULwnBWUOBh7hYWA2u8dkpk6/fS8w6J33i2PPPxw+c53vpP9EcSTuaeffjLd52R7Lrrw4rJ1i9qk02Pz1DP53dLaWYYNH5rgmO/pXJ53/gWpxbImaPj33//bcumlF5brr7v2ZDMLZwX1VXYp4zxOOaWMGDk8GV6tnWUI0eFkj5rW5AIYdgG9DmhLry9fvix6m37VGILs60JLh99///2RJf4hhgX59Hzs58IFC6I3OPyCHz8nq2++9WZ5dcHCJBPmzZsXgI5eIqM1W9pSfv/7BwJ4YjFpS++8AvmUHgD8BOkCXACpeTKYR+Rv8eIl5dHHns45vXzeJQkmAUlA7P/wH/5dmTplWrn7nnvKjh1bI+O1RKV/WbDw1VALgXf2g67kG5PzU085LedUUb9AUsCJCutsjxs/IUC67Ap74329i8wfEE8QjFqm+QIqKL9P8Edm6CPZQuAVkE5zAllB1+A/Pfb482XAgD5l9jkz8x70Jxl46qmnox/+9J/+s5yL1avUcKuHlfjQtW1yzjXdYK8eefihgPwtW9d/2ElZQgUIvc1olBplyWikA1tnZ9l38EBSSgKa0AcOHw6/Nx3XunfPC2gxa6HGjjYReX15662363yKcRPDzYcUdGvtEcrUq6++FmqZGhZ1Jw6UCEz6C+KtXkOdgcON4mTKsCNqBwAAIABJREFULMUg+uMQCLR8SZnxCK677vpcA4UDzahnt+5pOS1dDQnX7plgVU74sVB7Xn397XLGGaeU2++4LXQ1myalSMmvXb0mjqvBmNCTUcNHpDjeWvm+dYBUfb56VWnp1j1pRHxLwm7DpS2lYzU1IMS6kkBrpJcJumj2qSefLFOnTA/qLitEuGw2I8/ph1q6v8nBDsMLzz8XagaH1z2sDSX66bJPo8ilOynrpUuX5FkpIwqS02VfOCz1d3fH+aEAOSfSmdAjfE/7tXv3ztKRLnx1yOTBwwfL6lWry+LFH+a+skznnXdBAiopbs6j70nruj45Qpd5/Y3Xk8mRnVGg2BRAP/j735XVq78okyePT8BUi8DNXTiRlCvHktKFcgv+0Eo41Ogw6Whz6HAoc9bVICstnXfv2FFuv+OOyGICj+mnBIX2bPYdrZKBYiyXLPko18HjTUE4Pq323Fu3JBMiSLK2y5d9Uk6ZcVqmrs+Ze17oboOHD6vUxX3VKYLiOh/W33Xcj5MxbMiwKGRFgHj8aF4QLQdw9Lgx2X/OJiRE4MzgM5aQEOeDkwZo8C7mRZhRxAALaPC/t2zclJoXB3nKjFOC2tNyFBEjZt84Now6hW2/r7v+uihnNDKT3wUE+NWelxI6dPhgJiOPGzchSM5jjz3exV++IGcP6iyDCliAwE6fNq28+tqC7KuBn5RpQ21AJ+DIkbH9+w6EhiczQhGiq3hOugfKqV7BnkLtQoXt1y8G8PwLzktzCUgaw5amAd20ljV0d3MybGhguPrTp09NVg0ar01wdfgqymttOfXkOZQhE8n79IresHdNgTVnMbU23XpknQRs5EOTFfxpqBE9h3JjzdCTOCN1VtfuZElau/UIpx1KyKAOHWoiuiGSW7IGCi/dR6YUMpsmE0eOdHWM64jT2hRFMy5QPbqWXEIFnQHBtc+4dtrw7hcE1tEAgh3nyHX9u5mj5bk5IfqK4TT7cn7oB+et1h/0CtpJJ3C8/D75cz79zDXpTgGXocLWVGaDgyCwT51E5gox7hUF9qzkLOABd6qr+1ya1shomFGj4cOBA3HaE9Rt2pRgzruivGpOkO6Ox7Q4rQ0cPCNH9XCGgSroHZRgKNkV8xu69wgQUunWPRIMyfKio3muZr3cm7PeoZ5ly+asBaS1GVIpgNFlyz2ShWsRKGiHWud6pEviced9eOYCHbf2/foG9QfMkGegXAVFDp6c2eLvnlUGLDqkq/GDfbDOX26ovH8BJV0js2gP2B02t6O9dji1H2wWGaLXPZdBnArcU6Df1Rm1CWZyo6Kts3lKHfk9684BtVcCa2usOVHTfIhzweHzvNbNGQw4Sm7a2kpHe70O/eT7Tf2Za5FFB41eaGTC92r21nvXGoQ8lY6oAwakrofDBnyhQ5puhdCh7oYaZ65Wa0ChXbt35KySb9erwcP+OESDB2KHaCGvdtg9WmOPdG9Ml9RebdHbAinPSCeQS+9Bx1TZrE0VBDoC1abxxsiR6s16Zzr72jXrcj6BT9Uu90kWxc91BBMwfOMb38w+sfmffPpxVw1ISaCBpgU47du3V1gkslYo2wL6BgRRP+EZ7fGBfQfL1q074k+98cabsUOCSIGUv6OujRg5qsw688zoQUDOJ59+mj2g52vdYe/afW3f3ryrABQFGT1dgOn9ZL75O64rC2lv6YcGFNmzZ1fpZ8hu5l9tLedfcH4COiDejl11pqAMy+8ffLD86Z/8yckhsvyQN19/I1kwTAZT793H3jz08INl25bt5e577k7beDKP2q7L1qyzzg4TIQN6139ZNm7aXB544A/lwgvPLTfffOPJttLqtx588HcJxP/0T/5ZGTdJg4jOUPh+8pMflY0bNpUbrr+p3HSTeqT2MCOcK3R1HeFuu602y8EA4bOxny++8HzO1t133xdfDN0b6Gwtfvvb35Vdu7aX62+4PrVHZMFnzzr77NhwNTICKeeLn0OnWHvNGtgXQJ31pZfQzPgrgBaZD0wAWWZ61fOw7brb/uZXvyh333VvmXf5vJwrADUfQJ3al1+q/2kvt956c9gAGB6y2ijlmlrJGmM08DW9GzsFrJ511uwEdRpl9OrTp2zdvKW8unBB2bl7Z7niisvDmqh1jYNy/h566MFkDC+5+NLQp72fRgxvv/1WSgqA37oiqqdB6XfO+YEordbNOynnCAtjcC3zoOv4lQJbdt96yqjR/a+89EqypV/72p1hAPFxa3fmWtPNN5k4YUKZeebM2EwjPQCQaUYgUpSOEk2K7BS5BUHryTFUkK8XdUs5npbJZgj07UrvHj6JjDVtPzmThNhBk+r6ZOknZeknn8Sgq8FYvWZNaW3pnoP1xOOPpSuFezK4nHJOkA5WDBKHTooNOr9nt+4bWhj3SbvTNevWhlfrwMoc+L5UoIgdEgPVGahuCOd4m8BkYDGEinFUkBh+5vJlZdop0+JkcgCCvkE/hg0Lwok6IWo2Ddb7KahqOtLhqSfNPHRIaiL0web8uDfjz6lU11CHwR1KAEDxep6169bk3XQ7+/3vf5cshHuvXbc2dBm/LyKdNHFSam0obl1AHESzVaxH00WKIiGgaFcyM1r2Ulzez/pTrO5NyBwAP+eMa/nNkbW3Imhr76C5LkEmxGNHqxPamyJGe8IR5RQJrBiPOPnde5SWbrURBUW8a8eu0qtPWzl+rD1GCLpE6UD4pHYFpwwBQ8Sg1faYA+sA1tAOtAfUplxf+LVxbNEmX3j5pcggfianQ8ACvZeNsV4CMMiqzmxkb9iIYQlcBUcCT/UUMnGyA4KYOCZdgz0pFkoHAi748Gw4+rUblAC+b1mxfFkyDBCiAUMGx5Ew2dwzMVJvvP5GnhXFR5aL88Epsi72luOndz3nn7M/dPjQKIOmjoGjwSFjwBtEvEdrt2RAOdMMiP77DFEGaG3fUXZu31EmjJsQ6t2uvXtCifLM0KDaHv1Q0A77IysEPREky8gFtcU1HjwwnQyBGhQK5FKALdDR1vn99z8IWqc4lLMQ/n5oZEcSlAjIf/jDv4+D6fzZYwEUfnI6NrYquK10nzqboyNUn81btpbVq1aVDz/4KN1UBAUCQgFFt5bWBJ3nnX9+ufTSS5IFe+75Z8vBA/u7utPU4IC8oAxab0Gk80GPzDrrzATB6BjQHQaOs+J9yDcZsG99+lU0m2x6wJpVqGg1PSa71NlZHTROuM49DcgjI+GMNXNOyKAg0JrXNrQGx9VuZrULm+nyusmUKHqy6n44y00xPiPnew2IxFgCRFxLBzcomDPjnWTeoHzACWfYO/k9v99kQ3yuZuxq97PaWap/OYjX3zWxvglu0ro43cXw7+saoS/bX86INRC8AUsYMzq1d6+2k/Sn6uTKpu3O+tHL7uHd/lezmpoZYHgE8T6D5lRR6m65f/alq04DSgk0KB01c+Jz1rdxRJs/N23dkmCzn4xR11yg4wZydl071Kl9+0r7sWNxNnT+UzckUBU4yiIAmDANOltbstcyADK+dIIZTAcP7o8R7anesXefnG/NA7wrp4Ueg6gL3PoPrrUy1pRc+1nmcHRr7Ro90Bk9z+FxD0627KtzTZ5kvtTXvPfB+5FZesf50YAnHRjHjokzKuMrIJARpHsZftlG4AHdhmqjG52sfiaEDx8e8InzRybJEpkDtjjbdcjtibJy5arYQ46RZ+fYkp0E+F1zNMhDM/CW3NszskdXVhtiPtjRPD/5bRwg75Vs+J69sQPWxLMAIl2b/W9oSWibHDhykG5Ph2pTgpbu3TPE1/fJ9prVq1J/ZK9k44FVrk9H2197RN9xkDi6aSXfv18yRfbUfdUjyKxx3OkAz2vNKgX3WIAPZ45jpujfGtkv7yxDs+jtRV1zQnolA0anCHaiL0YBhWvL3/4D6kiEDRs14+gbFok6RPr6jju+Vlq7l9j6nTu3JYg3A4czKuByZjS1UPO4aSNAbmP0MSoqOwwxt++cP47iwEGDa8esDCOvTQKwTWRa7Lk9tLcNrbWeifYARmyyNQzdMp1cdcHsFoe7ASFlh5cs+TAAl/Nh73QCxY5RoI7CxrfRGQ1F+5yzz002unYEHFLWrloT3QKxP+30M7IX2BuffPpJ2bZVzcx9ZfSYUTnb0Hw1zhxa19QVLl3Zdu5KBgWQgIUE7CBf6GbmGtIZqOyfr1oRsPqMM2Yl2+LsWq/x4ycGTAbi8tdkKAw4Ndtx+IhhCVLZF9mmLVu35hxefPGleQdro7QC0P4X/+Wvy7GjB8s3v/n10NXtC7mzd48++kgo69be87ivtZc1e/2N15Kdu/vuewOMc/JR97Fo3nv/vfLOorfL5VdcmQAHKMHO2CM2/Ne//EUaMZktSV8BQgEsdMojjzxetm3bVe6556sBv93PPr722mtpIiUIuemmm1OHtmbtyvLM008nkPvzP/930dd9e/cvM9UXrVmTeh0gyzXXzg9TR1vtiy66IJTx//gf/5802NAdtqn54x9iZtEdAMh5V11ZNq5fXx595JHYTOwte85WszWyLi+8+Hy57Y7by/xrrgnlVNZRF1aB58wzZpbbbrsjZ+C1Ba/m+TX+Ai5ifjTd8dTYf7rskzJ37pyApALMSntrKy1frnyrU7RvSBInEw9foFNbRCro3V+nQre2hosHBWq6BPm7BYQuVW62NFtVgIb1SN3WgrylXe1P28OnNAFYHYAI/t57v576j3Cpu6YYC7gUUXEGKDbGnJLCcwwCvWVr2bh5U56Fwgq1hNDNmZu0J4WQ2QZdHPm0oO3sjJEhlNAVh5EjffY5Z0XAzRnhDFCCFqahClBK0rEQaFkDfFVKSfSIAwiFYWT27j+QKB7CAiXQW92zi25dD83Ewqv/mDJ1Sgy7Q65WQhQryKC0HRDKxIEljNYE1crz44Vy7NEe1MrYr1NmnJr9WPzRh3H2ZK0oFQYCou9aHNK0UNWpqW+ftLeEYHj2Wp/yaQ5w00XlRIf9PFYGDRCh78tQUX/W2TZHglQp9hLUjRo9ppwyfXrS/hs3rE/07iDiCkMlZHcYLIKL9gEJ9W5nnHF6nA8ZDuskVUwp64vP6KlhoGC0RSSP77z/fpBDB0QQ5osM+V3IxD7Gumdb6dnWrSxdsrTMOvusIFyUmP0aPHBIMmZQdB3B8F0pHkgdKhUZgRpbA8pJMOjaskoUBIPgHKRj1Mb1SfvWWTJtyb5oZOC5BS7qa9QspI3ukCHZN8Fz7ca1M1mTEWm3acK67lA7I98Qb/InSGxtqRQ2qVnODF4r5YdKwuBz8KGH1obCJXsONSWPuggtVg8F1bvgoosiB6EMdXSURx55OOtd6Vi9IlNoItBayDyKE7pFg9oxMAcO1IGKzqlzacaCmjwGRbBOSePacqJkLHC/m1aTTVcw63UCUhS6U0eCNbMP9Nqv+mB7OXL4aIYzyo4oTqbEob8vv/JS2bixNurg0MusOEOQNXV3ggtCnALZiRPKOeecncCSoQSacFq8D/Td+1CSilRRZjKrpA96ouDp+MmWvRyTQ4fqwDPFv6ECocdohXyiPfIoY1dRus40+nCPpm4O+lvb0poG35msaahy3etMGF/kj5xaI06m79d5IjXwIG8+438y6r7k0TWik9PMQVvgoznz6X5Zak2D9fE8TabA9zz/oaOH4wCSb+CMQnjBAJ6/YLvOxqltjNN1as2aZL0ECc2U8rQ49m59av0JGZaFSabb5wIwyVjWAcq+b53JakMx8lwcF+voPThW/uTgMZYC39dfey2GzjlyKOlRgQGUlXNNltYl872tTNAYo3fv2AIzbzS+4PjZVwCYQJmO5LST8wP79pUx6nmGDAm4o7vY8MjW4HwGQqoJCx1GBtFWNSOZOH58zSwda49DN2L46NQsQr85lQMHD46OSw1BV+bINa2xwIdMKGYGArFVnIiaURlQm6y06wo3pbzw0ovZf+eJnuAI0h/2LhnqUrI3ntWZ1bjGGacXyBAWhGMByPA7UFz3p3fZdjLUBI6cfLaVHAIO7Z/3tlfkwnMI+FxfUwX3FAiReeeJ088JEyx5b+tpjTLstJ+MJbro2thM35MJIhuokM4EG2yD2dUMsp5xSvYo56TT0FH1F3vSkRBt3b2c6dBXVn+emorMPBrQP/ZdsIrSA+wjq6HEfPBBOXjwcDlj5swyYlSd98E+o38BH+yhtecnsF8KndMefUidxafu1hBxtGlnB/3XwFT+yZ7d+3Ivv+/c1nqWHglkgAdB3D8z9b2eScGN+hFniq8li6vbmHoUel/XKOtCJ0Ks6XzAkO5a77zzTu1C16Mta9Cnd53/dcEFF+bfZIKs0Im6WtEDgmVnVHMHto29UMNrfdM4xTnsohXy58gKOQUYAf2aeVX0azOQtBaol2QMDh6uOpBDzg7xDwSxaml9sfvkze83dZlsAWq5DNUpp5waf1BA5hqeyzPqDOv63oXtoevpQoGOawnQ7ZvxCPaRj0hWZKzZX/N8dMVdvOSj7LcmRBpByBQ6v5x2X2yr4JDOAXApnMcK+HDxhwG7J0+eGJsn0PXebD3gNMXwhw5GT9E9smV0asAD/kjPnuWZZ55KUHPPPfeFrdGA2uS5zsnqV2bPnh3bTy8ovQCMvPX2m6l5QdW3t7JsfCJniV77fMWKZILoDMC4vbfX7BFWjOcCpldqc7/ynrkzra0J5rx/9H5rS5l+ytSy4OVXyquvLSyXz5sfMEvXYEwJgDMfis+lLhNl2V4cOXIw3c3URh8+dCzBC53QZFbZWXVT/E6BHP3B17X36nSAUIIywbI66vc/eK+MHjc6tUI+a//43k3PAHR9PsGenXtSw2OP0eX4Ak0beoAoWT77rFnxHegx5QZ+3rJh9dudJMADUIKcQoaBQfVyFBsqSIpKj9bi4TqMrntQqxjb48crF9eAtsOVetWju3Tp7kSybqjYH0efEho6ZEQUG0cbD1PNAoeh6Y5FgKGtlLloHR1Ci2K0FMrKRo4cPTqOCgNBcCBIFhDqxQEXPLz1xhtZCM9GMUB7bHpFbGs2yAGWHpVa5AxS5lL07lmHhh1LVsNBoEDQwqASHLqmpaPC9l179oYvScBD6cOJlv7v0TOIXzOgjCBSeg6AojdfhJ8htKnQc9djYE6dcWoOvOiYsBBuwU8yKseOxWnDC/Wc9qtR8FJ+MhNQecEFJadtMqfk7XcWlY+XLI7hvOWWr+b6DjIn1GEUVNVmDeeW0SNHps/66NHjoigEmJQ2odYemFPPgVixYlkMXi0WH5S9EvAKfKyRzAukT8qVwqMQGfgVn63IezJ8rlnbZX+ez2kNbW/WZ86OrnYQH+2KPwsKIOCpNQn7gxBLUc6dbSDnkMgZwxu+89AhUZ51nkltXPHmm2/lgM2ZMztzeTiwDIk0MWdSsLb+yy/K9h07U8+0YIHuLgfL5ElTEvi8+0HtcgR5g/gwhmpc0BfwgrVEVpTuQISOeOxYMpqKSrds2VbeeGNhuaaLZumdU4h9FC2iPQGye0Dujhv8OXFCeWeRrM7WGB2oG3n0/GoiIHnqfNBEyQcnjyEnc4JuzS7ILmrMwlcXdGUMByWl/P/n8rs+o4hGYU9wuyHD0EhNGz5avCRcWrLhjAkKGdjHHvtDrvOd7/xZfoYOajimABX3BAKUWqrjdbZLj24cb5qiNRkejqfi3HcWvRunI6n3faZmq/FoKd17tOYzzitHiWFD55KpZBicHQjWSy+9mEwt+oQzho9tqrjPoX4ynnQB5Av4kgyQTmZHj2TtU5/Vq1f0UKWs1fb5isfpGDSaZH1O1JocRs0Zltnl2Hh3ThxnnXPijNuDWvBedYH2wN4L4upPBmXrlm1xkDyXdSfPgAHvIP3OYVy9em2upQWnL0ExmSZPsrscWfLKIaIzPbf9tC/WyFmolJqdyeIaAAn15swxgDLaDBpHnQ6URWJI0CM9B/1ANuhGa2joLTkDrqRNb3+zs1oCHjDQ0HH6ikwCdwQ+MtgcVzomhb2TJqcLoayogJJ+cA0Gm552btklCO/A/rUGiQxYb8i0LIHzr72vtvUAgI3bNmcNZMI1bpDJYCOg/5yztDYtJUEyHYSerKaqGQK5bcf2crRd/WQd1kevHDpYKYG1ruB4OXG8PYMZ6UvZODbOgGUOvrUCGm7fvTN1dNbR2aY30a+sC9oeG7F7156snXvT+XSbQmg0FQFAHMOePU4OpWYfmuwKgMC7T586NXvt++yr808/swv0mb+j33CmyCi7zjZzau0f3cN2pu14//4JDgSdAklyVzMhCvbrvB73Su1YV0OD1AP1NDT4eH4Xc8DPK22xb66PEuPz6bq5t3aiE1A1WTznxbOhvQj8XDP2dvKUOJ30Bn0gG+X+AZz617o537OuOisKcDjyGfjc2hL2AdbIujVrAyCxV4KSPXtqJnT6qadGR2iRbz3JmjNKd5sH51wKCmRu2IN8f92XyXDrWsgppq8AMTLPx44cj6xiRzjDAXOO15op6ye7zG/p3bfSAWV6OOu1/qBXOqDVmq+etfnCkeO1BXufvpER8+EWLlx4kk7rWnQXepnCdT4PndU0KPLcnGLBzOxzz42z/Nvf/Cb1Kpx75zLBcgs9vCXOu85mb72JTvZldIcsGFukDEAXM7WzqRPr1z/ALFm6bN6ltRPhvj2h7ns3fhDGAgaJffVesZfTppUf//hH8a3Yn3FjBCRbs8dYI+p+6FTOuTptZ2LsmNHx+ywKWjfGAcaC8/7UU09lDo9z5wxZS89MzpYs+Th/YgvxaYcMG5ZuijKxqNl9+/RP1op/iR0iYKGbBBECUGcFJQ8IrP50ximnnOxIprZEEC0QEzA0dWr0tWeWqWQrOfJsqH1pggv6tyYVDqRjMICN3Fk3vhRwomm9DGwXLLIn1kxARL4FUvR6S0cddE3u6tzA4dGxznNmB4aVVQE02ciPPvwggGRGQPTqlS6BbPm5c88pu3fujt80avT46HjMCmwsssGGOysADfOSLrn00jTr4vs4F86t4eAVYDuadXGmge79Bg4uxw4eKGvWro08Vl+4X9bJebbO7ASa8vDR1T6GraJmSTZ7TL2+enl15dOnzaiBdVcm2juzbWycdct8se6t0c90GL2Mpt/yxedvdlqMpO/DRa9dvCh1KFaTFrJYHV3FcMe6uroQML8bZDNtBeuk33QwadWd5URmuXDovbzMQmY2HD6WlJm6DRkF3R8S0OzYEYUoQ6LwC7KhM4OhitJRKEeMB8fp4OFDQZo4Joy961D+Do3sS5DbT5YmTUg4dOtyeDnQtUvDwvQN5yRBVRhxRsgzECQL7hBCvynKf/kv/3WUfoxWW1siR+lDRvTsc2YnU2JjBEy/+e2vsgbu7R1kVmyYa+vaRnBxUs10uPCCixKkcSY4J5x+Bs+fnDjrKyX3yoKXyzXzry0jhg0/SSVwuCHhnt/Bsh9pR330WPnhD/4+wnfjDTdGuO0Fp4LAvfTSCxG6v//7HyY6JyiU86JFb2Voqu5Ut956W9KCDIYuUD/7h5/E0b/5lptL/74VtSWw9vbFF58v5593Ubn5KzeVtp69S1vvnuXNN95MK+kT7cfLqafNiCI566xzgoRwwHXuomhlv5qCVcqaQhCQzTpzVtaZUwcV27N3f5SfQ0HxCZIhJuSqGWQ1d86cBEeDBg0oL71U24VzsBxce2/GD+MpAzFqxJjyrW9/Kynyz1euSKZRUwsKzMBPXG3ozbLln5bv/88flWnTJ6Yl+eWXzyt/8V//W5TiRRfNyVrp+jN+/Njyy1/+sixf/mm562t3531rq9S9kW1ZGQMAtWseNXpkOfvc2ZnDJDNHkcgweNf16ynPIcVcGYWj//yffycKVraFI/roY3/I33XKQ/tUM+TsoUv8t7/+q6Ag99x7XwJ9ytGeUyLoAH/xX/9LCvb/8i//OmcFhVLWw35AnRhV+6HFN+Mk66cuRU3Zc8+9EKMhW8TwqrthyLX0tbZ40zqfUMa79+zMXCTPctm8y9OWHdULEizA5iQMGjQ0PGky7guyS0mvWLYsQ/7wuocNQyfpVd5778N0xEFLrD30qzMOrWGEGT3UzMaRRkn94ss1XfNBhpXTT5uRoIC8mWTtnAwfPiSOPgeb4+u8kg1Bts/W4WZby8b1myKf9oTeo5dqPdKkGAvvv3nTxhh3DT9kJNEgKGCBcJDY1auSefYZDqWGJkCCuXPOK5s3bo58QJQ5ArIiHy9Zkv2Zd/nlteXwylV5TtOw29p6hArCAAneODDe2+9xTDks9sM5STE/qpBCzpUrEyjqBAip4zz6PbIDdKJzOYbALmCAz+vsgy4gg8dhZR9CBejVFn0qWPJlfVAU2AhONSPl+QV/9suz0YV0INCLo0ln0W3OmO6UDL1AIOBTV72RkQXWGE+cQ4DSULNpNfNlz7SqP9peC/5XrV1TBg8cFLDAz5t5Ic18pA1fftnVIXRU9mHvzt21QL9rCCoKcntHZ+QB5csZQFkBvHk2hnTH1q1lf1fnzNre90hZu/bLPHfNqBwsm9LhqWcyU4y0zzTBhr1h7OmptEw+cCh1iJzGJtvCzvg6dORw1t97orQ0lNbUovTomSGLjL5996ze1xd7Z19lKz17HSgrSNgT+W6Q32a/rL13IROh9ELkM3+lBv9ha3Q5Tc6pz3FQ/A7k1zn370qRNLi0Z+7v90JF7NOv1r11b02AYq38vGnWQB7CDOka8Gs/2G8U36z5ju2hgrE51mP7zp2hoAMqOGeDhww8WVsGNACoWCP698ihQwnEACSAFXbecwFSgYTN2nkumRzBpzPMDtADO3doj78ss3UAMmi2fXrXpjpfvfW2cvX8K08OfbXHb735VqhsnHJ7wh+SnaJHE/BNmxIUXmMkdkm2gf4KGn7ixMkgdP/+Q+WHP/xBzodMB98hGVD1Vsc0mehbzpw5K010XFNGb/nyz2Kv0ebJQhgeFyq2L6E30hkcQL6GzKgCPL9qAAAgAElEQVSMaIbpahRhVs+FF2XI+SMPPZh3Q8NmEznl/Af+oDVNoDZ6dLnpppvKtq1bUqehpshzAq7R13SkE6wLBFHarNeZM2cmGJatYneUBwAfvD+dIVNFT/AB+V6ebe+efcmaVv+y1tWZGUjOOPhsFXqXWnHt+L3T1m3bEvRmn/v2LZ99tqycceaZ8S1mnnlmQAHZJOe1qW9sMuT2hJ1VK44uLiiXPabL+HxstuAGGyRUssGD8izqt+i6gAnKBdpPBHhTUqA2m6PO52KzBVr8LXLgbLIzAFHnx5p/+unSrDN7UOvCjsdnZUMAUJ4PmDNl0uTcwz4D38g3n7Dx2T0XkBOjgfxOnjQp5yp6q2sIMdno1682SpHBnjFDcL8y97bnPk/n++IbAo9l+4x0IEuuozmF56WDradAit2yZn6uHsccKfaK7MjWpA3/sGGxI/zPCy++sLR0a8l5bkpS+IpNN071ZEo/cJ1ltQFvst58EZk1Z2/qtFNix75cuzpNtNgOAZf9btnyxXudPXoqCtqfdBKFRCgJNXSBomsUYN+BA2sxbytX5H9RnQhfih5Tg9IrQsYJEoXrBMGRIrBgUch677Y+Zd68K2pRY2trAgYt7wgPB1c9iCItz+JnkPZ77rmnptLCqW8v73/4QVmw8JUoNUMhLSKBIbBScBZFak6nEIGD+Qi1k8jUcuass4I4cXweeeSRdD6DaioChJgLxmSZdDn7wQ++H666AZMzTj0t3dgcyqa1aaWiTStLli6JI8ho/5s//zelV+8emfGi/SRqFUqg++u0ZrP/7M/+VeWLt7SmVkP6btnyOpyLkyoIhOwRSpxE1Lr77v1GOfWUGTFyjMKTTz5TXnzp5XLllZeUr95ya5wl33/k4UcTgAhMcBkJJqdm+WcrYvzUfXjWr3zllhgEigx9iwNqPVM709JaDuw7kGI6wirtqEsXx/6jjxYnXYyShUNpHyC0/+ib3+qieXSU733vf5SlnywpM2eenlkz0BbOMSX3i1/cHzRYm+ibbv5K5cufaI9DuOCV10v37m3lj//JN6MwtTlm6Fav+6I8/tiTZeTI4RloJpULUXvkkYcS6Nx26+3lrLPOShMGxWgCBd3udFvR7Y7TCa158aWF5e9/cH/55n235jrW3/uh+6mRMgyVsmU4yL4uOr/73QNplqGlIX7w//5//h858HiggljOpqD1pz/5cZ7l7rvuToBFfq0papa0O+VBQUHYWru3Bt2iPAxbhXLb+6o4NpZHH/1DqHx/9Vd/HQdUOttZgMbJ4FGeHEcd26Br5mn8+3//bxOs4PRqC+ugCywo4MUfL47jBIEBMpBFivC2W2+LA6wAk1LQBhVNiD5IZmTEiHRHYXAhbZBxykWGEArnfSmxN998PYrxmmuvjRF78603MstI90XZQbLMsWEIUQw6O1pjbAVhkDVnjkJnIHT7g4w6F77S+GDIkKCgsiv2BqpYaYzdk2HlwONoU9IMua4xMgZki9OJguT9FMwzpLPOnJmzIP0tOGi6B/mMuVjeGyq7dtXaPDvdQ3GjZHAiKGnf4wiTac6dLJh3ZNB8BuIvGKcroInWzVnUBpTjQzdpvY3CyrlF14QupvtcZ2eMZtDvtt4xhKgCHNWGN++cVhoMmnGvnHE0OcBPUMAdO3KW1daoz5ItJTPWC5WpaWjQZKgERFDipqBaYEbfNnQI++N65EotChvgWQUyZJCD7DOycg36H2e5rVI4PDf9xIHheHluzV+aTm5xqrW41hBm+LDsra+tm7bknrJeDZ2ydu07FKcDKAH4MqsI8MRp4xhgGtD99lbwxtmwB+Qo/P7tO0pbjx7JrNV32VOOZVDm0NLeIXNTEpCE+jp4SJD2Hdu2lc72OmuIcyAgNoWcoXXWBBYHDx8uvfv1Cc3tuMGsAoiuQbPWw3pywBh89BnvxW5xDthDgZa1GjVufOakkC8OIfnL7KiDXRTAnO+BuT4qV6iIxyvVzjuTVXqHDHleASujz/ZhaXgm78AOW1eZHmfTvz0P3QatpidyNjni6oG8s85te/dmwGdFXXuk8Y59l83yWSAi+zdpMrk+nDkhAm97IMgjawIB6+vLe8jwcGAEZa4lKEorb3OuRo0qffr2KxvMLOoaeKm+cvSYkXEIK6VT85FKpfe7mrWQFQi1PLJ9dI/+A/unvb9zIHhG9eGguQcUn58iKEJXMw+v0vNaypDBw2rd7aFD6dhpmLWOmGSWw2+2H13pPDqr6gMh++wGueLos0VpeNTlwDdnmD8iiyNTbo1+8+vfBozh2JETyD/fx3XUJHHqP/zogzL9FIDKwbJp4+YwaqyNwFw9K4QdPdy9sCbopaZ5BptLV2B92CvngE597A+PJBinF4HLzgAn2P6cf/75oXWhQZGTzz9fERmhKzBeUPA482aqvf766/k+mnT00Ijh5dE//CFAn+dfroxgy5YusKslPgG7TjZ9pRFGZ0tss0wNehebAdRyPe2wUbusvXcGwpGD0B979Chjx43PmTDSZNbZswK0qfcNfbaXJjzb0hXXewEm0eyASmQndWMD+ia4kO3mW9JzdAC6OCdcMOScsefkE5sBVS7dx3ZWHU7HCXQzq8nZHjIkvrUsWKUNfpK6Fd1LXYue830OP/kH9GNyzDl3TpgxfGHBjczvnNmzM2dQ8FOHKdcg3n7V2Zb94mMKRPi//Ott27cnK04G3A+IOmaMMoutGWrumQ1t5Y/wiX1GNg9wltrArszkrp070vqebVy5cnUATvf2+0BIGXD3YNsExXSaPWGXnH0pGDaBHfFn6OEtJ9K4C4Vz4qTJkVXvC/ig05w7XRQFxHQoeUCPZt99BlAkq4j2z8470+IKa9WyY9OSTqiWBafcKIJaoMqo9szDNsVj+w4dDKWGYkafogBtZFOg7+btJzqj3AgoxbNk8cehVkB1cG9Fo5xLXEapWAK8du3qKKP77vt6siyK2KADmba+a2ci1nFj1URUColn3bx1c4ZJiaqvv+GmXA9/U63Ib37zq6Q3b7zuhjjnONBaCkoZQgNuv/2O2iGmV+/09/7lL+9PdJ9DcKDSNXA9v9iwPsrbfTnOY8aNT60Fo05BElxGW9p+4YJX4vhSlAaWynZQXH530qQpiTA5jLIp1uyqK6+OkKFcOaQEBt0MJS8dv7oGt3FsPfcdd9yZ4EsBqiiYc0hIGEBIN0NmzRzyE+0MV68oeoJln7SzTpTbp1eUWiLrbVujwDL0bszYcsqM6YnKFcGh/XW0d5bbbrstgiJY1R3FO//0pz8J6nrV1fOjkDwfdN2BF/hA6RUrQ/ocjjGjR4ViwKhBZ7QrXrH80zJ+wuRyx+1fy5pySiDVSz9emsOibst9dT7isLV3lDTM8F6UJIVsqCMliHr0zW/8ozLv0svK6tVrYiSkwdWPcD44xZ6FE6XeaPuOXaVbqwP9WRdndEYUAmfal6BPYEGGGCXD8jgIggqO6hlnzsqhs97WlzPvWoMGDkgg7exA8tW+SN9DnmQJR2smsWx56TdwQLns8iuSLSQ7mmRUxKwjAbvC+eeefSaIHzSkZw8o8PAYOsgjepBslxqctWtWpQ0lGqIWv/aH7Ji/Iy3NWHGCOACGjqJIPPTIw7n+jTfelCYDHKFNmzacpLIk6Fu7Ol31brv9ziBvaXt8vD3Bh3OGVjl92qkJyjjnDz30+9SfyU5RkIJpg1kvvvii6ANomLUhkxCY2bPnpm0oI9JNu9/OmhlIu9vjx2N8Vn6+OgEZxV4ns5vFVTsFyQIzKKtWrY5+ktmR1bSP1oDuEOyQR05vGiO06FhUuevOsGc1/wfHHpKGquC+6JoCsLHjx6YYXvCUyfKjRpW+/fsFXedAkJfa1apbGpuEWjphQgJqskePoJqa/ZIW110Za04i5K3OuOmMQ+0a1qa2xK6UYQ4OQGHMuIll185tQbGGjRheKRHbt0bGoIee0WBWwUGDpnMgGEpnO5nu9vboDc/ovMkyeNd0X+rd52TTlAYJ1/HHGfdvDraMIUOWyedH64wWgYj9q5mCWsyehgR7d8eZRCdoZg9Zf4EVp1ZAnxkIbW2hu1HqAhRehKBbAEofe7Y0INCyOl2+dOhq6WqEU50b7weQ27S1Zl4aWjCnXgbO79PVZGvP7lponkGtXW2hEyQadA3gE7y11Hau/rfXHETsBjKJ601vCmZ94fL7uyA9mQzdxo4dVbUdfefcuL590DXdl3v4HsfAta1haHSonl2OuKxEHPV+tekPg80+2rtMWjdlfdfuMmG8ieo1a8wxb7Ip9I/39P7skOtBOmsbc0FxWx1Uebg2E2o6DpId1+AINvrac9QmQL1DV4XSN/Vi5DtzTTQ8CW9fDWBtHFFbqx8t/c1tS83J1uhrwJO+49HpaV5QW0I3voR7e0/y3wT7jSNb6fEt5UiX38E5IsOChjqYsjMOqPewRq7BoXVOyFwNkuu9NXXZtWdX1s/+atIwYXylDS39ZGkCFmd26Scry769u0pHex0yDbTctn1Hgjz1BAsWvhTwBsLNBpAH+lcAT/bZbMX/Gr1UihX/aUhqGDOA+MSJPJMgVwD75FNPJfAYNHBoOtgKztPgqbcMVW3l7uu8881U61uef+G5sm+/pjiaGJxSBg4YlPUDmpAdTiFbaH0FPvw5su0Z+AFsyqSJkxPseV/BOce2ZuC6pZA/tdYff5zPuzZHX9fSpiZGx9h0Bjt4MHtg/XXLWrVmVcC9G264Ib/HiQUanjtnTjlr1qyARNbe/upEp4vcN75xT2zeko8/Tjde9GVd7XyhuwH52B+OvHc0440c67Y6d87cADq13vtYbMYzTz+Vc/vdf/Wv8k6+ZFkEnpzw3/zmobJly/Zy2603lLvuujv1H+iq5194Yd6HPMpcq4m1Nnwza8b/pcM54wINcsg2oVVjUciIypTXgF/DBeMwJmT/ZPv4D/QqG+Aa/AN2oCnE5wc4o7qRkV16jW4EpPNpK13sSGqB2Tp7Y0Cns8z3yqyfqVPzDjJI6Hj8CQGN+9FV/E/A2Pvvv1M2bNiUGZAyLfFrBw6KrPCdsBbYjhtvujH2SOCkYcJVV10Z/8W/AU4yoPRjIwNkjq/u+dVk85XYC+8FjFQmYT/tBb9w/rXz0zRJULNp8+bYGWsko6bhCQDtnLNn15KNLn/h889WZCYaX9taCGw10+APowJaGz55y/YNH3WuXLWy/OoXv4gxP/30manpGM6AHj0Sh8UATJH2wtdfi2FyeCsqU1tSQ7QZUg8i/e9A6SjpRVGY3nn3nTqL5dQz0gZZk36c2b/5m/8WRJDTQUg4LhX5O5CJ5P5NWaH1UD42TZER1HrIsMHpDkHJ1wLyYXGECKQ+5AQGP/Xqq66OUCpmTheO3ooqR+R7Blrt3rY9vc2hATYJbYRwnj5zZunWs0eMIGX//e9/v0yYPDGtkKUc04Z1V+2EpG7kpReeLzPPODMpXwtOkB1+zgdHzXt6D+gqjr70KmdIsfl9X/9mjB/Udsq0aVlTLZMhwYJQjpNgD8rywnPPxNGSsoVWMtoOEOfRMFF0n1u/ensZM2Z8Uu4vv/JiqHx4xFofcrIcCunBn/7khxHSOefNDQeVg0oGIPQLF7xcBvQbUL75jW+V4SNGJqukeweZMBnXs8vI6PQGcTT52Tr89jcPlIsuvrDceuutQQ6hFx988F754P338pxXaj3Z0hkhlO0zX0ebRpRAihwtEaXgg/ffj6KSDZo16+xyzHT5tWvKmtXrkvmiIRiQCHEpmfnSt3fv8uabb8R5IKOUOYNngrKsE0N58UWXJnOHIvYPP/tpDK9nNTPAoReUmN7MgUdhu3r+/Bgi7aW/972/K0OGDCz/4rt/FprWokXvlEmTx5crr5hfPvjwvXL5pVekYO/pp59K4ajMnJbU6eKz/0CGdf70hz8s/YcMLOedd2EKaAWsFOFbb78VR+ySSy/LAFnvum6tuUVPl6lTJ5T77rsv8iS7RfbI2K9+dX9k9dvf/sfl/AsuzHlU3ImHDZWX0YL4ylzJUjXNGZ569ukglLJgzu2okSMiX2YfkBmGxTN99au3lYsuviy1Vqg+nLOHH/p9jMG8y67IzCjnT/DpuZy51DYcregmpWg+FEODEgFEefDBB2I4/vzP/23qKThiHNHDR44GkaHByGZtSdw/6w40kV0VsKQzYmtLnofjZR8rgt07ThZkjEFT4EovCM4odwqPE7Nq1edRlBwHQA5uv3fHr5aJ8szoYZwicqQJB7nJ8MgT7XEYGT8KvuE6c5IhT7XofmC6OQERZGLoMF9+l2MQHnFLSwwyx9O71YzJwcgxR5a+Seb6REecjX79B5bdu3YWTULcX+2FoYfWyDrEgdq0NTQmtVj0pMC8zmjpGyTbvtBXvlIrYtDgtm1d4JYZI4KY2r6Y0Wo6Rcbh16RBC/bOzpNDMJvOiJ6zzu1oy7WagJIh8p7Vka5zbTicmUXTrwYeKdY/dDBdAfOcmg1kYOehGGr2Q3cyOpBj4+dNwxR/9w1Gk7wdPnY4mRy6I01F/NdRWyv7HfeR5aydNeua+2o6wgUJ3X+gHD18NMbe+9hHgZ16IbSrvP+RI111Be1pXy+I+PCDD/P8QBDrR58Jvuh6e0iv69plXYEy7CTZkgkhy/RcmrVoRjJ6bK4pWz146NCgsmqNGH42y+94XwixDCZQyb04tAqZUSoFHc4KZ8/nfXF21SecduqpCfKcNfJH/q1F05TAM1Z53B9bKrg3GNb3OBEarZBxAJa1UADsiw/AKQE0OW/u61y5riDHnkycOL7SHjdVOmgcva7hoNa5UrZrVykdpNRY0M/sgrVPZqn9RGkTAGsXfeRwQBb1kbWmuHaHJZv0Ikepe2s9rzqgWQ90G/cGpvJlUGpPIujHO+K8eu9ln36W+qaRI8ckw03GMRgwF1YsX1Hefe+9csMN10enf7psaVfQ2i2ABfRaMMCnkD3mNLonfeN+oer1qE0JOH4ymmokXnzxpcyko2f79Na170RArYkTJyeAqjNvdOrbUEaNGpE/2dYBA/tn8Le6aHaVnBjb4Yig0gNhrF0daDkk7AOBRmR527bsFfCDU4o1MG3K1HyPDAHK7B8nla2tzTzMOdqcukjygu0iU+e8ccYzjLS1pcyeMycZDjO02H7smQce+HV+x3BrZ0xG1Zl87LFHc49vf/tb5dTTTo+Dj3mwZMnS/B59e9PNN4cJRI/aewDe//0f/q/y5Zcbynf/7LvlqiuvCghUA/J98euefOLx6Mh/8d3vpKZExic1IcOGJgP+9FPPlv37DpYbbrguWQz64sv16+K3oSG+8srCnOPTTpsRRoO5ap5N9oSOB76eouVzW6+wdlxXRhBNzt6RG4Ao9gzQDsWum+k4La15P/aBz/L4Y49GblH92BN1pYJ3M2hkf2Uvmjpvdpa/h7UjeybQcp7tj2sAu61pgOL1Xybo1NFPvdBrr78Wxossa3R4e3v5u7/7H/EXbr/9axnRIjNHV/BZ6Rn0RUwfGUyZLzoaFX/69CnxFVGx0YztsfNBZ8tSeTcDV+3HfV//RldjncoEeO31V5Mp1chKQIuG2ndA7dhofX/1q1/lfXRytb5kVTOCIYOGBGx5/fXX4neoB7cvni8B4/Fj0an+zi9w3tm5lk3r3u2EGD3wwG9qEfK06ZXeMFwtiC5lnwTFkKYS6DC8HBSCRGA4k00Rvs4X48ZPzGJs2bQlzrre7Rx9sz40C0BhO3jgULIDhNvmS4XK5FhYL7Bhw5d5OcVMlLe07P33/zxOGxoS5ccZYhw4ppxCgjdn7tzQ5j75dGn54P0Py9TJk8sdX7szh9NnRJCffvJpWbvui3LTTTeUq66aX95+/bW0oWQwKTmovcWePWduGaOgvKs4+blnnw3PU2TsXlKQjAHnXoOETz5eUi655LJkqHDE9+yF0HVGyelMQeDmX3NdUUeybPnyOEkcUSgvAbOu+OGurfbI/aCqgguCTOBcTyu+zo4TQeIFJqJoaP+LL7xQfvXrX+YZ7rrrnhSpq2mBaDMi6lygQJOmTMlaeK633n49nOPTT6/8+ab1a1pIHjwUPqS9ZzBSY2UyeL9+cXRxaCkQmSJDofwuJ1udynXXXVduve32tJwk1B9/vDj7Sml+/evfjFBD4tP+uK2tPPzIw2XxRx9Hjm756i1RNuTR3v7xP/nfagA0aVL2R6MFbXopW4pFUO3ZCDWU83vf+3GZNm1s+frXvxGjKUOnmcOb5vl0dpZzzjk32aARI0aXZ595MvslHa/glNMuw4YuwKhASKADS5d+mnToW28tKoePHCyXzJuXwr6Vn60sc+acW2bOnJViTIhIgpmf/qTu6213pGMUJ4vCk0148vEnSltfwfboBHETJk0uH374fhAta1Xbf87MNOe1q9eWn//857nHLbfcEudc62dnjoJCo2T0nR2NHdAdGb7TTzsj6WmoCyMv2zHvsnnZL+/3/ofvB22imHyhR3KwnT/1ItB+TvRFF18cAELGTnGwAEpGR3GfYF9wiBbh96684ory2fKaHRQ80RsCRwhXdXZrQar6KOuMhinY9y4MAidYAGKdKOBkcidNTpZz2NARyc5YU1kqxhkA4dnSBa5rfgcHzD3TevmwbmmCltqClnxCURUZe8c4vwcrGp1ObqNGlImTahG+gEfAvWfvrqDFggrZKZ/lKAhaON/WUzZF0CKb12pgZRePnqKVbY5T3+V4MdZN3UMGWyrSZfRa0YVre+s4390UU9ZAoNJatCg/Ulq7y2a0J3B0Rnw+NZIQ7P0H66RvBfNqZQ4eynWaYlT34Oy4v2DJ79ehk3U+juexjr68l2BJAe+2LVAxQV3XcMAMTtSBz6yhSi1zDTQya8WwNAg5B3L02DGh2EDRyT/95n4COwZ55Gjtd0fFqUX30NCh1rZUBxWSpy6xUmwP5hn93efCv962LQBX7766xBkIeSgBu3XN/AQtptvcb38ckNqxb0iyLQAaAUeGTraUILzoLIIsOlU23Xqffc7ZCVCiH48eDcgggJ46bVpkevGHH+Vsciw4Ixs3b0iwTJZkan3e/tLB9CwHzLtCu0eOGHHS4eS0+zc6EQrT6rVry/Tp0+KIC3zIXR1q3TeUn53btgfVdo6BV/YD3ZLM1SYJO5OpF/CyBdaSjfSsAAQ2NHWkgwbFcZE95wyz7+SNrbQWKDMCaHQtzgabKFshcFy2bHnNRJ96amRVLQA023PSF0Gdv1iXdUIXFYACE8kup4juIRv0FXaEZ+EA2yt2CEDqe35fgGTwsEGFkOajx46EFjx61MisA7CT/RdYyuz4f9/e/RVMnTApoEhlieyIvJB/mRlUmgpG1pbL5BP7BGjIWeNQ13k+PQMMZijoF1+UEcOHle49BYkH4vzRa5l5d/HF0V10IeCkoRNV8KRbbIg6VE4ZeUJh1J763XffT3BBB5o1KDgbPHhYmTJ5ataajjS4kRN59OjhABPDhw+N7QEcA8ZQrwQt7GGTFbNvAY761WJ2+ywwBXwl6DQQdMDA6GzOO3bMVVddVefx7NkTfelP79M0wcFW+NnPfpKgmq1tgAO2mL3v269/uaxrvotAXBtmTIFXFrySers6gHxd6ddXPe5ZseF79+4ONZ5d6NaqDnJyefXVN5IJQrlWsyizazYf3fm1O+5MgE92L70M9bt3ntOzoECn42P/AQkE0fIEcufMPrs25GhpDWtDjSxbiJXhXMmoY0OkPundReWll17Ons4+Z3YABZQsOoxMacSjXfM9996bLAsqsyDs2WefTbCs2cT5518QfUsvPPDb35Y1mBLnzq3Zk65uxro5ChrtjzbK6H/Wmmw/+odHcpauv+GGBM90rcDz4YceCqD6j//4n1SmT4D18ZFDlDp6UR0zPUaeLpt3WXnxhRdTN+3MX3zxJdGh5O+DD95NVt4gVGuDcSO7qakRHx6oS7djjWCfAJlkXtpPHAsI89jjj5UJEyaVadNOSXBCfjIc+3h7ZARz6q6774mfTXfQQwJq1FqZfLZ23PixZeiIOiORrZf5cx1AKUCYHk/JTEdLWEho/7L+8+fP76qxBNANiR3hV9vX226/PeeCbLVs37i4U2pShBhOa/9+tZtN//4xaA7VqDFjyqEDB8rOPbWfflPkk+4ivXQ2wls1n2ZlWkdzmr5Y80WCAIbDg+GtciYhXJ8t/zw1D6JICl3KkGIwfBNPE69u8pRJSak6tGhHnLrp02dEUeOECiQocwhCuMBtbeW6626IUrfphEDBn3SmQ2+ROEUyBZ+vXFmuvvqqGKb1a9eUMaNHx7FiTBg/C3zu3LnlRCaV6wjSLzUy02fM6Ip0TbEVLXbP80PiTxxrD1rlneZddnl4gxQ+5w0li/PIGHCsKVcIvHa5iuGboYeD8If37k8g4lkoQtGqgMYBpqQh7tYbIjNylBqfOiHYu334wftl8pSpXehp7XefOqu2tqCVslneS+o1VIxiaOGO7FfThpZhF9hQjIf2H8oho3zxTBkK81GCmHWcyGFPR7GBgxKEeBZGXQ2AVH0dcKf73q44DZAIGRKK1xBXGTAI90svv5zZAGlQcdZZQW8oXQ7T5ZdfGTRz3IRxeX9G0eH0ztAi6ISfO32b1m8of/f9n5RLLz0/xfGm8TpYnA1KldGtM2bqIEWHAreWQdClxP5Bwil4TgMkhaFauGBhgiPBLaR7abrUdQ+6IFCDyHFavBcnS5rfHo8ZJeNmyGFt0wvpw39dv2lDDMb4ieOTCdM0QcE/OaW0nBWoMzlcvXplitw5MymY3WXI69A4M9bi8NGj+Z6M55VXXBWDSMkx+Jw4GTVoIAXFydNJRfAg2+ncWHNKSeq4mbeSrkWHD5fzzzu/q/f+qzFMdEOCllIndJ9o74zC4lgLfFZ9jqJaa77oD5/XBc1+Ql6gbc4HJ4cTwuiFimTgcI8eaWOaWU6lJYYu6CLGlEQAACAASURBVCuntaVbkE+/B1wRaNkn700WQm1BoW2r9Svu37Nnn3DdIVPehdxCrzkL+MqurSOQbNLOndvLgYP78nMK3f+Mn++dOeuMMnLE8DjCHNCmIxuaVugEa9eltkuw2a17a9aRA4FikC5IQ4dmLZoifY4Gx56jW51TjRHMEFOMvieBozW0Ds6kz5iToaBUoIb+k+xE796hBKZepr29bNi4OTWJ1sv96WYOljX3WWu8Y/uuTLQeNGRwggkyDEX1s2SGdDXrakjA4NNHZpTUjmCjo7u8B2fI+gl+3V/2jOGT+WjWCIBVC0anpgU9oKdS96aFJiODRK9wtul4Z4Rj7sxBUJvaMlmEqZOm5mzYV+tGVjgCzqIaDdmFfgP6ZV18hk7hlGbwqeGlg8zYGBiHyZ5ziIEgOPs6y2kY43oCVo6sdZcdo9fpD+uO286QklvUOufb+XKmocSHDx8tbW068XVP50LUKA6dzzin6VDW1hYnQ/2p5if2XZBvH0K1CsWKnhgc/bpk6dIABQJ67+Kc+lmGtqrl6uoyRr5qXW1H6Llsj32ylzVAlQH+Ik4tSra1fffdRQlWUWSsF36+s4k2RNd5VigxGWpal8eOHDiQ/+0XipXvOX89evaK7bXngl6BEVkHPHh/ARJ+vzoNZ9iz1Vbxo6KzyGvtsoa9MCW/43t0tc8J2vkSO3epW61ztAYOGhAnjO7mmAqoBUiyy/5tbb9Y+0XW7ozTzwwFFQ3n85WflcFD60wyHH/Py8aPGIFibe1kCwaV9mMnakfFwYNDjdHp8IMPPgxCL1D5Yt2a0rOXjmqVeUIvcyA59fZU4C2wdY10XAvFryUT4NOuXNZ+3brQ5latXB07ZW846WSp/bhsYA32+vftl9ba0PkRw4dGPtXs0S/LViyN3dDiWsAm+Kidc08EmAyw0NVBsZk1U1v3ViDFuedA84HIjbbs/fv3DUAsELXXgoba2a0jFHXNR372sx9n3e65596AsuRv8UeL45Mp+r9k3mXRLfwbtpZfwHcQZAi2nnj8qbA+7rv3rtDqawfSA+WHP/x+aMi33nZHeenFl9NcCRjpWWU4jPngL377238c2WzojgAEYCsHXp0Y+rEsDb/nrbcXlZ/97B/KlVfNS9MCZwQATS5dWx2JFtH8CmeWPcv8nK0y5eOzL9agb9/eqVumlx78/e9jd6+95tq8m/cmy2b78MfIJRYP59/+ayQEIM7w8EkyYz3jE9FtDXuHbkLV8qf7K50IINyrVwI/4ImMx8dLlyajx+5YX3bOe5A1gZpsEJYLfUvWZBefeOKJJBeAGVdffXXp369SP+mH2Jhk8TYlOJk75/zylVtuDUhBLwii+vbpneecOmVKfBSUSc8vi2iMBTDHe8ro8JU8i+xeumgOGRJfAc3Mz5VdZDj8li2px73ggvPK1dfMT3dfsii4Zs/8nmfasXNnfJYJ4ybmPOsAKHGC3aUGS7Dk/cnCgldeik1WokJmUDFDXeuiD5/k11XeeWvpVJCpO4rON6at9+0bJe+wpt2nmpyu+TkcR0rR5NW0VN2xO8paZyXpPbzWGTNOi1FAJbrsssujTCDR99x9T+hZtSNE/0TVhEpTAjNbmi4xhJNStvAUaVM8adE5xahCla5yPOiBQ80po6g4Dr444hz9FOxu21omjB8Xhe3gQWkc6tNPOy0OqGxUzXJNTbeNhmokAifQKcjcty+CPDQbvimK9tLL5p3s0JaOMScU3R6OM27jbBQKHuSM8uD0c2SlybWWJkzS5RQWQeOgNnMURMWURe18VREszhEqm8PAwdAFSoqVgXeAUwS2bVueYdiIEeXY8aMJwgSNkN86UK8OQ/W+ELGN6zckGwJ5EMw5tAyA/bb3KYzsUpQOlfojgSPDhL8rE2dYHMeimb2AJiIK52Bs2rwpjq3gQn0BZcuR4iCmHmPgoBxqRsi+b9uxJWtAKVhzxoYjDbGMk6QTz/4DKS7U2nn6KTNCmaFUOZ8cRtQWfGKOg7QvY0jOBeRmJdWe7PU0MNhr167LM6CxcRg4VK6hxoWTN/OMM7oGuOmnf1bofNAf686AMiaZ4dTRmWu4H172m4veLtdcfW3p2TUIT3BNOULqKQAAgz0zx4hjRCFwJlMw3NpyEtXuxbAvW5b9l+Vk6MeNHZt0sn3ixEAj0Y4oe2eUseZAACYg5GedfVYGujK6MnPOCV44hQX143BQ9mQcGkVBm92EPglB5AQz5gxraAjHjmXeCNmGTKn1sZaoYRxYhgmy5ly6p+JZFBIBh3Ojbsb5FUhAWiNrXTNhRBtkSVbYsLyVKz+raPDefcmseOYmYD96pD1NLchoU1eS7EO3bvkdiP4VV14ZpU9+dcvDs5e1pEsYPOs+cfK4cu6555QxY8blzAmu/KmDkPWnNziRELMaBGxJhoGT4X+OE2ePvoJ+1bqr0XFIMlek34CsOacXtQC1l3PAQAEXtML2rnTPxEnjy7btWzPUkOOeZgX9+iXA1k7V+XO/GgTvDEpu/QQpHDPOFE4zWi5wx3kEKEDLGKAUdO7eHSCIMXK+vK/sjnOi1TgZEmSiV6XV/cCBkQHUKHqfwYH2C6D8T19DY+l2AEIzbNq1E2hl3ocMQZ0FArH2BWDh2MbxKN2yZsnypK3u0eyjz7sHndWjrc4wImvew3OhCHkfgZ9znInyCnVT8D847wA0A1TI/rEzBw4c6iqS7xUnrGa+6gBmwWCKZktJgx7vlBbRfQfEsQEooBdC2+meUI066gDmZiioc5ShuwcOBOH0OwIsOqLSPo/mHSZOnlT27N2X69Ta1AouWAPnAxDStMYmd84yRJv+8ncynOxdaop65MwLLNPVtEePOP3u1wyfrk0HzHCqtZT2UNbE3gKqOI/NeAAOTLpg6XQ0dWqcCwCd9RJ0s+W+fN49fB6Ka6ZP0zqXmrWGAlvBonPtevSSvafnXJNO9FnrIkPaWVrLga6hsZoQYGnIZMsU0fVoN9abXWCDZN3Zhp49OXO7E+hwrkqr3ziRMzBh/MRk5Q00Z285bmwRcMW6sZv+Tk9U2l2PSrHu7EgLe/uC5nbaqafF3gIiDZb1hXEhcEmg0VopggJdjRnovTVr1kYny95Yd8GnDPKMGaeHirZmTW0XnBbx69cHPJwwbmw566xZyTKvWPF5aevVLZkQGUEIvD1LofmAgbE/MmV0qPfXbMfZ0PwoZ3PMmKx9rcnpHoB1yqRJ6cDKlqG50h/O3bLly3KmtEjmx/zP//m92Ih777kvvgGg4dlnnsleXXn11bFJ5o+5r6HSOrmijdM3dP9zz7yQ4O/uu29PoEZG0Oz+5m/+KqD2vfd9o6xatSb3st4AQcwH+lV9KUaHBit0hNpr4xM+fP/9AMBsn/PnHZ1Bg+ofeeQPZebM0+Lks4fspj1kY+3xT37y4wQi3/nOdxPsxLaNxnSpQ5fZ8GPtR9PJjv7gh3rfL9dvLQMH9M4Q2AsvuLCce+7crJOfN77FBedfmG5+zu6Lzz0bvWRI6nlzz0szK/vl3rIxZP/mm28JcMR+CVzUSANpmwRBZmmNGxd/74knnimTJo0/WQvF12mGIaOo87XuuvPunNMVny2Pb9W0GZddFagCeNg+eqYOFJ0YGn1DFacbrf/LL70YNpZgj24iY+ZFWR+gg4wi9pea7cYW0x9074MP/q6cOfPMcvEll2ZvPM/yZZ+WZ559psyff1W55bbbUjIhaAQkeUbn7/nnns25Q1s8bcZpyT6xqXwM7/fcc88kGYB9lHr33bsiExoa8MnefWdRbS/th4IOCpyiShe1jhpxNdQED32ssyPG05eN8dU4IQysw6jzGoVk8ixlqA7j8cceiwOnLgEit+CVBeXuu++JMbeBUHwHPH3TDZkcOaIs+fij0GREcWhs0IWPPvwoipgyEX1C2ThlImP3omCaYVaiYUL15bp1OcQOAuGEKnI2OAhvvvFGF11lbFAVhthzCnxs7Bdffln7e48YXl55+eVQgBjkz1YszxpxHqyXtbEekDDXdHBQCBxCX4IYzjaHK5NlV6xIoSghZ/TQcaBPOsrs2VcHj3lWX5ASG+PgUCZzzp2dtCgHhNNJXVPuBEuAKD2pXSAH1oGxHhRIY9BN/yZ4fi9ZjyNHUmgGcWHYvB9D2HGiPc66QjGFpahbEDeUHe/moHJWOFeu50BGhjo7032Es0ZgIQHH24/lPfHUReCZ4j5qVJSweqUTHZ1ZM2sozVj5pqOjpF599dUyfdrUsmHz+ihlPPjqqEPh+kZh+bcDNnXSlOyfvWcsa7F4RzIsaDJ+1x5CB1977fXwmOvU7rrG5ESamSxbN2ibzAuHRJMLDr/CddQ27yXwgqrUgWfT4/DKMg3QYnnXzto9SgZv395Q7oLWdbSXlatXlxtv+kpkQJAD0WYEKXlBJuqnuUQfvPduueTiS9P9jYGGyqDhyI6h4UFRVq1encJXXFbzbjicZAelEOIvWLbOjDND7YzgbWv5edGFF4Wv/9nKzxJoCfY8vynGzblGfZRVpASXLP4onWzIMPopZ7oOWe3IfqHZADIEMmRRoNM4uBMmjI8jZO3+9m//tlx/3Q0J9p0fjgljMmzo8Own2o/z7ExSdmiK7uNZyTEqFwVL7hQNWw9y6/P+ZNg2btxc5S3TzvfFiHAA7UFTR/K1O+8sF1xwfvZb96LXXl2Y/WztJguoNW5nGTV6eG05PXrsSVRedqvO9umWLA56zLzLLymbN8te7auF6F0tdqG6MhgAHN2COMayCbK8mRw/bMTJYabWAo04LUJ1k7xqftaP4xXa3NBBoclAPclqutWgA+A1f/FlDJhz4Xv0rHkEnDDnRsDrbH35xbpk1itK3i3vS6ZkeJw/zo7f49g7P/bF/ZxJDqkziZKQDmrt7blXDQzNHDoSgKUpME/RaEdnDDaDSa/QYWSLTNKbR48fy9lCb5B9aloUO4+6gfqdtatWZ78Fyt7ZZxpn2nXTIri16syd2+pwu1rAazZPdcjJU1fJUM18ZDBrHZpZZVSTAs58HVHgfZVQcfgromoYsQLgo6U9HUk1JGipBeLHOxLosFvOwpo1q/J9tkxAo/jYOqKSuDcHy5+pL2xtyZ4DzTjn+OecYLQROpUOAVqwNwKtptFJAKfM+ugf2wAUQJmumfbKvJCNxj+uwQ8wsD11MAAY4KC9JIs1+7Mv++s+HAlnDpBmb5v5ek1GJ5mC/hq8bM1n/I6z5XdqkGXeTq1xo1jZZ46JPahtkltyL7KAQZB6mmPHk01qKFAJbDJXxtgLwd/urKnOfgcOHo4uGzh4QGqEgE4NyOFPwIDAUoCxZuXqoMEyVulOlaDQjKLW0qefluCnpDtqS2lNfZGfAbXct66FrlKfh2XRzA/0zuytzM3gITUDQ1aatufAPe2p23r1jL53T87njm2VNeJ62C8ZFtyzZ2TVmRGI2kv3Pufsc5NhYusBJO1d9pVeRXPH1GCjXnppQbn8ikvCKACikUNOYtNxU/ArQ2YPdCS1/2SMbwd05CNUlkDtJscxv+mGG6PDZVVWrvrspBxzKoEy2koDqP/yL/8yzJibbrw5ulYwB8T2TsAUnSWdB4HSj370g3LTTbdEz5QWDat6lF07dkbHhA2R5hOC+h7llVdejM2pVNABoVo6k/wK6L99zAzGsWMzLgPQM/f886PbgDBAI5+hnwRU1pm/KKPA75AFyxDJ1lqrB2gQ4GL7kCsz4dTNbFi/Kfvs3uyqkoj29mPl3vu+Ht+LM/3IH/5QHnro6XLppXPL9GmTExyq3eMnAVM59xzu7/yL78bnpCN/ef8/JAOuRhxtTxYeQ4ie/fGPfpTr/smf/tMuoEzToXcjf2rl+QZkCONEE6K/+7vvlWeeeaVcf/3V5dprrzlZp0a3qK39wQ/+PgmDP/3Tf14uu/Sy2HFyTAfr7PriC8+X73//h/EH2AE2mZ8qCZB27gmya/c4suhZPIdMGTllg9U4CXKff/656DY0QL4Km1NZGF9mT9D87JmOaGQNkO5Mb9y0IQ2rzp5zblm06M34vfQ/EMXeADPYdCNZ1Nw58/xSe+gMCILYuMb/16kyuj2NETz3ytKyftXbnR6mKfaj+ClJRsEh8W9GLbzEfXtiEAhHwxF3uBl1n0uQVFrjmDn8UNZ33tF69s38/umnnxnEgcEnLLIMgg7KHHIQGoTWzTu2h14js6EdLwXPIXn5pZfj1FlEjkNtg1qRbmlXSFiaEgwaFGfDn+pnKBaIQDpZdOueg6sblo1ubekM15pigprKFHAEPYtAhnMsEJBh0iYRDY8A23iF5p5fG13vzkl0P3NroKre1XoxWpQZB9yftdhyTTl3ztwcME6sFsMQYk4N5eMzggPogWto36t727Spuo3tSw0OJ6PpECRI/Oyz5WXkiFEpdDz7rDOzNg4I5ceh2b13TwSZEuGEmqwstQiBtybpGNa7d9BuCnfp4uqcX3DhJWXvnl0xYjX4bYnxcXA5THXQ6qjSu3dPpKMgTZBowZNsGIqAAXlQYnCOw8DQkQnBASG2P4w0wedUVt7/wQQ6o0eNKAMGV3SKEmCUFf1RWDI+GzdtjOE458yzQmFCk5E98TPBGCoeWiQKksOLHrF7197St3/vtORk7LUfpfgSwLcILI/USfe9TPbtVY4cPVw+eP+DdLhjrB1ixrke0jFdXeAOlFGjR4RCp+CYbDSoKMXCcAqeevXpHTSno5Skahnn1BRkANzIpM0Fmeq+UJqgJzIAtcNUW+iLWidzymadfU7QbWiihgZPPPFYufuue6LUrPOWzQbDjattI1csD3Ulw7Z27w7NwnwdjqZgy15zbNSIOdcceIi/+iCOr0yc94Z+cTwYUPK2avXKBBQzu2h3aKN0iFoXioasOEdk7vnnny+/e+DB8u1vfzv1bhw092JUpd+dM8PJBFjOEkDEhmg5S8cIGJ3hmWfOSlAlyHd95xUahk7HOXF2Wlq7Za7TsaO10BztBboPUFBkzVAwiOiFjIfZWjJQ2ktT4qWcKHPnzs3sHPeS/QwKOnZs/qQHa53OkcyXEqxCeJ17ZwLtCOpGF6WecNmnMd4MP2eTI9h0r1RzRFahu56Fw3XlVVdF58sypONXz+75n2FvWlDLmnofayfz4otjsHPHrhgTeohMp9nJPlTjtsgvBwMympEC3bvFgedshG7VvXuev1LA0DnrHJM0HFDAao5aBsDWYKuhXjXF4P5tTwXCukoJAJxnZ5sT6u+1ULRbzuXmLVvyjIqFG2dRDR+UzvW1l3bNpsNanP80QaiTuBlDWWqOPUqXL58hk0AqlDA63PuRQwEz8MFnGuqf7AmADmWIvo2tjYGvneZkGO072UIfCr1w0uSc6W1bd1TwJue9X6hJgELZ6mb0gnWEwrIfHEJBCZ3Lbqn5ENTh85MDGW3PoJuXNaUzyJ/r+58usSfDtcVuqVlO7Wgz6K/jRJ7b89X6rNrBsAZlOuONSiaRLNMldLjzQycIXtIhrkNw0uNkzUM61/XrAsC6uue5piBy4EBUuj4nZxYF7OxiOjRt15s2tewQxwj4w2H3+/QN22UvODa1i92J6K4M2x6hoLt7ArMm2NOpUGZDgwiZKcF10y2OjhKAqXsxLHTD+o2RM6DE7Nlzoit37thepkybUiZMGp/zOKD/wNhI8gqU1ARFfQSbSReyHwAGehoAKisBPQbCktcmA+zvyXZ1a00ggsLouQW6nDXPwuepFOkKGI8bNzYUfbaH89tQTUM779k7+8755qDzX5xNbAxgjHVe8MrL8UM4c+x3goYjh+NEJtOp/mbgAI3uyr79eyOndFsdJFzrAsmhPUl95tGjZcrEScleAK9kDIB6qN8oY9r433nXPeWjjz4Idct5uummm9PNlKwueOWV+GUB/AYPyLNSMu+9+26oRN5L8wbypqPpubNn53wBkgHfd9339fLFmjWlD8pjhkqeCCWQ7iCzDeXJmWFb2ZCm5b06ZudTFo1eJxOc+jR36FvbjDdZq27dWvI5gC8QlD2UWWkoiMDo1tYeAaArU2dZWbN2VRkyZFBGYtDBWCz8JVkJDBKNcAC5tcyg1m0BL8nD/KuviZ3xTju2qkEyv2xk1ptPy5ai4gLugKmjx4xNsAmMJbsNvbjOu1mefdPNzsymzCWaXDvRsjP23FrqmqmZmOe0v2rH+GsCapRGAYJzhsrnmvxCdUB8qEVvvxXwpWl3Te4BMWFHHDuW/XCu/Pv4cYmSwbke/13gZp/VT3te9gx7KBRyGfHOzgTUwDG+vFjDHKa+A/qnKzE9JQCkj9Kshu7qw44fK/v27K/jJgYPjm+ChUKPsbGeybpjVaAYs83OYSijOzctSUZHMEKoTIInWKhJvXu1JaJmFGLQ26ETdWhTUDttZ48fjzFjABlubUUZkm4tdR4PSoWWwTp3maOidW8chL790iPcZFvF5dJyDs2SxYtTmFfrCk7PQnBSFKrrSMKxkeZUTIhKZEPVF+nyRED+6I/+cRS7oUt9e/eJkeAIew8Dk/D6zBzB1/7xj38YpwnPUToN5QhSDrknIDjjX/vanXGapQ9TR7Rvb5QgGo9nZpxsFHrQw488lEMjIOJ4chwh9ITENWWoKFKzbRg8QqKuhlL5+jf+UZk4aUqceAGR4EcQdN9938jnCIkg5b13FuWwXnDBRTFklDEaCwX2y1/+PFOSp02fmhS1CJdQSDla9+EjR2aYJOMB7YTc/u3f/k0QcfcxwFDRLXriiuXLyssvvJjajBtuvDnI2+TJU8vyZZ+U91IAOipZGIaS0wQxQv958823yrixo5MFmnGqmTSoSEfjUHufwYOGhPJCITlEKQjdB/kpMXAQfGlrQUTDDzcAdNeenfm5dZTyh+IJKDncmiOMGT2ujBo+IkrDswu2rZnsg6GCKIJgAoiSNDwjq72xLKEsjr3yHpWag1qibemIol+8Pclk7337wo02GZuD6HALSiGTy5YtLbNmnZOua/t37y2LF38YR81a68jFuKizMF37RAtqztiyt6vmCOpTM2y3RFkyAhT52tWr/z+e7gPaq/M8F/x3OHQOvReBAEkGSUhIQg31XgBVq8Y1tuU4ceJMJjeTiXMnc5NZ967JvdeZxNdObMu2iu3E6oBAoAoSEiChQhMgQDTRD3DonTPr9+yzOStaitHh/9/7+97yvM/bwsKbakMngf96LPCiDz+IHHz1699MYGlnC7ZLvepVE6/KlD0GxXJD29yVS9Bx8uq/p8xnz56MEtfvpmxDoC8T5NzIBAaG0fzBD35Qtm3fHodNz8kmlmbKlMnRHU4a6zuw38CQDf/0T/8zTkgTNyOsvMvv2acD6NRACKDjQHyW6XtXX31dspHeB5kg+/PgAw8F4HpWBAhgOKD/wNwrJ1M3+Op1URrQsmdvvk/JA52oxsXLJHZPPxpjrPyFXTGvn/z57H22tu8wxndfylDI3qFD+xNQKYH1e+edNy53g1AQ9FdTyI6EjNCDJFg7Z8zZGfiwZ8+uECgyWVhAOgUAW/KXhvXNX4QgYsSbdzTnXYBpZy+7xulxXNVugnYJugCk9h3aJRjavn1n7A7w7Qz2t+wPgM4Swg7tU3MNsCIUItM79CEdLCNGDC+nGqoxyRlTrAm8Z8/T2VgOXDMwkgi49Tya9IFu3+P96RzGEtHABnGeq1bZ0TM4v8OZIRkE2c5IoOP3kDMmfAKwQIbP2qXP6tixCsQPGnh643WV/R5TldWUhpxJllR2bzrdh1WNxq6IFqNqfY978l5sBWZe/0QVtO/L94waOTJBu+fMmGH7ihKcHIif0vPDzt100w3R87feeqMARfZYsE3syyeLPwkwZudlGHbu3JXegFMnG8rFl4xPoA4cqTbQyM9OunOA48UXXwq4+frXv5GMDj/08vRpAbiGyAB/FjQ//vjj5S//6n+PrkydOi3nd+2114T489x83vBhwxI087NAlQZcsoyp13tHDvT4IRuvvfbavCtgXU1DnRf7y7cp7UYgyYrzeRZgJwvc2L68NPXFkIDKUeoyUt+tNNwur6uuuiZABlBFDLJf/A5bo8FaMPDIo18NMJsxY1qeT9OzDfDu073yC56l3tvE9/u7gj4ZBBlBNhYhR+9696kqN5BxdHztutUJMOhMskitDQGuiD5lj+SbPcoUqc1bQihdc9015bIrLq0IjdZyuueW37d403OyDz6XDWtuNmG2KT0XdMi7YqfZKVl//kuWV4/WgUMHUqmg2Z2P3bhhU/oAT51qSEZFmbMMj4CAP+zWtdppJaM+7AyZh5Vp6EdQCV6cE4fDb7l7cu8z3IOKGCVcCE0yAvz6QWAiyfhvAQwZc8/sP31gBzdsWJfvsMi7mlbVLtU178+fn4ZwOGXw0MGpDHB3qz5bWSZNmlKuufqa/HfN+ksWf1K+/6c/iBzIBD715FPJjFx3w/XlwYcfjG23vkM5+w9+8Bc5q9ffeC3n9qWzv5Sdc/zYCy+8GHn71re/Hbwnywq3Yef5ebriz2BN/R9sh3NAbgk6kUqwntJ18q+kri6dpSNr1q6LzsosANl8f3a6tezJagX+lZ76mTPn7cg8bKn1AuZEPJEj2Ioe2CPkz+659974KURK+m6Hn5Ex44IUPbYyD/XgF0H5ho3ryyXjLyljx46JTfJnCC7+iP6xe8Zou2dnxy6SW2WJvhdWdO8IuGqYUENIM8SQcfOqaOgSjF4Pq0m5+NKlyaT4EbwKWgSDfs+5CpTdfTW+e13OmU+C+5y1dw9Bt3Xb6fUkiCmYSaCjCqkmqfhRhD38Aw94F2RtFM0i5EOHEwDXxMXelj3l/HHnlU5du5SlSz8pnfT7depY7QJqqmYGCN6PHDoSXfH87scPPOLz+X/67+dLY86JLqRUOX77vNKwY9NHrZTs33/32xiRiVdNDKPsw6ta44YYUkpz8Gi1m8APR1lPBvKCmSCkMd5iq2PHYkA4NT67FwAAIABJREFUNqM358ydm9Sm9BwBcNkcjakuDsvm9OuuvyGGy6SoRR8sCgtLge2mccgiRKCcsJpMNfrss9LMLTJ+9tnnyvTpM8q9996VqBTQUe6mZ0BkbgpURroCAoMGxVm8+tqrmWmPMcFsm9rC+ACgjOULzz8b0GMcsr6M9EcEHPdLLw+lwkoCYZreARqTIDiKOydNDssvk8Nou5hXX50VRpfyfPWrX09QZ6HW00/9ulx2+RXZSM+AM5h+b+rUl8KoPfbY98IKSNVisX71+C9yTnfffW+CNkFRVb/dpfzkJz+O0//qV76SQJTQUkalcYShf/+BZcLll0ZxlfKY5PHjf/lxWf3Z6kz7oPgCVcqPlV6+bEm57fY7M0Ia4ML6a2Z75+05YXs8kxHP5IVDeP2118o///P/Vy67/LJy9dXXJM06atSIAMjnnnumzJ//bhkz5twy/sKLc6ayGvYTPfXUM+Ws0WeWBx78chyJemj7mgBqP1dNvLqcOdp5zU1AQillOBgWwSZG0r0PHTykrFyxonz8SbVZ/tyx5wYImiNvZDRWHKskg5PJTW0AFgvorsmA2ndT8WT2OCJGAEt2/XU3hBWSXn7i179K4D9l8pQY4ZUrV4XJmjJlSoKNcvJkhjFwIgJdDsrUF2zHyzOml/MvvDBGYOrL08r48Zcki4C1sWQUyPaOQOzUF14sn322otx6250BHu0aGsNa00dgVM37+RdcEDBgmEHVj1Et76tH4WrQP3XiZJn37rwQC3RHnazPYAwYyVdmzS4ff/JJggfjJem6dxc4YzxNysP6KwdJo+CazxJwXnTRhTl3gafmwHun3JcSAYE1m2CijpS433UXWZa5+rNyxx13pMwswOXgoThdk9XcJ/05eGh/HDYDS2/OO/f8OD1ODHCjr0AWQ+7dyWaWbvbvnwCernJyHMeHH35cli5ZlvtVwtBQZEQOl959+gZAuAf/XrFiWeqX6f8NN1wfPXzttdmVMW2PLeoccsFgBOxsPQAFaHKOJgYBFWrlgWxZTKUtSJXDhw9GT48eOxwn7H5kOxFFnkVwhpHibNlUts67kdGUdx09nr/fvYe+lmrHDiLAD7ly14a/cIpZ9ttop8mxil1uYwOBUeRVeu2y3X5vAkcltUbLq3cWAPg9ddvWDJj2J5AD/uvhBXXmfvvWrQnQ6JlBFzI1zp5drBcvVoHRoYBGzwiM1MMcgCLTcXbu2lmunHhVpha5R+URCxbOT8mIPk5O+osNG8N2W5znvvweMOjPmpp6lKuuvjJ3K3uBTFJeYc+Sni/gM0sDP/ooQQqQzckCqu7Rz4UXjQ859+qs2eX1V9+I7/jP//lvo/v/8Pd/lzO4+657Upu+a8/uTC5ik//gD76W59Ek/utf/7K0K43lT/7kT8vFEy4us16Zkd1SZP773/+zgH9Ll5948snI2N/8zQ8TZMyfvyAyTobumnJ3wIbBLH/+gz8rj//6l8mi/r//+JMyatTw8rWvPZQAdP57xt6+kTHAyhtlDQWA/+2//decCdur/wwIsQz7x//rJ+Xhhx/MKFcTy9h+JJ/zZA+QYjIX1gYANj4zutStKaNnyeyNN90cPyMjwQc7O8SMyZSCtX/60f9IVt6+N+en0duERXb+T//0f0uz+csvTysvT59aptx1T1hkft3f5fMRSUqpBeXIp5/+9H+lDMj4XJl/Wajp06eFIBh34cXx22xFeo+2fRGswH44U0TknLfeSinstVdfnyy+537ttdfa+v6aypfGnlMmXD4h+ODNN16P/N9++6TopbJX0y31lLDNvpvM8Q/KzWV8q1HBu8ubr79ZHvvu92JT6WXzrh3VDre1Ss42JtCh3+zi+vUb02dg8qdFm0pdVcAIpNwzbHDeuMpO0k13jJH++te/HtBpVLJ3QwBYzPzrX/0qJZ0ms9JD9gMm0SuhbwFw/6M/+uP4vaeeejL9w7IvCACAf8XKT+Pv2XB/j2w5///6D39fdu7aXv6Pv/rrcuXEK1Od8PwLz0UfLBqXfSAL3o/td2+m6iLnPnh/UYKyCy8eXy64YFzsy5NP/DoY5NZbbouu8weIQD5yXMijQ7HffJHv8I5k16jl3r17hjASANBr3+uu2SEkBruj5BG+gScBYzZRFkzPI0zDR+xsVt2yLgEFX2LAiGw4uwrv1FNnvf+0qdOjU3ptdjfvznfVZaZK+QwDQAbUPXFsEazCLyGnkA7IKOQFGZctF4hqilc9cd6YsfG1MhR0SQZE2Ri5oXcZpDFgQDKFZErWpcabAieZENmUZ599NncvsGFr655C9k4w5Of666/PGSHU2QVYGH46+6yzgucEHQgRvoYM6Utmt0wk9v0mKQuoTDfLBL7PVodEIa90nH5aGyPY89+9z5tvvh5/a20KgoWtFxMgR/j0eqqlrItSOrqJFD16wmLio5Fjff3ICefk/embHToTr7iqzJw5I2ctkyyeEGQhzuAIulqVyXdPrzosJShs2L7xw1aRj+CDAMoOAJtnjhpZGjo0liNhTo7kL+7PFCvM+6mk0jKo4HQt+rG8DPZcH4/Axu998MGiMnPmzDCrmsR8FqHBbP7s5/8WhvqP/+T7idCqNN7hXMyK5VjT/eVLY8ZmhrgonyAQdN9zBGg4++wYYaw3QWLQGC1MNOUzHYLhUsrhABYumJ96XItJ0/tSSuZ1M5i2yZsyRUnUuhKwE8eOl9/99ukYPTWOBJRyZETvokV5F87i7HPOLv0GDkgqTQ8QFkZJEoAE4AkkMecrV34aNslQBsLJYGjIB3ywhITF1DRKBAAxdg7cfhyKeOuttydNCrwyTpSIMqUWfP+BCKVyFMrqsxhMrBiQUW3V7h2AbKqG32EEGduK1a4mqKWRslOnsPdHDh7KiG/Bg98hXN7RWdejEb2HM/Ve2CVKb2a7CRiY/iNHDpadzdvLO/PmJqs0/sKLysUXXRJGgRGUMn177tspy+MAOVcN2YK9uXPeSoZNls5+oQ4dGrM80wx2ZU3GGwvWsIZ+Pl2+rPzi5z8r7Rs7hvHyHc4DC8FI7mnZlSwTmbHcEpjkrIB0ddD1GHUBugZlZWDqndXSmtolmCQ3Rl+b6DflrrvD5PgM0+G2bfqi/Pzn/xpn5qwwMWSHzDpv9cKvv/Zq6dSta3no4UfjPNQtG6/O2L/wwnNtpWL3ZifAW2+8WVr27Sm7d+3JmMtHHnmk3H3PXZHN9959tyz66P3SqUun8s1vfCsldBrbBbHukh6591Fnjiw9u/dIoCPbaCSne/74k4/LZRdfWoaeMazsbtlb5r37bmq4ySxjCtQzVn44kUWL3s9eHYwgQ2lRnSZthhYQ8Z4L3ltQbrn5lnLpZZcGGHCs9A74vmDcBWGuMIHOe+DAwQmEBw8aWrZu2RYwSqbUvJsmdM45Z+V3nZtAkwPTLMpY6lsSXGch6rAzcr6Apg3lpvoZOMJ5Yaywf4CLcfMff1Qx8fTWnqmaafO7nJmMhEDA8ytBSCncKX0SxwMGlbQIVjmRTJLMlKjjcU6fr1udhaP0R1CkDl26XtAkC2iDuv1E9JDT4GS8n6Cib+++mVLElgrOlB8gEfw9NnH5shXp+xg5elTYKgEtRhuIkrHx/fv37g+x8f77H4RF8z3KZNkPLLY9YuzxPffcXW6+9dY4C1N4BNS333Fn7JSzMYaYU+EU7a2gO0A9mcpyt7FjY69emz27PPvM7zMZx04MMoAcePHF55PptGiQXqqnnvfuOzlrtfx16aTJd089/UR059GvfCX6AnSRGSXFALRpnHT4iV8+nh1osu6AuUBw9uxXyztvz805Pvad7+S5du3aUZ5/7rnywgsvxDcgNYYOGZLPBLKRDv/lv/w/mTrnM37z26czwOPOSZNiK+e+NbdMe2l6ueXWW8p9990b4ARwA8F33Hl7FTTtYMveyVldd92NKZFQZm0catdu3ct3HvtuBtzI8ACc5NZ7jxw1Miw/Gy0I1xtiDLwgys4t+k/vLrjwgpShzZ79SnngoQdid3//+9/nzpX5+JEpMC5/+LDhIdQQXsCH1QMAHvum3AipR66nT5sWPWKvgELsLkaajAASADw5w7Lr83LmqiWALUQlACVLJQOLhTaMRPWHv0Nn+XuZH6VVMrf1wIW5c9+Jr9CPBxDJhKrjp8/KWrCxMiiCU+Cbz/bfXnj+ufIf//G7csWVV6VUihyxD0pLN2zcVEaf/aWKfe7TN43WW7ZsSmAsqw1UIkSQKAK7a666LroyY+bM7HLr139QOefs0eW8ceeVg4cPlIUL38uZAbVXXH5V/n9kFdD92GN/FHIR0P9g0cKULI6/8MI8E2Z98ZLF5eXpL5c/+ZMflAce+HJst3HHb7zxTmzsbbddHx9/9MjxDAQQaOm9ERAicj3vzuZd8U2mKapUufiSizK4xfP/yz//qGzavDFZD30f8Itsgc8QYMMugpmqFLBXCMambl2ic/RYsIAoTqP7jh0BsoJPskTmMz31hNYDhPCqnLF3e+b3/xFbxC/J5liZgLiSWSPP7CUbKKN7yYTLI5MGh7BHIcUFXAP7l/Yd26dXddMXG/P3zxwxOiXI/Bfg3rK7JXYWAQ4jsUlKphCXI0aMzp4iA1kEFGx2FoFafj5sWN5JhQQQjbj0/Uam12tPPJNAmd1x3ueMGVuWL18RoihThXs0pQxYYI+oTm92U5VZ27Z1R/z8oIFDUgLp+TKVbtfOsnW7TNj6yJvspf5feuCs2RR4AR6jUymjyt/vH9+HoJj79txMYx2aBeV9QwrtbG4O4evMkeAqQPRwGvENvPtHSTG7CpvVZej8k4EPgl0+pZ6e6L97F72K/m04ke+Gb/iZathPlRERWJIJBCnygX1g98irShOrJWSuH3zw4WRk+Cd9tGzFKzNfLpOn3F3uvffLbQHHyZSGzpnzZrIp3/nOY6l2IKdnnjkiWVp96xbt8i8qGiwuNWUOgfFsKqJWlb/4i7+MPXAeph7PeHl6mTr1xYywvvP2yXnOwUOHlV//8vHojsnKF46/KPZMb5FsKPwGP8MuBlc0NG9Z3KpcAUMIMCjF8VM5+CPZNSEt5CK7hgGvAp9M9ehp4kJjVdPc1jjIYPtR98rofPjhh2H6d+9RItEr05ps+sVeYHGMqMNoYBIBQ0CKgJqUIKvRo3uv8uUHHyiNDQ1JfymRevyXv0jQwykwugIZNZ2CrF27d5aFCxZWjZVtfQ/Dhpov3hyjiqF+4IEHEnSdOnWi/K+f/KR8+PGict+9DyRVLc0rTSi4+nzN2jJt2oupd//e975XevcwwepIWblqVS5NWuzue+4pt91+e1ljg22XqpwOCH36N09mSzEHhGly0S7fjHK14Er2GCs11c7kpZeezzhR5TuYMkIqWjX9hDIJPi0jHfulMQGaal6BW+lKO3W6dO2cyTHA7D/96EdpBLzj9kkBXrIBtlOrzbToDJARDf/xH38/ZybN+Pxzz6QsSMDB4YribSRXjmZ4xJUTrygPPfRojJAyGOAHc89ZaU485+wxmYw2aMCQsNkyDMaEK+WaMOHi0tSjW0CqbJ1g5TvffqxKIfdT5rEtDkKGxfZpwTYBVZLGOWpo7tGrV5oEGQw7hgSnskPYmrrUSjaGYn66bEVGJkrJM/RkhgHEFrw7/52UlKgzNqNdXS/AI1OjvJHzFGhifrCjWG6AVi0sRcJsy6rYM9Wxkyl3S1O2Zenoob37A44ZBsCL7Nsf1LxzR2q16QCG6syzRsfAIAoYH8YA+NGHpYyM/F8wblyW8zHK/ptAWC331ddcncwOBV+6fHEMtl1R7osxtm9KiZtR04wxQmLZ0iVhBzV8C0LVtQJmSvwE/bJzKz5bGZ3z+5PvuieBIkOB8Xx5xow0Nt58862pcwcCLEiVIUAOMFwYusd//rNy4403VwBz6NAENC+9+GL6JP7ou3+cf89/b3758z//q3LnnbeW+++/P4Zx7ltzYowZZQZ73IXnJfs0b97bYS8feOChALbHH/9ZAMCkSXfl+WT49McJMp01MoAubtn8RexUNaqTweySLC35Xzh/YZkzZ04COt/HLgBr9IstA8zo8C233Jwg7Y3X3ywTJ14TuyQwfvGll0ICyN5wLJhtoJG8YdWrARitmYxmh8w111xdxo07L//757/41wTL3/veH+f7ZsycUX7/7y9FJmwE9/y///0zZdEHH5eHHr4v4B/h8cwzz5R33nm/XDnxsvLIo19O6R4GccnSJQGBdmdx9uvXbyj//R//MYDe3qTx4y/OGeiBUdqr7Pa+e+8tZ48ZEz0R/CixZW+QRPZWAdiybt/4+jcTTE5/eVoAOn3D6gsmMXDk55OPFgXI3XfvlxMECP5mzJie7zQxiQwgnowRR2DYa8DmuYdsW1+6JPLLrrsDjCCwIEPKgQPxbMJvn3oyNkumAekgay14wdACCxjvgwf3JRukXK7KzA9LcCHYQ8IgWdgA8tmlqWsA01tvvZVeAnXp9N/I59YTrSGv3C023bNUU8eaMsq+a1O3su/AvuwtOnToSErUbHoHQPX9KW05a/TonJfzAA7YAoFgyv72tIQUqKZ7kiFlx9sDnuinALfurVr4wXspJwaYgOzsmunZM8AA+PasALfvr0pyPovdZMMAFYSYxnhluKtWfpazVj4+ePDAMLmWNANUZFL2sQJ6+wL07LWowZuypnqvkaqPjI5v6hb/vn//wdhJzLgglh2iR/rBEA6CQHI4dMjgZI29A/LJvZFZQJC9wjSzm2yrvj32RvWIKgwZIgG1fq70Y504HoLJOQjUnIm7JQ9kSC8o3KC8EpEKIBtgoizX4JvuFlmXU+XjxR9mWEDKzE0mO6pfqLks/mRJCIUrr7iqHDiktHpfnlGpF7us10EptHUL+noEmph8pc2eixzCUumpYVMyLGh8suLtGtrHZ1TLDu1IOpE7ZK+coSDzqquuzHu89vrscvjwgRAmxvjqT3S/l112RVhvy7PdhfJfRPQlEy4uAwf2Px2IIIrZawSOs5PJq3oqjheYiC9lq2Q++FqVRWPPHVMOHzwU+6gfRcDET9MRQRU7THcEp97t8iuuyj3CgDCkDKUSIvtqhg2v9jEhh+bMnZPpeGPPrcrD4MTXX30tMkonYSz4DJCnv2tXrw2x0dy8PbgEoaq/DKAdddboMv3F5zNA5rvf/V58qSBLECXLIJgW6MM/qjCMh163YX2qlry76pkhQwenYolu6cHctnVL6de/6qkVWOoPX/LJ0uA1561yBH7Q5+Q5BbXaGmBg2RjPZ3w0QpDdvPWW24OlZXecG1s0c8aM8q//9tMyoG//YEA7XqxEQWz9+le/TAbl7nvuyzPxBf7eb3/7dGzffffel9LvdevX5/z46ldmzSw333RrytT5eqQ+kkCB2L333JtSNVjdZD+EDTn+y7/8T+kLFXgKGJEhjzz8YDJEf/3XP0z5tB8YGCavhk51j32BGesSZOciI3/rbbdnoS2brLSzGmpxMLoomGXL+CJY/9nnnk321iCDG66/MaP76f0Zw4aWrdu3lv/+P/6xNJRT5ZFH/iDEk74c54q05+/4gzOGDo+tSq/XsuUhfZD+8HrG2xv9v68izBDHKr5k1Bt2b1vaKqo/dbI1mQxCrZYcG8rJvvfeOzlE06q6NHUrCxd+kPpzii1Y4aAon1HMAov0z3TtmvHSlGX1Z2uy1dz4Oowdw3qKQo05rzz6lUfDAs6d+1ZZv+HzLFjC1nLUIlAGCmt/56Q7AsD6ZedAu4DHPbt25fCUYymNoFAOXAlJa6ta2IExAGpILUEFCCiM+nBN0Z9ndLDRiuaOv14uuGB8WKK6Dtj7+k6KTonunHRn2bTxiwB9xsKfc9aMHuPuwPWNaL4H2rETelFE0ILCqm7SZJc1pwMdW56BNWnHZcuWJ6Mm0BEE+f81/H26YnlYAg3mteAynEZSr1yxPPdEOdQNCxo4WPWuJ44fC2Cua+0b23cII2d5JuALoEghjhg+Mqnh559/Ls720ssur+rAdzUH2C18f35ZOH9BGX/xReXqidcmMHXOHDxBxwx845t/GMe//8DecvFFE1IG9MQTT6Zk7a4pk8sdt99eGhpLAsBZs2aVxoZ25W//9u/C1HAUU6e9lMCNotx9z71l4pVXZcw2Rwl4Tp36Qjl/3IUJzBg1QS6583yYJXcipS7wNA0G4Ni65Yty7XU3RAnqRmhyNeOV6VH47z72vSi677WfArPDgGG1rp54dTIV1SjkpWGpnn7qiRg8adTvPPadBJCADAa9bx8b0E+Ws0afE2fo94AEDlvKWBmDH6WP5GPEyBFl08YNKXPgiNwbkAH0Ix04EhkZIEjQmZGka9eUzp27RXa9u3fA8h87cSwOlcHSdLpo0YcB3xQfkwX4yZrVEw0BTbKaUa2treXSSybE6TLcdNECrxEjR8UYVvXAyzP+G/GhzBSp4Jz9b0Yt/RiHD5ezR48qM6ZPDVADPPxjAo4g3XALDE41telQee7558vll12aJmL6BjAIfhk3+y0EyHouMLiIgL/+q7/Jdz777H+kaRvT792mTX0pKW7B4oRkY/skSFZat/LTFQGD+vzuvHNKMpsANrYz27KbegS0V5OOZJIPJrDJAI3RbM6kkBnvL5xf/uIv/lOYzu07dibg9blqwL2re3DeGCRA2L0jKBAmMi1smj61Hc3bY3gxhV//2jcS6LiXjz5aHNtlpL0eQpOfjH6dcOmEKiPVu08yHGzKNdddm9Go9chRJMhFF01IGR95JIOy5Jp2nUk1vr1ziAL6nIWG551ftm7bGnkiR7LRgHH2oxw8kHOWFVRyoMeH3facyvEALkAMYKKDALARvkpvOfXVKz/LZ5MLsqhXwnkCuzIn7ExnJWMffxTArZ4c6OzdBm4ROM5PRhzgUWKGNVcySXb4HDaLXrIN/M45XxqbLfGeDyCgM1Wfkkb8kynLAG4MwGEH7AABAJFObKXsAzAEnCklaWhUHtorGfIevXrEXxhOI7Ni0TEgsG3L1iwpRAqRc7oAKACighVDOGQl6S02FoDVXAvgc9h8lvtKb9W+/XkfABJphEF37rK/Mk8IOwjUZ9fjgW2hVw578vjJgGi6YKdMNcCmOVkX55esXlOXgEnDYOa+/Vbp2qVbufGmG7MOga0JS378eH63fcdOKa9UTuVsBwyq6v0FCwBO3dPlmZBCfk4cP5lJW7Kr1113XbJfzgLQRwD5HMNlunfvGj0HnOiMflOlR+5EsLNiZbWclZ6xMZ5NP5c7EcwgSarAysLP3Zmm2rtvtazchFeki3cR3AgqyQHfwk/JGgjE3ZNScsTtDjambRS8zIAzZw/TH/nJ4nLO2WfFzwG2Mm6CF/rC1pIpco7dVoolCEZIsXXkFzuevVW7mvP3PPOkO6fEDnrWakR1+5y5z3SuSCdgT/8kVn3jho0pLfPeyq+A6apP0STFLm26bbiHNRAH4juQcCa9kf3Kd64LIcRuC+StAzh2TOP76LDp/Iy+vZ3bd5SWvXtSfjZq1JkFQBPYsof0XLBMT2QU3K2+qj279oTIIGeZPHjieMqeEHrOe8AgWaaembjqd1avWpXhHVlz0K5dCEb3IyvEpuip/Pff/fvpce16fWVl7TxyfgItZeKCaUH2v/7kxyGB//G//6gsW74kPdl33jG56i9euTKkINsps4ocUcr6d3/3wxAMd9wxOWAZfjNIh40RUE+efE90gV7SkaefejrfISgnP+MuGFcGDh6QfjR7qATwMOgNN9wUHZetqaqO2oUkpjNKXkefdU70SBDs8xam/7s5C1CVipM7pbXwl15YGfn/829+mDtQ7SIQgiX1CCZIOXUysjZv7tyUuQnS4R/BssXxAL+A0P+mawZdybSTH6QkglrpmdJeGdjZr81OeeO111xXZs6aWW679fZKLnOXXZJtkY1kp7761a8liNQT5H2UnFmQas+lYNBgDNUv/OETT/yqdOzcqfzwh/85gVK1XLwaNgQLyW5/vv7zMvnOyWmBgA9VGPCHsuEwu5UxbKWKMKtHDGtAQPFZ5KlP2440uG3OW28Gy02++67Io+FR9EylSsO2DR+27t93IP0ijFM1jafn6RpBzkfjoAdt37lT+WTxknLyxPFcvAgbCKRsnyxenJ4cLLlg5pOPlmQWtyh/8ZIlWawnE6DBs3OXbnGOUn9KPvTU9O3Xu1x55RVx7qkTX7IkgqKkjPGvayk5O05NozYHDiRifhg4oBYw0wCO6cdGe3GOwI8L47g4rHfnvRsFrtOO6vwoJsOrXEpKMdMhVq0sPXr0KmPGfilsHGdCGbIstVOnfBZDNW/evDhY9aNqODdusvDzRC6EE9XwykmnJrNt+3Ld46QnxVIsQqCmXjmEH8KHdTBRScCkQYywcNT6dKTVff61110XJsx/8/xYTAGeXUCYH3eU0ckdRLwtqbln/Pw+UOIuZQ38nmf0OwKiMFCN7RJ0qtXVOOk8q9F+JYYQgHQngr9MoptwaZk+fWpqrwXOF44bl+EEDKtzWvTBB0kFa7AHmDwXFgbg1aMkOMNecQYcBblTwobhUF9uxwy5w+YJNik2IyKL4L0BSc8kvc5QYmR9NhCtTnrtOqVdewKWfTcFYTiBEiUdnFqfXr2rXqGT6lnXBBwyUEYrIwUa2lWjtDnHTz9deXrR3NrV1Wcrt6RonI3AzO86M0bJiEqg5JprJialT2coMb0zsIMceyYlGRhfwRiDLbuS5vqDhwK2OGz9Knv1Fo0cmftETKg/BnT1TXBADK/Pd44ICA6Y0XJn2GxnddhOnX37s6QTQMCkWJarZNG0HlmRbiYyWfJ10p6ZE9U46H7942BXr11TGsupMmTQoAA8dc2+q3LiB6tlnydPROdMCLOHoV/fPsleuRvTGQEfmSWM8pbtFTiUeZMFvuYqo5u3BvjSsTNHWmjYMXaCIxOoyZIJcvx3gH3WzFfZhQX/AAAgAElEQVTKovcXhV277/4HYtsEzYJ9mWN2QLYPiSDwo08mOZJR+q38hzMTMNs+LfhhK04v4jTRqz/wdSRT8OiDQMuQDszuggULI5cpsenXJ+QRgsYUGUQGGWfQDbpwRx3bd0jNuuCPLtFBPW16w+iVqX8DsnH6ZDU6OkMyqvp6zo9tM0KfbQDW6D05ELyyh0r8gCTg5P0PFuTe6bp39vkGDABDQJKzVeaKmCLP6efyZ72qUboIA6ANcJdF9QP4NXXtls+th9I4R++TIN5ettbWsrulJdlgAYogyZjZY0ePBOwK7oFUuuC+AEpDDgBgwBpzDIR4f1lF9y5YqmvTOfV6Qpi/7778kymDLXsTlKvfdmeagN2Bd6h72tztjl3VeOqqwbw1ZSTen23xLkDypvUbAtrPGF7V0lfT5DZFbgDCPr17xTa7o6wsOHEiGQn9glhI/hJ45+v8HcCRTwMkgXzPIViecPllOQP/zT2w28CLfhf+zXheQY3yxHPPHRu54SuAkJRQnzWqnHXO2SG99rXsjU0hF/7p2rlLFkPSCTJP/3r0qXZuOUfl3wZx+C7AVLADyPpvJk8iVmS6nY0g0jN4Hz7U2XsHBKHSExM5LVr0w87qx/C55IlMZkJe167poap35mWQ0SefxCaYsFnvEKoHEADoQKa7at+hY5YAC7qAoirIrYLPuinbc/tvXbtaetwau1n3+MABdIG8kysTr8gafEEn3BeADJD7DPcqCDt+9Fjsi4ETiEl2oBogMCr6klHXm6q/yxdZO1D1oa1Oxst5ybZ41l27m6Or/KShJnXmRdADNDIwzsBZCfz7DeifEf/eha8kdwIK/R5kXsmp37Ufqy4z59s8t/JxQVE1xGJ3ZMXfy66q9o2lW5cueT5BnvtxJ1XwWPmArZu3xA8JMmt76bOUXLp3Q0X4I8/mfzvDLHjt2TNnYfAOWYZ1nCnQu2DB++Xpp54q/fsNil+R9UKU72Z/WltTyaCUTlmcUjNEjRIl2bTG9g2xHcohlbIipD2LHkhyKcg556zRmVQqk80esP36KREN06ZPSzZbzx0ySA+2YSHKQ5G57oLO3HjTDeXaG65LNs/zKdWHSwx4YgOqiWSyjVtSait4khkHyD1HFSQ2lw8//uD0lEGkjiEznomcwTNwnyoGssZHmmBrh5FqJKXhgkV3tntnc3nyqSfzWd/+9ncSkPEl7BZsA8/otf3Db307ZHCVKe6ejJcqKvfHzxmXz2a7o5//4mcpb5d58452+cnCIu7pErLZxEi71vTAXH7FFalogDdhyRAYfatVBfMXzA9ZUmElA3A6BktUI+0Pl3nvvZtM+KQ7J2X/kNJDz07m9C0a5nDdNdcmww5r6Wv70Y/+Z55ZGwebd/zw0cQJssofLHq/NPXoEUIw/rypewbQKMVs2Lp+UasJPr/8xS/yYTffclMi585mwGe+/bEYqYyObt+YJnGHFfbAbp22ZY3S774QCMEyrfh0VZgDmaIVK1ckTU4xNeQdOnwk2QmOxvjedo0ly/BcLMAuPf3ZqtX5TmkuiwGNzm0orUlvSwNuWLe+rFqxMt8JsGERTLzQOyP6d3HSzSapmSbl3RgxP4wRpp7yYiIpFscicOFkvROjAri47NGjzorhAsooJoERfRNyzC52j9Cbyua9lHroTwHgCBzD6DkppWibcbGThPGTBcIyU0qOG/DhbCg0dpCR0Mvie/wdrJ/vJUgMNeCh74Qw6VEBuETHzgG48LwZQdo2Qtj/rkuyGJJqSaA+pi4RQsqpR8p3tu/UPgGCxvFqQon56juScmecAUrgsh4xyxn7fUrh87xDw6lTZefOaqw2EJo9L7365Jz0q+hJMirQeFcGrx4JCWx7NuyVe/O9QLh0u7up/9w9ckiAKIYZiJSm13OjBElgKZvhuwWvGzKRa0257777w6IJItwzhomDIAPAmwkwlSPASA5J4GbZKDAyd+4bbRu9u2YRmclPznjN6s9zzuTYPWKz/fjfyksEce+8MyeBzo03XleOHlcG2Fz27NodwEkOa0UX2JBjxoGD4FgYrWrULSa8e4IapRWCPsDMfxcM0E93xAG7T6nsTO5pG5mraZTzAJYw7c63ZfeuOAS6xCgLUtW6K2u44oorS5eu3RIkSDULPgSrdEWPAWZObex5Y8eUhnatSVnXW77pJTvhPIAnJUzGJrMt0Y3mnSECsl+md5/I1OatW8K0ka0Eej16ppwhE7yyb6przptzcP8CvP6DByXw8A/Q/uEHiwKIpf8FAACnOm5ZKowU3ZBBBDw4TfKacs2w3DvLAcML4gAaQsgAw9mhcvx4tf+iDfgDHXY5YKo1DNNT7ysTIqBy7holGzu0i13IgktOv0dVgkR3gCGKKyNERukBGVXrjC309z2fAAqAQXtVkw47VOPa16xpG0V/ZXQ4xMkR99Kcs3UmZMu7IVeWr1gemeS8M0DmeNX06nnpH7nz584PccSmqJWvHRYAC3ADYUo3PBNixzAQ9yg4pkvsdz0GumquPVG279wZfTzjjBEhUjo0NgYwk2uAWoAsdKoXSSprZefou7PR/1Qtvd3XNnq4Cszcp99hX3wPZwtAOAMgN8/VNnY5WYQdO/J36vHbzotdPnLsaAJ9+uPPBPt0EKHlDpBN2FqB2Y4dzXl/2VPf6/yUKFdjZJur/Vw22WSYT5+826EDh8qrs2eHtPH3yArCiFx4RqQcwsv5HWgbcsNneHbBGZslyLh0woSUBPmzwwePxL4AUhmfu35jAqOhZwwpffVv7d9Xtm7eHFljg8hEa9t7YL/d9bgLLyydulRLsPlvpUwqOZBDSrLdEb0WSMlK6+URtPs+fTyyh+yyMwX22CHnQVf5q2oErCmhJqAqfWvK/+bfZKFCWrbtSar7cAUOfrL7JL1vXdK87N0EFmJs4I6dxy5v3by12gXX1JR3IitsDF8tMFX6w95n59PxIwH9IU8GDar2vQny9u8POHcXstv0QjAIMOn34guQaXABu8zfCaD5SEA1utaGjTy7z9eDwccNH3ZG7hlQ9nk+3+8igZTcIG5qEA6483kCH3qYhd7JhjTmTJRDAqDOECksoBH0OyOEGB2zdBzJQf78A8wfPHg4ukyXnI13rYfuCLosaO/Rvcoy0SNkqDvmF3weW+H8d+3cnQDU3ZLVajrdjpSIVoTvpenRYXNkD2QBaz2NjG7cGHvYp0+/ZF+WLl2eqpJjR6yYsLvqcM6qk+zV6LNK/4GWj/eI3aTXCBuLIQ2MGTR4YDLdpnXxz+513jvzoptXXjExerh92+YMYhC4WH+AHFTGDQu+8srMkH966ZCZZBJhTddefOnFYCzZnPPOPzc4iH2AoeAcGUx9obVcZcKjqb9Ll5XmHTtSlo4M5DfcEdJm+Ypl8RXeAYHgzsmgMzT50V3TZ3oiA2g4kkorZJWMiWoMGfO1q9ek/44vsrsmKzqyRHlHNTr8+PHIKbnX9wUD05lPPv4kMmcvWVYR7NkVn+4zTUtEnslKK3lu366xCuyWLIkOKg33HXysTJMMZwLrbbL8myJTMK0zIodjz1O5YO/fqdwDzO09EOiqF9hhO5fYk13NO0JAHj12NMkCNpy/Z6/YHYGzrA9bQq6R0ft27w5OhnEEN+3aN5YTp07ku7WiwLgffLCwNGz+/P1WBn7unLmJbi+9bEImBTEUPrjq2fHvduXYqZNJG2ejcxsgdIn1GGBOwLQfDsf2cuBWEKAsSxmD5jv1gqtWm0feJ7PZTfYZMLBfamUdhDrLcedfmHpZzsODbt22OUI/avSZKbkS8S5fsiwZIkBI7a3nVNetNEpwozfGpakXFDUDBZweoMVpKc9glNT9McgiZv+/6BHrXe0Y6JbeAcyLLIISFUpc1ftr0DsRxTq9gTo7OrqltEX5DAafQom+GUGGqK5R/+ijRRmpSwBkNAipkgYO1J95Zu9JeBiWiVdeETZC+l1tp++lEECeu8G2YLcYll69+7aNC10d4EMJCRQmRWmhhjBAStDojkzSSFA01DK5anygdzYHnzH1Z+MvuijsoZIK58Rw+kzGl8Em2J5V2ZuMXuqke/Yse/dIc+/KuSi7kg7lPJT1qDMFwATHDC6DQtkpjjtijD1n2JI9LWGtOAZKVU276tS2wd5GGk3XmzKpxZ1xEoyYgNP5cayZA7+vYjYZaOdpMAI2D+AG6BhzZQLer3ZU1XCHT3N/5GDFp0vTHEoOOBnji91vn979Ih9AgbPxTAIln3XV1VeXs84+K8MkOnVqX849b2zKtJp37op8CAgwi/WODMCPsxVQ2F/i/fX4VIMleseIbdu+rXTo1CEOJJNQtm4N+PFcKTVo2zjO8DIg9UJGhosjw+D1H9Av5UrYGf8dAJVVyuLCDevKoQOHw1pyqGReQNrYoUPeU2BCL6ssx9HU2gJ5ejzcY/emngmeAIF9+w7m7zNoan6Btyz53LQhwZjRwGTGrifECEeNcBHQmZ5ItgRd7grw5yx9r0k2Ao8zRo6IIfbnQAc9kjEQzJETv8s+KedADPgzcuHd97RUm5Z9NrDG8WDlZJc4p3pamCxLNaFvf4JjgRGZMV44S8o6VQ7Yfdd7FDybd+vRq9oyD1Swc7Ld/pydSfnQkWNxPNkdcOBgnglzKQtQD3ype1gET4IUf+5ZgF3/P7CWEqj2xkvvqe6guwWeXSI37DJnsCEB6/GcF73w43ll0AA9gZ3MDFnUmM3OKNPzvJwcJ0TeDUvA4CUTsmN7RpnTK/fq7+czN27I/eh5U0Z36IjRos0JHgLMMN92HDU3x3bV46llT/y4y6pRuNpyXpdQVfsxukXOa12tSjzXxtk6C7/vzPwuOyMzkuAwTvFong1YpWMyxc68a3efOThBl4iLQ0co+F4y30Up4ElL97zbF6k2wH56BuWFo0ePzN04Z+VUfI5/ZDH5SX5QVgdIrLJGpyITdNTnkx9g1LO/OXdOGT/+wtTG++9KWrLrqKlbVcJ3+HB60/TDZgxzn8q+bttul0b7ajmjgTCHq50fdNwYYPJgZLd7oFfIxdFnn50gjwyTcXc/bPjwnJdsY9VfZBGpaVf9Ti8Xl03UT6dvDBiGFmRxBVfIDdihWq7cMzLoXdk6AVA9VRDAF9QAezLf5LdeBKg+n88SeFZB1LFy8HDFfgsiLC9k5+jx0sVLY3Pzfb16tQGwqkwT2wzAkQP3sHf/3tw/2SJDdUkQ+ebn9bBUExMPJ9iFEegiEoBeZSlyDxPBRsdfkD0TyIyiR/D54cecmdIyJN3gtlHBQJvPpXt8IlnZvHVzyvR8P9BKD+wUAfh9H9KMXrE7yCmBRACnTN86Y6KHln4DqjHu9ch8hJ1ncW7eOQD4VEPkgr8WNDlP+gyM8smwRcf21WqQjHgOsQ0zVaPjGTy6s3SxEfp7MmGW/6n2l+zIuZB/mWy+qSphbElgoOeH3NLbdevXZWk3PKYX6tChoyET9cXAjMhD5J4ebPZImaFSPmCcLTr3vHPLtq2byxtvvFEGDx1UvvzlL8eX2ofn+9yF5yY7Ati1az7LuGxVIAI+2ERGh87p51jx6YqUkQsgySy7jmAJAd65c7J0SNZTrVVFjxJ5/oTtyLCBpu7BZmTcDx/bvGNncB3ZgCn1msGMS60+aRsiRYZl5OBY50bP+DRY1nmzMX6nWj8wsMqK79qdqWmyzcFcZ54ZWatsvSDxYDLPMBfdYmvhUME07CZocrYSAwKPT5Z8dPo5lRnT77rXtH27dindZYd9BowoQBVohPg7cTx/V7keGXI29MxzylyeMWJEbAg549dlaZwl2WVXkSK9+/YNNhg/7oIQrMo26YQMnYoXNkCwQ6bIJVK66tEfX4616QfSzTOrNtCPRV+UWtPb7NHZuLpaGKqxEhuNWWYIPQjnL96pltV1TKADxAEqLpkCZTmoAOfw4Rgn+JCjwND4/+uFoQKWYUOHh8HevGVrLmHWrBnlggvHZaP6seNHEmWqy9OQ3r/fgAiA6Q4+d9LkyeWMM6pFkhqf1UkOGTw0NXzAPlaaQojAKdV3/+h7ZeuWrRmbKTDzWYSTc5HyBjrUh2KEsszriy/Cxhp5DIQ5E++kCZzTBo4YbmfCsXiOD9OguD4pVVPGNIMCWKJVE7sojiktLl90TOA5UMaVIOqHwRp4NrXjjLRBCn6uvubaCAjmivDyu6auALHqVH2O7/G/7TwhWLYUV2nr7REmQYlzD/hum6zG4Ht3giAilj72HUAyI0SwZHMyXtQAgXffze/ecOPNYfYwvIA2ZfA5BJNjIQOUytQqz4I9cH56UToA3oMHJxDzHIJMDKBnlSVTwy1wkdHyPMmstM1wB9w1JPs+z0ceBTqMP+MBsGGaKXm1jK7a4cDhCkoomO9gcDU9DxoyJEy91LmAjGH3O5w7G9W7Z68MGqA00sbuVyCHxRMQnjnyzAA/IBobwskwypapnTF0RNL21eCD4zH+UrN0RXkhw2Jsd2NjyWSvXn16BrwLjDEqjI7z+eILmZu9aWpWl1uX2DFwekvUbXOAymX0PglkyafvE4ySMw6RQ2EIvRsm0rMJcmVNOEt/BnC5FzXD2XTfoxpf7bMAtH59qv4hLJrgiu7uafH+vQIe9L0Jdro3VVNwgDK6xPBxzGHgOnVOlkSpIrYVkKnHQpuExIhxMAIYcrjqM+VKJ1Pzi63q3rVbtVm8uTmgxD/OxL0JwlM21r9aKucnJShbt5Wmbt3CHinLoLvsGCdqV5h3YqjZCp9B14B27xA2/cDB8vFHssPnpMwmn9GyN++qDACBkEmRx44lI+O7OSZySP6VBgD4AhegwnQ8wBJ4MKzDgrec6YkTMewC8wH9+kdGMNycLLmuxoZWDLUfJVEyNrJBlr5Ve792lFMnT7QtSOsU26T30B3KggPN3ZrsRWmMHc8Or70tCUo8n7PkEJQg0avLr7g8YNTvfrpsed4dCEWmyN7RJ8GwcxGsVFn93Skf8nv9+/bPc7szPWLKSZA+WaLYUMIOtm/fMfanR/emsq+lWpIKHCMjlL14JmdDltwvMF6DUXaHzaRjAJ/3JS/AijOteh/IWcV+u0u6wk75b95RpkjgQE/Yx2q30/40untef9edCjr5BwAEaEKq+Xv0k96xr/THs5pcNXzEGSnNUGpYjVvdHl1VJsJ47dnVkrusvrPqY3H2wBT75r3ZTiByz769ZeSZI0J88WX+jfxAfADKJ48fz/j2/n0qsCVDxvao0PDZ9B04YyM3b9oUIKm0mP5069K5HNh3IPrmO01fVE/vPZSCuzd71xJkNzSERSbr/u1sBTz8mJIzQITfu/iSCQH99NndROd3bG8b+zw8n03+164xKnzY6SwbUqHqBammwLE/VYZxTwIj+ABpJVBlH3fv2RXZplcpKdVwvW5dad6+M/pHBmUQBBSynUisKuOlPKd77rplX0vuh9zQJTpGPzPa3V6ypu4hcpxdCIB9Vd8yBl8fiOcS1KgWqYYxlQBxxIyAyJl6RvLje5PByjJ2JbfrQ6TIliFRZMaUWvM5tSzzLfoq+BkVLtXUw2rXWZjuAQMiR+REBQadqZcxZgz4zp3RP3JRZzNVgyz+ZHGekS6YtuaMyHN6mbo1xY9oTah7rLyb4CKfXUr0ni1dvWp1bJG+rLpEGSkKw1V7uXpGHvkBWf+Xp0/PPQL78IweRvqK/LafjA9dufKz8tabczJR1R4+WABY5aead++MDiPS6LwAY8OGz2Nj+/fvG0xEp7N3q11j7k1Vhmdh22WpqkEnK6oeIhUEISSqYRX0z1Qv8lAHi2wYm0UOyaex4meOOjN3L1iCHersmeE0ZLRelqmslL+k53UZLqKJDugPO3bcUmIkxOHTS1HZIr/r8903mykJYb1Add8V8UM/ZFIaWkvuzfNW6wi6xb5VGeByWt/IIdLYu5tQxqYqdYYtsody5bIQpQizOrMMG+sXUo7csnt3EhxwMzI6o54vujhyLTAaNmz4aYKQLqpOqt9j34H9IXlVNwl8BEjuhL8guwgPmW7Y2aAtNkV2lv4I5ggdzCLTrLWFXbFknv9Cihw+UPWYsXXOWtUD0sDv0y1DmODwhi3rF7Wqt+Yw/Zswq1uvBRw4qB2GRYeMIMHOeGklPh0oy9GKGd3TcjrDoaGR4ixa9FHGmGLsgLlDB4+WIcOGJ7Px6muvZPfBuHHnl5Gjzky9KjDjRfr3GxhD8Pzzz2esn10eakYZG6n+JW31u0pTsg15+7aMsLV51ojC2++YlFIQAg+gmPbgH8bUAUmJZYpb+w7ZDSNVryfC7hvKXJc2ZLzkpi+SylMbGPY/YxRPVouitmzObgYBm4BL2tS5KKlRc0/JGC3v4nc1Fit3kVYzscIser8POJmaNG3q1Dzz5Elm0/dKFgbgs0Pg7blzEtj531hhSuXibUcWKJjnLxDTG2JPCIOSFGbuynoXTKQFipao9ag2+3buEiNMkYFfARIDRcgZfE6c86BMsjfeGeSiJJTH99cbodWE6gviZN01RffMaplNMgOCsQOcs6ZLTJz0L1YH0zagLTCRvWDw66WiDKVFdxoIBVpVzWy/BOYCWTLBcCsXMoXLs3p3hoyCmViE/VC/aRmXIEoZIEPGcRnsoBkf22ACz5DBg+NgNm7aGEBllLR7dZYyI4K7ukfL3XKedrBoqE+pmxKHQYPzbAwhq1OBvRExNgMH9C9XXX1Vade+IU5GMJT61uFnho1Jg/zhI2lI9y51OhzYIU8COPcm5dy8a2eMB4fGkDPc2aI+aGBVQrV5cwJSQZQAie7Y60BeZEc1BtLlLdu25K5lKWrmHzt+7MixNEKmPlwQvWVrSAyBK4PFsShLVVoQguTUiXLooL6yqnbWPQCDe/dUk1DCAI04M/W1AD2jyThysJy1xY3+XPCdyUz6XgYMCgjmlIE8BpZ8+OGEvLNJWlli3JZh3rxxU5g8d+E5OWdgpR6/m2b5UsIkZ1N09+6RaTrnbjkhGWfnNmhIlTWQeapqjTskIwTs1cGS7DJHA4g4B9lxn0O3Bg4elDpoAVFkqFPHcuaIEWEAa8YYa3fG0GF5Bu/Dkfr7nKdMoO8EdJXR+Dt1xiKBTkpVdicbrhEUKE9wvN2G+O35XZu7Lb/t07dfWfLx4oBuf04OKrtgYlTVJO0unKVgiZORXaHP2OdqQian372MHD2ybSfQ3uiJoApY696texxtXQ7qndybdz9y/FgGgCA3ZM+bunZNoFOzjAICf86+CTTYAMSG+0omQd/M5s0JjMiA33fG7iVZgYGDkhkVLJA17+PuldQo22JHAnhWrIjeIG2AGb/HrqzbsCFyq7zHmSNl3BtSCRGm/MiZ0uuRI886zaAiTjhsE/T4SzZCsOo5NN37LOSe8ip9bsk+dpCVPBC58q5YZp5dEKif7dobrs80P8+FfCJTQEzKAA1QsT9q8xflwN6DAV3kgwyqmkCeYF9NqBKY72remXfhL30GAHPqxImAGzpkHO6Q4faotaQ8FSFj+E/sSMdquzg95Z8BGcFS7jMLbneVLV9syWfUQbngFwBX0irTw/b5M3+fvLLZ+sCAMODKICNBflUieiSfLXgix/xEZUfo25HYKmQTAsod8gN6Brp10QdivUJVxliXOVZVDr3amuZPxZa1NrQmq4BoYjuBJLKG0KrGLp/I8/n/3bXPsCCUnwLu2BJ4ib57B8Ctyo71ig0F4OpyUP7M+3bp1CnPZQqt+5RR4H+8y56W3fkchI8zrXbNGCpzSe4fmeF9kuUf0D+4xU9GdC9cmHeQfaYTyGhgFnbBwiN3+WJ2wQRVvk3gV03ZO9iWaawGEND1o8eOJLPnOQThiMFMQOzePWchoED2VhnWKmsjmCc7iIa6HJTM0APvpzxfqb7ME/zAJ8N5nTp0Sg9LTYrPf3dB7JFg3RkLtgXXej9VecBfsrshqvv1zb1h8WEI9jh28tSptl0zenSqloUJl1wUv+L5yYvfkUXx+z6Lj+jRo3dGkCt1RgLlPHp0T4WI3hnEzqS7Jgf/CUTIpuljMhOPPvqVTCD1d1ShIIcN6KEn/ow/9DmwlL4V2TWYExZ05wKXVB0k69yx/Oxn/1rGfGlshjClz/vI4RBUCDEDJhCuB/cdyDOYgCm7LtPFZ9Infs530d0MGTpjeHnv3Xnp9RbokXN6gDxatXZlbCMsh3Qju/zIrNmzS/euTSnZZKucMbmCw2FeAbNgmT9Iz+KwM3L/+YyQ8+3KuwveS6CT99u3P3aL/fY5iLp6eqkSO305MLn3Y4Nbdu+JLJN1JKjMERJFFps+Kv1t11qyEJ1tcMYqBho7VnLAX709d24mDjc0b1mS8dKUnGByYIAxFtpD+289euqV6BwnJeJyuMAXYSHkEaxjlv0AxpUCGoGLFVm2dFmZPv3l1GRKzRpdefGll5f77r2/LFj4blm48N0ovFQdQTURQvOV3SwmX5lqJQjgXNas+SyHxjHJEgiuCJUAoqFdYwCpKRbApIu0q8clA1gCIZ/hfzO8Ut51869eBOlbmSiggiHGfnFYjLes0i233JZeBYrDCQBvAHjV/zEgWaOLLr44BlopmsDOYjAC6lIIvNrPF198sXy6/NOUJNg/wdEyLoST8zXpKZMyrr0uANNZa1I3WGHZsiUx7N7LgAgWwxQfhtNdGSlomhFwKMtTl3XoyVCSIh1vYVWWFbZrzGQLYDfjkMeMjWEGtJV26fHBdD323cfC5K3/3ICFSoCV5WE2GWHCBeRwfgvnz89dkQkRP5mZJsP2+dpyzdXXpndIAEgILQG18BJ7M2361Ny3lL3NtwGxDQ1h4+YveC8BmLGt5sqb8IEltEQSm+y7GCUGQkAtNW2ZqqwMRwVAAUWGYHjWR7/6BwFDv/3NUzGSGM5MAjx5Koo0cMCAqvxj29bTDbBQm2DIhBLGSgDB8AtIBVK79+wv3ZuMMBZAVul5QE3DLAPKgGEzNF8FD5kAACAASURBVJlKfffq1SPv2tSjKQ61Krdpnz04ZAX4dD+CCc6NPjoT6Wa6lt65o8dLY4fGsJpkjk5IA9NbrAb2D+Dzoynd5yIo6p0KnKjU8JBhQ6r6+43rK4ZUoNvGpiuxkR2cPGlywDn9Mb2Jw8uQi5Mn4zw5PmPEAXqVroATxg7RUTHQlgd3TBZNKaHgkGHmvL1ryID0ZMkcdUkDKqCP3c++hIEDA3A4KgYN6K1BDxCc2t9Bg2IMgSnlRkcOHcr31kvwqqbYQ7EZdKjqo9qbf+il3wMWqkEjB06fad/+1TAPQMEZspP0JD1oGV3dMeVIMkPeV7CGHHIXSmOOHD6a/TfdujclIGQvMNK1MXc/glHvM2iAstgqk1CB1Q0p67S7i5xXz1uxYIgaQU7AyJ49YS85YuCeQ0kwvm9fiCvnqBneewJGO3fsSoBdlyB5P+cDaHFwGT6hv+vQ4dy5sl5gSfkQG03fkxEaNjRyUJXPfVZGjxydZ2tsqJrAnYH3dT90AsmE4QMUBplMpdepfbsAH7oOGANmbLDPrBjrlgQM6Qu146tjleUGNOxiqkva6gZ4WSkgDWlG3t2XINRd+X6yAzgCn4ibuleBbcBa2pMjCynjQK+UPSmHETT4XTXrzhrh5z1qxphzF+j06GFk76kE/HTDGeYZjaFN2VtrMj90GsCps9zOKeUkKbnrWVauWFn6Duyf91DGkWdZsya2T8BFr3y+QTF2KN1y663VlKvjx+MzPTe5U/4JHOwNedRwupexU4eOZXdzc2yPnzNHjSpduzelzIpeOidl6RlckCEmJ5N1qEsGkUjskIy7ewNyyC59qMoLDyao8dwAR9VIfzREizv2u/WP++HzBDpsC10Ic2vlxK7deVcVBmyhgJPseT9yy476fecpe7J9W8XOKwP1Hb6zWgK6OTjj8OGKLDl85FD2tcmWkE1ZkrrUlw/xd5VbwjEqI2AM5BXm2zvx13yLaVe+H4Hnh8+UCQIAvZO+JqU+ShfhDb18gBp7g7EnGz7LJK716z8PYKarCAUBlYxI3d8kYNAXAZwCrAAgewdvALhkh97Ww2zcm0BKQMJOLP/00/SXWaQK5Ptdf1+wh5RTuSLA55fZCXcLXwl0AFKA23MhDhDZ+tGcUz1UiS02IIcPhCfcFxkls7HFbcNEyA19e/edeZF5OOn48VNlxssvl/feXRA7s3t3S8gbPtZ5y6awb2TH30VMTpw4MWPADdJyxt5Hw75AUxYISWwa2LRpL5RJd07OM8EKJqEuWLgwNthUzKrsbmd8+bPP/T6LYy2LzZL4du2Ck959d16CC/2lfLWBXa/MnJnKHXJouFI1Wl05++L0D916yy2pCPC+SuB+97uns4hZVgvghynYV33FKj4QmYKIM4YNL3//D38XQvHuu+/P7yMpDDhQ+gbj0gkEkQDlj777nfR/24fGThtxrZyUfOlLYlucx1NPPZF3QpTrGYPZ9INOf2Vaufqqq5OhZqtT4t/SUv7t336eqWt33H5b9FvWZeYrLydQfvjhR+MnBJszZszMKgnvYcgDP0l/yf9vfvebVEp8+1vfiX6QX8GkzyKDAibDDVTh/P0//N9ZYWHlhb9rVxt7RMfgSZ+JsNdjBbN/4xt/WM4eNap0Twn8pvRaGf1/x+TJqeZg38mOSakZRoClN77Shzg44NcY53opWM+eTWHBG6U6jx2rGpxTnlT1MRD2MJWcfmlXNbgeM7L3ZPl0+YrULmODT50sGd3Y2tAu/Skc/mefLS/nnT8uja2H2jaIA0UXjLso/QKApTKfX//6V2Xrlk1ZZCg6HDliZL7DwAEv7RkmTZqULAmBqFjcvcmEMIpqazVXYs6lxxkBU5CMtVZ2hr0E5Ov+E/sg1Fib04519vcYBcwgRVR6Zeki8HDbbXckY+AZbrr5lly6memPPPJoWAz7YxjKMW07f7AZnBdDhTGmuMCe87cfhXExHlDWByDBhthVA6Cb7gZsYHqxu+bZMyKXX3FlhBxQKeVU+fUTvwqzbIY8ofJ+GvPckWBSMMMIaRzDil566RVxrna5CAaxg2q0LehzXvZwMKiAKSEk1Pfee3/uWEOgdKvU8pVXXpUAQo8RZXxlxstRaDtB7rrr7gBNgIMRJbAAmcCUw6KsWLLsbzp0MJkJI4YpFZbFWQiUBNth79s1JvtEDjEEG9avi+JgzZQRCFxNA1FeJUjJvomBmtsOhz14/vlnykMPPlqm3HVXjApniNn+dNmyTIe7485JYeIEvp7N0s0P3l9Qhg8flXPxjP/x+2fLwveXleuuGR9gaTM60G7SR3rO1KOaarVndxxlAPa+PeWKy69IpqAqkzqQNL0gujYS9MoyTUAHwNfLIjOpLALgqvZVARF9k+kwTYp8ug9yj0nGRvl8f1+poxJAMoah9ud6C9p37FDWrf+8nCytZbBSl27dTtd0k5tePXqf3smB0QV0BALuqX+aU09kIIMSlvPHXxAgqozPlEWBY7VFu12ynQCNYAT44AQFJMZjc8RZsmlc7YmTZcvWbZElpAbjdurEyWQpGXuOTgq9nuKl9AeQUeeLfc6ELdMRjx0P2AF2PTP5r/aFyfIMzneyU5jvo+qEe/eOo8Sm0WPOKgMs+vQqhw8fTMmdH2UsjDWCQgZOilw5gXIl8lZP2aLjMnx2abEjHRKIHkuWQ1BgLL1ny8jt/QdSVkZ3fTdQ73eBCnLuJ2VU+/dlghagVk+H9N/rQNjvscM+gz4CN3RQJiEMdfr69pcDh48ki6jMiPP2HIIXAEkPVV06Vg8wkAn3OXXDKlCw9vM12ROUcgZlq+sFdYdTsiLgk/n0jDIG/lFuAmQcOnok+lcBuM6la+dO1bjZtixN3eDtPTxrtoX3s8PBWXXMnXHcme40sJroA/ixI57jzTffzPur50b0sAsCI4SGz0hAs6s555sJi336xOH6XHbtqAWw/foFYNUlLO4nvREy5KZ5CRJ27ykffbAovgCB4wfjKqiw2qBrN/uvmrMkGrl06y235jsAREERPTeQpSob3BW5UFLKbmJi3ffMWbPKZZdfmqCjet61sU/6E8jrti1bMuDDsBwgy3nI0gtUMOeCs/0HD0RmAAbn5u8hiLp27JRsXT39q2//fuWgEdttWReZCoEOv4QVpn/uyNkYE85eCnzom8/QUE4u2WTBCHKF3WUfEBje0z/slqEx9XQ858aeyKr6POXngh3nY3yz0fxsiPUJ7gN7b8Ifv4sNl8nyjCmJW702gZvzwW57NstyZZX4CBOiELHuwUAOpACfql/CZ3gmJa9kD0nkvgXKiAj/RpAgh/x9d/3hR4vi09gStk3EnmWUpqY2lPwZ2ctgoz69c08HD+zPPThn/9ApoJKOKQced0FV6o4IIuNIVuVF7J47YJPdoZIu+uWM6BM9ZnsF1ALt+juS7USEdeyYoMsaCD0d9RQwZAO8wQfXn2vxsbNjbxFTdB9OkVnhV/zYfQbEw2LY/pSIr12bgM3v0jf66iwFRv57n77VOO3Kzp8oS5cui4+3g69dY4f0u86aOTtZpD179sZ28td0EV4wmc5wGKWJfJ9g+wd/9ufBW0qUTA9VBWHnmYBH0GAPoj6eKy+/POP79fzQXfZdgIusdY5KNdm/l156oVx22cTywIMPJnj0s2b1Z/Fx9EaQ4P4ROoaKbNi4PmDf+1a+cW/Zu69ahDrh4kuCQ2U8rK6Ab9lBTljFjRJeJWRK92TjnYn79FzwIrkwmprekGsDlti7eqDI/pY9CZCeeeb3ybboG1Z6LQCHEwXvBiUIImA4wY/qJ7IDz3gPWMtI6Ro31ZksPopM0OeLxl8U++J+rEignw89+EiIWLKKCKMLbI6WC34XVkHW2dVm2bahDOlxapscTH+Qp/SXDsLxj//ilwmU7AWUeJj58svx7aqYrKcgQ2yHwMVEUsHlUOTxyVOxH6++Nit24P4HH4jPkIhAkr/w4nOloXnz4tbXX3+9/OY3T6bcADj3wVUgo37VAryTVR9B3z65DA6BAnH+wHpVE34ohtEOG4DUUAKpKUbXMAIKIgvy/sIPyqrVqxM4MNr79+/J9xGcRR9WSwNHjTwriyxHjzq7arYaOTKbY2dMn5Y66W/+4bdKvz79AtgcmKyGS5MhISRPPfVkDANDZUeO762WPp0X4OnABC+CJ6BT/48MT6aHNbYPEAHCvZ+xfRQXUHju+ecSjZpLDixRfJkowvz000+FKbjjzsnp/XH5d911T8CuDeI+U8mOJZZ33HFHnk0qEbv9s5/9NA5OIz121u+KxhmYt958M7tCvv+nf1YmyAI0NVWTTLZuKW/NeTOZikmTpmQ6HWOuLlHDu5nxlGnK5LsDPNo1Co6GZArH7373myxke/iRr0SwGDgjxqdNnZZAh9E0xUTTORmQ8Zk165UYFFE/5st5jb9wfMCYzbrux8JS2RSAw9SsiVdOTGZo9qyZYRTuuP2O3CUDolzwxz/+eblq4oRslTbKlEILPme9MjOg7Bvf+GaYPIyR3xdoyeoImgQzwJmlkp7Nc33rW98OoCajmDeGWp2zXopHH/2DZFCMIKzLv0xgwRaYBc+oZCrWjh3ls5UrAwRvu/2OAHjZMIHdT3/644BSc/g5PmAS24Xh0G+AzfMclM33YuAwMJh9wAAgwiLddNON1XS/40eyY4oz0ZvGiMXBr10T9v+rX/laPot+YYZN9uM0ZS41hmMClQv27dc/7BbD6eyl+Gt2tW40pRfORHnfxx99GPCghLOpZ/cEbDt37YwcC3Ywsc4QCFeGJggzctSzcLQydCYM3nbzrZkuRaYmXHJJOXbqeHr2ECccuwwV3Usp3OEjCWx8hjsVrAuk9dtx4CEvRo4K2GvetTt7BThSe16kp32HM1d6VE1LbCNUjJY/drz06ts7zkUQItABggYB520DHnwv54bBuuHGG/Mc3o9TAG7YBcwZ21AFiqdKu0YjjiuAFvLm+PH847uVrlkYm9KolpYye/bslLYa6w1UZkDDsapeHfgxAIDcCQQ42tqx+WzMtalYSBZsPedDDgBIdgLQ5VyOHdGouT62GYhPoNC1a5wixlDztAk0gDIipeonOpa/6x9/DwD64KOPYw/r/pxk/Q4dCjBz76Za1vs9lGwo92QjPBcQkul7x49ldLGsaUbeHj+e7K1pReec/aWcFx0CIMKyjjBx6GQ50XoqfX+HDx9NIDts8OA4cLpM/quxtCVn7GyNNM47NGnE1ofVOWcrkFb+Azg4X3ZQFlZWTrAKXLPn9ZQoIMxuNOcNmCJ1vIfvEKxo0MbuA/tkVe+aoI88ysAoLSKjMtl2NH300cex0WTUnQIo3mHv3t3J1AiQnQsSAxA09ARD//GHH58eJsOJkzUAyzsAoACeoNxZvLfgvXL+uPNy12SajcoZDR2SSoG9bY3oxgUL+JEezmDfPsuPTR/rWhrIsN6Urt3iR5wdGyp7uGtnc1uZY7sEwz16907QBSw/9+yzyRoAd7GBe6tR43Sm6mGq6vBlOv3MeXNO9d69qxHgtVwLJlVQsDVVb1S1ywrAAZ7StwMUrasmMHk2cuL+lSkDaHVvA/1hq8igKoo684M4y1CSE1X/EBnxHIJp5YwCWzoPt/TuXY1VNmjFGVqezJ8p7XMXzhlhQo5qYoIMIbwANb9Dh5yzCgm/W1e1sI1wgtJL9+R3Mzp/xIiA9WOHj1Sgdc3aNGbDIwInpGKVfTJ0oLJL5Ntz0kU2xI/eHkENP5uVFd2aEti6U/etDNn3IHT4vnqIEBzhPAXY016aGrwD0Poz36dEEK6go0iMHj2bktGhM+nn6tYtmeE6c8NPLpi/IOy7rI6gSPaFrxE0yiIhWasKn6r654UXXoifVRZLZpDK/EMqI44bqqC0eH+Z9/a8kLerVpr21qF07tY538F3kH/2oXuPqt/G/d54441ty+t7pKoI4eeM6KIpbYKt9es+L90z/U/vVPtMEIU9fR68Vw85glUNKIJhx50/LvLJn8EElhvDgwB7XaovG0uG+DJVOVlMe/JkMvCCfiVVSCuk3YeLFpWbb7ulrVRud57dnyNBq0x5h2TW6smX/EhFYgrydofcDZF16lSqd5zH56tXJWsh8HHOiAj3yf6Tf7oFi8ui2tnj8+mU72DXkBZk4/wLLkxADk8+/PAj1eChLVtzjiqnkHDIW1i/JiSs0OCLBWCbvvgi2WwBtt/jx+tsevpy+g2IjvkzZ+S7OnbokD4rv5+1GJs3h5SAE+kLMuNkKlRORe/8ed17JgnBDt96223l2OGjwbsISJUsssLjL7k4tgpxSOcRjQ3rVr7TSlEYymri1ZGqXGTwkIAVD2e0MwNw2cTL4yzrJjilXYw8x0J4OHwBjs/Kn3XuUhYvXpKMShj+/oPL3LlvlzWff540a7Vwsl+57rrrs2eCkmKlCN8Xm+zS2JnLffDBh9Pc+fLL08uB/XtTRgY4Yo0wh9hyjbMEBkAChChuPdKUUDtEQi/yZviee+65GBjjcKdMnpLv4UiljYGqhe8vSPQu0yD1+rvf/iaKImvivTNjvHfvcu011yYDoveGk/jylx9MpOucRM1ArjpBI/P0EPlvFIVgYooICgMJZHGk9TQZxs2kLyBImvO++76cTBqwTCkYp23bq0ZSaUVGD9tPKC3PogDOEhgn2M5b/faHH350ugzwkUe+knpfjieDJdqWfzmDLAFrpYSjY+AwTlgJBh/DVE/3yBbjtWsjN7fcelscKvkAJrzD9KnVZnVMCqMmo+DcZLlM5rv22mvKqNFnpeGVAyGDlMOZ3H7HHW1jMvtm8t7MmS9nizLGxu/t29tSdij5W7kihsnyNv1ZWKpk9PZhhXrG+Irs1fuaLETxsW6cCLkWQDAKF1xwQdLzgof5772b71ZCKMjxHZw9B3LNtddnUan7sFgRqPG/9Vd97evfiBMRoLp7jasMhuBEVgnbyUlXDf4dcnb+O1ll2MhGGkm3bC69e/ZJYF9n/BgIGQ966XkBdKykuxcQ+DOA178FNpytIEC5BINMlytjszMsFeBnHwPZnJPlnCfKLTfdHN0VSHOUSxYvzd6F8847N1lL8kk21O0a++wHY52xzvv2nJbtymF3Lr16V1PsgBABkIzl/fffX5VTHDma5aDVBLZubb03jWVvBlaszQQ/IHnd2s/jTKW4ESLk3zn4HY4eM240rvNzlkpYlNBxQIgEJQyImipj0TusFwOrTFcWznhcMiKzmUbllpb0ZAFgI0eOCFCrs9ZKDdyHYM07kDXGGNvlbDgUQaxgUeAJZMrOKhPw3ByN7INUPBkEtr1H3QOAoGGPBQmcAvCbXR1du5Ztm7+IUfe93plTddf0G4idNGlyW7lqa0p36Z17wMDTf3qJGf3s83VxhrLomaRkyMFuMnIkNoPtAEZSIvLp8uit9xVkOxt7NBoa26Ukoe6l0yegDKTq5+gapxintm37aRDFEWF8PYdMs0Cha5dOeQ+svu+Thazr7OsenUUfLEoAWZWGNAbEcLj1dKBMqpNB2NVcgbK24QVK+PQpAVyIHeyn5611R8N6yLrI04mMAVa+Vi9I9F0apg3ooa/ev1uXrqkdt2YBWVdnV/k42S2koDtv3l1ljYA+v6NPhl5Z2lgvkOaPvDf/BVy4E/pKX9iFiy+7NHvUkE1kmk7ykXpTkCruSD/pc88+V66++trYaj9KSRFX9jf1HzQg361xmUzxsxhWgy8cVBqQd+zMFvtBQ4fkM4EWLLh+VbZfE72KDjrk3PWCmE5JFvgzZdqvv/Z67lNA433r4JWMuEc2ijwIPKqdaMPy55lKt7O5moo5FOjVSyIrNjhglI1zH+w54O9d2FR677yzn6WXpaolZ2Qcb53hJBfOlc2WNXRm+ik9y6nWkwF2Mk6C5dpfwBNKlQBXpWvsTCbe7dmT72Ln0jPTJtcIT/cJRPoe9+O50ouSypbjOWOy2q8PEmzf6eEn7JC/KxjWHwfcAa3+nB9In9KOnfletpyesxV0S5l8tZ+mKT0aSJZRo0cG0wh02Dp2RCWLM5DNCTlU2oWYc6YVDmmf8kl+EGmHJBOYs6PwnEofJBCCMrhjx45MXFNexefQiWq6XBW0ex/leH68vx9lfTIXg4YMTpAukHaGmzepgmlfhgwZVjp27BwS7r1584MLd+1sCVE7/MzhAaqenz1PKdipk+XDD99PiadA+JFHHmkLrhsC4MmNxan1KgLv9trsmeVOJLQ9SDuroFY7A/utX7AuYfVca9dUeIU/8edKrtmunr16J6Css+h8WYeOjalcqPyZiod98WfIbmCeL6d3V02cGNLBHSCdDToir0koKHU+eiw+wJ2RRefEZs+Z83Y15bNPnxCa/p2JeC0tZdfO7ZEFpBk99Vl8rP8ObytVFbwZNIRglU+WEUW0Cewz4MlwptJa4Zt9+4NR+WR+N/10WyryyLPQBQG2u4ABq/2Dh3MfBix4FmfBp7ATdNmZIDX0i7Gn1fTIPad7fvxdUXQ1vERfkWEeyppPZrefQI2MZdBD+yojTA/YRHGCiazsJbJPllIgvPfA3rSBCLjcoeCn4Yu1C1rruv9MNNm953TDowcm8DaY+uJrb7yuLRW5N5eHOTGfm+I4UH0tSsswwLNemRXlFK17CBPSunRpKlOnTcsEMkqjLOe7330sY4Ffmf1K20I3O3GkuKp9HAQSyAcAnnjilym7mjxlSjn/3PMz718QAWxTfCVkluGt/3xDufiSi8q112rm7Jr6ynfnzcuF3X77nZl69Nlnq8uqz1bEydx//wNRdmAl+yxGnBknZcFUPvuiixO0KZOSbXFOypDUfHKuc+bOCSPPEQvaMn1t5440zwtUfL9LsPWZgAD5HAEWnkBoKBWQZA/PuWPDAkgnz3xlRlgjE9kI5dSXXszzqNEU9RJqDlaGRApWoPfCC8+XBQvnl7vvurvcdvttSWGq2VRjO/7Ci7OAb/bsV1I2KNtja/CvfvV4gi7AV3AHzC38YGHp1tSl/PVf/zCsw//8H/9YPv10WVgczlsQ5iwELdUW9rPKm2+9UbFyN94U0IiJs7hRICUDdPNNNwek/OIX/xY5+v6f/iB1wbIa+q8op0AOyz7nrbeSgThr9FnVpuwjB8trr85KOaO+KUbed3ECfqdOo0r1MyZSl+5U0FaNRd6bEkl3iJ0x9UqZBGf7k5/+OIbXFmNTSZYsXlxefOH5pPxtAhbg/Pa3v8l3ueOhw0aEQfQ99953X/TgueeeSTbs0Ue+EiYUSzFn7lt5X8/AgWC6OZ3Zr84qX/nqH6TmmFNKj1NjYxQak0bZfefBA5ajVsyl72I0s1C2e/cEjFXNqmzPwRgiulptyj4Yha8nTAFP6Wvr0KGtwXpdDIgSD5+9YdOGsnN3c2rph59xRgUa7FPa9EX0F3hhtAXR/pwtAGiNqPV/Jr2R99797CTqm4wGIoAc671iuP2OYRuAbNjmbt3i9Ldu25LUf/bHmJ51qjVgk5HF4gsyunTsXNXEr1qV8wC6ARQMEradLJw9dkzsRzIfprFl+7j+tgF57joTkSb6th4BAIST9t8BLdnrBPAHGfN1bUzlzugx2+F8gRn67z7ZiYya37I1ganmUcY/TZ2bjJE+kKxAgoQ0c1f9bMod9PtlkWaDiXcy4BacNVVLXTOm/0jYu2oqVJ8qALYks22vUjUNsyp1zPSarl3allr2DPhlP5wnwFjLj4y7wH/xsuUZv5ox9b17p8k82Yh9+8KUITMEv8pMZUrYSKDPe2RK3MaNsXF1iZieGM8isGcHe3avyC/kBz8hmFO2C2hayFktHT0QXVL+KNBx5wJpmSJ9JZ6dTLz11ls5J8NryK8MOVCZIMLG+M7VKPhkaVauSm8ieU3f3kmTwo7m3vy4Wz4tU7KK6Y2WBTdFZgTdgkO2TjbHd3knd1vvbVIiVzO1ACgAh6RxvgAIgmboUH1DJvodTumE4RqCBxlfIKh9Y4eAR/4kY2ENCti1uxoJmyZ/ZZU9c6fLPl2eRdV2e7gjdhzBpd8D+75/7974ZmCan5ANBN6UzHnWfgOr0k3no7+za5du+U7BQqMyutYSModOK/3s3a9v7I6yS8HtUOPKGzX52pGyPYE/QsB5kQ33LxPEB/NdFmvT9WpXnLH5equaUv3gnsgq2UGAKG/xuzLkqhhqApUcZ9jRyZORMbLCTlY2ryGg0OLAd96ZFza/DuDZ6k0bNsXf0lX+sS5HhD/sbquWKGtk310OHDpQln9ajQ5GMNb9GO4AO+x32Mf0xrXIZK/Ku/OPjB49mDnj5ZQ9IsjYBL6cTJO9Oksqi8JmeJ5zzj47hJ5AlPySb9lauqfv11nxf86VX/Jn/PcVV16Z72AT6RKCxLvIKltqLHiLHPeoyKJMeztYyRNZcqZ8cAZidGmKrviz7CVqK/tmL9hB5X2GEFU7jg4GEyE/YjPbeqcQCMgn4JPc8wECLjYaJvAszpQNYDuqHXDrQ7jUu43cL309uP9AOfucMdmn8/FHn5TfPP2btsXp7dOHKmsMXJM/AY938o+/v2Pn1nLOOcaRNwaDXHbZhJASbEjIs7ZplQD/utWrU/LmfZUokwkZI/rWrl2178dnIgW9u/uhY+STPnlJdpi9pD8r2bWNG8vNt96UKZhwqufavn1rSrL0V5dTrbE97g12mnLXlJBrPou8yJKRO0EOIpJ9qvvu3DlbvHr1mmqnUPPOfI9yc4S7EsgdW7em+sazygIj5GW1lIIhsJW01/rtmZGm5Brpg9RKJqtf/5S3shv8D7I88YBs0J6W6DnyWsDg3Pg29guOJachJgx3aK0GrPgdukFW2FnvprXkoosvOj0siPxY0i0xoEpJEA1rGEBxwYUXRP+9k8y5rBgdgxsqDLEuWVhkr3va+HkVwMs8p3fOlMujh0NkOj/nrWKkYdOa+a11f41D1kRIcGqG1cNm9j2QN2pETh09cgAAIABJREFUhIhQiNBdEnYHWCXQai5HjBiZRaHGP5vMoVERsBQhDh1yRpk9+9VkdPxdDulrX/tq2b5ja2WIu3VNREgZbTkmJMAsh+ZA3przVvlk8UfZoort9QJSggIn6c27774vgceP/+WfYxwffPCRlHJpcnvhxedjXB95+CsRDiDrpz/5l3znQw89Enbu5enTopDG0TFCr742OyBZLaDsjH4hpVKUXs0g0CBoeePNN5K2f/ChR2JM9GcsXbo4mSfnJtBR/qQ0DXj/j3//XRqNf/i3/1cESjZg+svT0qyulpuxZCCXtk1uU/JGgOe9+06ArGkTslbKAhg+qXJZB0r5+OM/L0eOHCoPPPBAALdn1udiBOAVl19Zli1fVt584/UAKpksPTWzZr+Sbdomjnk+Keh35r1dBg4eWL7+9W/GIU2d+lIaAAUs7pKh+PiTjxLF60uSMXniyV/F2N922+3Z6M7gPv/cs2HsbrjhxjJhwmXpd/F7Aos//MNvhU3T/6P80L3KygAgytRkKwwdYJQxswsWvFfOHXte6q85X0Gv71BKyHiTF/1CAIbglXPktDTe+74vjR2Thnn7e0yfwgQBBK+99mrOVQ+P3qvlS5YmSOHkpky5K/+NnEmhXn3VNWX9hk1poCYjjHfV9/R+yrBk+Kr9SdUiWOcfA53m24Zs3bbX4oorL0smSACmDrbeM8EAAj+MGoNW7UeytGt7noMRA0TJWbY4r1+f7Ka6W7qa5s+2cYveH1Mos8WocWyMsayPe0tZmP6ILZvLydZTcWgVw7g/RjJGv0OH6LhFqj4bk0r//W4ypnp01qzJJD3GzPPSraqWvE+Cbw5lV3M1whQpotwjPSanTiVQZyyBA+VDx0+czOREMlD/br8+fcsXGzfF6WK6nHkNJAQ/nOD4S6p6aI4O62kTPOa7WgB8NMw5sALwKPFyxkoCyIVAiQ3DDNdT7jKKetOG6JJpjD67ZtxSw9+zZxg+QRHQq78g+zh69Mi71eCVI8EOs4PHjh+NvHGKWFL9PWqrM4Z529Y0iNaORqDs94Bu95h+yNbWsm2r/T7743g4XXLFRjp/Q0pkY/TK1OWHdSYCc0mfgI81az/P5+kf9G8sth9DOdy53kCRNNbQZCBMIJba+QiilVwITLybkbH177IPHLylg34yQrTF7hUle71jf/cfOpjBKl26NuUz+1gQffBgpvZUy26bspvEGZNFQykQJgJWQWTVj2Gq1Ka28a2DwtjRG7Xw9P2cc87OOaY/oMUukC/ifE30oUtGZNspU2ciBYN0g/Pf3VIt6zz/vPPDfrIpHLXeNQ5ZGZcFv/Ru39792eVQjZAtIdP08owePSr2id6lSuLY0TSie57OnbqkHK/Kag05XSaS5YidOiWYdK7kcsWqVWXMmHPiowABtpUs6VeRNfKz+JNPQjJpgM+kor0t5cABG9AB36Z8N58NVdFJzzN27JjSvZuxsS2nh5RoFLcQvF7eihlnq9g430XvMbE14GELPC9wGD81+pxqjHlbkCJ4T99Kac2512Vm7hmolvGoJjxWy4TZAZURSqndO7lkt/WwqFjgr3xWFmtu3JB7lC0SqMjWuHtASIm8TKXn9rz0QNkM0ode9uxZ9TeqhvCO7EW9fNd3AuqCRkxzyJiWvbG79ApLj7Bwj0AudhoIE2wBZnyRzyBLGR5zAJ46EPtG1g8pY2w7S8GNP2PLgdEqQ9QtJF5Ig0yy2pjPzRj2nj1CJtPtekeas1dpIRgVIOkLY1OcQ70cHVZBFPLXqmvcr1J0MuusqnvakUwUWxT2u13JQA+DLvhSPjGVNm0BBjn86MOP44fhLn/uTBHPsgFKkpCh/z9V9/2k55XdB/52jkA3GmjkRIKZBJjJIWeGI81ImpFGK2tlyf51Xd5a+//xX7Deklcuy7ZsaTxJkzUMA4KZRM6pc85x6/O97wPVdhWLJPD2+9zn3nPP+Z7vSTXltyQjhT0XfWG/6FbEmKgjh7+/X2vv6fKjH/24/Pf/9vflxRfPJrKp+2BXT215Ts/SJYC3LCKO1N37d8rv/d7vZdaXuyTtUTRMl97V9dU0JOJ0mOM3tGdvsmbYlUSwMqdsLc6QSKpo0fb2bt7B3bHfIc3WN8r9B7X9OczwwrmzkXk6gn4TNSUjSBxrTLtnuDjd5XYTpbI/Tdo14m5ze6uFbWUHbIQI5USnZnVjI2tBaNpzeFx0l76o7ew7a6MLsr65kQyRWtPZGk4/OZm74n41NhLp6BmCEmS2iTIhyNkhs8MQrrIN6C/OH3xAJtZWRJRrhoznIqPoYM5hmoO0t6XGlV5x2O6ue9NE5Tk17AId4E5qhpH20HN1wLY/s//WpdwDtqVj2NqJseq4cVZClIjmzE4HqyMzYhO3d2qL7u06GsPnZuarDndOcEWaZ1z/6le7NjudYrZ3wvxSmDaWIvNvvxQ2bKCvLCzM1hDy5mbArc9gr/yZxep/Lu1NZEiYFOMkXQrAODB6KPU6X128lA3SEeL5F/TO3izd6ctvoJqUk57S1ytcuy+HRVlxXPTDn53VQeJwABbw45mEQvtBeecMzH/4D/8hzgilSVg1Q5CKRKmJSFBMBOhv/uY/JRpgbgRlAKwCTRSJdZihY1/+8i//dYZdffjhhdT2cHrM4sCouPQEcc/QUPnGN7+RQ6T45dOK+lCigIg9ohiwc//5P/+/Och/93/9+1wojA9w1tvVXU6YBN8KTzpYzR+ajnhNQafzkZ5BiZrgjlXjfNy5fTedWzDzBlJi+4Vh5VAq7MO2Wxc2H4hWEO29sWCUKEPFYGJQMAjdvd0BlZQDMEsBOJNagDqfnHYAQPiTA8MAAWfCnxhggOKnP/lxirK/9c7vJbebxw1oy08HCDgXuuKptWKgFOaRNYqIgZZuJ9/euQgVAyBYVFEDBXCMxBuvvxmAgAH/5NOPcyZkoXZj2ykT42MBZukquHewpmWNj5U//t6fxAiKYAEzGAlpHQ3DDeS4dGQMwCHzlIA0SIbTHnom46JW6dKlL3PGYdE7OmN8FQIaoGnQoAuqUxTZ2TPEmGvvej0OA6bVxc8cjLHxKK4M5TTA1LTrhw/L3Tv3Ipu+P0ByZibAzuUW9XOhGTL3RUSHErE/UkmdbQMUAR7OkdS9sOQry3F2gOYUqra1/XMubVqoPp7IhDRBsuKdsXlykcmg9+P0MzbOrOZcz2Zd9o+jA7iTcwBBSiLjT46BCO8mQoJBozQTMteWthUGlyfs9xi8pIAcONDK151KJJIxk3ZDwTpjzr9hbUcPH47MMx4UseLro8cAk+Nhq5Li0taWNDWKHesK4NCH6QB54cPkfOtw2AxtrK3a1e50lcE9Q3kve0Bx+04R2eqELgZcUL4AnTkfarHsMX3FgbE/AJG7A5g4L6kZNXJ0Pc4hWcFEJuw/P5daBg4LBt19YqyxXKLCyA7n3NQSpbnGwsKjPPtaAyB1QSerOlBWZC4phJMTAf61uL/OGgmrfvVKatzSYa6nDl5lkKUO0Hlkly6T7qnzpP0H5r2jeya6pLVpjaj0leXV1dp6/6lnco5y55E9ZJ5eYcAA+ya911rpC3/OaWZw6RX6AiMIhKmTFCGnK2tkq7Yat4/Wyn7ZEx2lasrtSmYGsQfet2G2DQz1j6iv+gk2QOqeAl6gIPUBA4Opp+K4ei/yjcCgZ7GYI/uGUz8nvYqOk6ZTG6e0Z//M0aGTvDsZa7pW+ncaR/TX1DvRT+lkXd01okKm6SUA0iR4kQ53jaOvs58ojx/RErrS5/sH+0PqcVQ4sOpC3HsE46HRgzkbtSD2+pTP9YjCrZfBPXvLz3720xA26c5levr0VB06vVsShQge6O2NE6xO78qlK9EdsZ0GJprN9uBh7uSLL9UCe3bEeYrGOkefFe2i80S0yOYrr9buSiFpHjwIuHFGgKToKbujKJ1tk3rI9nEM0hpdN7wU+NdUt2oflwLQUrc1OJiIMbBI/2uogSwgV4notLUnfUyEjPxnJtr8Qhr3hIwarvLtHiF/OSnubJO+BSwiDOlZjrZ9dU7uNkwkBZBD8OABx3snDqvfJ6dS9NxXcseB02ioeZda89QZxh7QhA8AVLqIHJ7/3QepowO6RSTpT/U19kXU1g+Z+9u//S+pi+HoNK3aa1e0idwJ9kx0Xettz86cm9TcqE+qZAs5orOlIjtv50TfiVJZG13srlZnj66r6VKwW2Spv7+m0M7MpP7Tu4lIIUN/9KOflOvXbuZMkAGK6enY3r7+2FfOtruwb3io5QQsJbtH8T/MYz/tyfqGobo6IGp/3ZlmNjc0HtGJ1MDqwcGciXutQQ/sBPfq/MaekJuz584mVctaM5Jhbq6OjTgGU9TyDbiBLHlmM2xdmhydYD2L83M5V6wo218Jn+HS4d5vrOed/S5bgGxyZ8h+mp5kJMX+1AshLkV8fC98VhuqTJfrVy7nHGWzNE0eOGTkM85IW3veWaRZSr7zksbNQQuROCKN+0jZMhJidTU12MhumM/vc4icN8eS81pJPV0Ne0I8if7Cg0hS70mO6x4PJXuBvUN2IHTpT+9kqLQOkO6G7BX3rDpObeXWnTvBAA3B0CVitLHZGhgt+6Et6cXInbfefjv70dVKu7Qf8AQ51fhMYEEEnV60hrbLn/3jroN1QS1EDQoA04RPXZImrNwepbvyiI0FYOLRra8/KtZta6sDH7WJ3drYLufPf1gn1YexMtCvvVy9ptCss/y7f/fvy/buev7b/AGKgocKlHd19cbbH9o3VO7cupMDMn0d4CAA8Qxv1sLc2jWnPYyhgz5//nw6rNVix+1cqvGxhxHQOv9l+FEKBiPLgLmUmF0hOAIS8CIc2WFWw0ulr7+nXPzqUhSQfFjKntIHkKQ8LCwvB3wQSErXvlgbZiIeekdHFC3FrPsFAZHT3hRt2efpSeHJGtKmYCqTr3PLWC4koaxpFmsBVZQoRUGRM5AUZW0PaBBknVEgJ997Ax+Ey1oN/gR+07BhoBb2SfNQ51Sjeq1i1j2DqY0CIuxjmMRcyLEoUyxXBHin1gTYEL+rYw8DSCldung5BohDydA7Y8wpR6WvX+7lsQA3htk6vGMzENI5MHZAFfYccKJE/TRFoUk1PF0bT6RN8q2bAR4MfE13aA/IYAAwrIqKm2gCsA5UNcXN5ELKBgBgj/0u4wK0y3Ft0lkYF4pcK2py6ZxSLDmvWF7bzhrGt3bt1aXvpKPNa2+kuHBoeE954snHSm+fnH25x10xhBSzFAxMIFmkTNPFZ+/erIkyqY5fDX9zhsiBO5HucONqIuQdb0dheGbOfHGpDrnUUrKjI2dPSYuUerb0GsrQ8xhajhUGmXGi5ABdoIbxA4b9YMKAZHsDlCMPRg/oTLiee9EUwovKUJLIF0w+0KBxBgWPWCGvtUhYe+cDZXWttvnlbCftTNrebltY+RiKIXUVtQ6MAXDe5i8dOymHtzPG2HlOT9TmCk3dExB18+b1pNI1bU91hSFvnk95k0W/L1WgeS/7yIFTAJpC0db0coYxTUqkXU2bZzQd4kdIn2y7Hz7vfjOOGCd34sZNerbE6DgPho0BEfUTNUvHqeXlRFcwdZyHtGwvJVEM95Ox5NhT7MnVnp6Ofjly+HCdX8VxaN3RJgXM91orfcQJTM3T4cPRFdaJUafPA6B0utvdzVo4QBz8Ovi1O7pEjdF4q9GBqLF3cH+1AU8DgI3ayCKpNnfqzJ1HqURpXzwemfBeJm+rp6p7PhPnQhqC/3CnpUkABEAGh9P3k3nyS1/4XgY77zUFABsuWsEMJzQR0xbr6YybZi6MXzNs2B3LgNzp6bCtac0+NBQZE1GiI50jkIHYQRT5/T17hyNz1iEaVQFhf9YIuHN2knq4zwiBWmMiigI8J21JNCtNJxbCSgLM2m4j4YCG3n7D9LRIrVPq7VsyIVpDF90RHf90bKs2qTKa16/fKF9+8XnZM7S3fO3tt6L/FGR7FhAJbA7vHYrTzYn0Pk8/+2zZM1xtsMZaIocjrQnporoAXLO/wIzvoM/ZP2evS6X6ktoCvOoFjg6GmB32PlLZEGgYXI4zvVVJs4VKcHZLJaqdKJtokf13D5w/m4iIkCJJLqSrk9+m9XtqssbGo5dFoemrRCwmp3LnpZ3RA3Tg3ft3Q+5YL90FaDbNYLwPHZLhpbt1EjuCwZqbpgppEz89HTImdTvz6nbGAog5rLIs6j0cj+46cuhI0jeBL+vxLlWPs2XaXz+I3q/1MIZSG/yK8NqIPLINzX3izIr8ONcHDx/mjooODZsN1qZG62HWQhfQM7HvOzvlxz/6YXn5ldcezXZJNCzNEa4lDV42h/EC2227caqbwdzsBNmClaQZwgMD/XtqrWMr/c0zEFlpZXz4SHWcU+uzknVbP8cRQw9n1KjY3TIxrvW7odVd5Wc/+3np7e5LZtCtW3eyj2q/dznTk5OxPYlkD9fUzqnJiQwKNYORg5Y0zd3t0q9e8wCCsDe6xdo//eij2CRF9M4b4WstHBBpThxJestn7JW10h/snrNgp/YO08VV15A5spXmKbuBPjl7cuOOHT50MGlXbCjnAFaDU5Oi3t8bOW6aNdSoZK1fIZPe1Vl4VxhEpzy6nx4if2kINr9QPvvko6Q0wq7kqanLagIUnukusj219IJ93I4TQlHaL89eWl2KQ0PeRL1S27u+EbzlXJHvSDV6AoGH9IATzNuiE9lr9oBuZJ/pVXtYU8nc9z3ZJ3d9c209NgQx6LtFqegBZJtZc0iiOKu6NG/tlLZWF1G6IRh5eia1ryKY8IJGRXR3U0PrGRtp3LCb+3Ho8JHIZNu1L3+eZgTvvvtewB1GHcPh4TbBRXOIfnFzd6t09xiWhwWsnXZ4WQwCVttnFZUxvtINtrfMnPmq/OPP/jFAysUbGNhbrl67EeX3l3/5V2VhcSZCxaFwKQgS4Vtf24zxdxhCq8LMqytL+XvKzVRnDC3jTIExZhS33EkHjK0GlNNasac7YCJzIoYw23U6O3BOIVBUlLbNki/OG3QILnGAZqumgOKmlKTYMGDAv/XZ3Dv3anGqS07REFKhVkba4XFsXA6gXqiVgrVuAh+QvrhYHty7W71l0Ynd2sqRE0GosZUmMde8U3URhi/V3PSmwxDFlAnL+/clbQFgck5YX5fBuzhLn8/8hN1SZ1YYRNdDKbQnTz/1AnsGy/D+kRi+pgsVB9P3uYjp9NKKABFqspK8092dKC6K3/sG9HRxxurgS7JDiD//7NMAIF1nOjrbsgYsRwNOyRR54ggkn3lkJILdNMIABlxaESkXk2JOuLJ1kRklioGDYG0MAAdFPmqYjMNHciGBZ04KY0FBYT6Ea2uR/0DSLCh2RjyFmp2d5eOPP40jqx2o7yY72A2yZo9rHYAuY3V+w527dzOPQV2Q1A2DQv/ou7+fXvwKeV1s8iGSmfbE21s5M99FJq3Dvjc1BQrqrZuMMspNGpn956BYDyNUawXMn6ndtxi9JiKhSxSQCMDXCe4G0vXlblFQmEfgi4JpJnZbC/lY39xImgNSghLBbhKsF8+dfQT8/BmDcPhQdVw3NrYCeskvQ0UO5BWbNwAUAkSeQ87NHwKMOJGJjrW1ByT5TjLIUKVmaaLOyMIMvfbmG4/2BPPX1d5RZ7cMDeXdRde0H1eH1nSFkjLqR9TFfWyGiHq21BGkhcJckUZnUHPf5XLrpqMTTJ3bk4GJDx+Up56oRoIxEG2ghziNdA523T6LwDmTDG4bGKidcWZFv0uIEJfbvXVmwB3nh24VRfM530GuM4iuUxG9TnBbceAZHWkL7oEUjCYC1tSmOFf38NrFS9FRTeG43w/Qn6pyUluCt+WcmvMFzH0PPTK3MF/u3Ltb9/3112PUgDTGErOJ2PAPIwdASYWWc06uV3TeevAwKYoBmIwveSenE5PR+QBmTdXYlxkZ0grrUNw6MJSce57vS5OVvv7IItBOnzPWzdkAkICWKF6TzsGg20dAhby7P2wZg83pJwdIEDoMKEA62Fc6vberJ6AHmTU+MZWaNsA/DuuK4uLtfI49ejD2MCy3fXvp5Zeji8xcIneeX4ed1poC50GHAGLSQjj+733wQXn+heda09lnAgyBR52rZBMUKUDj46W9rTP3Kd0zFxcfdeJSA3vs5Ima2rEpM2AunQQVabtTPmt97tLJ06czPoLewdhzKncNBO9UrN6RqCs75N3k/ydtpJTo3YsXLyVqhMwiq84rw4UfPgxQBEJ9B9lJBGptLWC+AWQAnvd3/+GCpH0tL2d93k/KZPa+tzdg16wWeu+NN998NCcrxeUPxrJ+Mggk5/3uP4gNozc4EZolsavXb16LvvMudJdnOgtEJqfUfaAT3CFd0hBe7qPifvdfZBuJpQsXR4AjaN9qV7oKuunnDJttb0vH1WOH6Yv12AR7kHQg82oCIBeSXkR/0DnuHWLI86WuAe2YeDYmjWx6uvN3V69cfdQuX2dMtSn2EgaTfVBrCyu5aFCvu50IMYKhvdZYcBzZFpF70Y21zfXoGPMMpfuKyLGXIUo2N7MfSDfvLnLhrPyY15f6jSeeSPqraCSCkV7w/SdPHY+OaqKtN2/dzvcM9GkO0VZ+9ctfxYEyZ2h6ejb1uAr3m3Rp8o3gUaNkUPbNG9eCIQ4ePFB2Slc5ffp4efnlc2XPYJ2hIhqvHXWw2vpGiAfA2v225/9cn7dW0/K2dnOGdI29bSJq3g0RRN/ILPLnzsh5jB7UgbArTTBkAvih853l0B4d1+7lHOknETPPLB2InYrN4GfyRhasSY0hp1tUz59xwKS/0Q11bs2BPGfeIPtbN2PDRWBFsqXQIRIU53NM4ETPgH3ZV++ULpAdnSF9rRu27ezuiLzV5kHDSQ9s5kSmiUcrpZvOaubIwZ3S8OjpBw/GMjZAijnyk/3hPHoeOaRv1V0msr6+8QirpcavH6Gv+99C2Sm1a5t1JHI/PtnConW2lvvEIeKg2mPkRV9Pb+63e+czqckMUV0b2yBTyVvbnav/tGsBip4wvxgKyqYpGkuxbmdXAM/80kJAafLvWjnfjcLzEDvrwL08D51AfPH5l+XHP/pxDY0ewzpPxkAIwSus6uqiBE4+Ek6K3OWTL0mgCZSN9/va8brgmDA5ndevXouRM2PFj0MhWAxwIi47dbaP9cZD3NGqbk9yJ1NEPPYwm6CwKY5cq0tEo3hqK89jERYsFOEECqyhiWIxOEkHmZtLTRLFQmlRopw7TGVYR+x6vNyddISwp3Ua7lKcMqzPsiLnwwejJBv2mHPIUGNR7Qdl7OJaR8J/KYRVyF27EXnvrh7shAK1mlYDyGN8sajW7iKkU8rMbC4ugyDN0HMqe7s3XUu6+xT6bgdkEvDG0fH/NUw5Ug4dPPwoDxcDAjR4Z+vyDmYiuQCeX+cn9MW4ahrAED/73POlrW03ThYZI+ScbMYh0+znF8LgczA54NZXByKu5sI42+zt1lbACOeLA+ysGbGGeZTCoMiW8WZQEz3ZqW09XUidVfzI682wqRbb5c+FuaVxAKz+XBcoMt44yJSq4V2MsL1jJFw0QN9ahVsVVjrzyYmpMnpof3n1tRfLzg4jcydrcR/wCcAeZ4IxpSwpXYwqZUe27Rlj5LxELxlbBpzD6j0SAdveydn4XmfAWeRAY7/cI3LO0W1SgaS+cF6hbYwMY8pIYW5EiaQhUixJqbpZ6zus192URgRkrCwvPXJ0nBl2PLUVB0ajhDjmlKm76c/JOdCqM5j3wHaJMHJuNrbqhGZ/L4UAC0SOEQQAjKJrwMQ9wyJ6/outYkdrky4r3QY7WWt0NmobzLt3E5lzX8iN82GcvYdIDGBfCzsr+0yxr26spB6wmQSvHgfQtb+icJz5ZhYFA9IMSE1xe4rPO8voodGCWgQQGnkD5hlO/68pgmik9/f7jAOw4n4rILUmbJw9YDTtSwb4HdifM2dwL1+9XJ7OfLDaDIGzhLBxD5vaq0a/Xfz885ARWOCwiu3tcTDTaGFhIc+MA9/dnYnz3rGmPtZGDxNTk+leaE/2j47G6VCzIi0V06cjk3UBgxz52vnmZK1R6e9Pi3f24eDoobJnsD8OAJYbIHdnk9K0tfWoUxdWX5SHo04fZWDozGzk1T6qe5K6JxXFHTqdKI/hd0s5d8BS7ZCmEogQd4wsVFLpYFLYOKUck7v378VAvv3W16MXl5ZrQ4aALOChlERlMiF8YamcO3c298+71qYi7UnJ5YBiZ8kQ4uHFc+dCjGFKOefum6wDJFgdWDgR4kkkgK1hFy5dvVxefqlOCRfhEymUEgVchsXMDKc7sTuAAVuYblYPHgQsHTt+tHT39kbONjm/t25mfSILGomIhtKLIpPkeXVjPWt1Ty3GPeWocGIQQXRZU2vFfnJKkQ3eXV0L2fVDl9Mz43mn3daAXqkrJSmObCBHtKad1YgGXYNwYG/ZVClqUmw5omSvqfFhs0XO6eM0O9rYCHnCeeZEAm7NTC7rlQIrkqohgr+TVkt3iOgkWnJgf8Bn0wBE9N19l3bD3tKfUlDZFjV0lTRri8PGhnK2UlC+oaZxLnvt+xrMwfFCqKXJxEBtUkEPcKLV5JJrrYPd+ab7pt+n/6TXsUVArx/kh590Ruylj5fjZDqvs2dfKKP7aw1HBobevx9iWT0W3OEOS6N2PzQuYhebtDXA2Z3jXCNCxqcmQtpK07985UrSf3S8rLZDt8+HcbDMmas1c7UdP7zDMYVnODtsuLNBFOhIeuaJx9Md1bnDAOx7b68IaE+ZHJ9KDebEeG19zC4cPSp1szd/7tm+yzlJA4fbJibGorPbOkpZXSvlzOMny9e//sajhjfPPv9MSBR3TRYLp6LJYAmRt7aaz3J+7EHKIVKPpXZkJFgJkUoW6RCkILKTs0rn16HYA5FvDbQ4k+6kZ7iLUq7ZqNpinWPfnfPp7q1Dj8m8/YYjEIfze+bdAAAgAElEQVQcMWfZtF2vOrgnujE6uBWxZbc025menGgRH89kP2BOw+jTNv3Eif9fVNQ7wZvIRTi2qUWCyfsG+2qK74YGBbWLIrkk3wg2ZJt9T+R5fS36NpkFrbRLMrG5s5O7iOSgKxtHnD2B1RBN9hiJvLG2Hke0qT21Jns6PTubveZAkXHt7xFX9oZdgCudmTRn+kPNdLKIFoypWYyeOGCQ8opU0NoUgnNJf7WN3Tm/62XkAgL0aX3Z15dFE14AFfgkJEvry7Xd5fZ2BJzxZbyAzKbPutzNtDGMslst167qjPbrKOsMcPz8i9LW3hUQ4GCOnzxaenq6yhNnzmQzlleWaqeb/oEYcx4eY+zlgC+hfMp6dno2DBfACfhZh83NQLEHD6PAsPPAJaNJcTeFuU0+n41nOE2qd4ie4zI5YEDDhQIGhcsYF5eAwAsbU0D2h8AzeB2ttA/7kn7qOzsByBwQe+qHQrQGz08azr7hKMcUsq2sBCx6ZtPtjmHE0Kh3AnApLIdeU5tqyD9FmadO5fsBWiBueGQ4IMe5YJqdqxQiguC56VgyXqd6C3k6h8paXI/RsgbAs2+gPwqZg4ItwKxR9vaUUbev0nqweM0UbAqTYfHd6aR0515qdAhuUiv6epP7S2Cffe6ZPNcPwx0moE8xW39aHadrx0ZlSSJvrSnM3tvlwFikVmJQG9GuOGMunb23D02TjSYNAvgWXSEzDGVz0fw9YNuAPiCBw2jfMuF7cjIdePzEKboJMFTHkVyTyZrnXGsMdAzE5KlpAYzlmZ4+faY8dvrxsP17h3UiOlDm5mYyUND6FYYzrPbBZ8iDdao/8D4U0YOH98OIcTI8A8hxvsCH1rJNTYKceYaqTlVfi8yKdmK6m7RHsglUcARWFpfLrRu3Ek2iGBQmr6zX4kT7Kc97cO+evAsjam8ArkQzpqbL2uZG2b9vX9mX9Bx56Tv5PWfjHrsD3sv9wRIiU1586Vz2015an7Qfdw3AWFxeTBe+I4ePxmguJ1w+HUNvvU2NDvnwZ8L+e+Xrp26gJ2kJ0rPsFaDUFKBjZZ0ZmQVgGBKNNxrjwnGhP2rN4m5S8ihLKZuKaH3PpcsXo4uwxhhs977slIBXqSyMCVBEFhhzP6bOd3R15P2BeQgdyUNpkicd2hiEUydPBtSQY0CKDFRwXiOmwDnww4jaQwYFkPO+ZFiKoWc3dyWNKObno1cxofSB/GiNUDxLsTnd79nSnayZwwegNHWapqnTG57ln0Sg5uZT7MtppS+tU7MOwNNQPqCX7mKkmiitlNe0+x4YyJwMNTpAbjvHdl00R0H0VuSgqTMCCpBcRhKQAw4umaP3Ra6liLo37r79R+Bw3sgQHZeOSVMNODwcUGSf3HM1BWSJzfCdtRX1WKJVjKoOkPb5o48v5HuB8KRMAuZzivjlzNeuZvZKNMkZHTo4GgBgWCG5ch+Qa4AiZ3JqYrrcu3cnDRvYKPZDigjnAOEHwCrCNk/sKekrB2q6KXuUyCeSptVZEPjx3mwhOWnaLCNTgHO69lmt13t7y5effxqyzIBo6xHx1CbbnUBs+N7BRBg0OWgrv/7NrxJd4rwAb/AAHU8finBmmOzqSsgmQIzt4YgCaY39xCSzbXQ/XcuOio77s2b8ALtSo5T9j9Llm2g+EqieWW8rRUrx/HSAnO9Qw5Fav8z7Wird3X2xCZxR39E0o1DPJeryzLPP1da2Zl8tzpcLH10IuNdV1V109+ladbbOjb70LqJ6nDGYhu5xHoCVZ3s3NV2eRzcCy9bGztNLdLIIBcb9a2+8mb1CatoPe6D9vkVf/PKrOA+6qZFzQLwZyIoocA5sTIY4Dw+nFpQupz9//OMflW9/+/fKY6dPBRDTB5xzZ6q4OynHOmF+8Xn0HyKCk4+MYd/9SDu2jxyg++OGt8616icqsUy2RRXIgIjYngFze0TNNFvQ0pver04eAFr3xLZKZ18MoZT05sy56sr3+519+0S/BpOe5U7+02/eC/4wWF4EsqOLE7mZZ4v001d0Tu3Yt1hOP3aqPPvc03E2yOjk5HjOVOG9zBY1zIkCi3ZMTqSWlX73HhpP2Vtzifxu0kMnxsvc7EK6fyGDnDGZdV7uZ1tnW97n+rUbGUpu9IIMnyZKNfZwPOl2g63unWys92gwHN2x/+BI7A8Mh2Txvs6i6SpI/ipe2lu2tivhkLTlpaXoO13QZAstzM5mH2pktERWU1LQ2xPdZO2ISKMk3FVDQd0OmQ1sDNsoSimClzld8zVFn1xxWNgrJBR5q7X61T8g+wgZ9gVx5H1FUfw5HYnc3A0Z79w07KiNERJs2NyO/yCiJBBh75o+AOo3kQLuWKIza+tlZnKqztxrZXG4Y3Se2kx6dmJsLI40Yi/1SpoPLCyWxYX5EOdnz74YG982/fCTXUAVQ1wdgtq2tiloCrOtreDGRlnfWs8vpz06B6c1x8HvNIqlv39PQqVS2HwGoDaI0sby8m/euluuXL2e1Bpe3FNPP5FZOhQnbw4A9jwsVQq0e3viKWMyFZidOn0yL6StrAJIGw+cEUQDjLAYOpHUSEztROEfh+SH8WJQaxvM7nSHe/KpJwJGHVpTvCzFhII9c+axsrmxXVg4qWGK/Z988umkY3DuOBAYeJ3fOFYAoH1sHBqhWYJYi3nrADvgkIBbA8XKIFs/hqK2B6ypMgSDwnMhhJUNJE1Lx30jca7k4bsk8hU5lwr4FMWeefJMGDrfzUD6HkDNM+RZuvgXv7yY2hZrk6aWgsqN9bS0BEpFyaQ5cHqdY4S4NTisFlnWiJILMbCnOodYKGeqM5vvYrxFr9ZW1pIr6fkcRFGCWrQoFaXWRGhXLQQp1xxrYoqw/bdeqR5khwwxpJjEhuEgdy6z3/UdDADFnvNfXY0Rj+O0vR1Fav6F39Ham9Hm6ImWUCKK+hjW9dVao8OoSg/SDcQ8Jc4uReGypa3tbmUxpAk6J5ecAusoHTEaIhA/+MEPsu5vvfP75e23vlFu3jIIbrP84R99Jw4PdtlzhJopCLJKFjGXUplcZr9fjcN89p1y5kA0KTzkUNtlQCLF7ePSQPaHpaMwmkFkwG6iKwsLdb2pPehPoebC7HyeFVCyd0+590CNzlQMQ/NuQGNYXemlI/tzDsAch4vz+2yrpSjHmdGQNgLgAq/k/tNPPk1DD/MU3nj9jbKkpefmZoCXjkYcfznWmPD5+dk4DUAm+aP8MUvNHB3vyfDTC5SbbkHeB7AAKLFBSAG6InNIlpcjd6lnOnG83L55O8/BxgMUtbhZI45aIAsAA0Vp37kpyrNSoxS3bmdooRQQsig1s5lLREaRDow4IwGY+i4gWb0EgoZMiNZpQ09HcJrcFSF/OgVTLhrg95/EiqZbn/oFM1cWkzeuaJwec48ZXeAKyG0Avv1PZHBuPtEqOtLeytMWHQSsb9+8GUDFqU8Uq1WXBJg06Ytk0bvdvl1TJDhSjK70T80VpP6+/OqreUepkO6zZ4Qga2sPoHBXvK9Ij3t3/ebNRH+0/k+nM3WROzvRz6lTWF5OQ4fksvf2Zj4LEEOWG+bdZxjBNKGQ9kzGW003yC6ixTun0UargyDwU52cmjfv7gMdgBfHJvVdu7uJ+FoveU3R9PRM7AI9UB2jnrCS/g5BUQmajYDrpE+rWzWkU0R0Zjogybo58XRke+kI2QLENNFv7CMZAHyxpe62gaZHTx5LFNlanDUAa81k1t4x7sDr/OxC+da3vhV7wkbRmdKR6CCDMpdXl8tg/0DkvKZkjcZuuHsayGD/6eezL74YB8m9AiboPHvT5L+ziXQCJ1ANBNm1ZmTDP/zPvy+vvvZ6BsY6Sx1RpetorkEX0VtNVPOzTz95VF+TBgOLHO3r0aUm2zOs7rDnfvrpJ7ExyEz61/mJHGiPrpmMURFIWr8rMuqH/NoL95VToRU1J+Ctr3+9zMzMRTaQRrX2czhRbPupGRLQdPGry2V7d7OcOnk6Zw6sffTxx/k9DmVTe+s97KWoIqZbahgdy/aQE3IteoMwIWffePvrIf/cyyaq7DNsEoYdrkC2dHaJt7WVS5cvhVDUgKfpzoaIpPt0eZUWX8lU7XUPJkWQnrraSg8EiunVhaXFcsPedHSUV196Jbo5mK2F22pEcTKYAYZq7+pMVJwcvPjii4+wkudkzt/UVHn5pVfieHCQyL1shgzr3t6KnkZQewAH1OedB2yFVPF5kYo6c3EuROjevfsSufnrv/5Ppauju+wdGo5uHz1kLEMd/i2CQkc7B9/pd+GzN7/2RgCzvXrvvd9GD/3+7/9+mnbUpgilzE3PpNMbx899chftVZ1Rsz/pgZxZEey+3v44hLBnanRaDp65d+bOicrCHHSLrrEamKQpQRprLNXmWLFbOvD1R69rtACbPP746TRPYFNql75aw+dzTa3f+Q/Pp6svIg1ZCh+GxN3aDPZDYHR2tqfFt3lqTdYLYgmm5ZjQZYgG70RPyIxgi9k3EZbJ8YmcN1mdmpG9gACo8+zSpdQMm7nZ2Jmm4YT34LS5f/BT0sU6zAybKcura5E/esa+chIQ8ggse5ZIq3KWzc049LBrGjodO56IS4aIyjp58aWyuVG7x1q/Gk52DSnG74Bna4v8GohRqw/n1SDAQLCo90uk+tDBRA2TujY9+WXaSzNMFIvwNuXAqAkhYSkpDApNNEd3M4rMwTBEACEPjXJOy7jOngAXqWcWM3Z/PMPHLPzA6MHy2ZdfJU/bENDbt2+UtXXD817KRjAwnB3ALXUIrSFquln5SepDn9DYcLl5vba7pIhsWDzg1pRu7GKdcq6bW60n4kHysrXirHmO6wHh1qhWAjMhTcEFdCAAQiIFXZ3l2tXr5cSp47mYHe0KxPsTXrUeRbou+aUrl2J8dT8hsDYXU42Z9d8+J2VueHikzExTUGPllVdfy/4mp1uq1+x02NTUDy0a+Ca95PFy9crlAGjKwqXQPtTfp4tYaxYHAVX/gWFT7KYOhKEhDE2EiZffttsepbCxtlZ++tN/LG+99bWwirVFJFasO/vT5OM6l48+upC/1663qQsROjywfzQXggIkhWNjD8rhw0dzlmQpFquUGvXow9i15ywAbUbhhbPnWqx/bSSAjU+P+VZ0zZnZH6Di8SefTEoN5UCZuij2kNxpIJC+/609ufDh+TAa2LEmVzqDrThorUFslCGZtHZ/x6A6B804MMT21bNEjjLTZnk5LD5W6v3zHya8y8GhNJ1t/bxhYT1J1avdWLbLhx/WZhyUnyYbfn9yarz82f/+LwJ2RLw4W861pmwslC+/+DJ36bt/+IeRU9/FifWsZv4EcMXYU4TqH1Jgq0h0wGRwdWWDkc/UwcwthP2qOb66yC1G4TmnzAVRKI8JbbGgTdOF5NjOL8SJqumonWmvDiQafureNYDeLKQ//dM/LXsyQ6Uzskhh9w8OZH6T4bDqnZyv0D4jNWzA5/Jy9Aingc6hwNfWlhN5sGathkV8OVuGZSJlatrKUGU0b93IgLk/+7M/zz4Cxb/9zT+FKDnzxJO5e7VhwFQKtF9/840addrWGU7x6EJ0hOgR0ANINYW1iloRDI/qEdY3siZECYcJqcI4kA37zBmgGxOBUw/RDgxXdlP+MefD3wEax1oDXRlE5+Zd0n1HoW6pDRWG9+yNkxf93NWVO3b18pU4vMAcQ+X9NFUA9Dhl5IABQrAwwIBInTFVByn6/vc+eDfrUMhKRq2BvEiD+fyzz9O9jZwldW91Ld14AARnhPnDIjOGj52R7+/MOuLAzc3Mx6HBPtO9dJY2zoyumVVk013jkHu+M6xR5u58VpEpMGIgsJQScqGuzj2sTRlMu5cT/iBRe/rQO3snqcOAEvlmt0aG94UwIJ/uUh3qV1ufcyxEC/YN7U2NYIp+O9rL2ORkuXj5UuSwadTBMH/w/gettu5mwfXV9L2JiZyRLo37PWuzdqkS3ZQy1tvfl5RVa3Ufzj7/Qq0Na+9I635OnT0FNOqQwmulvZTyxhtvZJ+c+X/8m7/OuAHk2YN79xI1okOBT06Md+PQSEUiJ73dPRnCaF3uujRee9/cAS1+gQf6ApCTuoaksM9SC+kgAFJ62Te++c3o5jSX2N5MTQAS0v8H4HR1BciIBAIf7K9/wui3siI4tNZSZaIOa2ZL6DQz6DyvsU+ix/b1j//4+zljelmUiAPr3JtOXgHlISwGk3WgJmp5WSe/L3Knsd0pBk/nVFHZOsrCeVo7/erfly5+FbI1dYutGjHOCqJQtO3gYc5vd0iEGo3msCJTT8QpUETPBr3wwvO5h3R06hcS6dufKIh9EYGhl9TjWgfd4ocDTZYQN2SJTiBLbHPS5e4/iAwkBTlp80Z63I8DaMCl9Dz32QiDN994I04a+1DrkWvGhzV5Jj3tHZwHcC510V7Ze/uhhTy5MIvG82oK6cHyox/9KOz/O+98K44VZ5WeIq9IL44wh9naRVkQkqIm9ETtqLde05tbKXfNCIhEEPeJlmyl8UAi3M88nxKHf/jB/yodbTWq6P11hyQPnHzvI92TbHhv9ktzqRPHj4UYNMdO2uFLL71Yjh4z5+xUdDpMefX6lchcU1+emqw91X5zFHx301jBGbD58Kc/FxHw/YcPHkrrenfPmjTgaNp0p8Pp1HQ+7z6xC76vkorLZXBgT7rf1nbcHcEP6nHcI6nhzolOQ/I2TjIHDCaTHeJOOZvGdvuOO/dEBuucKnq/GfJKp7vzbBQCjewk5bI1H8+eSNGUzidd+vLFK3EmrIPdSu1LX18l1loZCE29sPRgUeCGXHcGCO7F5eV8H91P3pB13vtXv/xl2nK/+eab+TOyw4ZwhOvnahdT8ug9E7g4djS6hw1L7eHIvpr2trYWm4HMUUOIuPQTwr01J7BmWNVUQ+S+z5HztqmJLzIwFBuOIcBe+XLFZ5SlqfEO8NVXX45SvnrtSgqz/D3l6CAcZqZn7z9QdrfkLl4tHR2VbVuYXworx9gcPHykfHnpUrlz+175sz//84QZdV177dXXy1NPP1mLjVqF814KCHvxpVejzC9f/iqMt9QElxpThi1xGRgx7F5tnrAZY+C/eeMp2mxFqTAYne0Kr2Zi9Jqia5vtclNODo4CZ3Dti+JDxtm7pHtDq0CTEIgYORCeNvDjgJr5ApS576UoXSrP0ubQRWhYY9+flJAWYCRsWvFhca3H3mL7GWUsHsXO+63s5UKUfTp/7bblMzrlvPTKS6Wzu7vcf3AvgJ1yIzwAtlChyB3F5PJipQkbYMBL51QAs6Is9s95Mz7ABifMACYC7x0ybHFtI8oDcwFkOAe1IgbpcTRrql8F3xg5Bt86gU7Cqb6HUqEUMeWm81KG3hNIcR7kAIv1zPPPxcC5INbEqFDajI+9yYyEwT2Zck9JO98mEhK2dmc3TC6m8hWpCq0LItWHYyVFzAW3N87KOWMsFaf673S8S+epnnLl2vU4/QdG9+cdMrtkba38P//x/y7/x7/5N2V1aSWMJoVe0xu3y+BAre8BzrS5XVypSuT+nbu1I4s0slbBoDWYPi9NULhctOn6jdo1yTn6czKiLuHd994r33znndQgxACFgb+VTmRqNqQmmDfk59vfFrquk9MZdGCGwgT8awrXTAAB9tD7uPv24Nvf+U5kiBKsxcSrSd9MD35h9OTWLjzqJITk0K4bo/3YmTMxOAFF127E6UsDjX0jAbj2JkP+DoymOH54aE85PLovEbp79x6UF84+n+fZO4NcOTy+TzicQ+B37SMgRNnbo8wJ6urOzCWADignK5hnxg3At0ccrt998EG6u3BwM9RTseT6Rjl//oOwrgwrYqWpO2MAyYQfUU+y3UQ0GMAaDXF/dA/6rObPnzuXgk/3mbN38sSppPnRHRxxn6Ev0kq8vzdkBQB65eKlMGdNlPn6jZvlq4sXQ0RgEuPQjI2l3ab31rabrEYnZdL0RACVs1OL5x588eXnuT+Ai3TkJk3ZulKzd/J0Kw+9MuoIiQxUbKXUkk3su4iFaF+MSFtbBvxqXStykWYxS8vpWEaOMMvAnj1J3driUlKzOD+NUyQnX6RJRNda3UF7Tpc7I/Kc1uel5G5J2fS7ZMYd1n3KffB8OjxziJKmdyfgHelBl1urbAAg5tjhw2GfPYtTePnq1aSvkVkzptjBzz75JPV7nItGz6RxjAGrc3Np0b+WVOKVnOHM/FwKlEV7RW6cr/fE9opQc2gw/NJNER3psrei3nC17NWVszXUNOmAn3+SUQYAprNqCKhaL1mJGpEAsu4+dGOSe3sDkhN17utP57SaLWCg92/L17/+jXRVpS/pcmDT3XUP6edE19bWo1+AuK2dyn5rZiBC6d19pg6dVBNUCQx3UhqM1CJ2r2nQUUmMU7EzUsjcVfJAdu07ZwHw4Qgpkq81lwrc611piDfP9LtSgOz1q6+8kkwPMi1y+/4H7yfyE90S57lGst15uuFRMfbiUiJuWhRzKOJIiWQfPlTm5g3uXYutsq407+jqyvnv3z8azKPJArt//x75Gy1Dw1WvV3Z+J4OSkcacO1FUDgT5azqvOkN7+MH77+c+1IYUg+Xa9auRjXPnXopNbOprRQ+aVNSkO60sl8OHjoat9jxMOMJW04omeu155MKZqq/hhHgXoJMj8i/+xZ8HBOpahrRw/pwz540UqQXsywGUSG/7AyPUms/p6GHyZDwI3ZR03La26F0MPoyGgDA+wXvbm5/+5CdJgU4Dkp6eEF+379wpHe2d5fSpx+NU3r17PxjkJz/5aVqmk3NdSp2F+0CO4Aq6Tfts0bM//MM/jGz+1//6XyJ3CLgnnjwTBwBZI8vCfevpq+nzQDOZcUecg5RCskkPegZw3ZQV2JNExuPIDSQCZlBnIlv376UWmHNYOw32Bl8hD8gDncnZcQ+/+rKmtT719LN5FixsrYk6Jr1sKnIuGu0usPnk3P1iSzgutbNYe6szYB0gSpeLuH7ve39SOxVmnt+HsXciPY0T+u5vf5vIMNwjCEE21GtxeBA9mpPQyToz+j3P9XwpztZGp3Io4a84n4cOZe/U1pKjY0ePhuiiH2RXsav0PfnUsdDe2iN7bY/ZbLZFtDdNu2ZnY8PcA3qspsct5RxEmNkra6CvODB///f/M2Ni7KX9YeNgO1i/6dSKZGDD/+2//T9rdH7s/se7LoQJvICN0KnwbFr8dnbE88uDzlQwaRgTBcuLFPmwaDUBBqIxUptrG+VHP/xhOkEYtLe4sJzUNaFicwcejE2Uzz79vLz59tsJ4+0dqrm5WADKzTN4sorOCcMTTzyVmQeffvpRCusohpW1lbD3QJi1A6k2Ry6xS7qdsN1ylDVlol8mhefPsLCZA3L8WB0G99FHCZ/xAm2sFtFSMn79618lneUv/uIvklcLbNowof7aeUWPdUMj9wdg7pTdKDeRHodLKVAg9pRBJvjtpT2eJ0YWiKpFp+YA1V7i8kMJKSNW25uWzIARZQNkGU2X1LuoNwEaRBMef6zOl7h793a5fvN6IiVSgDiNLo7zSuOAQ4diJETgAD0hcY4NUEAZutAYY8oJEFKc1oCmOgumL0YDY8ZhMTjv2NHjcfCs5Vdpmz0cYFeN4Hycl3q+px4BUZEewB7oABQBWeydokx7RUm5uNgL/87QTF1OZqqCkEsKYDM0PHifcUluXb8RAOF5TUTDmkW2sLj2zN8D0YwquaYMKRlAy0VirJuCcUZEKp90TUNwKSXPGj1SB2tGubRy/oXV6/4cSDqTYBb5BC4wD2+9/Y2AVuzWvlZXPM755LihYWutnv+17aYLK/2Eo/D6a6+nSYU7QHFwuMgLBpmcj01IH5HvPVSLFre2sufuovtijeRRlytMNWXjjlgbRWef7AN58LsAHuXFIP7Tb/4ps5SAI3IG3JFpwIk82bcUHY+N5z5J73GWnGnKa2NrK6DDMzkPGpGY+cBAPX/2xfw/EoMF0f7cnu4b2lP6e+owMlPMFcCI9KWGbWUlzwa6d3e2k6tP/0jxAnazL3GC59P8oOmWSDa3tzfj9PmHwmeEfd6clLLbXmcp9PaEjCBbtbj8fhzZU4+dSjje58k9vQHMu7+iIfTChQ8vRBY4sYyaewe4A9SZV9TTnZodQ48BAQYGSGCcqgGppIc7AcxgUskCfTTY15fvuXHrdiJaDE1Nwd1M2hG9IS1CjZd1cv4xhlIuEQaiYs6a3Dcgkp5BhGgmkBRXZzu/EOYRmSB1BulF/2Pv0iFucyvvJop47+6d3HsGTJRLuvDp048ntZZc+6z3RzBgDe0RsK5oV6oOmSN7NVOg1hCQPwxnZk2kHq8jQwulLaSD3vBQgHmKnxEl5iSNjNR24q1WzrEfLYYdcccZyZiCdNtUeFzb1ItacEZS6zRkEOpSmdNEpr+/HDxS9aSInLviHERppUYAeCI3ct45wSJISRu+cbMcGh1N2k8T4Vbvw3m0Z9YUm7FTU76lPNvfxvD7M45UOu9JLf7qYnn6bKsu0PTx5eUAc/pfvU8c2u7upIOyVYYl2mf6TVTn4wsfZi+//s138nwyq3EJh4+utP+R2wsXApY5chxJ+66+g/w9/8ILkYWmTfD4xFjVf7qDtRrAxEmcnYvzK6UtLX5bHQLJsf1ld2rd6VpYfxFkgLpxdnwn22ydgJj7Si7olWa+FJm3rz7rz5EIun6pabN3QBbHhoPNaREBlHrjHtZ0neVgCS3YtRxXyK9w3vmSI9GdzS3OXJ1hxRHnENAhae+rm2V3T0YniBrZO7UxwBpnQvaB6A29LzIb0qK3N7b6k4/rPL4/+u53U/dIT+8f0f1rODiL3vvq4peRSY67d+JsOhuyrVOks6F/vbf6zK+99bU4/XTHZ599Xg6MjiSFLumwLeeRnuVYJIXv3v2Qn8hN4BIGajrmNlkODcFX0+BvBpNxSvzAVgAJUpA9IyfI36T56ri6sBDbQHXKtxwAACAASURBVC7p/OiytAOeDI78xc9/nr0SIRfVnJqaCREagnKPSOJ0uXz5ahycd999N/asSTuy73Ww8/KjNKomwmNYuYgOfWyvL1w4H2fm29/5dovNF7mfKb/89S/SORURa78RnggTuobzRN7U/pEjsiwCx5kM6F5YjM7p7elOlKTWJcmu2F8OHDiY/wa20yI5zWm2W4QtongzGEDWwBNPqrfdjc7g7NAl9qvKSk9mZ928cT13hh12HhVn1rl2ngM3NZ1+6Tz3gq2F/+ga62Rva6F+SYtrkSL3uHYRrsN4OazOEP7yeT+ICDLUdPeD/egbP9bXpIa7U+x90yAkzUvoyNHRnFtqd6enEtGElTl8VTbU6WzEeUbuune1fGM7ayRH8KVnuYf2OrU6rUZi3p+DmoY1hw4n5dX9qPXhuqfuDRYik368p/0PJnl476NEdGwygMRwuWxpwZwc56WWoEvx1KFqox4kRrKzK8qEkbAJNqZs7da0gH21EcDtm3eiNGzG0L6Rsri8WlZW1lIMqFPIs88/FcaKMVb4RKApO0qAUXMQmJ3pqYkoci8jxczhtO22tTakepB2UtG1/HEHKsWFMZGvj91LHc+JE3GoCJGUkTBCg1KtKsPlUnmeqJWLwVv1PgSeF+2dmsNwSe0Jo6hbjwP+9re/HU83TJme+RNyIfcnD1gXDgqVAGDQtdxLm+bWgD4OjUPJ9GkTe6WldbSlJW1T9Grd9hJwZcA5cv19AzX0+fBhDNTpM4+Xnr7uXC7KP40V+vvTjYh3DVxZl/eU9jA/Wyf7NhEBz5YPLaSPCWcoUruSGSIiFHVOBkdQpxshS4peTi1HWUTGeTQtXDEGLmT6qGtsoF32uvaaw49aAFojMOJ8KQz7ABjKvSSPA3srSxsHar626fXjediWKKS5+ezlP/3mNzWKdfJkvi91L62+9wybiAUHzxpcEBfJeXhHkQoGioyn1uLuvQAK59aw5XrG+/4mXaFeqI0wuVIcejp7co+Wl1ZCIHz8iVzu6uxybOWLv/7WG5E57Jj9o8CsnYNPLhlhoWTAcXZyMoxJIniZMVIvMQdOZKhZSyvrOiwShjT1baveUStYZkdNmRlV3bVT2spqOXhoNNFLYJWTad01vWgq556hXK0UFgbTXvkh+xVgYFmnc7bprtUqGnTGALG1OfuaZzyX/U7TgU4d24TvL+euUJLpWNbdWdaWpRJ0JH2VXPkODFptljKQvPOhoT25X35f3rJz84b2COuj6Bvo2z+6PzLsDtNlHBF1Khgu4EpkoKuzxQQl/F+B7fhD9Xg3y5NPP1WjR7t1toR10BHuUpNeMTc7H8eiaT9OfhiLpvtj9FJ3Z9IhdLdcXVuJA8PAARxJp0ktz96yvVXbFNMFGOS0GN0tYcnmFddPT0dO0rK7VQCqrsbeYtWH9+0vS1I+Z6ajW8i+M2VEgH4ym8GD9+8lFdS+24fMpUix+UoAq0YW9hHLCPjqRggU+B6Ai5wfl8p58mTAOkdJkwLnDwg2ZIHvkNqb2gZR1cnppA2JXgM+TYS4sUFAGua3qdHxbN8NGANWNdVJ3roOYMM1iqDNcoqLbydl1Xk183L8rjzudL3aaxBqrddUU+T3OLjmj3AgOTpTM1NpgpMof8vJSddKAK7FjIuS000AqeJdefBk7asvPi/Gyh85fjQ2DEAin2T4O9/+Tgi0nVZnJw4nPZTam1v/nKJ19MiRRJnc/6n52doUJkzmvaSIZCzBc889KoaXAqfd8tfeejvOIEJHcxEOv3qj0YMcBIXEG0mBpgdNKbc/2GvgBpGDpGvanYvIk0WOLBAictImnXJpsZJmIyOxaYlWb22Va9dv5M+Rce4E3UAf6iLlrjU1p/2Dg6k9kk5mEG6df9cWOyRKKnpFhu23aIiBue5gUsZOmE9WnSh6GTHGDosckD+2p5lb5UxFRZwhp4is2mctvu0f++ku2tdac1znlZGHyamayYHoAPTrndxJ6jDnHyi2d02Ksf/mhNCVwLdh1uQSxkjK7NR09KtsF3USSd2ZmwsIpYOsK/ducSF6uakpBogD0MiTRkSt72pS0po5L9axsLiUvdi7ZzB1zNjtpFqbzTY0lLVxwuhHJGRIh1KCCehl58HWI5HpOE5sulFK50I+aUAE5xg1MWdQ+HJqNL279fs3neC/G3IJCYZoBvy9L5umLToSTdTGuAX1UvZZtJ/ueO+37+d9a02auTQc0tWAdOtqmkHInrnfSiV0dkePHi5/9Vf/Kp816PbuvdvRbe98653sC1t26+6tzC1sHBeyYo0wRwZar67GJpLt1Il3dNaI++BAonL0Kfkgz817NkA+9SH99T413WjpbZ9rbLXznl9YCm6amZmMzPqsaCTbRbY5l7C0elO/inyvjaLaIk+I65CBI3XIrAYA7kmDQ5tBoEhCejDP59RM17psGBsR4AfpxU7R7xzXhYW5YBSyjGRFVrnDoqR1huVmK7vHsNutRwNr7Rd97Ps5Jkl1bZFRkdWO2qjDfUx9Y2vchbvURBpT7767m2go8gtJa+/pAesILtrYeDQihiNdM3ak2VUiBg5pouHsm71C7vlu79k2/vDTXewYAy+Hrkldiqc9PFxrNVJYXlJHIkwI6Hoh/+/v04c+RdQbZWdjO0YD+CbIgCK2E+jpGzAnQlpZf7n/8EE5cGCk7D9gtk5/nBgLdnE9F8BzmGYKuERChnKfbdCGpgi6qW1sZe6BC9yE+Wwm1sh3HBo9lEvbRHoSipZTr0i4lW6k8wzwRDAJfcJt9+9nHTxrPwASEGcDk5/c2Xi6VZBFIqRO+NFNSbiTwgpr2QqjZ1BWh/bJ3WF0hJuxGy6vPEJsBGa2Fi/XyeQYV2wIUE+ZJKc3kZK5CKxUKiAPeyraQWBPnTqRbmkbm+thZ82xyGydEYO2hrMflI+CRU4LD16o3ZtQ/oA2MNDV1RHgxrhhjZvObs4WMOJsYJYwtDUFQZc63aBOJsLXtNmmGJsuO9bMMCbn+X5ll6QFEWSsYtMi0Hlgpp0FJUOxDo/U+gVMhQvAmaScARjGK+2pDVg1I2N2rpWGaDJyLUi2Z02dDvaS3HKoav3GdECMS+/HvrgLwAZl60ywyXWq8kD55PPPIlMYH3/nO7BUQsnOQy0Oxtb3CxtLL7NPr7/+tQDI/gHdBg9nAvWXn39RU9ROnoisUIDAgDW98847+X7nxRHDKMvXbhyO2fm58nD8YZjlmhY33JqhUVMRGE7fg9ECFp56+pkaMdC69vLlOFeiYuRXBIce8HvpSjQ/n/ei4Jo0Ff+NDRdpk1sugkDO6YNr12uHMvUV/h64MEdIsS7AhKEM6TA1EydM0aA7oaXkhY8U+g6UV155uewd7C8zk+Opd7L3DFbtnKgVdx3kB0yLksSAS6VbXyvnzp6LHHII1HpsbdVoCJC1sLSQAkgy9eprr5X5uZnoB8AfEDXIWMjdvfPDUTToVn2LOpTBQV0T6/BfsmRoHj1C1sO67ZSkGiZ9qLs7/yg2BbIYRzKqBoSSx1zRP0Bu0xyEgeS4+TPOKxmQFuFdpT2JGjU1RUgcOqDJkTajglOJpPLZ04893pp9VQGVM2P0GJqmbbVolj+vLTr35Bx8tumoZH910qHXOYJAAadLpNlnMxl9eyu6DmlCd/ju99//XcglkQn7hfkEMjwLaSR1CyOH7ABMM2zxkC5MndmXW7dvpz27d7NvAVoDg+XXv/xF7hPHAivIpmj+4s4y3vTi0spqZnN5fzVlnNHKZN9N9zfdxuw3B8saOOx0IZ1YIxacWIX442l84vOiNqJCnAERzaQqZS4TYuRWzlNNjQgB/azOj4HG3HII7RtdJFIoiscxvX3jVvL9vY+oedVP5jNVANIM9eVY/f3/+kH5xje+UVvmX72S8zmqE+FjNYphzz76+KPy9ltvJ33WGmok8WHOBXGQouQVxbkmhS9mT+ocnhqNdccQLgALcM1p8/vICCSavQGy2KGmvtJz0oEPEbao5fnlVjfDY9ElsV3mw8zOxIFmOzJYu+VQAx9ADrKytu9dSOoyp4Ps0VWcxNQcDg4ktQa+4LDls7dvhTgUJXN+9ABd7QzpZ04Y2bG22h1tI3Je6ynqFPdmZhSZ5kDTY3UdNzO01e9z7kX9Vpa1tZVK3xe94TthDA6Ve0smmo5XbH7tNtnfcrTGgqn8eD59wXaytdJs7Dtwy/43nd3YJ44VW5b61MfPZE+x+kkdkvWwt9XqfXyiqI/8zh/8Qdk/si+yhnThvFiHwZPuse9HBNR5dAcTxWRP3OVPPvk4YFo6bK2V3o4+Ib/Oh5NJXn0fu6DOClb5/vf/t3QABPRFIsgnXa2OhUPTzKm7deNmWtKLBPpzMpL28KUtZ8YmiDiJ5KiBss9ffXUpGAdoh8ucDadbCiunR6q96EF1DCuGqmR7Z54rpVBLd05D6np3N+NUeDc61j1AvJAHctcQI86ADnO3koZcDLesepTOEyFBIJKp99//IJFUv3vg4OEyPztbbt24UbvTjoxEd7CTzpA97O2tEezl5cVWF+AafWiamLDTCJTHHj8TeXKHyH+VDV2Ke+Mwu+tsIbvmc2ayNfdZpAp51nRxXVlcSlkKm/X973+/tubPXKPasAjOTg3T1auxZzCZd601v3fSbID9tk7raLoE10yWrUSn7CmMTp9kEPJQvZPuDKfJ38GZ7jZbjXRk08gVneM+OdOkha6uhABJnbpuqzPT0e9pwKWT8PZWylboaORSrbc1c1Ljh1qz7rykC8ICUgs9v23swSeJ6FDCTSiZ0q1pRXWgnR8XKJ3LYoCql8az9pIWpXYkrPH2bjbHPDECtri4XD7/9LPUBTBa0lnMUDjz5JNJS7n/4FYMfNOFhEJLNKnTpaqpFGm3euVSQHz10oCGGsKmWNSpMKKMq43jfVtbX09fDLSCuGbQkZQPYLl/T2VlPvzgd1Ek3im5ma3hSBQnw0fhN55ofeZYHACftQcUmu4jQKeWdw4Si+OS1JzimeydUHVPqzGC3FesLeWRVJSDo61ZCuO5hLULh0m2Hcnd5ng1NQgYGopMpzAOo+fU9JmtFIAHQA3pPLESYcWW8d5r3UqtMeHtXr10qTz/wtl6jpsGvdamDZOTdYaCiI7nA/gYR0oMYEv6SFKdbid39OgRHWZqNw9KkFGiHJyhC8NJA/pcKmcUxRIPfOVRSoPPAZfOA5CvzSy2WylA1ak5ePhwGW3lJTetl+WgNs42Q0p5U/Deu0aGag53M1kcc2S/ASTP4BzYZ+DdZwHdOsCqOvCeCyBgtUQKsA1SgR6MP3xUB2ZfGR+Ogj1RDDnYvyfvSQ6uXbseZ+3YccX2tfNd/2Bf6erB8reXxfnFKLQ0lTAob2U5KUTWfObMk0mxUoM1MzNV1lfWyuCAblIm1O8kmnrv4YMwce4qhoMxsxYKy3ml3sdQtoH+nLf7LH2OoTbAFFiguM3pkI7ECaGQ3BepW/7t+0XORKPIGEPizpEnOoFjzEBs7eym3ScjxulGSqQoWjtbJMn2dlJtvCsDTPbWtzbLBx/8LgZPquvIvj1lanK8LM4bYjqVblJ+yCdFqxgXcGdg60Txhzlj0TKghFHHcmNhvQuDR/4pTHLGcHd3d+b8OV8G4tlfhonjunfvcLl7+1ZqzuzPgYPyvPtqfZvUjcXFAMEGgIQtamsPG1Xry47VgYlrCpvrkDkM1a4hvwsLSWNhlDHt9oVxzOyGXkNej8To0sWYbPrv9ddfy71h0JwjnRrDun80uoLhYrQ4nZ5N+dNJ9JcOQgyI+iMttX0HmXF/BgbqYDYyx1jQ000EiC62T77n5z//eYAcHUn+nStDQp4yCDVM+G4iVU3eOeOJ0OCMuItJC+zuipyEGCslcpSUrhGtmBfyvqIOuj5xjoFaEev7Yw9rh6B9+7I/WiglXc98hcHBOFX0TWd3T3LPm7koTcoFwyya3wz2o4s1stH5qILlmnqWdOCpqVa6c09qD3VCA7a+/PKLcmj0YH0+NnR1Nc6Oc89e9faX23dulVXdJdUB7K+p15hOZ0m26BBnfPXSlVofI03j4MGQUDXdZKCy8nu1YRaFr0P4npL60dUZGUnEoq8/aRucBFEpgNP5WFszJFOtHceTLa3zn+oYBMN5+wcGy+OGgZoHNDfXAig1t15q+cT4w9RmIAUQNk89+3TkdiWNWVbzDzl3V9wJOkGnKRkhzcybesaGDtcRCNKAOHTT5kMBHRm2DBDVlt3eS7SKDmMnZF2YVXTx0sXYY/JDHoAc+jFt29t200CELWGH9uwxGX4i6+bAki0gKx2xMoLhdBncI+WsNljh0AB39g1RZBB6ooWZb4K9303qXk1J7q/z6zKPZrtVs7SZSPUXX36W9OJEpq5fy/tKERaBdPeALHfWniCu6A4Oi3vh3WAJmRecuuiV9rbYEICVgylbRISR/k1zj4cPI/cipPYXIP/5z3+W6IU7Ts6QC6JynuEd7B3njoNCZpE9SMGtjc3IDx0vCuv96VHRZeDYfU4JQwdnV9qYYeVtqQNBiv3J9/+0VRctXXgm9s4ePf7YY4+6zzqPzz77Ihky5mZZy9DwvuhGepe+YlOB3wsXPort6ezqLh/+zqw6s/VqrVhTo4WI4+RJM7NuOmptzTD4xZxl0oKffiozexLJ7ukOOXL56qXa3VPr4o7a5cv7kblk8ohgrG9k1p6Iqc5d7i094my8N8cwQ39bzg85cQ55h63tMtca/IpkaSLaskRgMFji3LlXgr82NnR0nQlB7y5x+jk70hDv3rsTu+/vOBjsor2iJ7wfsiet+6VdbtQh6XSY+mn22prIPocyunVuPrrW3aErkZDOEob0XPuBHICb3G3jBZqsDSRaM1svvoD7t7T8iFSpaXDb0Zu+03Mb7ArzCG7AyfCV9xYtouM5qTBrUwfZNH1KEweOa6cgga6X1Yegu5wRQoCNEs1M056d3TrwfFYXu81gbNiegymKSh/6hy5te3j/4zg6UQotwWnSVTgRhCH1LwDjjhkldYYORYlpdjGx2T7rJQZ6+yug3d7Jy6vRwVA7sB4DjS5hq2fLn/7Zn2Vq7c1bVyIsYRJ2tvM8+Xu+q3qMozEEv/vde+lYkbX1dOUz42M1tx1jVCf91hxeP4w5RZ25Myvym7WQLVGCNqfp9HP75q14soAJYW4GPmL2sL2YSO+PgfHdDKJIDEDu87Vb2kx5oOMY4dq/PwCKEqf0ACDCjqmgXAgHwW2GiLlIhJxivdcaYkb4Ag6FATfWYzCPHKl52aKRlB0mzgVrohlAhALJtObetydKklNnbS6wfQM6CUi6aWU/TB+X475UcyHTUtl8kZ4Ystopb3+cEHvB+BNCApeGCt2Ge4roNNOPx6OoOEP2zO8zSgAuI2i9HDwpaFgJl6emwm3HOaXwGfVmKCun1bMoloG05+2IknL5nIf/aMKaMRx7hwKARNesw5/F0++tdRQKjUW/XBRKVHSFzAAMIkwuhSiHtTcDWN0LCrIqvY6EgZfXtE/vjrw2CpDisZ40xeiSUtgT+bx8+UreR8ElYMhZPnHCrJo9ZXVtOesBmlxy98q+kh8tRkdGRjOgt9a8zATwAUL2PKHc1eU49MnbbTHK3gfb/MSZJ8txIfCd2maSswkMSwNo8v37+wbLyMhw9pNiqA0F/JmW1hwkE7zXk2ZSh0VKLa31Een4NTAYoL6dNAsd7MyGqnUU2Bg/WJXkzXbXwnnOixxbe51uZWtrra6AuwF6A/0Ke+fL5qZhZW2PBnVKd3CWCqwb1luajp75ALE6mjq3YiUylSL8AZFaBcFA/ELkkA5o6pwAvbCkOzu1W97oaNrszs5Mx7n3Y79qhED9lNlYNa8fkzU0ZDBaT5hjBpIyztyRDgW4i9l3axI95mC7kzp4fe2tN0tbG2d8TyKRPos8INtNi2iOLWfGfmru4IeMUfwczHSIy+wHka+ZpB1IQ6TXGmDTpJM0Tpwo++07NxMR2b9/X+ZpmFclwuy8GFDyoyEKYEgWL1+6kij+k089nTMXaaKPsYuT01Pl2WeejXP23rvvlbfefjuFyT1pMb0dg0NfSW+jV63dvZKm5G7Tu57FiDsvz3PXAW46URT0d+ffT61WLS4+WLvxjI0lRQvg4URytqXv0CE+wwlzL8MWtmoHOEp0tlRghdAIAXslJZXOFHleWpF7X2euYVURcaalX712uYwMjwS8eb+pCQ5RLQzmcHR19ZSpKV3YautmUYKl5ZWA3LSbT+Htk9lbzRHYkY629gAPLCa2F9jze74zjtfEROkbHEwk0740uepkVgq0M60dUTdDtGF6ARYg0ec5g0g3gGd7d6vsHzmQ9JTOju5ikCJdoBhcZN8dtBYR37GHhpwulqtXL5bDh46V58+9UK5duRwQ5ocOIPM+T9aRMu0dXUkXtibAWBaA97YOGIHsiJpItQH6pAaxJd7Ju/osJ5WccLiqXRko6kIBWlF/78E2uENSPxGAnOu9e6WOncm5Ij7jLBmtsK3z4Uz0lXuLkDt0RJvyo4+iRdIkyUBSYYeHkgbURBvhB6Dy/PnflUMHj+T51iLSAnjrTOgcf/ijH5RvvfOtyKWIfuOw0qW+n7w7F/pFhFn9h+6k5IyjZKixFFcstbNFRJBtEUFdTmVH6GTpvHwXPcaWaT8MnLpn5NyAb3LGoXQ/kTvOo3aS1NL3StJh2X7zVLR9hkM4SvbLffd9yCb4SAOQpn7Fd6Ul+t69ceDcP7qOTDfsPTALcNpDjhqc5Yf9fvfd9+M4ffOb74QMbJwWMmUfapnCZrl583Zw3MDgnnLr5u3YW7jHDDf3OFkHO7s1nbeVMZOHlNpFU/Qf0OU8sFkwgFpljYNu3LoR/HP8mJkuIiz3otvZTmAW9vVDFtk/99jeupOyYjyfHRApde5sAH2pcYC7B9OISiKYawpVHbhMvr2zdzlx4lQrW2Qj4J/TwBbCRr6PfCHr4Fl4Oc0QJieCOe0ZrMf2idD6fwOO2WUYyPdwbuEC55k9au8os2l0o1Pf4UfNXdjHpkGGOtP+fhGi29FfiTxv1DQ1dpMspLGX5iE7u9k35ERNu62dkKXVkk13H6EZfZWa6pmcK/IC7rMm/5/arLb21OiwI7XWZyt1nurdyFYTPWbbk0m2VSNp8J37Ym/snx/kJ7K4NiPjh1T8HSfI3CLdhifHP9slPIquz58/n03XCk7kwKKa4aAQgnQmQh9wLoKzuxPDTFCazR/oqfMdurp74ozcvXMvDEBXZ3faP//05z8rVy5dLV9/5xs19aNshGHgDPgRUq5FaBWkMCIuvlbUPEJAhYB6qRR9B0z1h0HkDVoHJ4WwY3wItZetefCGX+mgVGeIOBAXMYWhrbbDDdhkfGsOpwhSVchAFKfBZbY+CpTAMeBXb1xLeF7+c96/qyspbJRdvNzevrK5vpHnYy8YxqeffrYW8/XUmglzPTgA2HKGuqavYXu0EdTOVr7teorqPUO9hTCvAj6CsbiwFOOvHgDb7YCxpX6SX9/DweuKUcXQyQk1LK2GD5cqEEm+skgJNqUrRt9FswcUP0YD4HIROVL2gYPUOBFCpnFMBjB1lT2m6F0o380j59E3XXas2/NEGarcdOcSqCWiaBhSl/+wIY/TM49qieTJpy3w0SO1s11bTZfAZFLEuoQwkI+Y3dTbVGaGvGFqKSQygE0mP5S4PbbvtQBwMp1HsGRk1d5lKvEEpro9ly2OVMup02oVmAJQySJHh5IU1aEIFKDba/NLHjtzsjwcu1+wJoyy+wY8U0oUAYMlKpMBue1YpTthY0T/ODX24uGYYu+dfB/nB4Akg84H4OPQUczkoslfZwgoCIxVnUnQlzkbAJfPulf2m+LOALytrShehteeAG/WTOnWOSDLRS8/KULSUpER3hHITwfC3trtxrpShL4uqqLo8GAagViHd2UY6ABpfRi6TNUeqBPG/cOINC0mASxKNQZdV75btzIMEGDxZ1itDUBCasi+OkWeMsbualzAWTcYD8BnSGKYumvLXHLKWI09eFgmp8ejGxhDStl7q9OzJ94fKKMPmmGx2r4C2ZQU5yfAfbdGo8g14IVFNnxWpzf1Q+QWuNEwxZrcAWCr6YREt/kzRubBw7EMF01b5dOPRTfb+7T+Xd/I3mPxNWowuA7B4zzrwMs9MYrvvvfbckML3f37w1y6HwwxkGIfrN2dfeqpp2ML6B7dHAEhv+OzjCL9sriyVN762tsp0P7owoUAiwoU6r1w/u43HYyRZoA8L47NzGxkOQOGEReLC2GEAVmgkq51/gBBUlm17B8YiB7znc6ZHubQp9j4l7+MXAETWPI6w22iTE1PxoH0nSd1fOp2P8yJ+SL3HGCPM7wiD3+mTM1OB5w/9STHbl9RfzU5PZnoTy2wdraLIQax18gShdTOHfvurPYfUBcwWwuoW53KsP5JB1V4+/BhmZ6YzL2l7wH0hhFFNAD8zg24dAftF13gXkrVtI/Alci0CInIEEIpA0EfPxNb1oxpkBqq8PuZp58sR4/VtT7//HO5+/R/7drWlTQS++R5SCCR5LT2bW8rH1+4EP0MgGB16UotitWj+Lw1a01e68F0UaoEgmhLY3Osy7yOZqaKBkK1dqDWN3KA6FPRC3pXdoSUQN3JkDRAP4ClAQkcAlD97d/+l5BH3/j6O0nVFklGQpJz+hIoqulmQ7EVZEenRPtNrtggGIdDGFAsjXlGvcxSdCy7zDa0t3UGT8iiAEbdjT/4gz/ITDSRitroog7OZRfoB06Y2imAWcSoZg48TLSFPsK+e76UfTQGp9Wdd69Ekdjl2miDXa7RVu+FtXZhyLP0T2vk7Gc2VJo51cGOzpCeSASSbLfSCOlQEXq1gN4FOYCApOPcPeslo2pH7Zf/JxeNLrEm55UMiAzRrDVSbI/7CyOkDAExXr2QNNYQdf7mN78V3UE26H/70v4NxAAAIABJREFU4R9RdOMAMiR1djYRPVHC1ZXlcu6lcyH9dFnj9KVkIlHo3Ued/pDBolmcDpEKnYHZfjhWzRIboWZZ+in9k1THiYnI04njIkidkUX303tyKpuUVjjW3RLdPSD7oUdm03r+YadFwJyLSCu51VSCzImM1GyZ6jSQD2eCxDSWwj7AYWoMYSXnS1+4D2qSRSGasyOfMpxElNiRmrq+Vr7SPbKrO8NRYTEEA2fHnWtwkdQqhFMdalqbWdEPMhmsSfrw3Nx0UhXpeHJq/WTG+ArnjaSvDvRCOrPJFKnNvGRz1IYt/q6SUwPB576b86gTn3OgY5wZg5g0xG2kZSV3rYnulboo1UxDJ58lUzWttpYtCBLA9hx0AYjUgG3VpmX+rmlqAuf7b/YM7khjr9npr1KzpMOH7i3Crlr0eRgmm/LKjJMMwKozJmy2B1MMmFceIhbTgXemfXH9vIdTDtpLp+PZ8Eh5/8Pz5drVG+XQkUOZn3PmiVMRbKkNgLXN4SnXWRn78l3yN7FrFLVNJbxeINEALZzVSGAzWulzH7z/XpSIgjkAKq3w7lVvWQ43AyfFwWZ8cuFCQoUMFUEHeHwOwMbgOcjaFAErU9lEz0ohfiulxiUAfhVP86YTQTmwP2wJw+B3M0Bvda3mRc8CJmuP8iExCGn5fPtmwATmB9jB1gMMALp1SCfTxlCuYtOu1Hqxwy4TVlZr1rYOua+rWUtloGszAWDb59RoTGEM+/vKiRO1007Nz56P0CTCtLMdBcCAUDAAI+DoXEVMREE4b5RsahI2tIOcS1cbipI8uOS+swppLSikdLCNaiwoV+Dd+gBocgbMEOzsWXt7lIxi3hfOncvnGCDG2TpdUpcFG5sz2dWFZrzF5Neudbm0Kca8HKdTGkTTt77pHgOs1yJKyghrWaOTmHYg2rP8nmdjFe7cuxNAA+hSIJh1ObA//OEPy4vnXipPPP5EWjVnWNzNG+XLL74qYw/GyuNPGI5bAdcrr71Sbt26ngm+zrSZoA5McdaoBHmolAAArAc/Wc/Qwl7tOeeTq44EcH8YF4pV2hZlrOsh0OHnwf2HMWLAJtk2OZ2jqKaDEzq/uJA9dobOyb2jQJAfST1qzdhouvFwJCp7yzFUB9WTYldGHHAkk0nBc579A3F0yASFe+uW/NyeAFytpv0085WwgBha9V4cVZE4UQhAJQPTNg0AvB9FrQ2yO0ae3Pfjx0+Gjbxy5Wr58MPf5WwYDLLkrJy/hg5YRc6KYWzAZIAMFnFAumxHdAkjpDUygQLQrF+OsWHBgGJkuqe7vPLyq2HNRGeroXi8PHFGJABhM5VUFjJ97NiJRIuagY90knukxkVkEkmwb2hfjDMQxGG3J8A/QFoHNLeVhaU6OI6RY+AocGtLlG1Hqt7BPIMcRIbT2WxPag18HrjiMD64z2leiLNEfgPApqaS5mvmgbQZ7/cv/+Jflh//+MetCN6BAFdOC6Lis88/jaP2yiuvZTo4pto/ALt9Z2ToV3fPXiBj6DZOnlx9wFY6coxRd+3K473pbTrWfCQRcu/vPd1dwxYBvUOHjuSs1K5wXBF0/+N//l3eR7QuA+XWN8qnn34a+3HuXE29NMeMXJ3/4IO0I5Z2B7QmLXNJ957Jspnzv1teefnlvId7wslv7GCiOH395c7tWwEmnGbA2Z3kjAAIS8ur5d6DBwHXgCKnrRZFT+e+OEszoXyn/aEnOdScZ3ucWW5aZo+PRT7krYs00lNYd4SROypV9+Kly+XEsaNh69MQ4OSp7Gcz0Pn2vbtlcmqunD51JIOcAQUEWIi4yck4+kC8+xwdnMHQg5Elf55Uq7GxyLF70rQ65pSILNL5dDVnDDj1OxoWsXMjIxjo4YBK+3Dr7u0AOfsNK9DnaVyQwbIPY6uBKud/+NCRkF3Ajmd7Vlr8tpc4OvQTEglw0k2tySDwfLZSvRdb4H4AnbkPa2shs2oK2Fh0pme6XoCh+2G2ScZrHPnn7pvpZqk2o6d2gvSdojGyHLa2NzIXj2ynW+WE9LnVOGecUPrEd2Ufxidi99kkUWNRwTw/M8rqO4neLyzOB4Cbw5Ra5ETtVvJ3nFvrc7e8UzIr1EtsbcQprd0YdTFcDhnNdrDt6WQlW2B9M1hrB0OejmlSqTajP+hZ78kW2SN7StfW2pf6TLhEdBppy7FCLPiO1EitwBz7Qzg0mTVSZKWokc2mnooOoxORBkgejQnsbX0f88QOJJNALQsbhuwhp/DKWenX29uxTWyNGjayI7rESQzRNVOb4JinIyMFIF5cXsicInaIU0OHwXAcXNEQwDst9mdnck/gTLa4iaJnDIiIn6yG+fnYaHvkufaOo+ZuwNGVfHwu+1CJrLnsI9mpEfnB8tlnn0Y/IInod+/t97744rPYqOZM2BLvDmOw6YlUcMBv3iqLK+qYd8sJNVT7apqd+UL0SeaAabTVPxByjc5AQtdmHvPpMuu92bfFxVqryiGHExA/5Nh8JRitKe1whu5CnV05FDm0bmlxItX2TBvyOgYAUTwem8t5aRws9x8hEUKIrLRaTiNdNM8gS9XXqK3T2QVyQ39y+NmpDExvDYHnUEl7JW/8Fb+/OF8HEMf+t/B42+T457sumgtjsTYpdQSmaQ8PB9wR4sroYhZrqpGF+L2aTlV99yTZ7NYZNrQHj1Xa/IfnPyyffPJpmTOsbWqyrK9tJv3siSfOlLMvPpf8QiALqPY7lKINI+wbG1vx7A0G8xIUIw+/CRXaiEwF3l+7jjAA5k9g9HjBCfWtrZavDHPbWM9EZiwQQEdQf/2LX9RBWSMjj3LvsQ11eOlihBXAsh9YUUJDEOyRwwtDwKNdrO2pm9qQZkiXwlfrPnhgNPvjIormqFMioNgjTLLnKAp0+RyQUHSKae/fz/dSIFhdz3OxOYOcUgZAPRTlpOBaIVdHN+A2ECDASWKsCAcQ4KJh29eWVypI3+SsboVZ4ICJNtnHI0cPh6Ep7XXwKyDr970Xw0Xo1ZxgfWvocTN1HxwiIeJGNrBTvl+tk7NgSH2f4vtEoVopJ5VFq207IwOjoxFe7bUxh+2Z97ITAMaIkjl7HZYxhYU2YTcMAhmQKiGiZq/sOSbceWPKMAx1OF4d1trMgnLByK69dSEZn2aoZDOwjgJaXtXTXre9yph7f3ty+/adFPeRRQD40qXL5de/+lWAoxalDBwlSob/5E/+pHz8yYW8r9+3Pv9tCJu9wkiut/aCU+B3GRn3tKlRYtTk3b/33rvlu9/9XpwKIJ1ySj2Wurq1jQAJ67Ree8XgAf467p06ebKsrq8F6IkoinCSP/vL6GsZzNEFNkQLPZM8Nu0+3R3AgkNH4fg9KQSYQiCzaRZBWVOmIq5/9EffLb/85S8CpgAehg/7SnlZ31dffVb+8l/9q3JgZDTrdD9EHHwvgysdlOzo0uSdavrLdHn22efL//gffxcjolYMu8iQOWupG+pN3vza1xJyxxBzJAFo68qcg6eeCtAUafrd+Q+yh85Lep+GGoxDuhdlpsloGR09FONAL/zgBz8ImJAWQvlrHqEdr8JzRMRzL5yNIe5sk1p4M8bv62awrK0+ApX22/178swTccbJGkCtIxGAf/T4sdwt9wzTzdEziT6RmILlPVj+7r//95A6UoOQDupX9g2PhLT4wT/8QwAdkKLNt7U7A0aB3DBoWvYC5N6TETdkEqHUMPOiB8D3pcsXE502dwEwln7FMLmj9ISUNoAEMKfDEBYc8u99749zJxl5IJbMAXLeQQt3qRNa8Iq4PPvMc486ENknupfzSx800XSO1t/93X8rN+7ejrNw+sTJfBfwefnStURdXn/9lZyXZgHPPvNM9KSzTJv0Vg1ZWFpNdzo7y6VrV8srZ19MK1pr9xk1KO6kCA5QASz1dneX27dv1rTsnp44GZ6nznFusTr5o/u1r68zY6S9aY2vOxm9ggwQWa8gqC/6rLlbcQDKbunt7KpD/1ppYP48NT59/QGJCwsr5dCoRgI1fYdeIuAAHZnQ1lyKOKe5ssrVCcak0DfkA2EFJAMSdap9f84rkRAkVTedqBGHIZRSsaqTAhzuP3Cw1qEqVp7QyaozaYYIlejrgPLawGh9s6Zn2mv7EUCza25Pddxrh7AWmDbjSdqKFKX1jQAi5NnKylJSkdJ2PrN4tJ/Xzn02nV6RE96vKTSHQ3yOzasjB0qde7chMlVZ5WZNaayyqxlPa0wFu+JJ2xXbWCOwmlrK5Tr40ywvA40BUaQmMjER3C7M+U7OfGt7txzYvy/Aj5OQesy2eo5ZaykhfjJTis1T27UBuA0m9R6OQXr6Lvba7yDhOFv22H3UdMLLkVUOcTp2qS3tr2lGTQfBmp48EKDeOK0ilNaAZERe+87MHBusDm/2T0OL1gyZWpu5nsiTyB6Cip6uHbC6893kHDHMcW2ih41DrEaYro6jPGN4cK3ppR9LW0dIZndDPSqnT/2UvYI1MPmIHnYevtEVV4o1vUGPieqoa2T/2SuOFvn8yc9+XL77R9+rc2hWVxIhYncbu87h9EwYWMYHDILEYI84RTDMiePH4ySq2dFQgjNaz7orzhpMmiYCMoFkJ/T151kwYK1V3RtdYbYgfSkihhwhv2wgsgD5py7V+1RHYjX4jVy4DzCSfRVp7x/cG2eP3m3a7LOH9J93R3ZMjE3kPOyL+4NAy+Du3d3IB7x56tTxELPkSpTd74vQsz+aObjvaboTh+Zu7kytZa4jABBZZJB+F2mmR717GvKMTwRPWGNGq8zOlavXrubdRMPgL3qIzCN64GDvTD/mfqWBWGewAT0Ay7Hb9M+6zKTl5Zylm/jk03Bzb7l2+XJwItuPXOXgpetafYnaPY2iDpDSAUb706RSbNY2ce0lwmFDbHyTXuVi+FwaCEzP5c+bWhVK7hc//0X5x5/+tCwsLZcDhw6VY0dPlqF9QxHIjc2V2la2V2SiPIoWUSQz02YQ9KV+wBwMqSkUgMJSha7mArgAABDQj+0w3HJrfSPFqwlzdnSmw5NiJZEQit+Py6snfftuyeXxDpQUQSB0Lg1hxPgxkjWKo6jvYYqo0l9/aammvJi0fEV7y+kAIwXXVbA6yscffxSw99ip07nAtavJVkDXd7/73UedIhhxF0jqE8dN6hhF6SykF3FEgINMTX5wP4Yu3Wjaa8cgTIQLRQg6umuuLuXPUCdEeepUdQo2awOJOzdvRRDlLAMq1gRkUaaK4CgKf4b9rpdQp7elXKyadzkSpkoqEqXqXAL0jx4LS0FBADKYJYbFOVHm3t++K1BtUvzsK6cKMGqUr8/7jqYDiE5yzojyx6B+9vlnUdgvPH+2sk6DA2VjdS0g1X7rxmTdTW98hiKNKw4dSiTDuzRhU4WaGAWOpyLxsA0jIwFh2my6Bzrh1NS1jTKRFqQMdXdaboZVn8Xw1NQm7aXrUNfaCABokALj7323fcBCArZkzPvXjiFC5vKPayh3hSO4VGcTMFi1LkhBLIBSSn+vVuFdYQoZm7RfbXWr4vhRYu4rA0bepyZn4tAwshSDKBVg4n74Pcoow9EGBh7NabHeFD5moO5wrUnSLKSjdkhM8b12uBM1nVFkCGDj+FknGWFcvI/7wTGi3D48f6EcPnKojOw7kJx7TI13Wls3U+lGHNKzZ18s773327DqnLxnnn42jLxublj3GjEwQPR0rVVrb8/MAmk29EZNPdUtb6jMp1ZjPtHStfXNtHPFHDadyOw/RY21YyCE7ReX5stf/dW/jhP9wQcfhFljuOga0V6yefTI8aQwkHV1MqaUe1f32ZBda6R8j508WZu0bG4nZVGtksgewFZZ/9UUtHd2tJdDo4fLoUMYLENT7wZQSmFUC0U3OAPvL/9c/cBuobtFqUeSugDsGUrq7J0HoN3baxr85cjX7nYpfX3SG45mT9TsMPIiLZhWMoIgwQjbFzovqcdDCmdrE4+w6ttbmWmm+UZ3b1eZnZZ6sRvWXHQoRM2D+9FL7oLC4q3NnaQnkv/5efUIQMC+AKJ0pYsT1FMWFufK/n2jZd/IUFIvpaBJ+0gTkb7ell7ZKKMHDqVd6/Xbt9PIYLBvMBEQd6g69csB9d4PGJHP39Ole6WuaLXYFjnDPjgvDV56+nvTJMQeIeo2t9SmaV/KRrl/W8kq6OvW0EETFyAEwFvMvK+Ozu7SoWEIsL+5mb1D1EjlZl8Ae/c4BeDb2/X/Acw4Kp1Jvcu8rSOHSmdpy3sknbYA/0BGfxx0cvd7v//tsqRb2M2bSa+kyxE37NLwyL7cqd6+ntoO/PiJgClEXZogzNHbNRIgLcafO1N/Lnp59tyLIQk4xjWFWROc+1mDe+0O0P8AHicwtWnafu+TUt3b6hrWHiIgQxF7e+OcuzcArrtBRwGU3omcyoLwPc+/8Hx+h363PuulhzjkUltFTsmN9UvhRiaxlwAexxCII/+iKuov7Z95YPT2J598lCiD/2ZT/7+m7vzLz+pKF/upUVWSqjQPCJCE0ABCgEACSWAzSGBjgxtjuzseb+5Nbq+szsoflMHp5Jesm+vudNtug40xzWBAIAkEEmieZ6k0l6qkUk1Zn+d830rKi2Wo+g7vOWefPT772TLbElPu9/1L74v+agiDrHvmTFWijpogvDOS50um/tq1OIJ6LmXSVbR9r14Wa/OdmPXoRQMR6SrV8QrjmYiPJeGR6i4Y47Q6UNodwBwp6QUyTSdjP6RvJdEkJDi/KhWZNbV9ewI7TrsAS1LYvoC480F++MM3cr7//t6/xykkI6CBhqebb2ifm2D76aeeTpJRvwSd7y4LVDw7p5Uedraqbvbjh2+8EdQDSCu7wTZkoO75M0lI0/fso8w+f4Tc6w0V7EOfSCaDEaYpf8aMjB4hHxAjAnQDa9l5++keqMKp+krA+GFLvv76q8wRI/eSfJs2b8oMObpuaPhWnu/SlUtJcrm7fCJ6XqBF5/BPQFMbYgyvETA4J7Btjjk/xrwejjhiG3JqH/hDqSR0TYuvELrxzA0byx2FsonNDDqqK70yp06hRq99n01PqQqKajybzL+kLxv/mm9MlquPXeGg/ONjJyTBriUowoCbJMZoHfTsH8EaS8+3wajn/pIXn+Eu0Tvu3LLlyIcqEyC0Fj3Kf/HsCh3xB8IiOFq+/npvdKRkFtQXtFWFVc6MbXJG9o5uUyF2bnyxpoDCV2Ef+QQCVXJKh1ZY6Mny8ne+E73MLvsswTwbVGF9k9l/SBnvX7f+8RQ1JDv8twS1O1ITp+dDuV+ZAm9W1jVCnsxNT2+ym198sSvl7eeffyGHZYMYORUYGynaZ/xdABcrEV2rxDSnv0JvRIOSDLKJ6A//9Ke3k6E2qZnDxbnavHlTOXn6SJyaVasqptHnitTqAKY7EY7KzmNjNGeOpTQLO3mnFXDNmllp+gRjnMrBazdykCAL6WEZuVup6SbGywKMDV4Lq332fJry/b6yFfVGOXGCCTIngPDLHNtEAVma5kFzhm7FOSdQ5gNkxsDwUC2hhpK4O3spq5yS7fDtMtkKXFx4ivvpTZuSKWlm1DSkBIQiHOeoX8fuFr0fTbbOa2XYNZeKmm/ccJHa04PAYOPJH7h6Kd9fHfhjCUoEOoGojU+24AjoE+/L81qntQiqNBJTwBzOOnG8GolE6q3BnBQqWlMDQzdueDp7RDHLWDy+/vFkG0TTCQouXaoVmImJROEupsg8NJKZmDsvF6XikOE8O2NcK13iUM4RfvnxJ5/IxXD++/fty0UETzJHwUUQeB8/cixnSTlRhi6m/U2VaHQ0xjqMQQsXxWCrJnm2BPgtwgQButeRXUbB8Lj7ly7L5SePDN6/vfWHVDG2bX0pa+eIUvx//ejD8tK2l0p3V08MfrKG4+akDMbJ/OijvyaAZvhkvhicpg/LGpp+L/0yjH9lIZHFxILYHiekmUzeMMY11cWK3a9zZihumVmOqmfmINo3Dj4F77usg5K13xyDZoCmO9gME3Mnag+LwZ01A4QyvlZ7+6f6qjyDn9MXzlXCj9lzqhODPCAMNLXJnqKyV74Dy5cZdJ5DNjqwGNmxzs6pLK9AhMOdTFZK1ZIRMOiGgI1MOQyebf6CSm7AyW3gFs6wQjFrkgKkh55wPvZKHw+suoc2YFBywB32vkqCgUTj3mRT6bTMl5o7L4629VGonHDnwrH0d0GQzCS5pStBT1SkOqZ1V9KNy9fK6DhiiFmBMIzRYa15Le6/5AL54EjrDbh46Xzpm95X6aFv3Ehlxj1zrnSQhAcdIevs8wRH9krgyympzdh6Bo0GAENhNNwzPYCdISMgd/ap9mNOSzasYqhVS2XN9MfMTHDovNyRGdN7k9wIw+Uo+yEomjHF1Gn9vpcBtJ9kCOuVJmNMeGQfDCT9R6KJtrY4VnTAPUtQngqCYPnnxgaQVXq70c+CBrTfw8MaT/tK31yNu5gbTag3sE/CoD1r6p/Rl3W47wvmzyt37tRBwbKIdFKC4f5Z2YvuaT1lzSMPlx07dpULFzhE8wMZXjB3Xu40O1d7NusMN0MEX3jxpXLw4L5y7tS5MrMf+c1wZh5duHQ5Num5574diK9s8VXzfk6fim6kR8kEfehcrcnzglXu3LGj/OTnP4sDLVg050Ziixx6DpUkmfGf/+KXqX4x6KEhnxgvB77Zl3sAJnj/8mVxgiWXBNz0HWiJ7xK0c4LYuyfWPxGsv2zvp9u3R77+7u/+rupKjdNDlX0OXEwW2qwj9p99//X//uucY0NMAXLoMyUHyJ3KMYelMjTW4apgMWQuDGWLF0cv+zl29HiCJlntZhh0HV7eWY4eO1IOHTSAuj1BgKCpIVAxpFy1BOze+gRX9viTjz+J0y4j/Oqrr+Wsg1Roa2/Bba+UB5YvDyw+rJ9xuGcGDtvMC2LvBXTuCSdMz0kp7eW+++5JwtY8qF27dqZSS0ZVHtx79vvJDU/GX5LspTftcdV/layEHau0yYKUrjr77sqV8v77HwT+xD6zoewQZ0+gZO+tgS23HhXurmmdqShKeIJPVpY4Y0Nux/lveuaMtaBXn9m8JXLHlvp8e8WJ5GimN+T2nYzAEMBIAEIqSJp4BvZDYopsCHYr8uFqfLaa4G0v33yzJ0m6zZufKU8++WSFsA5ciZNrnyE47gXPuzRQPv7ko5zXiy9uzb2k3wwKDpR+HGSrEh6Rl1Bjz52TIF9SVbVq587PgoLge7gjZiHRS3pU+a327uFHaj90w+aqqsyG0u/0uedT6eXvbt68OQkQus5ZZbbjjErSQ2d5LggG90+SjUyT44w6uFMde4GAzxQcqjrwXXye86IrBVv2gJ8DXsXnoY+apAZdKJCtMOiBPEe1MTPi3+gP+2T7J1mTyry/C7r5nJBBnmvb1q1hXfvd735XHnxwRe4M3dXcP3sHxfDnt9/O52zesiU6jb5j3/jtghxy6H32HPENJA85lwx378PYNnw7aAHrzp61hggL/tc89HD2vY5vmUxF3/v4CRVNNjwF+Xz2W5IR7Hx7i7V0okLcensTpEnkKXw0ozfs7+nTJ1vokFoxq8PJL04xJtvTtrOndoV1raFA1LRmQRqyRKvwz15oqjuGHBATlQeXlvNMMYNScL7NHljz4OooA3Aag/jWr9+Qqe6ff74rAYFs1/ETJ8tDax8qL7zwfLl2baCsWLmiNUuhZi1cOtUh0a0IH45elgL/P0YPGbYjhisN3y4ze6eX3ml18BFWqjhEI3WCvahaGY2TOI44oa0tWSUws3kLFoY44ItPPk0mRkBC6BriAThCn8HYc3psPEEioJwASswFzLDPjo5y/uKFOnm8RUnoEjRlR5eYUhDo+EzGSnZcdN/0iXCyMlzv1q1kUShLP2hQzTxhPFRaBAwM5cjtkRgZ39f0oVB4cI4rVj0Q50tABYJiTXU6dU+cMUJ4Dl97a+ZEQ8PMKfI3TodyvCwyOAHo4u7du1PVqJPMR0JLiU4VNtXvOLiCHQJJgdmXWt4+HGMPBsIQK/kSXBk0WFdKUpBGuVXGoWoEmmFRlD/Dpak2bGitiluag1uDs5rKT2+3zOXZKJPKdV/7o/w7p5RxYOw5+7UKcSnKjgOUqkkyUrUkK2PCKbA3lUK4wjv9+56v9waywDkC3fH7t//0pxhGZe/5c5phdZfK4SNHwjp4+NCRyJkzEDSDZNo7irH53DiFZbLcGh6OclThUoHwPsbSsyst16Y8VaXxsvXFF7OW3/3u9wm2NmzcELnw3N5D4WvgTVWgtzZJcloFs1iN3I3esJNcy+sYdZ5phtbOmBEYkQAH/lxWUDbL3aQfKGCBq3NVUTl47EgrwTGRs1o0f2HpQ8nZmhbtLDPoF9lECypATsg0/ePex2Hr6QmTVGVVHA82mXy5g/SN/ePUZOirdV4eSJYz/R5dXVG8WIXIEieb4yJxIxnBiSCP1kdZ033kjeOX1H8pgR1MjI9N9Qy6y2mQFWjg97811KJS95m3QpvqmevMGDPGpiVoCp3yxHjFdN+82WKqWpSGZzJHD/RO604lpUKHBgPTBankIJrH4lkNPI4BVA2wR91dyZi54wLhOnOqDutrGLrIUq1oDEc+nJ29EExKkOgp8lp6IfAgiYDJyQR6MmAahFXF6RpG3PmTEXtVh89O5K7Qm86E/rf2DES8ZjBppUwX5AVqM1gH22Z45MyZOYea0EA0cTzvY8A5TuyLYJH+QODhTCWbBP/68/SjkGXwvOjYC+fL2kcfDSEBGWmmh7Mlk+PjoYYWlKkE6+Pxs2LFA2VXq8ne+uzBTRnh++9Ppevjjz+K7iInsur33bOkHMsg6aPZV2sLS2CofjeG4nd6T08c0dnzFiSIVn3g2NHdsp2M/fjI3bL7y925n489pkl9euwG2VQ58/snHn8i+7V09YrywXsfxHHbvHlLkkcqFBfO1VlE69Y9lpNAwyxRiJ3vyuWBZDyxLflOgY498tk07nW9AAAgAElEQVT2U5BqPxP4d9YZPoJr5+KeqxS4U/bRa/UxkfFr1zjW42ViEs0zp8Xk+huRjTpEF+lFbRhW7fG5nK6GmEaVnfyCI3GmBOnuif3zLD5TxYoOqvC7krUKduyzNQRm12sIciWqkEgQgAnSyDM5o7OCAmhlvlXGJH7AGn1X5rol2VMzzvRoZoL1zcznps+4oyMVCA6ohJznoYucu2c2YDtJma7ODC+X9GnvkFSqgybBKxu0QprCxybK+XPYRyfLgvmcyNEEBtbWQKTpHEkeZxR4t3l2QcbMz96wB2yFzw1hDORNC86IrGZsfDTOtDPKXrbVSqC98O9ez6/wN9+jIoUOuSaFZtbkHpbJFqR/eHiwzJgOsgSCaD4ZevSeyKd96pnWm/6XI4ePhgDC/ZVs9B2eAWx3fGI0slYd1elleEiCr8L7yTd/Yyx2qdoPieSQxqj23b1bNj61IWcQWuEWaRT9C4JKPzgbnw26piL2yvdeiUy/85e3y969X2Ug+49+9Eb05b/89v8pL76wdar/48uvvoxs84Eqq3BHkBGCeTOJ/C6D0G8giKhtCRIrIay4ciW+Gp3onvgJ7KqnN7qLTAq4VDb9u0ALciZJs9Gx9LCZ8yJBqFc59Nbd3fG73Rl2C6ueH+ggFS9yKVlQoYTdSYCMl4nYerqILDqnEGy1IPVpK2ixsEqk8KP45tAX9JI73xDOfPrpJ/HfVXHJWMZUpI97eoJtcmJv7Lf+OXJK3thzewTaTob5QH7IsPVY47JlqpI3WzaxPXvk/fbP+9lCtpV/3/hZ6SG8NBB7RHbYMPdLUUXShxw2r9HjGt/GGAejDg4dSRBGb1RG4Y7SdvzIJ+nREdCIBGWvn3ziyUTYNoyjzCBZrMvggjJqBIHyEnkeOHggWeNH160rSxYZslRCTwimsHLlmmSB/DN79twMDfv444/Lo+sfL2vXPlTuuWdhWfPwmlwS9MoujEyRwMCgLhdUlgl0zUGlujN/TqgxT505k0nT/YYhrlodRyPDBe/UpmrOM0fDYblQDtfk08zRaQ0HPLj366mJzhQaIVJBgAGlrL/z3Vdy2QmTH9hFQpdJ7G0lDrFg6NqNa4HNPLH+yQg4ZhBCTYBkm+HuBTpgCYSRUQ4dIsrf3p4Y8AwvTK/AmhgS2U0OEIVVKQgrBpSz2V5UWRZE2JThmxkdYRGa21cuXxsos/trJclrMq3ZwE5EAe0d5fDhg7kkICbJJJlTcmkgAppmszmzy8hdmeWZ4d/nKDsTBsHFJzPpG7lbM8EwwseOHgkMh6NQKaNRq7Ynmxv2px6DD8fSLwFnb12ifPscgzN9ehxS65TtACmwvzIpt24Pp5Tq7CrU7XLFmqOwHBpKxvTee5aU3/32t3mfErdnIA/OVRZBRtUzp4dllt6miTDc7f16TwJOv28oECljf6f8KDPZw4qPh+MucSCVbcGHZDwo37VrH0mWR5bevjt/sCsO1cXzl5IpDxHFHXOLVGu6AmeslbSe0GgmyOL43LyZgJOziY+eozZ77tzSLxhsq71eHJJFCyrsAkzBe5pyt+dkGBu8rHU1VcEGHiMwavrMGNKmmkEewC8YSRk9GS86ADGA8yPvmlwzP+ra1dx9Bm7wtmz6xJSzncZZWXjwmS4TjjkE7ZHVlNnv3i0rVzyY94BNcsaCrV26PJ996sSpVAFUHugeAauAwR5TXt7nWRomRJ/JiVeFqlPFDX+t9z9MXsN3Eph1tncmQSBQRGUbCNbwUDLOgvvaiNweB5QzxHki0+TUmcoakU/GhXzJYoIJyETTfZw/+sdrKWTfqWcDWQL6TImLc2fPJOskyFyzelX2GklH0+9Gpk1yl5nbtXNH7oz5LJUsAt3uoopZlmU1wBRMjy4QgoB4zpiZ75ZYIMsZnHrz5pQMNBUXxln/RhIU996bO4uIQRadI6a/iLORnr++vuyHAFoFrH9WraQ3s8nIMV3NqMn6Nf2Kfq9q7CwwPnlWuia9ECOVJZNek2FknHwGXeC/6R0QsNApmz0RvaMno0IbPCdYCLa0bwTlLQgoGbcPmcuAkOPcucgbO+Z5fHatrtaKDvuj+butxRTGGHvmBrXQ01khz+CY9tV324/a4yczfzmQx9Cpo9ZFYpP+izBJ5PWqrNOn1UZ058xR876waE7UvpowF/XOCATuxpDzqhBZd5wtcJfaJir0EO3wmTOngm4QMILICUg41rUyaOZFZSj1+ZwAwQtoDv3VTHkXuFa2wDq3wh67A6o99tlngYtz5vT8kblUjq1vsuRO0/vsVWUeq2QIelcz66xVlZag6Oxkz+osPg52Bpq2+uxUIe2LpJQkEPicytz1m0Oxp6pxelf16KhAkz37qt+ObNBbzVBNMuZsu7s6M7eloelWdeAsquhIbjR9QndHbk/Nb0O7HojMsWPl6LHTZck9i8ry5UtbNP/krvZUYVwDW9P8Pq27soQKsOxfkAKBVoH/S7gY6i2x15Y9RIfNGZawsW9+BCDuqTWQK/vQ1l6nxlu/Zw4z2NBQKiwhLLlxoyxetKSOGmgFNXwVmX+23Bw7a5Q0Zg8gGdy7ceiaOXMSmEuWNH237mLgU2seLD3TptexBgMVvt70n/j8JOzG7wYGeu36lfSgSgT7zprEmB07TKcmow51cgbDWn90GrlXrfdZAgABLv3X3tkeNl/naRCm6hU5lHRwbuSSEy7pAmKnwq56pA9EVUfSGepFv2KdvTRakRBDg6l8TDnmCSb1jEl61YHK/KM6L6gvgZ0fevSk77tm6Prc2D3P3iBK6DT+CV+VLWj8B/eo9izVSghnnS6hUy9dQmveOcWKpwJBR3gP/4SP5f/tXdMPHzREa5ZbDThvl+OnTsRXjC2FWmoFG4LYpldHH6Hzzn0dRfpxMc/lzrG1zsMdth79umwl3Re4crfe8d6p5+QL0anOtUGU8JvcM3LutRnOmvsh8Yfuvw6JzZy9zPC7HNsuvggS5y70kqSzpOzltH5Yqz0hb+yAz6JzmxlA+iS93hnTF/5Gt+fuFcQX5pzVkSp8ALC8BDpe/MEHH5S33/5j8H6vfO/VOIAerKlqUNewvjbehtqdZPLb2yMEfpQSDTXk3ICnyZ5w6D7ftSsZkvGJtnJreCg0s4+tfzzKY92ja8uah1bnoKuzAbM3LXhqkDkHzni3a6aZJAyDpW9WX77D7AQMCyo6GeIJlzg6Vi5fuJhssyyvjaRwQdc4ckvuuy/TzmXvOHE3Bi6XTU9vqpuob6Nb6Vgj64Ec5rfCgKGsC9fdmynQNr8ObhqLAqC0MeRwRmBFCaoAQaWLEKY0P7MvAYG9Y0Btvmas6jB1xakN89bMWiUiUPbaxVfiFhAQUt/p+RiJ7s7u0ALLrohqwU42bXq6XL95tZw8fTzGQmWEksHCUefW1GbDL3d/UaPgFSunZq1EsGZMT2aCg6xqIajlrGM7CQ3vNDj1tqyN0jVU0e8rTeSsYKcpJoFBaIaHh2qWq1eQM5EstmbpZgIvGeLcYxvhwCp9YsoS0Lign+/6PBdh/cYNUzAk38tJT+Wvo7Nmv1euLGdPnUmfg6yty8UQeFZ7zLHL5Z8xPRn00CmHG742Xmqe5OhVxrHxrInSFxxRrrLNHBEB4fETZ+qMisV1joRMC2NFUZO5ibHxfJcAAAxT0DN0q2Zt0XaCdGhkB82x5tAo93RHBtIQm8nRslojeVaOu3M3V4MDJIhxZxmEsTtVwTFslLI98d2YHANfCDSmrjWMXt014OAYkV33KP126QGoQaN/0SuWIHIY1bPqSTW4nINGAbqYFG4YlubNKVdvXq99RK2MYiqoKKsxA7aINJp+QDLu++2Ve8FBZMxVS/Q3VLYh0L+xwPx8jj1nEH2+cyO/zkYgQalaY6WKR+k5kudi5LzOHclZ3L6dQcLuQnDfYGfgbGZzaZgeGcnzhFUyA0hLqhL2y3oEqQxD2NZGR/P7pgJFf2QI27wFcYh9l89P83OrURxZCMx4SC8mxsoYzv++vnxfZKY1E8AaVcwZV1U1QWxl/etJJdG94VRwUCh6r0vPWVfXlEMiCRXmpq7qQMmG+XG/00CrD258PPq72UvnyTDnDDlXk3Xoq30JDWpLf9FxHZ1doS6eO6c/Ok5QJYPmvtu6QC+7OiPjDcOYoDkDcjPw9Vp0rn313By9+h5VoJHAVDhDdAhZTr/iDD0Qs2rQCcO9cGGdwXH6VJ5ZUDA4qCKhD7MrGU1Bth/OvQwjOm7fTw9yAJyVvb87NlqGEiAb4mweUnuyznEMJVUEI60B2RWzPhbILYPr92yOuzVTEiVJQWQBN6O7A/25caOcOXG63LsEe6hZYmZatcgIetgXw6z7gprIwM75Ks+9rQRj7e9j4xDJ9EzvCfyxe1pn5vroRRD40IOCBw4tORZMgWWdOXW2nD1/pozdHSuPPvZooFfW59zJRUN3zIkQXJmztHfvN+lbsj6/d670PHpXeuO1V3+QHkjkLGtWP5zX0m8qFtbLh1A9dmHeffedBMAPrMDKRD8bHmn6+ulUoMgXPUr/HjlyKCQoqj/0Aap0r2d/633tjr0gx3Q2neC57rv3/6PB5dSpDq5bp+J+J+QnAjzvrSMmEBqUFpU5iPSFDFR24d0lZxVY18Dl8sjaR8LYVZEM+oUn61DfkyfKoYNHyrz5fWF91PdFZmsmeTA2J6xvK1aWo8ePZNTG3dE7qWyAaHFSE6zcrBUD9wCsTDKVTWJv1qx+KD4J2+JukXWyYa1sJFvFgebU20c2yx3Ta2ctzsPfvv3tF4KA+ONbb4XNDB2ylgGVatUJxAJslH43Sdwf/OC1BKy3bkksmR94KUkmjj4HWe+pwZdYWyvL2czIm4oMH0zCVXKIvqhzt6Yn0+6OGxYtadlUZiUd6KD9B/fFJ1q5ckXQBuj6rdMMHjA6uoR9FUxACJFHVU4snYJwwSxdqBK0devWoHyGVMmx+3W2+lX5MK35Ku6vpFFmM3bWIDm09bNnh/xC8optkAhib0IW0tkRR50fw38UbC1B8nQTI9lAkkLkmx9HXpwtuefHBsmQIMU+X46OpFvca/Y7ow2G9awviB2X/CPfgjrJFCiKZkA6uTkYGm290hUuFuKPOyOBhfp5auPG6KwqN3fzWT6fTwgF0RCOGY5NjjBNNj2l9JlKO31kb4JuGbmTNQs+/a4yBY7l7oVNccmS6Ffy5lnSszxwKdW2xq/JSIjbd6qPbAhpmIUnA/uUqHrttdemigrQOXUURYX42l+VLNDeh9etC+qC/bBP9rUhNxLoaDvwPBhHxRttp098NklgOLPKvwSmUuPVngEHwfD4sQD/XcuoYC616a+WRuvsmIkRvRCYSioEaejW7cAABDqDMl+thuwXtm0t3/72t0rfrDoxmuLwfXUY5M1sOMxp7/SZOWjYwGogGVgO0a0yfPtO6POQFCQz3S5LNKMMnL8QuIcLATaiisSgUwD3oIxWprw8EGW8/6s9MQY2vsk021QwJ4eMn52DXiPEuWmS47BypBunjiNx+qwmTdNfH4ji4OjrkeGEYT+iwO/esUYzLkxz7wqmkcAEkjJyN1WKwHtaAUlmPgxcjOGTseDoiNxlJzM7Rl9DZ1fpnzU7zrzhiRs2PFlu3x0K5K3Op7lcjcjChfUZWkwVhNMZalr2naoDnFr9GoxYLWlPj/Ny6eJAgivZaEaAA6cZOo2naFHRlWqKv2TWQmUhC8TtzkilDW0JoYyJgIyMCWYafDwFY68oMpcPrMl7wK4EGiCG+rucrQI7gffM/qEwKSPkAfbJ96o0upjkiWHjFFE2KiEyPnUWgKbSOgC0Kg+whNq8HgaWoaE4WZwXAwwrOUOFZO3Y+UUc0lDlmgdw7kzgG17/1NNPl8ULzJcZDmZX8EK+5GIZV/9gYpu/YFF5951/z51LVpwTm2x0rRySEUoAFO3k6dNZc19rAjrF7G9nTp8q506fjiNZ4Y73pm8Gpt4aogBbTH81ABpOgMkZEow602a4ZVd3bXK0V/ZNttHddiect4CLw1mDrkr+YL/+/wx1RYm4jTM4ESNLL5A7NLjnzpwNBNJ/Y+6STZR8OHXiRL5DRTYMMpcGysFDR1IpbKgoH1z1YIyPXoVQ8cqYT9bhhXq8KF8GBREHY+Hf6Sh3z90UpHJoZZ/C6DNkhhAq6/5UkAPtU92Z1h0dI5lCcdIzsrGVnKUtRo1RInOgJYyH++g7nXP0wVgdetwkR3zm2MREHUp5U1b0bu6Z7Bld597dHbkTByIzjwYHc68zU6dgrgRVq8FpM6jXvjCaFeZ5K5l+d5Aj3wzUJUMCV3/nTFfGn5pldj8z0yHzGWoGOsFja/6XhIU90DhcClw5qInAQu8XauzKCOks6Ej9Os4Q7LmyU86OfqK37QPjB3bLKKuinD93NpAc607g2Vs/U0LK86uQyUTbd5UC+rFWCioNre9N5nCcjJSQAKxY82ALbjk9Ay/h4O2P57av7gJ6fz2LSCBmz5mbQIQOsRbNq4LRRXH0K1W3Z+NkueMyv5IPt4eGy7y5c+KscTywJMkIIxaRtSSDreazJD98B+jb+vVP1ozq+QtZ66ljx6eIO9xn+HvBHMdYU7J+vh///G/L5PhkEkOcZjLdJC1g7ufPnZ+zg55wxiruW7dtS+CCfleFRJUZ5Hzvnq8rQ9zw7egoe0gfQhvQcaoTS5cuL0uWmGskADkVkgojIGpgUIOBOuBxVvbsscfW5x588P67ZfXqhyJDbB+bwHl19hKIesP27v0y58MRdLfcFfpGlRU0xzOHYKV3Rlm9ZlV639JjNTGZ7D4HlswuWDAvd5eT7P+d08cffZSgA7xPRti+g7uTbbaAPqAjwB/Jl9+THfq6Jjm64+QiNQBhqoHiuQwlFYygUFaBBJGkY1c+uDpwpDR0371T+maC8S9P9YOcOseKNLiVNXPWd+7SrzQtlQ76WjVB1cvrBTRsUuaNdXXHJqAPBgUSsNC55N1aJIicQzME2vf0981O3xsb445XeGntT0QEorfZUFVVOX09KgqcXXO0JIaOHD2a/js213fpqRE4s9cSGBxWwWfs7PwFYYJkjzJ7aII+cS4Lw7xWyWxmRt9WYgTDpEfKsuUPlGOHj8UP4196zowNaSuVRKHbkOWbuZf3Llk81d8syGpIjSRePA8b9tFHH2avJOaPHz+aO6aSQ+ZUyySu7JXASaX70NFKn9zIHnlx3hLW7pD/eVZ9KWQ3+r+jozr+06ZViu3uztLR0pXsBhIItsX9T2K+FSghI3jooTU5Bw63wEgVSyJCJYMeEKi5A+BiDWqHLkKmJECH4OGDVMbH40ko+B5/C4QSOuTm9fjtzsvzJal7ayh3l13id/qdNfDVrIvsZ0RCSGoqjJnNYpOakR70vWQX30uyzfqhnMIYd+5s2bRpc2TXD1/OXibJ++CDtarWgvPxByUgze3yDA2ZguRR+mrnY6Tszt0XpAtA7WdgtV1dCWD8vzOnr/is/DW+DtudPvQk/0ejk8ggJXLm7Lk8H7Y1/pQkTgId0sbxZtx8SbLsrZKQLGsdxnMniiiZzgnTZu/kwwgD59EFoujQYVoQmkgNshQdmJaLC8eKKWLo9nB54sknyquvvVouXNSfUWc91KzmrVDdeY5mdgna2sHBG8Ecw6YTDPAtRkRWZ/GiRXESsc8QkG++2pPD09+gN8dEZnhWzz93fp2rITODEeXTv36UA9N/0mTprINS42w+9tjjcRlgYH03dpeGPYVxAglAV330+PEMcHxmy7NRgunV6ehMkyJhXbVyVWAYcO0uiVIsjHkytLP6o8wxWggwHWSgDj09qVBwztDN2mdwGpmXGuD0J1OQSsmNm+XAgQNl48YNpbO7vbR3Vlyun6bEHyaPybY6tPTkiZwZQWBQvIbA1YzCwijoQKqmmZFyuFy5MtAafDY9r8sci77+sI0kMh8fK7t27owzyDiQD8QQjAbFF6XRYjjhhBNyikD2grAKNJrG5aYiINBxaSgzw/OcO+UG7qJp05kzGi4BIzEig33pUlly732RUReTE2UfrL3CCSrrWXPWyrwc7jrRvQ5WTDA/fDuBmHMJxG0RKm+VkO6y78DhOD0INRgfWSNMWrLf4JXdnV0xzJQFpxGMjuLh5HICTNfGPPP+e+8nCRA6UQNv8d5jlZpWe1TsF8KKoydPVHy90nmGJlayBoxVF86czv30DxiCPeW0VJhIZxxlBsLrb94YDDOT8/l6794E/vZchUGTetMHwcg3PUIMLHlQ0RP0qnQ2WP84Khn4WdkA27oqbCAY7Azp5PTMKsuXLi/Xr15JFc75ua/B6FLEk2Vqlo37rpn+6337k7WXgZRwwCbm7Oyn57WflZLyYs7yyOFDOS/Z28qaZ1YQOusDkT+MMwzN119/E+PN2eYAujuUK0UJOor9jRPckBak+nqjVoKdJ+gZ59E6OEYMljNdsWJVzQL29qShlYJWeUC9Kqto3kTPDFXPc0X2jFJ2n63BurDwdHd0lhXLl+e7VcIFTgOXLubOb9m8JWeo9yhsfC1GIEaIpy/oJs8ZlNqU7DmNSCTaajNr1iqQujUYo0dfWJckERmmbxvYhr0StIBjPvbYEwnsMuRtciKGByTRHns9KJh+PYGJ90lEBeaimolUI0Mk60w2mb3du78sf/3rh5ER0N2KyR5u0e6riPTFWeXImTT/vVe+H93N2UmVpb0jQTrdkMGst9ANj5ZXXvt+gm/2QIBVIavt2RPPbu3TOrsi9xpeyRcD7cd9I0tjE+PlsSfWR3cxqhAFfu+5JbbcscEbN8pAi84VcyRdj3xFltweu/9s5xUT7i8IDLBG1T2x5h/96MfZl3f++KckJTY+9VQyrfbPsz6QXrPe8s//9E/l7/+n/yH9fQZPChYDh7xbg8s09t7V63EtCTB9O37vO8g3PeBsJBXImH0CNyQT9u6LL3bnDENv26Ls7+zqLocOHS9rVi9vDQYdL88882yd8XbiWB0psGhx1uhug7Vv3botfkPDPOg8BUAZ83D4UOY2+W7DbJ235zp4cH8qjfpJfZY7BCFw+vTZsnrVqvKf//4/x0HfuWtH1q1Xx0wqgbuKh7Wz84JgtvStN99MkqzO/1uQO1L3Xs9fd/6fk0i/cQIr+cGswMrpSGQCfq9y6h6xy5I8AnFnWvssKiHQ5k1bMuj73Xf/kgDqxa0vls8/35l+Kfdextnd0pdgjouzp3e2b99Z1q5dFUfQnRB47dt/uPa5La2Dhj0X3S2A8nzQIbLR7Cq7Zb6KZwVx1wqgN0WiyhlK2tqgJKNCsnEnjjznT9VGdYq8/80PXm9Vf44Esl9n0uytPsrqNdGZZsBDchw/eqw8sm5d/kbOBIHs2I4dn2ZfXn75u9k3+sU+1qHxECOV4tte3nPPfbkDqnX7v6lDZflaEjAJ2OJjmCfzQNjKBHkDly5kHpyAXKDDHtWA6U7+YVPoX3bMme7a9Vkc5AprL7lfEqwSYVue2RLbdenKxfLw2kfSq8hX0ZDvWdigMP4ZpD46Vg4c2Je9b8gxGpZTwej03p7cIdUdFS33lc63F4G0tlgE7ZcgnA8nuQea2sxjE6zXuYF1HlytQugPq8gIiWlBGqKozE+T9DQi4/qNJMAXzJ+f/6fTjhw/ErY4rMEMqf3nkwui6d8m2UWXNv3MbLUEB39I1aoOs6+D031/Qw6kgsY2CiD5b83f2UqJrKaiT++BOrMJEro+M1Wqicnccbrf+YoDGli9hGtDU2+N9EOGyC9YmAIBWbI+usLZ2COfh2m5qVzxa+oMnjqLK+tAznXdHKWrsbGS32Fr48GfPLZ9Mk2BEYBKS5hmtVY064O9skZpkzWwaW+L0bOpoCeVOadmcgFgVAQYRzz1l69cLe+9936MlYzR/gMHyo5dOyIgP/v5z0tvb1eUVx3e1ZXLKOtkcQ3mXvVAY5hSVJ3pMy2OvsuoCkIpeb0DZCgx1njvo2vXxZmTUTXQMQPbZs+OQoFtTXXg4qVkbl2aQDlaQzopLRdMRgv70bQecArUhIZ3dgQqJwuQ5uOu7vLVnj1h4lDOV5psBpWKxmXaKJVQSraVFkX0ucoK0YOVqrLFMUCyLqodDc6Rw0EA9dJkmOr4WBhgZs7oi/BGKG7cLCdPnAqU45F1ayP0hICCrgOqau8HuFxod7vMfzgZY0GgrJvgULBeZ2q1CkaN4m/HYC1bumwKqynQ8dkUQprjuk0LrmVNZxQK7bHxNNHGwZpWWU0CRRozW+NogkwZ90DCxsaTDZ2CZGWIZIVKNedhrQxqzZaPRJnrs5FVImtp/Ls1VN5/7704tgnCWgPRyBNDyRibZ6TJ20XlzKDZROJgTWFrW1QzuTLFLqi/uTS1IlbZxY7HKZG97k21U7B3a+hmKKTXPvJwuXWzloqtwVmGhOG69WFO6SnHjstGzit/fufPcZJqkmEomTOxaTC2gbtVzO7I2GiMnvvH4VOVo4CQWWDsYoQZDgrWc8q2MQjVAbsVViEBqICVvHCslIrNlBI4y1pTFE9uQGQwJxlkGWFVU8G2rJizJiv20L6SHeeTvo/MezpTZs+r0+OD5W8NbGT4wD4YB89C0ctKM0buIcfEnWa4amVBk+2dGD1zCsD3rJvzAjLjDglSBOKek9zKPgoWFy6YX5599tsZRuz5JRn8MAScIuyF7hxGH8kEGVC4ctUlsi+QA/8TUJNhzqcguEL2KtVlpZ69EAdOpUWjOWNJBu3t0WNHY9jd9+g0RBigddevtqoXddaE+SnJxvb3Ry9pHq+wtP7cT04Luk3//8LzL2QfGA4KP6xFrQBUINckRXyeLLWePBWIStlbIXFNtZIxkDxJ/1x7R/Zf8GZ9ZN7zpHLf0ZHK46ZNWyqVbO5vnUINyiSgMODYnmiAdx+w9jhD9ODuMudLxhA1tL/fd/+9pbdnZvn8ix3BtGvGrzj6Ov/FGumCyqpF81UAABesSURBVGRYe7I4wpzHVMimGzo8kmDNc3h+dzMDCJcuLSdPgjp0xWlsILH2li4XHK596OHofM3bfk927B8nxz0WUCNN8fkffPB+ZZZatCizitxXAc/N69fL73//b+XK5avl1e/X/s09e/aGlpjzZNaRPiSsSGyZ55CFxCzl/X//9/+QXp3f/fZfo1+3bXsp9/a9996Lsw9OpHoPSv7g6hUZekoWVTvpJdVHwYYg6eD+g6Wvb0b2XWCvTwIEia2jF80qc870ACao5597Po6w7zEc3D4/1pql5NzM/3nnL++Vbz37dAuC3RdnY/v2T+Ns0TeCAEGMpNwf/vBvZdvWbeWNH/04jvcHH7wXGdqy5dnIx/ZPt0c38df+m5/+NDDPgYGLea2qi3UIxtyHI0cEjKejV15//fXYEva3QneuJ8FYWQbrvCHwGTqPPZbtfnz9E3GAM59oaCjvoTfYLfJBTuhEDdWy6OirUW43gY4kxJtvvpU788tf/DKJJlVSCc9du3YFxiNjbRaL17z51puRyV/86lflN//1/26RenSWb77ZFycY4+srr3w3ut2MrZ27dpcNTz5WZ+otWJA7fOr0hTzzwgWzI0eqXe+883actWeffS5sdadOnyxffP5FfACyyZl01pKaAuCFC++JbDSBPTmXtCHX5HD1qjX53P/1f/mfs7+/+tV/G2jaV7t3xxeSTENmQWfzMdz1ufPnRo/o2aZrEdjwCSVh+ChGZjQIEck9+3382NFAigTbgmB9pQsXLU6iRHDOt5SUhCJgExumNkkXFRgVV7Lw+RefB1bP+RfUWTeZcnaSDjUJVJO3KkPsgMCZL+B1bWUi+kxvmNdB5Pi+hYsXetQknOlOyRIVpzrnB0Kg2pj0yrXQPxLVdDI/AXxt8aKFZalK5agq04n4nfQmf1dyhd7Xh26/G7QDmaXLyIzfS76C6ekxE4BYRwaWBmIG5qd/dTIBoiDC3RBQS5JLxNZ+6mkJlATFyI/cGf5G0BiTNentsyApVJ3ZZnosTHJtdfQI+aNXEEoMDQ7HT6fXJRqRJajm8pGiwxEKBQpek7980wceWFY6uyBfBsvePV8lcVTHT1TEgHPjhwjw7LO72kB9rUcCg97LkNy2jnLi+JEE9YhdGkbMWtGak9fxC9xjfqLPlhRVQbXfZFb8wsY7A7JSyYCwmCLyGFbR+XSSwU6Q0lYpXikmJekGyhBnua9OPOYEUIr+BnffNhXkVMgG7K/PqKxjd8r5ixfLe++/n6qIuRiyERw8SmTrS1tbWQ883ZzGWjKnzBlgigRzk83XCNVQ9vluh67UyWA5eJWBOqOmssBxLtasXJ0LAPqQKdCXB6boLBkNv+M4LVsG21uhUmF8aU02t3ngapjfMKvoe1DaFeA05XtOJ6ftqy/3ROAETOkfmN6bAYpO3rMR2FqpqI2xArWZ/TOyDpdF4yPMISw0RS6TQGAq48hgGi49s+cFwbGf1lszVqNxFikZlYfunjr40nsZFd/LqAh46r7dijLm2BMCAsHRdzlE7yB1skEwt7KtMhICzWRnFyzI2WJYA5XhiKRRXXO6/ooOGYuRKPA818DlyIPXyAYRTpE5Y+7yeC6X10Rh56rPS3YuDZgdHcloulxbtuDAv5sLo6Ijy+eypM/pFvrl2qCPOAGEwfk0MDB/5yQznqB6JtKnl+vyQJ7fPCZOs2yiIC9sfa0mSmxzFL1zccHtvyZAAQK2mfSSjOrVMm35SHn66adyJhyEhoXPvJvrV7HGVbz9voMHs8///K//HFjHU09tLrNnzU1J+dTJ02X//gOBC1ZI6akYlddf/2H6iHZ/8XngfzKUoIRkTgldFhe8DKUm+fQ9R49W+IYqHyPldZSAWQmceoqNA6q3jNLmnDPEXmNvfH+TdTp+7MQURluQQPmE+WdoOAEtR2DDxidyJs0U9QsXLybIC7vgJQPDatAkq25NXkfRe0+dA3U28nlfhpTBfE+U0fE648DrKHYGSiZ9w4YN0SU7dnyWLJDM3/UbV8svf/Ef0li6e/fnkR13gtPHQDJO3/ve9yM75jDBlaMNN7hNQOlOmWtRkwOzyvFjRyK7+s7II1pLd52Dypk0+V3WSBBwYP++9AuRw8qQUxM1Ag4GFnTCfqJQJUd//Lc3U2UAgbIvHFe6jH6YP3deZGVkdCQwr9XIChKItGUgMGOsIZeMSfYwyJJF9AGlX6mxDVqrzGcCdI4Q3S0pIXkiOOPcNOx87n/tWanMQu6lqjnHSfW7YRViSL2Gw8zBaBrIJXMYJXcgDE+LFyfbat8wcAo2BCCv/82PyolTx8uZU6djeK2BXnee5ECle9++r6ObOdBk0++aWSx0s8+tTFx3IsOSGGbvvP3nfy+LFs5Ncqpi9isLXPpVJibKK698P/vx5e6vkk0ORPnK1STIBLwrVz2YNYDgkCvP/tBDa6doWelL+v8Pf/hTYKAvvfhcbIZqG4fiv/yX/yusRc+/+EIylPZUtr0GG6fLs996NjAmTo1qmTVyRgWmH//1ozwXFscNT26Ic7Nj16eBpjD+1uNsPbPMNZ2175v9Zcszm2P0m54x+o/8SVqw1x999FGclm0vbyvf/96rcfTp9KPHDudecIRrUFjnwrhfy5Y9EAeHzvb+f/2Xf82dMIV+8zPPtIYh7y8fvP9+4Dy//NV/yGgD3y3ZtHbtuuwzuLokikztGz9+o9y8eT37x8aTVTrHHag08LUCzdkB25T4QDDT0OcHtnKtwtc19AvSJCr0ibAn6x+vg5g9JyfOuWtUX/vQ2jjmbInfqcRwqL/7yndamWaT1/X1jZe/vPNu7vd/+k//Xdm3f3/gtHwLCRPyIEnyxhtvxJl89y/vplL705//Iutmv5x1RkW0ekfZYudG9t0B1S/Oes2aV4Ijdwksf2h4MA6exBq0gD0Ek8vA4ZrYTxbef5A1upD8bNjwVHS/n4dXG4MxmkqbZ5TEc4bu/j/+469Tddi67eXYMzLuu62X7fOZnsn7n3hqY6r81kUPzO6flfsu8eC+yZCTT5DB5779YpAVOz75uDU8ub8cOHSonD13IX2o9y1dGrsmQQHOFd/s2rXof4lLibAw3rUgf3wBz19ZztDl34oTy/fhB0kC8a8kLEJRP4o2viY+0kPThVBqWnRegxChV+9ffn+Sb56fX0kWOP/8DbIhUEDFrGLjs+h0+2NfUh0cG02Qs2jBvEqccLH2CJNhFXEEI/whxCBN1VGCtaJWFsef4JNk1uQ1kN6RVF4kBOzfFDLiytWMC3CnBaH8V/1AnH6BhLVJXJCp+1qjD9gw58yvxAIo6WZfJKt9377932SvHn8cGcOMJAw8W6VPn1vOnj2f4BQNvrEPEvX64ugJ8tv04jcVKndCBU5Slr8AeUDf0UFscchPJkt0LNuNWY4P7RxCPHXxYuwG36UGspOxqWY6SUJkFlYrOdz0rNtrd1TFkf+5es2a0OBvfOrpSnSQ/jtwc8mv2ZV8S79xqcQGbedO75ykGDgBsq2ykCJgB5Hmzha1rkviEnBC05NjwOjEZDCLfjyIf+AQm4x4GpUuDpR33nknl9/Av0Omix8+XH7yk7+NQM2e05/5D6I+ZVwNuox+JjnPmBm2MgO7KFvKFzzCZrkkHN5g/ebNj3AFc97RGSrkitllBO6Pw6Takl6A1asT0Fm8TAJnCCbY4cUx6ezIRsIwEhIZgSuXr5UFC+elSmAeAUcY/IbjINDxw5DpKZIRj5LVRzE+ngCtYZghpNZIqCizeQvmBzLF0OuroHwIH8eGMaTImkZzStRO2zNl3brX/XEkHS4DgP0Ok9r8hfOTZSDsvktGkbJgxCvt64w4DxxymM/gOMMkNB6Flv6c6diu2qIsKXST2MlCAzdREZD1Sg9GyrSjgXqQcELcDFT1PTP7+8uqlSujVGXc4PVTbclka4I4EkPhO5Ph6zY3A+/+5SnoH0Y/Bs7Z208ZE2fGOKq0+Z33wB7be5UlgY/9k8VWeQSRI7+qIT4nc4pGPfdAnF8OPPmnyTNQr1XtomgeXrs2Dgsjdfkq2uM6cDOkCW3tyYBFGWG4Wrw42ULZWBmjdY88EshLna9dylUToEspe7/5uhw8dCgMVY8+ur7MmY1B5ptkFtGZaga9eLFODP7Wt57LVHAVHc/q/Cmyh1oc90r+6x5ZF7mvBAfT8xrON7lkMFUXUez+4he/yJkbugYT7VkblpZUHQXRLUp0GGPKLMNGBwcjL4J/cu8MBAn6ky5cOFfWPvxw+gE4u2Gqmzc/su2uwiSDFKLD/mT79jDkmU5PBtY/sT4VOrIiyAbBc5c5eQIkhpnicq+s310QKDPEqreCGb9zBq9873utnr4asFC6dIB/f+vNtwJFfeGFF5NRVx3VN3LlCqhTZ+60SkYqjDdvJFvMSTMUr1J/Hsi9ZaBkksBCPLNgj7yYYaVHj/5ilAVXYaxatCBDKFNZCftcX9n16c58J/gZWRJogSXYY8MfEb+oJBw9ejA9eNam1xDOnMOdIYLnzqXxlEyBAXFA4LDpkjvD4J2oXedn/ZxxcsPhmtbbW375y18lKYI+mqOkoswxt19kXbXDGQpKvUZFcf3j6yM3nNFz5xBy0F1L4iAFHjIwEOdWUsAa6TJr5LzZS3v94x//baoBAgVwZGfsjhjmB/5gP8mKe/vSy99J9pojIXvt/tIPzz77bAy2QJe+sgGrVq4uf/7znxJIy4TDnDO0DKDn42Q4ew6CDKsEh0y9RJC/0Y0Y/si2THbDMOX5vc8+Mspez1ldYXDh/AVJHqio+B5VEjph2QPLyplzZ+K8gQ0xwCq5IDv0zd6v9yazSp4FGLNmzYmh37v36+jexx97PIiBD//6Xtg/ZUVVNtwlZ8K+gVmpTD399NOBzLIXqjb2xN7LXHMcVJLIJhjQUxufTuXAMxw6fCCwResie+l3HLwZ9AG94/N9jgDjnbffSbX5pZdfznwbmV0By549X031l6ii07+GfHMO48Tcvh17yelZtvy+kCCokn322fboAmQFYCZsCUcMZFGPBJariiDoT3aawy9ZSY80/aQnThwtW7e+FL1gTohkil4ackUXOjcyi6Huqz1f5W6B8f2f/8c/5hwEnajrOV8SEJJwX375Ve4iptU67X0wSRXBlJ4pey/YY/cRLHnNa6//MGf261//bzkjQ0npXmdEZ2BOdOc/2f5x+dEbP64zWI4dS4WMHVKNkeTRl0UGBV2Cb3Jt/1ULmwnyqtaMU+DG2DB7eiLr//Iv/5xs9nowe1X2wcH4PIIB/hAdK+B0t+jJSkZTGbcEHZJadJlqmWe5cuNq7hOdLuHT1dEZ3cfx3bxlc57H+swa+o//8b/Ps5w9eSqfQYa0J5jZRkciliFLqjp0HRvaEJsM3apzi9g3uom/IUkp+eJuVv+g9keH4hrl8xQJyK38ra5lWgINa4PgCWvYhfM5L34QH6tnRm+SIxInvlMAIcAJM6NZZ2Curb5uMuCc/K0JsjyLSlxnh4Tq9XIXYdD1qykAQB+wAdnvLgyhtZe98YudV0MYE/h7K1hrBgfTKxKP7jdfthmOWVneZiRpT/bZAdVgPgJEAfknlwJwfosqn95srJ/kASMsCOjBQ/sDhZNU4ZtcvHAu7Q/3GAy/aGH6rdkdMHnr5COwIelzlliZOTN6jU9gvqQ7qP9FFbT2lLalkiyYFayTYckbNtd5ob4/d/ZCdInYgoyIB1JFbg0W99mS2dif6RYVWveK/UwHlb7VGdOT4KlzADvLX/7yTnnjjR+lL5Jd1i9Jtr773Vcyl2rfvv0Z4rpp06bSdur49knO8G9+85tkDLZt21aef/7FOMOgKxm41qLfrNCFOjgrJTSN9MbqtZi8ai9ArST4e4YunjhZ3nzrrRb94NJkSk6dOlP+4X/8h0Cw7o7eThROsTN0BIUy5BRwZgjFyJ3ROGkyqBRfhWR43UAuqdJaLZHVicMcOModppXTa12ZrTE8FAXqYoiOVWl2f7E7w7Y0/dl4sBo/skdK4nqJMDZp9gujxUGTWGGFGYl5icg5PkqyDumVV16JEvHDwZa5c3H0CzHODpnh55Usf2BFvk/21+EKxlxcPOEuISMRqM7Da3MWLg/FnkbEu6PZB2tOY2l7W6UCN6xx7G4yoJQDQam9OjWI87meV0Dg8yomfHr2GwTOT5OpV8UhXF5bpxfPCj2pbI6gWIDT9GkQ2FB59+DXryVEyiKzE/r7cllUZpomRsZfo7BnCsSjrz9nImgQuFGMsos2irHoEFSOjMSJTk/OwkWB7nkOe+nsXEyGVqMeR4bRC7NYd616uWjWX5s6Pc9I1q2SYM3VKenOemv/xO1USBghJXwBj2BPoCPT1QT9lFOyxmMT+XwGiuOicY8SD31m4HAT5bIBV2fPlE2bt5QZ/X3l97//ffnwww/LsqXLU9lBEavahqGHEgMnEeCD+Qj8yLF9pBRrL1eFmvrxTDt27ojzqFm5mS1jzxldilOGHu7anYX9bppxGXz71yhXAYZ94iyrIC1aeE+Ul/elkmDSeXdXHNzTZ84kgy8rSeFxUFS7QNZ85s6dO+JgMjRw9M4QcQhnQQb0xa1bc7c8p5k5MoBhsrs5GIP15IaN+S6fwSHnsHCaDx08kMwvhQqO4W4INHd9visleb1ddUZUrUT+0z/9JlCz119/I3pDdpv8nDhxNgZk3boKhXD2DK3A0tlueeaZ8tWe6rjYe06UrPeSe+7N7zj7ZIsMvvDCCxVrfflyHDiQHMHfc1tfqFTK585HLhkgzq9nJIOgUwISCltSwVp+9rOfZRgao4Bi+ur1azEAZFEGkszZE45aeshm9ZeNG55KMDh8ayjwDdlCVRyBmwBMoHP1xrXy05/+PEbHe4J/Pn8ucqeSZGI5B1uQ6zk4GpwYSaY0zoYQYm6apQXVMoRNUibORk9P4Kn2iezTAz5f8kzALhvNwfa51kc3eBY6QdBCLv1OQOesVbOxZjlr89xUOMjQ73//27zuJz/5u7AYgXuBKarOYK7ijHGgQcY43oIA95xzyTH/dPtn5cSJk1OMTYYjk1FG3Ws4DoIyziunVAD0ySefJDB49plnkv313xxqsB0ylYrBmtobo+pXyVJ6ygMPLM/3HDt2PLIliLVP+77ZF13OLrETklUN81NnV1uCWQE05i+2wfP88Y8gVjPKt555Ls3tMryqJPaeXSJ/mfc2MZ6kUq3QXoqteOmllyLzO3Zsr/Zw2QMJtGRkQZQNQaZb/vCHP8R+0QeYLzk/kkf2pzJ/3Y6dVmFk47ZsfiaBlkAwU+SXLk32nGwLBlUtXvvBq+ld07ML+SBpxsE1lkHSTcXj088+K0cOHywbNz4VXL9ndL+siS6QWOPUaY6nO8DhrV+CRCaXzLoT7rE7cf3KtexzqO3b23JPQ7Q0OTbFOlXZMPdE56os6sEhbzLdZE3gDv7DwbWHTcDFrswH3bxS4VySDHwltqvqpcHoRXLufoBi0Y/OmRyyE56RPrX/Am66XpDvfqeyunhJfAYBgkpd0+PrDDjBDXnO/gP7MrMsxEwt9IiEDX3tx3OzY01SBalAaMaHh7M/DdRz5O7tcu5ChQxKCvOhbt64HtlnCwKbvFJJkz42IPul7+ZuL5i7ILorSdzrNzIwt6d3eln7yKMJPKybzMj60yls7+joSJk9Z1YqeHQTPe47yYZ/Z8foMrLO16B7yXJ65QYHkwwjJwJX30FO+GF0F7kjA5JgGUQ8dCsDbZ1/GD5b8/skLh9asyaO9JdffDHFRkmnubsNXT9CB4lFqBvPxYf0/Bj4GmKuzBCanEgiyJnbQ/rJ2SE7Ydvs96y+/vi69iNDoDs7Ao2tzMO1igJK7b0hdQpRVyX7qsxytbGfPFiPSps7Td7Itvf77woVr/PZBD4+J77J9cvxve3PnNmzyvCd25E5ST3yBEKcdobRsZBUeE5ySpbNBeTjCbD1amXQ8x2J1Uo37w76fslPPh1/kS/24QcfJpnA/kMnSHK6I5UArJS1ax8u3/nuy+U3v/mv8Se2bHmmzvkaupXPr/elMo2yVzNm9JWzZ05n3pDqjqSifmdJ2b/5m9cT1EuC0vkCnf8XIebUZ7b+c2k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png;base64,iVBORw0KGgoAAAANSUhEUgAAAzoAAAMgCAYAAADr/BdJAAAgAElEQVR4Xky9d4zcZ3rn+VRVV1dV55wDOzHnJDFIDJKoPCfNjEYzPtszMGzv3d55d/84LA4H7D+HxWEPuMPdru2FsTuyPes5z4w9kjzKpAIpUsxs5tBk55xzdVVXV1fV4fN968fdBghRzapfeN8nfJ/vE17f4uzjTCKRsFu3btlAf791bNxo27ZtN5/fbG193cLhsK2trVsmkzGfzyyVWrdQKGQ5gRzLpNOWWF01vu/3+y2dTltubq4+m0isWWFhgaXX1/VvqfV1i0ZXzB/IMX9Orr3/2/ft7/7LL629vd3Gxyfs1KmX7a23/ztbWl607iePrb6+3jZt2mjDI0N29epla2pssanpKV2jurrKiktLLD8/3wYHB+3sN99aLLZqqVTKGus32MpKzPr6+ywSzrdQOGzBYI6+kxeJ2MTkmIUjIaupqbF33nnHcnL8eqfHT7qst6/H5ufnzTJmbe3ttn/vATt//jv7q7/6K6uuqrWCglIrKCiwuro6S6dTtroas9KSIquurbZUKmnL0UXbu2e/tba26p2DwaAND4/Y1NS0VVRWWDqVti+/PGOTk1NWWFhojY1NduHCt5aXl2fHjp2wiYlx/X8kErFjx45bW1u7VVRWWiy2YpcuXjR+QqGwLS0taV8KCvLNHwhoHXJygpZMrllRYbFNTc7YzPSMra6u2sLivC0uzdv6+rr2j/3ZuXOnvfnm9+w//uVfmM8fsFOnTukZuru7raury+bn52xxcdGmpiYlC4nEqu3atdtefPEFq6uvs5Xois3OztrCwrzNzE7b+Pi4jY+Paf2PH3tB1+L9eDafL205OQHdN5lct97efrt//4EtL0et6+EjGx4ZsUwqYyuxhO3avctOnjxm27Zt1f77/BlLpdfNl/Hb6Oi4/cM//MbW1ta01uwB67y2lrT19ZS9+MIpGxsZs1//5jdWWlpqodxcGxzst6WlBduydYu9/Mop27pti62urdrc7Jz2pqGxwcLhkK2srGitAv6Afm8+s/XkuiVXE1ZQWGDJZNKKiopseXnZVlcT5gsgIj7LpDN659KycvP5fDbQP2BlZWVWWFQoOVleWrbJqSkL+H1WWVVhgUDAlpeXLCcnx1aWoromusT1eQb0hr3nmlNTU1ZbW6v/R7/4w/d4PvYyHl+1QE7AyirKLR6P2/zcgs3NzVlBfpHuiU4hM4ODw+Yzv0WjyxYO51k6ldLnGxoabPuOHbYwP2+dN2/q3nv37rMNzc02NjZmDx89tEzGrKGh3nbu3GU9Pd3a89nZGZucnLDEWtyqq2vs6NGj9pOf/MSGh4csEzCtaU93t+WGQhbKDUl2wpGIZGJ0ZNQa6+psZnZG74JM8F4LCwvaL/Z2fnHBqmpq9V3uU15ernVaS6zZ4uKC+TJmtbV1VlhQpDWKxWJ6dq7Puvl9pnWenpmyvPx8q66p1mdW46u2ZcsWvXt/f7/umRPMsba2NukSe8Xv2PuK8nIbHRuzvEieRQoK7cmTx1ZZWSWd9vn8FgjwJyB9nJ6eto7WVivIL9D32R9s0uLSolVXVVlpaZlFV6LSw8RqwjZt3qy17GjvsOHhYSuvKJfu8m7YHXSZdYhGoxbMDeqZR4ZHdC+f32d+n88Wl5b0ruVl5TY2NmoFBYX698amJnv08KFkEJnCruXmhmx9HR1Zt/jqqp6zublZ697d/cTy8vKlL7zPykrUFheX9PfEWsIa6htsPbVuqfWUvu/JJtdOZ9J6zkg4LHlDX4qLi62yqtJyg7mSTfYbucb28a78fuPGjRYKh2x6akrvwb2LCgulV9yDfcS++QN+q6iosM8++1SywLrV1NTqnaLLUe1FSWmJni0UyrWuni5bWlyyspJSrTv6wRryzPzhWYuKi6yystI++/gz29ixUbLAe7Je4XDE1pJrlspkbHlp0SKRPCsrL7P8vHy7ebPTKioq9TlkDTuQSqdkg7jG2OiYbG9xSYlsPL/LDeXqXrzz0rKz18gra7dp0yb5GdYMO8Hv2A/WCh/Q0NAoOUj51rUu6EkoFLH5uXlbiUattLhE+1pSXCq7c+/+Xeks/qCxsUHPil1hrVgH3p21RWZY3+mZaa07f3iXeCyuZ8dm49dGRkasvq5e68v3M5m0zc7Mas+5BjiB67d3dMjPcE3k+GZnp01NT9u2bduso6ND74XuLcwv2GpiVfL08OED+b3R0VHpC2vEOmIjsE34HWxDJC8ieZqcmNS6ocfhUNi6nnTZ4tKC7du/X2uHzgwM9Ft9Q4PWk++DOXiXYE6OZIV9yy8osIGBPistLbeB/j6LxRNaJ13DZ5YTCEiveb+JiTHpUwHXCObYajxhqXTaJsYnZFerq6ttw4YWKyoqtnHkeHHJCgrypGfgHr/fZ2nwkpmVl1dIVm/fuWUHDzyj58tYRjLNvqL7PsvYaiwm+z0xOSnbXFVZbU8eP7YHDx5YaVmZBfw50gv+zMzMSl6WF1fs+InjskHdT57YhpYNlpsbtOjKis3NzlpyPWl79+61ffv22/jouOxJX2+vsF55RYXsKvKFnoK7du/aYwODffbiSy/Y97//lrAAeti8oVnvMjY+rnfbsKFZMsE+Pbh3V/tfW1cnjIeeYz/q6xssHArZ/PyC8ERVVTVbZUMDA5KrqupqW1xYEA4oKSm1wsIivRP+Bb/Cs2EjsD9cD9nm38FO7An4wK3FjPQJXQcbRiJh8/v8WgN0lf1dXY3LHuEDWBPkin3A5rLOlRWV+nwoNyKb+PHHn9rU5JRwG9iipaVN+HTf/n2GU+zt7bGLFy8YgGpyakzvX1ODTGyQTV5aXpbvBA+fO/uNbdu2wzZ2bLZf/epX1nnztq2tpSwQDEkmU+mMngP/lp+fJzv36NEjCwYC2XfxycZ5640PWFtzWKC9o9k2bcIuVtu9e/csLz/Pqqtq9FnujQ1j/S9fvmTLi1Hhr40bN1tJSYndvHlLulFSWmp+f9pmZhwmjcVj1ty8waqqamx6alp2JRDIkU2qqaqWjM/NzVheftieffagjY2PWml5mfz+yMiw1nfrlm3CmuwPdmtmetrS6YxkE9nt6+u3/v5e+fEXX3xJe3fhwkXbsmWTvfXWW7awuGCDgwPW29stvLlp4yZbWJiz3t5eKy4qMR+xRjJjDx88lA0B1yAX2Ap0Df/CDxg/sbZqidW4+abH72Zw3jL6qwkZWBRiLZm0XL6QMRsbmxBoCAYDEnQMp898EmQMBAbNc4QIF4KJweDvlk7L4PCDIMZicVtaidsvf/lLu/TdZRkMDAXg+/ljz1t8dUVAoLKiwp559qCFQkEBjbraRgkXQPnZQ4espq7W7t+/Z5cvXbKZmTkt6MLCosWiAKs8twChPCkXwDg/L6IAZ2Vl2fLyI3b8+AnbvHmLTU2N285duwREUTJAO8a/uKjYyssq7O///td2/vx5KyossYryGhkwBALlQaCKigssPz9sVVXlll+QZ6Ul5bZx4ya9L0CKZ8MANzY26jtci425c+eWtba26V1xeidOnJTB7uvrtQMHDtrhw4dtYmLCuh53ufWUo0pLsFlWAJW3zgBrQDoO7OG9h7a0HJNTBGyxZxUVZVZWVmrx1ZiMzrOHnrXnnztm/+bf/G+2e/deAdmysgoJ6uVLl2Vc2bvmDU0yIk+ePJGib9++VQYIxw0IDObm2IMH9+zq1aty5Hv27LHc3IjeA+OFgGYMpUtZcbFzmndu35GwDwwM2N07dxQkxFZitp5K26lTL9mBA/t1XYAvMhnJC1l/34BduXLN+vpwVCUyVBgV58jjduLEi1ZRXmG/+Ju/tUAgqODkyeMum5wct/qGejv18ov2zDMHLOPL2OzcrEXCETmp/IJ8GQTkGQXhHXhv5Bm5Xs8GUcg8/4ZCal9zcywnGJRTQ3cAi/rJmAAQ12B/MCwKoAI+GS10AiOFk1vLAhi+xv34jiMT/AJuPJNzhDnSLfaaZ+T3LvBx4CWSn6f16O8ftG+++dr27T0oo3ft2nUBBNY9vZ7R3mKwm5ub7P79+zYyMmqbt2yWkR4aGhSo3LNnr+7zuKtLeoBcbt22zTZv2iwDeO/eXa0tBAYBDPfFyAJesRsriRUZzujysp6R9+f3gCDsBftVWV5u165eVSCETvAOyCoBJ++EkatvahIp8aS72+pqawVC+X1+JCJQnFxL2mp87SmAffy4S2Cf6+UDlBcXbWFp3jI+E8gJ5gT1/dKSUhsZHZG8oZvsEUAd24b+eICQwBwdGx0btWAooj1Anh3psyaZAWCyBsFgrrU0Nil4I/AFALJu2BLAKKAokONXQML+t7S22uTEhJ4d4gYn6wFxz3ayB9yrv7/P2ts7JHc8A/fk33AgAHTeZ3R0xMrKyrWONbW1NjI8LFDo2bGqyipdy4HpVfP7A5JRQCNOjL3k3bj33NysgCkgJb4aFyHA82PvvPvzDP8taGYNAQeArd179mi/hwaHBEbYz+Xosp4TcIddxRZCbiGbzj4FraiwSO/lvTfPxXqePHnSOm/cEPDu6NgoWXWESVKBRTM2YD2lfYoUOqImkptrDXX1ekaIlsKCQgcQl5f099a2Vjv71Vmrqa4WyEQ/ARgQSIGcHAvn59nE+JhVVkFerWeJlZRkms8rAEml9Az8nf3u7um29WRSYI7fYZNcYOp0Gd1CdwFXrG9rS6s96noke8E7IVNch7Vg31paWvT/j3u7BAiRsXQqIzCEbCcTa5J3fk9A8vjxY123tq5a3+PdkRl0kDWFMCAAqaqslDwRsLD/yAXPyr4gs3Pzcwr8AYdcG91YTSRsanJSe1xZVSUQ3t/Xp7UgQCGILykuEdB53PVYBCNkSVt7hwwimIK9hjTbvGWLggWA1tVrVxTYEfTUVNdoXwFRgDNIlr179kreeT7ANs/Kd7seP7J1S1lz0wYBcPYCkgJww/UePrivdWpvbRNRhNyWlZZaLB63oaEha2xoEDmGbWLPWXu+R5ADmAYsEiSgIwRhEHgEA/gXCNSpqRlHvKwlJC/zS1HJVTqTsrVEQs+MTUT3HdDLlW6g/xAgdXUQuJuz13D7juyMj47Iv7NOBKA7tu+ymdlZ2Qr0u7e3zy5duqjAgECAABxyC7C8vLSkdaqrr5WtBfyDmfgd98K/3751W/LJOoObeD78UFFxiWSb30Gs7t6z09o72mzHjq02NDQskgLsAIDlnZFvfDAkNzo1MjykdWJPIb1HR8ckx/X1dZYTCGrvCX64Nu+KD0H/8R0Edvzwfthb8CHP3tTUqH0lQIbohOzivtPTLviorKyQHI6NjcuvEVSjR+A/9BJfArBGt5GbkhIX2KAXvD8/BD6iKyGusP3yPcs2OzNj6YzPbt28aWdOn5EepdNme/futzfeeF0yxT2xzbzLCy++YHfu3rbJyUk7cviIZBzigHeF9CFoIZIGL/3qV39vl69cNX9O2Hw+yAtsTkB6yrNiI3bu2CnbB5kAyM8LhUVGomeQXCI9wgTHZr5ARjrIfrBe3JM9R5YrK6uFfVhbCM/vzl8UMQz2grxeWYkL17EHdXU1trKypGcfHiJYWbf6ugZdM50x6Rc+k3dAvquqKq20tMhqaisVpOUVhG1t3RE1wdxcR0K3tFp+foESEONjYyImIBiRcWQP7Hfjxk0rLauw/ft26TvEAsjOzZs3pB/1DXXmD4AbUhYJO0L49p07woE/eecnNge5Ozuvvb569Zr2H6KH/6K3e/bstq6uR7YSWzHfyMCNjFjsLFADCLKwBUVkKmrEkhH9kVnYvMmxYBgiFrplwwarrqrW72CiWFQxJFmmE3aruMgxK7B3ziBFLBpbtb/4iz+3oYERO3r0ObHO+fkR2759h6XSSZucGrfmpmY7dPhZSyTiYpJxdESCN2502p7dey2cH7Fr167Y3bt3LbEK+ICVCdp6Mm3B3JANDgxqk3CiLBaONxzOtbWkc2yvvPKanPyFC+fEmLS2tmiReAeADMp543qnXblyVQ4/Go1bRUWNmBVeHvaTACo3hPML2eYtGwXUgzm5Ar4oCMCe6+CEMDgYGjapsKjIPvv0U7H7MGWwFjAUq/G4nNxzzz2vwObqtataS35//PhJgYaqqiopp8eEo2CLC4sCJjiV4aFRi66Q3UrrM7Av7e0tyo4MDpHhWLSTJ09YU1OT/V//9/9pb7/1jowvjgulPHv2vA0Njlh1dbm1tbcK5ACE3377bYFkZIX1QYlZ0xud1+3bc+dknH/87k9sZnZOrDLvA8iUA88lC5Gy3p5eu337tpg01gRmie/xdwJdgjuAMhkQOZy5WSntB+9/IKXge0VFhZIFngPmDZb38OEjCrauXLwsg3T/3l3r7eu1qqoKO37yuO3Zu8vy8kK2HI3KsbEPfB9nhkLhXGF7ngKvoiIZ8mQiabGVFb0rTovgWUxhKCh2HKaDa3n7jC4QdCoQWcURugwRoIysHE4XmcNYLM45kIdR5v/5w7PhgIuLi2T0MH4ouRjObKZHJIPP5/6dYIKsawTWZFYZL4Lz27fvKAOG8ykuLrW5mTmbnJpUYL1//wGxTAODg2IhcQTT0zMyigSm6DtBKGuD3BPEwMBhxGD9jj73nO3YscOSa2tiadcScT0fYKSyukoBjIIcsgjJdT0DcgDwR9Z3bt9uY+Nj+gxrj5NhXT2yBHBY19Cga7IfdbV1ug9sTmF+vjXU11s8tmqzM3Nybk5XhwRqCWDJxrA+kfywABwsPb/HKbPHEAl8b8vWrU+DOvYfvSOIw9aMjiD/NTYwOGA1tQ16J/YqHo9JjtkLAgPAIdeqLq+w69evSQ75wR7yXARXMPDFJcVWWlaigE5Z58ZGl50G+K+vK+gmewDwxfHwfeQIZwdAYI/4HM/AfdFhjBB2i6wqWQN0CNsAUMKGYehx7oBsgl3kxWV1fVpPnBY2Q4RVOJwloqK6PrrL83/33QUx0mSKcrP3lt6kUrJZZAFgT7FBgGfkHzYT/4GN5J4AbdYIfegf6Be4gq3nmbkXABBSizVAtnkWiBIy8fv27RNoINAB7KBD6AfXRDd4FkAWBE9tY52IJAgEgoCAAIxf+w/Y4u+wzgCFW9dvym6Q4QGEYmsJpiENAK8PHtxXZQMB8uDQoDJg6IKXcZUuLC3qvdA9AlwAJmCANSW45N/GJ8Yl5zh91kcZ3aXlLMu8qjVk/RSQ5AS0J14mT4x9HKCMHEdF2kEsKoDzUSGRFiMO4EOuXYa6XnoH8OW58QsAzrn5eYFs2GY+TyDM3iBr7Au6hn1A3iA72jva5ad4f9aLLMx0ljmHJVWwUloi2UFfNm/eLMA9Pzen7zlwWWLrqZTkhvVij/gu+s6/8zkIJPSd3+EHsDnIxd17d23f3n3Z4GddmRWCCDIMk1MTVlxWIqIJllm6QmCWi1yuW2dnp2x2a0ubbAHXRF9Xllyg6gVn68mU5YbCWgfkiuAmFl/R+uB/sFEEhegvwox8ECyh/4BubAS2dzm2qkDv0aMHCkrRQTCHC/QTAlnoA89w+cpl4QCCUwDzzMy0AD5Z6MH+PgFArUMqZbW1ALYFrQ0+9NGjLvvkk48FFskQ7N69x9ZW1+zzLz5XJoyM83o6aeXlZXqnsVGXTSU4RVdGR8ZF7EJczM66fUeuInl5jrxcWpKOtLW32IGD+6ys3Ok26wHGIZBDTngWmHkeHDwSXULGXOYXn4BfxHdS8YN/9KoTsEPsO7qM7vGMIsLNJ1vDZ7kupDf4DPBK4Mue4jP5QV4JUlkj9gD8hL/CVvLDv7lr+fX/XINAk7UfGBiUniL7EFn4K/xZdHlF749s3L55W7Ye8vfM6dN29co1Bceq4vD5bfPmTbLxrAMZB4iVgwcPWCK5Zt98/ZVt2bLVDh48qDUuKy+XDYBkQLaQ6dNffG7L0bjF1iBX08ogodOQVqw/AS97BAlHwM7aV5ZXKJgEC2G7eT9wLGsCMdHU3CCZBsO5bOyw9ls+paxMOkJy4R//4R917SdPuiWjwWBIcoCPLC+HnFy0Y8eO2UospgCIdcWnbmhuFb4Z6B+UnJF9xFc1Ntab+dCFiGUCrLkpRlClUX6hginnC1e1b5D/4ApknCAKEv/bb0lc9FkkLygb+c477yoT1N3dpWdvbGq03r5u+X6CX0gY9hG5ptpqYmzCxkbHlQ1EP5Ad7A62pa+vx9rb26y/f0Ay5BvouZJh4zxWZ3BgQCUSW7ZuU1nM+Ni4So0w9tu2bxPAv3z5sgR+25YtSp8DhB8+eCDnADDiQc6e/UZMDWww7Pjdu3f0cjt37jZ/MGR//h/+g5QPAP/w4UMJI5F5QWG+FRbmy9gCavv7eiTIMD9LS1G7d+++HDGAmM1H8bu7e21ubt62b9tpeXkFYqvv3rmrtJ0cVjDHLJNWuo1AipT7nt17BPRu3LguZzc3P6tFAsRh3C9fvmI3O29JeQCCiTilD+Vy1CgJmSbeMxaPWnl5sbW2brB3f/zu0yjebwEp9dWrV3T9Q4cO286de7TZGB8MJQECThiHC9Brb2u3E8eOifUFvD15/MQOHiTdTYofELEkhgcDixFFgYheVbo0P69AIAV7PwoLBIvos4qqcmtqbLCl5Xl7/OSR2JnDhw+JsfuLv/h/7I//5H+0psZmldh988031tl513KDsO0u7be+vqbymx/84IfW1taqLBYOG1AyOjYsho3UJPtz6NnDyqwBXlA8nDaCj8JPTEzatWvXxAwC3gCXlCQCxnbt2mPf+973BFq4PkDfKz9CNihzjETy9TtSu8gi64chJOjB2d68edNKi0oF/K5euWx5Bfl2/PgxO3BwvwVyfCor5FkAULDAyBsGk6CUQDgeT8ghcQ9kCycOczoxPm6bNm8S04oDxahMz80IcLAnGEkMBvJHEIQDw+iTFsb5ArLRmfn52aflMBii6UmXbYFlVTnZalxgFd2DPcRBuJK6hBgb1tABaMq0ItlALW1pM1dSF0/Y559/rsC8r7fPtmzZpj0huMAYADp4fzJhBB04UQxAOEJJzYzAHmCyrLRc+oJccj+yXtx/dm5GjokyiKNHj8ioLS7MqySOAIHUd1FpmdaH5+Z9ACc4Utg7DDnv3NHe5srwAjmyB6B7wAOZRvaita3NMj5fNrNQr0wSYJf7xKJR2Z3iolJ9n2vi7HDy3BOQj35iLwjc+C575soXVqUjrDGOjqAPUMi+ck0yRYBF9J3PsY84CAvk2NDwkGN0YyuSexhcPiu2D7YpNyRW/cUXX9R3cUjePTHyrGdZRakCHWQDR+jWP6Xv4/RxKtgd5E6lfdkMh1f6QtCHLLEHPAPMGZ/n+1yH9SZzQiCHvrKu7l2DrjysuEjvw+e9jCOyzt9xntg09II15d1wMtevwZItSI4cy+8CLWV0MmmVvfJdfofuIi8AWpV5Li3rmciMk81kj7GDrDNrQEYBgAoRVJCfL30kUMEuYD8onwDMODBk0i2ujVzCZrOm2FICAYKq5tYNcsA8G8QQgc7KclRgQExoKCTyjM+ODY9pLVlDL1BEzik2ArQMZkuhuA/BLusH6PdIHpV7kWnw+wVKkAcANZlG1ktMbF6e9hsWHEessrF8WPg5yV2T/NmSvg+4Rz7RfVhQSnbQkZLKEpUVUd6LjUY/kE+CcEDbHKUl42O6loKL0iJd2wsECbzwacgjMoUe8kyAPb6PXKNHAHSVjc7PSc4JYsgKs6cADmwwwJY9Yf0IoLAVvNP8wrz8PM/P+5H9Qe4cG5yWT0JGsDnsMQAKG8Fasn7oEL4Pe4KcoI/IIfuBnhBEi+32kc1OmPnN8grzLRZ3DLgD+ZXaH+7HO2ALVbqXdnYF4D0xMiY5BmOAd8ASrBP3gZAhM4o/gwAk8Oa9kGPKYQhyCOSSa+sqYfMypOzb6MSk7gPeaGtvEzEDaAdgA9q4Dj+UjGp/s0E/ATh7DNDFTxMwIPuFRS77gN7HYzEL5YYF4MjCQ+qyFs3NLQouuOaXX36pkjyALTrOfQkYeAbeE3khW5Nco9Sy3g4dOiIdGh+b0LUgJrAjvDe/H+jvseMnn5OPIfOCHaRSpaS0+Kk+OrsByx6xWCyqd0InCD75N+w1a8p+8wzcBx2A8OPvEBH4MbLLXoUCus7+u2xtUvrjldvj512mwpEmyBZrx3dciW5K2SBsgqejyLxH4CN/VCXxU1tTrX1YTcRFRKCzdfX1lheOWE9Pr/n9OVZX57KTiwtLqm6BJAAH4ENZE8qJ8ctcF1B96PAhO/3FF9LnjZs22qFDh0TcYjNXYpQDz9unn3xid+7ctraOzfboca+NTkybL+MTMc51eD/2CjKCyiMytwR8TY2NKvfDNhLc4F/whewLrROFxfm2/8BBleDh18AaLgvlcBoKi+388sxXCtZIBpCZ5Pcu2DTbunWzPXhw12pqaxx5EIvZnTt3VWVDK8T6etoS8YRsN9VQZHRraqokF1u3bbb1zJqyO+Ayr5KrpqZOmXZsA/IMQQUBBylDsOPwTUzY9rvvvjOqMr7//R+qFH5iclxBN1VWkCwkNGg9ef2NN5/a4nt37tqli1dk2zZt2iLSB1uhDNL4mPTeq3pSBcZQ3zV5kosXvxNjgrLtP3BA/RJsLKlC2CNS0zAPKCWgWKm5igo9OA85NDho27ZvV3qMF6O2GlZlx47tYiVgPDFizzxzyNZTZu+//77duX1XIIXehk2btzhmiFKckiJraKiTE4BFJWpkwakRJV3JdzDOKNfjx0+UKUBIdu/aJ+aJqJXPobgYVSLl9dSaVVRSS1hvL730koVDuRIIgilA/5PuxxJuAAfX7Xr0SEETALinu0fgirIoGDwMMOlQjCPBVsemVpUNkBVCuP/+V/9gu3ftFHiE6cEx4CSqqxHOVWtr61DNPkACAIBjRuiOPf+8tba1KJuB85ycmLKS4mIxSXfv3pOwAw7ZXFcu5XoTcHwYVDJbMPvz80tK7a/EV5QRI13vD5gEiFAKwd0AACAASURBVMiYnhXKEv7dv/s/7Pd+7w8F/i9dvKw6XzJjZAEwGhh+WK4DBw/Yj95919VdryUUjAAy7t27Y8vRJTlamCo552IyNI7VFAgysl8xgRzYDWqzUUb+H3kj8PqDP/ipyt74Ps4BBg+2G8bkgw8+UP3l1q3b9O+wvFwXZ4rws+/IVlFRiRXk5dnHH/9OTg/5fe7558zvN4uuLFlRUYFYFtaf61HPzPtQX+/AWbFAGUwtAWVZCXXRfjE6vAsgl+wLIPL+w/uqCeddeR8MMmwORhfZR54wpmJgUmlLrpNxBJC6njaBy0xazoxyLL6DDFBa5/qZQtmSmnxbnF98WhpAMAWgx2nwvDBBZKkAcQQ0ly5esuvXb2idUX4CqaXFZRlzDBrZWthLsjr9ff0KKLkOxlP1tcmkWBMC0b7+XhlfyAGCSd6FUkCc/patm6XnlJfxe5g9nFF3b4/tUhlopcgB1Vivr8sBIqcwrLw/aX9khrpo/h+DzBpQfkIAsrbuavWxObDHrBdOfHkRBm5ZupGf5xn9qPrpvHpuGGTAazXscU7ABXihkOtFyAJvwDHvCpnQ1NwscAkDyjoA7NBv9gqgO5LtV2psaJRe4pipiXPlTiHtW3o9pXUlu+ddwysrVfbHMspS42hgtQn2vUwidgRwzJpge1lrbB7AjgAS5hWnR3AAMMdBEAxxfd6BZ0B//9t15DkJJFh79AQgU1uH7Ulo/SAGuD+6BmCFxUNGCHawLzg6suvIGvaN50LnsMfc29VA+5QpIAhAXwA9PBM2lUwPjoesFc8AEMKBAhDnZmasuLRUfRTsK8Eo+sq/cX+uz/Uo6ePfkVmYYtaO93UBXYnK7SC5kHU+8+zhQ/q8em3WEgIuZDaQseKiIvke9I1yp4K8Auk170mJNmVs6ApVB4lkQhUIyiKsrQm4YzNYJ680BPCGzFBOAtjFlt26dVN6RTABiEXeVJZXVCSWm8wAwIxKCMqfsfeQVgQiMKzcg9/X19WppBDZWzfXc4Lf27ChVevE/uCXAB3I3XcXLtj+/fsFwF1vSFqBI2ASuXNlrgS4aZEIvT09T8tgWT/eCdAE8KQSQj08Ijli0g3kEx3kfQDRrvfHAUsIBcgSr2+C6+DrAHx8hvclG8g6kqWjvp7/4pPxX8gU18OGECywXuCIpqZmvSc2Wj5jZFQ+v6W1xZWoxWOu721uTlkw1k1AMUlJX4Fknz3iGQh0KUHmuqwZfQFbtmxWoAPbzDsJnK/GpRvIoNavsEAk781bN7XusOG8X2JtTe/olbCvxLMElc+vzC39puyDyv8TCflCZe4jYWVXwSJkHW/fvSP8BKGBbFbXVBk2BuwCbsEfsuY+HxnvRZViY5OQA/yDF1jcuX1LjDfvS1ZafbkLC5I7MifsK4QogQ0y/+b33tJ6AgqdTVi1qclpkQQEo/RfFJcUiIV//vnnXb9rOGTbt29Ttod1RsfBZMgoVS38oCcEuuw5WRKCVZVUpbHlS+rPQjbxr+pPCoWdvzdHCiEDyA3lg7ynCowy9MC63jL8J9dGrgH66AXPhn3x/mBDkCmX9Qhn+w6ppAgooPdKRL1MP7rP/iOL3Au/wLOvJtZkD+j5JeMAvsDPU9aGD27e0GK7du7Wvl68eNFeOPmCdd7stAf378kWP/PMM3bi5AnJmcj11LrA/NTkhLVt3GRfnz1n1ztv29zsgvmNTFZIpalJenHSaflSshH4W2xTdHlJNgmshM3FbuBH2LNHXffU5+L0mIw15bguKGTvsfX8W39vv7KdjU0tIgdonwB74h8OH35WiYgeemLIDtXWqnoKIgtChKCZSiZsPJiJskhhltWYHX3uiNXWV4lMdlleU8UAss7ebmjd4LLmqXVratwgYkulvfKhlE2XKKi6ffuWyHBw3tz8jN6X/jKuRcsKOkXGhzWARLt966Z9+MGHKsskeIfUIROFLrmSeWR4VkEeJdu+qbG7Gkbwd3/3C23a4SNH7fs/+KFVCUS6evTy8ioxpwEafbMN2zgTr68AZVH5CkMHKGtYd7XNOFYEzi2+A3iAtOnpefvi88/s4neX5TBHhscEsOi9SadpWEdxA7Zz13ZlZGgm4uFp6KPHg/KkuoZGfW6QevCcXC0cZQf37z0QuOG5AQkYxIL8PClmXX2Nvf7G6/bss8+qUf3zzz+VAwOkE6kvR1fsyuUrduHCBSk6Eejw0IicJ5Hw/MKiwAx9JKzZjevXpcgnXzhuG9o3WDKZsPGJCXvv539vP/jhG7Zr1w6LLS3bg/v3HWCuqtazs/EA+JaWDVKoyfEJGbkTLxxX3SVBUGlxmYI2GDDAE4YZoaW0gOuUlpXKqWJQAHYwe+fOnpWBa9vQoXV+TD1zat3Ky8okaIAKhBhhhWn7t//2f7d33/09ZZ6+/ua8ACSMB4FVFPY6uWYrq3Frbq633//9P7Cm5iaX0aGvZG3VlqJLcg4qOYlE5BAIWktKy2zX9l1yODgl1gTQhCwQaU9NTWjoAv1WNLLjqBFMFJMfgBWf/+STT8QmosCURtIvBGjjfgSOKAMlamJ6Ivl2+85NOca9+/bZc0efk+GfnplUhhC2DcCEgUcb2XfWD4fKcAVKT1A6aoTZH5jNijLHEOPoKbchyAE8TUxPWkOjK5tgXwG9Xl8WDbkVFVViiVA+7gfwhE3j76SkKSdpaWtVD9zYyKgaHynxLK8os5V41NXJJpNydqSMA76A0tg0/g4Pj6qhlkCWhvtr12/IiVIHe/HiJQFKnpk9RUbrauuttsaVIk1Nz4iUqKXZPxy2ygpKnQic/VZYVGBLiwsCmWRMyXI9edIleXvmmWelHzgpgjaYObJ9ZaVlWrOHDx5ZaVmxdJ/gCeZJjeoRx8ohv+w9oJ86awIQjBX7KuZ7wTHfgPtgbthKVQ+/Isato71dcgHLj8xSmjE7PW3DQ0MywC6DFJV9AfwCjhiGAIj3B+lHcQ3UBGMwoOhAWUml1oY1goUSaI26ciScAmuNoQeAhgI5KkHjPTwARYDJD4GxYxBTdufOHd2fQMkbyOJlTsh+zMxNKyjnmjgXl73MCPgTJLmsUpHAAE4EJoxndD0IAIV6Ky0vF8jADqiEiSjeTIEuzsuVqlTKRpMBcn1SSbHxgHzux7MhAwT9ACDALCAYO4kjY99g2VpaWvVdr+QNwAioZ7/RN/SEz+4/sF/yq2bglaieVQxpJE9MKGvKegJQCMaoJ6Z3iv8uLC2aL+CXHvKHH3TRZSdKBNjo9+FdWDMAEfLCumPnXBAXFNnl9VMA7tBt9BX7zw/vACMOecO/k9FAx7399DLUAL21NRfUkAkjq4XjhMEkG8DnWHvAp1eiypogp8gjwzyQh/VMSjKDXlKmiO5hv9jf+hrXN0KmwPmmfGU9CTS93pml+QWBxjVKo4OuJwkQJmASj2m/kBGcP0EqvoPgGSIOooBSKmQUIAKom5wc077jSynBo2SHXlKykOg7WQiun0n7VJFBBgk/wXObz/ViYGtZP2QI36yG97lZu3Hjhu3bu19DS/DRAEJAqzdEhICB5yXAgVWHRPGCIEq4XWnTpGQRMgZdwJaKkc+lF8GnaxJEKNAgM7swb8lU0uIrMe0hNhyb5Eqwc7TukFP8XZn4eEzfRQ6wDSrFzM2VvqiUMjusgnWemp7U3uM7kGvsO9fGrvIM+FsCfjJjvH+5SBHYavSLcuc182XLWsmuYlc2qk9mp3w5estneAfknHJxBiHt2btbA3+ojuEe6Cv3pq9Swcj0lHSqptplw2CuAaZ/89fvye7Qr8YaUl3AD2Qb16+qrBGpRCkjJeX8HpxDJQH3xO5QDuSy/PPKrLG/PDtAcy2ZkL4dPnLYNm7qkI+YX5hTkAZzju/Yum2rKnoIHMAWZNHx+QwFYf+5FhkHZAvMRhANwYYMuSxLjYbMAHQJrMkujY1Nat3dEIJV6TqgFRsAqYdcE6i5EnZ8fIEjUubmFChBEOPn+RxEiy+T1md5Xz7vzwlYQVGhnp/+HGU4gkHtOQQb9ujWzTsKdrFz9x88sNudN12Qm/a5npLmNgH3o0efV7aNcik+W1pabJu3bhJOpNytsqpcQQs+CRB9rbPTzp67YF2Puy217rNIqMCSqymLrVBB4/p1X3r5pF27etkyqZR6rCFd1TvM8Ao//bqu2f72rU4NluAz6u0Lh7R/2CrkGzmHgCGb9PFHn8pGEFjl5Lj+X3wuNh2duXP7pnSEagj8MzYfu0f2kMEE6FJtTV2235oWlgeqitp/cK/FYo7Ykc8MMeyrSuRAJA8iaMaRPsVF2eoMKjPC8jcEbqxxJuNTP/pnn3xmobDzMzw3wSz2gX3funWrPbx/V7YRP3vt2lVrbmoSKQcmJiFx9uw5W1xclv/CR+F/VGUxM3E/wwICxmHQq2qqbdv2HQLSXqM2D8GNZ6enZPAwDF7zqFdK4dVjY7j445V2OMDjSm3EhprPlpdj9h//8i/t4YMuAajuJ/1a0JdOvShh+N1Hn9jNW3fsmYM77LnnSKPmqYb47Ddf2/LSipqWahvqlWYcGhiyrsePxfDu2btXJU6PHj6SoMLCE7F7kyJoYnvr7bfsyJHDYrmYRsEUNDaG8qmGhiaxhF988YUUt7i4TMpF9MsaLS3BXKfEbtDPg2Eh4tx/YJ8dPc5zhuyzzz7TdY+fOKnJStHFRbvZecOWl1ckMK73ImG/+MXfWVlZsYS6pqrWDh44YC3tzbaaWLFHjx6KJcO4BnMc49ba1iHHtG3rNjEb/DuGBiNCeg/QjTCcOvWKDCkpb1J+CAVZHFgcDDN9MLxvYWGx/fzn/8leeeV1lX3B6vB8OJvu3l5bXolaaUWZlIEA7gc/+L5ADX+PRRnWUGg5wYCMDnsD2Gxv67BrV69r7Q8/e0TGqbevT1mdouLi7MSvmPX2PrGenh4ZcVKVLpPjE1sWDkX0fPTvkJanZAPjiPDv3r1bRs9N4UrawvyiABuyeeXKZTEBsDN/+s/+VNnB0hLAU0bZFeqM+buaSGHwGHSQlWNAGvfnvjhOAAcONRREdtzkQf4dhZGBjq/IATNZCR1R1gK9CEfkwFKpjMAzjJ7KEyIRZYM84EiGK+1PP03Ds05pGTG/wAsOk/spCKb/IZkRe0bdhs9HqUtITCHgqaev137zm19r38bGRhSYlFdUKlOlyWbBkAw56xQO59sH7/9WjvO1114XmIccIAsTCQdV4jAyMuQcuso+ZhWMnzz5gmrCef94HCc2JiNKFgsnSA/f62+8ZsMjwzY8PKi1w6gBwNBV9B4WiEDRS6ljI5xTKNU7khl0k6DKLZFcl3xgqDDmgCOMrpukFHSTHlddHwwg6utvvrI/+P0/1DNxTQLG2GpcuukM3YJ0hj+US9y7e1/loQRqyBKOkXp1fpAB3pPaXgBRfm6ujKqauqcm5QD4QSYoe/H2nN8BJFh/2CyvJEeMdcBvsdWYgISYSCbzFRRKbslSkVnQVMj8fGXavCEBgHLkJ7q0pKxtYTFTklZtYnJC7819yAThLF5++eWnOs5ncDjK6C0tKsACPAiAVpSLPMAp8i4qo5x20+so2URZyXSx34B6HCWgHbsF0IIAU+Pv/ILekT1hL1kfnhX5d0M1fAo0yI4BcAb7B5QB53NkawDPlHHhpNM+YjEa5COuPDMDUCmRzHAv7CDXw9HyOeQInYZthCDTtLvcoMCnytyUwRlT8E+ZMOWaABRny5Iq4yIjiU9CJmDQsff4CRptAc7ck3vzhz0kO4IeMSVJ2S+/Y/DZc/aB7AA9QEwM9eW4iXDYIp6Tz2NruHYOJXUrK0/XhwwCMuvAlslmMIgFkmQtW+ZI0LYSZZDMwtNSQTKwXIegkp4P1obeNXSSZ0NHsc8ahhFwa4XssT/OZqXUOM5+tGxoEZlHozL7ceDgszbQ16uSZLL6yABAypvKhv9i7bjelauXZQsp7yXI0rTK7HAi7CLfQR7IeEVX4nbs+WNP+w1ZW0piAYmsH5PwCLKRdYJM8AhyzjuSlXVDW7CNTFak7M1N1kI2kGHKmlk3BiKwnl7ZHv+GbCNTIgZymYS3qAAKggxih2dBn5FhypEIlFxGgV6eXGUEsCdUsJB5oCwH/56bF5FOIHsqv2XIQygs3aHXC7t1/PgLAl5TY+Nab4IWMsG8p8r/FuetpIyKghLdH+wFsGRPFGzCktPzqUlcedpndA99orSKIJ+sOe/84AHBDNMat1KtrxJE7All2WADqnGoAqirrVEQQRaT4ADyqaTE6Y0vExDJyf8zjOD554+5TE102Zo3UBGyWf7+/v27spsERJoEh92prlZGAXDK+jOYAVuOncTmsLayT9XVCrBYM/adSYJMM+Odjxw5KhL00cMHtm37VgVnZCIhNbDJBCPsBUEV8kXZGPacPQK/kemAKGIP2Ff+//bNTtu8eaOlU6bgsqml2ZpbWkQ48IfhIwQQEAYQ3BCjkNxMvKSUGr18dP+h2hncdLc827Z1p0r1KyrK7dzZcyJP1DeagWhP2oaWRmHNto5Wm5ocs+aWZpuYmrSl6Ir19PXZ7TsPbGx0ysLBfCvIK7HZGTfpluEAVdUVtrYWF+YuKS7SXmHnIP0ordMgm8pyYSqyIeCLvfv2aFqyZDY70ZQ9gMyD6AEfdj16bAODY8KHjQ31CpLxSxC3jx8/FG46euSILSwu2ldfnVFgRc8SMn3n7h1NAmxpaZddXUtQzfVYw7gYylVTW63ghn2B8GTwF1N5IXsgAzzSCf1BnrCP4JjSkjLrHxhUoIKsUC1ECwmyQUB58oUXpLsM4/jwt++rh+zP/sW/sAvnz9nFS5c0uOTQ4cOqHPrqzFf28GGXyBKIUPQHf+ebn36UYWEwjmL/sgwY0XCuRjPnysCi+BNjI9lJMw74wWQSEXsNqu5lfNosXgTFxIHyg5Nx9eCm0qp/+qcP7cvTX8k4jo9Oyugy7WPXbmob86WcZCRoov/Zz/5IBvuffveh3b19Ty//vbfetqrqGjt9+gvVPzIV7ZVXX7VIpECpRpybDGg22CFLUliUb+/86Ef20osvyrnwTICac+e+VRkVAoyBgcHHESDElGGQtcCRICiuvteNC8VAEgkXlxTaWz98W2OR+TecNZ8DuFEGcO3KZRmxPXv2aWwtjA2Ghea0CxfO2//wp/9c9erdvY81ChoHBaBms0pKypQWPnXqVRlmBAtBwNEh+JS18A4IHs938uSLCozI8Ny/d+8pW4oCIwhvfu97rh4+vmoffPBb29ixRY10efmF1tS0QQZbJQ2RsLW004gWV40pgc6x488r4xanbKGQmva0m8aR55po5/U8y3KcVRXVWtOPPv6djBLACcaNffinD99Xxulf/st/pUAXGfH6CQCdGO8zZ07rfXlW3lONeVVVAk8wdChHU0OzZO306dNuxHauXz1NP/7xj10/TijXCoryxDIDZvj/svJSrRksA+CS2msyJSgE4AQDQX8NKWTWEQbUNYfWqIwTJxvJGh0MK0YU1hVmB8dOaQzTpmiW96YtMX4X8MI7AJY1eSTsSo7yw27qDiwZ9c4ANow3+uX6O4JWV+2GRXDNifFJiy6z5vl69gePHtq///f/b7bhb6NKnwiAZmfmtX40+Z16+WU50C++OKN1mZyc1hpQygLbx1jH0bER6+y8LiChMlW/374884VKPRlFjj4RTBF48Gyu7LNIe9N584a9/vprejd6uqgzhu1Bzgl0MLasK/fGyWFnuAfBGPsGsIUR13SzsjJ70t2bZYUrxHq3tbbpfmJhYysWCYU0SYl7s6/ILCNtccpO5otsJeEa+snaEDzQRMo+khmqrSHDwLjZfslXbW297BiOClkFiFMKiVzf6byhe2Os6X/ghwCJ77M/ZBRZB/o/Pv30YwEM9pUggjXkmQhs6KYCGAK60AOvzIIgJhpdkiGHxVWPyeqqyAtAJwEuwRDZKDIh9JC4MsAKgRuv7BVbS88F5Av7QJBJGYDHPiPfZLV4N/YQ+4qc4LC9ZmQCGjaZUpMDBw4o0CBbxLpQesLnAPdcCx3RpL2VFWVc0AX+3bMF2BvWbfv27do/9oB3RhcpK8QXoLuQG+g1co8tYT+Qf0pDCcrxD5SR8VlkBCaQ5+da3iQ45IlMFvaGQM0rH0P+cdB8nuk79Jfx7HyewO/8+W8FapBPgABlOEeOHtFUQDLG6GRjQ5OALHYdmxmhXGfdjWgnoKKMBIAGkUBmBJZ5YWnBRsfHpGMESbCNBCvKqPlcmSaZZ0ouWS9Kr3lw7skzT01MiOADDBFAIOOjI2MiiyCjFubn1Cc7OzdnP/vZz2S/eJahwWHX+5QdE72wOCdASgaZINplrit1T8o8WE/2Hx+GbcR2LMwtKPNC1o/gmcAjnOfKAVeiy0+BN3utwGxtzX7zD79WVp4eU2wfeoo8Qqyx3th6AC6jbVkDgm0CT/YU+4bcezaFPg382+EjR+SHIfLIVkBwuMww06zcFDv+HZ0mi8t1sXH8F3nt7LwhGd+yeYsqNjRJtbhYcsP6sy4EtGSeCGoJvAl0yapwXeTa9buVKuuJXHr9IPz7uW/P6t2eOXxYE6VGB4f0fOAU1oa/s8aQOHv3HpAMjg+PSNbRO/AEwRsAXVntRZfhcUTGuLW1bhSh8dFHv9NaPnPwGe09ckjWC/IV+8n7EwiyflevXH0KHnl+AgvsCW0EfT0D9uabb2qADcEMZAH+iPeHwCUbkRtykxJ7nvTaOz9611YTTNq8o/ej7I9127ip/WkmCFsyNj6SlQlIODcVDFyIH0EOKZEHlCMnkCMAX2wXewH5iw2nFJUME5lTbBTlSGRymUjL1E/AOIMyyChuaGkRVoSEAx8hB1cuX7YdO3cqyAYXYV+4PrqELyqvLLfrN64JxFOaRgDKMBrWp+tRl6pQ8B/Y9E8//VTlZcgzdgD/oWyuP0dBAtPC0FeqQzZu2mp1NQ3CcoBr9oWgh1HIA4P9Cgrf/v5btnfvbpuenlQg8Nd/856d++47tQeEQ5Tor9rqatLS6z4L+CnxzpdcMgiqoqLU7tzqVAkgfT+QvLdu3rJAjksa5OWFRcLNsL7JhPCzBiFApGWPxWDPwHPINbJy9puzVlZWaclkSkE++3/lykWVbpKVxSe+86N3rGVDq3308T+JZG5pbnW2YWFeU4Nzc8Pyw6yfxmIX5KnCAxtCuR42lfHRELdkDSH/2Cf2GuwmMjmdtp7eHpVxvvbam9LZL744LV3ALvP8kMUEt+gOwXxXV7d9+MFn9md/9lNVGJHx+vWvfy0f8/Irr6q89fLlq/bBbz9UwIy9pwdfZdpLc08U6PAHMIWyYcRVd52fp3R7FAYag0WKPdtERwDkDJ1rynL10YysjGRHq9KM50aReiUWLohi3OWMvffee/a7D39nr7zyqtJ3NN63tG6wF1486RjAwQH75f/3X2xoqM/+1b/6X+SMWNz3fv6enPU7774rJwCIZOICNfbl5ZVijuZm5gVKBJxKijV2lecmG7F//z7bsWOnPXx0XxF7x8bN9t2F7zQqkPeGBeGMDpR0fGJKkTyG5qVTL4kB510xzjgJ3ot6zC3bNlvKR4nMmtJoOHhYUe4T8Pns4f0Hjl3PDWnyysYOx3795V/+udZty6atcpjpTNKC4aB6aCiv00SRgmIZvCePu6V0BDo8G5tKcOCdX4NwYbz/9b/+X8WEocysvWfsmHaGcpw4cUJlJDghDGBhPk5owIpLysS6uLpgn4BGYWmRjHU4HLQ33nhD70qvD2lgnC3GTCM8g45JAcQQkFH+V1leqbTo7bu37dKlS+qD0TQk6h8tbT/+8X+vbI5Xz+2mSlFW88Q+//wzReE8C0EegI/10rkU2SZsonWAP31FGE+cH8bq9dffkJEjIKusrtD+0xwp1ooymRLXKO05XByLqzmm/rfgaV8DBodZ8rNTk2KyALqsN59NWSY7kpSAlAk7jt0UCC4rU1kBrBMlawBUjxWEEaefAMdPxoEfn6UVVLlRlzQIUoLpSpJUBxtzY4QxtLFYQkYZeYehZWLRtxfOZ7MkboAAjZIu+7SoyYPICqAOWWJ9OZ/pwYNHyjoi76wPDF1OkP4M+t8q7KWXTmktAAqjo8NPa/ORd0C7gGa2z4XnRLcEmIsL9MedNzEmVlCT5goKBfb4wdixP0wc4u1hbfghg8T6lJVX2BLjxgkamwAYYQFd3sXLAOX4/WKbuS+Oj/V103eKsud1RS2WiKnhlDUCSIl0gKEeHbGaKgcM2DdlI6MxlcUBdCgXIRNCap/+vU3tbcp2e7aRQAhbROkGJRAEF5S/KMU+PfWUCea9+WEdCQ5mF+cVlPCDPaEEb5B7FRSqTt+bIoZcujK9CpUakdYv1+CVeZucnhLbC+ijXIrggr3gvQBiyCd6jQ32zmgiiERWcCBeJpNBL7Cd2DbIHa+fiGfwmtJhoLkejlBZxbQbVEBAqBIMM6urb3BZqaUl/T+ZEpxxRTlTChcVGKtEjzLi+Kpkhzp32HXOMkHHKqqqLBAMuLN3AgERBtguiLYf//gnen+CJvQewOOGFqy6cbH0LQWDskEOsC1JZumHUU9ZllQAgOvMDAKOiLNxrIcj5Aq0R960M3pD0TECcUgO9g5yBeCoIRo5Qf1hbbAnHAUAC+n6VqL6XklZicpyuD/ryfX178tRSyXWVJ7EPgI+eC/eRxnOhDs/KcbZL+XlVl7lAgDHgic0KMQbHMTnuQ4gAqaTCWGcl4WNFalobvoUfyhzgawEqEOceTJG7xDlo4BYbAH3Yl3p5+CzTP8EnFFqxHkZyCk2DXlQk38mo4w70/QAlJA+yq7luKZ05AHwQ0aWzH84ku8mJEqGfArc9P7c2+/K3fih+gAZxXbi75Rpj0RkI3mu2ArTMxPyOYB/Sqo1Apfm/VDoaS8dskbpKrqEnzj4zDMC29gxSnwIRMkkeec/oU+UW37wD2L+6gAAIABJREFUwfuyoxAlTLEEPOLjsI9eyaNH6NY3N2sv56dnlNniXh7B65WuEpTgFybG+D6DADjLz50t5g1HKass1/NgR13vSVrXJdMIaQnRzF7x/mTlCLphwLdu2/40+/nhhx+qNIlAAb1wxwsUS/7OnP7SXn75FekcRDDvAsnFdCwIasqA5hfnRJRSLq3jCFo5l4eJjm7QC/0RjOzFzkJG428py3IDBzjfzg28YZABWR31XWo4Qq7WHLKDz5CFZT0hXt35MfnK6NAewXewKV4LhLeGGsASxCYXycYhg/g1YdWlZWWOvEDUm4rJ2rIOso2rMfWP8Dtsn0bBF+QLxzGmG5zEfuAXW9raFVyDY8j8QUDwrPTszM8uqH2CYIRrsU+UbOJDHAGO/FGVEtTxHJxz9Oqrp0RmIU+0SwwMDdvWbbust3/QPvzgE5sYm1WZH9kmCB/2lqoEsqjIeiqbaSYz39fbL0ze2NyonhsGCTQ1NchmkjEmMERfsb9k9Vl35Ib1AlNzng4VJ04382RThkf6NcZ769YtInwgWQjuyMiQ/XJDX3IVnKHfkHJkKocHh9U3yrRhMtOcNwYGZRBSbW21zjBE90+9cspu3ezM2p8Sq62rVw8nPowy66XFqPyYGxk+Zl9//aWICmSAMmNK6cieQpiRmTxy5JD8FkElfe6QcXwfO0kcEcyBLBl6Siy2trabb2GmKwN4h+GmThNFZWHUzJRJy8AXFLoSq0jINcMSzQJMACP8uEPpYCJdJoPv8oNz1lkzjJHNOnMc5eJi1N577+f25emv7Y033rSZ6Xl73PVEJWCvvPqyojicB5OyyACQmiIy27V7tyZhoEg0jRJJcz36dGDZXn75VYF8HCwgHgVDSEmD09SFomr4QG6OysP+9m/+1pYR0AUmpzlGjolm7pC2kGqWYehgwo4+d1RnxijFnZdvT7qfiP08cfK47dqz0xajixp3TBO4Vy6Dk48uLdu5b85qXajTZUgC2Rp3MNVHUrCOtg6BPAYRlJS7DBKGiMwGqWaCQ5SJ9zlx7KQEBeHDYHEvmjRZX6Lxf/4//c/27bmzMtiAXMr5MAY3O2+ql4TIF4P+zdff2FdffakpbQA7WAJS4oAiyo4KiwstlogLdJWVlahhjbN0mIoXDgZVJkXjoibMhN1EI1jT/fueEZPC+GSMOmwgQTPPxjP19nRr2MWf/Mk/k1z8V2cQ1rtqalh/r4wGn6UkkTp0GtlYBwCyxxy5c5miMiw4B4YakL7VxLNgwIpLGRuJjKizUXuLPAIsZJAjednzAdzIZvYIwyigwBz+GL1h2bMO1pn0AmsRslhiVSUVKmnInnODMQX8i93OcSVvvBs/rtExJLmhdl4BdfasHUrBMNA4I2qJXcN1TOV+ACz0jeksGFJ6AwgiLpy/YA8fPpJMxBNrclY4ns8/+0yz8Cl54tyMcoBRMKi0P7q8f98BMTdXr16XscRh4Fx8/pQMHf0JOAAADkB3aLhfrBkBMM/Ms7Gn9BTUVNeKXcfZsGaUvCXXE9IPWDnAJvInEJ2msd+dbUVADpsNi8wYSlhT9scNGnUBdklZuWuKj8cFlLkO6wnQJFuD/YHYYJoWJRCAQ/aLgBTgo5r9dFLZGeSCzBWOUs31s7NWWVHzNOhy7DdnGDl2GoIEO4Dz5HplRcUOGIXcmTg4Sa9PQhPDCgoEYrBXBMPINPYUGQOI8ixkGzZv2yrHyLV4Dj5H3fyGpiYxmoA2Jgk+PechENA+8nzYg0wqrX43MswECoAPAnj+newP4J13ByjAQLtxzDEFIcgQXp49B4zq4Mq1pO4FoEGvKDfgOzDNBHtk8Fhvj8RSw3j2HCg1Que4Q+S8dyWIAcB5vVSu1IWDPd0ZEovzC5p2iQ3G16jES+VfJeoJhK3FVpP5gFz55uuv7Uc/etfOXzgvJ3v0yFERBKw/tsEFHqsKdFlLbCXlDpRWkOnkXegZiGkak2sGR3cA6G46Yp2CXj5DCREgHsBXUVkuNp7ve+WfyDO668bYUpLHhLJ52WiCaIa1eH11yA++iR4A9BefCIuPHAOyOYQY/wbAI9uHThEYIBeQMexZIhaXnlVUVykAIJBmwqNGOM/PS7bIhOvsjwVXQqh+rvW0gkHsL3YFv6AzrHwZGxudkC5COJFNITgEQAAe2SN0DfusQ3IjET0PxCHVBQBw/AzMLXYLW861CFjYD4YQEWgAzHk23pvnwr5QzoffIxvONFTKaNgv5AzfTY8SPbUE3cgUAJh/Z6/QM96XQBnZIwiAiAFA0RPHJFNk0TvSAqzA51gDZB1dwL5R68/7UAr78/f+s3wuNg15415kjVVWrDH/fk1gpSoBGcDHeBUvXiO+Jj9SGr+yIp+CHmGTKCMlK8qYdYAiPgabQuaCaxG4Xbt6xe7eua3z4yBFGdeLrFAq5TJNHKcxrcCBKgL2B7nwMp1urzkio0D2gsxEYjWpZnKqQ1x/FOfaMKY6LUaeZ2tr2ygfyPcuX7kkH6ly67ywcIEGZqxEVabGKHOAMZkl5AjgzPoAJmmSx99zlguTWPkB4GpYRPb8J3wuxAL6AYAnm8i9vMNrWRfkCP2DNKDPIhhw58VJfii1LuPQb1cyimw7ItSNO2c/+B37AP7gWthDj7zimTwcyvrze8pJveEjyK43nU1nH2UxrMim3KDKwVzmN6XgmmtBXuJzIMfHxydlo+gHh1RyFTxB+QdknSM98LNjoyNWVFxoP/7Ju+bzu0wyhBHTzFJpn93svK3JYRD/sZU1BVEMacB3BiOu5QI9p9eOSiDWg9HMlJsThBAcjo8NW21djcqA6QPt2NihTD7nzng99sgqAS6Z+u8uXHQlm3l5GqYEzh0Y6NW9Gpoa1B5AJp84AKzMZ5E5/DxtIZxxw3r+/u//oab0XjjvDrg/ePBZ4QIORJ2dnbfjx551Ayza2kQA4tvR89u3O7VOijH8HPkSll7iu9hTsBzy/f77v9X3IMP37N4t8oJyxLCqOqL213/9105/fCaZFJkyS8ULA14qFHswmOrM6S/syOHnOTD0ngIdUlLffPOVgA6AFseHEYFZb+vYpMjKqCfVCF7/074bb8oFwoMwerWBLrBxE7q85lz+XZMtonGlnM5+fU6Nznfv3BeLduzEcTVwwdawmJu3bLKCQldaQVmCynUi+SrhmJgas+jKsowLo6Bhlr7/9jt2/vw5CwbDil41/pkJYFVVilJhIEi/0RgGiKGe9datu2LCNLK6pEzvRykAAsyIPMoLOIQPJj617poS2RBqoBlyQBBVVFpkre0ttmkTB1cVZg9OCooRzI/k6XoYFs84YvD/8R9/I2HDOLz5+ptKY2OoSWFjnBA2AAgGhM9RVgZgTHN+wuKSUru8AwCDNULZeNYD+w8oGgb8IKwwU5Q4wEoTwDDOm9Txt2e/1ThiQEdFRXX29OqEHDqKTfYsnkyoSd3vz0iY/vAPf2pV1ZUWpAl2ZVmGEWXyGtjUh7W6br/97T/a/Oy8ygYamhptambKerpdGh9jxzQX9t1rlobBAZSSWevqeqLRlThJons3dWZe4JR+EPVhJF09O+B9PUnpS6X95Ce/p3clCAb0E8xq+pHOHDGNbPQMHHKIsaRUBrCBwWSvcLIqpSJDyZ+UmwrEcwJ83bjMgOVmx2bi/DGSFZVVciKwfcoMFRY9nU7DfVTrvU6td0igjbpmroODJvPE9el9I3DyjLiGaeismWILmCsBxfnR+E+pJhm6yqoa27FztwwjfRqsF03E7R0bBQaVBchO6du+Y4eeDdliahP3RtaZClhQELGa2ioFkTgnjCt11xhMDBzMC9cjkwqA4bkAHTgZnWPCycfK8s1oWAFTk+jXoWwB9o8ghIADeSHQoRcIo8h+USIKwUKkAyhk3Gltfb3skJdp4788r8gWRpBSBjE3rzV054wsK8BErrE3XNMf9Ks8EDsCqIf95/sEOoUF7lwZnSOjKBgw6UqhALWwRsrAMsmmouppD5ZO12Y6FqdOM544GNT3WRMOa4VVx07CbrNGABRvhHBVbXX2+SPZ8g43CpdJgbw7WVtq3Fk79BYigzWl9G9UgxcCWjOCfkoscRAay0/5Y36+mn8J0JxzS2UZcBe88xmcCfcjgEXG0G+yKLwvxAfOB7141PVQoJUDjHkvHJ1Ols/Pl67w7qwPgSF2XU5Mh+bmZYGiS/dofSlTiHC2UYWNDA1JdwVYcoIK1tCtnNyg2EAcNTKOw0NWYPJ5dtYR+eBQZ56TQIrJmABHnWmUBU3uYM5KBZf8u9cLSVmo12vBuhCQ8qyUusBeojsEhgB87C/ZZt6LbDyBCX93gbvrByEohlnlPXg/1vX1N97QKd3Ik0rnyh2Lzjq70q1CNxlxdtZyMj7ZK9YCNpnAnrXE3gHOuW7ntesCvmvqcXGHd/KugCmIEgXyDI1YouSx2GX3AaNrKYEhd2YXzb+UwGZ0v9iKIyEBxOgmBAa665FGrl8xR4GHegbTaaurbVC2HODN2iEzBCgKMHUKPIdsz0pe0QveHx2nJIb3IFjj3Skd44epbrDVyLU3OVCyEvDreQGdCsrNZHPEyDNcIEw2x2UHeRcGCeHPKE3RCPx8AjATy0yQzrvA/hLUY3fxA27yZEYEow5RTjsC1jv0leATe4iPZe8I7jwQrXJmTZZcz06L45pJPQ+ZKlet4Q7iJPvCvelVIOjFBkCYIo80lqvfNJudJHCAiKI/kSw+jDlg7cyXp4W/XIBbpecEJOugSs6YCoXt4IGDT/tHJ8anZLs9AoDsg86FynOH6Pb19lpH+2bpGFli1g47wxoMDnPOCGfTlMmmaDBIEZmbvfa7jz5UZh6fSqkYuoheHDr0rAhgMj74ASbC8V/eBx/GWnJt9EO+ODuWnsDL873812X5wlaBvcxO32TPu590yx6RHSVDiYxhi9B1MIwXxJD5I+PKGnml6Tr/RZUH7hBkb6ALw5X4rqtcckGVKi2ywRN2AhkW8ZLN3nqZKGENSn+XoxoYAK49/+15lcyTvYZo5z60BdDPisxBzN+9e1uVEi+/8rKOHyGDRCaf6Wr48tFRJgqO2cDAsN241mn9fUNuANbwsNVvaLLJiXHpKdgFnY+E86R3bmLtI9u7a7ft3r3Tzp37OotxXO+ZO9/PEYT4DfwjFTR8j4oo7DuT47DbEGH04dHvg50Dl5F9Qm65hjsKwflD+tj5+7lzZ5VU0Nk/6ylV7CwvuemnrBnPGgrlSG5ee+0NDWcAy0JqEjhzaLPf57L3yAT2Az/33cVvVb1Bz+Gt27d0tAyB1/PHjqmqBbvDBDr0kx5uWlhw3zqfK0BpHM+TtvhKwq5dv64YgLLiA/ufNd/48K0MAvHtt+fszJkzEnTKyWDHYBhY0I0bt8oZzM9N25UrVyQcKIwOD5uYkFOuq6uV8uBo+R0LJHaXdH2KAId58X45ivm5JfvFL/7Wzp09L4fa09MnA/jSqVNibOgJoVyJqJ7RwBz8yGAAsjCWoawnY+G8kBr4WHgUg5p6FPTTTz/RGGfq9khlkSXAcWI42AQcoTt4Lilg++3Z756m/MlqIOw4IY13LcBRYEDnJbyptBuswJ80B2Stw4oGrbyyzHbs3mnf//7bOjCTWlEcGEx6TWV19nRu+nzG1Byow0hvXLef/uxnYgCqcNADg3bl2iWXpq6qlvLyLMzMR4mJVCkhhJXAILOWACuMAXP0CWx+8IN33NpEwmKOCMoANrBaMJ4I8vZtO/R7Upi/++gjV9Kwtq5R1qwPTkDp3flZC+WFrbGpXvWlHR3t6m9in5VjzaQFOjFsasb35wgIkRb96Hcf2aMHD8R28vnhUXeSML0JOCemp7GGAgs0ja8mBDpu37ql5+H+7CtOiP8HaK2vMT7VHaJJzTxGiolhTHXh0FmGLLjxtBmlsakZ5Yc6e/q0PIfG3sJqYQBI9xKowuxRIoMDRk6Re0aDtzRvkOygLMg1k3XE+lZXy/ARRGDEaZDEYOCEaHKmVAG2HRDImooZXI4q0GNWvQDZYL/AD9eHUcX4ACYI+tTjkT2rw52nwJk0lGysKl19+vQZ1dDTvE2ww2hKnC6ODbaQoIbyS/SFHhKAJo269E89fMR5LydlUPl3mvrb2jdoDj6OifvyDOwR+kckp7rx8UmxlLyPy65w6n1U+0jDJuuYnxcRAYEjR889XYGVw1DCaLLuZCIB60yEIxCSk8txwRzlmTnZAQCUhhEMeaNCcXbIMn0tBKI4Z54HsEZzMPflvbgmBh8mTC+QseyIa06yz9UIdkAQjCjvhrHGBqLvkCkaGa1zRgZt2xbIkQW9C5ciwEEOuS8GF10GiFD6yl4C2Fg/7Au6wd/JaPb09QgMQGx45z8oKOHQwaUlfYb1wehjn2DaWCOIiKKCAp1BREYHfXHjxekDmHs6YAEmkgwE9opMCWUAyCbOiHfzgB6/B+zyDLC+yLsORNWZGy5DAJimDwl5Ahyh5/zeBepuBLGyA9PTAqwACIIC7kPWQ4eQRsIiTVgHsqIwtrCg6AHlL909rvG0raNDLD/fddPzElpnNo0jBdAdmm0pc3LjbN2BobDElD0grw60JHVPpgIhm7wLATIsIuOkCaAJGiAD6Dug5AzbwWcA2LCX7CfX495k57DFgEoytR6h4w/A7sYlIw4AR8VaYpPJlqi8Li9CpOfO9YDJ1uGM7nyisuJiyQjPjF3h8+7wQ87CchlkCBZlVCorXPVCgmmRzpZgu9gL1n54ZEhjbrk2ewNhB3AQgZJKq1cAxp538UA7gQqkEgQG1wPQaGpqwB36y757PTR8h3FY+C2yHcjlyOiI9Il9wd9rvDhjgQsLlE3j2fB9BEwAVK980U3RcyOBObqBe9IA7ZWrKVCKxXUdypVlFxL8DjvuzlxB5gGw2Cn8Id8FYKLL2ABwCFkCglb0DhnhM9hWjzRBdpE1sqnuXJB8rQFZUzWu07MlvZt2o6vpR1uJylbic3Zs36GyQvyIdHuRHjt3Jo8rQVyX3hCkeNlQQK1KrshGLi873RTYdkM8IGGUpSmAVAwoMCGwwhfzPdf3wllEs1p/JnDBZiM3KvUbHXN6tpYUQcCaYzPJ0CE32C6G0iCjBw48o3eDFEHP+gf6bJyyxBxHWhFUU0pEr+Glyxfkh/k+awM2Q4b5Hf4WTMWf7p5urRXnR3llsGR8IKK81gXWnD+evZaGpzOuMoje8Gx5LWtJ+RGAd/OWzXpX8A9kMZkk9pN78F2CRmQdgO2yKgFhT6931mVQOIoibovLi1bN86l8ICM7hL8neCLY5HfpVPJpjxklWfMzM1pTMDFZFDJz6CL7dufuXSUHLB2QHrP3f/RHf2wnTr4gv8KQK0jEQBAcGbGdO3do6A9ywR5WVtbY0NCwXbp0RT3rXLOnm0N0GQrhhq2wT23tHeoxQm/JxHqTTLHJqWTSXnn5lJ09+5UCtEgkJJ/Fs4CBIEn5HLKCz6CUluFdXItsgSaNLjMEqEQkI60d6AMBBGuH/+fIFHQKP0flCPpLrID92L5ju+XnF9rZb87ZlUtu8BWBJ3vOfancoNKH0f8MNSIjxve9c/Ugd/C3JBlUchxblk8gmMOGXLx4Xu/C+Gz6q8gkU/55+NBhTUdEDvguPofvEfhCsmTSfrWZsIfdj5+IPPCNDnZmNNFmbMz6qcXLzRWjy5hBlBnBq6qqlVItLXH2y3U5DF6UxYXxw8DQV0M6nBPqMRqM+EVpYFBwjmwYC4CRm56eU9Pwp598pnHWgDgALSwy9+b0Y5hl+ikIJDZ2tGvqmBR3YkoMU9OGRqXmmTIBcEFoKO/x6kUBq5S1wB6iYDgXHCnBDwABA4lBu38XA8YheGkJNUhB5UI+Dm7EoLlDHDdv2iR2i0MScajqq/BllDaEfauorlTpGYKLEXvhxVNyoP6MT2ABoSXoY8ACQcnWrdvtj//4j2Xk7ty8pRpGatXpJyLIYaIcgiIF6Omx1bir9VZdfXZsIA6WPiXKty5fumSnXn5F7whovHL5ooA5pUwAXQJWDMOBg89YJJRnI8Oj9vEnn1hJsStlUaNqeYUUSYdSrSxbQUmhskVkwI4de94OHDwooJab4xdAY11INdKDQbCEwvgDQfvwgw9UMoLxWE+vq6YYx43CEaF7gwJ0NsZ6UuVqlKrAlKoefGxUCkRAhkyRlkSRekjDJzE8lLwxtSthGzdtUrodpoASkeoaegIyKqXSYABA+sS4WD9YLqbA0fhIORN1ycg1jCOKhqOFcQF0UIqye+cuNboi38gTjh/lz/h9YqMEPApciQ4/XjA/PTXjznMIR+QkkSeBmSWXeaDXidIdAIdXG0xG0zXetyrIp56ZSTYw2fSckQUE+JPZxJnh6CldI4MIsIShZvwi2R50V4zZ7KwcLzrg6sP81seZVRvbFQBzrcqqMtuzZ5eVV2AoKQGkP8VllzgEFPZ39649CnTQIUAcmTUA1czsrIA/93Hf5QwRTgOPuqbcwiKxwB4YhTzAyLlRoWRo3IQY7ocjBZRijKNkLUpKpO9bt2zV31lj10OSUEkhZAvPQiYOwgUZw5AS/LMPlOF5h5by/4w85yBB9I3nYu1xinwXvef6AAvKmACJ2DX0xZXaUDrnpi+RBXGZiaT2F92BTSJIgkEDHPNO/AGkYCdhlDtvdeo9KSUl4AWk44Q5R0kBvw6L9eu9cNrUUGMLkbuKUpq3F2x1LSEWXwFFYaEcP4x+V9djyRv/T9kF60vJkDKglEIlVvXcrD3Xo8lXjlvnVhQogPUA1X8dnesm3ngZe507E2dYQJ7YXO7PEAjAGQ4HBpx1wWECunFA6Ieyfam01VbT6+FIJJweTbUAhOKyUpXo8WysLzoCKcJ3kWMcHHvsDsqLuh4lwBYjmPPcuUY4YmriYfsZStPXz5ktxe7crDgg3pWjcm/kcWRkUFlPZJ3hM9gO9ph3wXbwzthQ7BC6g1zwPNwXAIbe8e5eLwD7h4Nn3fmdT1Md3XEKBDvYfQf601aY7w7CJFjAFmBzuC8yqkE2EDHZM9LKKsrkazTqdW5e/pT9AaRhB2EsAR/IIP4KQEdgxvh4x0AvqtYfP82zYLPYK2wRmTbIHHQE/QScUbWwd88+9cdQMcB6QcxAPLKHfJfSLPYaecf/EmSRLUJW0Ff2QwdgryUVGLF2sosBB1ghIDmWAf9LoEO9v7KqPtMasfcQGAzDYI3durn+Xy/I5Zq8P3qHfybQ4d4qqddgpYA+T/APQUnQgO1CxtB79N8b6c5eog/chywMYB17yrqwTsgD2TKeC/8EkSUGmRHuOkvEkTRebxL7j4yxRpAV6seMxd2B0CsrIozdd+mZwn67wIvggUUg0EPOGGLkplK5Q6M9/dTQhCTTAaulu9yf3+Hjse8QhsghPTUMrEBmYOmxf503bggIwo7rnCf1zvhsYnJMesr1OjZuEgmqw5XjjAF2pBV76MivMhEF6CIgmF5iska8N9kej13357hD1RF0V1YJPih7Oj4fwE85kux6PG7lpW7CK7YPW4utcQd3u5JiAkpkmvUBS7AX+HadeySCyk2oA8eo3DN7PhMYA1tKFyzEbVE2OETvWXeewQVfpmmyXk8dwerk6JhsJOCcfYRonpp2mS3K03s4Y+fqDWUqCIBIEBw/cUJ78vVXX9qNzhsaGECvKOf/cYA5To/sG9hsYHDQbt28LczEQbG3b7lBB2XlVdle0xXbuWePNTAefHBAlUUEZVrr7dvt5vVrqrghYGdd2EfIUtYBP8leUcUE5mOIAnaKHlhki1YGiE+uxZ6DP5kWB2amp481QeYoP0POIeZZU/QXu0AQx5Ajqp7m5hbs9GenbXp2Wjrpen85d9KvASbYYXqemNQLZsXvom8EMwy5wa6AyTnrEswrsrKwyHp7uzXUiGCacnrOwuI8oHfeeUf6gk4xlIgsLJl5ZQyTKZuZmZP9bW1pV/ZJRfEEOp4zQzERfAQJZQQUqFcn7Q51gjVjkTC+GBIU1Smsq99EqC5dvKhrYIAx5I+7uuSwqCUlmOmUkUtKaN77zz+3xsZmq6quVekaJWYnT56Qon719RlFwpz62trSbDW1jIDMtzOnz6hXpn1TuyJ+ggpYTw4d4mVfffVNHbpFQ/uLL70klhTAiMNCaQEwOhE6J8eOHzuhtCNBBdM4ADYoOAaOxea/GHYOyXzttdf0HcAfgk2pCYB734F9tmfvHsvJhbHssl/84pe2e88u++EPyH7U2/TkpGaDc22yGygBjvmnP/2ZnDgZqC7GQ8ditm3HDtvQ0iqGCcFmfQF/6l2oa9QYRIya6kfX1mQIYApwsjD8jGV0hnHVPv/8Eynorl175VjJ6NAHsG+fqye/cvmq2B5YU/YFoQa8UKK1uETdc57lFxdo/CdjDp977qga2RmrTQM9zAgNr4xtxllRA47Ta25ute8uXjBLkbmbV1qUAQswj8gEa4i8YGAwuGTLPnj/AzW9YfQRYFgvprTt2b1XgxlgVOkp+vrrr/VuHGKKEqEAGFoYAMpbcEKl5e48Fxw32S4Un/WkSRCjT0CPYwTQwihgMDEI3BdnjjEGGJLh4fA+/s2rG2Zt+f+5hXmVAzoGLKhrAsAIFHXq9PikypfcwZmUfsxqD/gs2UfeieCU7zF1Bznz2G4CN3SNJjvOTqKMtPtJrxgi17dCn9D/z9V9B+l5Zelhv41uNLqRGjmDIAECJACCEcwRgWF2AjlpJ2glr3Ykr0rlksp/WHK51uUqu1Qul8uSV9qSV6PVzOzuJO6Qk8gZcoaZBEmQBJgAgsgESOQcuhvogG7X77nfi5XdU6whu7/vDfeee+JzntMVfP6xo7Jc3TngetAoIXz/FJPMsLUmA5xcBsWQuyjLVvbOuRjTPlquW7WirF59cxqP/a1in8ck8FJ9YSglE1IFbe+I88JIkhV6gt5AK02pgzZymJzlhpWNUQ2UKQ1Wu6TCAAAgAElEQVTc7TGIgYmdryxOHIlKrlCHxvXLSLXmeNj7BjpQdRFIYYUseUYyXCsp9MCxBAt1DkWtVmAZclYEVQJVChXzlOCX8aWXVGA9S61AjW+x5p3MepNxMgai1DwLWE3TP9RASgSOTe+Bz3KqnCdOFQz+vs/2J5tHZrd+tDX/7iwjGpBQccbJKUPLMQVd5Ty6p2qO4aygeDKg3iVQmJYjLUPn+e+5977oFntMH6scognlNGBhsx6yr+TN+gmYnRVwsQzV6wBhm5NgjTHTrGw/vAs9KGhQnZPYaBxwdkD2ne6tFddKAEEnOJPIYtKo3hryab2cL7rBu5orwakgVxmyWwym1U/SEUPos3S8HwEDHeFzAp2s8eTJZfOmd8qVV12Rc6BPxXrk/WdW2l9OiIwzh1aC48jhgzl33lEwg5AjwxwvDUcHBG7Y0Z4kRp0mXqFJHFj/7fx5zlSMT5+uTgEK2AmVzGRs17iwyelVSfN8S+7tzdgxY5J8CkHPaMm5ZLD9d5zy8+fLZOQds2eXHbu3p8dBQC3A9Xk6zOedF/pLUkzA75kPfHowusN+1h7BkTJ/4bzoH+Qd9JhAzRpyEq0XveVHNQb0S6DD2W9mldBbYQLNVHqVp3Op5DawGBPjPZPz7v04Fewi55zcNVXXSnB0NnBYQVSTNCB/bIGzI9n0xusbQhoAsiOL30CM6tmvfcHkmC5NANBT4X5ovlW7Grpz1yTn2LrYPoGBZKw99/6p0JbRXCM2fmiwzJ41J7IlIZM+zu6u6DfBUarqxh+YTdOaFeJ5rYeKvmw7fZnPy44PD6W/tLJNnU0AImkiIUUu+E3NOQaDZ5MDzZs5M2vmxz6rlrM75Jnz6FlInjMj+cEHIIPOQhgazds7dTLzgthUDvQtN98Sn+ull15KYN/MeGMHMxD2yJHYLSykeicknpFGXH/D9ZVspLfaKvpBMo2Mgeru+2RP+YPPf6HK14lj5a677olP0yQtRsulyI3AgCxIfpBVSW7nlt7OHLvzRlMsiQywSZLtgkf6TZKY3NmL9K85y+NrcNIEvs4kWfcTtE1r5EMNdjsT6Kg29Jrfg73SrDJ082PrqBQ/bEEdrHsp1eMQSpw7f7l3jDxBVZ44pUdOhW5KdMVPfvzTrHNDcADy5/nstyS/nmbJer6J99e/o4k+pCi9vTm3Zsc5ixte3VBefW1DAgdnnR5dvnJVehtV6/nTbC8dIWG85YN3Axu87bbbkrTftXtH7uVs6KEWAH7uc58PnJy/wK6E+KOtrWzZgozrs6zxokVLQg7DL2brzd2yhooI9lPiFXpFpV8LA/2/adPbGVHC50RK89zvnqsBbyvgBMcUkJPdOtx1WpLIdAtZIkOY7ZwP+loFEcsfGQYLlTggO1s/+iA+2h133JV92/rhliACUJKz7Zhi+eP0xfXX3xgd8uwzv4t8fPWr30hRwZzNtsOfvTta58MMVz72MGhcvAzPoLgM4HEIBDAUQqBKyZD1x+BzIv23RQtcYLhCcPQwUMYWvGHnMQRzdHRMmCv+w5//h0R7c+cujCNhA/COK5G+8uorZd/+fWXtmvuSbVt05eLgRn/0wx+VF198Lk37WGtsgkoOhQCKtHbtg3EG4WUrF/fpNJBpfJbxt/BK8Rr2/viP/3GYu0AOnJOPt29P9t4BVNptAg6ZMdG67P7FC/3l7XfeKjt3YYPpDJ3x2nVry7jx4xJ9PvnkL8uaNQ+UFctXxlidOHqsPP/7F+qwpbmzclApaptMKJUBp0+dEsfOhvZfgAGtfQCUW8+UqXmPA/sPJnjLFN8W65c9kWWhVL3TunXrU7rkoDz++I8DLdAk5noqbZz3iRN7gu3/ZO++BHN952vjOzym/eM4DgwOhfGjc/y49CJp7Acf/Jf/8l8mm9vM0WHQHAbZu3fe3pTeoIcf/nyFE27fGSE7evxIqm8YX5Zfu7I6jILk4aEyccLk8s6md8JBT7asSzOrBsvdratviyFzyGWU0fdaRzKmNAv2ePMtN0dRgU0xQHD2zZAx2Z4Kl6ysgP6dEvCPLCmoHeVZsfcjCQh8h3OilE7hMm61N8Twy6HI6InTp2p/gbNy4WKFL2ILk93sV1WsDFIc6KZioW+glofrbIlSLkXJyyoLFChef6PIOFxmQclEg2699trr6XtyThki1cBLQ5fK+7I0GiZD8HEuSpTMcnopU/LpXWX7KOrI8759Wa+mCf/Qoc8CW1v/0LqydNnVMcKMvSwRCJ3Py66EDQfWtq02ldILmglrD8Lk4OZVaciN0nzD+sUYyUI1eGDZVUqJ00K5CwZVOJoMKGV63jT7KaorpkLX7LUzWbPW/cmKoZhusNbkm/G2P5IBZItSDYOdhM3wSLJokgju43qCFXIYRrpz5+I421Pv412nT6tVsdNnTpZV168Ki15TeSKjHCbOsWvZ1+xbC/fNiRFkgEaQD0Z2qDVrJkPtDN8MEcCBVEY14wqIOBvWR4WDHAYue+lS+eD99zNUj3OgWsLoO7QN1Ks6DIdT3VQJZCSsHZ2rIic5pWHcWri3ICRT7NNkfi7vDdbqXVQDGO1m/smOnTuSjZQpbSpq9t7zB/LU0R5DB5YjMGDA6AMyxElRiQBjEmiAP9FdfhhetmP8pOqcOjsqN4HSdVZGz+Urrysfbf0weyYwcabIub4850kQyCmB2yabHAsVncqa1xE9AbbgjDj7DPFDDz1U3nzr9bD40PuuTc/Omz+3QtHOn6/DRTvHRre7DpmwDxxLSSDnMlWSEUHVodo71dvXmmfSkV4Uz1f7FC60ZpKoHh0rbSMVWmytVeMEHoIKe+aHc9AEpZveeyfJIDowzfulMigFujPKSde4PRDMu/tjyxIUkYckNkYulTnzZkcmJM7YWsEYRyzTycvo5dlJbLXveu4Q7kyYkPd1ff2Y9D7ZFTgmSCujtSI6d26ctjrDZWv2DxWt9fNeTYN4IMHnzkYuyZxrCCD9nnPUwJLJkWpk7dlzdiozGb3UJDrS04gx8eiRJE2cx4Y4IyQJ9Hzn2Fzfmdq+4+M8+/JrV1RGtoHBFgtn7ZNsSGXCOnfmbJ7ZebC/9BafwTvWBFB71tezQZFAO6T5uxtMv/pRmdXW0Z69q4QAe4PKWLtufc5A04zf9AlCW8hWc/bAsJxT8mEP06uKDnrK1CAcmrlLgjEwfEGzZLIgXIDLBkrsSF56nsEgLaaW9997P4PQ/XA601fb+rzkD5SIMyEhC6YEAYEoiu6mp7Z/vC1OpGfgu0ADbHjt1XLPvfdmvVRJDcy193QqWyBJaj0EUwcOHkxPs2QcZjMByJWLFmUoOtj+FQsXxi64t+BZVZENwTqn+uyarlWHd48PHDN6uJetk9A505L9Wu3z7jUB0ZNksapKpz5C1bPTZ6K3VH1DuNVbiRkMlRe8pBIowXxpJM62Sod7j4yOKaMFaYmzNxhI/Pvvb8kzIscQoEiEOke1z82IEr5AR5kwsTtEWuvXryt33nVHxlyQYbqULAk6jDnZuXtPOXz4SDl+9Hj2acKkKQmkrUEC47a26OclSxaXI4c+K5/u35czpZXk5KnjsXPgfe7N16LD6AqJOHqHrPi74BuJRFhGJ01vwbA/jUwg43Czcd3mCo7LO5Er/eAQLeys9Xj77ZoElZDGBGseI70BSXP02OHy3rvv1mT98HAl/eittoa82E+VfbpAgkBvOVKaxVddFZ3tnNm/Dz54L3srAaNqx1eE5tEv7jM/+MH3ywfvv5fxERBNkih//YMfJMD/b/7Rn+QzL7/8cmk7sG/TKOeesyHi9I9N91MnqHZEMXACy5hK75gmrhb7hU1q8Jc2rlFYwTW2ayatlKW+46ZelEA8+eST5WePP1muWrwkJTTBEWVvA1FAHzx4uDz73HPluhVXJYt5xx13p7EJfvNXv/p5MLaUgg0e265JczDO/LXXLI/SUb3g6HMG9u/7NEGExa5Qh5rRW7Z0aZg10jMwBUNVnavjM96XsDIwSrAMG2iOTGhv//kIFIFTvv38F76YwAuMyywDytUzKPnKxmKKIPzez3o1dMTmG1inhQvnJ8MG90mxgt8QxpT/OjSWzSo/+tsfxmkQ3FHwHC2VjNlzZ8cJ06cjmOBwXrl4Sfn1r36RLJYsC8Wr4kXhgqxdAOEZqpUOSlWTW37amnlHJZkj06fbx3JqNLieL3/2Z39Wli1bWoaHBsqMadPK1GloIIcT8BJ0kAQzAxjVg58dqHC8jvZy5z13lrVr1pbZc+amkdkBVs6XVVDRcsgZHNlkMB8H17uAIIDyHDhYZ9TIIjEYlLBMwoMPrs9nOWzjJ3bHubVnlF8Dd2DYOJsZ8gV2ZTrvhYshIlDBkCX2WbLpAAZjbHr14FBr4GhtNvd7MBRG6mBomGdG1jni7mEfk5EPc0idgxOnoB170fRcj7KXmZfZkwGTNGjmUAkaUn0IJKNV7bg0muDGAFuKVHDGCcBxT9Hu3/9Zvo9G1YDLZdcsa9H3mgFTcdXNu3leTlR6YDraI//YgThq47pB8nrK4quXZJAcB8aPvZMx5jAEs5vm3pFy6ODhZF1Mu07Co7W2Kr7mXjUsVU1gyZElr+AfEhN+GBcY4lQLDEIzCFLD4dBg+fTAgctU0ll3lL5jOy4zhTmDXC3Ojf3GGIeMhGNgf6y5zBz4hjV1Xdleil6wD45DP5A5wUqCw3PnLlM0Y0aUHWKsBV6pDKVvZyTXoMuaPh73R28bx8vEbUQtXd25L0c/joUegjHt0Rc1MKwUwHTNYXjtGTMjI9bI38m0+zjX7sXwz5k1OwNDsSM1mUt6yj9Nj4e1dM2GuIEDRz4zW2L2nMuY/ia4bwK1CiWtQV7jnDNE73/wfhwPkGIzLmqWG96/VjAEuA1xA4eoaeilb+yzQEuwn/6W0pYgwj4KLKwFxwlrlYq/Z9JnxfnIKAFN7eMnXA7Ikig7fz5OH0fOczSVbRUAUEXwJUxCstwceVBFwSIDqgJjbUA5tm3/KIEjmxf4bc5Kd+6rUiJB43lctzpA1emv/QYSgZUFSuDJoRBAccRhxcmaAYP0diP/6YU5far2d+kPSbV+KBV/8C2ZStAc5808NTgb9+/sqj1W+gx37dLEPi4Oi+sJeDniAllsRPacTiXn3pVzYD8kYcAX4e9liAWcmTk2ttr1BPlnDNQdHwY7NO7RWdOmp9rFVqru0y1smrPuvQJZ6++vFQqyfvp0nCZrKFCz/ioLntlnZbTZ4CSKThxPNltQ7Sy6TshOWonWUPgPX6oJJ65la/BfqvmtxBSZTXC/7Jq6F5MmBsJiHQPhxCR77Hj2T09nA9sTsHhek+KdWY5dk7SS+PJjDc6eO5Pv+Fsd5zCzBcPrTKju2g3r6S03r44zSCeyHZIVzqkzQH9Cq3gXQVlm1I0TyNdkQTL75/kT5rrNTq8jHSVZ0yTZ0nczMpKAioyRcw6vdbGPAiXvKVBpYMt6W9gGM9OsOVrin/70x5kZBqqqYkNmwPUE2/Ss5Me7mzfHzmLYQuDkWe0rWWDnQwU9pVZiPGttAq89jOawSAqtvmV1bOKnn+6rIyjmzUtiG/GO8we9YB9VC+ioPbt2JbGous4Bt67+BuYEyqUynF6MSZMj7yCAhtrb441vvhF9kqr+2ApBqwycvakgQqxIUG/b/nGZM39e5FHCwXPRNQ3jIIdegt35YafSi9jVFf/V2vDPMPSOabdneg+HA7e/6abVIRVhowW+Kmdk01mnW0Am2ZaubhXIoXLXXXeWhx5eH7RJVxfW1vb4mC88/3x5bcOGMrlnWpncM6V8ts9A4Iul7wKdOz4+IR1FZ3rm+QvmlkOffZZKmedrKNAFlwvmz49dk+y3Rubg6UOmd8iZxv/PDhwo2z7aWunkD2LPrRVs507ijo909dWLk5xgR9lqMHuInsyknGSdPsl5uf++tUmgQCqowi68YkHsQypdLXQDBJSg3VkCs+MnOc/2Da21wHXTpk1JXksOBBp9+nR5/fUNeR5wf5Xjp371y8jzAw+siS7ctPmdyCf9IhhyzqBhzvf2xT9hEzds2FDadnz06qip8mjYNCx/6UuP5ktNQEOpTR5fFfqFwYsx/E1Gpcm8NZh0iqMJaJp/b7JhvuMBHQgVoqd+/VR56te/zTAqMCqKTrUjw38efjC0lhvfej0LSjHeecddOQiYSRz8OCqaDWfMyKGvDeY1e61KYpOvumpJnP001588lQNpUWw4akqKMaWtsZ2BIzhIFLQNEXjF2WuvTZA23IRa7zxz9sxQbcp2e78169aWWXNm5VllUv7dv/u/yu233xXDsvPj7WXWjMqcRqhkPRxaZX6BCr5xjczHjh4p5873ZqgahQbypCQHW/vWxjdz+DTy4wRvDqKmRutN+PWkoFemvE6dP1t+8uMf5V0cEFzpHHrzU9577/062+JSnWkiAGM0OW6cYorMeqQ/q69yv6sUmKfyta99tVxz7bLSM2limTLZ8LVKMOEz1gEsS+uSgU/jx3VHSK9ednV59MtfikGSCXUPGRFK/G/+5m9CiXn+XF8USzIsIyMRegPjOOWMGbppShg0kAOkjCkQQpAgCKVQBMMcLHMwKDKKiIIgbwwW+eJMBhd8vjd7IfMQo33ufBwulcNmgjhn2qwUa0j51nXpqNm+/vNRZmShNltXqt7K4GWuzN9PJhZQ+azvc6zc96abbipHDx+MszdhwuSso6oV54ThnTFzdqpuu1tK/o033mxBXWBe+xLwGmbroHMw03d26lQLslKznWSPsvM+hpdZNxApQcgN198QzKz+FyVmsEuN++O7x8XxkGGxLg3kC4TKGfLsiA8EjfYJNCiZ5QsDwfJu374tQ+eaSeLWJE792I4oQBlIlS9nXAZf9tR1ao+P4WfT45Tt/+zTOLS33Xr75bkUFPRH2z5KcHbFggWXGb705jC8zkt6KCbWCoH39x1wJYaBkyEQyZDCzs7MpWhmhoHveEcyb92dKXAAE7fJD7gTvWKfXbPeS/PurOgFTiFnyztZ7wRGgQlNjBEGO/po27baRC+rmGD6Upyj40ePVKjs1DrfxN89D2cnlY/BwZCVkEN7Z5Avo0w/uQcDwqhKfqxZuzaZ21QM22r/U9OITdf474ZVyLni8DRN9qkmtFgz/Y5eFSwKKDSHN42/sov2jDPHmSJ7nt8acbBB7ugVa0D3NnTCJ44dr72aS5bEsPucakoZ05a+BXIsQcRgqvJJDKgQ0OsNWYH1o5sFDeATHG+wR9X38RO60v/J0WvgnTNnYENsS7DGsSN71kGSjDH2/LKDkjqeRbKsYdOra6VaVGfjyLjLPtfeiEk5AzLVZIjjxnlI1lcwPL5mdCUpOP72edvH27Kec2fNrg3006blPJEFPYP2kmGX1DqNAbK9vQxeMjsEIUBb7ZnpvxCHxjpaK2fUPekdusAQ5aYfQuWLbEoSgECtWFl7ncK4p/emNX8pQ36HhrJu1yy7JogGjinH7p133opucn02Q+ItRBzjOhMkeUfBARIZ1UR2ssKyzqbCkGpNd3ea6yUl4yRPnVqhta3EYxMkyaI3NPZNv1MGd/bXShmHxWcFnCC4ziN58FlrV4PosZdphwXgNSk2Mf5MEiKX9CDMCqzLOW8quoHijpXM7Mk72E+VpYocmBv0QB3xUGfz0WuqPBKrixYszN57JmfQc6Qa09+XSnulsG6N5+juTlIlcEbEIv392W+sp9azBmiVhZPuoOvZrVCWX7wY/8Q7a8pmt62n80BGOKH0tvemG+hSn1HlSyXkyLHyk5/8KFB2iRk2EuW393Ad+vH2O+6Izv/Zz/6uvPraprL6llXlqqsWhV0vZ808OgOJjx4JzOlPvvOd2A323o9gef36h8LK5jzqYW4QQk2g6XNNDzTHmnwgl8GO6pzby9c3bEgCHFpF32XmNE2fnrMHgun866sVZL304ovR+aBc4OQ+z+6p+oAz2vd169eXYydOhITFjCGfB2dkF1yHDnC+6Sb6F5safwVT2t70ZlU2Wr23mL34VPyLn//8F+WffudP0/4AbXPsGNtwIsnAsKWCo7bOG1hWW1tHuWLRgnLrbaszRFR/t3eQbOScC8ZUItavf6ScO32+fP/7P8g17SeERiVx6kr17a477yiq7fxg9lQBoGdaT1kk6dZKotF5/LYbbrypfOHzXwiRmDNJXun/JjH4zG+eTxLcOz3wwAOBwWE1I1eCjPQkZWRMU40eTBtGbPjZM+WmG28pd999b4oAH2//ODaymTtIJ/O1f/HLJ1NVa6C1EuSSN729/WXZskWBoh09diLtEXQcOZdk4cvz0dlnRFr79u6N/DnX//Af/qNKbrL947Jj587I6K2rVydgFXi+887msmrVdZGrtt3bXx81AfZHP/6bHMo//MNvJpqmlClY/5s6aUqcsPZx1dH7r4OgJhNOAVrEprrDWKZRr1XF8b2mvOzlvvdf/kv5wfd/VP7ZP/vTsnHjO1l4EIlHHnk4hpqS1txvuioMNqMMbuKwq0bAb8ueUAReRFaCI6kpniOyYcOrYWG48cab08gkUOPoEyrKBusOp799bEeEkUJfuEBWuC/BnEqCUq/S55e+9KVWdmI0ylPZ8YYbrq9NxBf6Qwgw0lbKtm1bE6j84AffC4GDgAYNrtIshcQYfeWrX03GC7xLVgSG88UXngs7xfwFC5OlZ+AZIz8V0ldZnigzgzN///vfRVk9+uhjcXqUICkb0TBjufiaZeXxn/4kg5vwrqPRVi5meEH2ZCQxEVX2p+Fkn0Mc0JpVUqljx6a6Iru97JolZXh4ID02Dz38YFm5/NoyPDiYALTJJviuxq/5C67I87S3tWd2ynWrVpYrrrwiVQEBFONi/x2sv/u7x5NpEmRxPlFJO1z2GgGBPhYHmGCPttWZTWB8jzzySHCaKjTDl4Yid/bPofNOjfPmPVTVVHSyx91dl6FrMnKCHo4zuWQkwts/Opr3Bt3CJNdQK7puhep0lPbOOr9JpjIZ+ylTa7Npf3/gkYSh4vzrXB7yxAGyBgyc3w+kcVnGCAHDxTiy3kNjsmoNh+Pf/Jt/k+Dg9tvvLPfec1+IOGTzDh85GlnnzWoGTKb74MGwFh74bH+cWe/LcXFWnQUMdQy6oJDM4sGvFNFt+d3IyFCCdyxNjKpss+fxXMnyX7wQh9cQVU6mLLnEgvXCjKScbd7S1Gk9UT6Vzhi2v6OMtlXqbc67dzYfxfVkwkEwGvpozl/mWA2qVu1LIHG5wtHVFcZCRAey3voYQLD8cAo4LrLVDV1uUzVphjaqUMgO2k/7RKGSk8yoGN+dqgpHg8Nh7QTvH374YZIZTend2at00ghJurNGdJD1t84N3KtC3iolJ9mgR1EFc6I4hiqY1dmcXc6nabmz9uxoRm+xeaV60lUnSF+zdGn0kuAPkx+ni+L33pIB7lEbTaclsGkY+xgVhtv7yGBab3t6x5135t9r3+K4OHjubc/sh8QJndokAgTrglGfbXqDBM72l9G3fwY1yw6noj9wMYERY7boiitr4Gm45BWLEhx4d+8m+SQIVMloIGLWgqGlV55/7vmy+d3N5Vvf+lagDsm2a3gfGEigLrXuWcNc2N6WadygNZ5nXGd3aH39Xc8f+ZR5pfetHTpfTh7oUSBcUyo0ErROMEQuJJq8D72r75MTieYffEwgDSJrnwTxgjN7QabmzJuXtdSfJEGjN4QdDSNUK2jgpOiLkdioPR7YJvui34cHh+JQdoyrVSEkODLTILFNklGy6/U3Xi9f+PwX64yWQOBOhenTu7ivgJJTbN2Xr7gmz0imBZOeezvmxq6u6EBnwJ6TH7KvMoIel8MCSpskZfoBK0OhAC7JkKGhFnvclErsAbo1MJjrcQ6dA9BL9+NUglvT9YEPnz+fIMhaJhjpw5JYkoE3DFMly1kl34JU8kSfN2QHaUAfrYOWwRbpi0pjj7r7s9zTOjSVWD18nDxOLqiodQux0Oho3psjxvb47ybIaKo9/x8HXb/GyEie/dpl1yboFCw28DxrjvRGsuGmm24Jc6ofvZkgyemR2Lol1YKlVy/Lu0kWCfYwnHoHsErr6134C3RHPVsD0Y0CqpAljI5m3k4NXhAe1b5HAYS1kyTjoHd3o+TdXL7+9W+1elerPnj1lZcjJ2YN3XnnnXlOiQF/IxsIQ5YtXZ4zQ4dLKltnz+87EtJ6piv0sat87nOfi150pubPnxvdL8HmPEuKSKrSAdZAhYh+mjRxQuDwjW4RgEkaW0/yJtHIbqRCHGhgZbHz/2BebH/zvnyb2o87NkmKNMZrRZg/L/Zj1pw6NJgtcm3QcVBY+s012U7VFYG5s/j+e5vzbmDP0C+ehU7zXcxeKJf37N6bJC9fCbIF3Xcqyf19eUe6rfGPx3QYVN0eWdD3vGjRwpBrHTx0IEmPvgsXyj133V/27NmX+Ysff7wzejazfsaBsl+bJC+mPYyqYHP/7Z/+afy4Q4cP1NlTAr5DB3P/RoYEG9b6xptuCr042yCIty//5//xb+Pn6i3WE+g8OicqdHw5kDN7LjjmO4D4CaJPnj4eXYvggt8Limh/VBrFEP6mOnj3Pfcm0Ur+zFAUUKr2SdzxJd5447WyH2PtkmXlf/qf/uyy7Et881sVYgK1HS3l2mXLQrLh55//8/8uA1K3bvmw/OCvf5Lf/cmf/FGqhk/87Inytz98vPzRP/h6nqPt7MkdowRLUxMseS2Rocftqw3no6OhbaY0LmkuG1unHjewCYcqWZ6W8lKqU2r0wk3TmL9XXG91PNH0oZf+zVPPZHDk1q3b4tCJTDmPGB3gVb/xza8nEBCdaeKtUKHaUyHLRkApWjhVq/DUr39dnnzy5+UrX/lqBnpqwrviiqtSKXDIZAZEjmFfuXix/Kt/9T+Um1evLg+sWZv5Ee1tHaFhZEw4p6pCMggCJYZPaf/Y8SM5dCorMgLDwzT/o54AACAASURBVIOB/Eye0pPNQxvoEGDVYGBefO6F8uMf/jAC9JWvfi3KTIMzp1yZ+IYbry/nz57JwZ49Z14oC7GBzZhhrsmJBIB33nl3oEtolBl8WEhlY7hWDkUV6t7ypS89lizNqfPnyuuvvRalzSli7DFRwK8bvOm9rGGFuKhADMXA12rLpQrdGgZJ6yuDAxdTwRoY6M8ef+ef/El5+MEH0yPhHZJpPo8WcFfZtWt3sp2qNPfefW+dZrt0SRjcOPONU65y9/jfPV4OfHog/VOMBsOjsV5wVBmkTHevdK8X+nvLvv17ysrrViTIge1EgcqxI4fKozDkMjkbwzQzNn8vhTNzoQXXqBkymZWmARe0zI/PktUaKA/FOFJOJ4/L4JxJlsS6MJ6UbWmvayYj1VQFPHMjZ7XhF9zlbCuLLrvTXjOsDbwzM2WmZUBcGnL1Xo22ZZ/f2Lgx/PywpTJW3/zmt8s1y64tzz3/XDJ0s+fOLZOm9JRjR46WExjeJkxIEO15yMeO7dtarCtTY4QZLgrhnnvuLt/7/l/FqTV1nnzWRtFK7iDIDIXr1KkhkaDsmhkI1oec+W6F+KGLnpw17+zsyu9k9ATpzleFqKqins7f6BaOtQwRmcvsi/RW1awe2Qq+3pwiJf2xHTEeDXGC+3NK7IfmVY5z+jS6uspHW7ck8BAwy2Q6u5yAZgK7d6gVqJn5jN4/cLDPf/4LuaZKT/plzA6JE9yRiqseEO8B+iVI5BilebavN4bBnsk2Z4DimDrbxfNyxDh7rqnIx5EdDsyowtQY1cAZZX7PnUslUUDoLHFOMmhxLsP8YSrAnR1jK6PU6GgohZ1p1Vz6UIZafyJHhzw3UGLrQq4r89mJONKVUOZSHF6wuKbi5uzL9vtu+lRamHX9F4wmuQVXU+Xxfc2k9LT15AiDKPh54P4Homtk4swTkq0mL4cOHIzjLnkmEPHs5FKm7tOD1TiTNRXGBM4XLkQmmoZ3FYQGCvr/h0rXHlHEFG2p0tThr6NleAj23vDFU3GGBS+o2elz8Itjx7F6Tkk1pc7OGVuTaObVjO1IFRgMZOGCGmAJeqwf6lf7SDeC9rgXAh4wNhA/P2fOnotD2vSUVHswLeu6a/vHYd6zRtYRioKe4KjXQaZzy9Il6HIvlok9E7LHAgW6jG5tnEGBjus59+SWJzQ4MJy1aAL+eiZRqleHMTC3ObMCKcu8n56e7KN3EHBZp9OnTsaZ8TvPlGrn3HmXqwnks+l/cC/yCGnAybZeKpOes6l010RoyZkLO2Z/f3r/fL7pSXN2JS34DK7pDDnnWN3YSLac3RYM8S/YTz0ighM2zrp5roY5T5DGQSd7EguuqWc2ENlWBVmWvoFh0umCawQ25pOpGHDGrl5ydU1UDQwm+LPeritodV82uO9cb8g/JGAgFqy5xEF0yKFDcTavvvqa7EP2qUVgQZ9J6IC4gaUNDdTBsXHQ+3rLD3/01+WmG28KVD3w4H4VxKnxIyR8wXymTe25nFzwPTqVvhWQZI5SEBKVwILOtd4Y8vTRuKbRGxxJPWnkU/LW+SVM+jEWX7k4SVJ6jE/gBxQOJfXUKT35DPjhmrVryv7P6jDwSmhUyTy++KUvhsilDvDuKB2dtXVBj4zzIxhmb8ZiKezvC6uo92DfrTUIobWsMmFtaqK9CRxq4rHSXTd9ZZ6xQkzHxBkP7Mz8ld7ey9Bd36NfXIcsV0r2yp4q6DxxukKM6ZbPPt1/+XzoT6GH+RzOGP0v2ef7Ep+7d+4pv/nNb8v772Olqz2NsUFlTOyfa0rSHDfY85qry0MPrQ+ZFBSEPiAyktla868oW97bWv78z/9DzrQepIagoXtCVwJDfUcHDx0pn+zdk/Onf31waCA92u5Dz9JXWH7R80tCYfHEnsu/1K/nPEmw/W//6/+e58z6d44te/fsS/IejF21nY53diT+9fh0dLRlDebOnx0f4vjRE1m7Zk7arNlzgqayxtZfa4a5Tz/84d+Wtva28rnPPZIiADtN9hEb/PrXvwzS61/8i/8+MuLvEi8qS4oTbImg66Xnn8/ZcxbAftkUnwWLJU8CQfYCLM963nnX3SHqajt3eueojGyTndE3QCkqVY0bi5K5P9kxkW/fxf6w+BBigpUMXxgvaoNpM4CvafwmSHGiW/SQPsPxJAS//OUvyxN/9/NsEEWi1C5DIFp0qGGoVU6U9zTCKSUyCiLZWhmo+EbPqoEe9AubkggybCv79gXihElFJlRGr8EyWyTZryd//kQ5meF3JutWJyPDBYcqvSElhM3q0OHD5fSpM2XZtVfHgbRG1otTBeLy8CMPlQVXXhEHaMNrb2Qt7r9vTQTuL//j/1PeemNjuftuzVIPtyhKJ0T4GE9c5EsWX1ku9veXTZs3l48zKK/SYoLqEGKKFfTs0UcfjYP5+OM/SUVrzQNrEmy8/fbGUPH903/6z2Io//I//+cYfOsiEzl2bKW5BBkwTAnuNpnzCxdqVN/RXg4cOJTZQDJuFIRqDcyxg6gEjcWDEvvDb3y93H3HHWXWzBnlzTdfT1XGDzgWx3bHjl3JEK1fs748+thjMQbwzjWwmpzMuwFTr7/2Rio7ejMYcYaX00meHKL0rnTKOMtyHSmXRgYS5Nx2+20tut/hMq6rM1PlVes48wmkR0cuZwZlXzOh++Tp7BXDrkmOc0/W3E9fkR+zZygmpWDyYzK2ahxFt3zFymShGIRkdRcvSjaPApBZ1uxrbg8DEmrcsV1ldou2WGaOExyGttZEdGsxY5qeg0qJKBvj/x0jfUs/ffzxZJGsQZzvuXDkqlG1UXvsuHFloSrm+Anljddez+84m4yAAYEZPDqswlCHbDIUaC/vuOP28vobG8rzzz9Xvvb1r6d/wt/teQZxmuGR3jzKeyjyaB0oxKZ6qZTvfWQpKXBG8N333kuQd+WVV1ymPVU259BThBRsbaw9FSfzF7/8RVl9y60JkmSryCxHLQNlL14ol9BctiCnDF8dhjiY31GcMNosuH3igAj2K5SpzrhyNuGF7afKIEemGThHHyl1+xtHPs7+xEmp4nHGrZVMnmtYT+uvclIZJs8mqFIhMJiVTAWuMzCQs8FxSjB4tvYbpEI6OJD+GIMx0R4L6H3GmsgOYpADNXCvYLu766Rt76mP4PY77iwX+/pjIEGi2g24Q0F9EcT2VK69xVyciRPjkHJUfFfgw4hJlnDc/G7xVYtTxbTOnA/r5/eqXvS990kFbc7sGFaBtj0U/CFWSR9J+5hUqAR89Ie1dT26OdCgmbOi85sKZTKtfX05N55VTyNmJfJg7UfKaBw3kL/0cvX3ZT8EVRwb9wwWvK2k8pABdmcrBNl55qCp+Avwb7nl5mRV7fX4bhVrkFoZ/0prrveEg4218fy5M5fnoJk343dkWNVEME4GBIoCQrqQTmbvJDGcVSxcghtVTu8heEAC490HEA1MQ6/aniAUXNJaszvbP9pavvToozk3zTwa+oc+FhCk33LP3tpzM4CKu7IykjnnH2TEc3BSd2z/OM/p7wJeiRJBk2cLucTgUPaSLErS+Nz+Tz+J3lMBlijgNPi9PaILOIU//8UTCSxQPJMHDoxMvKRE0wMXZ7W/L/Dkb3/7H0SXIKMBYRRUWgfy6XxLGJAD13dePR+9yIdQOfcT1MK4zsgBp8Z1Q1E/uScwKWcJRNSzkrPKZnki9hG0mW5gJ4MqEQppJB9bB0MGqnzuTPZNhVaGX7Ctl4F/U4lWpiRrDt5DN3z5y19JlRJEJj1RnZ1JlDYzqJLEEwi1d7QgUn2xyRxge5nersn1u+afWUMyLStOZwTtAgbXVRk0x43tTOUGLB8y4srFi5IUsd7OmMqYazgDKs/0fe/5s4Fi0dfWlq4EZZXsE+Ab53D11cuqb9Y/kAQpf8taYTt955138uz2ib/jvPFhli1bHvu45YMtCVAr8+KUUAEPDg1HdufNVRkZH9arBx96uBw6XCsIfpwXvbCPPfZosuvY3sjxw597KGvNRpIfvoHzy1ntQHN95GjkDQEP+0dmQ77SVe1elU++l766Wr3nK0hiY4Pz/hXW3Zlknb2v1XjUze9Vp/uKhXlG75xxB61AyrVi//d+UmbOmXUZIZSgiF42iHzChNKZNTKHEdrlSFBAAh73dfY+2rqtvP32pryj6pJAKOMLzvfFX5AcUpnZu393zvKXv/JYuebapWEDZYeRZj311NPl1RdfS9Lzs4Onwsw5d/aMMmPmtOgwRQF6fPmK68rOnbszi5F+O3Dw0+hq1Rvvxb98a+PG8tvfPp0zdc8994XVuPbCmf+zNxXyV199Pck+FVX+DHieZBvZu+/e+1L8YPf5rJ2dHUGKeLYDhz6N7YaiSq8zWn4IDn7YpTozKTFC+5j0Jt14w41ly9YPondVD0HxJNGw9/Gtjh8/Gf9QhVJRwXpZO89uBpE9e/mFF8vvfvdsbIneI3sONsuXUCmTBFHZB7sVbNkHfeptJ45sDesaIWck0czJ3jnIhFVpEFkAJ8608V27d6Y5nVJv8LEMfUPrV6dkd0domgxGE/hQNIxIf//F8utf/7o8/pO/Kw+sWZcskEN3xRUL02TO4DEOwyNDmaHDEDcYfIoJ9lolRPM5ZSej4mBoUAsGtjWPZeq02lyIA1zgkNJ8b28LP4ji9FQZP3FyokmGWxXJoEV4aphts4AIq2CilvrmRKhljmTCKHOZSFPlNaiD2XEARe8njp8ur7z8UhzR/t7+ZHAJBfajVddfl4FH3ptDCT6xc/vHxTC6qa2p6gJKSlNwALrVOEECFg6Qg0zRWk9BiOzoLatvTlD63odbMnclzFjtGujRMY6LgRGw+XfBorUSWBJM/86BYtzBwWSHrQWjgF70woXelGnXrLm/XLdieQJfGRxK2TOoegkWv/vd/xTj8O1vfDu4WY3YYzsrzlxw+corr6RCd7F/INmhiSAZ7RULGsf+0kgyi43jTaGd7z1dFi9ZVG64cVUOh3VUTq1MM/OSDXzrrY0xWvfed185drQ2u8pIYUnSDFqzpXPK3n17ktVVHVPOpvxl92v/F+amXWmUX7niusD5HBTBIAeNEpRJvOW2W6JEOGsCcI6wBkoLaX9VzzI0d5YAohJjcEw11DknqjQL581NeVw/j2eQkbDeHPTnnn8hTtH1q8wc6k5WTaZn9rx55fobbkwgLlsoO3ryWM3MV0rT4ZwhBtsQOAa/GsGRGGH4W2usubj2A9ShvpS2M9s0yIMedXV3JpPiLIGcSAJU4oDTuc/smQxdhe6YB8BhCcXpxDovqA5wq9A9xo1jw7lgzMkM+nDGxeeapnjPNH7ihGCNaxaQ4TqVYAHVN7ltqkQTurovT3ZXEVTVo2cY4fQueKfu8cnac46cH9k7TnTT9C7DDesfauHhynJEl3G2/G76zJnJrro/2AOYKFhGc7307p09GyiJTGD68MLgdipwJzBGhpbsc2g8n3cGFc4gQ2X/cZisGJXKGkhnhvQhU8SHond6z53PvACOKYc3zHNOd4uy2/5yAASEjENDhcshZGQEpk1vEd21YiUZPRHSDnqATNJt1ptjw2HkZILp0jX33HNPTX6cBIGp2XdOpHXWW0a2OTQ+7/7Wp5nNZT2Pc/THT4hTqjomMOVwyRJ3T6xDpRsbkkrphAll/oL5+Z3rvPbqqyGdUfFpINB1kG2FhH726b4Wy5/J4JUtq3MsyuXzSaBlmHRPT97ZvqrqcioEFpVFdDA6SqIBzAcdq74ETlF6tobrAGg2JHPVWlDiBn5ljhqILR0j4XJh4GKqFmS7YedjP+350UOHatP3u5vjPDqjZDPZ5zGVyGLb1q3Rf+f6z5WeyVV+a6WqxCG1RjK2rs0GC0Y5bSdPnk6VSHIBeUDgQb11OLZ7WE9JKEmZ5rxz/iwE/aGyRQ4+2vpR1kUwLsFCD4CvCZy9F+iba3GA2THIiQZ+K+CyBmB5zp7gmsw4B94DEgOknMxwIF1HYMr5Uan0/oL0DHBOFXZGmrnto3ewjxJGqYae781n6f45s2vSgkOaUQEjIwkU6Abv2Oz93j17L1ep7YOgIfPG9LVMn5Y9c23OoIpy5lW16KzZG2dP4GGvBBNzZ8+JvO3Zuzv7oxIrweRs6vmq/Wrd0TkqZPac3u8eXysIztHMaTND1gGWyhZ6/r8feDo1QbTP0ktkDsOggJTDu2D+wuhc8Gx76BkFy/SyrP20qTMiB9gya99YneXH9gpy6Kya5LsQm8bPotfBLU8cPxWdpJ+O3hWsJOnWNa7O+DpzprzyyktZa8PbwUI5m7Lwqku33rr6cg8fB/q661Yk0KUHw3LZgpxZywndzgsWwYtZIzBF7+CHnmmqo6GkB1fO/K4amKVygsWvRaLleXy+QrMr22kfFjYDusHMMxD9dJKiTRAr+JfYfvuttxOMgO02SXp9hNbw0iByk9oD61m3b9+ZKpj1OnLoaPYZIYJg55WXX4mes2/kmn3XFiKIO3nqdPnNs78phw8fKPfee1d58KF1ZeqUyWE5AwN7+qmny1O/fLpcv+rm0tMzvbz5xpvlwKf7S8/kiSFQIqd7PtlbDh05Utate6g89NAjl+cPShY4b2TNuXCO6Y5Tp06UP/7jPwkyig5RQJCg2r17Z9m545P4Kw3kf0yp87LoDvaCzcuMxfHdeXdrKsk9f8G8wOjkqs3XVA1lw31m/PiJkYtmALkBskF5TdA33ZXnkBx3noeGLsY357Nu2PBaeffdTTmHUFP8PQE7e8TPl/BTzBD4/+M//k4CMv45H0Uy7uSJY+V879nINV+SzdLz3nb21M5RjolKBSPEmeuZNCmGi6HcumVruNlloY6fOpGoTskSBo9wwb0z9gRf9sh3RLfKwE2TbxotT51O5YAQ23Qws//4F38ZSjhDjChG13RfjuG+/XvLXXffWa5ftSqzH37xi59n0vP9963L3Bp83hx8zBeU5vp1D8ZxFWlSlpTqmxvfjPAzCpXq8VKUjwj/jTdeT8nsG9/8RxFiDiyFVxv3jkbZgNItWbK05ezOidGVLVCdoQhVplDxfbRta9n07jvJZP3RH/1xDskvnvxVefrpp8q502fLwvkLk+EXnFyzbFngXNbbZuzevaO8+spLObAa0VAHM4rhej97rpw+fTZQMNcEX/I+r732SgwQxhuZVxEsh2TtujVl8eKl5dU33igvPPdCHEPKgNB5Z4Ir2KAAOdXJjO7fH9gf+J89VB3h7DAM+mxUw7q6NT8PROn556H168rqW25JZgVcT8XLj5kFhFWv0KKFi0KfOk4mrxhgNZg1FuAOD48mi3XiBHrIvlZ/TluMDWWeqkWrRyjkDzOmlC8++vkyOKSpdkUr0q/MR7I9HHMynMZeFNOnz1XK0qKBtM4icjhlrX12ZHQ4TkfIA0ZBTc6UnsmTk7VNReHSpRj1Cs+rtM+CasbEARs/qdKzymgLFihsmRGBIsMoM4GiW7ZKFsh3ZKY9m4MOioKoMr1wIyXBn+fnrKqi7Nv/aVm5clW56857cu9N72yuDEhHjoXcgdMocw0MygGmzEAMZQw532QffA2EKqw2e3ZFact6yeowQM8++0xgERw//Ts16DVRfGoc+9OnT1wm0KDkmmyd/eBwqMLJYHFSA/1oVU38vzXMkNJAVauyswbOh0yxtfIZAaa+L0QSzVwULIL9F/uDoxfUe75UVSaaR2AQ6ECdbaCh/9JIEiJ1vgjI7Mlk5mXF7CcHlYw0DJAqOZy0pcuWBs4FFxwHFOlEf3+t6IbpCdxsYZiCZs6p84+sj7NBlzSQBwGue0uyeBZBFniDZIh14hzCtEtgDA6DRM6LzpRIkeQgf3NmVewzmVMt8BxkKBCtMhpZR2iSzGeILupcFlUanpX9SkX6Qn+F2pkePm16suACegyHrhfD1dcXuebEkF+VFO+i9N9AK53TpucAxEpQxiFkRNw3bETY/Fpzj5JkCp05hqmZLVKZOuBQwFQbzwcDv/MclTUN41itPnWkYltnvIALIbiwnipf3p+zIpD03xxnQXwTwAk49EaM7XS2OwLb8F4C6qHBkZCcVGhtpQJvssD6c1SKJfc4VAKdwCex1LWINsA0GFl9VIKQMIcOV8pWjD7sSQOtcx6ee/735fpVN0RP7Pv00zI0fOkyu56ggs7lmM+eOSNzRKyxChryjzB2DQ7FcQTdtUf2avvObVkTiaPhS5X+XkDAljYBXwYmTpgYZ/fEsZORU7aBI8iRC1HK2M7LtM6NjZMdbvptwdGdK/OFAgmeNj3QOna0kUULbz8rPGUo+8LBkNhJFSmDHmsfWvr5WkNMoSj4AYGMnTiZfW7o160b2W3gbfSfagCo2l133h25c4aaakV6qAJLrL25zljTXxZ46qWR6Bn6QbUt1aJWpVRlTQCrCs15A68j//oRyRV9FQe5o1JOy25njuCY2j+WKrnG8hbrHN1qLcaOwco3Pn2zZOO6lddFn6gQg5pKOoBhk584noND5f41a0OHn+He7e35nYn1glVy6P58Be/Ud6E388EgCPQ2XXXllQnKnXVnXjLN7+NQc8bR9g/XoZEqfBIZ7tE+plYkVZG3bfs4dlB1Myx5C6+4PCScH7Zp0+Zy3333BeYuaJb809fhnHLmZddV+elTc9Oe+NnPgq64/4H7I//0O72sW8GeScgKaO+7/96so2C6qcx5TjDk0VAxV+KLrGvLoW6gmmSrkZWQ7bRkga4mR+SqgbUGAp1WiRqgZCZWV3eqJs2AY2M8rJWfJOLRSLfGdiSg7Bxbq5eSSdhQh4dKe9toaRutIyPYIkkPZ8tzg8pKWrKLGFBfefnVEMOEEXb8+EBDtWnMnCWBtKc88csny5YP3ytXLJxXHv7cg+WmG28oQ5fY8eEQj0zonlzGd9WqtL7tze+8HdgrX2rhooVldEx7ax+HgnTxM7mnDk4lC/aKe0Mng1uyp6p0CKXSmjGE3KL2cL74wqsZD7LxrffKbbdeH9niA6dDf0xbqr3kRCGBwZP8VTH+xje+Gbgu8gXn68UXX0xVt7YOzMo+2hO+A4QJn9Y4EvqDLcTQx48nS/yxeh7R2ffG5/UelSCiQnhDJDF+fJJEP/jr75U//MNvRQcIdm699fagjATx7MG6detCHuNM6n9v27tz4+jjj/+07Nq5s6xZuy5OfDJIoyPFdFsH1EGPMLQmmddSc1sOscNmoznSDIeDBVvuwTw8oVOOdR1OzmhbKZvefS+lxNdefaPcedddZd/eT+NwI0Pg0GvM2rt3d7niigVxhByQDz/cUubPm19mzpydw2quC4MoigxecO68ZItOnjieQIuBV3qGtefoXHvtirJ06TWV6ODsmbBkEIAvfeGLqU7Ihu3csSsUwOd6e4OZ7egYl/Kywwiv+96W90PL+4UvfD402BxMm7Pj44/Kwc8+DbZUmUz0KXOG5cR377v/gVTIwC0IiWAOLGzLhx8GHoDlRsBw+tyZMnbc2BhljpDKwqHPDpYnnnwimyXzMm/u/PLaq6+ll+jmG2+Oo08RIVbgOH+8c0f5aPuOMqbDFO+e0jWuuwwPDkdYzV7paDNXZCD7qwF9zZr7yvLlS8ucOTPL3Hmzy6SJ4wPhefX1jeXnv3iqDLQOrzk7yrAOUM/ESeXG669Ptk3JWn9Of19veeRzj6TJW8YUjpQjZhjWkaPH0lAmQ+ZgUUB6idavfzBZIoKqeXPv7t1ZB1kdwZV95Yx/+x98G/1dmTylGgC/v9DXX9pbQ/ua+QWcBob26CElcE5gTwsyUZ1R2S7PLAiigBqoDaPEeZBdiwNxcSCf8awOSpzBefPjLHLIKZTgbQ0FHBiIs1mx3AM58AJ+Z6ihP67zPibHmEgAcPK6uycHXnn40JE4FbWP6mSqYga2UQ7OEseO7MqSCpJkYzic7i3I6Ggfl2vv3bMrJdzBgQuXZ97cfc/dLWKAyq2/YuXyGFPP6n7eLz0lUydHscuQY1LhtHDknGdymtk7lzS4dsUpsN5k07nS0xBjcMHcgLomMMVNszJt65youPge48HwuTc9wYBlXkCL7EGQNbGnJ4qbk6GiQmGqkDSN8tbV+zCaAkSGk+NPHwk0TqM7BYNpNVELmJLkGBhIwDhVlnNMWwJG7y3rWoPUnrB0eU865sy5U3Hoe3om5TzTLw3xQJTnmLaU/DmhFLJMNcdSFdS8Lc5rgyf3njK2qhKcQBlgtO6+50eSiUxyIMktw8jRFyCHSUym9tixOuthRGV8IHLEANPNgjC/Y9g4u97DDC77gr2K88ShBr2ZPB3M8KrIun0Z06ZS1JvkA91jRpg+vi9/+atxolMhuzRYWd9ClXw6Z9nzc5Lq3KXJLVKQFiucWUWHD0WWwG1qU/2JVNBUBfrOncu+OnPk2jv4nypcBhCePN7K7i+K48/ocVSsj71nd+yJfUPrumTxNblHaJy7u7MP1Sk1kLTCfzjOCVTOn6/9YO3VCfLecbhCjMGedVXoamu2TcMcFYexNd/BGXJ/TigYhd9zJq5avCgGvQ4KrA5ohU+dj8FGBoOxLuMOeibHAeVUNxVQ3/Ge9NeK65ZnLSSMQpd77lwCGudAMpDDoLm4vVT2NdWc6qhPqmyRZ0+XyVMmt7LzFUcv6NCP5W+u4+wJjskI2JPEIn0oY63i4lr0lncSPISkYc+eyAl73SQHyB+HO7TYLdpkSYA48q1GfYGD39UG8SmXKaR9PrpobEeyzAKWnkmTLzOBckhzn+GhZMwnTZ5SJk+dGtSFmV1XLroysnf4wIHsh+uxqWTNvlq3Bl6veqCqy7fROyrZQi+ovrItns++IJhQdZEQpSdk4jF5eX/nJvO3MNudPZt7u09TSch5aRH7eHf/TubcR+Y6fZotCC4dJlhn9+hGz0BPeA62MXOnRivigizUmW3Ta/WruztnyPnjv43p6Cz6I5p+RzLv+nQ9xAdo5tSeqUHj1YnDhQAAIABJREFUSAyk0nZpOJUHlS6B5odbPixXQRpEnoyiEMBWNAyK+/2f7ItuIDd8gjmzF0S/ez/6CXua9eWQn+8zf1GCpC/XNnRdVZddwaBKH9Fz9uzEqeNJhAVVAH7WNS56UaN+KnmTe6ot6O1N0sW5B8uH6Jg/d16C7SNHj+Z+kEh8GNW80Hvv+6SMDg8HVllJAvpzjqwBW3G+T7LO0OCZCVKOqlKuvjUBM+QO+9Gw5tKTIYZoGxOUQrfE0ozpOVsSGardWkH4ZIIF9mHLh1vi86x/YG2ZOWdO2bFrd1BG4JSSLnTo5z//B/HfjAnRowr5wOYj0FItZuuHBi9lbSRuOju7y5LFWikGyzubN5YVK5eVtWvvKzNmTYtOt39gdfpo9U5vef/DwI6RRVy74ppy7tzpShne31v6+kfK6xteTwDRNlr7xObMmR9Immyq/eKTSQhBg/DNvvmtb5TrVq4spY3Nr5U3SJy333qnPP3Ub5Kkl3C8dKkttldC1zmyNkFNNP9Tfe+UbFsQYoY6BHlmmTCpwqr52bFTJ/VWLkxVh54ZU8aElMBeC/CvuWZ57IhiSM8Uyd5qU/gu2ATb9ux4cxRsrEK3lscJCW1wR8XMNs1fUWDtFfPalBMb5WFhRLjNNHYOW7DcrcYwysBDc4xQ4+3aszcsYW9v3BwigEMHDpftH29PEKIJyoMqy36yd1eCgke/8ljpPdefyA+LCCHRO6LRTYlY9YUAc0SffPJnyU597avfiFMrQ/HiS6/EsDxw/30ZcFTZRPYk+uOgL1ywIFkzEfmJk6cSVGF9MfdFdouQa6T88d/9tJw7dyZD5x5+5OHMRFGShpU9dvhwpteD5CjJUQ4gOpSNUrUDKBMl2+FwWg+RK0eS0uRYm1ujQuSwu6+My8W+C+XHP/lhhNZ9zft55re/ybTXFdeujIPD4II3USib33u3zJwzvwwMYb+Q5boUQy6TJQs+dFEP1lAZP3F85uHce89d5Rvf/FqZPgM7lKxhDW63fbyr/PqpZ8vm995L6ZCyVO4OS8r4CWUCCAvGkpGhOO/oD/UQiaRVTAYuXkhm4NLIaDJESBYI+NSp00PfaZDVY49+OYdDVpUif+mlFzKEjLPbVI/ArdAxHjp6pEyboUIyvhJhXBwoHWPaL8MYKORmBtSxw8eyvgKQODIJCs7nugw9Bc8hCrxh5szLf0+GcaTOivJuwdZiY0OTinEIhfXAYJhmGvyv/6cIGTfXq5TdlU6aAxOGKQHC5J7sz+49u8PvPnXqzCiX119/PWvr/VU7DbWjXVRSldIZQYPmKFJBO+VL5vVTwdKCgcq8m5/kGtOnTck660XS/7V27drIYM10z285yQZcCgI5lSfKwPBg2Adlp2qpv2bH/MPpoUiwnNXhbGhda7O+6miG2vb0JFjTI2K9rGEcHANWA59sj0GNPFyqhkajcSjU99Qmb+fP+mRulHlLZ8/EaFhLQQBooTMuWcDyc0YzB6p9TBxNgXszF0TwMnOamT+DMXYUrGvbG+fK8GHBufv6J6QUbaWM68Q4NxhnIuxFo5dabEc1EElz72jNPDKKzf042lh5QFjsdSUW6G/pShWdml1UuSHX3olOdA8wBHKjklOzmPoaBzOEkx7LAN1Jk6OH67TryipIZjjuEi/0CsfpY5WiadPzd85RMx+joZimV2T8Bkb0K9YKDd0BCqxqwThxNjlwGbh8/fXpa7RP4DKytk11iwFHuMKpERwLjL2THiyVNI6GQMNaOUth1+ur81HI42Q0+JILnbKvlYHJWXWWKowCBXMdZOdscaLc2z/ew/oy4BUqqYdgRgIichDDOloz25w+wa/18R09RBJp9mP2rDoLyzrUbHA11hINmP1UeK2ldeRgNVl9++Y57GN6ULq6skd637wr+CgGQtcTkLkHXeR8CaAFOrXa3l7ne2U6e1vW3bs5W3DxGAzdUyXZmW6CdfLCGbfHqcBl8PC0VCfoKLoq0907xuS/kU/QHxwg+xwmq7NnoksE0c0ZsAacaNA2QTP5Sma4tEXPpko5PJzrqGAK/J0B+/ne++8lmaT6az04ogI7DpJzai3rwO3aCN5UpKwB3ZS9mT270iV3dJaZLeIPnxOcChQnmlM0TYKju4xpDYTlEPuMoObTfZ9EFuxhiCNAA8FFQaPGj6+Vw37EF1eWc70II2qzeNNvbF8bOJVAB2zcmXLWVQlTYSErFy6kkgT9Yr/IuLXxHAky0uR+rk6zzyDLSrBgD51XP+xBwyBmPwcGakXMM9TE0YVy7fJrk1jzfetUExqa5AWTlWlMBcvaeLeJk3vKhEmTo3+8f4Y0miO4f38CugwInT4zstq8sx4JiWjVaIkl/S7X3Xhj3lXgLjECtQA6OsP8u97+NHer2NhfDuyq61blGdkAPa3kmLMOVmjdtm79MD1lDz/88OXqA7h+GsoX1EBn567tkXkJLQlAcD1jEAREZCgw4KHhJAFUzHyPjwZud89dd+es2SuBoqo7ObIm/n1ocKBs37YtFYEm4SKJ6LMCAs9NX/Bz+CZ8qDvvuLMsuGJhevDsOTvnHmYy8o/5DceOI9Q4UpZfu7z2TbWYP+lTY0Z279qT3pZ9e/cFTijhA8p/cWAofxdoS7ZItENb8O8kr1Q9+ET2W8/uWxvfjk7kz+n1QRaQPvVxyMOuLtt3bCmXRgfL6tU3lSuvWpRnQkWvD3be3IXliSeeKJcGhxMsrF27vtx9zx1lcs/EtESw/0PDHemb5pOfPH42ukMlyWw/zycgJddHjhxMb+PkKZPKV7/2tfLg+nXl0uhwqnGel03etm17eerXT8cWzJ27oOzZXdsGwO1V/tkEsiwo4ZvShRI23lU1MImD9F5PLRMnTywrVy6PfXfGZs6cHn9JTHD1VVeX73//e0EJ2QvMbuzvxrc2xs+799474ut7brLXtm/3O6MOjiy2sp5spswWJSnYCc6+wwHvK6OgRSamUtIdeLWronX4CD3N2ziADRGBA0sBpEkQjaMBdocOl5/89Mfloy3byxe+8KVkH1995dU4UatvXZ2puBZg8+a30+dx9bIlCXQoYSQGGo1gkL/85cfSjEmgBVCw8X/xF/8+mRf4PYcG7O2Z3z4XRb/mgfvSqEVQZax+97tnEn0SED0YcNmlrb288ebGOOYi7Ntvu6v2qZw5U17f+Gb57MD+sm7d+vIHn/9c3gcuvXNse4LAf//v/+80QOn/UIKnPFRhBDKBF0yYUNeRs9Q1Lvjvl196MX0eDz74YBkdU1JRqrMcNBxuK53t7eV3v3+2LJi3qKxb92CE7umnn46yuuWm2kPkc6+9tqEOkxJQTp9RzjLG7WNTIZDp1jckSzYyNJwIXWB14uSxcvttq8u3v/XNMmv2tNI5TpazxPieOHGmbN26s/zV978fZUGx2WsO6SQNoYNDwZTqe7FvjPu1y6+JMw3Scw61cIfMzZ7y0suvpNeLsvDz4Qcflj/5zj8pC+ZV4+EwyRaDU9lbhhguVAbo5ltuSr+IwA3jyNDFC5fZtBpMqYNEBimxMAb2wpvXgbdksumN4GwPjwy3elouVsM0tkKMUkGAV6+8Gnkuv/cOnof8VAPeWRVUi0mwUnHXRsn/Gkcc9jpUrDLFJnW3SvGMQIXGTci+/fKXv4oMCcQFauhGOVrbd+yopBgXL1xmP8NJT8HNnGWmy2AySD0906IkQbZUC5VvBSeMERaqe+69pzovAs+u7sidrIg9pSBk+sx8mDFrRjK2MvY+x/gwuoIYsqN6JilgTZuZFowReZRRRZzBOayTkCveXqATKMaEiXkmOoCicyZVMq2hQIeOyMTywarw5i1YGOdZVTMscjt2VPgLzG1oV9GQqy4eu+yI2n/npvY7dJXhwYFy4vjROBccFXIheQKKmgb+LVsSbAlG7UdTnTp44FC+w8nr6z8fTn7JBEFShVGM5IxxCvxwbHft3J3sb6ZIT59WBzDSh/pIDHzr6ooMMJoVW17hMMGVt+SiIVYhH9aKEwB61vSuWEesVoyiKp81sb4q3tbFBHR/EFgLNMmu89E4nK7p96CfBw4fuMye5wzI2tPBAnzBryCDc4pcgQMpyNAcre9J30ugpeBOA39/liRywJo5RfDwHD0OssAODJBdEFBYN/+vwTakI2NqIFjhnWdjgxr7ErrxwTq7iEGmZ/y9cfitT94x5BttmSPDbjnENVCvfWJN1YJ+dFaOHqnUshJh9sqa2yN6RLJL8sq51ZtHHuNQtgIasuDfOUhkik5L5QcENhWg0UCj2K/MmZkxI9dBnc9Jc35Ag2VsBQiy99bEucaI5YzQNRXmd6DuN8+n1GHOAnZ7K9svEebsvP3WxsCjOdH2DkTMeeEMDuo/alWqZbw9p+cOScspFYJxITLwO2fBOSL79LF9RlrgXekbfgDnWa9DE4Cm723SpDDaqSjJmuczqjpd3UkQSE6QF9l8+8X2eA6y5yx4FslKjrjnzjiANL1rdp6XM0CeJkycVCaHYngkMCOyGOazXmQJnRl5IAFWRzNU2KPrSz54vzCSHq/JuvN952rf0MSJYQ7zPuTc89lzwebCK67MOzdBRg32DM/WB3M0aBLvK9invxoIbVOdVknQv8gJvP++By4TcDhnqQiCjrZ3BAGgYitQtP9g7ioU3sMeZRZVqufDCbg5g5IAknVNQiB9c3oYT59JcN1UYjmz9IwzYF/aRyudPyffe6bXqfd89sD6h3m0FUDL+L/w4guRVbJETgU7fACJIs73++++n54/++3H85EDIrvs2mtyH8ETe/SFL3whvRl0y8qVK6LbrS0acf4FREYGOJ88FbsncYYRtEk2eA9BXfqUpky5jJC56YYbc296In2iEybk2QSJnpts7NuzJ4lyiSSVGLZG4MyWHD1yJGvGgVb9AzGU8L9mxfIEA4IU59xcPoGOxIyAwnOyeytXrEjlCCRZP6VKi/Xevn1HyI4+3X8g1RO6hQyZmyTQsZ+gf3qiT5w4WtasWRNij8DySv2sfuMTxzEhXoy8v/vue+WlF18q4zrHpw+RfjV6Y/v2rekVX79+bRho0xvTA5Z4ZUhlzpw8HWgv+NqyZUvKqlUrU1PJEM/JM8Oo9v3vf7+cPX0usDM6RzKD78Av4TMbcv7ZZ/tT0YFeWr9+XbliEYKFadGXktrvvft+ef65F+K/mt/44QcfReeCbysg8CEkApJIQuzQ2xv7ql8VKU+thF5oDeauQ8oRkyEOgkJwRuiRE8eOlVdfeSW9/fwPlW06f+Nbb5XDR46UNQ/cVb729T+M/nziiZ8JdN4erUpLxkD5vq1mp2VIh+uh9zsXkclvSAaaTIa/h0GklXEIBGG0DopqMhNNFi6ZeFCYTw+U733vv5QPP9ha1qxZV+bOWRAoGxibIIfQy5pfvWRxxatO6ynP/PZ3KV1xwj/c8kFKaBrBVH8OHjycTI6hVyFLGNuZsrrN9mxxOMtoDj+MacWuTy2/e+6Z8tQvf1e+/OU/KCtWXJO/tXd0BkOJIhB+H/bP4huiNWvOnDiKK69bGXyjioxrU/RTJ01OcMRI2BDMEBy+O+64M4EMA5LsSy8IQ3cUOsYy2QQZEVO4ZVdOn61ZZ46HHgJsLLIqkyb2lIULwSIECh+UKxdd1Rrwtj8UkTZ84OJQWbb82jJm7NhyBq99Zy1tCy6tIz77sa0Mlqj3gw/eLV/9ymNh/pg0CXQARlhWdLScPdtb3n9/W/nzv/iLOAwqVCJk63mcwUxg0VauWnxlFJhMLgOPfjs0vv19ccheeum18vwLLyYbg0mD83P82MnyzW99KwaZgyfrxHjs2rUjToZDpT/q61//Rlm27OqUtdvadbXA844k0EmptNV02ECQOCD2YqB/IHJC+donshiY2eBASrGcGgo+kMyR0SjV4LCVRFMtGYkz4b9lhSUCQCZUD3zPwfQ558I/nBQy7rPNzJwmcGrmsoDreF7yInM+MqyZ+mL51a9+FTICjlDoY1t0lAyeoPnTzz5LMGAxQ5E5HlxoYa3aHD2aDJDsrIBflSd9BfNmpy+H0ZBFda69U8Uijwne2vkQ6DDoY8a2l2nouGP4hiMrHAuKSDN0ApQM9B1Ihphh9xkVp/RfdHYmABEoYcqBDc6sEQmOrnE5dyoHjAbHXjDFIU7gmEzRkSh1jiFcLcNpna2Paccy8LWnYVocQxWKmmE1FXx74HSeCRW798peDHH4TiSxgJmvEpwcqwNyO7sCpcRE10BpmkZW8yy8gOur3iIYqXvGMNWBg57NtQVQnGVVNefSWqoYCKhUJjjIDbuYrLoz4Npx6FuMca7pnAhEnA16SiBas2h6v/YlieRamOwYRplP50XmM70ti69OdWTxksVxKhomTLoFZNW5QxPKIQQzOHz8SM5ZICxp4G2rkK3Ozjgf5NN5pgc9R3R919hAz8hz0z9w9sz5y2fA89FDdY7USBlpYeoZypphPZVzLnmEonTubNXyqaEbbRjk6IMLGVw7IQ6s83T4yKEECrUaPLUSK5wEP6sQS2tqPfTEje+aUHuVursu92c19ohu4iwgITAxnZOi35JOdg1OHsdYoinVmnFdcfYliZrqibNTe+nYlJHI5VVXLg7EBFadrgGrSGP3nj0JiJxVNKgCaFDp9Q8+mOqVbGaCxVai0Bqrusf5l/3nsPdzQE9XFtSOjmSyCaz+Mk5rZW4bLQMXLsbh5bBz9Hbv2ZPP33jTjVlfpDvWDhwuDdhjx4bMhLxKpthj+9TYaWtWYZLjo9v0VWVo4oQJl/dbVVqgLQCVfa2wv1rxrf0TlUVTtVRCwt8NeCZr7LLna6oc9tE76j3hMCagMywzFcKFuR5yAn1uznrH2HEJdCQ36W/P5UzC7/NDVD29i/vYLz2a9KYA7eihw0kskWdn0tly/SYxVSGMbeW1Da+WG2+8JYQGDWQw0LZSsjcqCWh6+RzsfRI5qiwtNlpoDxUjVRGVXH6AvZYgFlByMN96+63orVtvuy09DPQ4QiQ/gliMZmyCmSv2x/c5701F5+VXXo4TePPNq/OdUc5pqkOVpKPx4/7r+UfDA5XEofZZljo7phVENf9/pEXs8vbbbwe6577ecfbMWWWSgb4zZwbytWP7jrJ3994kgtmiFcuXZ//ZFzNe+DjOuD2j4yWWOJ6+t/7B9eWeu++u8GjtERizRitjqN9F9+3bF/ICZ9dzkil2pqE3937pCevl49ThvP5pGD7JQDNvx9w6chKIuRmPkBlkcGxD6w/lMDl2DSIp1e9Uz/UCV8p5UC69Pc5FCH1OIWm60GrRAO+91KIJxwjcET1KbvV6vv32O7FvFcFSysAAxE2dxXVpZLgcOQpK3l2++tWvBcZGrxvmHTbKyZMDE5YsFnia8zNwcaRcGqq+zPIVy8qOHdvKhYEL5d777i4rVizPegjSV626IT3B3eO6yu49u7LnWkIkkEHGBLjzFlxZNm58u/y7f/tvy9gO6JU66oKvHt2gsj5pQhmXOU/6KfvL1OlGtFyI7N566801AdDXn4rL88+/2EqIY377pHzrW98uA4PDScSCX+onNrPKWXX9ZqixhJM1qtW+KUWvDN+Fj9CQIkjw3HTjjWXnduzE+pS2tZKQEmiSQINpLRjTZh7X4gx9h05oO7j/3SDQGjxyhbRU7CYoVbLcLaeyZ+LkZHY8TM10UYSoaGuDViATTWa8oEutE8Ibp7Aq7LHl+KlTGejzwftbygMPrC16wrZ9tC1UzTLTlAz852OPfalOwz15rPz+d88FosPZJlz9fecDz5ENoES9JHiZ+1FUFmrrlo+yWcp7Dde+A/fb3/6mrFyxMr//6KMPY3w555S6gM/AJ5jVsJa1slgoGyk1pbTOrnFl07ubstHX33BDjOKne/enlE8Zepef//yJGHhMW6J7FM0cQIaYw2EtBHSUAJwnZ/Ko/pcpU+Os+TvY0vCAaP3jMKf5/bPPPFsOHDxUlixeEmP75puopffESUrTVnt7mYmCFXXtKGNQexzCrgSaNXQpWU94S0bqxhtWlfvuu7c8sOb+BI3YzMjDuXN95ZlnnivPv/RyFKcD/9iXv5Ks5Ouvboiwzpo1vay6fmV54IE1yUosW7q09F/ojSLcse2jZPlOnT5fDh8+FtibiL1m+i8lo2+vkDEEl4viFbd+dyVZuO/++5NNRxkru0HpEWx42FC4mh49oTbThY8dk8sZgc7kMq6j9veQTevKmWXg01h3sT/ZOIGHTBVngRPGgW0ycWTYPgqYlbLJ8bJrVoS5hPGVZQBtCGxtsgbAOpSRQUyWpsW2pUmPYhNk8Gb9v/3QT2X+jQzjBx98mDODYc1QQNnPTFceGSnr1z0UeXnmmWdS2fR+Dr4fmVLnAKOI88ex8o6GkOnNqbCaU8EeW0eOunNi7ThcKmacak7K0Mhw1sW5AalgVGsQafL9J7UpvHNcMNscEdktzo+18661n6c6wvQI6FK4/1tsRU2gyQhyflBeCv45kE2vA8XcUIxfceVV2c8NGzZElsBZOe2UouvL+HpGn6kkASN5X+sfmGF3dyB8wgbvmwrAxdogXwdMTg9Rib47maKmeiUDJnvlnQRlAgn6TrAmq0oG7TWIobUnL6pdIAreg8yoZnJGPEPTEwSfnmZ92TeOqWGg3aq2HXlmwQO58X6yuSa3c6TuvueeZHZlTwUrZI4O4fDSqQKBwCQnTghMxrNwoDg2fb39CZIFPbKolYlnVzl79lTpmkRvI2lZECKRCeMnxuElR3qGGOhUAQcqdC5V/U6QuoEWkyO4GQKA2pfWOFWyloKS8WkOrpVXe5zzfep0zeRet7K88vLLZe6syvJmoCCd3/Rp7P90fzDpYUWcJ6N7IRlv+xZGxpYDBzpkbzmydH3bmDpTyT47+/a8Oty+U+ezCAbdh4xYU3KtMs5Ie0Y2Qp9WdEVpS+XRj0RKiEUmTcx6cOqStBuohCjWDKxR1jr9A53W5WIqs85cdJD5KWdO1/U9c7ZWEI4fq8kPVP9YStOUDWo5OXvz0su/vzx4L4Mzp06LU0pm9D95F+uNZp6dpj8FSfWZx5eeqVMy2JdzQVZVAjyvKrygj3z7vWqc+7P5HHvvSP7Iqmws58UPFlJyx3EXvDUzZST3ZPlTnW9BAa2/d/SMnp2cBMbYGmZs7QVTnwjMx4xJ0zuZAbNiZ0FlySgnU9bXgFVMpIuuwnKqX/JsMtcaty/vHcQEG2KWkJ4/hDED+gcqooQ8DLfOWmdXbWgnX9bTD0dT7xM7S5avMQC3rfZehRRn5swEv2E0mzot78upbirCTW9O+rjGjQszG5sT0gyzXdraIgOcRT2fEqWcbgGqpKgqbdj0+vviXKaSMXFiAlJJJb9Lxa9Pv9bZOLC33X5H1k5yRPc//eEZwcnpKkmAICt27azkEuMrY6z+YOcH6sWMNZVbZ8xz7963N9DTp57+dSiIERfVc91dzp7WI3IutNXOjcSW77HFDz/ySHyWV19+OVn1EDBNmxrouSo6aBT/gjwK+G+/7fYEF3SEBKvrzJxV+7pdR8XMeqj0kFN7Zb8lhOloutr6bHjl1bxjbVyv9Plk3dluKmEqeexWe2eloE6lf/r02o914kQCEiRbAjF63PclXugZCW66i12WKKODwask+SQ22BUIlyapUtFLJWMt2KvTZ86mB33H9l3xic6c6S3jusa3AtFLQQLQr2fOngoy5l//6/8xtl5iK+iPcSqStefXuUdE9MneT8uJY2ciS1Ab5hxu2vxeGT9xXFl69VUVXj1zRrnn7nsj00uuXBx2YcnpLz76xSR5Jk2akHXcum1HOXvmXPnud7+bWZIGlre11UIFebC29gMro/WeNHlCgu/f//7Z+GvGVrAx7iM4FigiwLp22fIgTsizING+eC8+HXki16pMEoNk8+qltSCgPz9EQpcGg/ax5n6ckQULrsizjx/XnWQ4O6QQICHovOhDXn3rLWFuM0yVLg/D66lj20f37/80/RF6OESAKT/3TEqW1UI7OAzl4IWLOdwOup+mamNB/DQZKgEQRc+55ig0JerKBFLK0RMnyptvvFHefOOdlNJ+8eQvo1zh/pYtW5ohZLJD11yzNLTFO3Z+HAYdgQmMrkZfWTkLwsH2wk0D3u+efTaKVcmOsyUzKRMn+wJXrrkdrawsl0BJX4kN5DRwgGRnNbkJQlRIKONHH30s34FzVdJceNUVyUIqN6fp/OJA2f7R9vyNov35L56MM+bdCEDKcYPoHnG7Xyq/efqpOMvKlJQbhihKdtN775XxMiZpitsbZXjjqhsyDwf20fVffOGlZKQIDiHHcqYsyAAqg1MCgjNO59+zJFXGqtDQYpe6UFmDrl66pOz7ZHcZ391VvvOd74TlDsSGE/v66xvLb55+thw7cSpGA1KHQXNw+89XNjgG/eGH15Wvff1r6fuRIT53/kwO/vubN5Xnnnu+HDlysvT1DaRigV2vo132uDdGnSOjasbJ/Xjb1nL4yMEyb/7cTG6XWaZIlq+4NsMrK/OHqeqVkjOZmYGBGKI4wGfPBAqGU37h/FpW9llBKMVJjkEmuid254BxvNybsmfUySxn1sFI4DNzVp5BoCMI45jb50bO7TNlSKZrH8C0FqMQWMHUOFZopjkaggcKgkFVSXh38/uBFNo/s35cW1YDHlevGsNs75YuvTbvSoFrYtc4+M7bb0cBOtTJYspednKYz5ftO/eX+++7rXz9619tVfLO1axld+1nqU20i2L8KzSiNwEPLOzgpdo0y2Ax6K5tr92HAzhn1sw0LPuMd1YRUBnlEMPlo7MUdCETYbD8w+HgANpfGU89gJ6/gbC4TjLZgU9NTDAgwAPb4/Bq0vRdOqFxlj/Zt6/lrM1NMoRsmgYvsyOLqhoURh/DhJONG85ZpSQZbHttToR7ejdrAJojG+sZmv4BCvmVV18pc2bPKvfce29rhkyFzNEj3MtTAAAgAElEQVR/nkdwTAax/FmrW265JXomTmnmQ4xkrTmvgh1OReiGzVLo7KzEEq1p8E1PFJwyOcVOaMibfj/GkQw0EE2KXcLmvnvvr5CZYv7SllSZblm9OhWKM6crsQG5JPtkLVCxtrYyjTPR0Zbmc5UFQzAFRgI+2UNOHFiihnzv41mXr7y2Ohv9lTK5OshzQ8DgPF95pWrzaPDs4zJzpjOOAl3i+2ZwBOKMdfCDD8LKiFbbu6reCIBDINDXF5IKgQbHWqW+nt3xOX/sRGZ8DVZ4H+c4gefFi+ntcC/JAnvJEWKInQ/XUe1iE7Bzyjrbp6uXLg0BAqffvRlg95BJpzfIJKhLw+hU536MZDAuHdsMlSR3727eFKgy8gpn3VgGOkLlgTNr/xh7ukH/Qh2DgJWLU9yepEbbqOqCmUITy4sv/T6yJ+jhiAmkrLuA+fUNG9I7hPr7/U2by9VLl+WdzSuyltH36OXHjYsD0thojhJ7SL9JWoQ50JDTM9b1ZJxpzp01l1wQ5KXy3ep74WQ799btN08/nfUhpxzGJgHlDHnOGowPRz44nJwvMCDr7Hf8Cn6CfczQv5CF1Aoelj5OJzQC54xzbI8xk4ZWOHTIewMdkrCiy+elX7AO6002v6fSv7MFqRL195e2kdGs/cXBi605Sp3RMbLJZJMukbwkq5w/iVlykGpOW0lfiOq0Ph/vF+hkZ2f8BVVsa8AOqXbRX/nulKkJrCFWFixcFD/C2efjsNmuY63pIt+pFfXzWS/PTd9bL0mZMBuePZdEjHtDf9BvZFigo2JOxwnOJEBUxBuCA+vUf76vNoVfuNCCok+4DGPj8FuD/oGB9Bs3JA78mOMnTmYI+f696Lk7wyAmcOg911deeunFnDm9yP29vakEW3vJGXqc7v3Wt74VSFia8M+eSTCbak9PT8ZiQPJIIi65+qrLbGdhDGwFyk1veNP0n4Bk2rScVXBFdqvOgKxJr9qCUeeghW32+PHYi8FLI6n814C/BuiCEIlD/pXgwJ7Ra2Sen+acnQwZhMTh1PhxGGbpS6gAe/T+5s3xcfio9s6ZYxdd88jho7FPfDW002fPXYzNkFhCFqLvWIJ64kQMtZdC0vTQQw9ehpfaX7rP/XIOLgyUzZvfLaMjY8v5s+cr3PNiX+nrO19mzZmZ6rLzQI6aXqwzp06V7/6nvwyh07e//Ufl+PGjOSsSGX/53f9Ubrj+5vK3f/u3LYIXFPISSc5uX97POkjIG4Rsz/bu3RW/pmu884MBEdPajAxYVjn2zuwTKu1UELuNETiXhLkEshYH+0/mBCl82v4L/DkV37PZw0sjQxmCKsiTILFnSQxC52jHCLrlisiZEQbkRSJN/xFGZTpNcvLP/uf/pbQdP/zRqEPxve/9VTZIA5NZNkuvWZbSEU59h5QTszjDhAxy2p/sktkCBIoRr3j+is31j+i3sjrVilBT1dECYXL0Cy+8WH7y48dT0jVkU/SN4lgEJziBV4TPRDOHDWz3rr15LkYNlfL4Cd0xrlkQ0DRUq5lufDAsG7t37y0P3L8mwmxxGCWLZWPhPG0gCmvsbdNnTKtNzqNKikPJulDWMuwyE6gfOWfnemsDpyoTAzK2g5OtnK3XYF+cf8LIUIuyNfI2jemoLRENOAAvvPBceXD9g4EZ+XdMZdbv4OEjZf6CRXlHUS6IwZULr4qgcWRkSN7e+HZ5+61NYRoC12CQJ46vjdyXhwCOGxsHizKjHGXsBA36jOCYHRalQMI7rrOWbs+fO521Wbt2XTnXe748/fRvEqCcPlfL3DI+h49WCMMtN94YVjXXuOfeu8uqVdfl/mnKHNeRzOCzv/1t+c1TT5dTp3wf+8Zong/qzKR4xogCnz1nVqUMHrwYpwd2F5bWte+447Yc1hdefK7cdffdcSAY+8wymlSZsBw8FTnrt3nTplQFu8dPDDbWgRAEq96A+3FY7rzjjhhV1N/2+HOf+4MYJhCoVatWxRHiiFGaAi6K8tlnnonDSIk5/Aw0pzXT3T/6KIpx7bp1Uazvvftu5G31rbeWT/d/lpkCDuLqW24LVe9f/dV/ThM3J8PQN/LGEMpMCFZY0xkzZsWZeve9d2OEBAh33XlXshQcLA6Td5ApwTLyyCOfq7MthlRP0XkuiVJQAmZkqlNd50MY7Cj4o1wYLMZw5uwaMHAEfE/wwlBz/hjH9KLt3BFnkWEVoDL6mW3V0RFnXNWJMeAAMIASB9YJLCvscS2WM7hymdbrVl0fCACHvUIA+rMfMn8gALt2optfnsGBnG8ywdlMD06L1IAxJR9gppIFYHqqTNbfMDbGMBObWzBGBpYemD+v9gJIKHCWvB/HTDZc4GEosfcwIHDhgvmBT9lX1WSy2wxk9B4qiIePHA1OWOCjakLvZUCsikVgoGfj4HLgPt72UQJbsiLQEOB6b8+sAuc8C7AFfPbIuRPo9fb1JzlDpu2TANg+yYCDN6xcsSpwWRUF7JYcAHosjmtPTyvQNThzcohHTDdXORKY2h/VRZn6ytazsGz7+KNyw403he1REubQwQNxBtDiGpaKOreza3wgNhpur191fc4gW6EXEIabcRboWA860/rbb+8+f+78yEH/xb6yYOH8BP76QRjo2ve0K+9n/51BzdD20f7bc/LpHJjxoarD4RC8q0Zt37EtgYV1BrWEwSer9FtgIMhITp6qvQ7TK/22Z8/QvAt90fvu0ZyHBs4UEoDW98mVvZBws8dXLFyUMylzLmPMTmacwDXXpjLh2cjA5nc3l3vurn1z5E3loE6xRy4wWlkhu7vj4G/cuCEDr8m1KmEDPQ1cbOq0OLzgQKoU7B4ZJp9skHdJz+2EOlhR0tL32UbPLeEhSFEJYPucJU3UDU00m2Ef6FjJF0kyAZf9twcqiHQR3aL6TgdysMkx551M1Qb9Ej3gLHtG9xZosmkhLFGdbxFBNL2QdDznNeyUXd2XEwPgyxxZdm/q9OmxY5U85ULuB/ffK8BETjGlJzpRoso5huC4ZfUtZfSSAOZsaR87JmtBn9f+i64EYBteey1nF3rkzTc2prpjH61LoC8qc6dPR082RDaSi86x7LhrsN0qNdaXM1j7g46l2urv5DIMgCdPxJ7pF8nQ5NHSmjVUq2WCVn6TZ0jT/IHP8t+qHN6bfqlwqJHYIzTIgtWGVbAhMfD8FX57tvDG/DtkhGRshfpNjL/AfmMN7ZowIXvJDtlDzwc1AtWyd9fuBNESWORh9erbYvuNszDvULJTc34zl4ZMb9q0KTTkCFfMsfOi3sO5oyduv+O2ctPNNwYS7m/ueYq/NnVqqhkNtFEw52/sXhIEqmbt7YFuSiY1P85pk0RrEuA+yye1XpKDgj1IEH6gZ4HasL/2zB6pmvDtUl1qwXDhoUhA09vk/E3tmZJkouBfkN5AQAVFyG2w//2/TN13kJ7XlR742wGNRs45Z5BEZgazKJGUSFEjWZQ0M1pZ69rxeD27ntqqrdnwx5bLu97dssf2rrc8rhnPeJSlkSyRokiJOedMECBAEjlnoIFGo9GN7t76Pfd7YXcViwD6+95w77knPuc5AhO9sNbw0092lrfefD//lv7MjFyZkEZ8VwfTX716VapjBnMmQTdxfCtxeqJCxy4OVCjchctl20cfB/o2eNm8R7MXu4PoEEjs3bcnPq+A62IvBNTxDAx+8MEH47MJrJO47u8vc2bPK9///g+yRqiy29vrYFQsafqJ2FL+D6IDNuOll15ID9DkqVBAvbEN1hq6h0wcO3IsJAAYd31Pa4XzzD9TjYSqofsM+12/YX3ZfPNteScB4ZjurrLp2uuyT9bNGYGIit4fpPfBFXtbyK4L8SUEr+6vxx/82RBt585///P/8r+Wtr5z+0YYyzoDBb6+PY7S0uXL0rD3zNNPJ9vwR3/0D8OUo1zKEXRYzbOhsOKsZEje0tzMw8At23RG1sFqMt8i19Nne8qvfvWr8uTvni4PPfSNsn/foRxsDuw1a64OW5Ts7K5dn+YFbt58c+nsqBSU2MVAz+AQv3T/lxIlcrJEdLfeekcGGFF8IkWRJUPpoHm2L9xzT5gvonzP95Yf/PBvS1dXR6o6aCoFW6o6BBI7FuVz9VXXlL/72d+V73zn78epNuSJk6oqQJEwbjZIQ/KaNeviqBACmTaBTINr3rd/b6JoSpWiZABBKkSdmZyOx3+krRw5djxZLoYIdGjnjp3JsjD8L734cjmw/2CLtpbhqrMNmuzj6dOGk3WVyyNDgcYwThQg590exai26xE4W6ZNnxEIA9yl+1H6Jj8xEJT25WEwr8Gyn+LrHp3yKhytqb6zZ0wvN914YwwHZRBoy6jKXX95eKC89uqrqVr19Zqf1FtmzV5QJk+aUmfNdCEfaI+s2c+qNAaSybj55hvLPffeE1w258DhqvSwozMDwQ85onhqr0wdDNZApPybRcHKE8pgcxYmYTu7GEUUNq7pBjWej6OzaNHCKJuGIpRDIMuaGQjJdE/OPSoj4PgcVNU1v+cI+GlgnBxdz5X5Q50VRtPTcz5OD8cczTe5MsNAgJMZIp2daTZkpOfNW5AAl4NEsQT+t2NHZIXCdyZ379oZuCEKeI4/JUB+OEkPPPhAgjqU6hzTakgqHbd3sB4UWwNF8m6cJY7VkCrWWdOxa69SsuFz5yY7z4kkN9a1o62t9mC0SEgYnhj5Vk8Dx0qmMTANww/HjAkG3f05ec7lylWrE3DLUllvSpjDy3GXgLB++o3ScDoFVWdf+eTTT/P3JtgRjDSVILAGz+H90usDQnfyRPq5nD0ld4ZfpbKpMJFxgbBsmwDM/QNBMLy2s1YK05zdh/a3DlxUsaJDwFObhn/OAodPqT9sOZnHtT2B2qaNm+LUeR9BMplPL9OJ2jBb+waRFdTMlN8LGmTMORCcNMPTnA/rIVuWXknkLu1tuQZoWGCr6DVXrm4NBT2ZQEkFWhWAURKsMLxNg/7K1cuTucakVvuGqgPJYXHNBt5oAKD7qwKACQla/Z0jvW//gbDjmckD3uKZ3dM5mxznzgyWiWF3o79UFPft3ZdghwwgtqFTyJ3z4hzbJ2suO27N6EAOIsMok8roW3OZc9eTNBLggjZ45iRuRo+uLHqoqsMKhVa8EhZwHFOJx2i1+qraL3jyRO2z1Ogu2GgrV/prED34Xprhz9UMu+txpMkLJ9azCq7pc/bO7xDEmJ0iWWPNJXRsNgdVH5P91ovROGyuk2RE/8VUdhLEjZ9QXnzpubJ82YrQY9tveoTT6WxZM2vtHa9evTrz7FQ3rJm1YzskeNgsNpJTJ/iTTFGhVtHxvvv2788ZEUg6a1u2bElVip13jtPkm0bonrxXJRqp5Cqhsx8YCLOpbL5ANBTRR4/mvIO3GRjqXDqnjd5wdu21c+s9BMTk37/bIz2LC+cviP205g0Mka426FGvwoJFi6pDfLoOB/U5STzOkR/XbHoiax9ltTvtI7UH2RgHoxFiIyZOig3w7M18F0nGixcHrrCa1apWCVQ5g8cN8Z02tWz/GKy8znExK0ki1HnxeXaX7FQCh65Us1XCb7v19nzHOQqrXRzt7gyFDsPkVVeHAcw1yFMGCY8MJ9lC7kFxfJ5ud1/VV4iHC+C0YZKcEN3rv6b1gN73MxmD4IULVSe1t1/pY/Y5f3/ltVej91Vc5s6dH9l1tsjFh+9/wN/M5/SZpWfo7NmyadO1ZfGipYGaYQAUvGzceG2SrH7P/3rhxZfLl754b/TyddddV3ZkaOnR+E8YdNesuabMmAWS25bZcM+/8FzOAHtj/VyH7sycsGnTag9L60xKerKV/AZ2zZqS3StMeRcqoUFaMtLsXtEQ9gqypEJWx8f2+nd9fP5fB5heyu98VzCYvrBSKrX3+Qs5O/woayLJUpFOdX6fPhf7hCjGMwl0d366s/zud8+UnnOGds5Nsq9CLCvzoN6fXbs/yyzCf/wn/zi9JpHXzBWsEH3n7LePPVF+/cgTQfZIoCPTUrlW1Wcn9edB2Thf1mXfnt2BM+oFEkQJdJxTOvv3vvb3MpT04YcfDq2083f+vF5JiAD2+VJst6osBMCUqZOj97EW24/Zs2fmzwIevoyqzn33fSmJjSeefCrJ8xdffKFs3rw5fgSSEWtdyT3MLqxsmAat8t0EaeD2gcy1iFB8hh4R9NibW2/eHHISa62gQB7ICJ/Ou/PP9ZdB+NivQNdEcQRMZtDGxuhPmhDlKGBhWAkNirownIW1A559fm7ACaBMvDyFwpGTIdefwjBwcDlVFJcmtpdefqVopPvgvY/Kn/3Z/1SOHT2ZTAoHVMPixms3hSXqqad+m8zq17/xjbJpw7UJuP7yL/8y11MF+dzdn8vGGia6Y8fH2aR/+Md/HIpYhlZG+pFHfpXnUZGx+HEujx+Lg4UlbdHieYGQUSbeVaUE77lslez3t7/9nWDRRUcP/+qX6W255557IzyUA6aNH3z/++XChYupDlAyb731Rvn2t/+rlDy7cJCjN0z2vj+ZfjMMbGwzs8R1HFCEA0p9nHDrKRv64ZaP0hthps8nn3yasj2IBuIEhAWgUYJTDddpiu+qdJ11UNWYFpzufDkg85v+Dsx4g4GnMJ7W3B6FUWXatJSDGaHde/aVs+dwrFfa2xzoeXD1HWXGtKnl9ltvLSaCuyZDnIpdqY3FP//5z8rRwwYDYonR4zAhz+yQcggPHTkYbDYFVmc+XCjLVywNi96maze15jFpFDRxLEufsqkMmHuo/KTv4tKlGCpOoR8ZcorFJPQo9pFyZchgiAiSzRqMUWQIlY4ZmcZwkw3XTfZuWNBXy6VxTidXNpfMLSgVdy+T0sDiwvPfWwfAjUpj3oX0Iul9UJ2h+Cov/sfJvOsFoLAcXtklpV2sUe7JKcVc44CCPsp0WyeMJ5QlRcZZ4uTOmjOzfO5zdyUwEsig+VaFNOjQMDnvKOvM6HM8U3nrGhMj2eCeyaNAUpaOQYbPrnSOM2NcGXTVW0QBjI81ty5NXw75c/7u+fw9OY+Mrb2GUW+SHJwMQQEjJZCyFoKGsLtk8Gt3bdQ/15NqH9ng1HIOZISa4W+Vzr03BjAwIo5sf21UV1lQFldZAUeVBW8MD8OsmuE+khwcasaq2XMZSNUPz62iI2Fgz2TTvKfsccPAlIzhSA2ynWNzdGDHm54w13DdGszVeWLOswCPjHhun7E21sEZUvHwzs2gOjqADFfIVoUKM4yMs2yx/QGBEexyoDklznATiFQ4JShuDRxkYUFcp0yeVJYsW1z27gHXrJOuGegRUh3YwPk8BwdLIAFWJgmF+EXSxLu7r4QMlieOLFmwFs6GwA7zHxg0e6JS6KehzVUZYgvQ8QveUMY3sCkyDSGgwlDx9xNqo/nlwcD3BDWCTYkXe+PfPQ89BnlAl2FOSgPypYE8U6i9Q7U9Pkm79IKVElix3p/q0FxMECcoOHb0eKunpD+07p6FE+U9jCFwPzZP7yeZkHWVXHDu6rNMyXW9iyCSzmqqWKqf3p2s0SkcXXbHuQxxx+jRFWKWhMtAOXPmVA2ezp+LE+xdGPXor5bj5j0NQ/R8TZ+t74KtcXI07bu+yjO5EzCq4qZftqMz+lVwy8nnDApqJD/scUPHLsstESagc3bZTmvO6UepC+rOfslwNyyXgYm1odWenOduZhVhDgThsc8C8mRn+yq1suc1DybPOXFyoEbOq99ZQ+/C2dLIzanneM6fN68mhmbOSFM6O9X0jdkD5ykkDENDwfJjp6MrIQt6+3pjT9hlgZm1F0Q7u4JzvWvORoZmt2C49kkQVGH4I2EaFDS//c5b0T2SUg3jm2qsNSWX6ePdv+/K2jmfPkeOXVOCQ4WVbRPcWvPKSnUh6+csQd5w4ASV9DBbqhIHKfDqa6/Gb9uwHoPs0uh9ek6vFtlA9oRS+6abNl8JfmrgPlyHjWJmmzol91BpNJiUznCeCYk+rW0fbS0L5y+MnaAT0oN7+nSQNvpJ7b9ATeAreXnNurVZKxV3UFptBiijoTME2x9++H4SGXPnzi433nRj0BxJHs+fE5vn+elAUEPrx94Jjvii4IWGU0IObL5pc5KAAmBn33uBgdp/Qak9eOqp2u+mqsu/k3Ahm01fcxMU0tFg8PSI+9OddKTEJrly5gM9HjWqHDhYk93TplVbqicyPeItxteZM5zVrtJzrjfy5XsqOlo29Ov4u+t6J+MhnEeVGb2Q5Oihhx4qq1evzHlIT5BkL0a8wUvl0UceL//hr75fpkyuPU0ZrTGqs+zftydn5IYbro/Tj6HVPbZv25oz98QTj+f369dtSOUoM98GzP87VB5//LFy+PDR2I0D+w/HfiJhanrMrKeqaV8fPwO99vEyceL4cu11Gyt7W2vMhn3qHj02NjnMiAvmx3d3HcUDxQu6xXPRhQoadMtdd34+KAuwWHKkvcUZM1rCLLHjJ49HrnwG4Q29IPYA0faZRQsX5tz4efW1VxKr/KN/9I/KI79+uLSdOrZ9xGAjjgq8ogXzf9l79NK1GWp0nXit1NneEcdTVGzqu8X10JRDmBJaRk0wQsgIDiVFwXNsQCSeeOqpKIaTx8+U7373H5R9ew9kOnyaq6+5OpPbOV+PP/brBEt/+O1vl4kTJseRffvtd8rw0EiCJk6g7Ak8OwUgerv33i+W115/NRz3GvEs4NZtH0UJmehrsJBMsYX7wQ++H1gcCJzSKicL9TEyAQfQWnz+8/dk0KhBWj/58Y+yeX/wB38QA6W/Bs+7rJLF5mxgeKDAQfIYUVF2bYgdbmXkQNhOpsSGTpSSFX8oTWvsQx9IKJwWgnYkE6Y1YtXCrAFzHG1Bjeyzg3WxhVF1IAUH1Tk/EUcRxG9QYyzD0JpS63nA4Bxcziy2JX099pazbCAVHvYjxyqulXN88RICirZy/fUby1Wrlpf169ZVakOBjsbrFvbSPIWXXnwhFLOCszFjQMxOJChjEAzJ2vHJjhyYkwagjepMde6Ou27PACoGi3Op2qV6wanxHvqhyJmAQ+WNPDIOAow6BLbScXpHuE14bj0lHEUOf7KFWO8unL/iaGpyVWFses383/dDdDB+fIwgpdfAZVQSauaxK86nvW2azsluU44nn5XVZVQZ6B8I/OOzz+Cmt0Z5Mizr1mxIQzwlx/CC9jEUgiRnRVaL4VIpevzxx9M4SClQmAIDMoEcYcq0KeX+Bx7IWQP3koUH/2TYZYgwQwlsFy1eHGPp3gJ3MiJRwVns6SG/3VF6HGnZFkqIrFN+1nPazBk5S3p6KF7Gm5FhMMi24GbmtOnpo+I4Nc5vGmcND5swPs4Rp4ajBVpDKXEiKgnF2BippgLKODHiGTI7rjqNjZMpuBEYcqYZNAbCtVLRi5HRAN0bJ6fpocssDo7wmjXJ+KdhuAt0QCWp90pA5L6SCRxiegsJhESP5/Z5e5oBhq3J6elbO3MuEBn6gizSg3GgBSit2RcCI84JWGcIT1o4cbJBx1pTjos1cu6bSiXHp1YFR1+pMpFP6+u79B8Dc9Xqa1oZtVHVAE2YGD3knRkegUxt3J9Ubrz5+rJt65boHMkNlccKOR4dh1ZlkUw+/czTZeOGjVkbPXrkoZknxVM0lNg1nZuGFY3jg/2qYb4ShHLKyXMac80FmjgxmHnPjQDlTM+ZrK/kmaw92fD+1tJ+0AlkT8VPBrH2jVQZTgVywvgEDlAFssiNHuPgOZ/2yvuB46jG+r3KR9UrF6MDAmc7fToBa83CVngXQ0uGm3NnXcDfOKB0BR3Ibnh/hlzlglPW9BvRC3R5A6Eha5JJkgn0G1gr2SVvdahubxwgAc7589Wuku8KsxrM+atBZW/WwM8YgU+a/bsjb84k6KN3ktqis+yD6jun3+8FkdbX7wQ31pKu1UPKPtpX9ta/0wWCYEmvhjCk6Rdj35teCQkd/94kCRqmU/935jj0dKB3YruhDuhYz9BU6mWZwe9Gd3ZdGfZNN9DdCAgGh+p8uCmGgY4MBz6TOR1Dl0tvz7kEC3QK+y4otgap2E2cEF9kxjTQpL5A12SpXdPa0SV0PiePjLEnIOn2EhFCEkXOL0pqoxomq76fyb6ALbqW96uzvWriUrWA7sNARl+vXnVVdAnbQcdkFMLFvux9qt9m4CQYxmInidmX+/vxd/ZN9YY/Rj6aIIivopKMzte6+h25Y5OdZXZOkEe/zGrJT9NqQA7SQzkwENsK1kfmnUVBGBnnCwh8BduIflSY+XfPPvtMEgFf+MI9Zd7cBdVenj0TOKQA39BH63n86PG8E3IP76N6SLfT4+zfkSOHyuTJE1MZoq9A2fTs8DtUg1atXFkTbcdPRCd7f5VqsqQP8I7b7sj6bv3oo+gwa28fyASfz5799Kc/yXgOTrdqtgBWQsx7u66EDn2pX/3DD97PwFDnRSLKutfEdnsS4a6fgbHnesruvbsTxAuinE+9JvZfTyI5sz4LFi3J2tI17777fjlz6lz54IOP8j0yVxNjZmr1ZtZN7a3rTFBw//33l3nz5wXaLwCqAfZwOXP6fPkPf/W3ZejySCrkqjX8BXaOTwUOZu5M74WeJHXGdtMR/eU3v3k0vb5f+cpXM8vQWqps2muzdH78459k1g6kyYEDh5KspjOgFNgU1SvjUfhuEl8fvP9ukqqSI/z7DKg9dCSU2KDWoK78Ivpj9549eSfrQ875NgoqCAkEtg899K0k18huIIN6Nvv6kuDigwiUwfHo3KOHDicBmgTkqAobTeU6A9wnBznj35A7SPS2Hd7/wQjowWOPPZpI/Y477kgVxYHs7KoMLh4qQ7/aO+JAuZiynpJeGCdaDDcerikFMtaEz0M3EKN6ePvL9k8+KS88/3z57NM9EcQjh46FU17z/eZbNsdYvPHGa+Xpp35XvvilL5UvP/jlOBMauceDl02uHPAEWNQW2tWZs7JxjBTnTG+ETANjJ8NAAAmrSosgSTuv0AkAACAASURBVMXJwuzas7O8/faH5bobNpY1a64KNthQJuVEzovnxzAChkDxw6BSGPqEwOLc7/obbsz9VZDefuvN8p3vfDdCQClVh7kkIFR5EMQQRkwkmlVxk6uogTKBBMqQCSIpUiXPI8ePZcMMh+SY9l3ov1KWZ9jCkGbiPKYPRk/DWAaKVYpDFShKX8/CyPDlcugI+ubuOMQgSadPnS3TsI1MnRZYFpiW66mKdJn/0Vai1GAxHQqN7letXpnmdO8W2FqrGV4Px09/+tM4HB1tHaEmHhpuL2d7TCLvDGvLwUMHsmepALW35zDqxwJb4wAzIkqj/RcvJCjh5HIwh8L3b4JxNWyhDj1/LvNLfI8yapphZ8yYFZlzHz+CIU4vA+OwWJs0yrZ6u3ymwV8z+sHiT5rYogF1WOdmzTTS2kf4Vc6TgKximOvsigY6g4QgtJATJtXg9f33yuFDR9O/sHvXvrJ0yeJy1VXXxPg0sB1BL3y1TDEoI+dCZs4hNjuK46jxmXJlTJwlFSWZHqxkBquqmJBNeF9rI6uHBEMwI9CXnUofVRdY3dk4x971fG9lY6LIG/wx54Iy98whC5g0qfScq4MhOZ4MhKoTI+tZ9Z/skflftz4Gps7lqtStPiPDq/pBXpp9qlSeJ/MsjD79Y799hsPCOCAQaAIYa1/pvi/GaZbdcd8mqHIv+ih7f/xozg15cg9rAd6zfkOduVAhQDWby0GtMCewhgpbA8nTeKznxdkmcxmgHCrowTwTB9R6qbQKGjTvN4EWPaii1VQ6yGcDd/Q7Bp1jmGpCW9uVLDK5cd4Cu2gRFiBK8CODneplaz4PmVb54SSFQe3QkWSEybbnAsVrzoF7cjbTU9gGpsZR7sgZZOQEp5k4HUrw7jh16G/JXGi9jx9NBjqzmNKLN7oMDlXmLGvjbIIc0GUjQ0Oh9bRfzeR5UGfn0fPQyQPm3KBunjLxCrubZ7d/HI8G6kyOQ45x+XIMp8AUVMU+CQCdCzLAUXVW6JlKzWrQr/cxv+h41sy+Nj2k1ty7ez7OESczhnKwQlzIr7PmO/MXLEyQZc8FuQwwB7FhAUwg2BoY7GyAvx45fDQyFCZ8w+1V7WbNSuDumTl+3kFSsaEttpYymZIO5FQwIzDipAfWR+dMqLCk9FW2HGQMZapDYRcT5F8UkOhZnVL6LvXnLLGNtVp7uhw/IVkylMBchYd+8Ix0ERnhKNdKcJ0XRvc1UE5+QBqPp02PE0/n+QF1s4YgjuTaeU8GeOKE2i92+nSSczWgqtezxyE5Gqy6hEw5IyEEGTaT5Xz2W0AnYxzmq9OnIq83bb41Mm4ffZ4u0KskIBVYyLjr93L+cybNWhLwjB1fK/Ztw+kpEfz4fjNnhs5Jf+NRM6+qLrEvVd8O5XdskL1QAQl6Akzas8+cFahbqmzj6ZPhJCNU07zvPffem4A8JE8tPSb4tneCMplsflOo5/WgSoYM1vlTzgW/yNpKvklQSmBxxJ1HTnQCNUxiEypk0rM1zyjpx2E+ZZaTc5GK63Cq1J5ZFXv58mVJOKmaS2Jjzsq8pVN6B8fHhiAzECS89vprOafWFMETm+KsgT/SHaBGW7bqdTWceE72gj7l4ziLgpqly5bEB9F7KuDTi8j3/PwX7k6/Np3CZumjFrA5L4I79sV6JiE8MhJIpv221vaygQjbM9eRlAOrM4AVkuXs6TORuaZyLfnOgSfTAlzBK4fc+eZIq5DyoSQP9JdLFmUYa++F0nPeHK6e0HxLqtYKveGX05Nw0gO6du2GMn3GtPQ/qZxcujRc3nzj7fgGUD+xWWxBvz7aysB5+vSJ2PeNGzelRWT6dH287anq2Pcpk6eXX/z84bJnt15b1f2jsWGVYXdUueGG68pVV68KrI2zv2TxovLJju1p+7D3X/va18v1111fKdePH4kfaZbO3/zN36b949LFgZBydSFzau8ISsS5U8FXcXvzzTcz/FVVzr7Mmav9oiZgJLUlbgWxbDofUnAs4UaWnXHyDRqn6iSxIsDh75j19fprr2YN6KwMKO805gLMdl+Y3jAOsx9aUZJgxu45EdHQzrJr9+5UmAVREmx6/MH62g7ufW/E5ihNUmAqEZx0UaWKTkMP7cahF8xk55oBteFN9qtRiDa5mYjsoFt0ixWWkTCJdJczPefKL37+8/Laa2+lYrBr555MYtVwjR6OIti+fVt57923y1e/9rWyfsO6snfv/vL//Jt/XVauXF1uueW2HLAPPngvjeSMjkXfsGFTMgmvvfpaee+9d7NQIkpKVJMTg6IniCP48MOPpHL0xjtvlKeffrFs3nxjuXnzjaWzrSMHmsPxn375i/SbuA5+cxvCWYNr/OV/+kXw1hyM226/M9mJDMybMas88MCX04sjo9I0TjcMIillh/N9UqiFVYSUXFWkKE/OBmeGUTh3rrfsPbg/WRHVFIbp1MnTYUhinCgfjgcDkHkKIC2qM20lQeOJk8fDlQ5SqNo1aTLWnyNR6iglVX1+9KMfJ4BFgqB5zLRxykRmedmqlWkWs36LFi8sN918fdhAZpvuPrrOlakOQ536/vbbb5WHfwXnOafMnT0vjhYmDRkhBrtpyKyOIodibLnuuk1x0vVlyaSRwQRrAxzA2rToYKNQbSA8DVWotcxQT9noUV1RXtVgg6BVaAE5afp54qCN6qxMWK3GUkYp9NTDaXjKoWmCDxmqOJdZ5+4KzWgrZXBwOOvteV1bE2EYcEw9Dla0TjgHfdC/9dvHf5sqCed6356DZdasGf952npr+KLg1mcou0CkOjvLVS2Shc/MfegaFZlipGRWYFgnTJqQLKxAgWMEGuN5wGg4O2B6TTDK2a8GdUnWRnIApbUMrqnQsjRgkAJ8ist7yGh7X3+fPdfgvoG8Z3XqDNHsST+MbIskwuuvvJLmaGvF8KpAkeVUYi7VAL2h8Ob8MGqMbBy+sXXGQcWKt5Wt27alEsdgWEsK3H1l1+1xiBjOnCkbNm6Ks8oJsdfK2rn/BUMXa7aMsVaJAJutsxbADFFeDkRf0AuMM0hAA0kj14zcyVOnA/8Me5nBZucxRdX3oFw9F2ODFl4SqMkg+z0j5qc6C6dypryf89o8g/0hl03WtkLNjreqfENl28dby8oVq5L9VyGSsa1ws544Vq4to+4scjxU1sBVOC7kt+qOOttMcCVzuX3Hx+VSf8WI0zuydpmbMHAp1QrrYW9Q7OesBdZc17dCrJBLdJT+ZPsqhI/BEegE536J3qvvZL3YjobNiI4LC9f4WoWdNmNq9D0H1ZkSDHgPe+3eMuWEUEAKWmb/AgkaHIgTZP3nzJ4bwwd66DNgsvYxjkFmHlV2N4E7WKhAo4FjqMpbG5Al5zmQ2IFLLUjj5SSPGGTOknXnyKm6sAVhpzt1Ku+pkkQOybyeas5hGqu7614JivWs0KX2QYM5GQFLExj5swBTACpRJYNtTZ2j/9x4fqEFj6uQWtcVjNHfEhzOVJKNQ8PRYZyMcxfOp/9WPw351GcjAFURd1Yk8DLb4/JQBlBKVsm4cxYlffwIMsJw2WFscEmgah8EbRx69+aokDuOdqp46W2oFaMEMexSazgmGUjfXGsMBB0A2s15Ne+JLjD3Q8DH3wiE68KF6KfzcS7PlyWohMdo8j8WObaGgUsODVWSmn5sbpNb/aOjohNq5aaztNHdYwzXrIMpQzDRXengnV9JLuuDRcsa0DXsOJ+ooXR3hlWe7KVqI71IP8cBPn8+Z9X5c27Ju+SVhBRZJNf+jU/krNezo0dzUs4zeeQM0tmCtpz1WbMCnSQjbFXWs7Mj72ofG7gseU+g2N4Wm8teeHZnwb6dOnuqBojtbXHKE3Sa0XXwQFmxfEVkgbMquTJt2oxUJPS4sjl67/r7+jMe4Le//W2ZM3deAhhVZcODnR1O8Zpr1iRT/9wLzwZay3/it237aFv5cMuHtSdsxcqy6qpVkV+fcb45vffce1/5/OfviuOtIUhzPRvf2GvvJ0ATVNATAlNS2dglMuaz3kPlvL2tViOsG9sxcZyqXJ2h56zQt4EoTxh/pULsbDV63LsjnSJb7B/4JJ1NJ6Va2159DP2f/C+BaZ61rc5Gow/5Q00PIrTH0aMnygfvbylvvfnWlb0n+64fVs7pM8pHW9/Ps0k43HjjDeWOO2+P/pIwkQDuHm2swe7Mv3nz9bfyvfHj9SP3Re9s2Li+3HrrLWXi5All/LgxpTO2s7LBqVqjadaHJYl05LjWiK6MfAEz1Js4NDhc9qeAoAd2XEh2jh49HvQTJlxwXQWAceOgTI4GFi6p0TC1jh83IbJT5zj2hVjKmeInQlqFXv7YsSAsrrv2uvL2O2+X4yeOlBtvvDnsfHx7CCAVbHqXrwgF4XdmOuk1w7DmGvaLny8BrPo6c9ackB54V3qGzWw7c+LTkWbAkkUVQbmoyFHDXsM2Egy9EtZgnbhtwRvHxI2a5uPGGFKQYcVozU5hsDiqBJSy+ou/+Iuy5cOPy7JlS8sLz79UZs+eW+69594oGdkATi5n+Lbbbitd3Z1lx8efpuzm8GnUEiCJJt95951E+3fcfnvoTgVZFkRFp2L7KvMSh8yzqYpQ7hzQ1VetSobDkDiMWwz8/r37clgJgGZg2FZVJ6U+wu+w+AwDCafKwZg+Y2booK3D3Xd/Po4fYU+Q11V7U6qz3VShNNieyzN8+un2zFuwTiYBg5T5nHKvzMr5i31xVijKmqk4VTHiA9g4YNhNdK4TsgODGxouM6dPTwXHwMNaMl+ZSpmeGnvMUWmaK/U8ffjBltI1anQga2AsKJsZsElTJ5ee82digDo62spD3/x6qhHjxpg+XwOdOufgQtiPfvfEb8vJ46fSiDhv9rxkSk3LxbxROdTBGBk9zfldyVh9/etfrzNzUiEam+Y8TjcDovrSNFV2tqHyrJl097W2fmR6dezVPiIKa0KqhhkeOn5CHA+VCAZ+ouGhnnmoOmj2iyPxX1Yca8WmQikod59t2L7IT+45OJxsPadKL5lJwdaoVgoG0pzu/gKdTz/5rPzmN4+l5M0w9/Yajnc5EDFK2powKhwd+04OKBZGOBVQjZSDl+L8e3cwHZmYm266qcycPTMwNmtP+SohyyLJxglefKeBaHHsZNQ5WGSPQlh7zbqsqTI5WeKgUBaew3tEofNsJDUyw6Yna9/Ica30nopDL+A/duhwjHcziT5Qyo7O7AFdoDnR/6vyq0M/VUn91HkmXfms80deZJadXWsLjiII5Yw3E89dg/MQitFLtS+BE+C+DCSDCP5APr0HpemMcMziTIPthAafA6tKdCaOAYfD2sc5GgA/lYlmHEcFBsKYSDBYMxfWhyV7LumSAYelLbpEdYrccVTC9tPKLmNlFEQKUNMvEDKASqFsz8glZ5UswilLSlg75yHVdoxtR49mbSUGJk6aXOFSzgInbvToDKmzz0uWLk1FCrlHKjrTzTzqSO8VggvrK0Nr2nwqCHHKZoXiNHCx3t4449OmTsnas+F0Q8hTSiVY4OzXHjDsikMZFkpsMtOlNeuI/gU1kEEEs9BrEmjCxQsJMGr1uc6d4VzaCwaRQ+nPSai1hvzOnDEjeg+RgIpjBkGPQpjSnSyv/VOpAI3yQy9wQMmuKlCgosMqg7US60e2235hW3J2vEvktqsr66O/wl4HDua75t5cHorse3aBzl49Yl2VKrpCk2q1gjPHCfZnVdeGRjhQzv6Llfa4GP43OtfjWMG2N9VF6+t5yCEdkIb5y3UOm4oA2f3C3V/IWfJ8SQ7p/Whvy5DNhlEqKI2OSrvcBDGNg+w7vk/foPWODLYGHHOIBW6VwakOFiX7UBKCGOQFDVw1/TgtGvNKyNKTYNqAa+dTso5cunZ6g9Jw3xOHv+mZs4YL58+vjFDp9akEAhxSFMpg1mfPnUsWfvv2HZnp4X0EWrD71tkz0AkMoASQRAV7o48noySmT6nkD4YWTpmadRVY0HlskfOnwu6ce4cESQbnjlb9mxCZFQVDYlTYYg3qm0QOXevzbLdAniMcaJqxCP16guxVZYUKPNE7nQUprIyC2Lw801ZQvwxuppNqdc09OIxNZaeOlqjV2QZCR8cKXipRyaoKAwXt7ShXoI8cQTIfCLMxAq2mf0Ef8iTETPSp+9oryURkDmarvf7660lCGf/x1FNPZmahIFnSee2aNWHydA16XMB92fzFi5cil84HvSsxyN+kkwWE9gJRgTEX9k5bgZY1AV3TSxl7OGBwrF6tS7ElkzJzqQaz9sx+zzNcHlX9hxWyt2jp4jyLQbTkzLluEjH+38y+a5Jq6d1pyxYHTRIfASFFy8bbL4G497A/ruf69tqehuxgQB9h1T0SiL5Lto8cOlq2b/+kvPLyKyHacSb4TOCi1aatTnWCPaE39QDdcecd5c677kwSUyBtTwYGhsrDv3qkPPnEU0EHzZgBVkYOz5XZc2aVm26+Mf1Phl4jF2ITJcUMKaeHDJqeN39BOXbySBjivv/972dP6f9DB48k8Mo6GNJ88mSqkb6/atXK6FotCEuW1BlOBooiLrG2IRoZO658vG1rkF+ffLKzTBhf/SMrCs0CkoZVVHDNRvHlR3W1ly/d/0AClKeefCJngo9Qoei1gs134guvveaaJA8/2/lpkkOSSM4FVNLg5eHYSXp2zJhxqVS29Z7dPcJR5jBRXhk2h22ovy8Yy+rY1QhYaVhQQQlyINJ30t19BY4SXF2rmaRWeMa0MnKVYjbO5dDlcur02fJv/+3/W44eOVE2b76lPPP0swlgRHZ6SjDxyJLbpDhmvWfLwf2HYpjBglx7xcoVxSxTlHkWnSHXa7Ru7fpMg9ZnAydJSdl8RsdmycatWXtNIlgOdUdrqjtlQRCVE11/6ZIlpa9VhZBxQk9JWXzyyWdptJdN9UMY9+7bG4o+pTdCag05x9ajCmRtSFTittYMhz8rjzP0qkBKezaU0mdYg5E8eKCMmzQxET4DY239XnChL0ejWFiGzpzJ/dKEd763LJgzN/CvNKYfORTWsi984Qth6worW4s5hzHGWPeLn/8yTbhKoB0dXcmojTbVuud0Wbp8SQTlxMlj5b777o1Ad7aV9IwwLCGj2PlZeqyU6Nevu7Zcf/2NgaVQjppGvTsjFdaMHduTzTl5qrKQ4OPH+14pvbvL9OmMzkCcQI6VZjoG9lJffypf6SWZPDn3lZWnqCeAmfX1xXnF+NLR2VX27tmb9de0zqlRVUoFquXEMHbWMmXR1gwimbsGTqEUbu+aTG6ThUumedS4ZEcqtGVMGTd+7BW2JwrYoLD3P/igdLR3hrFElezMac6u2Q/mwNTp8hT5vr374yguXrQoBgEUj1OATpwhU5nbu29XjENIBUaGE+QgxCATDARDYV3AFMwEQJHrkHOm69DevjhQprNzNAVZp8+cKbNmzqmDwNqqc1yTFd2BTXJGmuZ2CmYEWx/oWovEooHsodOleKz/Ko6pvqtUn+ZE6VPete+lI5nR6hwcSoaZ/JMB5y4OxvQZcUj8yKoLvFRcOOqZA9Tqv2lgiknKjGW0RleaVY21rQG5UyZNylDbhgaYA0DBghlwZMhK99jRuR+FLjki20+fcYQ9l3cwoFAGTODJWaUH3cuzpco9dmyG+VozipuRIFtkmGwxwA2Dj0oyZ/nTT3ZUooCLFZKSKkL/pTjmdAynSSabY8q4cKLts2Y+16Psj5+odNCyysH1T552pVfNNWRJQeCsEUPCmbOG8NkbN25IIzEYosAMyQSZBT0IdXXnqJxJujNDJsNK1pqDMDiY8xJIQgfChf5kjpt1CaS41ZND5ug5EGCVYbOgbrzpphjZ0Yb56gnavycOWOP0S3DY7wZuZZo3yIOgh9OWOTHd3Vk/eyvBZA+WLVkRZ48uFviQJ/LnDNP/kAQMMkiKqoFeEPut+hM41ZjRcYp937lyD/tjjSSRrH/6+To64mg5iyq82NacnfRb9F+MbvJ3+yoAkdXkqIF7bN26tbL3LV4aGfMTmFIcob7MERMkqyDaO9BXeymYqw3H8ysUKz2bl6NvAw2/PBRICQdHZYrc6fehB0p7yfs4t02Vi4Po0Dkr7hc48MQJ8QHoWLa1YU1tYOve1bPEkb/Un/cV9OvJdE6w64H2cIybmUN0BNsEg984kjKtyILspcAnFXXVovb2OK+eC3Ro5fIVOXf0JNvQsGGCU8+ZO7+c6akQL1BJQYN3RHuuumWtBDvpIwYdR2YzZkzgNn3nzkcXghQeOXYksiIxWUl6DHuelX2vZDUjWRtrTM68l/UlQxJOdZjvzgSODdKDvKuYkxdrpz+CHlftI8Oux7b5Hpm3p0Fv9JwP5NtnmiSc59YLIZMvyBAIBUI3NJSeHA4heL6A3LmDVtCzKUgja6DR1vS2W2+LzxAERKnJbBWPJEwv1Qo9O+ratQdkpDz33HOxBfweUO2MIhgzrnR11CGu7733QZxwBE9k5de/fjRnavhyTXiMn2je07S0CUg6P//88+W22+6ID0fXsHmhYJ86JbAv10J5r7JidIWeUlUJgQ4ygvgA/f1JWrIpDRmGdTR8WEXB8zvjEgJhxjtfe5Ps2dwF87If/IIwy3boSW6LfKrScpSdee8O4izpNH3qlNrvk5l8F3JOR42uBA2COqQjk6boSdU/1RubIZCdPHVKbAD0DV3K3kgIDA4OtXpJL6fXHNT40OHa9N/MXAJhDCHGqM7MqYLKqVTbk8rdd99dbt5805UEpnaOv/iLf1/eefvd9HkvmL84g0jtA4KoW265OWRFF/t6y71fuKccPnywzJkzrzz6m0fLvj37ytVXrwl78qGjB7NWP//535Wbbt5cli5ZVp5/7vmccX5LYMCteUbkA8RS7/wzTz8TP9CICz6WRDp5ruROldyEDiCnr7z0SmxL+qsWLU4vMj0gYcAu9Z7vKQ88+KX4p/qktm7dkljDSAeyam4YOWNfEUU89PceKk8+8buyfce29DVlbtPipbGvR44ej152Tv/dv/v/Igtte3e+NSIil9nCCMZZ92GZGY5A01QZRpyuytLBYWU8wGdE8AyOrBtlI2IVBHmphkY1Gdax466U2/cdOFB+8pMflwP7j5Tbb7+jHDhwOJUIB0+2UKMZwb18GfZvbjLOp0+eTQP/gf2HwlCxctWK8I/XprpJCaiCz0Nneexo5qboQyHIDqpsd80k96aSM2kizGNbGWlvT3aCknNNzhbD29/XV/ov1GwbpQH6RbDTZHXqTDCbSpUa8pTxNmy6Ngr7rs99Lg6cA+5gwTkydkpsjJdDgpGCE8Noc1TQSRIk9KAYfhwygZ+y9MCwxvMKISQ8nGXXtfmo49PzcLkOe5Sxxmq0eJ6s8khZtHhBOXX6RPbmuuuuTXVMJU60SwiqcP+ivPD8i+mBku7htCU7PDRYhtuGy9x5s8ry5UuDvTYB15r395k+PTpBKVlAHfjUk0+F7u+L9z5Qli5bUXZ+8lkgWCdkajordSXMvzkiepp279qVRm+wNY6y/RO49vXXci3DKdChACn68WMnlJdfeqnOlbn6qjq9e9euZNJXyej194d9BpPTDTfcdOX3hpSSobPnesJeN27M6LCb2QfOLSNd10LTNorzsXX2jiY9PSgnTlz5O+fLXkydMiN05AIWh4hBaPrFZKkEjZpcP962vWz96ONUdtBvkk9Bj/Nw662bU97HKqbi0DhylQGxIxUXRuHee+4rzzzz1JXp0ZwVysRsnQzHM52Zcp0Muz+2DAz2R3GAVWooTRl6aDCyNDKiclAHaHIUz/eolowr7Z0VtqRCoEHTeSKz3okjlEGK8+bWBsHLFcLEKHDmkXSgYCdjc2bNSg+b4ITDI7BxfmJIkXXMmxs4FJnZvPnmApInQwdSwcBwRuKstCBCDM5IW0nvCz3UkAaoWoVgYdHiZIs5WBx5zysDxOCgwmeMgm8HGWtvr3NBDh+J46Tad77vfPDsEjJNj5LgP8bvYl9K5FMRJhw6nHenm2qFrGYDPU9gkpeHk02t2dw63E22XeXLO3s3bFKeV0DkzIKNCp78mfz5v+tZKz8y3B98+H7ml/l9Mtbj6nM2THYCbXvuu6qmiAX8OCNgPhV+U6ud9tY5dCYN7SUDtZdgfDKfqj21KjgnDoV7aNbXUOssjB49KmfEeXTNGRI97R1l7959rcF76LhrdfTUieOxBaoqAiX9Gc3gaFk/+3ry+PEEEZOnTo5jqb+xYSFTwaJD6Vt7qSGZ/KTpPOxcnanUcwSTRR3VWcZ01Vk9/rFWCc7F8VdRE3D4t5zdTD+fkqDFjAiOkUBK4LZ4yaJy7MSx7D87lnlRpYRgpkkk1ex9rfYF/jVjRmQOC6akh+BBEoy9oWMYZ+tKR9hvTu/N5nMN1aSf/Q5UWoPxmdNJWoAaw/avWn11MuDsRoKYuXOzZpWIoDNsonTnzOkC89NxuDiODVyXXeAokT/JJdckC96h0qT35jm8S3TIlCnRiZ4fm6gEXKre/Xo+sTDOiG6gczh/HG82S1Io+igsVmMTlLgHB9wPaBPZcIYF0L7vMzUBAJqomtUd+aQDPOfkVm9ehpe2nHQ0+JgDDdXuHjumZds7yi9+8fOwcK1CcNCFUOFyJSnp7Iw9tw7kx7MaZktnY3ASgDWMjeRe8BLykkuXUiWfjNEq5EttqRQ629a7IW3w74Zlrl23Ln0i1qb2L19M9Sj9izPrLBq2BIRLFVIwJBsuyFq3bn3kmv0ll/QLCt2Gll4G3Z7XSmKFiZKZ7Tu2p5/XvB9zswToZExikK4QANRkjX7P2en98t69Fy8kOWFvmvuFZnm4MoOSP462QESPMdKgrlHd0aFju8eWMjQSnQqN4jmvu+7GoDCeefq56LSTx+usmnkL5pS169dkTp53e+WVV+KfGGh84tjJ+I/kWouCNbd/YPYSHS+/9EJISu763F1hSUMgwJFtPOAhSgAAIABJREFU0DHej3+a2XEq/KjFW+x19l6AK2nj3HkvkOUZsxAnjUSHRZ+N6kq1ObKoytSiN/d9upBe7OpozxoJyOixJKJQxl/qjzNu35wjMs/Z5vcKssaON9agst4F9j56TJLBSKT4toLqd995L362dXjj9TcyLHzp0uVpy1DhUWFOgPjccy3Cip4yb/7c8uCDX85QdTbZzw9/8MOybeuOsP6OHTMhPdySmMgdbr/91vL5e+7OQNLTJ0Ek+wJFe+7558runXvK7bffleT34WOHE3j97Gc/ie9kzZ/43ZOVEbcP7XX1y/kp5BK0lc6rehML45Qk5b2/hIpzQY4kbBrY7a7PdqfHJvZ4wsSyaNGS6Gtn5P0P3kvAdM0aftyFzBbkA4GcCVjMdHvqySdjp50xPAIPPvBg+eEPv5d+w3M9ZxKDLFm6LMzLp8+cTd8Ye/tnf/Y/Bt3Utu3DF0Z++IPvpwSuusLxZqRWrlpZLg9fDg4XU5amqAljxyUi5tyIrEC6bNRHW7YEMuP7jLLBjUePHYmT1WRyCIoFEBXv3LWnfO97f5vBl2bPoLuF6SO8S5ctDa96HT5aJ7KiIjQYCfSBYZfxwS528WJvDCj8p4i3YSGTzfRcgjaOGeNesx5w2zJyA3FGCei0WTOzYZTp7Dkoa6cF4iMTcPLYiThEghbYdtNeRc7z5s7JhhughavboMSNm66P4N96621Rig7TCy+8kGwcgxBnqNQeg1GdowNRwyvufoytDI2DSIm5Dqy6atWe/fsiLDaywalG8Y3FdKZHBU1oR/7MMbYXY1sY/pqd17h7sSrBFjf5733t94Jz37fvQHCZgkhBE9iaeUUJVvsvlM7RHeXY8aNl/fq15Q/+8A/LtdeuL5Om1GFNFligSNlhBZN9W7ZMpH9LqmUUonK7gIkSZpR9FgSEs3HXXXdH6XGCGBnTkT3ne++/G8cFvpTjY0KzrNWs6TMTFHCCvac9tG7+vnTF8qw3inKH55o1a2Nwjp04EQNBkWZw5IULZca0Kdl3rHwMsAPrADmEsnaMguGHFKjKg4NOCVv7Tz/5NBmHceMmx+HjeDL+WM5Ur+wzSCOjpll0//6D5ZWXX43MrFxxVTCvHEPKDwXvLbfdUl5++cXsuTlDC+Yvyu/Qk+/ZszdKyEF/4403gkelVOfMmVXx/KNHxzlgkLZv35qzxVmbMmVSsiQy6HNmz0pjHqeRUZHxoChACsIs1mOi/ZJMVOb41p6myzFqgt1UyU4cL+vWb4hzaY2SSUMJ2xpAak0ZIPva2dYWw6snoNIoT4vSrj1cZn6MTZDBQPleelz6LuQzDcuZYZOysr4vU2ttTJ1njANHafVlgS55f3tEhq67/oY4OIJ47ECMOZ1jyrIGfPfgrCImcV5BX5NRHhi4Qh3LqAn4EJXoKckk8YvgfGfzfX1N1kkVRJWVoxan6kJ/qK0lLEKv3ZoKzxHmBMhMCe48r31ybcaUEdawXtmepmZNrJOMvX196aUXAyHjRNkHjj/nXiadHnU9gZv/a7pkhMkzJxLsBKMXOeE4wlh7bsmF995+K2vmR1BqUGQa+keNitzS//rtOODOj73n3IUIQ+KosyNQxstDI5k3JhhLv820qfWstYY2pkLYXaFU6R0ZHk52k2Nx4uixwDmGVNU7O+JUceatq/ez5rKp199wQyoo1r5SVLddgYeRT2fY2j74wO+lx5CDRyY4GrKkzb4LPHft3B2bZG2ti+q7/ZfRpTcmGVS687OC9MYmSG6RbWenwrAQYNSBupxoRtq+6Gv1ozoqmcOw1llglYY4vQuYmOYvKJeHLuV80eHO86FDBzK92xrLtLOXdApdM3PW7AS/rpPnTPBa2SXJFDtIdsycScLjCgvnxUAD4fN37t6V56Jrn33mmaz/9Gm1mqRaHeiaWWStmXDuJUHgDLCZ5FtiJUEm6Fh+RgIBtNdND1btLaz02da2eWfBQ/qJzvbkfQW5NdM7KmefU4oMJ0yMx44nYcHJY3vR6ZNdDmATRJA7AV9vHxZQ/Xfm+9QK0+RJtT+mQjq7WiyjZORI/Brne/CSPorBwPIzVyxQ3cqIao8ax6zCZEZyJsijzwT1MTKSag0/xNlm1/gH7LCkUK24VsIm599+2XcVJvJI5lWUXLPeYyiBCZspEHnl1ZfTF6x/wtl35u0Fm8Jm65EQsPNZwqDZ2Rk/R3COPTN9kZI8588nqOanacx2RpyxaTOmlw8/+jB2rCFWakhP7JOErH7pJHRGd+U5DahU0eGgjumqMsFfkKn3XUQU7Jyzzjkeumwu07KycMmCTKjfsP7aJAIMy+bDLViwOAHkzp27EqyppqoQCAJUdJzfx37zSJm/cF65+ebNcfDJsz4MfqG9yLy69o4kYHtOn7ly1shTRROBw4K3V8KK8RMnRoc4Z96NXxfYWUdnTYrpq7qI5nwolRzIivM9Z5PAYnsaiGeV/pFS9MBNmBi9quevJvUHg07oaMHfax/gYOxDkxzxfefXGeAzgbTTS1jCzKxhl9Hag3SR4V/+8hctVjzPMFQ2XruxrNWbcuJYiHoE5B3tXeXZZ18ox4+dCnSP3mZjVq5cXr7xza/HhxsZGoxM9QUZc6Q8+utHM4yYzz534bzyyMO/Lr/4+c/CNic4FpjUBERFZfGntSHwU+0FfY+MiT7WX80Pd+7pLudRgodM2ivvCpqHFY/OJJ/6e+h6CRp+Z0f7SDl77mT6kcQVkE+hFl+4KMid559/Nv9XEZa06b/QV5597qkMddeawce0R1Abk6fUmXOSK3/9138Vm5g5OgYEUbYelLMnM/PlBx9Mn84TTz6RG/79v//dok+CYZVt1niqWYhhf/6F52OYHvrGQ8kCfe973ysHD+wvD37l96IE0Pm99fZbwf+hItz+yaflX/+bP08/x5o1G8q+PQeiNFetvioMG4ZKJbs7T0bNn0dnIKfAQMVBcAFC5bOEjJMgOOE44Vbf8ckn5UtfvD+QCcqmgRfYnGTgx45JpOznhhykeYGIqExQ/hRDMlNpbB0Vdqomk+o9Paspxa6BJvvM2Z7S3Y1JZ2qgYqJJ0fzOnZ+mekNIbLasUi1XL8ihRckoW/nh+x+W7rHd5Vu//800HIrkKTcZwNPnzqb8PW3qjLB2JKs2ZVKic04GoQ3etL293HLzzSFdUGFaOHdecMEnTx1rYZERB9QqHEGxbhrZBH7Dlx2+vjIwONSaP9EZ5TJ5yoSy/9D+8pXf+0r5ylceDESrlCFoiGB6lWOffuapGNCFC2uEvmTxsnLmTE/54r1fzIE4cPhgsrWayCg9n7G2f/qn/0OUsOFYCxcsKOMnjs8ajQNF6q6QBwEPhzbGoMU4FLrL0BHXAEb17eKl/itOZIVByN7Wal3zI9uZQHH4crLBMmuu5RkaB9M1OTEygM3A0do7I9ta+0AoAdTRAhsN5ed7ZY37Y4TOne8t/9f/+X+m0Y9TYMiazI+StSCXEynAs+d60IZHLkepy0rPnTMv9OQNE5xKgxKxTAZn6p777qkJiJUrs34UDGedohAQNA2PBoIxdsks9l2Iswi7K1PGKeSMWwdVz9kz58b4o5LXA1MHG9ZZFZ4jTe+yYTNmlvZRoyocyOC9Vg9TbXw032VOSstXrVyV38uAWy+0l543xAVnOImDV6op3ptxobgCax3RI3IhRmXFsuUJ9BjZJgHjPTljHFZ7iQmrZunbUokL5LB7TDDETaBhDWSZRJpNL8V/yRA5bnytkDCaTeBIwfoOY5h+iPET41AKdsECQaAYa9ACwQJH6zjWxEOHypfuvz9wJk4NuRXwyWyBpVora50p0qpQQ5ezFzLKcby7RwfK5Z7NgDxBkAo1g4eNBtSCY2wNMuy1la32PRU18JMx3WMThE8ORXkdrGftnC0ZslQcDx/OO2O1qrS2dahurjt1arn99tvzvI88/HCcfcbXewiQnV8V1fPmfuzaWaZOn1GuuXpt+enPfhyYpirlpg0by9BgJW7gvJNXFcIkGPbsjj4W0JJbzdaqsLK9ntF96T0OFznLDIhQ505Nksh++bN9VLVat3Zt3uW9t9+LIwd2y2FxHRU8AUWlzx0sa9esS6Dz3PPP5l533nFX5NR6CWyMNNi9d28qv6uvujqOoOq6Z24cekZTplJSDgrCmvT39pWzSAX6+0OMMnW6ytpIMqmSD57Vd+yrM4hSbNy4Siji+/aXrmx6RpIgajH7Ofvkx76wCZJFdE0gQGdOB9qqd1Zl1DqEzcgMn6GhMnb82GTUnSsBoM+q2D7xxO/qQM/580OLizSG/ZS5BRc6eaJW4HzPvkv6SE6wXfaETVUtcCacE0FMwx6YqmeGJ/q3/ugscon5jtPuTEItIO5R8VMJ4hdYI71g6d2bNz9wPPewj/5uH4JdReF85mw5YZ7J9BmV2a3VJ3Xy+LFUqJ1lwZpnqPaiN3JLlkCq6Yftn3xce/nGVtixgEwfnLNuIGet4GLerCxWzmLmWpm91VFJAMzmYyvqKI3FmQ3ne2yHfVMZEbiCtDbN6KBJZIcfYj3Zxursj0l1h+OLRnjpkuVJ0rDLoHDehS8S+wRxYmTEpYFcvzIQni5Tp04Ok5ykZjPj0PO5J3v/1ltvlYWLl5QPP/qgXLzQF6gRPSLJizTDmagQWnOeUC4vzH6DPOtd27d7T0gi7rnnvlavbJ0vo8/30Ud/HV1x++13Rtdf6EPlf3XkgoO7aNHSEETRA4sWLA5kilPuuuyRZJvA9+7Pf672Jm3dUnbs2FYWL1lc7v783WXNNXqoJbNr/5pKPv3pWUe1dyTZ6kxI3B3Yvy+Mgf5Orsj+nXd/Lskl9MTsGV3s2Qz9VLVCyEAvOw9jR3fHdtszCe7a/6t/sPoQWgtOnjldVl+9OutD9wsk449OmJi5NE17gIoyBlrP5XyDG5NhMrt167YMnOXoY6SL3p48LaRaArymuvjb3z7WSm5MLEPDqqIbEmRoHVC90S7w1pvvlkcefrQcPnysnD8nMB8qt962uXz1aw+WkyePlTHdnTlrfBF4VnA3w4I1Il1/3Q2puL3wwvMJmp25aVNqr77+c0lMsg9lBFVjXSTR7v7cXUkKkf+p06Yk0SYmULEmk2w3l+vJJ39XvvHNb5Ud2z8pL734YuwJuTX/ip38/d//VvTa+Qtny1133hkdYNags7tp03WtuGRPkjSG7aogfe8//k0IC7797W+nx/v996tsrVx5dRk7bmKuxw+XAATFbes59dlIM7TPBx0YDtTc+fPK+QvnE9jYaEpK82Zl08H6MSqH3MPIZMDoje4eVfrO9+Ul/Re8coZOncrAKA6UrI5Mw7/6V/8qDU8IBLZt3Z4odNO112VwlEMpYJHtNjDpoYe+mayPrMZLL74Uh+a6G64v69avjfLDsvbYY79JluH++x+IQ6Sx/0c/+mEyk/oZcIOr6FRq4bbyz//5P4sw/G//9J8GZoD28Ic/+EGM1/0PfLl88b4vJaiiJJ999tk05hpSSkA5Jhw182K2fPRhqJgHLg2XS+AIlwdqA3bX6NLZDkowLY41Rc3QWb+zpytzHZgS5TBu7IREyh2j0G9jJzvKdqUPhxEicMqf+h8YBz0VGtTBejiZC+bNLx99/FE5SOEuXVKmTpmVikUzLNK8FQ7I9GmTy4ljx/IOM6bPSUAgCNXH4p0okW5EAd2jy7IV4GqzAn37h3/0x1XhHT4UJ27COEM++0Kx/cGHH8T+LFu+olVir9z5GzdujFPCYQWHePedt7MXCCJE7QaXyd6YhpyehwQobbWBd+BSjKcAVN+Q5+fUcgDS3NvTU7M2rRkJlFmCnoE6xLLpoQgD0vBwviugY7SRKth3mT/OQ8MaSP5q71OtbMgWaXCOkrtcmVRUJhiF9lF1yKgsIPgJw2bY64kTp8pvH3+87NjxaRSx7JZ9O3EchXJPglvrAr62e89n2R+lYmQUYCsUMScimX/3GhoKpM0eUB4IMxBpyCQKWlF1y4LL1AiOlfebChVDT9GgrXbGfIdjCAamP0O2zhlhMHvO9+QsUz6SBgwJxa/yQbkzQOYn2GdQkGY2i9+TY5hZ67lg8aJkZu0ruCfM/5JFiyNv9Ioz1DTT0yew1qoDoAUCCD1lgbBevFjhMbI953qyB4IK3xXQqUIIKMJCF3rvOqGbc0HRViYd1Z9LkWXwHLIrwGdEKczaY2BgK4amOjfJnroW59x13R9ECyGArGzTj2jN/NiLBooou9dU2gQT3hXU0btzOhpSBYZTNvydt9+Ks6NfxD7LdMHxey6JDY4UWQAn8v6cJVhog4Hp3IYtrmnUzhDVTLuflKpC4CNz5wV73gxC9e4gLBpIBRbOBWIEjpR35iRhv+IEkDvv0WScOYIMEBm1Dv6eTPSo6vRJsNx33xdTHdGA6/9h55qEYr7CHTkczq6p7zKR8OLBVB85GmevskvNjsMrQJGowuLnnk2AISBrkk3sloy5pAUc++EjB+I0C3gEQ/PnLcx6OruViGNREhTN8zT0/LKP3k0Fb9yYsUnKeV6VNDLg3ljQ/Fn22vchHNxDUPzuW2+VmWTRDKATtam+gRi5f+zevPmRT2u1dt2aZCyRZejBYCPBcznp5I8zixJ2aNRQHfQ5bVqcY86ngE0wm8rmpYFkP9tKR6pphj0Kdux31+hRxXDOjs72snjZsnKuBwvhhNbZGCxdYGLd2Lg6Isv0r6Cd7WVzfG/3TuQKneXCRbI1o1apQs7Qk4CNXDfVGrLCvjlDzjUn0pnizAtQOb+CCLAXzjSkAydH/wWopH6pOk9sKOeTM6aaw1lNz80AEhrJBxWZgQRsFRZ55sqMrgZS59zQ47ysqZOmJOCl252VynLWl+RYei46awLHPV1LAIiMAmlDJe7REwpSVmdF0dOcWt8JHHCP/svTuYf3QsnMgXM+9Z6QR+9K9wvuJH4mT5yatSNzdDhYaAOT9JzW/PCRo2V4eDB2RTACdqcarV8PVLjayYFcVzKKvyTBqQdTcsS6eW7742w7MwJ2+gwBlCrD0SOHczb4S+CJ9gwaZdPGDTXpOK6ObnB2+F72kE0TeKuE9Zw5V+69777Mhnn4V79KQOVsm28jsSmAFISwF76n8d2zJthZvLhcd90N6ZFzLhAcPPnkU+WrX32w3Lx5cxIdL738YiinJRT37N2Vyvy9992bc8e/2fLR+3F85y+Yl4Gp9s/9rbmkgPddtHBxKKbZR0mQCl8+nP3zDLW393h8IHutj0WCiH3ln7FT9kYlm0PvnaBtrMeqVSsSwKv67Nur13CgQklnzsxsGlUGARqZdQasNZ0sUOKr8C/Ioz7XU6fOJGDSmy0ZA4khkAHx0tcnqREUTUdHueXWW8qa9Wizz5T+wcFy7nRvGds9sfz8p78sr7/6Vmw+lMnS5YvLV7/25bJipbEHQ+Xk6RPVJ+kek9mTn+3S3zi+fPc73y3//i/+fc6e5EZ6y0tHKv2q9fQKKLyKJJ1u/9gkbQcCCjECyCR764wliJ88Mf6/fyNLEgHOjWCKPtR74+wJoq27d+zt60lLCP0pOULv0mXsVONza0cZNbojQbf1yciVvguprHFQVHT4zooWX3/oofi0SYieOLJtpGlCC1VuC+Ns02SrGa0Gw9sYhuD5zWDI1Pq2ZDeV7TIvoNWQyHhajCiIfi87mMwtB+vAoQMZTPTaK68n0teUpcwIMrVk6eJy7bX6XfrLo48+nOt+61t/WL76e19J1P6zn/4sMLBvfOubYeegVDTC//qRR6IE/uRP/klwwA7n4489Hgid7AEF44cRJdh//dd/We65557yD/6b/zrZd5kFtImia5kC/1EwMqV//uf/MiXqf/KnfxrDXbPWW8u2bVta82pGlx2f7irLlq+MwREdtw1h7RofZq4mW+z9reWuT3cGziRzhKELtAij0px5s8ukKeOjGLwX9jPKGJ//O2+9U42bvomOthgQTs/Ycd3VUTqB3WRcueaadWXfgWMRRlUnNJrLly+p2Y3BwbLj44/zDvfe90Ccsb/72U9TntfPoYKCQnzhQpjY8WXn7k/T5/Ptb38nlNYOCIXJmVK2fuSRh2PwBKgcYD1eHGzlRsLFsamMd6fKli0fpEkORv+BB+6vLEiddRp4nMBAfDRmo001A2Y4GU//V6bH9kbuYGcZnGZGDsecI8vpBv9icP2O4ycItGaCJo4ZQypzRLGqCshYVfjJiTjQFBTFR+EnqAp7mubSoexroFKHDpfps6bF+Rf0kNvJk6fGufx46ycxlJSCf7/rzrsjW3rAwBD9mBlEmSAY4JTLfFdWk1OBaMY5nT8/VVPn7cEvP1hGja4ZdU5IxefXfhOOF0cd841rcmKtO5kTBXNYrC+nncxm2FzX6DSqf+7uuyvM0WyR7tHplbCWabQ+p1+rnhXBUJrSz1RihGZYqz2gEL0vKIeKydQZ0/I8HAB6QfDT3dUVQ2sNKSNrLEBh5Ck0VLFglw37kAzq+Z6eZHObTK8gjJNHrgQK9vaNN99IJeeWzbck+66qKevUVKs4cVFIbSUGjq6yBoIMz5OeoLFjEkCAE/oM4+fscQgZc888YWLtV7Ju6SPo6KhVN/T7bTVz7dl9lxPrXIb95bh1kZiYfGXII7nKvJOREn3EYXZtes/5qzCqi1cIDOxb+qEMszyFAaqybsmwuZaMcaZl167KsFDRFXv37Uv/GuONccn6chzIxptvvVFmz5qZPQJP9vz2kOMkQeGZZdxrP9Gk/C5nYQAdfHfOv8BEgMORM9zSNcAF6RgyxkH1b+RbJtOfQ5nfNSrrbr0ERmF7G6hzkTj+R0CDR4ajdyUKVBj/+I//23yfkVQlVw0SFHCmZIjTRzV1Snn//XdScdajQr9PnTI9CIHAOzMstrL3+bHnztaSJcuyJvRgYGBjx5eNGzblLLFvkA4qjYIu13GWyLX/h7SnRTVO9wm4moF9h48ezp/pONevfV+nI9MrVq4qK5Yvj/NQiQuwcVW2upo1nZZz4XzNXVbnpsQZTZ/U6CQboQ+cra7OzsDmOK32rTYBG2rbWclSzveUrjGIG6akyuyeqZiuWFGOg1ImaQkCrreqMoOyDWyMZwMVnjlzWlkcyngMqh2BsVgvEicw1McF3u4dJCWcQ7Kibw48yPOoVnpmz1Vp152z3kAsvZPEk8wv2HulEi5JPvhOQ0uensCBwVpBNwj50KEkHwRfleymXkvvEP3lXi4k4Ha29eyQC7Ips33Vmmuisxr4qYw9aIy1zmyO9vb4NTnvlyulcBOsp1q9ckVkEvlNiAC6RqWKpsE6TJZdKNjb4giDibH9Iay4eDHwPXTuAg5n9OQp8+s+ztquW78u0MI69Bero6RaW5JB5L9C9Gqfn/cN3Ox4ZTaj/0GnVFkyswwtN5a5oaEkvUCP16/dmDXzrmxtUxWnY5xPNkHGnJKiC+lK7y4Ay7yt9jqvyvqQUYGKhnpEUORp9949YXQsQ8OhffcZekFypqluOmv2b+HCxUkmq2R4Ds9q/W657dbY8m0fbwkcL7T3EyaUDRs3lOuu3xRdac0//nhrnO9Zs2dE/s+dPZfkpTWqw5RRb89Kcl0lgf3gI9Jp9pt/YH8jzyMjZcHCRYELm9ly5513pdpGV9AxAmGyw+aqvFkfvsK7776duS78AygJsG7PqmeF76jfpamqV3TRqrB0Hjx4qMIlOzsDuaVTXfvVl19NQm/xkqV5xmZAcCXSQtU/mH299oZNZdN1a8vlMlQ6R7rL0GBbeezXvyvPP/tSOXP6bGSps6u93H7n5rJ48YIyYeLYcvU1qxMYC8zefPut8vY774YYYulC5EcSKlPj39A/oPa1//5CfF/VSgmXRQsXhYBEMoyusm4HDh7MmiiQmF9HD0iUkE+ILN/X0tGMm+FvOQ9+v2XL1nL4sETutWVwsBJ4+V1aOCaOz1qEAvvw4bJn757yuc/dlbVXzfx469acawF2KKcnTSoXLvalmkduBWGSGqtXX13azp36bCSc7zyBZHbQ4/YHPiYrVOkQQUAMSITdRIVYG/TcsGmMdbApuWRL+v7zEDzOuh8vSZnW0vOZRJRYG+666wvlxPFTiUK3fLTNFcuXv/ylBDsyIKobHCPwpvbOzvLi8y/GEJp5Q+l5GYeP8BAKlRvNtYZ5iphF7ZX5YXccb0oHzpWDrjnQITGrQoM6AWVIRJmMnf4h1R7MZLt2fZbF9B7XXrspONkTBq8NDScyfuTXj5a1a9eXrz341fLU00+Vl198sSxesjBKljCDLgQre+RoefP1N9O/sXbd2nJc896Fyn2uKXzmbNSpY8vp02crtWsPZpLp5aMtW5P9kkWm3BgsQi8bBNuqMsRJfOrpp0tf/1CEljKBf1279prgxo8fPVaOHzlS1qxdF9zsb3/32xgzimzWrJk5HOa1LF26OPjuwaH+9Mpw+pQ8c++hodJzpqc899zz5dVXX448aMbEnS+gJCcMq0Boy5aPIrQUiYidwhNcrlu3JnLV1l6Zbhi6hvErGeR+1Z3adJls/hmN0iiuayM445RG69LWmrA8HCUxe9bcmq1NANIZJ7dhD6tUwAxo35XZUKle6OPoRWhRG2mbPhDZWb0iGYA4ggFwXvY+kLbuUcnQMMQ1iz65fP8H3yt9Fwbq/r75RrJpN95wc+A8SuKZsWDQ4cBAmPrsC6U3dkx1kGX/yZyDjSVLBonsqsAIgpWGM8k7FMg1MG3eMYPa+i8myGySC+TTmXIeOdKBc5w/F1gqel8OuQyyNejp7bkyqNPah+nozJmUfAXhHDaZ0X1798VwUTzWqqnScPrTQ9Ze16mZjzNwUbW3BkzgHuRI75tnBCVRGRm8XB352miKtrujDA0OJCNHnmo1Di2wQYVdV5iBBKhgCBSvrA4Ztk+e1TA71SEwUPtJXpq95SBT0Ho3yJj3VJ21LpRj7Z0ZSkCmorB4ybJAhbx3bXQVvzArAAAgAElEQVS9dMWJ4eiQSUM1JYTeeP21ZPQYW4EWR6dOF4f9vhxdUKsPp5LRomdBt+gdTqEkENiP+1ofs5FAimXxPH9j9D0zxe/fzEWyyObmcOBQxAc+k4HNdYAq+U7FYsGC8swzTycBw4Ek897Z+mY2Gi+pjKQqoEqoIV2QwJBYb1lCsoRogg2QGPEVBoauqdCOChZtmNQECd6zQuOOX2nWt6/vvvduOXr4WNYULCKMV319WSvGUXYVtltG1Rp5B3vpuQUIHJba84dYZiROox8JFXrH95wpTp7ADS6cPtD3V2GgqxOY+4zzoUJ1ecAcqumRcVAfa5xZHR11aB37lX6Yjs4yBOpz6VJ6COk458uzn+45G7gXmaXPMv/s1Kn8H9sghw7DFChzaO8ngoS1JeHi7AkSUJFfcy3ItAy//og6dyj6tVXVgxxI0D7clrVonFbPgChmzLjKoMoEq1B4T/ZYBhT0eMa06QlYgspovVfsVUcdEH7yxPH0Emqu1ks1aeKEMFyqYHgWcmF9KgxSkIBxq8qbcw9a5oxL9pBZ/beNn+Hv9Ldkg+dyJlQPBI2CRBnv2m9hhpNBtd0VYnzieAI4zj1nNE7l/gPZk2aOmc+Te+94cP/+7AEKdrIj4JcsmZLe3wqn5aCz49avIZnwHTqS80/vqXJLvDT9nuRMIA5Wbx0ke4g+51U/is+5nky8vmYLoipPxg4ePJw1sXd0O3Kl2pM2IXBf/pZzyM9pks+eD/sVHaei4YyHgCJMmRWC2+gmSTCJmWY+nCQG30ulcv7cBTmLvmcAqe/xi+yX7D0HHURMcz6d4JyFzrw1XJuuliRsgkHP7axJcPvMM889U15/7fXcZ/3aDdGt9D0kx0dbPkpgItCRpOJTuD4bxD9iu3/8g58kSbhmzTVBlYwa1Z71kdRRyQCpz6y9Md2RhQxADmsnIphLSQyofno+Tjr58Jka3AxdIZRpKM6beTlkiyxLKJp1IwiqfU+SfbMTFPs7/RqmxNaMNn1k5C0zbspIrYa0WNi8j8QsX02SWEAXMpr2zugyutJZk4hFesRvfvnlV4J8wWanMppkGfKUtkpZn17hzz5Jtebb3/n9Mtw+Ugb6BsvoUWPLoQNHyztvvZ82D331oI9t7UMhJTADcfmKpaUnOmoog5E/+Mgcx0/L5LGTM/SankFqwJbecP1NSfDsCnnQsZzpSiQwobzzztvpH4SOwZQcn7Cnzn+aOmVKKjYKxdYT2QTdgM2tskLOiSy++uprsfH2xoB3/UTWjV4JK+DwUPY3Vcu5c2PP7alKl+tOmzKl1Uda0Wb0Dv+MHXKuDaS1xxL2Tz7xZO3R0QQoy+tgK7E73B6+owXRSRWhxWXfNOsRrpqtqkPZ8jOiVaQtziPhprBy+jMZGksYjnvN6fvLX/3VX5aPt+0of/zHf1I+3fFZpXY+cCgEA+vWrwl0QpUCRayo2oGR3ZPhcFhGdXWUJ598PMHQunUb4kRxkm659fbyt//xP5Ynn3w6GZNbb701mXvVmscffzSb98UvfSkQIkr2V7/6eRQWbKkAYPeuPVkYSvab3/xWqi4cUYuMnQ5c684770iJNCW2zPg4Un7+y1/G4fqj7/6D8s6775af/PhH5dbbbiurV62+YvQZphdfeLF8sv2TMP5YZxWkJmo/e+5sGR6xlm05pAyStWcIOZycrzQyXrhQGyq7RsXZEMTcftvtOTwvvPhi2fHZ7mTbQBfACSkNAgYac+bEycxJGBnuKD/60Y8SKMjSi8B7HYLBgTB2LF6yoFx346Ywn9SKn6a+2lD85utvlCeeeCLKnYLynwNMdmSqRd56SyhecEKZEH+G/ddgOW/e7KzvpYGLyZToV4nha025rpTctdE7/P8yhK2ZOv6NkvYfxWrPySHaScqA0Dssgh0BprJxZFGj7iUKvi3ZWIGB/aCIyB6jWKFtLc7+y0rLDK7nqBk6ijkyPHQp2UVnhGL1jjLSr7/2Rhw01SV70Y1kY/zEMO80ECV9HgzW6TMCqOH0N6jmMNzOEeVnTylGSgPFO6XKSNYGy470pwlgvCeZUH0VvMjk6Xfwfuai6OniCHon+09RUr5Vge2M0waeM1SGA9fwzJweTqF7crBlSGNMR48p53vO5Rw35926Zt7N9Glx7PcdrJAETiIlY3if9QYHbeiuETLovXHWknkVULYGhVaih3Fl5PJQMv6V+vlSAoBg7bNuZ/Ke/hMEOAuqExwbvUHOYJjlMs9HlbJC0KyBv2uAJeuqU6pynE3BiHtbD06cvWZsYYvvvff+ZAE5Yn4amKRMPyPBSRKQyZKhjRY8uT94Q13zjhgrz+Be1sx7IyMJo2Vvb7Ln/lyfcUp0muuBoAiSZWc5YNu2fRS5xUjo9xWuVp1yPTyuJegWdDkn1fmsFRT7zomk51VS7XFml3R3J+PpfTnaHH9ycPNNmzOZ2zyeVJXH1YGuDL+gwDlzfzMMOO/WXk9GGARXrMhnZN2qA40WX4P79jhSnEHUphypCmc7Fx2o6qDq4QxJTPg3zrC9tAeux1jarybzjvxDpcv+yyiCTVhrOpvzwWi+/fbbOV+bNl2fSr3vqB6TDVPZrX10MIatkbbIIHkFVWl61RhvAV2dK3Q+cOHVK9AwY1+s9pGNsk+ne86EbTIT1adMiV50hthXa+NMSfxYE0FboFn2HwNbV1cCNhW5ex+8L+xc+ncESc4yZ+PqVasrdOjs2eg9WXrBmCA9gyj7L8YxmDJtcjl4+FCynhQL3bVwwZJWJr4jcHDOVRilursjI5xyRBY+e+miLPz4VFkEF86ICp7EigDG+tq7WtGo5yzZfj6BYLCrK/JsbQQjzoxz6zMCdesvAWT9VBsE1Zxz2WF9rM4+J9AZV9WNH1FGMuzWOiCTCIX6tOlJ1HA4a5BV5x1ZT3ayCVoa55xO12iqwmy9mgDGPrARqqOppg4P5dkCae6rc1BUN9kkdoXuG7ysn0bFos7k6R4zNmMFPDu58s5k3F5pnCb7Bi/G9gRufSnVN36UZJ5z2DynqiZYGVa1JK6wGo4Mt9gSzTepOsBZs0Y1SdgfWRDoOM9slwDQ2XL2ESHJzichtWRx9k8/Chusf5StBaFv+q5cw9paI2QTzXkgH5LFggty0NBSSyR53wXzFpa5s+enQhKWzVtuidyThdgGfaJHj8XP8X1JZC0NH324tfSex17WmR4fQ0QlVK2TvpUbbrwuz+29rJOBlZV4wkydWvGy97X37mR0Kz0Mlkm30ys1adKbPRIgkccM6zaoN6Q1l/Ju9LWklZy+ZDTdHie+BXG29nrgUs3F4pYWstrHE9KU0XW0AH0lsURmrW8ZNk/H55EVXK7sg30X46Bj6f3bv/2bMn/eonLN1WuCZvHu06fPjGypEAqulq1cVq5Zs7osWbG07Nu1t8yaOTd9NYoG77/3QVj/6GZ9Ttdff2358oMPlJmzZpSTp08lSBw3cUJ5/8P3s/e33XhH+cUvfpHn43c4H8uXrkj1xx5VqN1A5IkM0FWe/+wZFeqVYaVFQOYssSUSfMPDl3P2+TgNcY+KUOzuhd6w9hmhQSeC39JtdLYzpE/I9cmttZQExLxHj9kHvxc8vvji8+X6665LFZ8cq0Dq34OeAYtll8/39oQRuO3owS0j8I4/+MH34iSAtMhKgkRgXRO9M6oOkw0hRA2kgoOZkm3LsDoEPp8yciYhM/qVW59weOg0I366s/wf//s/S1/Lf/ff/5Py0ouvxGHjHKgkiXwJmkBk9epVYdeyQXfccVcMlYzF8NBAefvt1xMVmjvSOCO333FX+fGPflTee+/9BD+rV60KhEKw9MILzyVQsLAalTz7n//5/51Dcettd5Rbb7k1mVHsXSgsP3/3PTkUDJjMPSpJmyNIciAIjKwIB3Lnrt05EOvWrMsBg0G3Icp/BIciUuUQcB09fKRMn67nCcUrVpt5gXbsP7g/Cp+yJ3DWnGNbnaVa+hds+DfrlUFULcaZTRs3BTe6/8CBsmXb9rwbR0WDokwNQdGfs/uznWX5ipVl//5D5Z133i3Lli7N9R0KyhtWure3pyxbvqB84b67yx133B6lyIHpMiRqx47y/LPPlW0ffxyHmsMiE+v50sM0cULK36J+ctDbyyhdjAMii62aBhonuO6/1BcMft8F/UrHrxh5QVUmmGPWGtMdBo9FCxekWVhGuWbrBnMwySJIBSPf0SG6n51Au8HxC+QaxVSD8458l2JOA3gLjtIopwQuI8OR3/aCRhaMREa6rw7SVU3qPdcKtjoDb1Ftk9V744034+xNmsih3pn3FkjIQnjONJ1216FdO3dxdHpCMkERqMZRTk2JX6Ch+qG3CgmHPpjQbI8fl3PBsNYm+qpg/T2Y+aFKP4wEQyaSUpERsW4pfQ9dvtJbxNh61wy2NLdmABShM4E2xZw+kQRTs8Kip8rUGH5ZH1lxzk3mcJgxtfvTZBvrADWZ/+HAJTk+/szhhyHngDDcgUSgNb1ce6usEbnVDBqDUMoVmlhKVLaGM+++HCYOiIwph8Ez7t+3N2eK82RdKNmGHY6DJiCwBt6LwuX80gfkzA9FDlvPcRJcOas3b741sk++7ZP3TF/X4ECcQmcehIaO9Ox0CYMqOeGMZh5LX1/+XVDdZJrRw/uuzG4ypsND+VyTWfc87nvg4P4kW5x98E8Bl2SCnhHYaMpfRcnvMRbOmT0vMugcVqO4P05Kw3DH8ZNAwrbDIfR9/3cWnIsMKT53LoEoRximmm613hIisrH2gvNgjwLtmjIlFUnP5J4ZjjkwGH1U5Xly4DbOMVpfWHSD3GCsMxcG+9vJk3E2yC7HCK6evuAAyHC6TtNUHdr34yBBlcVu797d6ZmRDPFcDWyF/uVACeplJp11fQG+Sy+QdTJFRpI00WS7aEnONgcDFEjztfe0BgJOEDS6Bbx09sxZgdC1tWBXb7/1Znoxu8eNzQR1tlKQIzNP1ipEt0IkQTEDCzTstbs6a56PnJAxvTsr165KMC+x537ZKxCbufNTGXNvgeEXv3h/AroEtgkE+rMvCG7Q9as2qezofduwfmMSQJcDO2K/67BWwmityTk4kbUAP0o1axSIJmbO2qfo+uyhMoDqg882sBd61LM4fypTHM/AWHt7M8dGYM6/4CQ6n65D/9AN7Ly9YG8Qs1jrBgJH7zZwlvQ8nO+NbQCTuuXWW7N2zi/93UD/Mox51KjIBP1C/vzQAfanBjrnE/Q7w56d3wHiJMmiYkzHGGbujJBLSYzMKuoANz5RLvZfSC9DbDRa+wmTUj3yO3ogLIJ9lU0RooFjp1kc6kRgJ+ki2ecsYNWSAKwN72fLBx9+WObNm9uCuKsoD+UMWsvqnJ9JEO/ZNdHbV3aUXm8SKtZT8Ccx69k72kdFbzVVUmfFeRD4Sy7T7xcH+lokCHVej/XkQ/jMhfO9LT3dlb4g+gScFDoATFCiJNXcCZPL0SPHy29+8+tUw1SbyXjmSnXoKavVRPd2vuhvdgSKRhCs+mRPPeeePTtb5A5zyg033phmfElgPbwzpk8LeRGHnA1N0g2Vu2RjmD+npgpBH0koSgB4DjqSPMVPCkueyn9l4KwjVI6lN4jNqONTeuLvSOhaoyQFL14sV19zdWSmNtaPCxqnuVZs9Zgx6QezTs5+WBglYZOslTiuJXDBkD4lcDn9RJ99sjO6y2dcQ8JUgIisIjZteCDsxF/+2lfK6eMYYMeXCePGR4fzR/ThInsJSc3Ysel9v/rqq8rEyZPS7jB+0oQkQdiHtas2pPBATzTMxcuXrSyrV11VDhw8lLUUbAi49PmacyQoQ9ri2QwQZQ/Zdu0UkiLkylpAtqjakMdlBkZn7S8m+ckfdqYqUoPO3Zn4gN+uCgnZ0sDD7anZQGIJvuSOj7eVV155OcUIe0A/gH8ierpw8VIqOnx88sdnbTt++KORPbv3lsceezROnehsrsFk2FM66yRyByyN3S28eFOdocwaKkmGKMpR2R3mWAN3q8pTKz2cm1r2P3ToSPmX/+JflMGBkXLfffeVF154KU1X6zduiGJVqpQtBdexOWmCm1yzaQ1ldWfHSDl+9HAUvUg3wyn7LiQQMr8ExlUGUzbS/ylNwQ6FzGFVQsY68v5774T2V9P7DdffEIcF3hxeHd0vBVxpiDUR15I9xUyZ2AxZMwdZUz/BYDQ0oYHUyELJZDFeDg5cJmfm5DFzJtDwXUojuvWNkTt7JtUADhHIEqgYmmBlPAeL87JyxeqsLWeS88JQaU5135deeqkGT8NDoRSsimJOgkUQF30W7739TrKMn+zYmfvIWjCKZ8+cDtyBwJw9fapMmjK2XL12Vbn22o1l3bqNcbAEf/pyUCFy0Bgj2Sw/DqyKjR4ARkGgDOuvyY5cETzOlcqBBiXPa6ip/fNZzhUHnmPg0As4a6WrPf1Q5gDJglJ8nAmOEaOWvooLvclyzZo9NzAVDWwOuHXlIHC0ZQJkYyg2AYDrkNMDB/amgsJ4UWSeh5xx3jBDOYAUYHXCK2zuhMFgHQL8oSiUxx/7baCGlCTDTbaOHavU1oLY+fPmpfoje6KvIVWTpQvzHPv3HYhMU4AOPkOIAtj+ymRR6Pfce2+dOUJJja2Nzs3/DRn0vGFd+y8mSMM4a2xsek7Imj/LwJBJZxG5AeasNjMEushzJcwga01GkjOmKnn50mDwuzWj15m1s87JAHZ0JFPff/lSenoEV4L/4cuXUyV0TdkhFaZaHcSodDpO3kBgNnRNR2QXXHDWjBm5/onjx9JvlGnL587VqfeTJ8dw1b4FPSPgBOdTyUIooTcG/EbDvaBOpStZ0ZUrr0yLB9dU1UxF4mJf7bEZNz7YYg6JREpdh3Np4k6A1tUVWXIG3JvTILjm3Fy1us514uCnmjhcKe2T5WxVC9NoP3t29jDBcs+5VGQ5l3Rj07cQiNPceXl/gSUnX4BLj6FttUaCUGtvPThEAlz/xnGz7wJssmhdJGk4IapZ5I882tvGcfcughvGt2lWt25gbhwORgI5gndhuFyTwa0JAoM4R8dAshNkK1nWsejD+1KZ0hPFueasIz5AsCIbp7Img8re2N9PP92R9WYHZDrJyPr1GytT0YkTYW7yTPQG+BGHO5SngRy15wwdPFgHTDpfHGTXZRc4VPQE+yCjrvmXwaRbarDUnvfiqEgouF+lbd9e1q9ddwUuZA3Iuf4YTpm9lR3//6m6ryg9rys90KcyqhAKOSeCAEkwgAQJkBRzkkiKFJVbrRbdVne7Z7x6PKt94/Hcje0Lj9fyjaV221IHy+5uSmpFUpREUoEUExjABCKQIJFjAYUMFEJVoWrW857/gz2lpQUQ9f9fOGefHd6997tnI5yZWinEASlIObBgQvHtNyeODrPv6fsiv6XEMfRsnLE08WfieVsCKb+fNnd6ymPtP/m1Z3ootQq7liyaPzGlcXDDJqWUZ0wp6VDp6OoofZP7IheqDqDMUGJ7hcXS2rDrmZXSYy7Q6dxPAEKfnFM5MDoam9w9oeq/kOgcPpygtjanT7o0/0YWgD6gb71TdeqrLmEz6TebJmhmt3yW/DU9H/4bIMhG6t84dhxBjjJXZdXno1dls+2b88NHYWM4UA3wJYB1nj3nzu07Ekzo2SU3AmS2nD1i++gK55LuFxQ704IhrIoBhs4oue0KMCUD4LzJ+iFCSJljAN4LOZvkiX2aN39BnHj9UHSPANw6NOWRdLDhvuasCSKU9PJDainUWGwp/UkGZOuSpc+wcGxZMlUyRs7HWDI0b729PuQEskUpJ9ajhL3u1Ol8xj5g1GRXXSuzo/btz3o0+9noNvIneD19ts5/qSDCztqPtRhRR2+yfM0wXj4PWWtYzJJFGaz9NuyNoaKbNm7KmaQ7ZentrdJmDrDzJtDBPiYQ0eP78MMPR09hcePn0F36oMiuvXNtAQBnXZYipB3p6z2RNUolQntbMo4yioBmPV0In+gpgTaZS/lp6N+B72YUGi5cB6Y2wL3n8+9kL2NK8pnKoOsaPpfS75M16+hcx1adPhMd6fsCKxk7shMATklzqzJAKR3dU8GAjrB0frxte/bluWeeCxhs7ZxF/qL9kfHx74ePHIpv/Pkvf7Fcs3Jl6evVw1bnIdGPzz77XNhwkQ00gaX+4CtXXpXgfPqs6WG6Zavef2tz2bhxQ4LmmmEaLYsXLQ0goVJFsEX/sCl84+PHKxsiHVlloTNMnOTcvcixffX+An79bPZIcO9dzHtDp05f6mcW/JqtCKhZt25dzqL39i4NoOvMA98ySuXChTKUzD7a6hvT0gEQALD/9Mkn01f71a8+Hn/52WeeSTDXdvjApnGKvaHs41AQ3EVLFpfxtrEoB2gsQ5VZAqdq42nQqkWLEq1R2BSEEpSli02xnRYDGwOeKHM0Tr9F4JxyEJ544omy7eOdMdKbNn9QFi9ZGlRClE6xElbpSbXBjN6CRYujAPqnYtNZUM6cdqgOhR2K46u0y30dqFDTnh2KoWFkLFqag4/UKeOpHdyyJehAX1+t9TbIsE6Vro3hHEubQuFQ/jYaWsawGHTovhSwrIkAyoDSRz/zWJzl9W+tT7kSWtSN72+J8uGwakAME8X54TgeBmkJyEzQZdkcgu4JvWX2rFlpGNXwiz9cyRLDZ4bKI488FiXGsDHSFAHB1FD9ztvvZA26ervT7O5Z3WflyqvK6htvCvL4yosvBVHS/KZZ17opURLoIB64euVVpa+3p4yVi2XqjMm5pyFTHEAlG7/85S+TWsYmJvizvpwbf6cQNOcpJRJQyH5BOihqxkawY08JnqGtyl84nQIe6AhFwxkUKOldgqY49FAijdZkisPsfjINHGXKhxJh4KdNm5n1unzZ8ig+CkdA0yARkLuOtvbMPNEfxdCbWcOxhSIkfXz8WBxkGZ0rV1wRR83hp1DtFbk3nNHhp0Q4/88882x54YUXgzRQZu9v2BiDyFmleMkStM36QMkTsF97TVm37pUgNKgaM/ma0zp/QWqRm3Qs2Vq+YnmQPMQa5M459Bz2dt/+PSkNTJr29KmgIIJwa0M5a3yt2dG+OMeymZSwvSFjeoZkqASbnFaBhOsz5IKpDDDtaC9dbZ15xqZGnWIPGt+m/r8zZ6B/hgDB0LzzrSD+QjmjQXnChOgPDqIfBh7Kmr6bCRPSoE0/6G9SSqX+1h4o36HclfLYA+e3Np9zPNQ4V9pvxiKAy5g+sikpu8D6ovRP/yGjlOwTxTx5csop9KDUptVaL88JoL/cw7Wg0mTrpZdezv1qOV9lrXJvQQo5hfybASHw9sMIegY/CdySITM08WBroN/snFnyy2pyfFIOhzAhaLls7oToGvrlvffeC1JpXRcuqgMsyRbHkbNXabd7InfKIoE+QeVaiCUdTO9yCt98ozK96ZVgXCgVhor+Z1AyuHWslroJtM15IFPkM+BKJ3KZWtpJP9N9vo8i1b9lllJXZ1l2mWHOU6NT6VIIOUNnuLJMzic+cXvZsWNbHF9IXVdXDXI5nyaxL1iwOGid/WVsIcZKhj0zsI1O0CtQy9fOptRJkENG2JOgpmYU0d1HjlTGpwULah/OhQvJkgA0BGN0vt95L7+nn+2pP7FlCfJlJyGVHIxNmzcmq1jPl8DzfMA9ZxrJgD1dfsUV0SOu01yXnDLW7FyQfGVSAQed1f7IlKxPZfWsvT1zl8zPHgh00LDLaMnCcGj83t6TG+un74+D7lqCuS4gpFLXro6ya8+e6EPOHyCC3Tjp7HV1Z784D0Hkz52PLuHMaYY+ergOmyZrpr2TJXLChrtGwKqWQyJgaii4U/4JZAvoUQMX62H+TQUI+wJqeQfOUsrHps9IXwQwxHXMzknfX4v0Q7YZmKUciG0h+85sQ53uXFg7Z5btt055HwAk0heMUqjd9+2rc7DmzIrjxa7ZC7amZntqHyN5JAP2SHBhTwS1dAQfg46hg5V5k0G2xruSdQsIlQdUoOCufWX9eXdZuDmz5+Wa1tY5koUAHukfTXYB8ceEatubkjBOu96Rpp+KTwTQcE/vXEGUqa0ZM4OpKHCtm268KfvGryHHhwaUpw60yp5nVRYuhBXTpl+igO+ZKBCsNO2y7YKZBODHj2W2TEPc4xn4FBzPgNgXLkTvhFgj7Gr7TLEply0VqHSU73znOwECHnzo4fhJcVgNZN+4KUAA+XWWnVmzhCrYNpxKEfYCGELH6Mcw3P1LX/5SmTwZwUgbXKFFrtAVgJ6+yUybzq4yLKssG717d5kze1ZLRs7Wsveuzuj/+JoY/2bNrsyrgJIMv0UAhVG4J/tnvb2jgLoJiOgh/6e3rbV1s08h32rNi+JHstf2neLlD/Cj3FNJLKBdwLRn974Az3y59W++damcjH+l9+vDLR/G/5w+a2baOpYsv6z84de+Vq655qrS2dlWxgx6HxsrL774Uvnbv/nbMnzhYubzOINGu6xec1M5ceJoKPDnLpiT8/Srn/8mZ+BHP/xh1gsACAAHzvItsVfKmjSBjhEq/CrZJzIHEFCyRo+SYz8BTfunlK0ffhD6582blDR+XK5bdX3so/1nt4E1GXtx9bWxI6+vez2+GTDe59k+a8oHuOXWW+M7qNy4Ze3NqXTZtv3j+JP0o/O4efOWzExavGhJ2fD+e/FTMzB07863xtVQ2xBDykT/jDwnlGOn8UmwIg0kxQodQo3K4UQY4LN6P0SDHB/N5tJ0hhza2CAzR81FOByHhwM5ePBQ+e3zz6dHJ1PY9x9M068yHwgYJ3jpsmXl8OBAOXriWDISIloCeGG4Nq8fPTxQLo5ciHJ0gBlNdKVXXnVl2bJ5Sz5L+aMXZKg5FtLy/VOnBRF22NVLq/elIDkiFAYDKa2W+uF588rJE8eDatqsMPgcPRYCBAqeoYDoql93De/L0aCsIbGaXnfu2NeKymfnsNcG4alR7AcODAQFgjDZkNHQUyKNhlcAACAASURBVF+M8XetNGQdOVRmzqzNhxkOt3hJ/l5ZT4bLkcGjYc44q1xl8pSUDg4cOZTDjo7WgaNARPOu+fxvfls2vvd+5jgIVLFecCi6OjvCYvepTz6QMjHECN29SuUqkYSs38svv5yAUfOr4LWWkTmk5hFMDGEDhaFUI025nLCe7kTdhkpJz1dn43xIINKjIHidUpWGQ5+GbL0kMaaVMcz91RBTMH7f1DBTXq4hE5Zp8EPnW2w1Nc2b/qY0z2JuGU6vFlaXNNIuW5IsT3NY7S30gTPCsDOKl1+2LEGu75IzpQwO6daPdkRxrFh+ZWrEf/Ob3wbt1hfD+O/etafMmK7RtDLiROkZWhuHf1HKCJBlhGe+TdNp7SUJcUBPT4LCu+68O0pekEEhky+EGmYscLJkACCxo2MjySq5LqQvw+LOnAlzT1/vxDgS3pfhEnBRyIwGYIJBWXXDDQmwPt62NSUH1pHy8p4MDcdXGebSRUtbDfx1MGqD3nLOKS39Ed19E2rWpTWHJzTRnLnOWkohlS5TCemHwubMhWmxcvcDHMjIpBYiK3ARiHPinRs16zKtlChnyJ9kpMkWe0/128oJ7f3VK83lmhPHh1NgfQSQ3p1zn3T8SB0YKfVfS6gGs9bOGecMMsV5Br4IbMiaZne6jAMKwWQcBUMyAE1DNpn107BocbCaElhGockOMiqXZB8COXlSkC33kYWNM39WY61SnZ7MRlL2VsvzeqJrjhwdzHtCWBmmSrE51iI5qVkXz+cZXA+YBCxpglUy4n7WkX62xgAuxkxpIGPv+kGAh85E7wmCz54byvudOV0JBH7wg+/nPOo7o4s5w4IJ9xWkQ7gBMQ888KlaqqRUd/fO6AjPx/EEPph8je7/lVdeKo8++lgyx3Xo6UetQXMzs4eQPxkYMqesD3GMjJs1CQvTqTrjijNDd5Bn8k1umuHRS5ZeloBfRothJaPWiDNnPTx3go7ZczM/DKDUDNXl+JIV7y6QEZgythxrZ5kDRp8o803m+XQt4QEWKo9sSvs6WyxDjLpyOdezh+fGR8rQyVMJ2DVz11lC+uhqLb1zxmZiUPPMghqOhs/1T59Wh2SXsXLw0EB0pkARqCNw3LNzV2bK0AX0XXoyzp/L3rp/0FRlKoDKi6OZm0Tu2R7BMh2gLItelNlpyALomWQ8EcJ01V4VsivoA/qwxz6bYo/MTxkKtTGZM7eITrLeBhumh0klR6tMzfvWUiODLQ9HR0UXnKnZuJCoHDsevZKyo5mzWlmniekz4Ke4N9+md+LEgCvJXp+vjnotjasMePSVLJGzZc4Up+zjjz4qg0eO1AGEpa2WhF2zMtlJulzpF1l1BppMsesqr1O+PGf2nDhlg4PH0kMruGJfkXz4/JYtG/Ou7CU9lbU5e67FXlX7dq0JcIROVbLqbPN9rC3fxlkSEPJv7Cd9G+KZidUvQVAj2PfeSjH9zhkJvfjJkymnvvLqq8uwPVdFolS3uyfU6Tu2f1y2frglPbloflOOfPhQZYs8d66WIAlNx9tKV/eEFuEQAKE7ZVkCHU7tA5/8VHxKWRzrI/BXBZOM1QS+5qrsm2ANbXwzxNha1XM1lv6s666TnTwXXWxP+B5sJv9JgEx/2wvBHP3Cl/XOdKdeT2sr4wLgkb1mE/QbkiuBtPux57XXajwgC/ZZgVET6FSSnzPxF+wZH8xz+PG72pfT9PhW6nhrfH74fM4IuWKX9P9aR4xpQBijP5595tnQjNfSqPawDZ88cTpz/FZceWWdZ3XqePnMIw+Wxx57pMxfMLsMXzBId6zs3bMv4OvePQcDpH/wwdaws96Dtcx7dbeXvsn2qKO0jXYn2/aTH/+ozJ2zoOzaiVZeSXxbMvDOEZDFeSafgksy+tyvnst6i3YB+fwWPiU9D5zHROc869vll/JtXBeAaXENRRX4Kgvk/3zzm98sPd3051XZmzrbq5IjYAidv3B+efF3LyRQvO/u++LTvrrulfLW228mo6+yYuJk5eH9mW/5l3/5F+Wxxz5b/viP/1lp27fr7XGOJfTDhQlvGpp7e8rho7WOmJOWOvwplXlCjad0q2Z/B8SDC4AYjKtXXh2F+vzzhkguKSuvujoHkdASIHMKdny8Pc1I4+PtQWi37dgZBEkUd/jQQFJRd959Vxk4fDAsEcqnOjq60yODwnkElfXoSCa/MwIXLtT6XYdZ0OGAc2I5NxQjpVVr/tsi1AbldXZ0l4vj2MsqnStD6lDbUEpEYATNkOGS7XIAKPn3N7wXpSzQcwj9jpPp/k0K01r89Mkfl54uU4qnxFESqDF0lAnBHTh4KAaasIpyOQDQfY4WY9kgnZAL6dY0aY+Px9lV1uV77gkdmj1rXgQC+PLyy78rI+Mj5cGHPhUhqpm2ztBWEtjXX321vPrKq2XF8pW5jzK0c+eG0qvz6GOPlFtuvrlMx+jVXUsBOdbW9Te//m35yU9+HAfevhkKilpSUJMm3vaS9DbKV0ZSEyEnUQZBrT0nJIHghJ4yeHQwwfDceXXYGePkHjFaSh0yS2JmlIw9rDNB5qVHh/InRwmYlKi0yiopI4FGarznzY9BOzgwkDUShDBeDJcUsf3WwKzeVIYk7DjHjsXw+W/oF+cOUtuksu19FFhbKc+/8FLS7egz7b9U+1e/+rWg188++8syfH6kXHPtdTkznCGODdlyTuyhgIvh5WTs3rMzz8dIezcyJDD9whe+VD78cEucXU4rogXILUTQ8ypv0x9m3TkRnBJyZj05a5MmoiWvTHP+jdHicEBSGfY09OmxGBsr7Z3tCbjoAM4Rh012RQkEemLgx4z+GVFWmuMZUoaErmDcG4U0b1FFcAEinHUBBEICxiyN7KdO1lLJ9OscyVk0bFdA6FnC7Dhpclk4f37eWU07RNt3rb+g0bU40HFgO5FPzIsDzLlzDWuuNMmfArtaVjmWe3A07B8HAzMQlE6w0pSZceqdF/JFCWsE9350AOfJdchGegHGLpY1N6291JvAgZV2J8P6gZToNOvrexwZa8PQCR6VmjW9jmS8aUrlxAFBPJuz4H2DpO3bm2ZloEAC0PGSazC+qLbJhF6BM0PoNmVgaq8LmbamZEzQoQ/MPgqWnQ3XyFyUAwfyvJ6fk5/zMjJSp6nPmJE1akCKMNmhrB48lGwA0IQj0awRynwBYG34rTImaKIzt364NUbR72q9tiZfc7iW5z3NAnEvxk7WGgsV6v8PNm/OMD50rVBR9/Y8EGCNsPPmzy0b399Qurtr+ahnFFj60znAdtdkUtgl2QBrm76HKQamDgXAkv2l3xnoW2+9NcQFzs4wZ7jUbBeZkH16/bXXsjYpa02PyOFKUT+kn683WWKBB3sgs0gmt2zelMwGWnS2VEBnX2oZTQVK2ADztQ5DXmUXMK3NmBFQUV08veCZORt0yK4d25PRNaDafV0fAIE2fv6CeeXQkcEE/4Z8C1jZknOnh6odbPXpkE8OmHPGydOTcWzwSJw3qPzg0cMBLD0Heyeo9vx0O90JhCA37u89rAlGMeeJLlA9IZBkg9LwPFLLf+hFaxqWrNNncj45ort27kkgYS+db3Imu8ehF2SHdTMjAhZFfj23NXQdf/c758e+1Qxke2r4gZ6ex6BEulCG1+841t6/KVkzNZ6OI2PsStO7YQ1qg/lIGBPXrrkxTrC+Xs73ooWL47QlmGsrWTPyQ783aD/k2myznKvuzpx12cd162rp+Re/+OUWyDnYIjCRSZ8UmSSP3k+G3Nr9r+VnTVmp8vz0MI6M1qzY+Hj2kd8Gf3FWZSdcx345I77r78+/9Ls86+Sp/TkHOSNs9ew5AU4/+kCgc3m59rrrAghvfn/DJYIJuvbQwMH4T5ctWx62WJkd8m/Nn3jiH6LjAb6u7dnpCfr8+htWR274QHxIcpJ+5XPn65DdUiqz2Xgt2eP8ku1ll18WfXzvvffEvyCHSsNmz50TvQL0A97I4COT8ktAo7UMBX+reoZt0detZ1gQp2/dfelSzxmwZmAgZbmp7hkfL2++8UZ8XH6r93bG+S3ADfo8rIrIdFrEXEAMdkLfJUZL9oi/yZ4CGgB7qhf54zI82gSAphIRsj9DQ/qKZNS7Smd3T0ChY6dPlGWXLShf/eqXytUrV5Tu7toiIvvT3t5VDuw/XH725NOpOlGOdtPaNWm36J3UkxmGAt2RsxfLD37wg4AXwFsgrMBN9lIABpTRM8k3ouNV19DDP/zRDzI3UgYGaONcah2Rqdy69YNU8KjukDwA3DrPfvRoqiJie8iWdwYU7N17INVGdPWZU6ejZ0NDPzISMNS1AA8YhvXx+pOtBpTIWMd2909JGeeb618v3/qv/zUjYVavXlPajg9uHVeeYlMZT4ePMqEoQViQsLB8ZZ5OdxZGVoPzzMklcDaKsImONW+qAXV4NK9BZETr0rgYSyAK2z78uHz3u9/N/BHNs9t37Q7iYdJwmNaGL2QgKEX58muvlGNHB+P4bdy0OUgX4TqpKdQgzPCWT8kB4iBygPwIiixCELSTJ4MoVIXHWdxYVt+4JnSZ+w/sLStWLG9Nx6YEpsUJcPA3btyUA0KZQts4JC/87vn07hgEBX21LlB/pUAMlMOqSY+jcOdd9wRFqeUJU9MbAZXB1CTClh0hRIwK5UTJyRBYS47BDTdcl2Ft2JcgZ8//9tcxpqaeq+9UX7pi+RVlav+M8uRTT4WqdcrUKWXW3BlJNXKaIJIUz/WYbOYvKK++9FL5xS9+Xq69ZnXKxtRaC+rMl3n0sUfL5z/3uTJ3zqzM6uns7ojx4Vj9m//n34RhaNGiJaWzXXpYCn9Rgh3Iifk4moKloPv7J6chTYSvrIdBcdjnL5ifEhgBCyVrIKl1IqDKLShYtIjqe5cuXRZ0kWJnIJZdXlmiGCQyxWkIWthymNJQf36kvPP2WxliJvgyZI3ytpaMoDIF1J7XXH11K0NwoHT3dAYNYtQoMkEXGZ8/b145dbLOZWkcdc9Khta/tSHZLTLld+SWAVVXS0FCx5cuWZIgiDMgG3rzLTfnHGis5BjMnDEnBv7Q4YM5Q4akeUao4zXXXJ2gxdCr2txba/ijFIeHE+woeWAcsCLFWQidaUeGWzoPs2fNSWBPPikLa9eglgwVzn/oFuUzc/bMICyMRMNQRA6V9XhGzu7I+ZEguoAEQX/Q0pMnIq9NGeGiyxZnT5oMC0dKOQOF7zrOKGUPCUZKgX9/qDXF3nNSrFOn9JdpLZSxqZGWdSMbzoD3YKSce+vmv5/71bPls499LoCK9Ll7kTXvXUuG6rRyzlFFUWsWiq7zTNaYgxrU00yVZIfnhxxF47VrNE64tVYmwkBzkmUUmqnqjUz6rHtXFhuoWWft7evtK1etvCpoNJ1aAY3eKHYBMfkjewyt9WBg7Td54ZxwmhlzOg6YZK88OwfS+qh9B6xAEOuMjOr4eXfvzJHz52pzxg4PZq+U6SRr2gpsGJVK7jA7ekj/TkP/y3F3H+to7zWPm4xtfZXBXra0/v53L7wY4AjyTBY419bt9jvujHOELcez081hx+poj3PLkTdA8a3164PQxTn98IOybNmKgAMhiVARoNy3RbtKH2z96EN+a8rb6NKGKMG+OQOaya0fACDlE9etCirNIAPyBBpkTFlMpe+/GP2SwOLggTyH8+jdgFVsHDlqWLvIgO9zllLKe/58ADjZWM/L4HtftoHDp/pBxoH+JBc7d+1KMB2a8ZDfHIj9MevFe9KPzp0SJ/tnz/33AgN/z58Pm5JAEfAQwODc2RCL6GNAoyy3KJCDtpJvJY48XmVNSCKsU4JXTJ6t4eAcdNTMAg12SreZ8j0Ot6yN+4aAYkGlcK/ZSwNmxyqwoiRzVEmo4GRy7JvzQL9xDBvyF0Goe1YSj+ORPWBLKJqVeJ4+HSBHY3dkz+ylUeQQSjX3RAeQb8ArENC/eU8ycPbM0CUGNr6Ie/J1kLzoOXI+2AZOt/uTa040oNV+0dtKbmR09N7YE2V56ZuYNzfI9fETR+OQNWAd1L29owZWwAD3dK5znxnTY88m9k6qwe+5c6lAcT82dNeu7VmLDGxtBSHJuk6amF4hQNruPYKVsXLLzZWePmyUZ4cSfISMyDDHTrTjxlToZ+oIcEjWOfoPP/hI1gfYld4pjIyhBz4Zx3PfwMHIrIwXAiP3VPI7rX9qGv8vjg7nuxzKBFkt4h960l4oVXKtK65cWeYvWJxAw304yCoDBI6AC59pQMQVK67MWiM+4QArTbIn1nnalGnRZ0qja9CmnaL2evJT//xf/nlswKlTJ0Kk1dGOovhEgAjly3Q6P8J5ABhkDmC/DB2GzWrfK7nVxTwjvcuPdBb4dOyJs55zNSRzXedD0sXaFfh1N61ZE9nRCG/NJQAATWwjX1b5ojU2bJjt8NzvvvdOzhLAUiCgEV+WS8nVyy+9kjEn69a9Wsp4R/ZVr2h3l3JRYzk6yoGBgdjAoyePlwULZpZrr7uyzJ/Lrmoxqc39M2fMlg8ox4+dLv/4jz8sO7fvCrh/1TUryyfu/ET63djo9rHOnLEKKC+KzDz33HNZL9e5ODaeqiptDdaEX63C6fv/+EQrI6gn1DzE09k3YzNkpegCf1cZJbAGWLA3yy+/PEDHxx9vzbvwTd99590yNaxxh8uzzz4T4P+KFVfmPAuWAbP2ihyr+EKqZe3oF1VB3gVZgbMCPFANQIc89tnPlLNnL5S2Q/s3jhOUb3zjP+VgfvrTj5bbbr8tAnJ66HRQET82niMFffBDUCwCx8/GJ3WuHv1i5dJ3cGsm5ULQ2VqqMVqOHzle9u/ZV574h++GNECkNmnqtNYwqvYyefLEWto0b2656+67yrf/5ttl46YN5V//X/93uefee8vYuDrE8fKb554rr778UoTy059+JAeIsfTcP/zBD8r3v//doFwoqSFN27Zvj4J/8823yk+f/EX50hcfKX/2Z39WduzaFqQLovL887+NQHLOo+APDQYB4BAqg2vIEKA9Dqs0dG3Glnk4G1Y3aOOaNbfkdxq5CDAGLI68TJPMDnTejJIXXnghBphjo6mS45UhrSPD5YEHHkjGg6HnLOkR+fnPnw7CoGcG+i6T4HvqMPfuOxDq5pRsnD1Zbr55TVL0nAAHFBoCFdu6xXyKA2XJ4mWpiRTcytosXroopYimIi9ZUoUdOmxff/zjH6VXwX47bAsXLCp33XVvjFwmuh86FKGloCCs3mHPnh3lK7//+6mjlFWTIpURJA+UHKPs/SieOFxqmFNXDd2+GNSPzPgso+F7epc4WJQ7hVLTqxCQjopKnRpKwMyYCwQE1kHfWqlkTtHhQ0diBKGSFBE0gKMA/ecoy1jIDqjrHB2+EAWwdu3aS+l9szU6uyalsVpQR+5uumltee+9d8o2tN6LFkfpeTZZC+vjXmZteM433lyX7OZ9934y744pSimTmRCyXgIBdcuMBuVgPxcunJ93EpA1zGEOPIYwE6MFsI999rNByz2XjKzSQmUinIywD7XY5RpUsSmfySC8MpbsjWfldHJonW/yjj3POZ7WPy2ok/KSxpFsShaUM3mGM+eGcv58z7uqPYYCWQ99VuSYM87Yk0Hf6Z9myCs624sBAQgkZqmG3ERtLqRdkAWlFLSnxBHbXntHnDp79OCnHqxEAMqM5mHeO5X14UhRzKaAy6DKIJMJDjYHw57LIIStbvRi9ipZr6BsJ+KM2y/rpi9E4JayltGR/LvnoISbwMGeU9Ku7+y4V8pl5mAmPJp14bw07E5+VydID8fQpjF40cLoXToF4kyH2L9pmedSv8+p5gC7Pl3BeQYAmeVlfQU6jE56IVrZHXqYU85Y0YVqntM/Ibif2p+18s6c1PRTjo3lDHlWcgfYUvIR5qm5dbijcj2OUMo75y2IYYKMNplX+yiY8F0OIbDI9+sQ5xWZ2WWdao/K4QQj5I/cfv/734t+B4hxdujKpt8DYNU0EScLuuLyADdkoWbY66wPVMmcEfeAuMv+eG716taO403uyCOdXSsAuuPgcH4F//QT1FkQZZitwF75loDbfjm7P3v6qciRbAoHgYw0TFKcLAx5nF3P9vTTT8dZ4/ScOH7yUr+Z9bZOyUaqVBgdiU1Ln9bZoeikZn5Qym+XLEngOH3G1Divnsl7cNbJYO2zvVhuuOnGoNdQ+Pq+Z1JSOmNaJebxfvSzTCK5r32RAwEd2BtZwNGxSpgD1HOWORSyF77rzHmvZIUSiOgZ3RVdLSvGmeZbYAS15/oekUsoQxbQkq2m94Tc0f1Kb2pfQ83K5rx3dNRy3lY2xn2dEzKe3smBgcif+zlvstwnjh1LQMmZFVyw6yn7VrJ67lyuze40MijY5ZDryfPsZGFaazp7ekaGazan+T8bVjNd02Nnfb72PKu40O9b7Y3gHLlOdFfXhAQn9m54+Hyy8t7P/tYs57nIveyxoF82zr0xnDob5ETWnKxD9ZHK0AWXWBtTvtWb/fSj10IQKKOpj5VD3ZT6kVPP6ryywc7IR9u3laMn6vBacqbEMb1xXWZJ1WBcMCXo0wRPnoC8ZED2RLA3lADsXMhRGvujBYA8CRy/973vRt/JCJIB70xmgHg+v3nTxrJm7c1lbLTSaXtGOgIQMXv2zOy1z2ETkxnRq3HnnXcE5dfzO3Fib4AGZw9IjTCCLvOcKsEE0dbxEsNq9MmFZJidHTYt50JzfVaxVgagn08fWAuoaoK11kdaM7FqebfPkNU6PqBS7IdQpQvwdvxSuZ+AJyDI0JkQS+kxR1KV3uude1IpgJJcdkWZsKxjl9KwaTPL5Gn95eJF5+5oueee28tVVy2PHMhSyG5/tHV7mT5tdvn5079IgJ/Ac+RC+cQdt5XVN64OgHD50svjn5Iz9/OM9Ii9MHj8wrA5dL1l5VVXxU7zV9nW9za8U+6+5+4kFZTR25sKZM7M/DPjGWSdv/CFL5aPt33cGkcgcK9zG5XV0vnO6ZFBgPDqsnv3ngBWbLXy+1C7I+Bp9czKJNNzgGigFUIGpdhAYORlF8dHyslTxyPv1TdbE1lv27/73XGK5x//8ft5ibvvuiepKM22w6OVUcnhVCsvIMgQtLGKbFcWijrTxN8tcFeLDk9pDoVzYbj2VWiuy0ySEU3Fx8v/++//QxxtLzde2rOwBMOhV0qDjefBBz9VNm16v/T0dpcb16yNoLz9zrtRAts/3l4OHxzIZGjCDXmA9FgEzplA59Zbb0u0PXkSNKfEcDHy0EapN7WgUIuBQwfK8y/8Nk3K2NLU9Wmoh9RSgL974YXyH//jfykPP3Rvue/++2LQIAzoMpVpmFOzf9/+sJox4gsXLY7ywxyocZOilN7mWFMmDz/86TjJDr4f9LFYWvbt2510qwnAn//852NsHf5KQ1nrnYMMbHivNlcODaWvani4pjwhlYz/8dMnkp3xbmbaII9I8+u5c2Xb1o9bjdkGfVWmEcrp9jtui8M/eVJfGvYMcjw4cCjv8F/+8j+XgwcPl96evtTeMo7z585PmpbTIJ1Ya4/1E82KMbtu1TVRPIyYaN8AqabhvWZXDgUVIjspO+zVd1GNpDr72mBYZzT5Nz06BDcy0iqFqqig4Ks7CMHkyVMTXDROZj7X2VXRnJQ0dCYDpXZQ0E5mFgTdYvDqpPsoP5THKEzDXDMeR5YC5GxI///gR09FlpT7MExSwm+sfyMDS7/8pd9LJunDDyBbWIkmpheMw0IJKFVjlHzWeUGNyRCS9zrEsv1SfWscjkMVuRH8h1Vran8RaHMAlDfqG/K8KVe6WJsmPdu2j7ZFYUOurQ2nnAMGXeZ4Qmk57a6DDleA0pRnNEacQRP4cWrHRsbiHDelJnGC+/tzPpo5NcgIwkyUMpM5l8r/kukYvlDT2719CaoEk96vS2lIK1NWGZ0OtQYPn4uDv3bNzXk/ZWTekdIKdXjfxCDD6ok9LzSPbvEs3p/T5TkYt5RIHKlNuBwFctSUzVizXPPkiewHp4gsKEuozdbT89wcAPJEBkIP2iqVaZh3OH4ZinnoUPa8koSM5J4yKSHumDM7GT/3d5abTJxnkOVV/lSdr/Eg/76PiAIDpXfbs3dXnBcOiO+HRhct+IXzcSgEK+rjE1yi0L1YS27sCaDHTDElbHQN2V2zZk2cMu/tzKVcEwnCnDnlrfXmywxHNwli3NOf6157NetxzTXXlauuWBmDDXnkjF922eUtR7ItDnNYeLBQ7twZ3c3ZbEqXanCCLetC3staX3nFVXEGm8xfmL/Onws7Id3gfDCSnG0GUVDExtDV6vaPnTga58te0YeeUzBsvSGMSoSBVuTK/is/FQyyBUrpgBXkp9EBnhEaGUKCDJW8mHK4sBzOmRtWRvqOoRXEysqQJfritddey7o71whZIIzJEs6enT5CwIVsihI0gJFyGHKDdTOlMnv3lnVvvJZnI1fWh7zIKClf815QfM9FDjgeHD7PAdUHcs2eO7scOTZYrrr66uwDsM53AAx9EyrBAn0aViJEMHPmZvaav1tjgVCyinoflEBOnhL5qyygZ5JhFcBx2jlH1rRhI2sassmAvjmlsPsP7EuWX0+pM+yd6Ab+AWc2c2tGaibTsGnZRCxxmRWGza0dm5tSurGgw/Q53Sh7ax3sSzLYqKt9avRi2b93b2TS2WLfERnpy1qwaGGAN4GS+6g4qdefEf3YUH475wEy9aB0dedZVLsANiDYfKI9e3dHZvTZQueVlse5njwl500GHCMUR11/FIZOnw+ZwtEj5d0N7+SdH3jg/pwzvoRARuBkzdL7N1aiywVgPhu9JWvRPyU+jQCW3HNYGyBHJjlleogapkzOPQcPHc3aswnOogBT2ZB3u+baa2OT9UVbR2tu+LX7OWNzlIReOBfqc46ns7R39+74UwAUgf3ePbvjV8xbsDAl6t6b/GPXNUqDPLApf/u3f1O2bN4ckPCGG25seBV6lwAAIABJREFUEY/Mi0wYaqyPEwnBkkVLy0dbtwbwbYZGO1PX33B9WMUAhYKlRUsWlltuviVBDlYwts6gW7qwlkYrkVIqKcibFCAeoFjppyvDpvflt3LCybsSOKyxAU37+xMUOX9kyb5az9079+QceG7nUDUK/cXfrTahDii3r81g76ZElczyL5TEq6Ah+3W+kjLFo8lIvP/exgzXVF2krE/wM3fOvNIVvX6grFp9fZnUp495uMyfN7usuh6Zy4JcQ7/48PnRcv7ccPnNr5+PX9zR3ZWzg+107nw98VPLv/wXfx57ooxWSwUiDWAD0JbPIguqz+r0qRMJ3r/8e1+JjAFtJQWA0IcPVyCSnWULBDp8c70y5MysSwCJIK/2SRoUXME8ep6OmzypP4G1PQBAKqHzHtOnzQh5Vu0PvKzMmjUjBBfr33y9+mqjI2XZZZeFHfH4ySOlq6cjMYH1lR0CBLQd2PPeuIdOf854iSMFAYUmiPxSXz7EEPYFbQ11astBtuhN4x7FEBYKCqvluMRRHcUCUR2DICdjJTNcvvGfvlmOHT2RKPDDDyEts1L+5PNQdgpk6rQpyURA68ZKW/kf/+O/p/Hv7nvuLcuWXFbOnGoptjOny7p1L2fBvvD5LyRq5chBlN99790YSg6LPiDlD94VFbN3/cpXfq/s3rszgk9BMlTeWV+C6z1w//0pQVq37vVspBQtg0N5aqJiVCiTY0eOBLEzm4bBgkKiuZs4cXJoDiHSghZpU5vQIBgGK0FCCV93d2e5+ea1KW9p0s7KhkAKgipCIp1HGN58840ES6Gt7ML20ZH5OA7n/kP7k/1S6kAZK43xTupdZXSQN4j4rYV9wbzxyU99MuVhkyZOiNOF3MA+GQz64gsv18bC0pkSqYsjY5fIEQQksgMXLhioht5xSlmx4vLyidtuLbe3MoPHjx1NlodSdggHBweyvgQQmuqQUTbVabuQd3fIkzE4ey6IXdjxBg61/l5RSIbV9/xwVDE6eU8INYffdaTZKRpoPHRGM1+GhPV0Zv8EIGSOk1epajtiLCx6re+uPPsC2NqHdar8p2/8ZdhCQqTQPy1N/+RAqvizn/1csiobN23MeUnQd92qnBuOlFIFjjh2EY7FR9t2ZPrzI488lHQwB76nR09cf5wlZ0pNsR8GWYAgC0NBUJDJlJnafOJ4HCepYUiZ7AuZp2QYKutD/jSwpgG0RZtOmXX3VsayhvwhzDLnz8dBscbJjhwaDHLP6Gc/WuVo9shnshfToUuGhNYAFZGHIaPegbFwX46hQAfdKcekXYZGX+CMGfkOAKG3uyflchx8DqVMliyDd3cNjhU5kwFTdsSpyPwQzv+E3jolvqszTllDk1p7ejoru1pnZ9nw/oZcN5nL02fivFhHhocjyRkwoA5q6vy4FoDBuWfYBDtkxz1fe31due7aVXn3lLmh7J08JUY2Tb4njofBRxq/Okhn4vRzsjgr1issQWO1OZtDBI2EvMrucCY9D2c+/V6TJuds02PNZxrCDaUVnq9m00cSzGb+il4fVMrttWSjBtTIVY7mXMqc0UkcTk6WjLWgwfpBuQXvkbuhszFml1++otx6y23Rs/oTarDbGUfOORIQcgboNrKhrwQw4vdQvF//+rkMEVyx/PI4czUQh9zNCvW3deJ8yIRCNJ012RJy40xa59pQfDZG2FwqurOWWlwMuOUawAGy4L/TyzV9eiUFybBLCHF/gAVzdvbs2ZV9k9Vs7iFzZs8b1J8ce08NxPpN9R1x9GSb6R5BpH2WrQEMkJ1JE9HY70mQpIZdVhPy35wTJCDkCaOZ/c9Zl1meNTOBn72v/Wkal9vKuVYPUMMC6L5Nltt32W+OJ0dm6PxQmTFrZmTzpZdfLJcvq+MA5s+dW9rbKrVzJX9BgtObe7lu2NhkTM8MlTNnz5Shc5y33qxbqLQPDvz/SDT4C+ygoJutIKN0sHfKXKdJkyPTntU9OXT0Lpl3b4aL/mpKmhD1OOfNWgFAINl1uG1ltiLTAisZGNTm7GQYC2VSR+sw3sMDtTzc98i6Mwl4dI70cNL3Pi9QpCfp8mRuMvJAH5k5PMphq21hy9NvePJEJaCYNTN7JnjWdI0211kATibTtXhxqgU4efwrgZ4h4daPnKYx/Tz2v3kBGlPiO6Qna3rAUmfIc6sO4U9wuOkre2yf+DcyjP4ukPaMTdmbM0hH+G/Z1GR3RsfqsOvR0ex3DXT3phRLthsw2jWhuwag3d05M8noG17dN7F0Z5ZfW/SXCgl9XAAH2eSUFp4+FYDFOskCuncDKu3eVfuFBS6yjkeOCOp76rVTodETfajk0do988xvygP33pseZefBOpBz75iS4UkT8++c4gcfejDADX9yeITdFpzU8jrrzibaV0GMdxNINLKuHLiW+J7MvmlVsDb0dPagVTYpYPKulTX12lC9b9q4OUBHkxCg29gxe+E+ABagAPrj+JX7DwSQsqbe0dlgu8zLow9OnzyT9WW7fe/NN9anZYANUHZ/6tSZVGu0dbanJ/7u++8tUyb2lWPHB8vbb70RIqnbbvtEq0oidCgBnQ4PDCaLdl6J6uhI2bFrV0AkAc2jDz8ckMr9kU5994knUn6pHJyfIbPjO/Rkyr6xDfb3l/5pUzJDx3oYvKwf2zO98soreWbjRPxOkIppj/4DNDQ6FFBr4C79GpAWxf3J2itGpyoFzNrNXxiGW4GepAxbsHzZZdENAahbJENh3hs3yH04ARqyAjZC8iMDQ92AguqRxj5/PuULMit9k/riFIv4RUuhOe2fkofywpQ/g6C5VdNV2GzCJFEXoyoMDBQYYSodK9aKjz7eHuq7Y8dQBPeXfXsPlAULFyWo0Azm3hxnU4qvWLGiDJ09k4MjyodYQsBEdCJaTCh+v3nT+2XajBnpZ6HMUahCEQVHUNWbblxTrr/+xmRpsLL99V//Vd753/7bf1eHFPb1JbiDjKx7/dVkki5buqx87nOfD4pCyNU4/t3ffbcsWrSgPPLII3GK1L1qrrrjtjtyqH7xi19kir0SNWxYuPCbchsHjrMAlWJwMV2EHe3kqTgXN66+vly/alV6nWywZjwIMMQi805aGYoPtnyY+lDEBubSQAIgampBKY0f//THQS+xkrR3dkQR4MOXgrY/lJ+SibVrb0nWxSELWcD0qWXSpAlhYBMQvLH+7fKd//adcuHcSBi51IumiblNAzJa0+44v4Spf5qDal5FX7njzjuSUuyfWlPc2EsIJ0RECR7FvvWjrUEM6hDCXVGcEEbKhvOMEjHsXidPlJUaY48NBk1ZvGRJlBIFUgdHzo0ySiP6tOlVsbdQ3IY9iFJpUEOKncMEheBYMYyhU9Y0d7GWWDJ+3q1/ci3lQbwApeAAMQpvvb0xxoX8kGcp4gyUnDU7h0+dacpDhqH2k+L0UP5Yqj79yMORxzdef7M89OBDZcPGjWXvvt1ppqSo9+3dU/bvV+JxRYyZQbnq/WvwMRw01tkKxXaM9f44j5RoAAZ9LlP7y9DpyvZin5xTgQ4FnBKzVoOqwCasMmOj5eTpuu5hMTOTStq9o05zFzR1taO1HUlKn5PSsFcxnoxPyia6Kuub3yUzMT4WmeO8NCVBrq8URkDOqcTmNN7Wlr10Xai4uQcMjt9zspUjQgs9H4PsrJIN/zc13L1kvugXxsU6CAKdIe8vuObgZyDm/n0JBj1jyqUO1VkaMbIT+3IPpQqQb4adM+J6nGb6ByDDiCUL0mdy9rTygx/8Y4IiqKifyFTvhEsDb8lZZSCs9N313SYn2JdlrZmqGrzWXppT2RcGkfPo/v7NOTWXqOm58WzQLjqTMfHggJXMqJhUg3xrbb9ltjJUduGisu3j7Sk1EGAydnVwZGU7RHbgnTgCyos46O7DgEN17RP5ZjyVhXEYNZTWIHVPDJ37haa3Xx9KnTQuSCSnymsBAeijfVbpic/WGTSdeQcsZPaK/Knf9nmywHFhUzKjaQyqj+VRf4FAsic0+s6tDCHjSS/WDGN7MrsyKeTLlHh2y+c44AJRAYpehvkLlbTuypoD2YZaJYT+jWwny0Q+jx5NBgXK/tqrr5Sbb/YeZ6Kv6hiEqS0ylbOXCDjoLK6HtRZYsrV1Ivu5MM5xwpEw2F/vJ9Bx1h0W77p/394EROQS4YqAU6Bv0WTZyTNQsbuzK3Z63oL5Zc78uWXilIpiVwKXWnff29Md/UEv2Sff5zC4FgdSBoATC0AL3f6EypgUuuHxEn3K4fYdpaKCCvteneaulJJwOsktOfMdVSIpYe3pjd1iP51513BOZaGcAfrcoOlk64N6VwY4PSScI04MeXYf7wxouPWWT2TPfNaaOYPII5LVTIAvOKpZXnoCsm1+HvDLfYBIwAyBL1CXnuFssSGzZuoxq9UHzqc1cAasH1CKU9pkPaHoYX4zOLNF7tFk4zyHchszXay3869sPKBuqKzPpS/ZuSVrZFcAYd2dIWvh2ckH3aMPduP7GxPk0UnupxfWczYlVdbfZ/3EDnahrcY6WOfANBUV5MaZtob906dcChgDRqEVP3c+cgqJd2ZCVHKkzlGh/8mDv/sRAAaA7ekJI1raHjo6ktlhJz/a+nF8Av2+zgq94dxy4t9Yv6H86Z88Hl3x4x//JKWHc+fUftYMwY2vOpxqmDvvvLMMHjlcfvubX6cKZvUNq6NPBIzWsmFWDGg5XKnc2aGGGr0SwAxHFyRjcbrabLLTkB3VOVxoqhEu1fk8yaaFgh91dWVGpfudKzJhHxr/CNBMRwmUE6S1BhMDjPkPjW2cNkP7xkhkR2RGj/vewYOHEtjItGze/EHK0wW9115/XfmjP/6npW/KpDI2crGcOnmivPDb35bdu3ck8GKP9PryOVN2d3G8fOvb3yoDh4BUy8ve/QfKplaZ4IK5hkFPDdCKlfYXv3i6jIyMBWQU3HhGQbM9pqOuvOqK2lLQ0VbW3nxzes/XvfpS+r1l6Lw/8AEQjyaeLaVjBf2LFgI4azBDz6gG8nf7suzy5QHXAIDK9JTwATsx0QGxAZ0ybPziObNmJLFgD/m++nL0LSJYOHXmeIKqO+64M4CB50mPDiNPmA8PDqb5zgZQuFLfHAPIslq7qdMMviKYu+NgUmYOnjQ8QyjNrpFY1MV4SW+mGcz09hbfOiHds7dmdDB+aUSTKbAh0G+9JZk6vmtHWbnyyrLiyitCWwyVyZC4ixV5JZieQ6YgMzmOH0uDMArBBx98KA4nJWhmgvkH7stIXb5sRQK3X/3qV3Hala8xhBAPC66pbefunWkOlgUw4BGq5v0uXhwvT//s53G2Udlx0CkuBs9hRBkp5R7KvdIelBJSlOFvKD/71cFPSkZH022Dqp84fap8/gtfKGtuvKEcPTKYjRFc1UGk2yNA0tMOIsfx44+3BU2hdFH7QUk8u4ZUQzv/+9/9jxjU1asxc81LkCMqD0NZV3eUhL4hdfK//9WvZCBXR2dbmdBLkHuifD/YsrU8+eTPk6HqnzIth8th6OzqyeFuEEnI+9mhM2XhYvXH6In7y5/+b39aLlu2NCiujeWICYJcgxOFrABSTrmSIYfXukBboPGyJnUy9vEgovp8tmzeGOWh6V9ZhwASIt+UeSgNYmR+9dxz5c677sq7QqM4PJwKARlF43BAZQQ1nNbQks+fF9QNGgUBF5jqIZo1Y1YMgrSp8gFKj+xs2qz08coESmRf4K2+1bNRVowWxbZr5/ZycKDOoXIdvSiyk96xjLenT0DjIGVNXjm8Bw7uz3NDgDhumH0SgKQnpSulFQyO+1AU6McbdjVZDwpaaSdKSXIvkGRoGVXOgbPSlC40QU9Hd2dkiHGKY3JxNI6BoF+QZm3OnjaborKfeRcOp/1z77ClTZ5cJk2rf2cEPGOC3Na5B1RA35NByYT4vjiAhwYH4zh47qBc5uUMHs73yYY+NCWYHEfnGfACJBC4aeqnROmLsNaZDN8ij/B8HBWKxzv4Lh3C+GkW9+6e1ec4NeQhvWMJxhfH4dEbBLHnNMhqxWBn7kjtyXNtPYbADhkd76anJlPhRzkOF2IEGWdOtXXN7JpWSSyd4rk4rU0mWYAksEyfU2dHSlPTe9iH0KGm+z2n51MKZ89cX4AvUJs8xayGVn/biZM5+7X3qmazUgZ0YTTP39ShM+zAgQYlF8xYT8aK3vHe5BmBBD3mTAKYDh0ezFoI0OliwYqgspkEL+Amx5wONoGjqnRSKTADpNdvztzZce5qVq5kD7d++FHWSoY6c2NGRhJkWSv3AACQPX1Js2bNKddca8ZDV4wdmSCT5IXDSMdyrsm/em0NwSuW14x5HL4yntJeZ7JNmbbs8PETKZX81CcfLCuWLYuu0nhPd7GVbGBmboV0ZGk5evhw3g+iSY6dX/vtOYCAtT9AidH7lSny4ljkir0SlDo7dDk7Q/boFGdh/wBWztNptKcD1KerDJjYOzFnnB63n/5P53AkBfhHB4/EmZCp1edzYXS4XH3NNWESPHfObLEFpUtfozOc4c1d+Tt9C91GKuBdN7+/MWtk1lXj/IXo4PyFlItZA/qCnWfvvW8omwXqLYfbO3r/lK+evxAkHyshXcrnaEphva9gKuQbR4+nRMcekW/nyrq6joyWQaK+L3DiFNlfqC10nFynSkHmpbMzWTfZT7YzmdSp/QmAM63eeWyrvVyCTjKpv8T55LDqr3EfWZBa4jqpRX5wPJkP2VSVBjKV3iPzV9LzWrOz/md9OIxsDTDmN7/+dZk3b2H2In3O6c+pPYKdHe3JZOunogfoHPvMQezuUmVxLuejyZCrXPHTZPnJHDtBPgXOnG/r4NynnFf2s7s335HhYBesjXEbnGpni30YG68lZk35YcAv/S4t8h8BtnvfcP0NCWRCNDW1P9dFvhSm3u6aBQrpy8wZlxr/7Y3eZ3vDNuv/e/XVVyPnAIiBQ0fLJ25dE4CFfX/v7XfLexs2h5BnyWJDT+eWBQsW5ezv3Lk97wYMUwWkxFpmJ0ORh88HvPX3UHKfPhm9RA5lMej0mlmo9oyO8W/2KUDNqdORxzps/ngt3ZxSM52x57JjrQHAtfx/Qq6VoOISW6ss7fnoDPsAlEgWY0QpPsCjMi3ym/jI1lgAbe1lYjxXV3df5HXT+xvLK6+sK5s3bc7af+rhB8sXv/i5DOnuGBdEHi8/e/KpkMNw+PW386XJoH0EKny09cNy5NiJsOHt23+wvLdhY2zDpN46oymDWHt74y8JrPWzA1kB83rM6BRg030P3Bc5NwsNlb53eeed9ZV1LiQS02OjlcDxnT75yU8G8FWWG1KhuXNbAGwFDoZHzqfqwH7JeNUgXA1XRwakKqkz6HbG9FnJaqZf62TtFeXDyqADog4h3upqT6D+8EMPBhylt1wjA0MZEOlSFKZqtxk6jYsd3R1p3uQwmM5uounmLZuCLmnM9H+GxHAjB+v+++4vM6dPj7OvDGD16tVl3oJ5OZiNY4DW+eNtO8pf/MV/Lu++U1E+zVIQE1maK65cXnbs3BZj8aUvfbFcdvnSRIwWx2ZJiRFeP2pjMS1Av0XCQQYPHczicwoEIhh3CJvFonxEnKRUahz61gg9ZxwaIotEqVlsAZAD5JkZO6gJJ0PkjiWCE+Zed9x+R/l469Y4SQyeNLaadwLKKZAN45hYZwKAEc37mU+wZcumlOw9/Miny7zZs5ICZBzMohAsGbolOv1QMDBR1qTSC2qudm3IHSGCRHzqUw9GMf7D974Xo2r9r7/hhgzI1NxH8bWPl5rROXYyRvYPHv9qWbPmpjJlqn6ki6Wzg6E/Vl566ZXy7LO/CaUh8gO9LZAtDYbQBQcLysPh6OrpSoAkg3PrJ24pn/70p8uU/klxsihTiF/QwFZjNqS/lp6NRZlwLAQXPhOa52FNuPNzQMmXNDWZYPgode8d5Km/P8ZAWQf6w4oC7MwaUCoCGoqrmVpOBmWUOI/2lwOpFFJNPSdMqYkDTgELVtvGSkr1OGaNIwphOHe+rSxcMC9GyX6oI//Rj39UUbaTJ5NNc1+zPSjjKED16xculOGRc3n3Cd0TMxvj85//XIxaGhFbLFwZHDd2scxfMDeKjaGBrKAkpURkmRIsCCjO1xpgqC/QgTx4t8OHBuMwMwT2meF28N2DU6pMMOfm+HH9hjFMzgMU0dpSeoyQ96fsDx0YSGBCUbm+YKmZmWRdg67ETazyFRbG6dOjMxIUtdA4ZyBo+ZLFKfczO0oQ1AQo1mkoyLTG7GnRSYLAoLUXGadqcP3JYYKQCfAELlB57+e5oHaCRO9Hd1jDOHhdXcl+CE5riaRyCejacOSF4uVsKndNlnDq1ChR+sk7JjPdpgRE7XOtvYbeUvCcsjopujuOE0eJA0NmA/h0Vz1C3jh9zkNzLgR7AkTPT8dYP7+HkIc8Y7GBcVBHgWgdjCr4CJVpq9FVYNTXOyn7yAGpTqOek5rpEyQKNiGpnMI0ISsDVGbU05O918TJOHgO58AZbdjFyDTgxHuSSwP4OH933XlXdB6Hl8Pnupwdhojcup7vuf+s2TNTe60BmbOT4Y5dnQGVBLlADt93nY6OWi3gnAKplOuSe8bNHqtbpwM++7nPlhMnjyUbCvAiu9YEihg2wX370oj72GOfT2ZJoy+dDODx/IKHNHOfv1AmT50WeUdMwzbd+YnbAhLp9+Hs2Hd7LpNGh9NR8+fMC6izZs3NKbOx72Q7JRXme2EWHBoKmk0uA9D09EQPOYMNW59/4zRyWJXorX9nfQI0Dpxz5JwL5JqyyTTsZubd3NDeymCQK3osM7FmTgtByInTJ3JW6IdKxLIwdMGyqilh7IWSX0h2036TL0H0scHB9Ky2d3VG57Kb9AvAo2Hr4tzXAc+HM1KAjVYGzkbWpu0z+dP+Or/6hMgWPVaD977sdWZmHVKe1p1sRxhgp8+Ingma3tYWfSbI8YzWrKHvd33njszTG56nYXjjjAJDfJaOsf7xR84rx5+YfdHP5jy5h34y1QXpt8OiN2t27HANuKqNcjadeWAnZrumpFYgU0vFurJnTWlo7l3GA5wACKdPVVIr86pJfbgMnVVOXWmzyY2+BnLt/fk6gE76CXjl/HtH5BNNLxIZlvHybNnHw4dyTsiTcsAlS5dkTQQ306ZWhjm6EfBDpzXAFb3j56NtH8R59F3yYb+ssbNkPxAgCarNTER97N4CYz8YBJ1BwZPATQbk5rW3RLfY68yTUgXRKt1UnvTUU08lg6yHUGmn84UZlh4evTBSXnkVfX5HWbF8WUpb9WnY3//wH/59SlvJnbUdGDD7a0Ey3zNnzSj33HNPwMKPP/r4UgVIZLLFhsnfYztq787kgGfOh30mBz7L9shau5+KF7pKoBH56++/VBrI3ibDP3VaMpjkDoNcsglt6LSnJZgE+tivJlMmUK5jK9qSZQeMVoB9fi0V75yQ/dqyaUvIjiQeBgYOlZXXrixf+vLnS1tXR+lu7y7Hj50s3//u95Lhkz1bsnRxufGm1WXR4gUBop1HgfzAoSPlrbfeKe9v+qAcO34q7371VcvKkcNH42fqewXwePYXX3wlgQ8Kb89CxwnU1t6yNvqYLr3rrrtDN51S/rN1DlrNsixOYuLtt97O+wGZBNLOEZZjwIQEMlnum9gbkGpkGHHN4dgidsC8RvO0BCob39+U6plV169O/9O777ydCh+EIQKz7ds/SswxoW9CuX71qlTINL12e/fuL22DBzeNc6LVWXNGROma53on9gahgC5VamAlMxNSC62OTsaB4fNgGrQpGcaru0PT4wdR6jI0KP6kJh3QWjveU9ate6M88Q9PJC0Xhp2J04KGazKbMWNasjkyNXfffWcUkgX9xM23BM3mmHLcBCSoqNHKOZB1AveiHDglAgKY9959t9a+ztYkVWfeQF9CxdvelSbaK664Kn0zkyfV5uHqfFWKQYg5QT2wv9Z3upZMgsDOQFRKQB0iZfHuW2+1qEg74nRC7TR0UtLLWnSFjKXDy6mGoG3cvLEMXxwuj3/t8TJjOspo805ORaGrDz58+EgZHDzaShn3laVLLg+feupcP9oah4DDqFEfOvDoo59J1P3W2++UZ557JmxAN960JrMpOAnYrLo6OrN37294P4pYb86NN96QA6EEZGTkfDly+HD51a9+XT7YuiPB1apVq4NY2zuGjKPs/WW97Lt18j1BzqOPPhKF0NNTGdT86OmANNUSMk29o3HQOOwOFMNm7SlRB0+d7oQJfXEoKXhrc2aoDv+rJTYVOWmQGE5b/Tc0tXNqKQhqUQ686d+dVeFwPjX/60NwPwiKLJ1MB9nnFLqOsjnBls+rxf/2X30ryonyksG76abb4/god1AmOXvOvLL+zTdykCkw5APkRwkaJARTmXd66603c6Ctg1pYRuxP//RP44RwsmtmYmocEDSiq1ZdFyer6b3ieHoOzoz3sY7HTxyLEa0p/QtxiClp8kOxOjPpfxmtTGPu3fRzQGXjcF8cKYNHj1THfLSWu3HyvA9lBbk8Nqi+vTomDSMXJdUYSYZi265tceKxK5FhfQBzZs+OnMqWGV4ncKVXOHvvvP120GI18ym76O4OmqxcyDoyipBTJU6cK8/CgWV47JmSNugiZNm5ATxonnc/zwglYoTDdpVhsRfyO055nTRde5MYXbLFMYYa2xeNsjJKlDbQgGLnDDXyHLaik5Vdj2PkfilP6+5J0B4igtCVjiRgqDqhltb4TMgIMBhNQsV+Kgiia+rlgRgyGpwT65vm97lzU54FkAo70Pma1eMopxRxbLz2IPSpW9+fc8oYN+WJziC5V/azdOnlOSPQwwwrNtG7oz1OtOy5M+MaMgWAEp+TsQTScLCUW1nDMKFNmx4ngZ1QLsHRZ6TsC/DF+vrRwwK1FKxx7jynzzhHsi+y4TxpDgVnhgPPbvB4ZdutDZ1D1s12AjA0jI3maRzTq4AlAAAgAElEQVQ7diTMj/YZvSun0H6yFfZQgIlAQUDzy1/+PNnv6zLraloCww8/+LAMnTtfrl+9JsAR5joB7l2335kAwN9dw1pde92qVunYkaznVSuuzDm3v+TfHgLWOAdkiWxZT1USnBR17e4r+OrtmxgZSBBz+HACAXZFufLGLRsDFHl+TlV7aYvxhgjXnohKJlB7os6V2TNr4C9w0187aerkMqGvt7R16ss6Vj7Y+mFZe9PaOOj2I/Owxsdio8m9PkWN4uTW9TFsLeD4dXfFSVa+gqiCXCnlJPMCovRqHD8WJ89a0juheaXvu7vj/JCPhkENACa7rRIipWSofpUPbtqU/YtMnz7bYiE9nWxjmvz37Ss7dqoEGL1URinTVuf+9UYnhIRgrGZnfV6fpbPDsXIv8pbAcmQ4Ti45otOacl3Pqe+RfrDW5JvOJevWmp6iS9PDuETVyMn4NUAP8sgPCbXvzJl19EY+P5p+xVS9XHNtSpFSMhfa++Mp45PVNeqgEia93yKbWF51xOTJCc6h4xxd54iD71kT9M6bl/0lN+5HFj1rnecDIJsbOaq9sFNTwkl31Pla1cdx7moJ377ywYebkr0FGND90aVnz7ZKvCZEFio5iNEUVTcl4we0PHUquknm7VSYQQfLFVeszPlRMsWXvDg6HntXg7LDAcYB2PSryiGl/8AQvR7z585LwEe3OgeAO6xtzto//MPf57zdcMP12XPBjnfnY8jy3n//fWlSd+aVpQreAsIMDOSZvRc2MGcg8x/37s0eAojJFX0KVAEE1PlA7WkxaPrIALCNMw2054eSX2CF89D09hnqzucDdtOlAZ16uqNH6TxBkPdRSWMNne9JfXXw9+jIWEq46FS6WkC17rV1ZbxtrDz+h19N/93Rw8fK/n0Hy7tvv1fOnqlZ1vaO8XLPvXeXe+65s7S1j8fG0UvHT54qTz31dHnjjbdLW3udjzmtf2LpaEMxvS3tEHxy9k5fEBCA38snMRsnvVzLLivLll0WP1BwiuaZj6k0NDJx+nSrF4kv05Ysrv2Wla8JhI4EoLJDhw7r7+K3y9RU/4/PR59dOM8XQbd/sDz37HPpozRqgL7Yt3tvWEj7p2HWRSKBWba7XH3t1SmtO3pssLz19lvZ52uuXlUzOlLg3/vuE6VnQm957LHHgqAHhS01rc1YaihnLM9dqBSKqXttq03HNssmcDTHRkeDpic7wOCPjlSWh+HhNELzPl/83cvl7//+7/MSS5YsK0Nnzsf4KyUTqEhTcrz1e2ha/dVvni1/8vU/CQvHwCGzVI6XHTt3BpUWOEA/XJ8B8dwvv/JSkCjPTbgoWM6HZnaIv/tAgKGXMjJSqwSNc8ZwUc4EPI3PQ0PptfF7/QDmp7z22ro4grfc8ok4MBxLKJrSEYEUQcM2YoNuWrs2PSGUEqdn7Zq1SftreH7xxefL2k/ckuFx6vYhYbWf4mTqWKXwGQ0CkjkffaZ+740RdQ9N6t4f8xbhEXhad4r7xz/9UXnwwUfye8/8xptvJLiaMnlSWXvzLYnUBSjQbhkXKJ9MDiWgLOWVV9eVM0Pny6LFS5IpunntramhpWT1JP386Z8lWpf+NbF99pyZ5XOf+2wOAHIDFJC1Ee900NMg1Zqykxo1zGykrF//ZpxVaDnDoUFTZqH2Y9T6WQ4RpEsQJm0PUSR7QUQ62qNMKLGPPvwwk6HDiqMEJvSQlRK9afzjdFHsFDpHz8FQ+0m5NUw1HOoMKR06Vyb29cZIPfnkk8kOSqfbp5VXXR9KbUFlzbJ1xqA009jDpb98We25wKq3enWcp1//5lcJgKBEgmzGdM3aNUEonLOOjrY4hq5LaZsQT3H7HOXIqIVuMQ3YPVkLhpJsMjQJpJcsjlHQRxUaSuVjGYinbvVA9prj2KB3npVzQIYoXogOp4oDIyBKg39fb5C1lOKoU2/Ve8tQUdwhKOnsKvsO7o9DAcXz34x5nfo8EieJA2uNmgwQ5BF1pXcjK1BeZ3i/Cd5nhxKkKSFKKdXUaTFmDIhyCPtMaSbgLQbzHalG6sYbczacZQGIILr2A02+NNCyCR58N+WwHKNTFSkVFHFSwu5X/mdNtu/TH5zzpt9BwEWPOM+p9x4eaaHjwwmwvJ9rkmfvA0RRWoFtMgxvixbFMeVsJat+dihOm71trmV/GF1gTNNDZC8rfX93ykIBTfobarP1xASCkGUlM3Sb57Zvyuzsl/OgfCSUsoK31qiAem7U1k9IZpqeu2nNTWXpksvigIftaWw8jrDzan2VNnh2TpiSXKWY9tMeJENlVtTAQBm+ULOO/i/wZxTpKU4XuZo1k948neBUcMBpIMccJOXNtfzIXKbhyDoHTImRc4w97eJYHUyqN9OaCYjtibMh4GI86RKOpKbc22+/PZnXGvAdCpOU2WCyprIoS5csK08//WS59urrElBgUeQICFDUnddSlDN5JdkXPXxskHpxAaEqCCVxZJqxVaIE2aaLgSoGaZMPDbZ0YtWB59LvaL/ZpfH28Zx9IJb35WxBwAWxyrNXXacEen9Zv/71ADvLL78iciAjygnZvW93skPLr1xejgwcKhvMj1u1OuxU1iUEK0orJ/RkL1MCecR8qNEAERO6e+KgCIQ4e9YqjcjTkBFg5BwLCMGRZGM58LUvEivb6ZSL0d32KSMNlizJ+qjddx0OLLm055jGgEjkGcCAmVUJPTmj4yMrLfpxetv5d06sOZ+h6VtsCDUqU6d5WXpSJmZsBdmWqU2507698QXISzMHJz2AKYdTOr0gzyX4y/DFjhoouKbSoKb/89DgQGQ1fRzp9wGq1cxfJTowcWMsoFlTigeEQo5Als8Mna59oSm364yTLpihe9lzZ9F1gQH2AogsQERwwybRV4IhaxMq5BYw4nkymDX9In2xY3RSR3tnuWg2W8hfRlvzdM5fqjYRdNEf/Aj6uukp4Wh7dzqZ7uLXKVvV08G+0yNAT+VL/DLnPWQ0p0/FngqgBdjO7uxZc0MwImDia0L/zaSTFSA3sgTW/mdPPVWmT52WKhzyTD7qfKDaF0SG2Ur3YFfpNaCENdSfbEh6svCdmPNkppSdAoqsiT6xsQTsMsl0+NDQuQCLa9asDUhBX2tTsA8H0MzzN5cuiV+S3y1aVKmPZ88uO7dtL92t+Vr0HaILYAL7I/jlN9ED9rXJftKxbCV9p4pHCd6tt90au/PG668HbOBT0298DAErXf+7F1/IvMFV118XHfD+hk1JAEya2J8ZTABWQdNDDz9UPvOZR0rfxJ5LJeN0M52zYwcyArTyneXpp54uV6/E+rowft2JE6ei4yQEgAXkIURFXV1pOxDAL7lsSaUZ7+oo9993X4iWZKNQoPM9Xnnl1ciiDB2l/9+/89+yxldeuTL6TAmp/7PegIKRUeD06QAudFZQ6rFavWSPjCzYhHlu9574E0sXLyvXXFsD6JQdl/FkLldevbKehyMDZcN77yZB80f/9J+VtoN7N4w7lBbz/DkT0y/LxFn/BimvjeRnS39/nbfRRGQNst7UIzqMDG/jfDT13g3qHtafNKaNlvc3bCx/8c2/KCtW1ObRzZs+bA3jqojqquuuK6tWXVv6Jk0ozz33y/LBB5vLQw89EiUIRU0gsXFTDjEKOw6/69ea/g3lL/7iG6kb//of/XGMqCZOB1O/jiGMSgwYkq7ujhw+BgsxAGVMEbuODVAnKIqsFHuDZdaMmeWt9W/GeKF/htxjEPl427Yyub8/hgtZgsFXRwePRjDXrF2bPgnN95TmA5+8v0yZNKn84pdPlwUL55d777svUbJ0KmViH9ToTp8xM4EhBS5YE5Q1nOIv/u6F9AKYH4T16/V1r0X5JBPX15Nsyg9/+P1y661mt3SVt95+uxwYOBgjDXGdO29Oufe+e8tlSxdncFxoOidNKUOnh8rLv3u5/O6F35VD6pM7u8qCJYszS8R8HAqCE3Di6LFM40YlqXRKqlhj4P0P3JemP/89sdf0+nMJQsJ81Y6IAoe6sgTsWzOTUo6BndCbAI9Ay6YJFskJB022Q1MrGmFGkQH2rhkaOWVK0AZooNpgawU1PdXisGdkKD/ry8GBkCxeelkceo6inhjZMMgF2VRehBXQ7yupgcnAI2XwyNEceLSXKbkba49yFmALCiFMFJp38b3p0yGtZxLcCjz0SnGQoeKM/R/8wdfKpk0bYqylqWUaGKPa8Fhqv1CrId15YKCgZFBHcl4ZuMol2lW/k21xFjM3wPyViZMS1FQ0ztTxGjwJGgx3ZMy9r3eAyAqu3QfKyYB5TgqDU8KokMX0lgRxUYo2niCmIsp1rk0c4dbgScGTBmUKBCpqbyh1Tr5sb2XNURs+Etln9ChOAAVD4O++w8Gx1+QDSszgMQQcK+vAkKV8yDDaixfzLin1651QKe+HTHw/lfVqMoxS3R9s2Ry5sz8NeYQSEfekOMmZ0iLvpPeQHtOvogSQI0s+OeLQP8+VAEEttibvk6fS/5JgusUqdObMqfR3afhEasDZwcAnoLHvSmgo+CYDQCahe77PqHmevr7JeY/0G5w+nbXRV8fhEfzZn0pmcDKZduyJjFVDieoagmUIG8OZstbt28uhw4cri9OkKamFdlaAQYbGKftxpryvUk2GhiNLdqsz135pL6Fq6996IwbTWXXu7EVYoTJoUjlae2qprY2yA05LJfaoPSJY3KC0UH0ZViAZR1P5BD1oza2v51Oe4hlkX3rR+F5xRf5uL5Sl0dPKiQQcTY+F9cEgx1m84kpNtSeSeQcKMKrOLBDtM488Vp771TOpXZcldQ39lhlQnaGsFy5RIQMHZMw5/a7B8cpMpK7aH8FOWd/bb78zPZeylE22zvuklHXChEqys2xZ2bZtR4LWhx95KL+DujqnzoVh1ByCBx74VK4ty/Sd7/xtAiLfj6xeHGsNJ95RRi6MlNvuuD36U1CUMkUDYjPHzJDWGQl2nK8mW0v/kvfKyLUr1R1QZ6BW7auZkmyEs+W5ZLb1Vzg79CX5BIz6PhCiYfKbM2dWJQoZGb1UrsbJpCNSLt5iYKv9CxPi1HMqY9d6e6Pj6VW9nE3pnLMno6ssJ+WSoxVgrVnni9E5M6bXXuH0vbXXzKuskmflfCr9S+ZMX9CkOp8N6Eb2al/nwsiea9LXFYgYjgM4feas7HVKYCf2Zf/pm6acWFac820P+ST7DxxIQOl9yIV9EA2Njgy3wOPaM+RezZ7Q5xVkuBgbSjdWgoLKAGvtAAacPWfIuQOueKZ6Rjuzf7/85S9zbrDPAqKa3zfDbp07vwOkJOMzZXIyVenDMV/r1MnobNdDrKMvBdhGBgV7Pk+n2lNr7Wx5f+AUG1ABr7Nl1XU35B31MNPj/Les+cBAxoIA4R7/J38Ysin349z7ne+yHc4O8BBrKz/ob/76r3LtlVeuTHDFbwW60C/sQ+9ETHyjCbr5JOxC5qa1WhSsP4ffmgAM+Fl8Dn4vmRdsCJYAuOweG9usv3PibPszoMqF4ZSNAs8qIcTFrJF94Af9T7BGkD6SwJqeAIzwETT3+3n1lVdS4aTiZEvoxTEk9gTo1pOG8lkwhuKf3NcKCPe5mDWyHgihPvvZx8qsObNSJiYoCTFN/5RUj/BX2ftvfuPbSTr88//9zwLEvPzyqyHTUh0haHvzzdezXmz2jBDVDEYm7rzrjjJ5yqSybKlA9eMA4HwhvdJHB4+VU2FMk7CYkiD2nXfeju7ACmc9ZXDoYFTv+jTZyPH2kqBecDQwMNiKQZBhXCg7t+8oz/zi6fRl3rh6TWwfAM5a2AP9oHW0w4QEYs6dmZBXrbymsq7ZoNNKojo780ElajbOpjhMFaU4XyZPrWwbfppApzmsDJabOeQEqTZ7VcaKHObWnwQJTd5ffevbZdEi9HBt5ac//Vnqd5cvNw9Bc2hl4Xro4Qfz30oSCCiHxwRdCl2WhUBzTkTJnvmf/OE/jXP1rW/91zhqMkAUooNTy9J2JxCSNkMDKSK+YfX15c03Xi/f/va3Y0Dvvff+IEiU4Zy588rPn346hhcV6lM/+UmiWsFVM+HWBlloDV7qurGk7dy1o0zomVjuv/+TQdQb57M2Oi8shw8NlC1b3i//4v/88xy+QwMHMnl56Oz5lKp5Xmvv2Skj6+e/oW0Y42Lop/YHaTBgSm8KtOizjz1WNOFM6G4vf/03f5XpxGocP/jw46A4yroYt9WrV5UrrlgeA9bd3p70M0cJZ/vPfvp02bLpwzIyNl7G2i6WeYsW5ZAKKMgJ9K4TUoZgos1snPNBWR5//PFy3fVX1xrptvEycqGWk42OjdbD3HKCoyTPCo760yeUptFW0yQZSAvnOCYv5VlmN0yqSsIAW/W0LSpj93Et3/d3DqM1EqgKdCrjFvacrsiwIE1Wz9wWSpbMyGLJRu3YXmexVLrhzqAjAhhlJpjUDK8zKJSxI9/Lll4e2YI6KZfavXtvmJDMBUlZ3Ohwefvt9RkKCK3gFKaB8/SpBNnmJST9emBPynAqCYbgC7tIHarp+V9/4/WUfkkNpy/mpM8cjwwqV/DujKx15uiQfc4F5M+zCmp8HnouFR0WRNPPu7tbdfRtCapiwCdMiNxBra2r8kaf1afDmMhm1qxD7R9ytjl9HAgy2gwW5qjaL+tRmca6Axx4Loic6yrNEOg2IAln3D5xwpS0cGaURTqH1153bXr0vKvvuL/AjmxQ6AI86KgmRutYB4VNyF5wahIwtvQRwIKD4roC0sr8Y8CrKd3Q84VB+RgdxkfNsnKLiirPyvpFR06uNMsCbA6zf4dqem6BFj2YZuJTtQZaRkDDqYCTDmvWm2zIPFl3/8ZRsK4yhw2tuqGMiEvsJVAjbGEjSj8RH0wKeUktwaw6gCGzlrIunGV7Y+/TM7ZxQ9Br6wBEWLJ0WcpHUW0LtjU8Q/vsizIvWQrGmbPABnAOra0zScboZOXJehcFj6+99kr2QBY5wEF6iDri9HIiBE0cB45UaOqVosydk2cOLfeE3gTP9d0mt9gnT6dHyD7TXZROrW/H8KjPoQ4FPnz0SN773XfqLBxBDyDD52UuyCRk1Tp5J/JkbQSfKhPYCz+CDKw+2N7sO4eALNsTASJHWv8BncWBdk8yK1hL1cChQzG+StVcU0mMUg4/WICe+cUzcXDpBDNKvAO7py9PRkuw1Ns3qXzvu98t//z/+OfRVc6d4IYMsH2c/wyf7eys5VnpJZsW++a8kb+GvWzyxMkZTg2ptr4cF7rHu6laUPp97rxhkVPrQGJ09D09Cf71dppi3tYxXunOM3W8J7baejqPzgA9AKTjXIceG1V0i3XOsx/YP1CWr1gWu84Ra9jLyKSzpw8PKHjtNdcmm0H390zAFFZZ05oyZSCC/bNWvkuHexfyyh6yTXSgoNV/Wy+/ly2KTE2aGJ1ufQBwrpNm+RkzW0OCLyToEMRx8LG52ROlPP1TpkbvAB6cW9eTEZo1Z25kKCQfelBb1QYCejpBsGboJ0BEFpH/0/TmpSdo1674N5N6++Lw0/POEJ3iXb2nP+kS70lufSbZZ1mIM0ORV++hrUBmRcmZYIfNI+Puw7HUwwi8pcPstf0CAANVyJAg23WBLj5DT5Ar7yqzbq9UstAhdKfA851338l+ekY9JgJHvqB3VH7ruVUgNJUUgnWOqmek1+kU+6RqxXWAcT/60Q/LH//xnyQboHLizTfXx77zh7yDEsebb7kl5WCrrru+PPPML2OnlL8eHhiI/mZDlfILFmT8zp03xBpj74JkFOguTLZ0Lx8yhFZHj5a9+/aVpYtrWwbA0z7Q6fTZzNkzy8VxDGcnY0O9L/n299rLVWI/mu8J4hrfjT1pZhmFvKG/kjeEQKIVkDrr7LFeoQRjYcXriC3g69J7qZboMAtne3nlpZfju/C/+BYp858xM74znUtHAKm1MPRO7IkPJduj710QevDg/vj13/nOD8vMmbMzE2flVdeUv//7J1IOe/2qG+InqPiij6++ug4M3blje8AJGRU69vrrrynvv/d2+eADQOrMyAfSql07dkVP3nbbHQHTsHhiesOuKyhJ2XhPd7lq5RUJdPg++nz5f87OubPDAZ7pA+dWkPfma69FlgRhfJ8E9t1dOff8PWebvl959VU57/fed09ks23w4Obx5gDVWthaU80plzpu0Nowk4xcSK+BQ+Bg2AgHL9R/DkiYiNoS3RPyymhUkYPQMiaiPxdj+u/+zb8r586Z9ntNeeftDVloZAaUpJKmsYsj5d4H7s20YMacgyDaN2D0a197vIU2acw6WN59970clq9//eupLX333Q2lZ0JXWb/+rXLu7FAcRUgXVHLvvjrY8sMPPiqPPPrpKGuRJlro0ZGKTDeTsQmXCPdLX/pyENr1r79RvvYHj2e+iJpETvWtt94SZrKXX301xA0QZ4O7DGlCOUqgKTPrKJUq2nz2l78oly1bUr7+9T8qR44cDtriwBw5eiKbip1MdglyjMK1soRdjIO4b8/+GKz5C+fVJtSJEyO0DJhAT7runrvvKD/5yY/KrNlzy37sGhq5wow1KUjnHzz+B2XNmhtj4NrHxsu5sxfCNvPiCy+WJ3/8ZDjXJ/VPK0MXzpZ5Cxdmryu6zlAMlDMnj5Vp/VMTKEEJbrnl5vL44/+kdPXUOTNtbSaqT47wGTprT8kIBehAkqXMgBgyX2FShpNScuQqAXJb7duJgj99Kkrk9JnqDDaBTvOn7/l3skV+Mzi0b2I+12QVXde1GDeN900tN/msvT21KZcR86eynq1bMT+NJdX67W//VTJ39959X6vhvS8KU0MqB3vz5i1BKtauXRtH5Ykn/q42wE6fmp4HCqcahr1BQu6//97y6KOPhd2mOqen86f7UdjOFYfB8wpSONPer6aylUJU5Zgm3Il1qK3zxdlUR8uJ4UBbS6g2h7gZHkkRQEycJ6UwDFmz7s2MAgraOqTscNq0oIUJKC+OZR/JguBBEC9gYKycfT0aGv19Rq2yoC/9Be539Ggo0SlT5015gO94h5RmtAayQe9SZ93dnSCEU2qdq5PcEePL6Dkb3ptscmpefumlGMsaaLe1aqKnXAIK7BNDgQjE+z7505/muRBCxHFjqDEnnTub89rImvWVyUij/aSatic3DHiGCmZa/GDW3vUg/Sk/PXEi9Kvey5ljMGQErZ1MCjSe844lR6ZA6cXly5ZnvZRFMMA5/9M5sHsSiNhLgQZZlu1xdgTQnsd+ejcMmRxEjkRKWccqYEVHcDJ8b/68hdEzsoXkjCMIJRUIGKrIEbjhhpvyfowXJ5mzR3YEMYg/oMfpZxwdLoNHD8VAy4Z4X/vQyBm5PnTwYDm4f28GKft3SKLyH0ZK5tqa2nMIHIfRkOcQKRw7HiAomcoLKHchxkgWasBun5uy1LG2kvcgU/YRwp8qg86uoPQCEH2NnDPZfNe0p2QigemECXGUrUEAkVDxdmcPnDW/4+gJzvQ5cmbYHdkGDpb3Vo5qzZsBlxwumWyyHqbECyO5vv3wI9vE1nA4lQDS+w0NN4dxw6YNCV5ch2NqT6sdrTXsAv0MIsyQ7gnRzdaWjOTfBXmjVa79Oxkj53QUXZf+s00bMiSUcyIg1kenjLQh72BPh0drr5VzRrZlg6vOHQ1L5OxZc8qM1vBJQBw9IhjQkF+H2Fb2sdfWvZJ7WFM/1l9QmpLAadOCGNt3jt3WjyqbqXe0dyiUrQknsWYsNCALUum9WbkXJ9lcGU4r4IeesPeNo+rcuBe2S8h8+mMM+myRb/yv9oUceU4yarwAcCFsf8g5PqpkNpztv/nOf4uMNfckB7UssPpRKYFtq+xedchzb6us7/QlsgKlk4sWLEwZtxI39/Y5z+o7oQNvUUIDauynNa7Zs9OXgNShM6fjm9BTsk0cPzJDD5E/5chKwmUw06/TcraVtDuDTTbe58i/s1Lt4UDuBTyL7m/1IPo3fpH+IvqKg97YcWvi77UMTsaq9oh6D3qPfkcbTIb8uIfPCaQEkE8//VT5yld+P33c7GKT4SebenfoOyVuISEaHok/tmvHzgCDdA4drloAuBASoxlTyuIli+IH+ncZCr6FKgbPVJ/nWPSiLERAWme9q6sczfiKkRBfmQ0kQ04HkQ8+orW1/0A/7+PZvAuAiNzrFVdqKCigM5uxE7KdAM2UKU+YcOmsAMv5hGxsMn8Zpqs9pGYCnf3f/vr5snnjppDC2EvnKLr5KqVhMkTbo+/s2e/93u+Vm9bcmN7pXbu2lxkzyfWx6BFr89d//UQAWwAgsgpVQHqIA2ba875K/0xnA/D4rGGGay/l4YcfKr0TEPTUgetknf5RFrf+jfXRIw8++HDKoIEc7pme13lzW7rmWLnl1pvLWNtYGRjYX7r7JiQQtv58aEQOZOejDz8KKZQsK5n/6le/Fl+Pjga0oVqXRSPDfASZHKXJWG49e3p0/FJZDXRATaLgomZgKu0rRyAo0YWzQTssQONoNofYnxHo0Ys5qBQIw0/gPRjkgANEYbz++pvlm9/4Ztm+fWeog48ePVWuvWZVqJFFYdgTGAGUoZ5H7SqkhPC6FqHnaDIqgqYXfvd8UG4zbxzCF154PhHfb3/7m/L666+UNWtvKQ8/LKiZEcToRz/6QQTjX/2rfx20kNKUnhQdP/PMr2JgV65cnuyKd5Dl+cEPvl/W3rgmCK8omTC/+947mQirB6KjsyItDdvO8PmRHFrOqdQ+Zc3hmT5jWvntr54rv//V34+RhPTOmzcnDu6LL71S6EfICuUGJW/KFRwm5AQ9XT1ZS4imcg50rfbv+f+PqvsM0vu6zgR/u9EBQCNnIhFMIAhmEmAECZAEg0RRskTbkmZtb82u1679MltbW/N1a7Zqw8x8WNuz49HIkkfWWLZEeSzJEoOYCZIAExgBEDnnjAY6AehGb/2e+/57druKRQD9vv9w77knPuc5b7xavjwX2XkAACAASURBVPbM19NzM3HC+LCWHDl6LIf0vCzS8HAUIliZXppVDz5YLvSfK1dUTSZNTQCFjePjDzaW3nPny9QZM0NNOjl0jPWAMZ4U95GDB8qw4Gfi+DT9gfFh3mirMUPgDosXLshe9A/2pxLjQNk3xtj1KJAzp84G/gf322TRGUaVDZmvhlXNnusB8n9BtH0n5AIIsilTQuCtMYOPUrQ2yTsoDl7dm0uXh0t7R2Wp4ghFUaMsDn2mqmU1sps3f1nefvudYImxhfz93/99HI2F8xel3G6Iqj26admyNFGa+wHuZ2AhWRJMP/nkkyE+kK2rvTu9WTvwhcceeywDvuKcLl+eIMkPJX6yNWiO4kcAIWCAoZcNoXS8u3W1jowwZarSx/kga+m7mDo11RNOnGoKp9r+W3NOeRNY1Ob1OpOGwywzrWHT2ZWJlNUFrRQ0MSSyL/orZG1SJcnAs4q/xuAj8OaIkEf/7vOCT4rY2jKKglZ/Jkv+PVBAWVSzGoaGYnx8x3t6Xs/mPciP5zUjgIGRcfXsGeDX0RHIErkCM+LYMDAcoEDbOE7btwWeSh7cW7ba8F3XCgRsvCGxJQbbc3Ky6CDv5TqceNfxbs6z51398Oo4a7X5HxPSwkBewDubqpa9clbJAkecHMjAqThR4H4EcoyXbLosrUSGrCWd63kEOwFQjOuMDNRG1nPRYbDmSAS8H53XOGtN1pzxlYWTCfUsHNrPPv08mVJBneurTKB65ry7jjWiDxlMFYTa4AySOTPyLWgyvBSdsiz3+x+sb2XMJ2XdGP3Mr3E/FbHBgbJ75468l6ST51b9Qpss+VHvh5aXXqszVchERRPUBmswEu8m8PE5DgkIRogU2KM2TJpH49iqDviuIMFnyX8SHwODeQ+OnISUPgXBk0QAww82TPeRhzjKLVY8us++u5cKisxv7VUYTCDp+ddveDeBuf42zh0Zdg4bdjFrJtD77Usvx7nyfCo+MsixGS34lgoC5zYB9bB3rEQXzpP9C1pi9ErWyL9zMsk+B6cOEK1Z9DAKdnWX/Xv3JvPp2ckTJ1JQmcDmKjOB+uOwWIcKC+xN8hCxENtCdmbNmZ3REqoU9K53Sy9QX52toRdMQo1+zh6hOZ8M+tNf+wLT2Hwks+nWPr427wGV4J2stcy888MBd349/wsvvBRiJOu+fce22NJQeYMutZecS98HC1LZqfKi+tUX+eMo6hcJrOv4idgvsuH9Q9LRZcaLwdkl78xG6W/jgHn2JDNapBpt7XoNKxyuqYZ5B9cxGkKVVbKC7DdBXIaGnkaK1Ao629sDO/QjuUun0fHWff5VV5UJ42sfhTVN5n5oKA4bHZQ+r7nzsn/237vSvzLj9pbuzkiEUWyZmARrYM8Pc14baJWABwzUWpPRQKc66mgKZ4i800v0J8eUzode4aT7TmDDbSV9kDCJ3tG/0/90V/bwlF7JOpBYVp5+jL3Wt3T58phs1qpUrfzV/t2KYnEW6Ii/+fGPAoXCEAlOJwHAHt133wNZU0kjc1f0wbCfEkbvrNtQHrj/vvL4E48lOfObX/86uh5c/lvf+kZZtkyvXyWuSLJoQndIE2Ri6YAQFoFlt6pe3sd688UkcMPAG0rokVS9mgS+YIdsOe8gyaqfNQFRbVr8lzkGzNdAsA4kroNXwzLZW2Hk1sr9VdnDwtfqBQPpV+WQDJCQ2rpta/mnX/2qLJi3sLz/3gdjc+D4D/QpqLG+sC8+/zQyJSD84z/54zJlikRzb/oonWPvwTb9y3/5v0a/hta+o7s888zXU4XdtHlLzpKePnv61ltv1PEKHe05m6fOnCzf/e534wOfOH4kdqlWWGvPPhtAP9577wNhCKRjyYQKkaSWqrsq2YGD+9IuYzTMs9/+/RQc6G5BjvYBLRXtpa4puf7zP/+zrKdkuEplJX0YF70liMQS7DnY0rNnTqWFpe3w/o9HCeHf/u2Pc7BuuH5pufW22wIxsfCM3fETlJghaFODtQQvAteiIAgNaEYOT29v5rMEgiHb1iWqH5csmOjVzW36p599Uf7y3/9lOXTocFm+/NZy8sTp8sTjTyVru2s3B+1CgomFi+Yn6MJAxfDLGBOAjRs/iiNhErGGVwdu6NJgWX7TzXH0129Yn2ZC2WWUgyk9g0qd08BbBddBo9AESjcsvTEsPRrAvCchDJvTYKVA9sxgaNOnTE12V1DFYF7CbDMZRe2EsvzmWyPAFLseHfdYterhNLUL0DgVBptas2U3Li1/8Id/EIjDooULysiVy4FMXegzzG1csk2bPt+U0jlcplLl/hjDcclgyKBzFO5/8P46NOvEifLcc38fXCnFRNkxfjW7i+K0Zr9V5KbNnFFWrrirzJxes8+pnAwPl/XvrC/btm4v504r114q4zq7Sie6zlYlrmKGRexBxyXQESxgbcOS8uWXmxI9yyq/9torJlQFQ9s32Ndas67sGUM+f978BHAOdaij9+yNQpCxS5Yj7HizI296CAiyfibVEZ9RhbD+Ppepyq0eCeuy+uE1Zdf2HVGo1sFaRgFM7CmTpkyOkyoYwsfOqMi4kmEBOsgDTD62Jxlc2a91b75VPt74SbLMIILw+Tt2bB1zHDTk33HHXTEqYDMypnfccVuMMkY08uGACn4Y/uU33RQIw7HjR8q769/NpOwxZqzxlVrY8zaQAWdS07rqoewsQ8Io+6lY+0rnKqthz50bhqCpwmj4VRniYAfqduRIbUyHxTYYuK0thpEik42yFhVGVGezgG16vvSbpIpg4rnf1Qw8og1GShDNeUo/SAtOyNA3FR1GtDJ+XRNnAuMaZ9FzUc7OlWtaN8kNDndlfOxOpkofi2yORAPd5N7WSUUF813gSydOpO8lSYHjJxKgqN55T/LFKdCfQc/IrpH9Pbt3VRhSC+YiyKHLBHw1+dOXQbycMMaIgHquGPw774pjo3rt94wlQ00fua/3tNZ1htNgi1rVULpLlTTi9Jnso0C2Gj4DEruyHnpCOIGulSHKbZUets6bmpd357RhCPQMu3buSuWU3vPMDHl6JoYvZz3oPRASA0Nl3Td+tDHGRGbz2muuT/BqnRgLMsYBI4t0rvXS36HZOWu2Z3c5evRQufmWmwOHtW/mtHCAGZeapd8d/QryyAidPX0qetS16IBdO3dElznP1tv+VKadoTqI7+LFOIIYB+MI9VaIX2a8TJ8exwnigJyguV7zyKMhLJD9tA6uWSfUn879nY8MNGwrOauqi9aZE+bHO9OHnPK6xnMTdEsCcfCsoUro559+mgrVPffel3PBTly+NBIZ4HxLrpV2Tsm0XJ9uFVRjy8SU9U//9Kv822Nrn8zakgXfsX+eJTTbIwYFHg3sAqxIUs85j2PVYmSsARR46OkkiTgz5IC8qd44DxI627dujexI1Oh3JHPsU+1V6IqNtk8qcv7MTiADInuEXGJk/qL5qaho7LfuFfWADa42rtMx8PYc6iSPzNuYNi2fQ9LjzHPSEPCofLKHzRwjDpDnkzXW/+W56LCTJ8/kO/YhQ1gDyTSUEnyuzvyS7PDDzluPEFG0CCfsPZ3hvegt9qshA8hsJVTLiFemT6/z2k7WYAitr3VoyEA4mamoTJgYvcfjbCpyGT6+fXvtzzFcuEV1753JpoZue9f0yTRVmDqg1UiBmhAe39WVffWMqVxisNy1M7r2s88/LVcvXhId6PrWgm1LFaLVE91ApMgv9kFObirGE+soAYFgQ7g0b+78+CjWj0yTC/qWDnd9z+Z8GN3B51JlAnGkz9hK7x4a/tLWop8fzVBHlMF0ht9HPlozjryzz0uCgXEKoCSGyQz5cSC9J/3UBAY1iG8v//bf/uuMt9AfTC6df7rPM7Otv33ppayF4Mf7bP7iizpUfPHiJP1qsuNAHHzBj6Gi1liGP1DhyYYmj8T2OXfsiuoagoWmwiXodKDrrLWRMpLkf4XLu75npa9SsVKt6jFkvDfweX6JZCAdZP35zOxK3wCIefUzrUVNotTZZ00w1CQgJWcEI6rvbLLqlsAKS+TZU2czq2b9u+tbrSQdQTzxxzwv6DEIveTH//AnfxI0hR5uDMNt41A3V9TVP//nfxr7pbp+5hQq+lll6tQZOSP6qW++5ZasGX+VTCGakKRxDpFXLFw4P7A4SZckt/v7469IQvhxDVUcFR82n7/y0Ycfxg7otUoQeP5sUE6GjqMoZ8f0gOlRah/VKlGrShs2vJckPjlzvgJDvXgxSSskLCdOnSzXXHdduXn5zbHH7CiEVduhfRtHKadXX30lgxvROhMmtMkcVZu4f//e8sYbb0RR12hxJFzqFAZWA8EFZSuqfnTN2hhAGWELVTP2M2J0PBAFuHvv/vJv//W/KUuWXFvuuntleXvdO5lFogRursyOHdvKLbfdUv7wD/8wL0dpUPwEOMrzwIFKHRzFfCVVI8EXBaG0CxojA6RRShOm6gCFI5PnwBByUBbXXbjo6gj1ti+3hynDuxAq1R0DTWVn71l5Tx0aevRYHAEOFeVSB7kNlT379qXc1lDkek9wJjzzsL3p+dhpwN6xGItHVq8p995/Twu6M64cOrg/mXssZxwEjrb/ZFYWLbw6a4bumZP11aefzkwcz3HPffeEgvj06ZOpHDA2DN4999xXPv740/LTn/402Q6VstAkTpxQ2jNrY3zpaAsCOsKoxIh5Q6M4uENbaS/DV0bL3PkLy8WRyzEwhPfs2eo0TJsyJTh1zCaPrX0smaXPP/801Z2blt+YiB3ccIkhbvopDFBtqxkglZOr5s6P/FhDjg6e9AYn20z7xn6kj0CTr2qcIGv3nl05TIJnlTn7mN4UbDr797XIH1aUjz/8KFAfZXxQueCCZ81OoIM4AmadU8/xnn9Vna2i8sXoUXIcwWCZOzvLf/jLvyyD/UNRYpMnT0u2aeNHH8QRoExliCgeTfTr3l6XjK+qnSBrYKAv2STBHOXBqQd7WPv44wlK8cfLtJNtyhv8guIj4xw+BpIyZYDjqA4Njs2xkQUiZ4G9TZqUAXQcGA4rRSzgSjl94sRgoWUGwWMYQQYyTC+nOXeXUmVxHT1Azg8DyIm3X/qQnK/K3tMzppxlpTnRAqEK39ucvZD0oISsi+/5sf90AWdBQOG+HCjrRzF6Rt+xH95VYoJ8Czy9PwUvk8RJI68cSjqryR6CSjF4HCZ7a90YgKaKKOhRFQnb0v4DOe8qQ+TLu3qmEBek2bXOE5C1dF/wDVnH2lc2JRmqZNf1FE1Gg17ncgiayTjD1MzM4cRVw1WZCWXq7I8A3noy3BSxQJ6T5tqCSz9xXlozTTyve+gTIdeMIkMmiMcURL5UiwS39HNo7VvZZ/Sp1gmVMmOLDXL9uxtSqamQx/ZUDTw8fSg77f8CfTr8kUcezfMI7irUsCPP5lpguAYECyI4yxxKzorzw5B7V5/NNPWeiXnnOiASbO1M1s45dM3AoI4cjtyzGYwip+iOO+8ay+RhI+MQhyjDnJ32cWH6OXuuNzrbv3Na6PumB0cPiTWWSBLckgOOh2wjp851rDlZJ7sV5nWiko1Mk6HtTyWQ800P6wE4cex45K2esXnlrbfWJcnmfVRar1t6XaoOIM30lPMFEe49M9h4/Pgyd24l0bCm+h9UpvWfWjeMVM6EZuovNn0RhkzOgDMiuAX/EPDXafK9eT5JJzaPzHkG1S7O97EjR1o2c3/eScJGf1mC3DCkgYwcyzA//R1kDuxDdVcCDRxvrqzufffGSWPLnRXnlhF2rivMp1Zp6ZE42nPmJuEpuJY4Y58b6BaacMEYB9bZcnbAnpB0cJAw0k2ZOu3/V4EVtCUQma9aN5h1ACt1T3IDhuX3gh/v1fQSS9aSGWf9XO/ZJAv9roEuSizY++gB1d2Qd/RVmP1gf86a70AZ0EH2kmPK5nBkd+/blwod+RNUudZY0HSV6mytOPpPPxnnjv7j3Af6mkHQbeViiJ/aYh851wIfv3N27S24V5J7Fy4kgcPBk91GHKO6hg4/0DDseEMGRNbEXSoXXZUooSY/JkX29XrkjOj5aY1qaOBmTaM9myEopytCcZ2KR511snPXjvLM174+RqhgPT0fvU1G+Bv8MzAsyBe9qJIh4P3WWF8Xu0Hf1B5O5D2HQyJg7ck7R90ZchaaHjrrIbAkn+DK69e/U55++pny0EOrw7z61ptvtKjcbwpaQl+dQPbxJ9eW1asfblXN+vJs1ogXZN2x39HpQRxcvBwCK76tyrHncs7JWmZhjdeKgbToXBKS9D3YWw2mpySZKIhgx5xvaAt79s47b+ddzZa0B7XqUGFyKkH2zzqSZzrVfdgTUDtrZv3pLqM3yM7uHbtiUzGc8d3skYS893ZNayWx8vbb0Cb3lD/4I/50RxguUajXqs5w+elP/zE9PxJzJ0+cKrt37UmChz8kmdzAC5veOIy6dORtd9wakoHFCxcGrSSJFYjhxAll4cIFSUIJPKG2oGL06fBPveNnn36W9gAJHL7GkmuvLtdcu7h88sWnOcuQI0NDCBNOlpnTZyQ5jpzC80hW/+ynP03Qp/fN8y0wdHvixPLFpk0ZZK0vaebsGdGBn3/xWWk7friyriVTfOF8HD6H0hCmamyrIHBkOG9eXraNUDs4FImyKeq3Tz/9uHz9mW8mM/X666/moVY99FAa5Xw/UIbrbyi/feWVzNH5gz/45ymPf+8/fC8buPTGZWXOnArNAVXSLC6QwAS3bduOCLzoTK8DYXAfGT5CIyN85113xk2nMGUiHCYKNU3Dc+e2GHBq3xCjSVDvve+BHAR0zhZFhrgpyz7//PNxYrFkETKzcgi2RiqRqSBr85YvymeffxYmq9tuuyMKmBIRNHLkQK04r4wGiMqihQvLI2vWlCXXXN3KnlwYmwexfsOGDAblyGOqkCExCIqwbNq0JdlYG3viONaNE8n03nLrzQk+Dh0+UF5++YXy7W9/t8ybu7C8+uprCU5lYsAFYFXhppVVrZEeKAdJCRaU77133wt+nFJURRoxwX3KtDJ0GRaVAkcV2VufbcL4cuPSpbku+lnZDOXLGbNmlNmzZ1TazAvn43CrJkSG2jWVmUtTs8IcyppFr+Vdjg1HknImj/VQm+1yJspPs5pSNmfEHlH43gNmNKxh587FGaF0jh2uxp0ycB/Xdy+fPdt7rg7x61dh609wzWkJnj7Yu/awAqLw5gAe2H8wVRzBG+zqddffUAb6Ta43/JUMKNNW0gOOEWeWQ+rHO7drgFy4oNx3731hQXFIQRUDFxjXniy2II2cgieAoMRgt7DaSr0Ug4Dd4EFnsA5DPDdWeaRcGFoG2rvIZDhDFU4wUo60pmCDSCiVU9aMl3VWHUrTNWaoyVMikxwpGVIG2b5YS8aTIax9PCNRvBnS192ds+t8U9rWnNKXGfcZBkElyn28n3tKRAjsZEhl9kISPTramnszFEPJQNgniQb6w/oygII7PzVj3JnssDOG1VCvhMCZ88fhkD22NoJCQQ/5FxDQBwyOYCuDAluZSu/pP4FhgsuuOmTTvjIcFSutP4qDXokaBCccDbLo3ehEeokcYthSfXbO1qxZnTUmdwyKTGvT80SPUPh+rC99K0gX2Flf37eunLHADMMS1pk9BK8FQaoDRi/VKmaradm5aMgPKqvZmfLb375Urpq3oKxceW/Zt29/ZKHSZY+PcfZedLz3/k//6a/LU099JWvSQIbZBucP1ObcudMJ6hl0DoXeI/qR01Kz/p1l9EqFfE3u6WllQSvDoOtwFgVQ1paDQWYF1pwfTqE1aqi8m1lYPkPufJ+MqDAEzjY8HJY5wSOn1O9rn46hyweiB8KmOVpyBgVU1sq5QXzBhjin5us4L2l+xoTY3pFqrCGFlU4X6+KVnHN7IRNszQR1KM411uv7ahs3ruw7sD9y3ZDbcApq71N3qPoro9z4JDjoyAYe53zccfud5XSGrtbZS860d6tNt5OyxggjIB5QTksSqDwKWuy5XhuGn96qw0m3pyoDASDj3AyvVCHx7vQGR0XSReUcvt3ZhPOXIAMpkxzhhNhbeH36SIM33cARFHiYb5fEhPOSvozxFfIpAz44VEk6es/n/s4qG0f+JWu8n/Po3fSRpRG8t/Ya2rcGPUKvel76wbs66/YysJn0dSKtuVKmT5vRmg91PJUn0DT62n6RDfpOYOz9BfqCLMFMoy84bIJkDIWeUxDod6ponCz7eNWCBQlEG6j1gYMH8p4CuGoD2uJX0O9kzbmS3XaurTddZ4+jWzRNt7VF7r2PoIENqqiDGqgIHFWq6C72J3ZuwvgkqJwHNpcTyj9wbTqC39QMmJZdZ/fYVs9Df/ldDUoH4wtJKHtHFUDn3jM37G7Zi7YS3Sbpx6eRfLSmFU57OglnznTIiiSkAklcnL0SGEuCWZPa011iXz0DRIKkFXtvT+gHVQQ6whlScaFjJYNVSQXTtQ9lWsiQJCAkWdhf16YDjh07EXj50197otx//33xzegJ+4P9kY4XcJNbVQaIGDoF05jzRY537tyV+VHLli1NNUzClZ1OkvjDD5NQdDZUtsiYIMUPnaz6Dfon8fDSSy+lp5udlIDiN0Fr+BE88tUkz5DDsOUhp7hyJXvifNR+qeOxwwK9dW+ty5k4ffpsAge6yrD2Bx5cFfnavWtX+eUvf1nef39DZPXprz2d4FxQwqbyqejnTVu2ljlz5geqSM99uWVbSFm8k31R1ST7gm/v+sCD95fXXnutJjX7zitgJ17AlixYxIamX9neKVo88/WvlUMHj0Tf2V/QbSxqCgBQVNjZHnzowbJw0VWldLQHDcbXU13lRKnsSG6y3So8dMRzP/tpKo7WSMzCvoOpC54//ezz+KzY9hRrtKe0nT6+ZbT21tTsjv87bAwpDqxAKzCJtIwXo5SmNRNfW9lnf+fsMJpKo4wSB4RR4tCElvjI4Yox7uouL7zwYnn//Q/K7/3ed5KF/9lPn8tDG2750MMPtRzkobJo0YI0OVFoR4/UWRAYamQbTWm1eZSl+3tSFYRxne1prPe8DR1iJhAPX47AENyFixYkgGH85s01BLS3HD2CD396DoiDRVGAVHkmB9lny0hlPeHIoEzULLhz1/Z81sRWi0opGlTkwMlKcAJkvTkwlDthxo6m2sSYw0ijvQaT2bV7T6j5KDVsadYLaUKmxfeDTkxPVs13sGeYMg76BCahKvT3P/vb8j/9i/+5nDt7ofzsZz8LU4VrUEgiXAEaxVMzqBdzWD775JPy8ssvhZBg8aKroxzxwYNpbQMBGxgow8MXU2ZnFDmunBbc6WseeSR01VdGTDQ/G0aSefPmxNgOX7pc5s2dUy6P1CBaL4WgmOIcg6mNljh+Dh/jAP6UuU3JMtXhgQZmVWam83G6Kaam2bPpE4vM5hjWrGlpwTyqM6SvArVkhR4MXRqKAmWMm/4zTiaMueyRDI5ED9hfqCEnTw1mlDHFLy/Dt+SahXGmKSOKb9bsGrgIYPQkCHxlOPUwgRr43dq1a5OhFSxiyQH5sc+gQ84bBSaA4Yw3RgAW15qRI5kx1p6CBYMko7VfoztOjjWVEaaQguFW5RzlXAyWvlZDrMDHu+vpIdO+S445beQkjC3Tpo1BTNOrMndesnqMqzPOCfHcSXCMG1erZXNmp5I1ZpRbVQ6zaewBJcVp4MjYZ3vr2RsssmfyHPaIQWvm9NBHmoth2sFFOfpkyf6DSHF4KTGKH9ua5IZgqlZcKiNfMrP9IKEVvsPQ+Q58MJiqRImAg1zK0Hsn62LtVNu8+/0PVFw4umnOu+vIhjVUy/MXLKwViu5KUR5YBBhHH4jWzgQ4S2+8oVbqYMBlP1GpD1+uE6TbUMrW+WQJfvs5+x2tIWi1SdV3yb/1hIlHPoKpkTOXwP/8+RgA35P0iWPSghZxZjj7WNeGBobK2rVPxVlWOQhznYGJZi2dM+xxOA6YCrXPN7ASjqVkAay4z8+fT+9eLrNmz8gMIkaVQefEsB2VSajSrIZQYLiy6YROvDXM0Fo6Hw2MuJIN1GGq1qiyEGp+tieVCZSDRgdhQ3SurV0DeyEXqcplaGPb2HwVZ8M9Vbe9o5kY9tuQ6jATnjlbm7cnocCe1Jrrciiy453olP0HDmb/ZdZVT5ugyroJqANbunChfKjaq8eIDe3uDmRHcodM0v/XX39joDz79u9LTxRonzlB7AtGUO9OL699bG358V/9IFUa74vMgyyS+QYGitL51ttuja0F5XTGQKPp6trLV5nBKqQMdfKkJIPYLZ+3H2TZ+nl2WXMJjk8+2RiCBMkKSUPU3WSwwl87cx6ddYlR88JUY5o+zkoUcXGsR6nphSRH9pOT6uxyoMhnHercmUCi6X+RNNEXc/ddK1rV9tNjAYo912fK+SYrb61bl/c0YJVucfYkoSgRDpXAQCaZXrN2HG36ngxzVKNTTp5MAk8y1PpbiyboQY4i+UZ24kOcOTtG/d/IHQRLEsXnL4z1oLCVfIyGKIZtAoXknPNfks2fP3+skux8eyby21SJw0Y3Z27OpvMEJo2Gmi3lYHPymiqASqXqIcSINRWEsqMCcbqAAwgOh83O3Ccy5NnsZ3NuyCPG2IcfWp3ADCyZ7DYQK7Jl/SVW6CLnyn/kyzP6qf4FZxfsyFkfyMB1UN3YrMmVarkhqarPUQJRZmPdS4UaOoHt5rNIOgoi7E/gZSdP5d9ULuglMnX//Q9m7pMzIuEjAEKkguSKruvtPZXKwu49u8vKlSvKXXffHTm17uT+4sXBBFdkxnlnj50hCQ/6Lb1ks2amyicQZb/YcIkBPomgUyWH7RZcWlOJJIGfM8wGOC+ZjTTeXlYyCSyTZEHg7FnSa3Jc1RhByHXRg7WHB+157Vmlz1X+GhIu+/bKK6+EPRdzIUZYSXb9xL/5za+TuIh/cMftIcjSYlDp2YfLyPDlcujo0TJ3zlVhMsbsaUbWSi3xvgAAIABJREFU66+/EV/HmQo5hn7YTvMCx5dbbrk5CTz+NN/kzGkz2+Zm3uLceXMSQEEaDQ70lRMnj+e8q8YIXqyF80Qf8ZX5NW+++VYZuthfvvaNZ8qtd95eDuzZm3MKSpceztLeYl+TsDYrcrRs/PDDVO8gf8iq9QB7954fhZF5IDqALctsxZNHN402MIfaHHwpykImhnPjcDdNWY0QE2j/llJri5iA8DJqIjWfa+A2cTRabGzBq589UzZt/rK89OJva9Z3Yk/ZuX1XNkVpk/CCeYD2TJs+JYwwIDc3XL+sGvBJUxIJyo5xRjDIcP44+xbt5Knj4dg+cuxwGR2pU4NtKuXuoBFqh0d2Hm2rReMcYdri8FDAspMgVDffcnsasWQZNRkbXrV/394IIkiL++vTkdm98ablcf7mzVsQ4608770J1sqV9yRzxJAxLN/8+u+U4Ssa5dvLrl07yscbP2plBydmSjyGjf37DmRNUDCDcnhexvDhhx5ORn3zl1+k7AiqIvK+eGmwvP/++vKNb3yrfPLpF+UXv/hFGg1rlWBZql0ydJ6jTieu8wt+9ctfxEnUjLx69SMJzBzcvoHBYD/Xrd9QBgercytrx9gtW3pDeXxtLZFyYkaLjP35BGQgLaojVzK9e1Ect5OnT+VAh4bVUMCBCiUUVIAtMIZkgxEhqLKXDpQqkjKyJm9QOAERRUhOG0Y1kXxgR/0DyaDIcDKgZLFpME/5HktZV2c5bSjqcbM6al+Hg2zNz509X95/7/0oUYNG9QZpaqPUDh3US7a87NsPMtle5s+vrDQcdZAP7yBjZS1AH/VTXXvdkgTh1hbUQuk4QeHocAw+I82pcI4o8MwdMKegp1ZjvB8qxvQWTTKgrmbGZU6c0Ri1CRMTmJJtjbe333ZbAn4BBXias+v/Djz4FuMjiySTRy6aQMW5ch3OiLWlcBtCEY5aCAw6xsVZlHlMUDRrZoX9nDgR51aQJuipBmFWAgHXoJR93jlTIfJe1lKA6NkqFebZVG44IrLb7lP7poZj4Dgp1tJ3KVfPolfQe/l7Eg8cwZE6MJJxopt8jiHU58DBtufgq65J98gc+cl7tRrhZUQ9P5n5/LPPEwg8+thjMVScHu8iq0VenUcyyUmKketh5BbUadkTwFJQw4/kXNAJnl/Sxv0EYuSPk8AhUe3OuWTYWtO7OZeVznly9A85EowKZiUTrJ8MnASBbKysu6osJ5asMBL2RA9DoDZ6UmaBvUwPLEi2kQyEpj5VxMoYxzAw4BIM1tLzMNIWnCFueliWXLM4ji5nWoXE2fXOHAIyxOEMpFj2vw+Vbw3aGmpuaxDYYEdnqmx+Fi5YkLV39r1nYDSILTI3pLLLpZqVuUITs8/0egOLsqYcMs5sGnonTshnkl3nnF28mCw9PciZl2xSTaH7OewGUtvDStRQISdkz8wvmfgZ02eGxMIPPRYCE4xWc+Zm/3bu2VUz7mdOy7dkbQXQHDzBqGq5dfpy65eRXfS4nDdVJvoHPftDqx6uDt6HG2Mf2RlZeOtUYbYq3QLUnjjrsrPOlz225nQK3UD2VBroRI46HeN5miqf+0ueuI41t8b6aTgOdAi7yrZ1WPtLQy0IYHtof/kH5MJQwmTOjx9NZZVz69+dI+ekSWJZR+fTuAakGZz8Rm6tYQMns5YqaBJ9K1fcU/WIIHUKxjdUu7VqYe89J1sT2PO8eXGqBVrWXyBkv70Xve+HjDs3bBH5aKqO7uk+kpB+6EDPK5ngbHNq6V/P2fhKkryQLeRIr3BY/bZvT2LIezc6jw5sGqMFOGwwvSWYsm/ksVaWJ6dXJn7GzBmpumW+0ThkJtUZbq5FZwiCqm2YlH/3f2xYftf0EtKfDaug52MnhkdGy7XXXDvGHhk9iQShvy/BkUSChBm9kR6/y5VEynXi1Hd25H1D48smhcigJhvYBtfLGbzQW2FhBRpoS03QoedOn1ntRcz70xsXL8b2uA/Z9X+EKZJH+vgkgn/z/K+TWFyx8p4ExaDvDdEOiJsgBcTJ7+hb9tF6SyxIQJvHaF+ciQdXPVhWPbQq85jIlHsKjsgVB1wVmC63355P0tA7Vkbi0VSPQ+MfOzhrrCfSGoDIsnnkhc0hg3Xg+fn0kWRERqm+CdlM0JcAp9pIMkW2hi9VRuP02g3rCzJUfFyep/HT7bsKOuj/q6++GlSSABRsUFuI881P9gx0hmqRitX9D9yfwFPSX1By6vTJVJi3bd9ePvn4k1RNsK7x5QVYYS/smRT7Qh/QphJn0FfO9+WLF0PV/vjjj8fPFECBrl26bAio4bgLAoOudNfL825JMs6SjOlKv+ivf/PLsuaxR8qTX3kq8GABNn1We6nq+WM36F+24vDBw+XVV16JHDpQzj1/6tLw5QSzdHZzLiAN2o4d+mw0WcDTZwKRqs2JYFM9pbMbXrtyy8uGc5JETpUxo87J8dIUuc1IVH+lpPTn+zbSxjQRfOAKA4Pl8JHj5d/9xZ+XgwdF0CoCJfeXzWZ4lG3Nutm+Y2tZv+Gd8sgjj5RHH3k8/Q0a/wm2oIHgil5FiQ4Q2sE333w9OEDO8nXXXhsHDgb6vQ0bUlZbtWpV+ktEwSojx08er47m+f4oNREoheW5nnzq6VbmaHwO0r49e9JcWdlGRqKsS5s5PzvL1dcsSfaPgpbt4uCiyVaq03SqoiWjsmb1I+W+e+8pFy/J9pRkZrZu3ZznnKNREGvTkaPZZIZ1wvieZFgqS9JgeWTNI8kI+M7hI4fy7Lji9YIwcgzcT3/2D2HMmDdndlmzenVKwZXffmJ1sjrGleGLw6k8vfTii7kuYwsrefPNyxOQXLw8HLjgf/zBDzIsNlWxy5didAU5t99aJ4b7jxK4eLlm08iSzBZonJI+lhIBle8R1pS+Wz/kohnSZv8Ipkoh5Ulhgu5QldX5lXEfjoJojDp5gotmEBrKTPCToYHB1kRrmfkqqxwwTpdJ1mRy8eIlMSZKo5SsSdzKx3v37isff/xJHLt7Vt4X+B94kHfeu29/AtI5c2bEYcycgMyeQdk4K4rMwdZYR7k6YCg/9TbVRuG2YFFViTif4d9v0RJTyhQkY+ecBVZ24UINAM3OaTVQUjgyt5QwQ1ObePfnzCYIvHSxDgOdaABpRxQ2BRw4xqSKP+ccUSTOuuuE9lo5f/r07EfNMNWzG+YvLFIooKdU6tRK9dsTxdLQyDfwJtcNa1apjgQjwXiqesp8g97oU8CiI9si4HCeXNf3yEAgQS38OkUP2tdMKmcIwPkEhBli13chGUDPp0GTg8JJo5c8H9iH6zPCZFhgZd28t74p2X9Og+eSwUTBmwxnJmjXgJpeUoHxPk2Pn89Ihlgz++b+npmTUh2CrvwbKA35FKgneJg7N+9JPzXXY0jIaK1Qgoa0tarNNRi1TwwL/czpqrMC6lmaNn1mZNW+kiXGJAxjg+CgcNonAyGgk0A0wDhcC/aZI+FccOxlJzm8dItnpr8qIUalyq6z1UpkjO4DKUYQosE3s4OmTo0ceSYMOpwATqA15OzYN8FpM4OEY2/elLNd7U99bgFLU/V1ZsDIJFfsJUe/OppM0mhgluzS2+vWRc/m7A8OxuEl8wmWR8BgL8YpjB4wef4QqBL5qNXLxslmE1ROyCf5SJUL1HXa9NzPnzXFciboDsFsM2+GAQ/pS5veio5y6OjhBDtkA32+eUipxBw8GF189Oix6JuGltj7mxfCiD+06qFK059scm/OrvdJ5S20q4MtYoaZQS7IJkucyP4LYhryCevoPeh/jrCAMNXQ+ZW50LqilZUgapzMSpEuaYHty4DpuZmFdubcmSSFAl3MuW7PmTbYUYUAuYpn07MlkGAraob/UktnYknqSXO9+3P4nU174jxam2Y+F3keGR5NAMPmC/7dg12S2q2Qm9FUssGkJAoEV2FBO9ebPZUcSLWgjOZdBS2cxQrBrJBbjn3DmkdOyEiY2EbruAGJGTKnX4j+qI32tfrkua2nvfTDsZYUg95ofu+c1mb2CmFzL4kWMsyfoC8EXAIdAYSsucCNX8FOQ28kadPysxrb6f1ChNGCf5OHKsd19k6IY1qkJnShhEKCEoM/e2vlNwkwSZ6B/rEKcipUmZfEHqqcIkA5EjmoA5IrSydIm3UhB85EbSGYGbvvO559z97dqT5JLqlgOlN0AX00ezbI4qTAEl3TepAH9qmh7784eDmDdf07m6DPxHoLmCQVPd9VVy2I3aOr9L9woGX1/dBxzeDjlffcW3bu2JZAkK+o3wy8VDWfHIduOsFE51gA4pmaod3eM+9lrQYHKlFHa3wFmaqsmvxj1aThBBC+z37ai4YkpLGp/K9G9skZO53iQUun01Fto1Uv1Yq1+9dqmfPcQKSbQH3L5i/Ljp07y4cffBTYNZtrAKgAgHw5C0GMQJlMmFieeUZP06rYIP7Cxcv95cyZc+WF518oL730cvT8NUuui1xAYEmisVkS7nxd1RZ7aR6gPZphUDqKdP11Ny0LnBk5haKDKvZXvvpUrcafOVNmzZiVcyBpNWFiTwIoNOMvvvRC2bJ1U3n66aejl+k0usPze38xBfvXMa4z+re/b7CsW/dmdJcKGjuVpNPQYBkYGhyb5WbNEGS1HTnwyaiLvfLKy1EGnDOOs4jb4ooGc1BaTW02RqbNplIONieMajVlFmq+pnnWYrhRk5GIYztypRw4cKT8+3//7+JUEhRGGOSNE2IzbCCHAEvax59sDLMXhx+WWubMYssiasjkUNoEmU6OxPe//70Y9DpYdH4M+Pr160OU4NDBKDPUFKLm1E8/+ziN+zZp8aJFadJk2O++e2VZunRZlBvFKwv/9ptv5l4wrOkjGBzIUEjO1uw5c9O4K2vlGhZ+y5eb4xxidTt4YH+y2E8//bVyzZI6D4UhtuYGN9n4GTNnl482bixvv/12hDV4/5mzyxNPPhV6a9Wpe1bem0j65KkTydA4dMr2HBGKTHD1ox//5zC4zb9qbvnm73wzJdsp6duotIaUnsm1P/7PP06WmoAIdBhLziic+oSennLy9NlMR6cQCOrOndvC6PHk448n81qnBRu8p3pQHYPmgOOO7BjXHtmQYXOYKeomQG4aRj1PEwhbE+/spzp9dY2SUWmrmTay2FyHYm4a5cmiH4egW2a8dR3/5v3yHX0gQ3V4mWv6946O2mNy7OiJOB5K4rjpPa/qYZ1w3p0gUBZCs9ttt94UnK39lG1qjEWT6d65e0fW5sFVq8rN8PrtpVy+hE1nUqAmSvIbP/owsBaZXu8qwHaglYAFhNaloYmtxktP0UAULAfAvZqMx0cffpRKBgVUkxST6lyeK+Y51Mor5wMO23vHKO/bFwPmPFU5rr0wFZZ1OZlTRklyIO81Z26Us2cB3/GjEsQQM47W0lkUcArgVFhcV5aXXIQF75olcRj8ft/evZFXzqrvchr9XUDhuhxgmUl6hrNgPSQL4vS0BhtScpx4NO0V016nZ8dxaPXbUPIc9saIgO0JZvbv2x+nmzFKI/+JE9E5y25aFoNNJsFBOBEMJvgCByQQkpaj6X4N5M+71cnbEjsVkiNxkkGwZ85GbgWgNRiaOUbCUJlvLuUeggGBX0gPsAWePh0F78/OWJ2dVNmuoo/Hj49TwpjaB/LgnvQb2CqqZHJj/0HkONMaV+kmySAshdbQ/oFi0SUJkMd1xFCBPMqcChTgzuk8+lzCRGIFDNO/c2T0fzTVVnqE8W8qpnH2MtOp0ibXqeTDSWiovJINMuLeAjTOmbPNqeSwcFY5PPaRnvN77yLI5LS99uqr0fmw55wnFOcgKL4viOV80O3Bt3fVgascM9lKVVnrZm05moISMmhtOEX0T5MsIRMy7OdA3Xp7kzkVRCOBqANNr8pz7z+4rwxdqplZgQeZBE9zdj0DaykrXCsxTfDIcT6c69LnfvHLn/9DnEoVOjbI+oFzJBGhj1GvyXQDBnvz+UcffayVIDkfJ75Wv7pCae+5YfCtm+Sg9/ccYGJ6I6y/s8K5Jo+qJWj0M3qhPb5/7RfrrmgLsi7QWPv4Ezmr5y9gA2NT9T1VamnnpLGfkhOIedyXcxTK627DN+dnHhQ5Zzu8Y6VePpF3Jxt+ahAi2L5SLg4NZE8zT+biUIJNtkH231o7b2QpyIQLJsZPin7hsEkoOcf+rlLkLPk93cx28G1iw0KP35316uoaH70lK07G6W3fxfYHxmjPwUktEr0r4ej56qBgkMa+OOMcRZBZ7+rM6KGiKPR9+dHDoMdn7WOPJ3kGieFZEjAGnl2Za61t0DTj2pNwI5+BAo4Mh5jIn/WUJMA7DvLfll7U2vta5wE1rQp8HWfE3wXdSQDNnBV5cE4lGxuyFtd1L2eC3WdvPv7k45w9vlWetdUGAcpOn4EihzilhQAil5Ir6VXavCl2x9wawRI7ys5AJ3R1dKXyft0N1+dM8P0EnvxR6JPKRFgqy2HhDHeWPbv2BIFDv37w/nshk2Lv9JuZ+6XqwMYiZyIrkEPd3fTp5Raj25z4QLFDJ1U5LqS3poEHQiM5hzUZQF4rJXcSaNOm5/nA3CV0rAXGX/pBQAbNYf1cE1sZ+CV5ofetfUN445zZN0Gbz1tnNpR8uxZ9UXv8VE27U5Xau/dA9llvMTgbG6zfmG8NflZn5gh0u3M/QQ5dwa+j29s6VT27yw//6odl69btudbjj38lCRakWKHf7umJHHoOCY7FVy8pK1fenblrdIve82rzSuZF3nf/veUcyv4tX5Q1j6xJ0ruePe0obeV8LxKlyXkGzHoSKz/46+/nGQWzEkeSloKi9B2eREIxvg4pn9BTujrHh+Til7/4RWSvQhpP5JzMmTcvfVrOn4r2Qw+vKm27d6wftTkvv/zb4KwpRQQClIgHCuY/E4otBpYOVI3tUYaUjM1ixO1Arf60ZdPDviIIGq1C2PRVMKI7du4tP/rRfwoDyNatW1Lu/epXn44xFrmvW/dWnPlVDz2YTWe4X3zhpWzAgw8+3HJSK8xOthekAz7QAUaTvXz5LVFmFL0SHeMpY2uKN0WED1xgxGEyNPO55/6p3H3XHaWnp853SQOfkt3l4bC1iEopge1bt2V2CqNOMGUjNm3+Ig7h1deYRtyZPheOCkcuhAlz5oxBHxxkA0dnz6oc667P4fRenuvEydNlw3sbUubz431gqleveaT8xZ//WYTym996tty07KYIuqCG0nt49eqaeT/XW370o78u+1rUyGAET3/ta+XZb36zLF60MMaxZh0ul01fbC5/+59/ksyhPb3v/vuDU6Ww7fgkAjUJ/XZtCA6edFxb+erTXy033XhjmDY4XyBrHGpKGJypwqFOKnSVqVMmZWAoxeXfqxNV8equ19Aqk5EmMBG4uB6D5bNVqVR++yZr7vt+miwkY8pYUaYU99zZs2O0aiBTS8Jp8m5vCwzDtZVMBTgggR999FFYTziHmEDSP3EZZWwrKBpHMU2tcDUNs5N7Emz4s3sImPViXOjrC0Ttww/rEEiO/4MPPhA5q1mfzjj2mkxl1m+59bYYe8aUoSUD7l2dmhk5rMrz3oGRr2Qhtf+CAWFsGUaOkLOjZMvxuftu8y/qmnLerIvhoCqFYGNpMFSNmFopYO0bGRTcLFp8ddaZs2hdq2PbExlOf4y5GjNn5f/+ri+ForY/3lPAQG8EutRf2YtUXxrceVO5AZ9zrnyfE8Th55TIyNjDUIQuauG6p0yJHtDXQN807F7OEEeYcSRLMrUC1IYqtek3jAFuK/UdTp5KVlUzLUVqDWDnOTKcH4bR9+gzf9cjCMrq/WQLKVv73sBImmwfHHIgOJcqyUfjoCUxNHKlTJ8xK8EvGB3DaT+dR0GnrDSD7zurHlw1Ng1d357vu5/gIlXZSRNrH2VB39+VYMYaq2aQHXJz/NiJBIBNRjKkAKOlbN6yJbKyYMGi8uSTTwVOJ1kSmOLolay/9+Tc3nnn7XGWfd7949zoE2pvzzyKW269JfqfbCHKAC/1Y+1VGeNcJmONDnUwdPP/FSbDUZN0qTPZ7Lc9aqhCm+QGx9nva6M3h0OVclzW2bMm0dLVFRhegt/Zs8f6uJp7C5rJLxmBBAhiYdLksUw8qJi95xw5V5xS/6kaMJ6eObDS1gBeTdYXBwfLyVPIDa7L+tANHOOaER9XPvns45x337c3DDDnv2eimUE120tu2U0sj6EmnzQpuHrvy9bQ67/+5T8lUcG+VGdoauTbn1XfoAFkUMkOR1ATssSepBsnU6C69IYbsm6CMfbdGgvgBMSNXiUn2LQE2aqs9lt1AmrCORweHQlcW1AYBqwlS8rcObPjNLGFtZl/JN+tyZDaE9n0LYHJxpdoJSnIJkey6fXzPhWKN6FWm2bOCHTJWQOXEUSGiay9rfSeO1t27NwR+BXbrm+qksDUeVPuq/JE5gT53k0V9Ooli+Oc6hOoVco67yvU2tNl9iskGuzSftKH9oWem9SjOlQZMN1LcsF1woo4PJLzwg/xvPF1rtQKVa261wScM+bdnGEBVLLT9l8/2kidOaia5zshaGmRQCURc+Rwkh78JN9vEgHe39oJ7HyPf0BBkiHP4XcJzjorCRQ5B22thFIVlmUPMRc6LzcuXZZ9l/SVBErPngpFa+C26iJfi45MohbJ1Jeb6yiS9FPo4a2kLOR/XAsZECIVtjQw32YGYwlMz7rSs+yaPYak8Z7WJ8NIY1OOJ9EMXmccyLmzvWOEJCqSdAm/9cC+A9HnAjOwf71rejoECCpKy5cvi9McZ/y228sNS6/PfCh+j3cF8eTbquBi4CUfmbkUSNvlMTa7Rid7VnJmPwWcCUgvX44NaJKrzXo0VXgJdpTMmMvYaD4HOcrwXKiq/r5UBX3PuaZX+Aypggwa8lzZ+iBCFAbI3qmT+mx7y569++LX7du7P2vp+vSNNVaAAJmTfNS+AX1047Klado/emJ/WbBgcXnxhRdDbGDtVq1aneqQlg7Bhfe0dpKBka+urqynHr69u/cmeHSt3t5KDLLy3pUJNAS5Cg67d+0sr7/xesi06APv7T0UK1SVvOPe/XvLf/kv/5Dnc1a8G/1O74BGKxogLnBe9BLxk5EtmLUkuAwl+9Qp5fEnnixbtmxKHCEWefbZb5W2/bs/GLUQNsYBMvCMI1AFMrn1OKsOjpJc2K7a2qI8OGlNoydHIjMALteMvOv5nP+SEcMokox/Z9m5a2/53vf+svz+7/+z0FcSSI4aWJlM2ksvvVAmTKgsERofPcv/9q/+VTb+n/2zPwqDGAWFfhR9nsXANub5GUcZ3v/z//jfs9n33LuyPPXkVyqDRbmS+R3P/fxnacb+ylefLh2d7RGmD97/MILtu7KUjB1CAQrM391jCgM5tzaRp6G2qyOZeM7CM9/4nQijz9nAv/u7n1S++wnjxyA7MlT//X/3x1FaDqNDYWqu8vCunbvL/oMHy8BgJSGQuaJQsGjceOPS8uprr5atX25Olcmh4LlZD4fw0UfXRphlN6zHuK7xMYpwhMtvWV7uWXl3madhVqWgreJKf/GPvyoffbgxkD1VANUH5AbY2/bu35MS94UWfMfvL10ayCToe++7r8ycNq30TJxQ+wu60TRWJhbOqP2meENpOXFCsjT9gwPphwgutzUnQpARo44JrsUmUqe/T88aMnwOQDPnwqEDNfLu9pmwNyVhFTWCznkHo/Gu9qAZMujPMTwmAQvgGZ7BoTRJvr3u7cwiYQQ3b96c4FnGQPZh2tQ68EzmSeaZ/CbTfuZkDiZnA20m5jl0xpSuiuGZs6eSwdM/hoBg6CIK2S8Dv7j9jtsSPC5edE32jyH3LpwD2UXX5/R/8MEH5WtfeyZ/Zzg4GpyO0FVeuBAD2sAikmWcOy+lffdsBlxGUauotDKUZLZpeuWMOtOcAvIb49kijKDMNK/WJuHqsDKIDRschyMGu7MrgVYd9nY+87caatbguvv7/uvQvBkzoyvIumyN9VM98yMTbk/83vc0Tfuzyoz7e58EUKWtQpv66iDdTGJub4sTK1vtfAXqMDhQ+4Nas7IYZO9OXrG1cS52bN+W8niCnWnTcl/v0UBK/LuqDwcp2HZDZkHmJk9KZti7CdIEWHSd5IZSv/8nq9uilrZ3cabSH3cuRlBg6d9znb6+BD3WpfYvVX3nzxQ3ByLVpenTo4sbR6bpgQQvlXllQARRiFhkQuHifRZE07uROYGus+w/6ydRwzlasWJl9k7FSXKGkyIIFYCaqybjyTniIAQiNW/e2EwVMDW9PmECmlGZ+uhB55p8OMN6VzioDaUzA5xqz1A14k3CooEiqpS4lr6YBK+tIKgOj+1PFtDe2QMOfSU+qBUi0FeOTQP7qBWTCqlt4IFplm4RZpCz4MANxLbmOytlKycSeyC9Su+o8iVx0EBUQNvGdYSuW1+L65MxQavqBhmFVGCs/bv1/PDDD3O973znu9HtevA6WwkXelPV2Npzhshk79kKW/M9e0Bu2TeOpWBFAG6PZW3tJb1Ab0qCWL8m0VMz+RcT3OgXJc/uEWaumTNbLEiDkVPPq6LvbKLM50yROtUDwdIXn+uHOJR+TbKqIvPDH3y/fO2Zr5XVa9YEhWE/OCVQFw2NdNO4T49Yx0q/r2pcqyTshMoSfVqTm7XS5fP2zbO5hmfXMP/A/Q8kuGdHPvjg/QQfgQZfc02dl9NX+6fIH/suQCYXzrEflew6oqIrgW/QJsPDZemN5H04VV7rax8QX2C0ok8aKDDHnD7hmJlPInFKjtJ7I5HR3V0rLy3YGb0rkFGZ8ntJrAYGy1Gn55KMMXz1yOGxwcr0yaZNm7IOgjt+Q2XWnFwHxPb316RfD0Kf/gQN3hu0S8WPXvVdFU5729lVE1MCDzLnszL+kjN6z+yZdYEweWvdW0mcyZizPU1SopEn81XYbME3e9SQiNg3NuzCuTpbyblUBZQAPXXrt8WbAAAgAElEQVTyRM6e/TJou/ae1H7Fmig5F13TMLJJsrt++kuHR0Ja9Zvf/CaJRZn/b3zjd8r69RuSoJs+ZVpZ/+67qRZylgU3vvPiiy9mzb7zne9EhrCQCWoEFOyxJn2+kv2r8Ly6fxK89Z2qXU7ib7jq70DswatbOo6+TrWrVaWt7Hgd0bUCNLbLu4yfiJFQgFuZCHsmVcg54qwUAySxKNrMs5odfZxEbg+oc4XiN0kExAhQDxcHL4Zdjo46dPhI/Dr+ZB0ZcDnXPXv6XGz/1OlTYqutP7TPQw8/XA4d2xkf6FzvheicAwcOZV8+++yL9CfTtZXYZF9googc3n3nnfxbGDSTxBgJUoK+JkPm9dAJZGfTF5+Vh1c/HHIGcLQG9i+YpcucY6NRxnV1prAArYQMCrGTPT7fey7066pI6K8VD/QUmYX28m9fTrAEMu98dU+YkLLSkcOV8EOPPL3Q1ndu92iqM3EyakQuuxMoQc+EKFGbYJH7ekEwKk46h7R9XIy0jWJwOBgTxoM0nI8CsWnB4LbYjDhcF4dHyvETp8u/+df/V3niia8Gqw9apuKCytTEecp77tzZGaQpW/f442vLz557rvSdH0izvYxXxR0eTbOVjWdsnn/+N1Ggzz77bPne9/5DIEKPPvZo/i0Yvss44I9XKtiR4bwDx5CD+Pyvn8+myKATCEKCttO1v/71b5S/+Is/C5MYIy4rLgs0a/bMcPNjhjJAjqNDmThk4HUOgmwcKsTMZli4KNA1pXqwClll2a0wru3cXaaHUaItPR0cOAb997/9++XQwQOBSoHZXbPk2hZ9YVsIERxk+PR9e/aXf/zHX0Qp3nb3HeXuu+9KWdMzdnWNK22jI6Wrs6O0jWLPOlP+6vs/SPSOxtM7CQA4J5MmT8w7Gdp09PiJGEg03xS8rIk5DNdevTh9IRoOr7vu2mTgVM0IblOGNWuHgj11+kzoSWVKUgEYPz77J1t4YP++8tjatXF2wCAEJhQ94ypgIU8CHcqJ0dGI5l5Npsn3ZM84A2n0z5DAs2VCt2nUM+JEOvxklOI6q6ejvz8Bx9WLr4kziGnNQdm1e3co0h0ksAJ7aaKv7CWHU1ajr6+3Dtlsb08mEXGBLKKMhUBFluyP/ui/LfMXzs8U8NrwPCfzRsie4IAiILPTptW5F5IKAn3BL7kDTWH0OOKUJwUNk0yekDuY+0MmnTGGDBQCCQcFTWk0Dh3sdMOY1VAPW69UDwMVuZTfUzL6BpwPe+R+deq7pt/uOHyeS/bE7xg8wRMj7u8y5v7OwW1gFJ7P/RkJRp0xpAjBYtGuh1RhydU5Exx8wQnd00DY3E+G2rpwphh3LDqcfQqYLHK84NkpWUPHBGYJvMeDd3WGtlJGW6bfXqqi3X33ijgIH37wfrK2TcY588I6OmqvgqrBuHHp+xHsXnfdNa1hpicTmIBMZAJ2q+mbnszE8dYMmQy7ncV5nJWA3zNaC3OZfFaVyp5bFwYsfTxjfWttOUMNlCrVoCvVAAu8ZMcYzWb+T9YJK1R3dxxEFT0zseimnA2D6NIs3JEMtHtWytatdcgnNruurlSJQBMyN2lAb8CyOB2CmFRU+i9Ed8nY2SNOu2rn6tWr45CpwjX9IH4fmIOEx9mz0bUxfnv2JAsJjmMfG/gdR9LvK1wJE9ho9kwlklxXHH2dSq/a3JBPOMNNn5IAV1DSzJoIS6CeqVYzdZ1rMRDoUEOawN65V1OlivPXYmfz7p7RerJnnGcynEAGTHpGhabQZ+ZXzJs3Pw4/OCp7BTlw+523Z73oNJUB2dpt27fmrD28ek1kEgzWniRgmHdViBB8n85j5M+e7Q27kXMEIiUZKPuuJ0lmntyybRVWeyEBp4SFz8u+g3RZ11DZt4+L08TBl5BpmubZe/12HDJ20GfWPLK2vL3urSQHJ02aWK69/rqcGwGOPgfnMfZLb+LMmbkmFtEG2slpdQbpanvn3RdfrUdjKM+IgKH2uFV7wJmn70OwQQfOmJ5h3U1PZ7P/3lFiUdKJjLAT1pEPwSlUoZSArVPT2Zw6M4eecp98N4yUHVlLsHE+An2r8hGSmgwdrRBjOt53+T7xgy4g5TCkesZYs7qKICfUqAfJDXpQMNNUHukkAX6d/1bPs/9zyiRqwiyaWTV1ngr74od/47ONnq0VwZ6KIrhce9tAAK0jm1nfFyujc3cm17enIdYI8+hI9oR/QaZcl+wIin3ee1b7MS52UQBMdyUJANo3aVKLacycwclJQjQJg/SOtbcnULVGAlVJ8TpioiIW6N6DB+vw0gTUc+eGEU1SoUmAOcPXXnd9fAH7lspW22gqUjUJWEkcPv54Y+b4DF+6Uv70T//HkAaB3+3bs7ccOnAwcCuVUJUp+87POn7sZLk0PJQqA7RQc48HVz1Q1j7+WPS1d3AWsh69evD4v+NjV8jH0OBAmYNoJ8FhtW8qqiCnEuLWExqoQj9P5FlFmj5nvzIao6uzHD52rA6bb/UkmRdTK36VFVdila8jGBM0OMN+Zw8gcLRxBmbcMz4+sOpH7zmJmBrUvvrK6wl2JPUm9UD6gDAPJogkx5LozgvfCyPvVVeDjyOdmFRGLuvvvFgOHzlS3n1nfXn15VfjDyCBsK6q4t/4xtczIuL9994L6ZLRGbt3bo9/xR+hvyRxnQU00/QU+4Qwy/vR95UgRJKmDpIn68OjV2Jn2N0f/vUPkiwXiGFTbjfbcRiU0py0vvIBKvB77y/vvvNu5PTQ/gPx41bcf3+QH/rbv/nNZxNA2cO2/t69o5RmWCVG4IQPJuvh4E6bVp1VF1LWnjt7Zg6bLIlMgoiVEKRZCGPbJQ7NaIxJE+BwMhtjAj/XPyCre6L85O9+EgFRwYGBNaBURGjzMUtluN3mzwKLoLiwmXEult5wU0pqNgucQYbLJhE4cKRxnW1ldAR289WUBDmXnFWfBydjgFfcfXc5dOhInG2Lp/yGM93QUgffwoAhgRdxKkyXDXZ6xT0REAdZCZvwo2B1mJ/5+jey+bIRnBWRaJORknGixPW3EK620dFgNV966cVgHG0ux3vuvPllw4b3Ux2YPXtmGT+xuzz11JNl994dcSjQfspSKLsq3ckGdndPTOnSQNE3Xn8zmb+HHllTnvrKE2G7mD1nRrl8cSCHlBO3f++B8v3vf79s3bK9dHVMKNdce0MUcRriolTQRI6WszC26TVoKz09E4LrxlYCnjB18qRyTgP5leEEU2kiHxyocIGBwTh9GFDCfqRpWFYQ61ariqPaxOE9dGh/uf322+PUBD4xZMZGbdR2IOyNw+27fuK4tTKx/k6uEgz01tkxTRlfQBr2tZErlUbV3JWpU5MB3rVnb5yYpdcvy4RdfVEYyTAeNRztnG8GR/kWTPC111+LvAv4KMMdO7cnw8fp5kyfOlXnXVAkhpuufmR1MlDkQHZs3lVzEojpaRBE4oXnoKpgwtd7/gbiWTOMk/K8svCy8zLu1oMy12sjoyFz5MAzaKF6b2vLvVEGM3r+LvjxvBQVg0UeZafJNCPFYFDakgSCTwaHsfcu7u/7vts0QgvoBTqULCfB7xoSiWQsz57N9xKItLdnr6wDRa+aCN7kPVWrOAcNFFEFiRPFcaIkzRZQTXEN12ow5apQwQifqH0lDTVuhr8ePJhsWxiMVAlaAYssmgyfoPNb33o28sKQB6Jzrjf6DvTQdb0/5scKN8LgNz9DX1M+70VBfyQBBweiaRCnp1yTk2NtJS44QmngvVQp7euw5Es5u5wzZ4QT6N8Jpz33nv7imThJ9hCEgsMalrKzZ0OeAlLVNP1ysOk++sgaybj//Gc/j/NgnSukCM1ubYC2/++++3Yccw3qMtEqC5IxDC8Z53zKvvYNXChfeeqrMRpnz5xO5biB7HJcnCvXpFs58jLtoFdNHw7nxLrIXrresaNHogOtddOLw6kiW41DJ9hu6IjtgYBFUO4chahk2L8hvtHDNi661rU4bRIF1ARnQnbd2eBYW1fXD0tSq6FfYCixZr8bvRLobIudzXvRh7KyModkxHkiyyqgPRMmxqiqbglkwDAYc87PF59/GnnRl8cZc98HH1iV4JGT4tyQdfp7/Yb10W+yjhwQFTnX27rty0z2Pnv2fGjbBZLOezLILYYmSQ6ED83gQX21ziZZR81LtsA2knTs7MpZ4Xi5ljNiPSUXnGEOIRlSZQANWrZs+RgcVc/HoqsXlWkZtIra/XLe3bqSDTrPWbn51pszH46McII5egZqQ32AwggsFi1eELiS5BBd70xZd3/n/KJrp/Mef+KJzN1w3Qx3Tk+LBE1P5FBvSPU7OuJcr1i5Mg40ch59QNaU7KXK1yKviU25dDlOMxmnAyS0JDTG9OuBg3keSRE60bwr8qb6FfhPK2lLZtJz0t6WqkAdqlj7bgRaZMWgV/B95EPOIhQFeRHIWjv7yRnkg6hmYaJT6fb+qmHpMersDBsl/Uhf8p+SPDx5IrqE/EIx0H10jjkvNVFdmTMhKEIP3dkxxkoKUVOZuNqS1OUfeRffkShQsbQv9sQa0rXWPFXY4cvx/0I20+oLkqigV5wNDmoIdELw01MmTZwY+fxo44dxeNkauikwpKnTAg+j25a0KlXg0nWwerVP9MGKlSvKmbMIYw7H+SernlXy+Lcv/rY89NDDIcx48cUXyqIFi1Lp42e8/fY7OQsCvcceW1s2rH+vvPP2uvLQ6ofL4NBA5s6YqwPxowo5c9aM8vDDD6Vned8+/VF6eCbEP/XOfNBdO3ck6WxUBz9Lu8eqVQ8HcYOaWcAtoBMUqAgadu7s8fucR8k6UPbR9vby4kvP5xr3P1DbMzCn8bv1yHk3OlUQQk7JiSSzSuu2rVsTgEtQIo768Y//pqxd+0SZPm1mi3X4dDly+FgY2CTgLl2q8ktO7Q+95134seTCPv7Hv/mzcvmiipzkJ1+tLay/v/zFL8trr74RXSiZ3tc3UDZt+jyJHNVeKIqhof7yu7/7uwkoDHAlO+TK/egoPoYgj6/jHSCG2ECkJfSguAMLHH9r6vTp8U0k3GNvjx6NHbfnWiFAbweHLiZOEEPQbV9u2Vo2fvRRktsqo0dB8CVWW0WMo8cOp4rddubEtlER7/YdO6JoCbOoDOSGwhCpYiGT6Vi8cEHZtvXL2kC2YEGqLx7QVF5C8eCDD44NvpKB5nDUeR1d4bIXPEyZOr0cOHC4/OKXvyhffLEpm33rrXeECaIantE4qbWqsDuLKpi5884VCXA6O2p2fvKUntIzaUKcBhzdGs2WXHNdHHoO7pdfViazGNtO0J46PNBihBb64qXywosvlA3rN5QHHlhVbr/tzrHhdJUd5FQqHqB1FBQDHdjJ9DrMMDCiQZCkrQnKZEMIEIP161//KrzuDon38I6wonfdeXeafDFxoX+WWa3DphZmEu2VK+3BWcIzDl8xY2NBDuLx40fKvKvmlvXvvpPoXQZvymRZ9aGyf//B8sF7mNu2lwP7DqbasOKBleUP/+i/STZ6woTO0nv2TObQoHXUZ/STv/27cnlQWbuzjLbVkv7M2XPK0KXBMtCvGlex5u2dlbVr6tTJ5dnf/b1y94q7soanzGwY31Wmz6gBjHUJ3rnVhEompk+ZHmWqkZXDyij4e7Cupv0q045U+A6lWimUL1dMcGfHGC64wfT6Hmeygb9Rrs3v0lNRKtTB5y62WEJq47j5PBTs+DC4nQ6lalvZ8O6GZCcEnDLeDphyLlY/B4wMXHft9XF2P/vsk7J//94YREHmJ59+ln+fPm1aMM2pwIWVZSAB+7KbluY5lf05eTC5GHFGR0fiyAVuM35CGejndG+O3FVoUs3+COgZjDvvuDOQRfdiJEwuF7Qpl/u8e5LFahTGJRsP++89yKs9EbRRtoylDIsf1bHf/d3fy2dVRBrKb0aogRHVZsqjY7N16AJQG4azubf94shxLMPS1XoHytS/uVZDcZ0J5KdPR34FLAyc/3MkwPI42ZwBDlnuffRYDX4RUHR0xGmoWayeVBNljzgpHADBgKDAWQI/3L5jWzDInBz3EXwJHhh/Trr1bGTGuiZY6x9IlZfh54RxFkNBPjxU5s6ZF4gAOEwC2L4LCcRS8Vp89RgEBAyRruIUWBeyHMcUA5hMWquZ2B6QS45c0+DtnT0TZ8aZw7znbNXKumQGNi29KlPzDD5PbgzU5SBgsxJ8mYcVTHya+msmzz28s+vSa84IXU3GQMFkGTPr5gqaeDBE0+1Hyje+/jtJfthPDlglr5idxITnYhgbpwdls8x3A43U9yTykBl2thuWIkF50zfXNFarNqRhOQQkFdamciJJxlHStB3IBgbByEINUjhZaRg/dSrv4bn1qND7gj4OqMoF2XemUMb7c5IefX1jOHoy1tDAjmvB2pqzeOrk6ciUjK9AvUt/Qnr+LqbvzR4IdFRlPN+WzV8kI6xqR+ZT4Zo0uQwEclevYfTA1CnTIw9NIkclftMXm8ay18he2to6clatUzMUWcLEvSTknGeJD8kQgbEKjApLExxzYJ1/iUp6248EnfW2ViotgsEmI4/5lAPK6cYUygk3eX7m7Jll0uSe6EUyCgVBZ5Np+61KoxrER1Dl06/mrCSQL6Oxb5JfgqRm7eitBsYcOvzuriTzJFfs6cWh2sPJhxA0CTozdsDvLtahuvQeKAz2sSRex42LT6JS3fSSOAvskQCBvRZEcHTpRN9xNsmLe5FpOpNzb4Bkzj34dT+IaYUJWSu/lxwQJB7Yty9BbPMsAh33+uTjjYEqPfXUV/M9mfkGmhV7rx+sr6/O/CEHUyZHNmMfB4fK5k1f5N89m4olne9dVHP4QRIAgTeeOxcHm+5cuvT6VHzJJn0o2OZwW1/VUBUS0HdVLOfJ9exBUyEXQFpreq+BYvaeP5ceJevT6OJUo+lj89Rmz0pyxnnkN6jggitKUujjVWU6dPhwAsDQzY+OBokiYSRjb23MAjNSw+/4TA17ZJJ0M2ck8HF9AY1EGHtufT795PPYYwlzgU5He0f8TeeND+hsCTyc3f/yD/9YB/2exz5a54Dp4aKboBamz5gaZzxrcPJYUDvpkzl8JPqObem70FtOnahMic6BZCV/ThFAJVSiI/DmSWj9Tyax4++Cl/QM7d8bcqIeFbFdO+L/kAXryQa7pjYJ55d9uXHZsqyjsyqwt08C+rPnesOEy1b+zd/8KL6mQHfLpi1JjnR2CjoPlY83flx6z+o9PlrWPPJY8jgSKXQffxCkkx/23K9+VNqK3umh0tHenTmK7v/Dv/rr8tHGj6PnayK2O6QCEtzsJBsF8bN8+Y3lxPFjIa6hs9nEhmSM//PRRxvLQH9f5vdAAOnfkTQmD8OXL5Z58+fl/JhHSP4UKOIzlpI9EpdcGrqYap9zA45npiHUS7nSVl55+bfZ++Ero2Xb9p0hlLFndJSASntIW+/pnaNK2f/w838oF/r6y7333lNWPfhgcNhewgGXDQWb6TIIdO/esaYkDCuMqe/LsK166OEoCsZMr4gDIzLmQChznTh5sjy0+pFy8fLl8mf/95+lqiILhwEIrRyFTDhS4uvuiHI14Rmjl8NhoWXYTGD1O70QnEfedJ0sf1X55NON5YbrbwzsrilZU5IcCEqqoRIkwJjYbrrp5lRzNJdrcmMcHWKQBBNxwdBuvvmWlNjWrVuXahAlwOhTlIY/Tps+I4anDk+cFciAQ4Ia2yyKu+66O8wi47tbDsLQYPnVr34ZJ3XF3SvzXJrgDx8+VubMrU2AX3wBDreyLL/5xjjS119/bZxqAeWsmXPKjOmzQnv8xutvlQ3r3y+Dg5fS2Crju+L+u8q3nv1WmToNBe/pMqI3BdwJgcH7H2UOUdsoh2GgDA5cKvPnLyzdE8aXs+fOJDCr1KCjpXN8Z0gJ1j6+NmQP+qbACs6e5tib1TBhDD5iH1XYcpAu6JmZHieWQ0o5N70e3pnzZV0YG3CWNAdfNa/Oi+jvizPNCU5WtzUDh8MQeOWEiTGKHMUQGrQgQ5Stf89wvCFT4DHvgGTI7tXmVMbBIZYl+cnf/qSMHz8xCoHzR9lydjwTWBkDHgrPU6fKkSMHU/XxzIyxdZNR07hKwYH4UJgw+xIEaYqbMqlce+01IXBwjgT7AhGnl8PvUFufppJALj2j/eW8b/lySzJBDrzEggy6TIYMPJkj04wb2QEdU63yGcZSxlujOGfR9a1dQwXNANYmdZApbF6Vycs5JvdNxjj0ueO7k4nlHMmu2RsOd4bxzZwVZ0KGUvDix/o4w86/jBGlxJg6L+5JrinIxnknPzVRcbhSJU+bVgklWrA7Z2/9+nfj+PiedaNAOTQcae/OcdEnJNgGixIky2RRnIG2DAwk488YWd+tX26Jo6sS0VBsu16qTi1Z839rLuAxyMzzcgA5dpwtsiX7Dc4IUup+DD4nDFyArAQvDPIyYXx6sHgdZIuDJEkELipz56wISjkz1oeDmGGfV67UhMfwcDJk5Np603t6XvSTaDSlrwRv+ho5bZN7DO8T1NU5TYyUzBdoVUMZay84qyBonHLVHRk4ukOwQx5k9QRAepScM5UF/86RJqMtns2xqpygLcQUI7V52XtwSDO4tbMzQbp3ETTQnQ0tL7nLvI2wSSFFGIlDFrhBGnKPpt+QXFboTaWLt2cJtsw2aW9PYkYCwe9VuchoyAo6MSvVQa0cb3rI9/RgNgxLZCTZ5ol0i9lHlerb2bfn7mH9k1yBtb+CWfNAheLdeFO+450EMrKUgt06Z2rS2Iyewwfr3Cv9aJJx+/cfqgQqo3V4LBmtkLMLeX+ycf11S2OkyUKGtZpTNzQY5iz3oVduv+POwPYCk1G9mz27rFyxIufW+4J/ClJVIX1X/5PPej9ZaM8qW+vdOMzsPbIKJDjOsioFXD85oJ/Jzv+3mZ9t9FmVIM/EiZRprpSv43JeyD0HUm+jcwdGKSHovJMJz1XJRKZEXmq/g2puZV3E7MV2OSe+j5kViY/PCjJUkMit56qJgzooU2XB2WhmJiWR0JoLQ1dJbvAbyJnzzU4J2lKVTi/NxARFDVVvY4/q4OM608rMDz4OmaoJmb7oZu/O8c+soymTA4OPXHNqff/iUHS1M0O+jGEgCyqg9gbKxH04jfRg2gNac3zYOTJKR+sts34htJlUh0rWns/KzGjPnA1Zb/uscdt70LGu4T3Jtnf/9JNPItMSv01vrPWkaxMsnjkzBpOtNN2Tx5In7KBnrVC9Q/ERJEXAGmO7BwfHhl6SSdenf2uAZM/qeU8FsqOzziXauaPctPymOKz0nUDCd+h1lY0zp+tsMn4aub3jttvzPp5NQEMHNQ53z8Ta0/TrX/9TmTptSlm8GMRsMBUzvuIjj6xJpYbssMUVPllhhRU6iVRmJGgcf08SV4+TSlgrEePv9LFA0t6nj1K1a7zkmEC8DlWVQEbZ7nr13xA4jMR/CfNfi8DFdd3L+W8CexAufze7EH03PSbZUinakUKNCzJl16496V8BYZNkfvKJp3N2A30+fjxyT04857/4X/44aChVZhA4FTaJxh/+8K8jE+SfHvUsd929IvIpEYjJT3/T6VPHyskTR8eqns6282SfBXp8QzLQ2UILXXPtkrLynpUJ1Pjv1l//mSHL9HaTDLc2o1dGgnDSk3XfvQ+kH9oZO3HCSIorZaivv7z+2mtBg5gPN1raE+xcaSshZZo7Z055a92bpe3EsS2jDlSF7lxJNWfJkqtj1GRAGE0NSIxgeyZbV+KCmrkz1G8kB9LbKG+rlPhRCZo5Y1acJIdEhcd3l920vJw+e678P//u/ylXX12HzVlIpXpBjs1VKYAhV7HBdMQoK9GKdrdv21EHVHWZIFsZjG5cujQZi1QWrozE+MgEURahnrbYVyrzCaVfJ1APlbnzrip33XVnmc6IlJKeCyVz7+OwiLKVXFVQNFQ1tLfm8NjIZBF7e8ukyVMrq1dbWxx0MzPee+/dcuLUsRAnKK8qLfZd6M+8IAZIVppDjG1u1+5dKaUuXnxNufVWsy72l/Ub3i4LF80vTz31RJxlyhfdp89Mnz4rcwYMWn1r3dtl9+69cY6txQ03XldW3HtnWbpsaZmgNwQTyxUkBOMCFzOolUBrOBvX1pEqCYgW4fIcjAJnRQN9z+Tx6at45pmvBxooO08WYlTwPYdhZST70QxfFIBENlpZCkQEIwb/dVecswyFz1D+ntdaMAoUqk260pp27nA2sBLST1lz3qxxU2qvjnrtp8rslW7ZiC4Yt9o/E2KDzmS4ko3q7AylIVaSzz77PNO3YTxhu8En+y9U2k59Min9d3XF0MswMWQCaxky1bRKZdqXXhwYfkEIQ2wiMHyoip97Ozcw6JQKqKNsk96m0VJZ6BgjQYrfB2rUVsrKFSvjaF+9cFGuzfhyJMkcZycZzIHqEM+aMzty7bxxLvRGeQeZMddmaFWzOBHgXsmstQJ0FamGtlRwksxiT50xwUCa3STR0Axu5Ng7G85iA7ULwUVrfo91YxwYJQ4KRaXKk56MFk20d+ZAVrjV5CQ/vJNz6sxxYDxLaJZb2GhyJogRUPjhIIHJcp44x+AtFLPAj+PmrAhGQpbSGsh3zbXXVYaZI0dyHxhx2cfKGFkraeSqYdexlgyevjZQRf9eZ3nMSHYdnMk6kQNORiPTAgrGx5408y040GCgdASnhAPFySF3AgjBp+DHfrk2h01QTgdy8Kyx+UrOXYxehpxy0k6ODUH+eOPGVNXA0kBgAkcLk1yF+4WKN8PvKuOUDLLzRz9wosGFOUquXSttV+r8Gc2mejIzUNL08tPR4xI7lX1Tb2adsyBB4rmcyYb2HSyH8ZYUcG9y7YdcSmi5LsfQsyXYvDIS50+mV3Kmr79mXV0jDeMCqeiLOk+Lw0jeNaFW5qlK1e28eueGAlaCwPpJZghSOHZzZhueWodEun+lFq7VQyBSttkAACAASURBVAFO8zOuo86wqZXrSjEtG89hBw9j49Kv0D0hjnHWpMVkFxrriT2BXdQZZp2prn3++RdZfzJe4cHWWWW5Dt0Fc5kxbVbk7JNPP0l1QfCSilZ/fxxX+ueee+8vJ5yDgf44ohIMHNoE3ulRGg6cstLpXwzyAGSIvVahoXsFP+w89AI9KqnFeRIInzlzKpAxSU26VVDm7LEtHDUVM85srdJdCXzb2jbVb8FeAjg9I1Mn5xoqSX7oV9/xf2cEpCnw9v6+0MeSKfeGOHE26G/75JrOj/VUVbHf4L70ogqHNbIvfsir61hTgQ0YjkqLfezs7sqfK0S2EqDY04oYmTI2EFZCDEw8Wea2tiorV64keD97+lT0srl49KOggOyo6FWHFTPtaJKgqoHOkky03/G1ZMBDudyNPId8VFY9FWjZe/sjaM4A6NYgdo4/30NiS+8UuJnECsfX5z1jQ65gbZ0D7LD03fgJPSHuaRIwIazo7Mh5PXrsaHRIAz2yXtbCeXCu+aHWkQ1rKK79XtLHczdywM6x63wACY2GQr2pzJM7yTHfpd/SJzixJ/ZmZPhyuWo+BskTcZRvuPGGBEi+A3rlzAioQBanTJkWcqnXX1tX7r13RVmzek30cIIXVee29lRPUZXfsPTmwK127tyenkPD6CVCoGXYg+tvuD7wfHMHKxveUGb31TErNemT6krvhbHeJPaEn2Gta98h2e3PmWNzMxNoSLEAlTJSnwll757d8ZPpWPubXqRZ4OFdtZ84NP/mf41UdNSVkdiL+LwdFRnAX3BOuyd2J8mpt5ANQ8nNgfBMe/bsC6xLr6qZXd/97h9Ep+hlocfB+5pA94FHVgai73xJuK+4e0XZ+uW2sNFac/ItEHL2MU3SFz9/7rkUHgQsu/dsD9tanZEmadobvUoW6RzDR6veA493Biv5Bt3HtzKaYc2aNaW0SzBdiS+ZYC69q+bvnK6MotOmZzame/BfJfFMZUYq9f57G7L3fNsdu/Zk/tq3v/Pd6IB3332ntB0/tmXURnJ4Gw55i034lJqjhCf2JNvPWW7gQolMW3NT0kjUYi2RTZPZb2BKPud3lJ3NGL4yUrZ8ua38/Lmfl0cffaK89dZbaQDntBIEw0GVtd58841AZQjwn/zpn0QYberzz79QPvrogzJ33pz0EWW+R1tJ1CbDccedd5WrFy9O5sdB4SxM6K7NthQiDKh31edw14q7yqRJE8r4nomlb2AgDWugCgwbJcZB9i4yKhs3fhiHihHnBGDmunABNvxMGla9G8MtQ/rGG6+Ujz/+sNx51x0hH1ByM7xPJUC5k6OtcY1C8N6gURSJSdAUtGuMjJpPcqXceccdOSicuzfeeLPcfvuKMn3arAjiurfeLps2bY6gU/7XX3dt+b1vP1sWLJlfOrs0JtYssn07efxEeeutdWX9OxvK3KuuCs7zpmXLy6yZs5OROnn8ZCpznACZjvaOUqbO6Cnf/s6302zmAAk+CCgFQUHKSqcPY3x3uXyxOjkCZAKe+S3tbTF6wxowZUXaO6J8ZGBr1rjCVCgGWV9OpUAnUJL2kuCI0Mva2JOubk4bZV7pM5uslfesdL91js8kMxKSVWOY6vC6wCLbVIp6yonjJ8v773+QzMbmzVuilAytsj+u6/DJvmG/YTTtP0fz3fXr4ljOmjEnhgw7iOwVo/vkk0+mKmVCN0eg4vf7Wg2OqgBnAt9ccdfKPNv23buSEQym+lLNCjnMfgebK+t3aXAoZffqINfhndbGfwyhvI6hvpQmBxkZwP49e/Kd9C2cORMHigGyT37SDzE0lCD7uhtuqL0PFy+W8S1oRJxHlbOeiWOZOE5ABvuOXql9J+fO5iwxXCoqAguBGOpuzhXZUB3yo6rR0A0Ldjw7/VKNR1cxmyCVj/GVwREMq/9CX4yzZ8mMi0l1SKr1cU/GJ85kf4UryeqSI3Lw3vvvJTESiFdYIWtjNofTdTicgj6yw4nkPDa0xCGvuHA+6wa+w8mSZBA0cCIzHFQwHiVcJ2SrhFgLz03PcbysHTlsKskC6v6hwcg+x8r7ykqqUJ0+eapM7umps37MCIl812wgx88anA773OQKm+vvr/OC+gcDU+VAkQv3rw2x15bly28K3JjuY9QEf8Htd3enEgl6YLBlqlqGB5NXWfAWA1JgV1115gJjS67h7T0/SIM1B09K4+65OmgXNLjpD+C0CkascTMHqGFPa2wBXWGdulRmWhUd60p2fI9sNP0VFDz9MGZ7zBBpJTzseyo83V0x/o1ecB/P01SAOLvkyzUD2dTrNnv2WMUxDF2tipD9J2eC8QoprPOomub4EI9koKip3ZNTtVCZE+CGHayrM/vSwOtcVxIjBBXnzqXXwPlsSHrIM0fJPfUISIbR9wf2HigHDh5M0gLsmAxI/LEdW7dtDYTJ4MNJEzhNZ5KlJcNkiWOVcRDjwaZ2t+jpL8RhrkMaa4XAWdT/SgeCuTkvEAj2RgUQdA6zph4kkB0JRU7nXXffleAV5I5T6myg3tYPIJCGq2eLyQgdw/6O7xkfSJiAwBoL+u0HWyDClq2XNEjf2wAmqaNJSPhMrSgP5F6eGUyPHFaY+cmwpaoOgyx2jqt6iV/g9/wK92D3M+Pr7JnSPq6tdE3ojl0iJ2NQuEuXc117IuHCaUMkAr5Ff5AvP8noS44eP1LJSc6fL+chGWbMGKPtb6ow9Dv5O3eqytWZs2fTqG/P2aPMmBuVhd8VmbK/6dHp4vzWOUJ+GnspySVhZ21VLZx/vzO3JfOpUg2tMDx/pvv00PGHNO5LGMd+jFSyA9/1LORVD5dAnn4iH00DuyQZncSWNBXNhvCBjAjeBdl0GIc9LQNhHZscWWI3yMGXW7+MTeVzeAZ7wh8QRLBhrumceCZrj8hIcMgH8nwZENvdXfbs3lM6O7oTmL366hvl1luWl+U3LU9yWnZf4AtR5M8YBOddtSQO8/Kb9MqBMfalKkJ/cL5d86GHVqePk3+DoTc+b0d7Ei6CH2uBlSyDis10mTI51Rt6h2w0gXsCVRW9zs4KsxXstlWCE6yOtbew9ti6v7PuvSXryBVYn0C2gXfSnUmkl7ZKpd7bWxOh11a2R/oMKsb5kxTzzseOmr3VVzZseC8J/9UPP5pgbfuX28uSqytxRogv2trK0luuL08+8WTQMdaZjuAbgeL390monagN/wcPl+6uCUFOaZkQjAiaT5w+WtraRxOwpF1kqJ5xBYKgHw4cKB9v/KTOKbtc54uxKyFEmjwl/v5TX3ky6KWLFyuk3X5YG/Y2SfDAvQfGKNJr4qHKMBuzc9u2snnTpjDHDV9BygDafmt0CFlqu9C7Z9RGEDrOeqYFZyhUnSHBOfHnMCOM1JJ+g29vYC7pixDItA5jdSSGx4S9eVCfYaiVln75i1/lQV588aUMD8IEJktouJDSt0P5wYcflJtuWlq+851v10M4OFief/750EnecsvysnrN6jiZNl2/DUWNiQFnvJI6Z0vD2NHDRxINOsCi1ltvuS1GbuJkGNPp5TyaUtm6YSw8grzuKsC9qgQMbmUOUWnyLpi92tvqNFsTZQf6BkRw2WCH4803XyntHW3l2W99Kw38AjQYVCw6u3bsSiaWUqCEzPQR/VKEDJTsByWz5OqFpX/wQoyL6o/PXr58pcyaObf0XRgsL//2lfLaa6+nmd3zGc658p4V5Tvf/f0ycXJXDAqhz5C1kZKSNCrlvXsO5JBqtoT11sDnsDgYnEB4b8w6nd3tZdGS+Ql0KCWQJc4Bp6dpPCesjJIK14mjxyM7GdqHuvTEiTJvwVVpSKul+a4yOjI61pzsWg6bzEXj9HJ4UAkygOHcTwP1uEDyuqK8x41Be0Lz2yI/YJTIJGeErPYEEmWoXIXMUebkS6DUlazK3vRIqe5Z81A2n6/YZsZWM/ysmTPDhifoUWKVqX/jzdcS6M6dfVU5/f9SdZ/BeV/ZmeAvAJIASQAEs5izSIqUKInKOYeW1MHtdmj3eMb22h7P7NTuVG2s9af9MFNTNbse12zZ3ppxle223a12u90tdVCOFJVFkZKoQDHnCBIECRIAga3fc98/pxdVKpHE+/7Dveee+JznnDqRrGbNYnVkDtHp/pPJfixdVuE+DeuP+zOeKiF33HZX1vHTHZ/n3hVGc/Zyr4MMiHOgJH7mlH6iiuMXKFWWm9qUrFJ2/OSJQOQMyBpu8fnv2rHj8rT5ZJXHLkW+GlhYAtT29jSkrlqzplZmWgNFnX9ryhFyL8+hOuXdwVMoRg4+pV1xvpT4UKovzqf+BnuWfqGh8y2ZrX08oG7k1NlJ0/SRwzVoafVEyHxyWFUMVUkDqWthvhlKhk1Q6V4xnBmWOONyhbmp4jCkq1auzPlqrtE04lvnV195JcOErQciEGdANi/vI9kT5r5TyURaZ82TDIhrCZjSkzRjZqpHAq2m8ii7XWejTMow3arUhxPEy/IeO3EyWPDQ9KMT1SPB2Rs8Fzhkqj4Jcsz8qdULayEwOn2yVij0u5ChXTt3Z505MM28I44tx4ZR5hQKcs61IEqVJKbCvdCwqtZOmjw5E6wzy0Z/W4ckRM1cgleFcOLo0ZwbOlZ21t7bpwr/AT2aVlCcpk9ML1L6xMzL6I7zQrYa56ypwnp312bIycxIKKZ7op89f4L4VpCUBEeLlc7+BirbagjnZub6peqU45im+vur89iqYnnOxiF1f46OxFh1frvyHE3CjsFP4qTV8O09XCt05mfPRndXOZqYYLgGFAYF9sX54pAiC5G84HgmaAMRagWgDg25sxeCFs9Vm8TP1RkxrWn3KjM7duxMb8GmV16vlYBJkxIoJaO6fEUCe5UH8gP/P3vmzOiPHV98kQQG6IleBVUnk5Zrvxa9Ws8YR0iVKaQXXZNzzq2v34WwQMW9Rfv9+WefxvkRyKZaOTAQR+vhRx5JFfC73/2bwHeRIaRaMlYrNPSmrH3tXRlJFrpi8SdkLIPKqh/wptrvdTFyw5a7Frkzo4XuU0nVJ8M2pgrQYvaqsNvK/ob4QAVW4pHP4hzQD3QF55ddgB4RLJ4wkJgdM3z27EClaG5rizxwzOnIhn5ZH9TwRUM2p0VGa9BVE2h0df/J40kweQaVDRVeQVZtvK/V1JqQG40fotrqbJ86eSJnWNKDbbxwcThQLTJ29fqrc54EMoK3VKBaMGcIA+dS1UUCzrUFMRIsEmudXRVy3SRZrAF/Qv8EWVq58sq8SzOrrkJ0LyTho8fW2lX4Zx2y/fEnH+X9BJzOru/SSxm/oEeuJZucflUwNsQz/TJxAwdaoENuVPzR1tPPAskkQodHKstZZ1eSMXo/6LoEAqMIJKoM+bH+5Nj5HDwLBq9B/qPYrSvmXJH1cw6gBpBmOI9YfVddub588sn2tANoBTh4cF/6EROY9lWGyuuvv6E8+OBDLRj1tHL+gnM5ll5cyIzM/bkwkmppKntDtZosSE3C5dKlJD2sSeMjx8lua0sfOYeePEiYpGrcmk0m2W2vJbmcUzJIP6riNOyZrl9lr8XMB26ZOTWqMJ/nc/PmXFFhxgcPpno5PDKaQEf1d/jiSFl/9dXlzMkzZcnipXlGlZ/Me5t4KT2byAK0rJAx++dcYmx75eWX07Yh4J88eWo5fOhoKidIbui3k/3HyqIlCzIqoxmbIvn+1Se+epkE5y//61/m3DYwNv41WXEG2MklSxeWxx57tKy6ckWltAfBahVTWijBVEa1nBhij2nwuuuvT28Of1NSZuuHW8vb73xQLo13lKvXrUm/tXk6aKnbhs8fGCe0BJyCdmPOEQOYGTqtA2tBG3hHk4lqAphfZjgRZXlIn/Hn2gtQWT38n0I5dPho+Yd/+GEWEYRIxcUCphTVNh74DyYGFaWGMtMmEGr9CaJizWMcJspXICHrRZHJes6eOTfGwIH44Q9/kEynzxjmecMNNwWOk43uh5e/opwZNJkbvldZFstXSZayDurDYKUpcHqqQRQcOMzQefMXGKo6e+HIgcMJclD+HTlyoFx73bXl0a88WpYvWxroEiFxUFSvzp/XiHwsjjYlhu1NOVrAp0zuQCjvnTt/NoQEqg2h9l20LH08mvBefPGllPRr9c1Ayc7ywIP3lltuubl093aVkRYDnqAGVIEQ7Nq1O31Iqjy/8Ru/lSz8uYHBqviwzRw9EgYXlIV6pG669YZy9dXrEziGWYqTN6tmxhmUanBmJrOxZ+fuyA2HXz+VjKOMsUCLMbGI07plQjoTEEZpddb5NpxFh350WC/WvjhPHM2s9QVTc4+WtVdhw6rwL0qQkpUByuynVjZUMMDgz5qO0ao/e6ciV5tRTwfDumfvvvLFji/jOLvWjTfeHLrNOszP/ercD8FJZqpM7irXXH1NnCT7iyVu4IwJx6fDCCOjOgSe095RvvjisxjUq69ZnzViOAXbnvOyAz13frKd5y5WiJ/zJYgO65NMYXtbgoLQ/WqyPjtYm6uTVdkZeBq5R//45e6dZcHC+WXeggXlVCbcd5ShwcHLk5mbjGIC1EAISJuJASVBQ9+MSpM6oa09FPJ0QMNq1zipnBjBm2f2DslaCUhbGGhnklFOH1AL8lex1mhYVSnGU7lIhaXVGKxhHK6aYRU0qDodP1EpeDkovT3gc4ZNMpjjyZYj7hAcqdaqSghuJSQ4Xu7HsVKat+b+vckoOldp4m31eEmg0AVY11xT9UIvC0PLqILu1X4ic4OmlF27dgSSuHzFijhhnKIKu5uWzzcEBeQalI7SlZEVqNu79CyOjpQjx4/VRumenuw32ZIgGELCMMOZ4mTUeQ1+72ytunJ1DMmp4xXq164/q0XEkH1qJZjsr4SBgETg6fuUmHVz/zrgcW4+I+gauni+LFi0OGc87JU9vZmfFjICZ7W05R3st+pzhuJNqAGaJJazmnk+HL726nwy8oHenT4T55K98Hy1T2D8coWxgbgw4nHA+0+W3u5KxtFUVSqaoEKiK6xrap3j0yLfSG9eejE6K6R14sSyY/eufL+pwuSZzT5L/8FIYD6qTwxk0+/TVJDCxoboQA9Q+mAuXK4OkVtOkyx8EgatKeV0If3vOekYcmdPvSvHzPn3e8k3Z43D5d8YXc+GYUx2NrIZB+dM1lSPjSF9mIo+3/5ZJU0Io9fRyJ5nGLs0HltnLc192btrd3nsK49F/tlH+kpC4KiZJZPZ1smZOSe55znAyxLoJKhuy95zUjMiIhlq/Y6dycpW/XukHDiAsvfSZRZE0DTBAgdIgGlmBsjQli3v5wyFZnZOZeQEOcW89dWvfzX337dvT3pB++IsmT9T+xIEQWRXwOPckxFnoo6SOBob7byqhqTiNrPOOWNXySI7z8EcGqyZX44XXdn0j2GAYq+gShYvXVKm9HQHOuucBOokSdPeHnifd3H2ksgYbw8iw7vIrlcfZ7w+90gNaKyv9aGbGuKHJsgnl2CAYyOjYV1lH/3Ofrindz7TGoCbAc+XxpLgbIKkysgoqVqrdjnTS/Ta6N9bVl7f9HqCMD6KNWtmB1lTQbi+Vnqc3Z0xfXbe1dqpDMvUu96C+fOjnyQ0nRl6gCyw4/QU/eeM0430ZTPWwbn1eTLdVNWb81uryBVy553onjWr10Q3sg9sLZ0jmBsbvZTzoTon+PPc7DlfC8QQW6HrNWxhs2fNyQBNRAVsgF5RMxzTU9eq8rEhKk0vv/xKuWbDxjCsjo2Nlp07d5QzAyrRh7MHZFVgodLF4Sfzki9zr5idFglwOn6p4GHgdJUVe4LAyN5K7oLYIhaybxKjbD5YLfnzGRV258F+cdZRSNOxZC0jK1pzCMmF53emrAc/p8p+R5k/b17WEjJEQFE6KsJG37wz0zlx0mU97PyEBXLbR/F1Xn7plaBSZvXNSkVGcsP624dtn36Q6ux3vvPPksiupByj0YeCoeefez7IK8l9c9n27zsQH3bt2vWBYfafOVHWX7OuXLXuqiQA2UFw2a889ngYhdnNF154Ludi6dIV8WeNFmmq96rE9uPGG69PYh0io8Ll2Rx9XEORH8k1Z/JHP/rHrImxLwijnB9V8GPHTpTNb75Xtm//otx/z+2B2b377jt1ntTg6V3jb25+M1kBTBMynJxT2RFC0Tg3TSMfgQ62TylalWG4Zms4iRxeCqjJpHE4/HCGkvFtKdbde/aF2le0OToyXhYuWJwARA8J+rr1V68r3/6t3wqO8m+/+9fl57/4Rfm93/u99EG4D2KDHV9+nsj69tvvSAYk2aiBs+Wpp3+S66Dc4xSqUAgoLp6vPTl6blBQCgzOnoelHyhz52OG60oA5hqVfk+z//GUwvWOLFmyqHz22WeJxq2PMp5GWbzenIELg6AYXWXGzL4yMHCq3PfA/eWhhx4MLtFmMWSqPzAjviNT9OorL5ff+M3fDBuHwXzJGrbXhl9Bjgy4TYoTYWhad1/Z8v7W8tprb6SJnlJOw1a5FMYVM3dWrFhapnRbd9W46nxohNyy5cNUrGAtKWOG7rnnnilnTtVBj5QTxUch2vv1V68tD3/loRh+EEH4UIaEUmcsCJfMP0Ung3X08OEckGamyWeffxanQg/JIaxaQ0NlzZVroiQ0uDm4qgSh3+03uXhhIDx79+zOtefNrw6JZ+KQOjRnB8/nENkfCgCEghNCmXEAKGXPe+vNtySLxygND9dKoH379NPPylNP/7ScOSNDWckQHAY9W8uXrYy8cIgwoiQzmEbZC3l/Q8YWLlyQ53jqx08FKsG4u479rU2vp6KwEFKk6nKuZq0dWPeqNLj9YYqZ3KLD9nv3US0IeUZLOdt7DgxH2ho7b0rQ3pPcM+SqJuMdJZkNcC9K/2QL2gG2Jfvc4NMb3HaMDqrcrq5yijOPoevcuTilIYFoQQeafoiG7Ue2WgaLbFJC5Fl1C6SDYwc20Tl5an7vu6nizK5kCUr+qm1NxpjyV/0IBn9qdbhUKgRzU7C2LFyYYCUGp6/vMh2uNSZjjInyNgdHQAIz3ExJB6ligDxDmkHBB84NRtl6Zw2Kgn7GBF2nd2BoU11oUZpb1+DI581LwsH9wmZ1+kzWOJC6qXWQKgOjURLdJweULHEAr5g3P1nV6EqD/S7WeR0NhENFkLwNDZ4LXTFHO82VFzAp7o0ix7pXqx51IrYgnRPq2f3e78gfBwKMSSacMWE4QTc4RpXuc1nODGNhNsyKVSvK0uXLE/BkgNvMWYHqyiaCgoAI3X///ckik1kVaEyG6RfgsEd2RwLdA0WoENmJ0Yv+XB2is9kb3xF8+LG/NXkEn91Tg+ZLo2XShAmXM/+1Clmzif5vT+hijg/DKCBtHO4m0Zbq8IWKRGiqqPa/9hN0p6KMUtn3GriNa3m3Xw6IGmiS64Q1rwVBqbNpEBI4e7Pz3IIORAocNd+rPUrYgE4nsWOPfF7CAgTE2QKVlLCRTCKP7q/HhUOuKtXQLetZdf+uSZNDUyxbST+SQZlZ8r1129Y4XqvXrC4vPPtsefyJJyJb7qFa792dsS5MhVOmZl/JCmeLXHo28kHOZdUFxuQvwcmUSunfVOkEID7XsD9xpgNHS/N7Z4I5DiKdrweiztaZk7NLN9Pf9NvGG6+PkwyCwv5mL9o7QjYk4O7p7s0abt32Yewx2m1VRPsrQzwyjMWQLp2QPVBZVtmTTPH8oF/eS0CsYsQX4UiS60CRD9YAo3vatMCDNCxzcJs+FZ/3PYxzAkZ7maoFEqQz+lRqcNv4PoGxXRrOOpkT5d6u0RCw5LrpiTudIPSq1WtzX4gC39WXx+mXtNp/4FD2WCWNgy/IbKCUgi3rQF7A1qyde6nqqZqF+eyMimN7oIaqBQKhJG0knAJllIk/lIGh6fWYMiVwR+shmPfTIDXsGfnzU6FdF6J/VGCca7rO9z7dvj3VGQ47Z7phtbOvjQ9IBuwttAhZoZ/og6Z6S6d7p7mZqTM5FUnJgGTvDx2M7+AefA3fYTtsN3In0DUBJH+GfX7tlU1J9CAw4HtU29uZJGXPtOll2dIVZcuW9xJkS/yBVJmtxOkXyNI34Jag+2bf3XX3nWXy5Ell777dQU709faVfXv2BRKmD47udC74MdZDTwt5odcPG/Q5eDa9agJ9549uuu322wOxeu/998uNN95QNmy4Lkl6qB26YM3aNdE7Wz/8MMG+v/NDyZAZbPZadch6rLvm6nxWs75kBT/M3iZBMHopVTeBjvP8kx8/lTO1bPGSsnTJ8iBR6gDSUja9/WoZGb2YcQJXrl51uReM/ySYVmF+6cUXyycfby/Ll6+ML/P6q5sTK+z4ckdpnzBe5sydXW67/bYkfr2r3iBVQvoSrTdZJt/33nt/fAbr5jxWspR95fSZytCIfhsd+Oo1V4akwPshJKhQQImIqkeff/75+PLgitBYzgZtsH//wRQBjh4+Wq6+ZkOg1ipUbccPfzTuSy+99FLZeP0N5YEHHsxhFNFR4r/MJlKDllpyqhnVSTnIFRet8a72OCQz3cJQ18pOZSTxI0J3sM190Wdy9uz5MjoyVu66865k4SlEvS0GXjoA2z76sHy49YMI5qOPPBpe8Kd/8pPyyfaPMtRLD4xMhPsPnB5IKR20zVR5tNWU/FubN5fNb7yRjCaMMyiWygT2i75pPWViC/vOUAikZJoaDnWUrjKPmjKHR6qDoap2+NCRTKONA3dprHSMlzg4bR2ldHSMl8efeCzTYA0+lTESPYe4YcAQra7y85/9LGt437335yBat6FznCFY/DpMsJkHQMnpB8JY9Pab75YtW7dnLXu69cdMCrvXrbfdUu6449Zyxfw5pUvpdMTmD8Vhf/GllwLDApUyN0dW7Mf/9E8RjMWLKi22gILBOnToQNbmN7/9G+Wee+8KFXYz+I2B5VzIRHLKBYWeMSxRrdJyaDPh1Qc04E0t2NwohkCNZs5ItgbbXjOpvnF+KfipIJLgPun3qpUO84eJnwAAIABJREFU35OdnDGrlotR6Fo38lR7CGR5ZqWZU48NWs+777wr71Yb4XZHAds3M2bOXwANm1sOtgyLQ6N6d8dtd+aQvvP221EcqIszudjwy4FTgXCRJbhfypgMoVL1bAy+A4/KUH+NgwUWcvDA/tZckml1yJ7Gzb2GUK4sfTNnpGGO88dwpqdNRQEOXGOomS0zZrayKxVrTblZmxi19vYEW5O7ZesOxbipYoIhmT1lfRll0BDPnSGUXZ3JBukZozg0HzMGFy8MlRWa9adXOnYOEUeGHGimVJHEcmPuBxiDhIjMDZmlxDlH5O3AYcbaNOrKbkTpe+5KYwwWhnjhXM5gqsgtKmV6xLu794VWz5AqkjNv3QSzqQaXOjCulv8r5rund1oMbR2kWWf7uB5dFBa7FgWuAIWDJxCXsOD4MjrWSPBsDzjwTYWmTivHcFb7gegODlMDe2r6BuzD5jc3J4DyQ34EA6h2kxmTGJncWUZaSSPZPMba+1q/82cHMyNAkOBZ6FbOSai9W+xjGi4Zj8NHjsaxsbaGt5GVUF3v3VtuucWsBnMTat+FqnVo/cHPTp7Mcydz39NbpvYiApheBs4aZFpnYTH20ech/aiN187GvLnz4gySR//G6fCc1l8w3tbRFugLfSADTGYE4Z6fTnFOBVoN1b/nsS/pbenuKTOm9UJXRf7JZGXUqX0YzjX7YZ04QTXTWCufrtsE76k+Bnpd+8sayEOqaa3eLddw/Sbh5t/JT4NOEBi4Z2Ovml6fBpItQdT8uK/vcj4EwWRT0kslPs8UWufDOaNggAISZzaVN9PdP/k4wQhHjiPAgfFskglkE7woVaeOztgysnfVmjWVvOXkqSQFOEtnB86Vb3zjV8pPnvpxzp+zby80a4O+6eHTs8ZGObPWlSPM+XS2ONPWjiNVezMv5rkSDA2BPo9GdlyPU+Q9BSreUd9P43wePlwZt5q+3Jtuuik02mbMccbXrV+foGXn7h0Zcum8gtaRn9pfMpZkRDNk943NmwLTu/GmOreOw66KLwCnW8EoK83sxcDFPBenyrs4l5I3qtPOgqAoOmDixCQpnGcMZxKNAh0VFQEfvWjNm/4Y9lIClU7oaJ8Ye8Yxo0fJuIqC++/+8vOgMeheck+uGh/IfrNVdOTZwYGyeuWVyXSzw2Gu6+9vMYX2hYm2eX7DlCVxGjur6uJ9OLnWiz9Bf4LBScRan6AHzg5k1p4zbc2vUOG9UGGa3kOVYcHCRUGgVHTGrAqjHRCwtxJRg2fT75EGewmKVJhPxC8SEDU0xyFgSQDUm+CTbbU2Mvhki6y6pqCNbPH7rlx15eUzXJOQFWY1fPFC4IkSIHQsR5p+ct+Pt3+cREBvTyXRcY4kI+mTRQuXJtCR6Hrv/ffKT370s5BeXH3NVdk7Ot2ecsgHh4bKh1u2xp+8/vrry1133ZV7P/30U+mbntI1NedA1WNS58SyatWK8sTXHitdXRPL4cPVJ9LPvPvL3Tnbxhfw91DLVxQBso8KrxNosFlo+c2VEhzSh3xqvW7WA0shWVNFItP0K+hnIKAdHUnmW7PrrrsuclbnYvUlwHV//ujNt90WvYsBjc1eunhpAmJ7S94lBz74YEvWzkB6Ce+li5aUlStW5bmwppHVP/+v/zn3tv5/+Id/ULZ+uCVBV63IaYuYUN59593ys5/9PLpkypSe8sknO8r1111ThyJfGAwcmu5gB8kGVmHVMu0G9qqB+3pnQZbfuR+dpMjiP/qUj4CF+atffSJw1FRFhy+2bATyqa7IhnMk+CSXGT1h3l5Pb3r7Nm16o/zlX/5l1veKuWbhnS9t/cc/HdeYbuEpXRCVpjES64RFa2gECb9DQoFQSqL8BnPdsNU4VITRgW+MUdOYRRFyHvvPnC4/+scfh9p529aPyptvvlluuuGWNEHS1rJCqjB6HQQsZpiA7Tz08MPlTP9AMInnzoNcVciA7K6NOXHsZAw7J4eC/NnPfhZcNOfhheeey/c8J6NV6W+7y9TeKaVnel+elxKE65s+HQtGpdskUGNlrGxPWRKvfneuh8e7o2NSHHcbNKkdUUMpI5culgceuDd02QZF6uNgPL27DKDs75w588JQIQvrgHheDcIqDX295oEsaDlzo1FMKlTPPf98eeG5F8q5c3X4Ym3oLmXRovnl67/ytTSCjYwOlb5pvWWGQYOtLPreffsSxDLE1117fVm2YlVBq00BGjB5cWg4GWHOO3Ypxosi+Be/8y+Cm6Q4KCxBSlOlIAehi+6svP5+Jic7ICBrmENqhnPo4oUwJf2yk4C6liHFOiKwZbjsn4hdZcK/YS+yH2FZWWJmUW0k9tNg+BvMeYNdRasoGHSYw2Ik0zso0h8P5e+nn32RQIe8UQgOoKFXu3fvK6uvXBMGPs6yAOrGm26ODDICp04z9ovSU+ZAUq4UnUNtrYIL3vF53knZFfaXUfSDtlwALVACG1t31dWBpu07fPCyk8VQgRs4V2Ra1mI/+V9U6TopSNnKhsbWugQDrKeia2LgFww+GOeKpctqpq6MB7JQe8pOpgQtU/fOu++UVatXpyFQ5p2CuGCmTRdmtkoAUNetZrT9vWmWTJPupEn5nSqcvSH/Mo7evbcPxS5KY7j0sTSdkn0Km9PdMNNw9oL1Hxi47JjKbjLs/SdPZRitwAVkMo3CwQqfzvf1zQlGGnwz40/PPPn97yeDdvNNt+QsOGfOJdY6Os17kBcOImeNM9EMEKQzmp4NDlayjjNnhGGvMpMNp6IAVkHf6KkBlbEOZBgkhJLngHj3UAEX0LG6hpyM7r6eOLyev+k7IX8jQ2a4MI7WaiyOBefLj3MXRrLzQwl0UA8zyvQFx84Z5Bgw5AJvTjJ5JiczmxlOSZKA+kxMdUGQ++77b8eAWgNOprUJdEfmXMPncHXYvPv0adOTFTt4cH90viSBPQG9JVcIWqwNu6DiCwbSTBl3jjg/1pMcWuMGznP5DJ8/V4aRX4As9qKnb0FGu/QRIktAVV1JPeK4tDD8DR2zf/c8u/buCb68SbA12Wh/t07u7704DJ6HHDfB1WWZP3cu1RafJ48qlXoNOQMCao4sSBOn0/OSeZ/j7Ahe6ILoqAwXrYyS4M4qodYERv6NTW+EDv3ee+/LOZeFr4xolQZcz6WqP9ry48dOZkYdOQE91CsgCIY7p9dQyaJPde5lp994/bWcE46EtdNof+TY0SQnbr7l5tYwxD1JjHCQZP1VIzyfqjQmJg65jLTERvT6ZA50nbdEDxgmKoNtLwTC4LoqIBWOuf9yBdG8DEgFlac777grUNGJkyemX8CPyuu8K+bGKa69HrXKUKG8p3J+2QTPKAia0DEx6ypj71nJDyy/88WOOq+cp0D9LuiD8lOHXUMPOPsglaDj4MWCwOOnTpaPt38S/aGn11kShLABYbhsDap277D+XTKsdjSyGPtbSnn37c1Zi0ceeTRrynH75eSwZFua9AUSI2z86fx+Wt/0VHnoRxBViTrP2PhWru9dZLztt32Iz9XTk2SSZ3Ne/JtAiCyj6iV/SR4OSkJOjQ7lj1kjMEftAmjFXc/aqs6HtS5MstMCq3NNkJ8mSTFn7hV5FufQ9f3XnLPMzJteh4vap+iNLqiPOlSdPqRz7S175Gyxq95PoiPnF4w9VPyT814cd43sPvPpZ5+kVxMaJ/0dFys8lZOsbeAHP3gyZ5Cd3bVjZxJNvqfXRvCpN9kzjo6P5bnBuZw9sgKOBXrJF1D1+Oyzz3OvmTOmlwcffqDce/9dRf5kolEnLebHoXMXwp5Lf1ivsDGmF3MkVSN/HhyoVWfv5n045whh6FOfb+SKLDVMe84A+WkguQIlv/ec7KXrWvNahb6QeWGDQ+ezR+bMKE5MlChKUrn6Z+RS8QBM3Fn4iz//izKxbUICYJUVMu/Z/tX/8PuxJ9bpt3/7t2slvKcnvg5fgzxJ5unxVlHG7Ll+/Ya8B1v38faPsm78LIlfybSXXnohZEDXXX9Dzsb3vvf3WQ9BIF+MbqUTnH8BIv0p8QOxAAqsRUDFhj81Y3pfq0pV5/lo1Uhs0VHnHIGkOreYm8kiRrYnn/xB+uYE3hLtbef6d4wH89yF1ehYomUL5AvwoDt37UqGEqOXhvCnnn4qivH6jRvjMIhUHU4lYsPMGgNkU9N30WJcS3YDln9kpOzZu7e89vqm8shDXynPPPNs+ad/+lEGZt5x+53lwMH9GX7nED700APlgQceiMLEjAFiRRgxX8m4O3xKfIScgTU40+ZxSM3x+fGPf5wDM3P6zPLGpk2Zn4IhDZMEg9nWPlZOD/QnK8GYaRJVptZ4R/BgusfGRpJB08PgcDEgBE3PzcKF6D470/uSfoiLQ+Xi8FB54quPlVtvuzl9REqgyVQGrz+WA68pjuDKZKqmiEoJuBlBYDQavSgemEPVr2d//mw5cPBQOTc4VOE9gSNUBouVq5aVJ776RDIPY+PDycz2dtdmNtUPcKdtH32UgaW33HJbGR6tM43+4A/+ZUzBM8/8Is7qwSOHM69ABeMbv/Ir5ZFHHiydkzoiDwydwMzBdqgyD2XeFVE49sAzd09RlSgxUj4n0hfY6b2Y0l1x4pxIMIPgUoMf3Xp5FoJn4Sj2TuvJ2qdPor8/NI8qdrJylHVjJJteB1Uma+F5MNAtWDC/zJqOZrgaZ2vrcPnZuWt3+f73n0wwzJjHcZ3ckywoOBknFNYaBEmPlX0T7C5fsTTG3TkwmOx3f/f3ImeHjxzKWqh6rFu3Nuvh0Bty2/QXuTOl5z9ZSfL18Ucfl30H9yfI4KQIGK0PObSGsofWtTfU0JSjkv7OPF+UX4vIQqVq1qwZCTTINmOTieqnUStXfLLMJaeF4lONgof1fcYvGbppvQn+rQXHv2mgdVYZJNky+gADIqXXML8JXtOca1+PGzK3vDZAtnphPKczAafs3wQHEiMqbJw1CvzI4YpVBoEwHE2iwzOp+DCasuUMk7XggMrseS9KldGCJ3d9xBGbNm3KfZx3DoN7U/7kRPXGnstymo/lzEmOGBirF6LpJUrW6WzNLPsupSvBouTO0aHD6iR6PXszc29rzLA0/TLmc7g3Z9I9ZcNca+q07pwj6wLiQB5U/6ZMAq+r1XFBDaeD5Qe9sEeyUZIf9mX3nj2tABr0sGbY3ZuRoE/uvOvuKHaB1xeffVpk2lXpBEGy9OBWZG7Xnl3RpcYIwHczMBzFWj2ra4Xhx8T5gf6By9BB69Y7rS/v734gYRxJzrJ+QZk1clB1U2XBq8MfNcPXZn7vYX0YLHubHocuTk9ltPI9+2g9GljjLzsEru2++r4a2Jn7HDlxPJWyWjWpFcU4lKliYUeqMzHsH/3yy7A3/24t6RyQJSyj7A8ZY2v8rqdHD9N4ziBHWUUiTkxgzAfKwUMHyqqVq+LYGZBorUDWTEf3OfaKXJvY7hp333VPCGMYatlYOjF9sW3toWNt+iz+w3/407Jx44aybNmSUK/rEXrwgQcjIyp5f/vd75bbbrszVUkw6QbPb5+7p065nBWlR8G4sZXRU/RTqt4X61pbe30OX+7cESfxo23bElTLNksgSf6pYvgJKUmpDeeC229+85uxD7L6SHECm0Ljv3dP2bbtwyAvOC0qKSBC/adPpvfR89Wqy8QWBBj7mF6dibEPfjyr67A7HChOLZtqne0Dnarfid8hESmBxyPmFEr+QClweJ3TyoyFWEjyktNcKwruaY6H6gv7SmbIKJ0qCdfdLaFqcPa06B6OEyQBfUaH6SFQabXPgj9y4v50rXWHlEm1cGQ0CTOJNteVwEmFBF3z+aFUbMitjD2SCQlo5zFUwl1dZfmyZQn87TXSA9U9Mk7fu7fZMI1zzSZVeHHnZXrq2gfWXlneLunHO5tghF2jAwQFEmoqjE1fteQBh5SPAGL14datOUs333xzkAdGJSxbujy6Q0WErySgaeBw1sFeCfjZkgZSHGh0a9C3QAPNfAMZffW1V/JMAvvlK1dEV3sev6/+ZCX6oYOtD6inswo+T7eS6Rs23pQ9f+GFF8qP/vEfyu133x3fAIyynoGZ8Y0OHTqS3hO6nrMvuS+o2bDhmnLHnbeWnl5Ov2HPY0kwT53cnaBbpcqzeE/P5fmCOBk4G3tIhr1Dxl60IL2ZC0U3XboUuzulq5ImOQNpA5Fsb421YBMER+yda1tXAU9o+hEYnT+XsR2XfYsZIKFDge6zOZXtUh/05JxryWX+3aZXXi2dk7rC8Gtekir0H/+f/0eYFT0zmfi93/v91sBxAZNxHLvLk09+v7z55ltl3hUG1m/MXv7iFz8PqdHFkYtJOjgzDWugc8smf+tbvx6dZB7e17/+jSSI3YPN0qbi3LqWxIJrHTpwpPrGE9rK9Gl9GbVhjiOSAt3F5FksENgzG3Ia2kYiYHKqVOB7/IL33vugfP/7f58KmHdvO3Fw67jF0kPxyccf55Bh9NCE7iEoO04JYZc145Q0WGXQBAddoKGM6gVefvnF8HCvXFUb2DmiMpQcXz+CHMMQbcIVcxeWn/zkqWQiMWvdddc9UVYwuybOrlmzOhmNSV0TyrGjh1PKvjBUqYJVEmI4u5AF1MZWEb4IUdO5RX7ttdeiGBctXJxmN1lHdMLm+8h4eL62jvHAzTonamDGSqP8Leoeq+xEnRWKBx6mR0hwh2tcicwCih5l0WRHwbxEm9/+zm+WG2+6LqxGmOsIcKob5yvEYzSZW1nc6jDY5NojgNmu5LAcPHg4cKhtH36UPwvCMIOZ96JK5D4zZ08vd9wB03hfgXqZPWdGnO4J7bVxmOHBUsdx3rDh+txn157d5b777y/XbrgumR3Ky1p8sGVLhlg9+ODDwedPn95buibpt6oVJFCs9Fi1mDACNxqpTCqcolmapdvNqKjzRQS9FNyZFvMTA0EwM5RzguGZFc4h852mzHZ0vOBV5jPVrIdDTpG6j+zeL8/cabLilJprcE4oMY7mzL6Zta/g4kgqDNbT3guEnnvh+ThkSsYC1+uu3Rg559Bw7ClrJVBOqHu+8OLzZeONGzNzw2AqDfH/7t/9+zjDKk8JEg/uz75uuPaaGDoy6D8KSmbGdyigFStWBWfOQZk0tTp8qjuMa23SnhNFyPDi/H9n85tROOTbD4XYMFFVh/Biepk4muaxUPqe2TmsDbF1uBkHoWnsz8BLrIGtOSOuZy8ELE2Du72tsxrIm8bwsfQJUNRmHLg+SEr6MloTs93PczYUv42T2chI08PQ9EaEbvX06TwfA8sxw+Xf0HRaEwxUjKa9Jg+UmeojJ1fA7N6uUycxT7o8qFPGvWb9KnUrw8NJFATx0vWHkE3wENfmbNBlstL0HAMpS+peAg5Gxv7qe6lDaHvy7t5FENMEeJw3a3mZBpuz3l17GU8NIMeoUIpQcQcqMLW0jbWV0y12vZA4DNaBkdb/+eeey2eWL12Z2VzvvPtuEgOy6pxia8Rpp+i9D9ixM6UaBgKKMIOhEvzol+HkCXCmzWhVsCdNLHv27ErvUcr88+aVE8ePJdiyhp5x/9595eZbbo1T6X2d07ofY4HfCQ4F6JJkTXW/MfyeqYEA+nPTA+U9m+rwBCQlvT0tmEul6OY0+Yz3E9RwCtOf1dGe/bBfPuczDUSmq7vKUyhpW5Uj59o+WYMwOQrydu1KYOvfm/7TprITZwOE8nyF1pFJyZaKThCEYXasUDry3cig82QdmiGo4KWeXQXXZzmRnA9yWpmVzgRKBrJciTr6osNUMTgonAHog5yNz7+IDgMzybDe8fE0dFtjTvz3v/+9MjR0sdx+2x1JDHBU7Y++PUmrTZtfy1n91q/9enSHyk+dRTQp16NTvUvIMEaHo0MNkOVUqRSCSO3fp2+z6hKOu7Vk25wVpAgVitgdOBt5VC1UdaizSAbj1HnXlVdeGTkVY4VUZsaMMnvWzDh0DdMh+HADU3VvVS9nRnDB2TfCQaUYJDdDD/VzYW4aHk6wZP3oRXso0HFdWeGQ1yDKaA2iNqTS9/gPDXxa8Eh/2yuBi3Nq/1RfZL4FN4E+TpiQCrg9cy6tt0qNBn0wId/x3mRJ31HjkI1fQlNd56kINMih7/CJNLNLepFnn2lgds5W/IecvWYsQ7UF5Nva0JkCFr6E6yYYGxjI86vckGXn5VT/ybC2qsYTTslByQ/JyfQFx9/blfuA9bpGsuEtRkDnyzmkC8DI6GZ7V+ehzL3cE8lWeeemeuvz0EKgh84Tn4Nfd82GDdG1qvicfll+NsxevfPOOzlrqvP8ncxummy2Vneg5hISG6/fGNmbMhnxR0dgz5lRuH9/2bnjywSxkvLs48abNkZPeueVK1bGJ3jvvfdTnenpoQ9BeOdV/2mCYHC8fOvXvple5dIOkVPiB50/i4paEh+9NBiZfpn+BFHskXXm85INOpW8SPgKUPwuZEwXkZ1UJIuqh3VtaPytXZKry1dkT9go787vtI9YaQX902fNTNCMQZCP0bCakhN+Ij2NTa6/X//mvtKrMr93T3n1pVfK9o8/LsuXrShf//qvpHLy02efLt/9278KfB0h1bd+9dfKnXfdVfsbW3MxJaEPHIBCGcusyeeeezYJVt9ZtHRxZMqeguD5Tmz1QCWr8n8ybJ6kM2/P+TrsspEm1pD/ZXi9RA79Qr7kpydO6Iivdf3G68r9D9wXvcn/YH/sQdBQiBMMyk1vZx0SLUnxf/3H/5hWDAOW27ZveX6cgDt8vmwzLKhyq8Z4D+kCnNET/SfzmbOD5+Lcyyhz9GrmtDcH6/333s0MCo4/uEwtK/WFCcamv/veu2X/oQPJNB49cqI8//yLUSKi5DvuuCvlVQ4VhXTs+JH0G8gI9fRMjXKUXRK5KUs5iKoqsrDuDQfMYfmrv/qrZHEcLAsIZ87Y79mzL1OU4SQpiBdffLEMnDuTgaNTu3uj+JueI2uCWEAkz1DJliFMcEhNj1UqO90/kGGdpnlTMidOHE1/0b/+139UZs0mmKAWHMWavXC4aoawGkANwKoNlcwBu0tbOXz4aNn64bYMe1LRUcW5eNGcmRoAwPuqkEyZ0lkWL12Yqtett95chkeGSt908IqLZfySoOhsefIHT6ZJ0hpZ75PmqvT0lG9/+7cSaKJYxi6iavTRJxUL+9Wvfb1cvX59GO86J3JoagmWIvFfAxVxICkiikbGtqc1sLRhSmpgUALSiyO15Fh5zy+1ppl3FPEexcdANTSDFeaon6s2Fge61IbZqTpaDczEPmVWR6th2ecdwkxGPlODWFBAcqWRFFzvzbfeChbaOiJq8B3ZCcqNsWlIC1xbNklGHG7+qvVrk8HVVKca8cd//MdRcnrIDFJlWFXpNt5wXW0SV8VoDQ2slc2pdVhdR0cqSYEyTmyPgoOXp5wahy3T2CdPyTyeg/v3xQmCR+VUMMAxaKEnPRmHScVGMB8IGREar1lQTrfPUMIxnprT+2vzqepKkg57dkcRWWPnoWnkDiQUC5UMTUd7DITv+FyFq2JjOZ7zyDlUFWne234KKMg0iBnH3P+tFUev9nlMv0wkITBz1sPaM1wzdRwJoZ1BieRFRcIzJdCd0BHZ5pCQMec8WX6By9EjOWew4M5dKNE76uBIipr8mWMCVsNYVGz/osuQJj1M7q96ZA9ChtDbV8A/BTlxflvsTA00oUJI25Jlpef0qVTnblpgRV7kxKnj5eLocCpg5gmoEKURG3FLi+XPvWVo7SkMtffgLMv+019kALRIrxoWJJl2ztV1128su3bujPGwvowkZ4TTCoJhvck3p1UwCxK5eNmyyGBvb3ec0DRNd9SZMHpvkmHs7KoU1YOw10svQ2KcqXrGK3RGIsh1DeYDjWvY+VyDfHPkyE4CjhjqStGtak5/j4+O5H0EDSCX1pL8ki+GM9DEFruZNfO7JhFSEyeVFhrGxN/p7QY63cAR/d49m3lJzncDbSMDemm8Q9OX0yR0Goet9vKoxldmNmebvFY4Hfr6wcvVpaAY0s81EFn1GUmChnXwxInKVolFTkIlNLmDZ6MTBQYCQ8NB2Tez4gTNdIAkXPoqMBtOmBR5YFPZ4Hfffi/9dyr4TUWiIdpA0cx5/f3f/4M49X//vb+LbMGue7as1fB/m+UhOPB775sBz2OXyvlBM7xqovI41q+xOij0mg3XhPXxtVdfLVu3bok8khUN2LVXcyDBF/iU2XeHjx2u1O7TDVo8Gj0vIcqxZKesnef2HmwR54hTo3IA5qryrJpDl6pkQwu4J7hMWPsuDufZVZWaYFtFkX51LulHkEBQTEkqlYAMVu3qihPb0OZ7DjqG7uJbgKs75/bK2ZLNr9C56WV6nxlitc/Ss9LNbC0Zs1+Bf8p2C3j3VTIEAbEkikqG5z09cCYDhV1DtV0vBf2l4T6Qsr5puW9DTNMkAZIsOH8u/XhVpiu7LcfY+4QQoL2tRUN/Oo33iJ/IkNky/CzniU1LwqcHQ2mFmwpUm3PS9MVVm3omiTh9yeyc33FOPUvYF8fq4OszA6fL/HkLopc8k8qQyrpnZ3dqBW5+i+TldKi3nRcOfgKqEydSGTx05FA5dORgZDdsllO7A7OnkzXGqxQe3H84z2UOn+uaRWXuIRTE6ivXZmSJuWEvvFSZv1TIFy2qrHUqqhcuQDJMDZIDuUwpl8r27R+Xb//Wb5R169ckiUxGVe2HL4xcbu2oKBxyWYNxe9vY0IYwxf/tMX/Ru3PiL2EzDsMwnquxyLPAUzHA+klWcO7ZE8gAwRrdBblA1yAj6O3rK9Nnor2+FNvrs6BrZJCse08+ikDJ2qia6Dv7xdM/CxxW+8ajjz6W3s6TAyfLU0/9OOfu+Imjsbdf+9rXU523r81IAbpPkvZv/vpvojsQM5F1yTz6G+z2o20fhc7bM9UExdkkbthp8P7aq9gRQgv7a00/+2x7BiifGzhfHn/sa2Fgswb0h6Rk1csj8XP47vP1kU8eAAAgAElEQVQXzk+AZtG6e6bWQfadk2Lr6bKuSbXi+9d/9VflBz/4frnmmutL209+8Gfjn376SWh2KSRlwopubSudE2vWQoTGIb/UZs5FZw4p2EEaX2EV+ypWsYFaCJJEWwRJr4IHFZFS5DZu38EDGTi07cNtgaLhL6d4bYzPiOBVT5QRMYPNnDWj/OqvfjNKzQYFQ/z5Z2nqwgnuQMksuIcME/o5bFqNkzh39hWhoVOd2rtnX9EsaaMo6Omzp0dRep+G8jOT1y/ilseKMiWKTCDHuWAI+vpmJHODjEADPIP/5ZdflHPnBsI88fu//3thjKvVoNpEXRmQBiLwAh7ryImiEGqW7EJYwTTMyTpiaBu56JC0BdYnGCB07qPqoZR39TXr0ng3e/bMcvbs6TiMoTwdGQtDBqyrg3jthuvjnMJry85aJ4bxn370ozJv3tzswemzA+WW224t995zb/CfEya0la6JJoBXitrGwWjmjTTDQx1sRuHi0FAgOJ5BVs3hBq+hvGQwZNgYcXIh0xko31ipcz/iELQqRuHwl/2tjDUhNGhlSqyjP1Mogqs43j0V58twuQYFL4iBC379tU2poAiSBBDmSsycMycyu29vNTq+O3PGjHL6zECymg4fxWKSNBpTxk1GRwlYdk1F5PHHHsv7wZUzyP4sC75gwbw4pqorDfzBulf67rEoEutIARw+fjhKWcXGejHCjKF/c65CF9o3LZlVhkGWnwFoelNS3blQqYSt+cIF1TGwV7Knnsk1nL1aZr8UJ5QysBeaK+2b9/fjvmSwssCNBErjXFOwz/ziF3EEmzkSIBecQ9cKJfXk6ihkJsLISAxYrSzUoYiMsQgssxNGqqFwHiretk5Fb67HoHmGz7/4PKxnO3bsiC4QeFTGLlSrlYK5Dm3rDSSHYRBcpak+TnXN8nkuxsN6+ZEI0beD5abKV3eCGOuQtTt5Io3+YG5kTLawMfSuR4H6nr2XCWX87Sm4g/PtnfzdWrh3EhlDgwn2reeBfRq3zVkajs7BMidj710odoQkoKvkVdbL9cnToYMH0l9m+CgHEeUpvQFSVM+FfrYpcQIyT6ZvWrKMzbyZq9atzzu+9NKL5eoNGxJgy5aZDdZAKzjwMqp+nAPvKmnQwBnJsEC6Qk44/pPzn/URHAau0SINUSVyjsmIA58gf2GdIwHrD3KUSecTK8ukZ6tEN7WhPP1P/f05R2TEPX3mv/XjVThoqkullJP9pwIFijN+/HjkjKx4Tw6cZFPTK9n0F3gWstbIoWtX+EWltW+qiP6MTrUhRfCcDQOgvc47tcg/7CWjLyPPGXR/12t6vbAuYnUkp7Kh5M1nyX3jGEwP9Faf4rkya9bcrAk4nICWk3rV2nXliy92ZH4O2t8t73+YM/jO22/FEZG8EIhYf0ON6RZrz1F88cUXsobT+2ZGz9lvetN+s3tNRch5l1xTNdGPygaBa+vLCiTRnK25s5Jhlbw7eGh/dJm1Ajuz3j5Hhn3GuZsxZ1Zkzpr4vgShDLs9Vn0ED03PwZFKalIHM9aMN0haheNgfJ0SogTJE/AwFS7vEJ3cOSnrJbh3f+fCvwc+rrdvyuScJ3oZnLPpj2oSeOSVLpGV90OXNsNa+Thkh57hiHtXyAXOq+9w8PVfqXTYA4GSZKZ1lWQ6ceTY5aGiEnJkQtCoIgfeYc29v2Hp9gxKxl5ZB3rW/ayHZ0VCIGkAhSAByz+QuMjMHcnECxezd8n2z5oV3WB+EZpOewI2TufUHpA6yJmvIAiTMEIO4FkkEp3XahdqlVevE9vh+tYVaQH59S5ZZ842Ups5cxPogHCmSod6fcKE2NRUYlBpj48lADorMdDeEXm2tgKuDIIeG8lZ8B6q6Z7d+lu7kyf6I+PTemtgqQJAD2Xm1IkTkTk+7AMP3p/g4u13NsepXrMau/DVZcH8RbHLkjlkY/Pmt7J3J08ez5y8q6++qnRMbCvXXINMY2P0upmJGdI6rfcyIQb/2HNUggyV9Ao5A+eqOsbvKvmC5xy5NJoAtOk5Fuggc6qU9B2pWLEn1W9Ea98bG9WG0j9ze/SCj2borZYTPloSZwZxtgYuV71fe5qstdEpesI+QsiwdWsge4IfEMlZ8+bE9mjvmDVbFelwEt5+z04JVqp/1h7fFCkBufnVb36rDuq9UFlt+fuKGwIdsDaft77styKGd2fD+fHuJ44At+O/zJ41N5Vj/XX6Cdl0VRnnTTK+kg/VCr3qDV2z/ur1ZdXqK8uMGX2VwbV7ahJ2Foiu0kv9Dz94sqxec1Vpe+X5vx/ftXtXlMWixYuTEbdC4FWy4U2zqsgR1aobW0wbSmDTqNtdaWWbjHsteVXYAoUXh0NTMoan4eGy/8CB8vbb76RaoXw4f/7CDPHEZvbW22+Vi8MXysMPP1R6eqaUP/uz/6dMntpV/uiP/lUafid3Ts5wrWef+UXZ/ukn6cfR7OjQgCvJ3GPNqvMU6sThlctWBpdo4RhA9HXKZaAhd9x9VxYJhR64gPeQPSc4FhjtHmVJWb/++qs1SOnsykCzkyfRVlYl8ramxO7JYVr75je/UWbOml46JtTmMQbTBqssKPGqlFUohzU5H2UNswhehTbaoeuaNKWMjbWVM6fPx2jJAjMGoSmcUMq9992dAzxv/tzQgJsoWxV7Z7lwbjhzijgShh1euXptBC7N2cuXxSGDDwdDdACVD2Gs9eZcu+HaDMdihGbNmJ7nDNnCJAQOs+LAgTdyQmQYyAzH+eD+/dljGRkHq+n1mja9Bq8OgN9TpAJQxnHg7GD2tMl++b11B21QGQhn/4zpEWrPIVtJ1mIYz5zJM9i7yJ7s30CtjAlKNr3+etn+8aepnlF49m3pshVlUldnONwbxwXsRPWCLMtObLj22jyn3q81a1fn4Lz1zub8XlOdzPisWdURtbccWWtXm6lx//enYVlQ0TD/UNAZEtjeFueH4tq1b3eCZiwvjUGXuXb4k+2ae0XY8wROTUMgmXWWOEmemSMuC+5ceXZGg+NeaWMPxSniwLietSNDZHHv7t1lxqyZyQRaL9kXBlqgJShTHrdH1rzOm9me94JhpmgCVentibLjLGV4IhavM2eyFzDjAtk4r1GCNcvpepz9wAkorNbkaPvvufzfWvgcuFgaCVssQHm+jjovihHhkDT9gBx0yQpnzP0ZXEG3QNuzqewIpmWXK5xpUg3qhoZSrSXbzWwEGcNkYqfo5ZPNnZrf1YxvrS56bkocrINs14G/UwJpFUQbOCu45NS6r++MFhUQMy1qVSAzMY4fK0sWLQoMBnSXsWCg6BOKHdTMeX/pxRfChDTLLJzRS3GgyD18t88JGpJtHB4phw4fqD1TS5fFkaYPfF6CxTN6X8G+deagMZzWPRXFS7WK5N/JFycllUgT6+PYXUzQIDkx3jZeOiYKCioGvwZDleXK+WGgG3INBht8c8b06cmoa/ZmhLPunfpDagVPwCLD2ZAhpGqboLLuF2cp79MaYUCXJymHTvj4sTyH3zPMTZbVc8kmO8d+74dcJlnSCnRct4FhNlUd591nOC8J1s/V2V9N0FX7HUp+79magbcCYPOpmuCH7PgMHSqI0COqysKJ0PdHDkDLPLc98j22VwX51VdfyhmuFYCzcSDI74033NyqKl1IRvatzW9F7u0RuLPkjuwnh4AssF+++8jDjwRCJBOf6fUZqlzhNOylZF4Dh/J+5NAasJsSek1fRdUNF0LTa9/ST9UNQrooMEi6wu+tIVspM+w57r7v3jD86RkApUUyo2pFhlRhQk1/6VJknpNLb4Nx1ap+eyBIzl2av/VxdXZm7TC8sWmSs85F5jclEdUZXUDGwXj27Nmbd/f3kdFLZe68K5JwJG90J/glp1zvGn0teJSoldAEQeNkc8qgD+h25xp0pknqWTOQJOstKebcNDZZsuciFtT+U+kjSDU0M8lKggkJjApHNGUenfRY9Ai9U6H5tSIlWUSm6EcVT3pGxryiYiSf2hJ0yHKDLLkef0zyyZlX5QCRY4fINd3P8ZR8cp5k88mAz/pdklVjly73jjhPfET3p4/tI92s6sYGsDfeo4H9eV4y0vTjVCZMVYJKV+/6Ap0anOrnHInNEcDNX7CwzJpTkyDsLb3kOcmpe5g3pYfy2muvr0mCVkWzObueHxxUlZA+syYjIxfioyB/sQZTp/YGyv3KK6+Wzz/fkWdwHtIHPZXu7Cg33XRDufGmjfGl9FnFhkyaWGcbLl6SwO7LnV/G5vtpUFDkj40MfPt0f5k5a3a03J59exPsN59nn/jJGQEwOpZeFfrBe5srCK4L4pnkoUHGfdPLpPSpVVgc+VGZnNihojUYOxXmwVHMg3XQqJlDdPvg6bMJdEADtWlIet91372R84N6NWfMSNXfYOIbb7ypNVdS8qnOpvt0+yflmWefi60HRbvvvvvLuST7ZkZf8Ov49G9u3hz5DAJleKT8s+/8dqCKevC9Kz0ngWv8Bz24cuXqcqb/TPnp0z+t1dK+vkDaBX2NTbGO/oz+25BdRDjOEfICUFYwRzONeqZWlAK9vun11xL0tO3d9dY4wx62B4wanIg2MwxqP0XTLFiVzf9/0rUNpzApHFWApplUgCHCrVjuWs7zQ7CUdvce2Fc2v/FWuXLVmjjkRw4fTcBC0SmvqXKYQaMB85lf/KxcKhX+ADusUgNXCSPIAWMErrnm2pARgAVomkKQoLRFmCkcwdGhAwdT7aHw4IA1aHO+H33sscDBPv3ss8BZCKD+oMq6o+dkT7np5pvKTTfeEEXZGPH33/+gnD5lsu7sGKutWz8oS5YuKk989fFyx513pIEtztCA7Mb5GJ86IEs/Sa1CjJe28Ms/88wzGWJFAGIwL42X3p4Z4vfSf7JWgTw3vKH5OpMnTyyPPvZI+erXnshQq7FLIxWjGHa39vL59i/K3/z1d2No7rjjzrC4yXJwmqd0T42DXaF0A1HUpjTfceed5atf+1qUPOUpo0J4BBpYMmQwrQmjLeMD78moaMD1Lnt374kDa2gUIVZt46DPmIUzfzSwG2vH2YQnVVI90d9fMLoQVEGZTKADq4QrW5TZBNN6A4Xg3Ci5klMZcUpPk6r30DzZ3dObKg5na+3qtYEAmnV07OjxNJ2D3Kxbf3Xw6Yy+wZMMisqZfbFWlKXMmOfsP3Uy1TnB3c9+/lTOgWng99x9T8rYjDl5oljuvueuOJN1ivpgFAVoTsrWqbLUmUYZFHruXB1g1z05k7AZAdUTcuz8MDqh5e2YUPoy2+RMqkaUDGhTYHXTYcY7c62Tx2v/COOTpuKu2nyaknp7RwISzy7waPqq2sbr8LOGSY8TFXrVzkkJGBgd33Fv9/LDKafone2m2V9mj65Ik/2l0TgN2JQ0npJhZ8/7cEoYWgGQgIfCYuAp48bJbJImZMq/1YqZ0vdADJ5sTgNNobg9K+fRurh2nfEwkHOQoE9TpgGQ42NVwQ8OVgjJhIkJfMxGUmHjCPhsAui+vjghDLsG89rnVB3ppvqXRm5VmsHBGHd77Hynqnj6TN4ZZM3a2WfXFjSZZ+KZwzw3MprzlSF1V8wt/SCGJwXtPZerJ97XGbJWn326PXu96sq1qUZ5RgEkI8hwyqiSF9lnJf4TJ4+XubPn5BykwpJZI3Ugo7N2rpXtrhPeSzl14mSygTG045daiYGBEESMXFRtbCtHYcWTwTZgdXqSEeMcxkvVqWTkOBLWgRGsSQBkAH1ZL5PZ7RtjJwkCVszpnQRbTz/qgxH8Xs76Vex/Iw9Nwihsj63GXXLYVGnODp2PHHJQyC6HrAloGhZRf5f4qrasOpOcBI6vs+ffGhKD5tpNv48Ak+w3SbsmyHIeySC9Tu+FZWv27NyH7m/mxdBlsqFQEwY40yv0FjlShXGf2neiotbeanQ/mLMmy01HffA+23gm6AQ/O7/cFWfDzIimgsa5aCo0HCGOB3352muvhkDo9ttuTw+DPSLT3ltw7z3sicRXI7uC0QzvGxuLfv7s888DtwI/870Pt35YXn/ttTJz5vQ8ewPX0d/S9NPZN46OxMt9Dz5QHn74kfL888+VnTu/CEGDOSGcKO9f7306FQMBHoeMXNk/z8KZF2h4rwY6mnlDrX4ZDivbxRFcOH/BZWiefZeMctY9j2D92InjOe+1QlwHNUObuIZKaONMHzp8MIGOa3omQRZZoFf925EjB+usu8y5667MYWO1qkKHNXLL4T198lSGYUNy0Etstc/7vwZ1P3yXpcuWxybzx8hQU3FtetLIYNOgTj5iOybUviCOY02cdUU/0qven+PoO7t270mlha/l99s/3Z42BNU+FS5nounrUR1m650nqBn2K9DM1ty3mhwZS6JWQGZfBGf6WSuJzNlU5hpigwZWGdKTkyeiB+mlBKUdlfIb0yXqZ89mjXuSza9z5pw5MNfac6en+VKFJrf+rvrMZlSK/qrbJZCxIvafOVceuP+ecvMtN7X2cDT7redZb/cPf/jD/F8S2v2cFYQb9nHlKgQrEmyTysrlK6Lj2SXwP+eP37XpjU2tJO60ywGcyg/SCL4KNtjbbrs9n31/y/tl+syZISchHwkUJ04oq1VQLo6koofJkGxuee/drAM4ts9+uXNnEk1XrV9fzl84nyS1BIDg0I+KlrMsOWzd2WIJymm90+P3Xbo4mn5VbRv8DLL1h//9v0n/sfs0SSL65Kabbw5Nt/fVE0r2JSm+973vZd6hiiMCHMHIipVX5swIPCEijhw6EqZZOt16Pv7Y4+WqdetSZXHe+SjWhY296aYbs6cD/WfKlg+3hkCCj8hv1BckyCVbfB66RRV6+BJbU+2y3/EZVY7Wr18XQiZ+jMSiNpAtH2wpbSePfzLOGQtWuWPC5exxhQpUylMv6YLgCrKhFVpkkJSS/WAyKR68YckJ3KdFAxynpqVQbYDv7N2/P8wjG665vvz5n/9FSlaYTRg+GWoY02uv21Cuu+7aLMqXO78oP/3pU9mwRx99PIYeRt9CBoqydFkEAzbRJiiv33PPvTHKHHTBxOGDh3MIZCm9K3YtELiHHnm0gO7Jxsr+682gWEHPQMQEd9/5Z98Ju5AmJ0HdkcPHyuuvbwo3+eDZ82HcAbNbtHhB+Z3f+Z1y9Yb1wch3dLSFgKAqnKHMAKrly0nhZIdR/+lPny6vgViNgMTU8rvnmDQJnAce/FJ6d0qbOUUyzF1l7ryZ5Z777i53331n+ohkVSpuvQ74+qcf/ri88vKrUW6qEMqbggAOLWcLHAgzmEBRM6XALr0511xdq1gG37U4/lUBOKicNkGA+whIKJImAw+GcPrU6Tj1oAgUI+FkcLF5cBxl6jjCKf+X9gjn6Jg5BpU2lhIMC4zBV9Mokso9z3EVCGjaE4gaOtIMIET9LbAJ7WZ3T3nnnXeTSb7h+hujrLd8sLVsfmNzslgOiYAPfI0Cv37jDTEAfidIIHM18Ks9RwKXZUuXJNB69bWXo+ARFDz22BOls7NmrWU0yZLBX/XZewOfMS04kLiZs+JECF7JQfPc2E/WrFsb551BsE8OvHuAHnCyOQazWlhvGUvOgnuGvWdsLM+o4sBprGe3ntHpM2fkkLuOHhAgVEFAjMXp/jj6a1eviULimDFUk6dOiVG1Bk3FqTGq9jG9UhphW7NLvBsZUZ0VgAtAQEk3XLMh+0WRVua9ysQjEaCPz3UEw5zVJoHifVQ9nHvr5Hs+x9myJu+9924a6K2lyk3mtRiUOi5hoIo2LRksa+nf/MdB5ng6Tw1Uos55qdUJz3TrbbfGOazc/ZU+3TuTbfAWVYdKQV+TEtbB+tNznAqVJvCQSsdcoZoypaAqFcJXKdU5vPROz7Te0GynqjVtWgJP55aRZ5x8XmVbNlb1A0wJU40Mq8AJ7GDO3PmBCuiFEVDTc95Lttx7ShKAonJCnUk0opS9iqsEE7IP8jw0ZFYVgo/ZeVdJnwvna5JCYkPVx/5w2EcvVttw8viJrC0IpSxd+4SOvJuzzR6omAYnPmli1i79cuSqBTttZuOAUHlnsuOd25H3twbzegdGVaWNg04vhNXOANqzFULbQDcrGUeFIwZ22Faytg0chPFPwNyiyU6Q0wqgfadCIGpfWv5rQZ9iUNOzUeewNMES3ersNNTflG1soH6dDM+slYdA3syLu4BiHXxXhdqQ6NpTF7ZPM5qmdkcXCzA5LxxMQWyFotYhtNdtvC4BMSfAdw/uP5DvquDp3XnxhRczMHvNlWvjSAmmBCQCfzbs888l846HTtfeqPZwsjlMfjjb1osd9F4yqBKdRhE0ZCFYmfTcCqzffeedVCywVgkcJMB+/vNfZKhiJfSoNhYCoYE6CwJUFujH2VfMCREOHYO4gHzoyeWkOL+DgwMJDCW2JHX27UdDDGY3PcEFG8of0ItqvwQ5QUaMjkROOMneQRLLIEG6PH16HP3plfBHYoZDd1pSpEWmUn2bajvtea201D6KVAGGR8qUqd2xX6FZPjcY2SG/kyZ1RAbIpyQenQdaJZD0zPSLc2o+yrkBlWI9m1Pyvp5FFgJsOlW8+fNjdzKk8YvP4zhy8PXASEL4oYfoMcEr+ckso9GxSsQwcjH3rX2hlRa/qZbbZzLULxljVl9XJU4RjFgXciqRacSEdwDhqlT+g+UEwoze3gTpTXWSPKTi16qGuhYn1nlXMalQwbPR2+SNfiSba9asiWwgE+C72RtOLYYtARf7zIFlwwS1Ezsxuw3kPfmenp3D7XknTuyMvpEQco7MwglF/WClqLf20BUvvfxSOXnyXPn1X/9GueuuO4vglewLMFRYkVV99hmGu5PRv++9+37mU50bQu+9O8MwJTfnzJ5Zbr/tttg876uPjnNNXgQ91tTa0c/kxmdUTPyfTlW54P/s3runtHV0xH4FAnj8WPS14KS96Indloqm63704ZaczVUrV0a/SBiReS0I54eHyifbt2evVcoljAQg1kbi3+cMihfErlxxZflo29awaPId9FSqMJPRP/zX/yY+kfUFq+XzObP859vvuKNS1beooe3hk09+L2srgTZ7ztxy5OjxOperty86mm3CHNmMV2CfybZ+ZtU7AVpfn+AJ0mBamJUFxx9+sLU1tP5wksiqWnQ23QZKSidtuO66+K8CZNVLyRFVXQkEv3dOVq9alaKIJM3I8FhaONr6T3w6ninXadKuk445FIx3BthxlGK0MRrUmQQNb7iHCANaaGkrv7rFYix+uSnLIlEqFIpFOAJi9uabmSfzN3/z3dI3bUY5c2Ywvw/zVufEsnbd2kRnFkcp7+///m+jkB944KFkXOgmjoCIVdXi5ptvCTuZAWsceCVU2QRld/R403p64zA7CIwJwSR0K66sFQlK23vWjMVIGqIs4qOPPlK++a1vlmMGlU2t/SKDZ4fKe+9+UJ599rnyycefJKChPB3Mf/tv/8ey9qo1maXCkcnMkLPmbZiubVZPZXcbODMYekNzBawfo9g4fxNAa4YoWFlEww81al8o06bjze9Lg9yG69DDLspacTQYYUaQIVLN2bVrT2AN/iOUmuoJOGNEIGAzf/SjH5bJnV3l8ccfS7VCxls6RHZBhl585bNNr0UdUDhYndDunrxz4AwjI6WjRZGd6sFg3cso25GKEQUDEERyWo4cMnh0UpnVGkpFhshHkz1tIJAU+VjbeMXut0gyKozkXITc/lVFbtjZeEqfYI2DZxijoWQ8N72+Kcx4HOL0xgieJk4qG66tU7o/3PJByC1StThWGacoTU6e4FZAvf3TjyJLDH6yMmMjub/+LdcIlGa4BraZ2XOsVsBmzJxVFsxfGMWjCtkMd7MmCCV8L1O9lbvPDuT/DEyDYT557Giw9RwdjlccWJj1/v442rCoJ1pzX8gAp2LtunU5y/2a/oI3n13pus+cKbu+3JHq4JUrV+W9XNdzUhoYt+yZDB5nh6PEoQ3px9mzURrNMDKKVxY8/SgzZ0bOwSAppmagp6wdOAtZEDzYW9WesDAySgghWjTA9lsm1lJ4VutjJa+YNz8DYO2d93WmOR1xxEdGyoL58wMllBHnoNvfxqhmbbHFeb+xscBknDtr5/6CRz+CZ/IcqKuAq78/zrzvuFZDS8soeE7ngdPESaH0fZ4hCCRlWl8qQ5Q5PVpnBAyXU2ZNmC904UKyXaA87klHYjnDFsRIXDF3XnqLPDO98tprr8TYrFu7NnpEBRh0wTUr1KgnVYJKVz9U7n/gwcCHlO9Vy2RZ9Zk1gx3dz7ujmbS+4LVkiuEQgK5es7rMmlMdE2c3SaqRS8lCpoIVOGCdrD7eXiE3HFM65fDhI8nQu0dzv8jrpPod61lZ1yr0jtEWaKKXliltYFHkiY5lvFyLAff/CrOq1SVy589NgJ/Ae7wG++7V9Or4PUesyYA3s6GaIF423VmnU8iTzzpfntm/OdONo0h2BC/+Dh7qms6U9+b4ynY3NNacyZxlMCcBlGqnZvZz58vb77wdx1XA6vnYI0ZdhZx8L1miZ88IgM3lhltvCBzX/ZBWHDtypPbLdkwILOTNN95M9vuqq65JsPvpJ5+UHV98EQeU7eakOZvY+FRhnv7pUxl0LTGUNRkfS3+iwAS0CnQ7ezveFr2hJ1XvJwfeec64gONYxmqwBVrK8fZu3t0zORN16OPEwLQbBj3rehhV9dilVMU5OEeOHLqcuCIzYC1333VXoIb0g+SHfbFe/BC2TQKRbvIOghEBkWSDJIPEQ+Z7TeoKoxW7wbaEEOQEFs6LOWOYOVONNFZDz0tHe4Ia55/OSGWOjm7NfZEwio12BlvVbvfkHApg7COd31QgK/y4Ml8JcJ0vM9em9/aFkIOcuQ4ZY4+M8NDJa8SBgAVZQljqVqyoZBEtti6wWAkF60sfN3DdCgudkdEMKg1NpUSCw14lQGhBLI+fOJkgu4HUsbECDD4CmxfSjlkqi3VoL50tef2EhNQAACAASURBVKiXTIJGUOKz9DzYOrhfk2xoWDTdKwk5pBwDVc/ZQ+tdq/GdkVckN84YFrRZM2bWhMOECeX555+NrZWA7O7tjhNLPgW9lQDgTPZi7hULMtxS64XqyJLFy+K7WrOmV8VzqnqMjI7F+UegMTw8VLZu2xIKdfoV/OqKuXUelj7ut958q9yw8cZUmEK4M7mrrF59Zfp0Vq4AtZfArcQ1IcuYWO2O9+U7XV7bSZVd1t/5TpJSqpX6sQZDcDJaJrT6iiUZU13tqgGq86vabqB01SV6rCZmr04eP1kWL1tSxtrrAG3PoXIi0AE799mGGAebn/1WxSOHp0+cyjpK8G5+443YztvuvCdMy2TWntBlYH+uve7qdWXjxuoreT/n6J133sqzbtr0WuZSdUx0/sHHrkhiVxIGmsafvUSC7ylTwuQsaXf0+JEyNGQeEOKes+WOO24v11+3sWx6bVN8Yj1n/HiQxCVLl5X3330/SWxytfHGG5ME5jUhCOMbIAGTFFGNNVy0o70tOkJCxkiVDAw9dnjbuIPS4KllLTjN1TjVheSkz549o/ZPwJtnKraIujKLiNwYvAa/XzME1bg1RqZGhB3J5B09drw8+f0ny/h4e/ns08/KzTffFngPR0rPihdat/6q0t1bmUymTO4MP3oitFSISgTHQCOLRZE7hNu2fZyXUq2xKZyBVAU6JoROz7OLDjkSlIpSrWnvqh6E1SyII0cPZxNCm9oztfzuf/e74VSP090YxEtt5csdu8vf/d3fl7fefrssmH9FpfKd2F7+p//lfy4rVjhwNQDUlAcfeeEC6sdSRkfGypYtW8tzzz2fbInsISeY408hZ+5DGOD6g0HtMCgtDYYjpW96T1m9ZkW5+547y7Lli8vkKdacQycQhUEfLh9t+7j88B//MZhqMAGQPxlwe6EJUxAow6dP5c23NpeHHnqo3HP33Qkqk50fvthqPmtPBs56O6CNc2o/Uk5HGTlrVg6hw2eOTmBtR44mg29/KqX4+GUn3rsxKPv3HYgsLViyJM5nZdCqw8+ssfsxYrLPbS2YWPvYWA4J+bF/lA2SCjLnmVwX9MeaP/OzZ8q2bR+V9rYKU5Ld0QPRwYi3mjVVdwKtysAzzeCdyVoyQJ4dvKGra1JYAju7JiRgNG28Yv+t9VA5N3QuzDgUPGdA9c+B810GWgaSkjGDw58dREY01LJnTsVhd2/rQl6bEr+M4IJ58wNfUK10NsmKvfAfWJ8z5tqj+iOmTLncEHr2vErBeBkZuxSnhGMuSAubloBywsQEtxw8Dl8qZyaGd9Yp5a7P4OsRCF3vgAD9YrJR1gZLTdMMWqtQU9KXkiDJNPgJE9KLIYDzvYYgw/MLRjhL1eGtQ808A+XZTN5mpDhMHCT9Swwh7LB9AosIlG68VDjoyEhkBgySviFT+w/sSzUh2N3eaZepoWV4PaPABIyEggeboXNCp4w8IxTbBgG2VdKGodoD5YdsNI4pIwIqZu2shcDF/qHJl332nk1fD+y24GbB4kVxYpwNssJBizN3ojI9qp5zsL2fcwoiQNbsH2hbeoqGR1okDLDfcy4bV5lWxpvS1/Pgv2k9PQkKayKqVt5l+iWrRkb0ulQ2SEkCDiSl6rlVsZuqReYyKLtmL4djpCdNwKx0KbJ/FgyorzeZXE4VuLA1shZJTpQauDpnHBDOkzWtfTaVUXH80mjpbgW9nIUaYNfA3O+tTcPCV9epzskhW00Fz1kD2Wwy843daeBoCWRamG1/bnqSyLzPoti1l7UqBkeviffiZZnwHP2nTsf41x45ZDuTY2tkpckAp58MRhchF8HI1l37sVTu01TbZ1bEx+nrVH0L/Ao8fGQ4Ms8p5nAIZCTiVq1ZWWEhK1YkkXQq2fyhGrA7R8MjmecFnkt2trz/QbK2AjLrXmHj7eXuu++NrqnT2SvZC4ebXgAFAuER5NARhgEaKms/2cBdu3ZcJoBwBuwb2y9IrRW2KXk+mWy/h55Iz57q3sSapAPjXb9uXZncPbU8++wv8qwy1v39J/Jc7Lop6LLJS5csjv6/6+67KwRo8Fxsr35h6+2sGq5N71b2xiNBoVhfesv5vWh9DPKNrE0KrHnXzh0ZOi1brXLR1tGee9OVgfDGca2wXPIliTdycTj7yDEU1DfEJs5FZnsdPFCWpM8IrXWldrb36dEYB2XrSRCmsdqMMBTKAgN6q+lHgqgAo3O2wXLoj9rb1JlnbeboCCgDdevqjCNf4ezWeGKeJX1WM6dHltPPNi5gu1CHYU7tjq4l6/pirZdzZB9UDAOlBh0EFZ2Ckh9T4KnoUO8G4suG0ld8JjqxQV98YPbe1KlJcnmGJvlN9qyj55dgpk+dbYmlJgluzIiEDFgW6m3v41305wiS5WR6pk0LnNb9/Egm8ZNUcfR1vPvOW+XzL74IeYIgVsJapcQ5EjyEpXZyd3n2hedjZ6EyzMb5YMu7ZdvWLbF7+sPXrl1fJk3sKi+99HKYgsfHoE6Gy1rw3dHR6NR161aX+VfMKcuWm3lVdVFTZWwSMOBy5ASypYE+J7lU9FkhNqokPkMCGxXsqd3ZI8Gx89QzZWqu7Uxaj75ePS6V7MR+QcOws87SjDm1p61JmvGT4xy3oLl0C2Iba8qm+VGht/+HDh7OrMm33367LF+1JkEg+ZLc0MdGr9EBiMGsmQqJKlXtYxtM4PSznz1dTp7sL+cv8L26owtcl+wsWlwZ1SROa59de4JmKCTXJHegdGzH5MmdSRYOnD5bJk2YUNasXZciBr9JdfDggUOBn3muqS0/kV4By66EPJXtVAB0/tzZ0laaAkydq/fEE18tbe++/dPxH/zDk3HOlq9YHkGqze9YnEbjRMDJXbPh6kBplFSH4IaXL0/20hBHxlsWBuMMRQQXidJYxOXQprTY0ZHSHGdi20eflH//7/59jEff9Bll48abSm9PX8UtGwrYVZsIx8ZHywfvv59yY80adZcjR4+Vo0eOlfkL5qVnwKYqY1N4jIUsasVKD2chKQ8zXsBD9P/InHnHhx9+OM+l76bC3pQiv7wMZTl7Fo3iaGBrmtLT9yBTcBE2cGLZ8cWX5emnnk5GVTb8zFmzKBaXP/yXf1gmdU6IgrUZsnWel3Nx7OiJlEW//HJ3GEOafos4VhzPDNiDMW0PdfXp/jOBuSE5UFEbHbtYHn7kvvK1rz1eFiycF7KDMJulB6q97NuzP1jTZ194oSxYuDiYTwpCFkZfhiZPWSAG7PXXXsme/as/+qMYqsD1+uq8FRlprB4LF1d8rbVxCJsJ442jUZuyZVuHyuTOGujaf5+n/PJ5hudizaypVLne2TOywxNKt0OsV+jMQJwrUIZkU0FMYJYh9trrhHgOfUgymgrSRAGH7COYyFCeQcCIQW5sdDzzknbu2BUF48DA86KQ3HDdtVHaGZR4+HAMnOdt6F/JNWpgg/4MifXvj3/1sWTkODfK+DOmT8ugKvTT9l42PIMSp3ZljTnBHAlKCe6dc69nxbWsD9k8O1QVd0Od7L2SATtzJs4sZ3hyGA37YkArpBF8sc69idIShPafLgvnzy/zFy0K9zxYHAXAQFjbZLXT6N9R5syaFUMzdO5c3ufowcOZqXL0xPHAZ6hC/R6MHsXDSDQJC1ANMipgaSp2rivgoPQ0An7w7ntxwOkBBh+cw/fJCCeRLKRXp78/GXrn1LN6J45l2Nw6OtJHRl7cJ8mKo0cCKWDsyVRIMVozhRjfKv+gRRMqXlym1DywpcvSsMhZci0OBuPByaS3/F0FReDUNJdXUpNjUZrWwtnxjhpCGTN6yEJxMtO4PlYTKqq24ID2WFbYuqdfBHnHkSPRU3oDVclGhyt2nzxhWcM0Yy05SNiQzP9yTv/5P//nOavPPvNMDEy3gCEMfZVt0IOQE86uIYyV6nNKZk/JFFozcGD9kwKdpq+LrqgZz8r008gWR7Gp1odwAovQuer4eV76fnofkhdMimhSS+ma3Bl94V3IvAPpvauzVauVgtSmYd+z6+ewV3QTGTcw1PV9hh5qqn1sBWhmDZin5Fz6HllpAh3P5jrTZ89qBRl1zlpDLuHz7tkQJniemqyYlAAqQdn586mUCf7dI3Ldep6aSZ2UfipJE9dq2JGsJxn45T7WQL47OpLoyLMZQrp3b67JaHN6r73uuiSLNm16Pc3M69avq3DfFlvc8MilBOntne35N+twyr3HzXNbmbkuvl/hi6fKG5s250zs2bUr1QJDXekgjjwbJ6jgyNRp97UXyfl48MEHk0j54IMtYTnkZJNfgUDDioWBit2VTQbfEdCoMMkqh1Dj2NHYVWgQTrBgyr03brwx//bSiy/l/H7lK18JSsMZB82RdFyxcnl0jj/zPegoVR37u3PXzsCc2G+OknPr5xiGrla/oTOWau3iJdm7On6i9sqodtMz3nXJ0qU569nzjsrs5v22bHk/tgDchWNM9tiURpfYZ0kAAVOFqQ7VXrLWDCzy3n/mVKVoB3OTJGqNRGierfZg7QkNsnNPJ5KZzGg63Z//DAydOWtOZITMuIZnp29VPuy/5If19qx8HP5Z8zzeK7oZpf95gUwlBpC0dj0Bd+0VHSs9vZWqug4wBwcUSAqqFsW/QTIATv/YVx6PXHp+9rmBqkk8Qdh4RsGNQdLuccstt7RmoFyIz+O6kgb2dMWKlZH7Cluvs698XyUmg635T4aiTqoMe6qd9PGxY4fL1B5OsmHfu6IfVW4ge/ykZ6e3t+zbf6DqWmMidu9K341ACQQc5HfVqjXlsy++yHegNMD9V65cnuqgsynIwF65YtnqcujwkfKn/+lPyuSuqeml3ngDOZ5SPv54W+nvP1ruufuO8s1f/dX4XXxjNgI8uNrvsSSo+DbsOpQTHcFu8U35Wd2gxGDn6OklclozoJrZM/pyvRcIpvfk+AusG9IQ5yWMo4YWL1pQLgwPx5ehq+n5JKEGByOjEl/sBTpqcyLZvfFRuIC2XOONTa+X7ds/Kd3TZqeKQ/7IliHyfGeJCn8XpOujEfyjhRd4svP22Vn/4MOt5eWXX8l6YCM2Z8j7qMbzX+kaSApU0A8+cH+5at3ayBMChL17d5ePP94atIOexT/43d8vZ86eK99/8nvRufSVa4xfqjLQOXlK4LreL+NsMuR+cmsIdFdpa7tULgyx9TU4VtXh37dt3fLc+H/+z/8phkapiMMmAtcQV6FQp8NLjsqtr6en/PjH/xQhvJVg900vW7dtixFWEvTdHTu+LNu2flhuve22KA6VGJsvyDFNV1n/tdfeSJZ27FJblIDKhdqtLAcYmsjPsE74xwoXmRwIyT/8w5Pl7rvvywag/0tzcceEZExlXZpsmwyRErqSpSzq+cFz5e233go8hhLnEGIMo4zuvPPO8tRTT6Vh3WFV4ieYb7/zZtm1+8vy2GNfKb/xG79eTvX3x2FSNXDwf/zjn5QPt3yYQ4xN4/U3Xo/h8Nk9e3fFGFLIr7z6ctnywQeJSsHz2gr6xXOt7Ot/C8oqy8riBFIosA1oU+UIrd8EVTTsZ8fLY088Un7lm18L8YHNdrgq9eZogqj/9Cd/UgbPD5Wrr9mQd+UUw9cTBhUJAvpf/sv/myrKPffcU77z7e+U5SuW5VByBmR8RdjJCJlQ214NQ3DwraoD49H0adReialFzqLJ4ibzgAYRXGW0UidzKnyWEyiD4XclDkfNxP4yFIVjAcOaCsew8ua5MrU1mDIZXsqh1fuVhkhNljt3lieffLL0958pjz7yWNnx2ZcJejiDYQg8d74sXLSk3HbHHakMPf3Tp5OBh2sPTC1O6UicVsO9NHqTzaXLl5THH38isiEQpiCUYDmgCxctyOcZpeCip2BO6ovyQF2+eDGlXOmnhy+OJlNFaTAeU3prIFizapWq3Z+bYIYCnDm9ZveabFEqEqdlKgV256MAZQ0ZLU4BTPXoWM2MtVOQenDy92mBcphV4IyBwNSExpxkwGTmNbCDsoGA6LGo+9YW4yVjnQzKjJmZj+VzoCZffP55pXhfCjawpGz/6KPIq+BGhlaWp7JKHYjS4SSB8XBe7BcM96233hpH0h7l3S8MxfD6N8ZPlpESBKFjPDN0s7MzvyMXgnWOA6MLhujaMrSqZ65HbzBUtWcMAUgpn3z8UVmz9qroKU4pB1SWnnPreck5WApHRrKgOtm9WQ9l+aZXyjUFMnQbeJ7rN/N+GvgEQyfzPLmnMlh5/i+/2JkAPT1u3b0xPCF0GB2NfG3e/EayuShQGYGjh45Gvhg3cMg0Ol8yZd0Ecw2zo+Wdt98uDz/y0GWWnMgzg3puMAbKvpO3ShhzKZV0SlfG1rPWzPucCr07cSIBo4F87WOVjKGuy1icXlVVxhqjIrll7MkhqFSTGU6/Spr0K6NZU+kRuPsRAMgATmgvyRA3A0ftlx9rBT4lePTdzDCCfW8NKeYMN3omQezYpch7M0y0eVf7bS1qz2mln24C6iZAjl5q9e+AiPp3566pZNszxtY1vFcqPoGXVFn3TM1P9F5YNgeSbWxgbgITckC3gx5x5pwd9sv1ZStdb8b0yiBpD0rHeGBD5lOYHH/hXMX8k13Jxw/e+6AGOHv2Rf6vWb8+uoD+SQ/SxInljTc2JxH0ta9/I0EMh/zZZ5+JrmcnDUmskJ1dOVf0CicHsmL2bPTAfn8o7ytJodfOn+0XR4wTwRmH1ce0BHpCtgXgdUzDxdh3rKCTurrCEGZ2zhtvvB5ZE4C5vkyyCusHW95PH4R919/BhxD0c4qgH1ZfuaZWf/v6EgSTAYGtNRRk0Wt906bFJlWbBn7YET2XCmCpdlVAY8C3vZN8cL4ENa7n/SQ6nC++BhtFdrxLk+xALe9zUCeSk65TaZgrZbm/uyZ5JEv2YveXX0Y/WeeGapnMSi709OlNnJA5f5q8G3tAx5EXzy4pHDKT0ZGgT7Zu+zBBLOgXx1jiLUN1r5gXneTMkAfPkax+W1tYXV3bGni2ppeq0v7WYbsvvvRCoFvWgs+kd8xe+PF3/b7W4/4HHkjwr9eFE5+KVythI4DzWTIOXrx82fL/lvg9eqSsv/qaJLVzdtDPt3QrfU+/CVrfff+9zGliryXE8oynwfauzLUkGzmym994MyxhkDv6UDn33VN7EkELxNmhffsPlj/90/87Pci/+VvfLosXL0xFhd7XQweyBmGkZeBH//iPtbeutJfbbr0t9s7g8I8+2lKu3bC+/Nqvfatce931CVIltJuEh2dqbEND/ENmVFDS85V5ZRPKVD1iLTtuj/LOrb5FoOIagA7lfJw+dSrfb+bJ2EO/T5/u6HBkAiSNjNtLYwcCv++YWObNM7R8PEGmCih703+8//L8waZq/R/+45+Ub3zjm9lvVXuMtc4x34nckjl+sjaOqT1k6WxkKcnMwcHyk5/8tLz77nv5O+TMpbHxGjibc7lgcdm6zcymSqfOt1QFXbhwfkiWJk7sSGWIrPxv/+v/XkYujpa/+Is/S8XqqjVXRX7DRHzWUPfD5bMvPquB7Ny51RcI2cFwUC320v5/uv2jFusy+OycwNbbTp/4bFxUG2jClMkx6jaOgWgOm0wPXGQWKtSRw8naNuW4MF202ImaCJYC9nmzaYL7nDM7Smjv3gPlpZdfTQUG5Ox73/u7fFcVCctPeNzBAcx1ueXWy1UEyuD111+Pw0nxqyzBonNGYC0pUI2NFLnouYEnMGD6BwQqsrugXCJR70G5oppWqty+/dMcVkrNonMgOLY29cabb4xCnj1jbprFNm9+M89CsDlvlJtNveOuOwPD0JRuAKdga9ee3f8fV/cZZOd13gn+NBoNNBqZyDmDAQAJkCCYcybFIFGyZFuWx7v2Ts3MemZna7/Mh6nZnZ2qrfLa82Fndtc75bEty8qiZJESxZxzBAOIRAIEQOTc3ehGB3Rv/f7nvhA9l8UC0H3ve9/3nOc88f/8nzQ+ci4SiM2cEdpggtM5bnx5/rlnI7hI4OcvWFKOHDmeQwn7u3r1ReU3TzweRTh1YmeZOr2r/P63f7csWbIo5eUcpkH85efKhM5J5W/++rvl/ffeLeNQz/b3JxBt8NV6EqZMmlw+eO+98v7md6OM//RP/2UGMFEmsgv2iYOt74eC7eN0jjMFvD2OXoORZ/Ar8cFglBRD4Rlkq2REuQKCPBG8DFqcdTSkDGk43cfHeZWlkEWuGbaz+a6m/O3QpMl38qQcevKm2bSBD1HolG1woKMlVTMwDzKpqfCpp57KrBRsa6YpM7oqL5qu58ybF2pclQiZLw6vyhxjwvEbP66jHDtxrEyZPj0KUZDPR5JxkP25cOXKVp/IYDJ1ZBwxAcghZ8I6cZQZShUfMsnxklkjJ6aPj0fTObE25Qcn3oISNEbW3lEyHFROPmeFYxGmMtSaBw8G6mLYrWF6HF9/t+4aMJssvKqn4EW2RY9Qk02TYZF1qga8rr1rWF+KjU6QKLj6qlrtTD/OBRfknmVayI8MnH0nG4E8dLSV3bucrROBnVHqKjmUYsMqVzP7/XkOFR6/U/Uie76b4XAv9BBlJpPpfdVRAVmdfL5vzH6rWkhyyDirslhLxnoQGUjHb4Ni3+u8c9bsAV0hg+kMyeoyCHUOQsVK20M4+Xmz0N9WmB85zWyGzlpq916VRD07taexnknG33dQvqoVsn8MFaiGBIvsLap5hhvtvWeSrOGg5ky0t8dpkzTSS+dnEiGGrIGaCWw4MpxeWGaOjxL9RZdcGMiD2R6+F5sa3eTsaOD2DJxE8AJVFbLWBNFNIIDaX6Mw40rnNRlmGPB0oKV3qS+QXPvO4QxGvH1s4E/uTy9ek3FNMKDvJXMuxpQOEKEmaYIlcmyFM6uMaQyWDVVdYbDp4gY6W5njar+eHoTg0KdPi04BEz57BrEHVr8KfWsg06qhDaStIbiQIXctz5LnR2ndItcAaaITVL1SPW01Un+Z+apm7cckYUMGOL1kyf4EAjswkDNIMdEZ5MC9NS/3bs8lv1Q73J+z5GwGznjyZBz7CyEJLpjZqoBWamIBE+KexsFfunhJHH7BiWcwXiFkG9dcG0jO3r374gBjlGqqU5vffz9OAbZS5wL8iA5AJ+sMqtBwNEEiOfqnT7OVtbLWVGjtiwTNVVdfXdauWRc5ldB84olfR09gUZVMc21OdRrZp0wpH2zWtD0hMom619miCzhYoFcXmesxa2YywGRBgJ2+jnEdWVP6ZsWqVenZCOxv0D0ZJDujBi9n+loBztmwxAm2DRKHyNi+dXvYFu2rPZTU87z2sg5vHA0k+1ePPlY2XH55AkEB57ixdUhs04NCvho4JOSD4J/+sI9kjN3nN3CyIFvcX0M3Dqo2R+D2xRfRWeyymVdn+/rL3i/2lhnTQHYXJ5DZsXNnBkc7e5nHldlz51KFI7f6t/g/nnFA8zv2x/b2DLat0MralM/JRR5BTlU4/Ix/wedqkpbVX+qM3dc30cCk2V/XqrNiauJTQCaQSLVH30lXV0Q7SaqOcdGTHHR2QDDF52p6VFxDpVHCFbwLwkDSUMAWH6K3N/rder/59ls1YJsytULZp0xJBWj355+nKjh39qwQ4OhbqjJSE4UVstmecw1+CArq59///t+lWn/7HbcnmFTl+njLRyGUstcGtK9dszZzo6wLP4/tZtNVGg8c2BcIGxjmukvXJ9G+cKEZjCfDAEu22BDJMDqZz8E+ICKynuBcoN+q7+w6JBJZpEedR34Lm666SY4FzpmhM3lSEC7WJ3qIzdT33FWTvH5OP7J//FZQ8lq5Rbri/NYAtla9zkb/+n2g17295X/80/85vYF1iHNvfr77s92hYD83Yh5ZVwoAt7eqMaCj4Ptk8plnni4/+OGPyrFjJ8vErimRE3p7xQpn50TZt2dfzmZo3s3iHNF6gn13bkgezH5yTh577JcZg4Ll7aknnywTJk8sl126vly4clWS5OyuxPWzzzyXABQ5iGBRckfPPtmnM8ADyX0YABcuii4MNP7AvvdGVREsUBXimqViuHzYIk6fUacOy8YTYoe2adKsUV/Ftsbgja30fI1jQAFUaESlT+zu7ivvvf9RefvNt8ul6y8t3//+35dTp07k8GpmhcO3YR6iEVyb7Tv11XCuGUJNvJx4DkdDZWqDZMYoEZUWG6z0LxNkMTkwcJucedl8TqhsCEcyLGJxzNApDiWIct/oF999551UR8pIbazieISWsK9Csgi3ibn+LvsS+sEzZ9KLhNFq6vRKJwnCpUz79a99rVxyycXl1ZdeKp/u2plyrMP78cfbyqFDx8rYcZ3JVHvt37+vzJo9s8ycPinDQVevXhGMYzvolmxTB9rDSaWvd6D8P//5L0tP75k4YtNmTk9DX6ViPpsMWYYOipC/2BMF8q/+1f+UfUojIrq/gQoh0qBqv/bs2xOFbz1kXdPEOSqrUzMZDi+njiLMAQ/MojYrM7zKofbu5Mnj5yfUy/DIDqm0CVBVjkAP7BP5y2BZfUJRoAKlyiYmww1e0VQZBEYMv1Lp4kUosc366UwQAd/uf06B+xV0u5bvOHn8VJTQwsWLE2jbdzNzEqAko34skDWa4+Y7bitr1lySe1BGx05n76dPrfSWrid7huhBUAa6obSPQKBStI9EHjRgqxrVrM1A7s2E+ys3bUrZ2Rmj+DnEMriqJYyj57a2MjZkPdVJsn/sWA40dheOTjJXhw8nkJJM4MhwuIJthwOeNDlnyeGXBMBeKNPlzNXMUx0I7Mx5Lkqf86mSe8EFM7P2FI0sp2G5s2bOzpq470ASWxW/E6eO5b1eqp8SCl7OaCODMs/VyahMSCptzSDUNKkXmctpLSaV2nhf16ErM2jqbK6qqyIfY9ozJdufjKlBihIWtayP7a4v35dA58jhwLv0jtkTex6SjgEMWedyDU5a47BY+8ULF0TeyVIMcIvBrsnw+k56MpDNM2dCoelzDF9cZAAAIABJREFUAjPfKwnQ23M6gTCdItMm0CCXNSnQHuO3a9fuVhKgM86ds+TsoCfFgEN/cEQ4c/ScNROQClYZIokPMoaVkT4GXWtopVMhKaNxiFQaBKOq71nTsEDpvVSJABkdjvw1EBO603ORZfvsVbOYnXGsGSF61tqE1CHU3udSsbOOKjQyp2Nb+xan/kuzcMZ0jA1undPBmDdMWL5TdStUvpNr83TjxEi8VGIOM3g6YrgHzlRooqDCGWyy6OmVaskpp8J9+sx5uF6Ldc21ZdcHzw1HLtraKhzSz9xb4+A3EGPr479GdiRhOMC5h4kTEgiyY65lI+yx/XQWOFcdY8376Y3sNP09GoFV0jiGCxcuyLNLMHJG6FKOKb1nwKFnaCoZTz/5RPYQ/Io8052IDXzx1m1b40Q5j6kULkBxjyUOretVuf/nnnsm8nbjjTclqYPQ4IMPNicpQFcIlpqzXNm6MIiaSdQWh8dass2qm9jiPDPdZq0MqN3/Bbati8vkyXXyu6DJdebOm1Nn2gwN5h7NO5k6DWJCn96u/KyBMdbBn0OBMi1Ztiz2DLT2pptvzjX9nWPZkFqQjQYK5oyq8Day5wyzZc6nXiM/935nXPUTYsP6CqZkjDva9cH0JECgf+jHmumeVjondpWtn2xtQeQkKg3pxIQmwAZfnZjeIO9XHYcSACmia52/latWpHl616efiq3roM72sZkwz0dRGaczya1EAntBv3Gajcdgj9il7sz86sqfgnjy0FQqq72uM1306KpoOqfNejSoAjqgUsTrCa7kU67VzPRi00DjZO2Ny/BM5ChkN4Y/tiprSXIMDAbOXkmaJsY+NTPLvE8ir/HXIAUadIN9YRPCAkovt2Ds/u7lO51tdhU1Pdun51XPIz/O+gscsNqqZgsgBeFGc1hXbL903DXXXBf/yX44s6nif7a7fOUrXzkPbRw4O5SZjPzJkAqMrbBb1SlO9ODQQFARkyZ25dwayMqvomcknFKFN9ewfyD+07JlKxOYvv32Gzmf5EBCwzNBFUjMggLec8+9uR9VOgEpPQP+BZnBxwDJw963bOWK6HLrKkjp6uwqp0+dyJqAWpNvQZeA0l7XfqUWUYeZli3I9L//D/9H+Xz3ngTlKlszZ8yJ/XK+VYrGtIO0TyubNm0qt91+awJh7J6G1+/a/Vl57bU3y4mT3bEJnrVjLLInUP+J5flnn4/c2X+z12qrRVtZumxxpdA/dCD22Nnaf+hgdBg9wKY5pwwlCPrypcuzBq++8mr58IOP0hsEGrdp4xVJkkgMngqhUW0RUDEX1GpZUUlvO3l062hTere4IjILxKg2UT3FHUPXXrNyBLWSC1SCAYvRwJaaw9Nk/222BcscjEH0jefK1m07ywsvvBAjSPlSfF6y5hw12UkQH1lskDLYYg7wP//n/yKbSnnKFlx9zTXlpptuSkbfe2SPli1fnlKpxeFUmwTt3mQnG/gGaN5f/dV/iSL75jd/N1kCiheDm94MzrsDJ1iSpVX6C5Vl/2CcS8GbZ0kmr7snG8l5V+4LDTM++gzSGyqrL7owFQSOP3jAJRdfXP7pn/xJItpD+w+UweGBOCTPv/hieeXlN0p//1CZM39B1gOsCpxk/Ya1ZfGCeeWSS1aX8Z0drf81E4+U0XNtZXi4LSxw3/ubvy/LV64ue/fuLktWLA8XvOfy3Tt2bEvZd8K4jkyelvH7kz/5H6Jsdu36tLJqldFkEWbPnFHGjusouz/fHUiUzDZBRfMrg6MZzjPLjDpIjdLnpNcA2NyFvSknh+nswIE0OYvsOUCCg5WrViYbTeaUnx1y6yrzZL84Wwwtpdc0Fdsfzr5gmMFHauD75s6ZX4fxdU0sL734Qjl+QjawI0GN97kOGIyK06njJ/Nc50ZHyj333hsHXvXilptviZP05puvl0+2fBw64LvuvbtsvHJj7unTnTviTMqWDPb3Ba7FMa5zcapSAB2TRSKrmedywQWpInFKGxYazk7YRs6eTcalssF1xKFKxr20nYfMWLv0cYCNzbjgPF2p7wmkc0JXZu2QY+vn5UxUdigQyTrRuoEOVWjUsfR0cBRcwz3WQAesazROozOYnprxzm45j9mvU9crS5OkB0eNPBBgvSzgplHsqMOHDJ8Eueo6H+hYKxlMStQ+cmTdn2vm3k7ogaAMO5NddX0wVjoFZTXaXdlEwaL3M1SzZ81NBQJDEoO/89NdMTwc1t4+TdFTEyR6Pwfq0OHDWQ/rpYLsczHwQ0OB6JFH16VUnf0LV62Oss3PW5BM720CPOdz12e7EuhbM/drLWUqyYDqRl9fbxktlfWHPGK+0hROAY8d0xHHCI6acVTppvdUzuhcAUmyrV0TagAuiDzTm0qANbz33nvi8OiluGLjxmqYjAjXZ9Kr8tKXn9Vp5prLd6Vpl1EiU7LtIRhB+jKxKz0+6SOQHW1BJJz3wHRaUEsOVYbsCpxOnY4zLrh3fWtnfekAdqTp46s/Gy0jraobxwVkanzXhCSCJNIEeNZc9c+z+3eqEB0QA3X+TVNdC3yvlVBLgs3UMeyeoKCtYcPuF6zO9wp4OStfrkg0wVvTxzM4PBToZ5jb2torhbDkRCuYT4De6sFwzvXdkVHBoiy+tXTNTsGmvom2MalYu9emGsCGPv/Cc+Xii9bEEKNlN4uMM0svcao4jp5VkMHeCTLo20rOUdm/6nR7EI0ZgWD5XtVNMCLyEXKA/r7IpiSdIJhjI8hRLRCsIKVxXg3edohVUyQ/9CO89tpruXcOnb4stsx5dgbY0XfeeSv29etf/3qq143fUKF9o3HkQIzcC9vJ+Xzv3Q8iR+ypqiRoeuY6nalOuuDu6LHD5fLLN8a5sv+qPfZHIk6lcopq3dj2VJsx2FUGt1r9lmRxLq11EhetxKu14cCH4W7XrrzHd/vODM2QkEovTn+cQrqr6fN13xrlrbn1dF06jR51vZlzZod2m84UlEiUOuP2eWgYREwzee2/JFeCDn4PuJT9CLOW82wYdMfY7BWYsR4ogY1nJwfOv7Wt56g6/AiOoE42XrExZBy+Y0cLcosRje2kkzjzrsPvsd9N9bZWJiEgKruY76HLsYq6x1TZW7DyIBImTozO1t8owSo5Z53Sc9mvkqYiqffoVJIbixctjP0jz94jOHEfMv50Prm2LxkIflZl9FhgjWyLwIkeQLstAdJARn2fc0yORpDzDA8lkBHo2NdAgM8NV73eCrgEAaoxFo5e53OuX39F7CCbT3+hW5Ykg/BBXOP86i9DbGUdBZfkhH9nvsyq1SvjB/FrJK3pCH6Aqg69zheqyakacCYInDA5v/vww83xRySqXM++kV3yjur/xptujl+iIrpy5YqQjZAryQ6BEkITcrLm0nV5XoPvQfsuW7uu7rdk5uLFCciwDksIq9YmePpkS1j1fLdzy2/q6Rssj/3ysbSubN2KWOZsmT1rTnQbWSljVCvPZZ1/55vfCEmXQOWjjxCf9JfPPttTzNP2fonmY0dPpKKzaOGS8tyzz0dWq94dkyruqdMnctaNeJg5U39rdxKwPf1n0sfNfwZpQznOltNlzhCdJKH91ptvhxny/q/cH6Y5n6dHkIjxUdhn8ouC+7lnn41v23Z4/wejFs4iECwGmzJrqikM69hxtWmzs6PzPPtQbVKu0b4H8WqyKQ0Uh2B4T/KJcRZGypm+s2XLlu3lBz/4QaVCHD5XVqyo+E2bWbHDq8sdd9wZI0+h/exnP4lD+Lu/+3v5jscf/3Uc96uvvqrcl4ftL4888rMEGnfccVf52sMPBwogI/LIIz9NtHfttdenR0im3IFFVy1Tfu+990UIaqny1fQnUAAnW8rSeogy8f6PKQgVlseJUTq16Ni7CICXIImgUfJ6kRinZatWJvMZLvDDh8qVGzeWb//e78VYDPT1J7hj8J5+9pny8kuvlXOjYxKsMNoYdMaOay/XXnt1uf/eu8vKVctKxzjGXLaR8TbdfbgcPnSsPPLIz8tLz71cLt1wRZTmubaRNK3amzq9uUbHw4NnWw7SfeWWW25OFs4z23vOmIqOfh6KuOeM4aQTkuESqAowODMUoIOV7J5AZFwlJWgatDneHGDPLxvq0FPUtax7JIZJH4XDTEbQBMOcyyg7hJSXAxzMZYuGVwBAiDmtlEVfn+rZ6TKmzQyMsTGemnB/8fOfZ38544ZF+cyMGbNqA+PoaDlx9HicxDP9fQmmOSgM+J133hVMrD38fM/ulI/ve+CBNMxid1O9gVtXFTl66FAUn7Vh4KyhbAlFffSYQGJNGmjJfJzyIcNiz6aEKnMjENj7xRdZM/IUGMqAQbFIRutcEJUAfR/JBJouPPTbuR5gewyDbOj0qVOjvF3fGc0coml1VoasuJ8xLq5j3zi+gjUVGw4t5ynD61oMWVAcDNkXXxyIY1vnGTDslabZ9RkhRBlgNRwBFTwOv8ps0yDruRsack6Znzf49pTQQyldm4XdY4NDdx1ViWao5Np16+JQeRYQTQ66io8g0/qitJRNd32yQQFiyzvVfToN85wR6yXIEYDqDbQfMsSePd99qjLLqYTak1oJHMn9LVu8JPfYkDJ4X5Nl138BFuK7VU418nKIPJv195yVgt0co6Hsr8SQax/FajR5SqBrvAtO/7vvvpssniwpKIHA3nrLpnEkVYYYKNVeey/Y2LDhsty7tRb40A0ZbDgwEKcuLHOzK3wxcLxjx1IBVdkhV55LgCVhoSJI1uMktppgMXL6HMeBnFZHZVwddGhI6unT0b8caTTZ9sU6BhWArGF4OAFRgiYOS4tdyT0LuorAZt68vL+haG2qauSVzrC++U7GstXrF2+vxSQUGv+z/TX4HVdJYJwH76cL4iSZtdRiLvpyv2GDYnDuRtgpMMU4v4gWJpyH0whsmrPZDDYdHSnniVcaogz2xRDV0BGPoKgeqgiIDtCgWukzz0a13e927d6dPSVHHDg6kP3k8GQQ7tBQkniew3wZZ1Iv1OnunjJlUiVnENfaZ1Uj50hV3TqwK77P+SNHKjhbP9mW/XamfM/iJUsDr6PvwVslXTJEtlVVhE4wbNDacpglGsCd9+3bE6fm2uuuC2sWYgU20R67blgTFy9uwbcq4+D2HZ8GHcE21Fk+o4E32ycOjfs83XOqPPTQ18qB/fvKO+++neoWR7Wp9LqmgBRMDuX8RRde3NJ5UxNcyAwLnDw/p7BhMaMHyASIkf1Fj63SLxjFjGi9wbRU3Mwa8nd6wndMRik/dVqqYvRg5h+1tyfROUfC8tChVB1VHyQKyWVDnsQmqeDSnaCp7qP6C1jiIGH6Qw7TYYbeueGsG3k+cexk9k9A6GegOjUgr/Oi+FUSWtbcaA1nzDPFoWirbQeCWevA77BekpYNHK+S9NQmevKk9zPV9hAijY1z6WyoVJjdQn4EJAIDa9bd3Zuzbt6VexTky9YLYpy34aHBVFPIlaAyLF4qqi121qY6W2dJtUcm+W/8Cn2R7kvQeW60xL7xYZq+IufQWUalnKrxvPm1/6WFJnLtMESqyvXUmVEqHXW0xqTy6muvZID3vPkL4hAnAD1xMkmANNDrHR4/vrzx+ptJFlY679UJ2FR4nNMly5ZkuDpfb/XqlRVa2NsTu0Ln83Ure964rJnA7+iR463zxeb9dj6l9WIrrLc+MZVC9p0fRJ/wG+jYOoevLRBO6wSVwudwDsnygrkVnkjHs8sJpI4cDemDsRhe27ZsSVXKWmI8UwXrHxgJC7JAGPsTSO3GKzYlCKIniBQUkbN35113lKuu2lRmz5kZO2if9GsePnIsFNCqm+a0qfpJFp0bqj3kztVHW7aUadMmlymTJ4bQAKGY5CTbCNVz5MSxfAeZVoGbH9KNBTmPnrvOydpRtm/bUfr7B8rXvvpwGYmurXM9jxw5lMCRnrWvqjr/5f/7f8t1191Q2j7d9soo+BhnV+latGpDKaz06BDE1sDQttGa+ZRhA4/we4eugbsRsAb33UCO6qGs2T0323umv3z00dby13/9X6OUKAQOp0Vr4CAOBEo7Q5soxR/96AfJbnzlKw8kCymY4HRyYFRj3KvD6lpr1q4LTpvQ23TVCs4FjDBjo5RlMTmOzzzzVDb/q197OI6rhbIpFoqyZIjNuVm0aEki6HFjxyV7KhPBSeR0IRBQbvb9qk8UF4cL/acAasGSxcHaovHzjLIFD95/f1m//rJyprs2IGtSf/RXj5VPPtlWxrSPL1OnXZCD4zmPHDtUrrzy8vLP/+k/LdNnTCmTJk4ow+eqI1W5/VV+9pSf/Pin5eAXh8q0GTOjbE5odhuoxp5D4/DAvfef6Sl33XVPBFb50ffXac/DUZD6hxhOhA2cVQrD3lEsIIM5uOY0gMaMqQ6gLK7gxj4zyPa8KTVTnA3URMVAANNUN9JLoUfF7CYZmlYWmBzYP9/bQEyyn8eOJRPCIKDPbgbcCvg43wcOHCp//73vxQGXbcImFOawFjRHlUA5HX3RtAtmhtlI+VUmH/SCwq7Gerjcfucd5dY77ih6FvQAUEbKqZT5nt27YpRl3rC7wCZTKNbAfVIwAnPOOnpmRsJ3C6pk9cnt5g8/jBHivKhOyoJ5X+1Xqv04nCfPhUWoTi2fnPdYn2SznajRkQSJfkcxcmz0w1GyHOlUc0ZHYrjsoUBHljjrGIdfb4CK5vg4Bq7rjDgHnB1OKOPEkWoaCkHAYI9leylo91b1QnvN/DP6wxXWJosD7mHPZGcNI7xy05Xl052f5veZm0NRteYE0SvkVJWG4yLDfOTo4cDWqgPRGby9+5TFA60TiGN6tGaUtQy7IAd+3npyVjgoHDrfaR8kV6yJZ6RoJVw4iNZX4NN8bt7s2YHwcTAzQ6xFsUkvCZwE43GSQ5wh+ByToD4VstHR9KeANGQYbdj9VHj6AhHIhPCjJ7J+dJXKjvNFrn1eIsZ6uC9nZNy4sTF8sldkmvHEvrhq9YVxsOgLFRlDHjF0HcKwd5aBnB7DF4hOJoerAuuzq5UqWdcKI6H7kCdgVsPiZGr3vlAQh/q91bDvc5x995B+h1Z/maDGdSusbPz5c05XkgtrP4J6de7cMo4u/mJ/Od3THQgfw+15ooda/Z4NRLHBmDdsZ75fkFWd/CpbI4N1aGOTdPPZBrqjChOnrsWK1eyX52m+y59JyY1pSwaZIySQ9ZLcafSQfaG3arNyJSagG+yp5yOfqZ6d6U3A7Fw0dMF6T8gqnUBO08DeqlizR2a1eZYli5fmzP76V79K1VGQbq3Bnl2/+S5zQ6yNCrTAV8+a4IpDKvnwxhuvJXBGQiNTyi59smVrHWqZ7OsnCVBltu114GnJ4A9Gv5EVa6G/h83nZLONghbJIZ93Jh966Kup4EsSOWd0r3MkKVQrCUvShN/VNTlVmOXLlp4frEzvVYa82nMl8LnpxpvK66+/Gnnj5FVntMrT3Pnz4480P/d5e0tmyZjnkpTjXMqSh579xMk4n3Fm+84kwGSLkBZIKgh06H1+AR1CTtyv60EzqJyDenGAm6BdkoFjax4PW00GJD4l/cgkORHUOCdaA9wnWJLvbFjDGjimvTNLKus+Z3YCKgm6CsvE4DcYW+Va9ikJtMBtKwwQgmX/wf15ZkkQe3bkCCh4W3S09wpWoFTYKzJTe5NqhYjMNT1k9mvOTD0VI9ElRw8fyX0HOTF/fs6qezl9qifrzkbRn4I260pmPLcewe5TpxLg2D+BjKBZ4NqQxThHkiJQMWBH+w/U3lLENn5Hn2KkE2yRK/q2CUzoUn3cyd63EgJN1SyIgNYaDbf6VspohabaQ2gGzJaCxSs3XZX2hVrBq7qHbCTQGDTwtzN+oN+rqHCkH3vs0cgTmNtl6y8rF1yA5rsy7ZLNIDTOqnQZs8Fm1+GYAgeVMOQO9pg/qAorwdToEb0zfMjALU+eOp8czHiIDJuXaKrkLmPDGHsmMkLu6PwosVLbRRr9aX35r4KiMxLIrbEgbFISTp8fyLxBiCh67dChI+Wii9YEIseudE2cUCZPmZR9Y1seevChMmeeqkuVc+gYo10ee/RXYTHmfx48cDjBzk033xbiG0nk3Z+Taedich2YO2Y05EaSBHy9mbNnl+uuvaZ8+tnOtDvQN85EZolNlIRYXvbt3Z+Kjkr1zTffmv429l4w3zCLeiZyKEm7deuWJJXa9u56e/R73/tuyl2333FHIE0N5WiTIRs+N1Szc0MVQ+0gE0LC1BxWN5pSaGnLwfRlTVOYpU82LxCRkfLxlu3lhz/8QTaXwiTADjCFS7nABytVf+1rD+cBNTzZhLvvvrcsWrQgTjtnWwXm/fffS6bikkvWpmzoOX79619FucskEDiGnvPw8isvhQFNeRJF3d/+7d8ky/Ltb/9BueHG6yNwzX0TKIcUhbSNuuHGG0t/b3/58AN9JaPpq6FUmorHyy+/mGdZuXJ1nU9R2vOZxcuWla3btpWnnnoyAQ1jte6StRnSiUPd5sjk/uaJ35QDB4+U8Z1diaqtZej8jh0qy5YtLn/0nT8snV0dKRsaHsrBcFDPnDlbNm/+qDz1xFNlwvgJ5dTp3jTvtRs6OmguzEicMYcNH/ucWTPL11o9Qp1dBpOaBI7hytTucclecVgYY04xB4SB4QhRVpwzRoxR96LsyIP3BqJAyU2YEGXK6KhM+FmGTZ7pjcIXIJANjkTDVuUQNRAPwSvHilFiBB1qa+v38+bOb2WwzSqo8y4YYr0jv3z00TgH06agyp4eRYERj9FX4qdYVixflvuZNQeTj+xfT6sxvjN9FJwa63X1tdeU62+8MbThO3dsy34oI3MA9u7eFfmrCrUam4bmWk+FAKdCRzDGVdYbe0XxhRVo+vRy6MiRGEoVHX9a3y/DalzfWVP1rNm7s5XQAEMTh3HkXKpGzVR530WBO48cC/Ie584g2oGBZKoyNZpDs2tXsn2ZtVGw5iEgqUMSR0bbsh70JRiNffI5yokz1sC27L178dzuTzYZrJLMCvRSJRkciIPu5T6avgLPLJgSxAnGQuuaIXJH0zgtYDLtGwysGQDHQKuyggvJDjmrKquj+ua6u5P95IDRMQK3qXC5YyrUyYtjRHNaM04EoxWYpflX7b91sD0rYyVwJR+XrVsbins6StDHqSfbdKN9ZDitm6xZqi+tOTq+l/NQ109Pl0bdsaVjXCVWEPAhr3jxxZcCV2NgOCWeDWSBUfRc1kwgKKMoE0eGBWeuT68tWbo4M0fsK8faew0ORHRSKW8rFNl1wAYyE2S4wvCst/OvAsgpAtnNGZs/r7S1g9acjWNHHnKGW5lUMpAerZYzAT7ZBA21SledPAGa52+qL84/w0mHTJ8ytcI+jx2LoeQEBRZsIGOLEAJ8xPubJuimotT0XnDGQtGK7hdFdaaq1wCzgbY1iTjZ0BAPNBT1X6Jeb+Bwmf2k8paArs5ism5Nsq5J2FW0w2gcO+fUmruGXpbAUAyjVRFPZXA08tTA2AJjAW1ClIGhcEIlH+BM0RuuA8pLlr/73b8Ju9P5imILWu53zq4g2V589OHmQE04QybLC+g975tvvZFgRyJRVWbz5vfK0aPHy6XrLot+RDoA1pLxA62ZWq5BT4Ex0cF0DUdp3PjOJBDBxzy/THDNnsr0LmlVjM0i6sjZIruSez293XFOyfr06TMzIBPBi+DZ+WJjvThvHJ51l60rixctKq+++moy+vQnyKYkTAOXn7dgXnQPPSLYIr9sRtP7F53b1XV+YC95T+a5xQJIp/p9U6V0ppoAraGP9xnnzPeogEv2sKGenZ2jb1KhDjS/VlcEuBxX8kL3eEm0qepIyth79oyedz/kmm1QzTl+tCbK6G5nFIKEDQlM7tjRnL1KJFPJgUC7JdPcA7tw+OiRyJTQ3efZcvchIUUH2KOGXbE6gtUZ96fgJf173d1h1pw1Y1ruu37HlNwr+96h57MDS+jp0nfm7PnZamQkcPOTJ2Jr635PSm+WAGv5ihVJqoXQaHAof4ZpTc9fC9bVVPub0QXkEARwmgB2qA4h99zZn1avDmp6BDtsjUR10y5Bl0gOgJurz5ITZCyplG7bmvO6bev2nDtB4uVXbMzzv/nW2/F9wNL9e/68hQnwySmf1Iue5o/Sl5uu2pSkgjMxc9YFCWIlMwSIzZgIgQ5/VWIGbN/54DtSixK3dINzJmh1P+RDksmfnHnyxnaTFTJXEw2z4y8cOa46vzhBDt+sq7Mz+1f9juo7SeBVJMaUwKOH9afNntXyxWuy63Tv2bL3873lL//yLyPz5GPligszxLomMntDoCBxwe948MEHy9XXXJWzLcjQ5gBG+6tf/brs2L6jdHSMz7xIyaKHvvr1+IFvvf1WZEndXMKVz1mT5p0JdgQkzsWSJQtTLVu1sgafgdeZl9mHfnppWb16TeivX3/ltdhENpdP5ky7JhtKf23ftj0Mzk1Sve3M6c9GGXIZfFAxvyAwDT0nIUbjpwlq7JixEVhOS8P7XbPyvw16Aikpo2FmqoNFNcfWCNRraGi0bPlkW3niiSeT3X7hhecTjTnQymu+Ty+LQEc2V/m+NqUOJqLjNBAc3/HC88+l0iNoocxtuGmvP//5I+XBBx8Ka5ssVc0yTA5ekUFRaVEx+vnPfx7HSlZdUyCBoyAYK4LnuUwp/q9/9VcR/tMnqoODNhjEKlmdHoHK25l/Qcjvv/+hmulqGxPmmcXLEA3syebYNI6QcPDyDRuCoezt7S6vvPp64FJn+zFFjY+RFAFrDNWcOeOCaeW6q68uXZNkdcEERwLXUmH5+ONPyvPPvpAAbO7s+eX4CdCFiZmjohohSK2BXu0vufvOO8ott9yShjBUgQ4QYeaIRemmcbvSwmJcpzzJgwMBpiZbzbFoeraavZWBtE8MAyPLmcvguOn1sFjTUF1rGp0+LYbDHtZBaG01KzNcyQ3sF+GlXF2PAfv4ow+ZywcWAAAgAElEQVTjOOkvoPRBp8zBkW3XnDtr1tzy7LPPxgDrpeJsUTKaYMm08q4BnGvXXpIspgZRGUiNjL4LpOHYsSPl4osvCsOITNPKCy9MUIYuPP0i8+emWtHfyho2w8IaSuJmCjiFJWMbw6QaOoImVv9Be56RAzoLVHBUoIohpM4JoTzJF2XI6IFL1Mzob6c9u6b9CUtiy0jKRBrU98yzz5SlKaVfdJ5BjJLyeQkDDphAzn1T3M6X7LoeDueODrCf1iMMdQmoahO6QJSsJ1806nzX5m/7w2lyrmS1QqeapvdTOfvWRCDhHlSyAqXsq/Ll3/SJNfU5jhOjIkNGPgQ65NoaSVp8ITDt7UswIDutZH765Ok4TwJg13bGZL9nz50dKJJqYwaVnjqdKpGMYqBYZjqA/k2fHtig520c3ij/06fTNH7LDTelAkQf6QFjCNOHgf1mzJhMz6YryTW6zPR3ANq0aFYZaWfZGjMSmH1ULrq7z0gylieffDKOg+xz7ZcaSqDDCUmw0NkZeAjnwZwESRQBJFiGQHbR4oXpxeNYChqRl3iRDQdFsNI4SeACmqBVDJx7EEXBggCq6QVz786ZNZHVlGFvnBCVkTgiIyMJTOkfwxkZUfqeo+o+3LsXI1argLUqLHmCVcjPEJ5k6KqG4RaRTRPoRzZa5AOu5zmtp/+bfr0worWmjnMwu1o9Re6VrDWVoaaPp+l7sb5+78/GJjXwNZnw3v5K566HKpTWLTnx7KGeBh+if06djizaWwkA8kFOrCv5Q0KTKpDB1aBHrflMHGjnid6zvxx4Mi972vSVqCZ4zhMnrVVNBkkY0SMZgD1uXJyqXZ/tzrVlcu29z0segEiG8am/r2zb9knNhC9YVP7hF4+E/IJzN3/+wsB9wSM9J/nj8DvH7J6ETJMkiO7vU9XBAikhVRNPZIZ9treem2xyNOg+MDdwNmtMn6hcje0Yn8CUnqXX6IaaOKEPzmWNvnL//anuPPnUE8lCL1u6NBB0tsJ7yD5YcZ23VGVTBZu98fyNPZIICTKj90zsDVgef4SzTAe7pxAu9dVqtD3xv+fwvdbBvJgEna33SmpZC04VQhlrdNmGDa0eFVX4+XEsMw5hkl7ekawxloEGJkcXuSeJN/ent0114tOd23Mf2Mc45rUndGz2mRyxP5xba41i3h6TnTowfCSQXIlXw0edI3+XVERkgnEWNNvZk/DRDyHpQ4do+q80veNi8+bMml16e05F57BjfEKJP9caHjmXRI0eL8gWflczGJqfQMdSOmRAUmfLxx8Hqs6/YtPtj/lIvsueNGQe7J69ZKcbRBBSDQE4lkZBaR1k3lv7P4eHU2GbP3dOoGRYc++//8EKTT954jzcFfS/nBspG6/cFN3p3IPH8YPGd05oDRIfSO8x+X/9dQyWw6n8WetNV16dYNO9oFwWTAgiraGzQW961osvuagsXbakTJk8KTBhyT46je0lj/7Npktk0JN8R2fO85CphkRD0F/taUVU0RECR7bXugiW+RPOjX8fPAJCvzJylhluk6ck0KnMyAOROfsmqKKj07s2WP3BhlQqfYsTJ5fPPttdfvP44yEl8Ls6IP3KQNz4Ti+//EKCEWdIb813vvOd+O2qPYJBdvCtt94K1TdYNMIiLv/aNesDb+VD8xNWX7gq9o2c0CV8PCQ97m/np9vL4SMHysaNV4QEyzkSHEIlBIp5ZqDccdvd5a033wrUzlnmvwlyseKp6JtVRxeTvYsvXlO2bd9ZBgf6S1vvqc9GGzwzxSgY8G94TU41+MTho4fKDdffkGyCiK0yeNTMTjVsZ6M4vCqrlkxEVTJNVr5OalbBORas7vvvb07E9dd//Vfl008/S2QMP6oUTtGYxJ4BUUuXZqPP9Hbn85ifwG4sEsda/wfh8ApdK+aq1sBFWW0H1iISiKYyUZtWO8onWz4pYzvGJLBSufCdTWN0U/YjNP/hf//3aZKbM2tuDqf5ApSLiBwttcZMBm/T1VeV2265o7z88kthXTPvYMas2eWTrVvT1JYMEeUcbHdvYGIpae76okyaxGjMLWcHhspxNKkzppVrr7223H3PXYGYTdE30+4sV/Y6n8O4IYp+4fmXIlxTJ00tg0Mj5YIZs8rg8LnSewYsZErLGA+WxYsWlG/9zu+UtWvXJEInpLV/o86scSjPDQ2XfhCsUPxOCuzH4bef9pvANfAU2fpkUFs9WE3ju/cR0saAuN8mm0om3BMjkz6gnp4c6saZaebGpFG01Qjp74cNohuHxlagNyZVHLhjcnTyxOkYUvtt2Op7774f2bGXlW3PPACMYn2p6Mg4CpLe3/x+ue3W26KI3t/8XjJYsuOGpRmEeBT7VFtJli2ydvJ4MvgTOzvTeEgRwYF6UVL2S7DFuRRgOcwyQBS570Nn7WcyM1OnX1CWLFsa4wAr6/kFHgLGajBqzxujnqGDZm6MHRtHPQ5NCwrV19sT2J11hP2XUWSYmmC07hkYGm59gzurcoyS6poYOINSc+2BqdCDOPxj0O6ORumClWGN8XMBhntU8fD+CqMbSpDijFhnTgDHnBKyd5xC76F40ctybBhie2MNrZdqCXY4jho8ftPELrM7e87cGIemob1xVBNM9HQnc46UQMDRBGJDI0NxxJuKVKOrrHP6cHp6kjEm13WeQIU6MQb2luzI2mNda4JKMp2z0MJc20cOnex3E9QJbDimtbJUSVwSvHa0x9lCMX3xRZcEZun3pkgLHrxUBulb+kwixnXpOU4XObTuEjYXXbQ66+dzIWSwjnoHxnWEcITnm06TVmDQPLO15iijViU/DLf79qxh6Qv5RVdgBYywDB7Ynfd4ZpAe60YPV+MNrlKx8bKFAlPVH/vdMCypPvg9mQ2dqWze+PHJ6DfQKBds9AMn3j6TR/rcz+nm9NmkOlIDDXqocYo4a+fOVsrgpmrY6O8mSZOKlGrRYB3s2EDbUnFqDRENTCtwqzprSMaxkiGohlWK4QaSzRmqQ/wqdNq8GfLhPo8eP5bEkrNBL7mG5IqKkyw1Z/fwoUq7Tn7Jv4p0+9iOVDoFmioUZqedPKXRthJqCO4k9ti09Gh1dYWhaOb0mXGC7Jcsv32VaLCvHOFUxUdLeeedt8vkiVPrEM5JE6MT6nyrSjAieHnppRdbfXx1yn1NdFS69azB4ECc55pV57wOB/pj7ZwFjlHm5wwOxEaSPeuCXQottu/R32M/JGjoBbrVvZO9u+6+O4xRv378sWTMnXV2hr3WtK/SqC+GLIKrSlqiY5YQob/pvoacIL0irb6tVFeL5vCuGvy35lg1/cT2sPbAVBiadZGwpCsFW3VQ44kEOaoFfAbnc6PZgCfrzC66vRnoaw3IjeBXkAg+U6GlE+Ngm7PmbOjZPN19qnR3n4pjz3FGU77l4y2p9DcwaPcraOJfSfrIZquQShT5Lr9zRJzrJvnEKQYzUwmneyUXQBv1fBmJQF/ytfzJabRXAhZJRYlX9L6ceUmNDEsXxHeaN3Qqs01uve32coK+PHY09ymIp5M8N0gR5jUwZ9UkwRw5lOyQ6GsCAXIkEG+cez+3LgLwwF9bYxjsBxmpSVPEG51l6ZLF5fnnnots8rUkFZI0nFj7iKILR0aTJCDvlTG3zofDTotMACyODGzcuKmsWrk6AeBf/MWfl88+21kefOBrSQq9+mqFdUngWKckANpKmTplSrn00kvLFRuvSGV98uRKj1/bAYYis/wIerlC4waTHGHnGr3hXshdpe8eaBG+GHHCr60JIrLlenX0wJjYDS+z8vjXkhyKD6HSbs0vjP5Dvz40+I/gvKo+fBiV3wqtHSwjbWMzE5IN2bFtR2DVV199XbnpppuT4Ofb/OqxX5ann34yz+eM/cF3vpMkqaUQN3hW0GsQODa+Yxx2NzTh59JD5ufdPT3ljjvvyFBX60sPklHy+q1v/k65YNYFIdIyeJ2tc/5S9JgxM8RWbaPtZfaMueXgwcPlP/2n/6tgxXv46w/nHt984/W0j+j5EUewX9bwN088VzZuXFfJCCw2JSrDJ9MAkpFmyaHBZL01qn3zW98qx44cLy++8HwcxUsvW5+DiAaRo2vSusX91WOPhRLVl8lyMtyMImYZGdiPt3wSnnIB1cYrryqP/vIf0iyOjz+l6bYKvSGYblSgQxAff/yxzMqRoZLx0FwbZhNsSRjRWllvDoJSNupi300pMEKekZBypCkaBi50udOnZqinA29jFy5YkCyFe3Htjz/6uPz5n/9ZhkbedMMtGZIY6tHREqODZODESRTL43PwZ86YnYFa3Wd6y6233l4mpPnt1cDTBDqyocsXL4+DB4LGgNVZI+1lxSozUXoye0clB7XxN7/5jTTEj8pGtdep3pQb5fnG66+XX/7yl3GaKPe+nv4yfG60TJk6PRWL0m4I6wVx8Blt+Ed0fCL6aRfUkjTcfwMJkF1oMJ6UkXkQlUml6/z8mwau2GBAOSvuifw0WbFK911ndjQwEt/hvXUfKqyHgDcOuX1vmjwr/vhcDj0H2ufqnJehVJXQSDOyhu+paO3e9XkO0qZN10QRP/3003HSGVIvilHpWDP3wNm+GFvKn9KtJe+BKGRGm7zdeuttZeOmK8veL/YFe37jjTfWIPvQ/sjE6ePHYxRkeyo2u1Khc/TBvTjKZiWE9aU1j4Wy4BA4wLJk3T2956l5YxzGdcRp9XtZnBpAVKpbTErmH0g+KHt7f8PwZn6IzJ7qD9YfAYjfnw9k5szJlgqWGCgOB2ZCAZHMCucFhEN1xc/ifA4PpzqZik5r7WTm6AF7EtrM1twP2S0OqWDLA/ueDz/6MBUWUFLXC4wxkKWZMS7uHVUloy072DRHCqoZKzILPuV+ZHPtd+PYBvoBEjUyminpKlOc5rlzFgTfDhoKajNhEgioviiZyRNJvkiQwMJzRvSeLEUhPzScTH2INfr74+CQy31791QmwpHK2EW+a0bbHJwZSXhoCiWfqpEy/t7nRf69tyZNKhkHhQ5qt3XbJzGeGl3Jmiq1eTkCg1SSuk9HDpp+FEbfvRlSu3XblrL/wBfJ+mKmrJWiWi1jhDkbmro5QIxJz6kKwxSAeNlPe9f0z3HWrWWFFNRXWPPSa1IhIoGjoKtOJQ7DTWXR4kxITgl0PLt9dSbca1ORcebsJ30K8pez36KL9/PGIUi1JL1CtXka9MTfq9MzN3vPxiQYagWOTc+M7/LZiS0qdc5RU3Xzu4akwzM2jm9TybHeqVy3gp0wcLXVJBKWserMd9TgX6W7v78yE3I+hiuxhO8mT5ySZt1GcR+0YJMNfbpnaoYLJ9Emm96qNB/Yv7/MnTf/PCGBoHvfF3vLwFlrMFAuW78h7xX8IbYRyLBtqnZ0wuyZmP8M4O2NjJMhNMR6M9E8e75nnnkmGeZLLl4X/cIxpgP1l3Ku6X6VUXPYEBTQO85yYLmhiF8WJ8p0cplTckTHuDb951x4sUNsm2SGZE8daLo7ThB7QPfpt+Fwe056pdLpj08FXhLsyo1Xpg8VQ6K+AhV2iQ6BlDkcay+9NEgIzK2SS3peXEMg4gywqdbYeriPpsKeqt6YttDv671ZsXxFnKQEzi0Ui8/RodZb0hTCYIaBv50Tzs8zIuN0mMrIgtYIBftJx5Mz3+OVnqFezfD6Oyfm3prEMD3ji+1F4GNT6nwwulKW23lKYmv2nDjFzqwEAp/L2vt5nGd9PbNmR/b4GRgH6S0B1Jdtt2q2bD/fKPeaWWvnck/OAPvn+/RXdZ8+GScTaYLfVajmSHSYxnC+h+q6ahfn2O/0SLEv4Pnua9aMmXGoBc9BA+nVWrwk+pUNovvpBUma2bNqc7y1J7sSggiD+FbzFy5Mr4XAOUmZ6dPLwUOHsj5XrN+QgMjvJQycRWesqW7STfQ0P1aiNL5Kq99cPxvdzpHWW02GbrzxlqAe3nnnnRAgLEcHPXFS7qNWHSsCpenLVEVRcb3zrjvLmrWXJCFdWx4OpHLOhkrSj4wMJynurNAD48dNaEEKQYArS61Ap85bq71t+hfZReeQz0qW+TbQTF58aQOkw5bZgmGG8KWFOGiSkBLrGZ0ytvZ3jgwPRWfHx20F9WeHhoMwYAtfeP7F8rOf/TRB/D33fCVnmK7VJvL888+07PmptH/8/rf/IOdR340EvGc4fOhoefutdzJAFDGQoElievmyFeXkCSMRpmWMCRkAfXNf7P2NN15fbrn91jIRw/Mopsv+svOz7eWzXZ9m5tzkSVPLkkVLy5g2Cf495Re/+HmZN29h/HZ6BYGRteJHYfml36677rrIpnPQdvTgR6McA1UIm3vZZZclm0joHNSUpYcHcwi7T/VEwAinDfR+h9tBkx2V1TN8cf2GDYnKZSLRuIr8BCao695+550yf/6iBFA9PXUS+QP3PxQYmId2s5QFBScYohgFK2f6ejJsT2YUzhKGf+rU6THEsjuCFJtrUziv8MHuDRTJnxrdOJqMNgXJWaCcKSV4+B/88Htl8ZJF5esPfyOBFEWmZPfYo48Ga3jbbXeUJYuWJBvh/aoJMrqEUHVEMeGBBx5Mk7zMys6dn5UNl29M4PHhxx9lbTBFELLFpiPD/Yam8njuD9Rh4sTJ4cE/dORQgprLLru0fO3hr5arrtpY2sO2glkLzXdHonGwl/c3b25hrqeVo4ePVyX0xYHyyfbtZcEicB5DXk+kv+SWm28uEyd0lvnz55RlK5amqmSPZN8pWkZNVoCBpKw445QZB/STLVtSqoenJDzuucnwkxH7qE+jcaooAc43fGmDFRbwBloSTG/F9RriCn7m5bOuDYbA0Piu9AbtPxCIDkfRd+rtkWVUYQRhM0TqxRdfLH/0T/44TqO+h3w+jGKjrapVddQ6xtYgizN+w403lXPnMB/tinwuXFAZWDiQ7mXG7NnJVl126drIeganTplS3n3rzVZVcUbgHu+8+065+aZbgnUWGDFeDJqghYGMQevoiAJnkDzTnn17y8xZ2MjQcppnUpnIHFQZzSaQpOD8nZFnlDglfib7Q4kdPnggit66NlUxuGWvBDCtc1zZ0AajSCk+gUqjBJoMUVN9SFVtTFt63yq0ZCDZMXTgXioCznfjqDJwSv/kRyZ5TWtCe2N4PJNz00CKnF9ZvjRnd3cnEyjTGdz6wECZOg3Guqc67xdcECPRsNIwnJQ8Q8+QCgARjZiqrgG3r7c2cqICt0ZNP0249g9WSmbPSW80DoIqRyXtmJ7PehYNuM4340y+fQ+YiSDEmqYS1jEuWSpnzLMJHCouWgVUpn8kUDprD75xprdWHazXrl2fRxZqNWR/+oawS9G/TcBEiTPkZJRO6u45FUOdAZzjxsVJo7+cec4kRyZDXSdNLMeOHEnjKRhVbZ6vn0kVpEgqjP9ShYxeqcQNDTSM8RDEwWCTATqg6W9R8aGvJbyc5UrprIpVKqFFspm1MqM6KQvOOQisCPSnuzvr0OCn6Q6Vj1R6ptRKTypMLSpcMseIq+Y0CQB6tHEmBZJzZ6peVPbHLwcw+Z4WfLpm8n8b3PyjIMfPy2j6jmpypL7PuUrvaeYMjdZ5EGW0LJi3ILreepr0bS/BedJ4PG5sZJRMCE6CeGgFrBiD+vrP5ByD0AigQgTRX3vwPAMYCMfiwQcejHw51/SPqqrKkMQgh8b3vf7Ga+XiVReFQRDUim7AqueeJSEEYJwxgQCZvu66G/Msb77xVvnwgw9SqRNYSE76jkd+9pPQOwuQ9IN+/PGWJA4kMlQBXnzxhehVQa7nAhtSEWa32TLrwd6QGYkm816su6r1xIm1f9PZ2LVrZyq1dF0DTSE37H4lFOlKQNc2ZrRcc+21kTXOowBJJnjPnt1JVNJFGzZsiNzre6Nz4gj2952HX9pz58dzu6/uHrNzZOTNTpMpH6pQ6vTQaA6flJ+pugUKOHwuw7bTL9RT+ypBrzDCmusjY82n4COxD1WX1UqVmSLsFIghPea61oDvkaHsIWvSR1ErymC85I4u8XyLlxhCOSWVPtcUiDSoCmdBtVPgKXBjd5rARBXDuadbySFdlvM2cq7OWAGl5UtkqHIdzIrUgu5at2ZN7ovuYN/8KaAi04II62juFx0uWSYZoZH8+MkT6Xlm8ww6lZSgkzyX+/Nz0DNBq/sj6w1cuc6qquvSzOSzl+OaanKrud5nrCtZv+PW26JbXT+opAl0eJ2l5HnSQzdufPZt8wfvlWuvuS6+6OtvvN6iaJ8b/ap32xpfddW1gSkitErVptX/6R7Jl2tKGDin99//QHnk54+U7/3d98u//Jf/oixdvqQsXrwoso19lP/m2SM/I8Oxic60hC5qec6/ap99l5zwHOwQWy4Y4M8ksbl0aeRA0YAO5XdLNqXvb2x7HZjdOT7nvv9Mf5k6pRIWseHOLRhXU5kNA6dBpe3tsTd0aggzEkhXVIaRHT/60Y8CU8f8iSaavULaJHltndyP9ocHHnwoSCSa0zNWyG8p77z9TvnRD3+UXp09e/Zlfx584KsJhAw0JpOYRNmz9FHPmFH6+nrKww8/XDZdvbGMQRY1vQ5pdeYlDrtP95YLpktWzi0fffhxevydYeuGSvu6a6+PTKk279i5PXHKH//xn0SX/PjHP6xzdFzoL/7i/0w/ioABfKdp3pTpjXHVoHyuTqYOW0YYH2Scam9HSsIDdWhoLXGaRVAbhRusv+yGDNfA0Ej5j//xz9O8yaj963/9v0RpP//8czG2999/fyJJfS1PPPF46Cwtwme7wDq6MhvnxPGTqZgoXVe85OwI+N9+928ygO3222/PweHggNLo5wHVueuuu7P5siNRet3d2eC333kzGEH3rbTvOShamYBvffPbCWzWr9uQ70CAICPRNKIeOLi/rL5QyWxlueyyy3PAfvX449nYJctWZBjoBx98WBtcJ08uN153fblq01Xl9MlT5W//5q+zPuuvuDybvnvPnjIw5NCaTL6q3HrbrQk8FsydnUxtHe5a0mxF0ToYAqxQD54ryXLv27e//PCnP64D/dpNfx7Ote66885yESrEdlWI4xXbfORIjKwDWkukg1FQskiCLz1OBIwwUjDWx0ESCBJ4ZVgOV22w3p+Suufh8GMXoaw4yRwfjncDkeMsMIgZlLV3T4IZASoHymdl9wS54AmySDImMitontesuTQMKQZHaeRGzWuy/Ib1l2evZV6wm1AABtipUKJ8Tn9DPwrX2oOx4fIryqHDZpfsT3B//fXXJbvw2We7ys7Pdpblq1blc6dPnQykg8yr4kxvURZTLgKGpp8GnEgJ1TNRDs6G56mNrDWAp9yci4NmUhioNqkGf37HuFtjxsPnGBXnzbpECe3bm0AlFNvTp2ev9u7+POeP4oIRt58UMeNjP5SoqzOMpaYnB3/9hvXJfnLC7It9dA39Y+Sb86XM754byNGX595UONtQpTSeXYeYOkuCMQ5c7UmYUGGJehJQW/f0JHiirO0PZ1f2lnPF4nt2/V+MOYUvk/bJ1m15Tuvu3zKMv+19Ud07U7N0BqMdPZq1WrZ0ec7d2LFjYvistwobo9E4xu4bW04dfIjVpeqowDtmVCY29yPRwQkTSIEdpR8ABKnvTLK+IeaYNjUMclibOIArVq5Kb4LGejqM04rMBBMgOZR5V1EbM2ZslHIymyMjCfwZcbqOccsQ4sHB9P4xnCrtt912W7nmumvioHhev/c+EEEGNbC3lqyNT4WwMhdmD7t7KpXo2b5y4w23lFOnK6W2wEIQ5Cw6g35m3+kGwYfqrzU2E6QJDOyn63Jgm6Z/Z5DsgDQ3sFP61vXoUXo75A85ezJ5NWnQwNqsbVPxTQUHY50+qFaQwbFXIUog0wpAOGAcB0FYW/ovKvGEl8831edAklokBT5bezBrRalxAlJ5pv9MFg8T4cScDQFVA5ELy1wfqn6V1mnR82TfffsOAVeGM3ai365ZeO9tglvwtCQkWkMpBR8cSMgEzo7kiu8mx6BLoXefNzf9d5Jr7pG+l3DRU8i4SxYcPXQ4SSAywcnmjIAIC7LpIPaB8+4MqqzIhnZ2dmWooms6l4sWLo4c+X66y6yf/fv3llmz55Spk6eWmTNn51mdV8krwZFnBT23z6ouzq2zxaY2THOVyMTQ6JNl6bIVcXJ37NyWimMCgQzexPJnJhkIJ/jo6TBaWVd9po1ttz7s+cuvvhj6YnaaTbz6qquTabdPbE4lVDgZ3So4BmW3X3Qc3eXMYr/znia5qmIgmSEw9ywSGfqmyLLezlrBBqE+FL2rh0Dysu9sf6Bm1t9zRp+0ZlI1Va4Tx0+lGq56pTKWUQLpq9iVgJVuJbpkZs7suVlDz25v9eLSUyoc3mtvrVXggcgGWrTDzolqjmckp+ykBIM18rKnTzz5mzj7PttAolzDdznz/ECO5UB/ZXajMyVrDA6nR50vSSAstBIaKiFsFFtw5mx/qPLjG5w6GUdznsTN+vUJGBP09/Wlik5O6Vg2xnkg+2S96VVVAbI3zt6kFnOdzzqzyc63tdXRBRr2d+/K8/H59N+QKb3fzonn6VQdR1Hf15sz4LmTPByq/V4CHb4dPaqiI9Gk0kXON7+3OfbM/uT89PaWZ55+OpWz//6/++M8w9///Xfj80jA62e0lipqGzdeHjmUiHDfKhbOLHKG66+7KUk1wQwdoDovG4pp8NJ1l5abb7kl818E7uYN0lmSiEim+ESuxy6ZwcWeSxa7t53btkcfQlLYBz6Rypygc+OVVwaBtHP79rI8BArGQRhOfiIjUEDqBHHkSxD72quvpfJkfIP3ei6Jccks+txefe1rX49vuXLlsjJmLGIqZB3jw7y2+f0PyuuvvR47p3r29Ye/FduGKIw/eO311yauMAOIfWaHkCyAtiEkcM5nzJwesqjM7xo/ocyfq3rTXt58/c3yZ3/2ZyE3sW8qNxKJ5EKLiFmIEiO333Fn+dlPf1KWr3AWywcAACAASURBVFhZ2rpP7EiPzssvvVTnRixbXqdmx+moFHUTJ0/Mn+ilKaaKF6x4/lADD1VjQGl4+R2B8vvGuYAvtEiqGhqEXnnllQgiVph/9s/+NNd/7rnnAknC9y/y9oA//emPo0B///d/v5zuZkTGly++2BtMsmxRcKRzZldIxtmz5X/93/5dFhxFJWEK7S6H4aMP4gxi2Ljv3vsCOxFhDw3AU8K5Ti3zFyyMM0zIKUeHXaPayhW1gerdt8wA6Gkd+EU5bPDSMnpz5xOGjnLppesTHAwOoSr+qPScwTF+JM8tc0IZXXn5FTmMJ48dL08++UTm+0yZNj2OVXp71lxULrr4wjJt2pSycuXy0tN7ukyfXOcAwDmfOdOfA3f40JFyww03lSuvvLL2ypwbLk8/+1zZu2dfOXqyZr+sIafv8ss3lDvvvL1cunZNOXrMxNg9KdOi8uV4ND04uO/thUz6+AnjK23v/AXpoRAIc1BCUdltwvpnMYxYVWTLkVaAVjk8FLvPcTopSw4rwdaIzhinX+TQ4RhyThhh51zBdZJDzyO7JYtIMS9ctCAZTRNxDbJU0QNL2rz5g+CzETmMHTuuvLf5ozJ/7qzMRzo3MhxoE9hehtA5CK+9GplY0Zpu/cSTvw6cSXYC1tbzkTfQkY7xnYGjcYRVKqwJ2b54tQFlBrrJUk6Kg0IRG1IrO89hdnYoHwZYBpzBgSUnG5z/GbPMCxqO0WtmCyQbeqoydQkKZTcpFFlLL3LpjAlqU+Y/dSqOl8DHoFTVN5AvjrCKGweGsW/ggz5bS+C1x0igRTlM7DLzByxyTJop9Qdwit0bObU/ZB1kq2H3cj8qNRyXqqimpI9IdpWzYH9l8Zom+TSld1UYJMytaq1n8HyBJI2ORpZkSil2gViG9w0Px2mzNtajNohPzHp7HsGSNVc9dC1VF84SeaQrZMIE0oLPGLkzvSltczhqw3aFXPruhuaTw9/MjYDhrnOkqkNL1zSQWZ9TufT9soT2WXXaOfWcDKTrugeZcQZCIL5s2Ypy331fSfDifDRBrr/LRKsoulfMS+QmFZSuiWXKVJj6+XG4BCZhOZw6Nc3ldI8kUlM1BRXTb1eHxwp4sILtqUQAIISHDid4I6uCNwGxQHVgoD/faX6B6zcVjabJm65XyVJVAi8gY4Mt2FnmZLSaadM82teXyhnnWjWe3HLCZAtVO1OBDOlJheQ2sLT/ttLiMwS0MqdWRrXaO1Ltje+dPKEm1ppX8/cm4JHcyDVa/zfwtS+/H+TMwNB67Tr/wvvZD9/55f4g/+bYCdrrc9ckDvj3pKmTc1a8GhsKnsYZVUWURfcZ1egmwx9KdmQIPb1xcH3vm2+8kaoqJ1MFm0x6v++hd+yjM/j5p7tih8gv283RFkT7jDNHnyL6Aavl/JBJ8yjo8fqzPUnogKuQtX37az8gfXPs6JHAsQVXXuSwVi6mxqlQnf23//bfRVZk8+2RZJ77TCYaBfyMWdFVri3B4NnTT3baPK4TWUOyIGBA1PHoo/8Q6ljfLwGHbCOT5rsmlA2Xr4+dMRwQ3Ihdps+8PDv9xCm0RuSNk2Ytm+CmScI6owlKMY1y1oeGonudZ3ZLIGMv/Hzq5MkJSjjoZqdIIklM+N7u3koh3vSd6pVwDq1fnPdWX4az5aw5u82cM2svIeReZa/XGHS+fFl0Jka9pt+smQVFlvwfSvcQvFS/i91x1vTcgn6xc/bYdelYsDVOJqIm1f5LLl5TB14jCDl1KsGBoIj+zAyrc0NlyqQpYTxzDfduL+05uJ/5fDqSJNUaAh5Qfc56Tdr0h+GVDkql3CyhgwdSQRNM8gWchdBq68FpyZQ+rw82v59nWH/Zhuj76cZltEgKmr67JFv13LV6VZ11+laVx16sWr06NiaV8RFEGiDFlQyr90xP2MScXYkMcgB1pIfW8wnkXM+6vvfO+0mKWnPBgoCMjL/08ksh/fnWt34vOvynP/1JRrPo0/FsKJjnL6gkP+BZ9IjqyeAgtsWOMJKx7+RJ8l9vtr2WYPUcF164OjZFEkxi1e8qRG1CzmiSKidPlB076xlmo9nqHdu2BX4GhSCpJtHpfNIVoOKSwju2bc2zZGZVK9i/aN0l8cW2fLQlDfx79u4rP/3xT/P91tMIB760xBf/2PqAlD/wwEPl8isuK7Nng/BX5Aw9IVGBJOKX//DLOkvn3EjIT8zGbIoEWl1UBDE/bt++tbSPaSuf7txbvvWtB8u3vvU78UMOHjkYH1agyuZibpwyeVp59tnnQma2bu2l8XPI4Zp1awORfP3VV8rm994rd919b/nmt75Zvve976Wtpq3n5M4EOoSBoLvZSm1bs28El/Mha0aLEZDaWDWQrH/FdFcGHBvid5V4oDZ+NgangZWd6dNEvi0GXwMYIdH0LmtKkQsKdu7YnshQZkXT0gcfvBcnbsMV64PFq8wtJ0JBCYuH8eKG62+MMhehi/KffurJKM9rrrkuCmb7ju15LyE0R8Z9OvjYNMBqBAzK/yoVFJAM0N13353nVyYLvGekLfh6hseacf6sF5aIU91VWXz72/8kmYrTPb3l8cd/Uw4ePpLGtzogbUwO/xyMbdh8QhvcHxidAEfVZ3xXZ7nnvnvLzbfcWKZMmZTGLNkI818CKynKjvvK333379Kb4pnXX7Y+B1Tz6n/6v/9zKHfnL1qUSdvgC+vXX1quu/66smTxorJwAbYv8LDDMcYMSZxNgBbOhp4MWP3O8ZlDYl/dcw5oaxJ54Get5rpk4mWQMIR0dEQB+TuD598Ons82818c2DT3JgN64jz1tKwQWUpFEC3ucMXIV6Xenu9QeaKQDAJFN6hhmGNBFmCpBZM33HRzMtmgPIbOofYEzUsAe+BgAk0B1/0PPFiOHT9afvP4r6Jovv6NbwTvSRFyNmXtS3t7jCcmQRlzVI6pbLbot1GZpxG5Rf+ICUagIUgAq+JbNYMwQePmzZ2XzBrj0zmxq7zxxputoZx1EnwaNVuUo/o+VAMEDc5Sgz1nUDkVoAwc1QXz5sfYcFYCNR1rCGnl6W8y45QBo0Eput8MeG0N3KxOZYlR52zBBTP49k3GR5Dl564feN1AzezbD46f9dD7xKjv+2J/lG4DG/Cczgm5sv/OhfMFOkHJc5IlNMiea9pnxk7m0mcpaz8Hh3XvFB4H315T+rJt9MpHH39UbrzhxjguCdwmTsyzy9g5q74Xdb0XA8HIqDqFmjwlfsMzp7XobDWpHjovr9bWmqbSNWZMDILvdN90oKxmWNdOnMjaNpU71bEaOAxmAB5ZlVDhMDEYL730Qq4nAJs7V/AyIQo7g9Lm18z+UfODurrK1VdfHVwz/SKDxyG0rljRBDYNXM697tyxszpeAsIWgQg97cyHfrytraxctTrP47lTTWzBURjlhgWIzDmrHFU/o0M9ZxMgcEjPaWQ1nwLsZMKEnC33lUw2mNCgwK1SnUoSCOgESSr/Z1r9OBwA7E+cjgYK6eyQrSTXWr1F9i6DOo03kP5u5kVwIGSlzWviaqXPs+18BacZVNo4fU2g43qe/fz/aTBuK+fA10JMUQf3NhWlnJNWJYnMJDnUCXJqlpBqXB0I6nmxZtKfdJwkCdnIDCYVuClTUllBaJOhvvTr2PbsmeqzZBc7JCOpknPNNdfkucGeVPzp6wx/HRzKkD769qMPPjzPeGctOWSqDumVbG+PMyYo0nerp1bSap9k2NFj6TNh3++5575QAmNB/fDj98vNN92a+3/jzdfLzh2fJvnB2WnFmi1ItKr12VRfBAvkBNmErLIgnw7nyEAgCB5OnTqeZKa1uWrTpjg69ljQLWBx/iXtyL3+HHstCK8kLiioxwWOPXsu1swz6XvVYK+30z6mV+P06fMzYfgxCa5bDIky99ZPgOS8cw4b6ulAnwyOPHmyDA4NJHnQQC8PHzwYn8Ba1uTFuOw9fTT1gmnRCdaQw0xOOMw+6+WZ2P3zqBbDTDvqrBlVVZAtlYDMYRk3PnZVAtIcEj5SRT0sz7O5xnlEzTjyVZ/bfdPxff3GN5xMIEY/Ne+X4MCiRRfqq6qJj7G5Z3qK3eHAS2ip6rWPjqTv8KAeqRPg8H0JUgUs9JWz2tvfH1vgWuylMIKtbSqzCc7CztmTxNJ7779XLr7o4tgRiVHf47z4zoYpkC7hCHvGr9x3f9by2Inj5fCRo4HQsRfgYJj+puuD8nvJr0mTE6zJc3B2rQdfIf2Bw5UkY+/ez8s9997XGgRdE6Z8PMEXPahnk3xs37a13Hvf/XW24+me9OtgbwPd5IMi9HjuuWfzHdb0nnvuLY8++svs20033RTkSR3Yq/dKMHo2cnL8eGVqE/SE8Kkfe1ytHicgCpNrXyob9HnY0BAHJDlZGYzJDJ+WTSH/fEZngixbq57Tp9N3JLBxzYaZks/BJ/D9J44dq7PdMki+9gAuWLow68U+9fb0lddff718/NGW9M+yW+6TbtYrW+FrWNo+i575wz/8Tlmz9sIyeUq1uQIbMv3BBx/lOio7dJ/ktOtLV9l3iB36mq+gqjW2fUyZjURrqL/80R/9UVm77pIyZuyYcqrndILsBIRz55eFC2ug985b750vlrz51uayeMnCctvtN0c+zFdyBumhhhyj7fiRLaOy7BoqGYE0nraoFpuMFEysTCh66VQO/pvMWJNpqJ/vOO9oUGKulazsGVF1HfS2a/eeKKmrNl0T/NwLL7xZ5s2bXe6++858XgnS/chCcFDHj8fNvqAsXbY45SwZVgr6zTffCq0izu1L1qzN4fSdqb68926iYWVBhlfTGSUuyv3qVx8OxhBG+ZGf/TybCbLnu1977ZVsImq9++67L4oZFAX+csNlVwQug4ZQM5UyM4WIOGDvvs+DVbz9tjtqNmW0rTz51JPl010aKGsWUnOWZum1MvSjpbxI6eO87+zIgE/PvHjp0rLp6k3lyk0by7JliyqV8GB/mTi+s0yaPKUMnB1Os9fPfvpI4GIwlBVHT+m0lU+2bS0XXbimzJgzO8/r8H/l/q+U6667No3KkyeBGY7PlFnzNhqIDMPtZbYPx5MR6JrUTOs9Fcc9tMMDA8lQU2gc4MAL9HB0n25lrGrQ08BQYkhatJ8UeRw0czJaQ68Ci2mxd/k7Z6LJ8jfOj/tyyCkDGUnMf2gQd+z4tIxpay+XrlsfrPj+/QfLLbfcWi6YMT2kGSodsqccUsqnt7snjiCn+fa77oycISfAnGZ9GEEwRMEhP2rGbJjQ2Slz43LnsFIqR/VUtXDLAoqGSMBeKWP7vGxqgv9xHQlwvDR8elYwrDEdHclAuRfXbFjqyKAshhtQKVEyd2Br71DF8Ps9IyMAnQHaBaPb05uspxd5r8PAzlb6TzOPAhGYmf8TrKXfoPbyWFOOjJK7tQd5YWwpSGuXYY7w1EeOVocCW1km2ffGweVUUyiZ1j65BmKePRAJQcJQZe1jjDkJFHEDGZKl1d8BZskRrAN350cuZZQ4ZbKOstyBAY1pz9mTZGB47JlSufK954lxP9uf58maHz4cQyxAUP0QTMhoeY6asOhPM6Pvs77k3r3LvGPb0aB915135zkocs68++fwSP7YB4GHtQoOftz482tsDxhxMnJg/6Eoa3rKOjCe6bNZsjQGx7onaOztzboiUHG+7N2GyzfEGDB28MiqLTJnPtPQr/t+35PBq2PHRk8JGAV1ZMj6h2HH1HDNq11dOU+ZydM6yw0DFSPpuxon1L6AZZIrho4MO6f4FsmX+2fAzfKgR+gJ++o+UrVT7W9B6OjCpqLhd4L1ONHTK52xZ2ogZ00fD8iPnzVDSANFazFqpbFWBaZFEpBMcYv4IDLWqv7EUW5luc/D1VrVmwiK6svIufTocEzax3AEKkytISNIo68Mb4aA9ueMNo3aDfRQj87wiEptrVSq/HLaQWLcNxnNzJgpUyKbqXhOmRq6XE62KnGd2TQ3zjVEgQqBSrDqIkcIzEzwMjh0Lo4+im/OrUq0lzPuWmyd99eZNm8Ftm2ifbK002fEyefIqdJhVRVQQXac7j6RmXWCBJXKA18cyJkknxzK6HD9hChzjx6J3F1++eXVcW01R0OGgI5X2OKk6OLXXns5n7f+5NnagXfWShJY3IGcDUyTElj6kfRMNKyBKjlg3QsWgrBNCJQXFAts1L2qUoCG1sRQnc2nwmKNOLXWVuDkdyCcziPZq6xjlQwnjm9PZexEKuR3Z/REtHpDnYkkbYeG0/N06x23J+h0NlSgGiIS16uVwY6sg7337BJfgkLnqZkhQ854fXwc8sLWcWadafrAGa/EPEeSLefwZYYUx7mzjoignzm/znhTqSYP5CwVz0n2YH6L2KP8I0hmEkytweFpURs2uqAr+s0z+S56UfJZsk8CajjnYDj7D1576WUbUkmhQwKHVEMZNoakDs7UPxmSiHZjHyblPtLbZeZNT3ftZezTQzcSm2nWk/XDYIhYid6B9iELKpd8wM4OpBrbW/PM6miDZs6cdaPXOlDYh7GtP/0tnHP/5oTTgaoCzjSmuXffez8z5v7gO3+YJLvByvykkE4sWJBquuZ4vqsksz39N//m35Rf/OIX8RHZI60Gc+fNifzMnDUjs4TYKOyVXvQjvzG93RIgrdEKgn1BoX50MgYG6xp8OxVxdiqJopD7dMcHMBC+soMahTKY2Wn6/mpgUv35pr+WjUoF7+TJwKprMFWTUG0dpfT1D4QUQi/M/i8OlL17vyiPPPLztEpAA0hM6jXz/eTZ/WA/u+uu28tDX30gFSz60ViVjA0And25szzxmycjtxs2XBHdAoXFr2cr+eRk1Z7SdXxc/vxtt98W8p0LZk0POUFEMuRUgsBJecYnfvN0SKdA8pCbsTd8BHLnPthpaKZ16y6rcMcvPn9n1MYrRREM2aRKyVsb2ywg6JpFE+g0kDUH2AFySBt4A6F20abk6vONIWiqRT63Z98XqbyMnGsrTz75m7JrF4q/jnLllRuDcZe9wrfOacCxfeml63JPGsoWLV4Q44iVQtBEOTQMMYQHrlRWw8E6fORQBJaS2xlqxj05ZCg5KTjQAZkNJAkNDEIGSvbi5ltujRIxBVeGlWPT3tZe3n7rzWTCwpK2fGWrSfhkOXpMhWR6jEzH2PHlkjXrynvvv1+ee+H5GCTPLZC56MKLytqLLk7WWGaPcJvTIotuGNfU6dNCn6kKc+11NZM7WobL4Jn+ZEzO9g+XJx5/smze/GGMo/WyuTIWgpjpM9GYnim9/WczYXbtujXljjtuDwROc+mEzAlCIW2uQS2v2yc0t6necU7bQHy6S2eoVSvMwosRkHWhRALlaA2JTfa3uyfZ5WS3jx/P7xonrLeHA1abMH0HJcWoNLTgqSYgGNDUfVZmoU5artmOsa1p0NiQOgJZPHL4WAw3ZUX5rVp5YXnvXcPvToYa2hTf5557JsaX4wGGJtAWwHGqMQ1NmzE9Cvqee+5u0euatyIzYtbIqRyciVMqBSusKodQZo1sf6TCMKvCJdNAPzSY8ju2nGCWW3OHOCay6qabO62MeJipJkwoJ1tDJxt2rWSvWxnmGB3D/7pr9ctn/OksNg3bAoPjBjy2YBMMJFgJaBVlzcGwl6FaHdeRs9QEH7J6FId7dj7tfZP9dO+ZaN6iHKekZJL1jahyhQyiNUSvqfpaK/c1MDAcHUJ5+r+Rj9zz1Dqs1HlrnNMmyLZu3ovVCp7XPTlzcaAnmHfwRdZQQJ3K1+lT2U89MSApql5NNTlVl8OHo4gZeeve9ALojeE0OzDkrKFMprgZnAbOwsjLDFLE77z9Vrn99jsj/6pBngUswoucMD6MCEIN62w/6dOG3lwW66UXXgo5iqxWptS3YEGBiQg4j1ToH7lQzRbocMhAHW655bZy8PD+DHXV3M3Bo/A1pAtIvBL8njuXIN562HfnZLD/bGTH/lhT/1fY0G+NlfcJjszAaei57T+Ho2GBCnbegNwJgkewjjqIsIxUVkDBRfpQuk8XFXt6wDpFnkMWXiFj9ncw31UDY7+nC8gRZzQ00a3+mS/31wjavM734KTp9Vz2i5OZfp/WfC/34X68GkSCoEygH3icJF0CnDqXpVY0K3LBOqjoBBLWYUhyhfNIuPhMrcrXIcn0jixoA9kGafZ3/Z+o+ekEL2eO0SV71v3pp55Oz501SqaypzfYexUPz0fmBBH6ptwHWygL7vs4TIIR9ypI15NIxvXp0TvpD+lFXoBFbzQJP6MCIg8nVTpOlLlzF1S44szZsX+bP9ic/WQnZezh/oeGz8YZI+/YS6MbphtEeDYBStVvlZ3O3gpKwnjUUbPPgZRmmKWgsw5svPQyARvH+VCe271yxF1LZVbGmc5//bXXaoPxokV1qGfXhOhajtbhIwfDxkYvb9p0ZZIe7s1z0k/Ohaol2VMB4ZuQsyYIohdCcdyiSqYbyI5kY0Ny4Rzoc7XHCAEEizLg7DY/wtm2p3pQ/HnhJRef9x3imB89Gv/DeQabqz1a9Xx6rgZ+Cyoa0hLN5GCzIKUzVZlr4N7IKr+Anm6CTD4ECI8kGf0DCUPvgIyHlbSvMj7W5LIq/eTYrg82by5XX3NtIKSubd2b3soIKiIRs2wMEj508DzcN4kHCI7BgTiQksd8lGMnTiYBZ+2xgmLQVWmMPQzhiTrWb1lHVXWw5joXnrc5N1XPDcY/89IT5rOeF3wLGYHzR1ckSTOxK1WokAONjqbvaN3adbl2U4VOpUK/uATWpMmB2JJNdqMOEB9btu/YmfOYKmB3d9h0JSQkIQWEqy9cHT+OjEni2gP+gar3oQOH0p+FnAdE/rXXXgtlt6QlAqmp06dGHkGm9FdCITUEFXzH9LwgajndnfNBVtgJ8ppKY2t+XeNDWZ8EbpH3CdV/6z8b2CSbwH7yFQSN7ITghg63Zv6e3q4pk7N+5ug4U02CmRycGTgT8hUJzbOQMoPDZeenuxLAfbaz9kAJipoh486La0gsj4wMlW//we+V9evXtWCLFZ7H1kmMCgifeeapMLhpG5gxyxiXSyppwI4dQYDQhy+/8nIZ7huoTLTdp+L/brpqY4iJTp7mj3XFdlona/joL39dXnn5xcyqRAGfuWXpwT6b/jTXdqauuebaip76/NM3RmUJfvKTHyYSvP6668MQ4U3NgRltq42hAp0o/kCPKkzNglIScVRa5V+Kzu+aTH1TBfKn7MDne/aVd959u+zYtjMCu2rVhVHqNTCqs1lkvxlTmXbDnjg+jz72izJ/wbwWVENjmgrF5BgxRivTbOcvSOOeqNK1Fy5aFAMuunMQZCQctvTPnD4TTKKyqqyZ+6ccKF6YZY6pkq6MkyrP9k+2JjodHR1TJk1E/7w2sLPunpNl1+6dZULX+LLxiisrnd7KVekP+c2TTyXT3dcH7jdUbrrx+rJi6fIcjIsvvDCGBD63rX1MBghCrM+YPTOTZ2+++Yawd7jusUNHEkl/vmtf+cmPf1b27d2fLB4jovdj5NywWLac1VS5/dOyc9euMnvOrPI73/xGqkOdncrtmN6qw5usCwhVi9mo4YjnELdzJLDAtI3WRlt44MHKA98EH/bXepEFTpC/Uy41c9xisjGITBWnXwawNj16cRga5e69nJ0GItTcW5OVbeAEWEEEdgNnB8vWrdvLSy+9nIx/rUwcLadPqUi1lXvuvTfwH0Nw582fU66/4YYYJxUfbHW1WX2g7NlnkOz48qd/+qfl9OmKzQaBBAFMUyyK2I72wBGmT5tZHdyZM3IO3n3rrchgpVqugydjtDK5uhoRMlaZcgwTnJVnZ5A8AxrjvsBFz0TpWUOfSwb4xIlUT+GuQxQBCjRzxvlAhQMkQyrokAUZ6NMwroH+ePpOGG69Mq4nMK3VxZE49rKEAnaZUGfN2eAoCkQprwaiwMlomNJ2f/5ZMl5KwhQyxcwwYDUDQQvV9alTqajgtW+YhDhAzlSDXw90J4xDXQk27IEMjJ+RL+uqEiODBqbgDJITQYQ+LU4eGcnMn/6+BD2pFp8bTgWR3DISqlucBU6d93KewYc8L6PAyeGMCLyshev4d5OJbIa2qWI3OGrvDetkK0D/ctBJTjk9qkLN94dFq0VuAGb37DPP10zsvDrUNEQCQ4PJLHsG50pA7MyBQ1oTjZmgD+C9+74AG5yQ/gABiGCRQ1CHB2MkG8kwU05UQxbSf6avVUmrA5sD+WobkwD6fMBQMDlqaK5GMbS/mb/Vm6qvZ24ge03zfr5vZCTOO4jAooUL03MQiFhr7hXIawMhiw/VqrA4qwLsOG2pCtfgRbXHzwR6TZN0U3VphnTm5w2BQKtPh75vGpS7xnX8Ixjaf9ujU4ObyqKWe2r9+WV0gorOSAvvj8aU49EkIKwT2bH24J3OIL3WQImcAxUyct7ZNT7rzODLsmKrqlnutgyz1vcHepNsaqimx6Uqar0lFTJocNy4BLvsDj3QsGA5h2TVGZAhTyJxaCT3Yo3AtiU9BOocH0QrAri1ay9L1hzTqbNu3IOMPFkVGNYm7zF1EGjX+Djg5owJMufMrgQIfofaV6KxNvZPj+6hWxs0iDMHZjswOBRyC+tHb9S+ienpQ1DxZjs5bHpAnQfPYl1Ab6Ao9CZhqvMezyggn9DVGez+0LmBsmLF8ny3QMQZasZN2A86gcOqmpU+yP6zNXHQ6i8TwJFz16XL/Dv9Ip2dLVKE2lNZm9V3ZuL8JRdfkuAt9kkfytn+6K3RMfVzDeW66rMkkzPB16hzp2pg7j7pBbInCUa+6FB71exF2gD6+xP4Ch7Z1Nrw7zn6E8QK0l995ZXIBYgVuQl6YWzdP9/hRWba2JVSMkARMUCSi6OlwqJPV8ix73HOaz/N1LJ3966yZctHgTqqBo9rzYoKDJm8jsc2WWFT7jc9o0YitBIJqVAbAtyaEUNW6Xx+lECcXapw3+NxSu0X8iCONkfdvdT+nb6FawAAIABJREFU531l/sJFuQcvZ1BFSF9oEu5j29PHBoYs2LEnkl72QgLZ/syeOSv2hP2QNCafdGFl6KuQXHrx6LFj8X/d27btW1OdaRs1C6s9epmfqY9b368zIbHxwx/9MHbK94QZrKc7/pTCwNq1a8vNN9/UmqVX/R73rtKqEur8NFV51ZeQSIyvg5qbvfCM9lqQ1lQS0xc/XhKmJ3DBVLAGasKla3yFuvlck4hudF3TdjCpq+u3smEvVf+H+lK9migo7Afn7s8AUX2lknT0GrvNR+RjTJ8+I2ugL3DLlg/KvV+5p9x2+61JllU0Dmhx7XPSU/O97/1dAnJkCNbeNdhn7QVsst/p2W8frQmzz3d/VmbNmVEefvhrZdXqlSlY0KfLl6+MXgGDFuj89Cc/KtOmX1BuvOGmcnbwbKjO2RLwPEkN8muNJUTbDu57f5Sj8v3v/30U2HXX3xAlFJrF1iBOuHp/52g3rDU8wTorpRqOxhA6LBUGV7MSIuLKmc8RF+EPl52fiRZ/HjYiG3znXfcG++kwUqQy7gIfn1u1ckU5cuRQ4BuqFrKTSmmd4ys2WpObe1ACB4vRh2EBVXYcyjrNdnwy3YFK6L0YrTMlPnj/wzJ33oLzzE8qPoIH5ABpaD58OApR9gx9ZC8+b9H3ABrrc1knmYS+s8p9e8qJU8fLw1/9RjZ43sKFgY69/OprCXQQCMg43Xj9dWV4YDCNZGvXXJIMFgdl1eoLS9fESWVc5/iyfNXycsUVG8rKVctTzUmZMcHS2fLrX/2m/PIXj5XTp8z7UEGZHFrsyZMmZqjq0RPHkqk7cORwueHGG8qDDz0Qo9CBinDCuDKpa0KUAAePghJBy5wwtoxoehtQnU6elOFsSuEUQbLgDYvQGBj6Wu7mPMh2MOocvmbqNKc60CbQPFTGo9XJYBC9GvwppejQOkiasMlRAioBb7vZN735U3ZQGRXM8KUXX0p/SyAlbWP+f67uM8jP6zoT/O0ENHLOIAECRGQEA5gTSImUKFLBlGVJtmXZlmdcOzWenQ8zs5+npmpramtqamYdtZZleWQFS7JESiLFTDAKIMGIDJLIOXUD6EZodG/9nvu+kHe7igUC/f+/4d5zT3zOc8rbG97JwD3GUSZu/Zvr0qxqPs5Dn/50FD1crUBy+bKVKY9u2vxB9u5rX/taBqYymNiSODGYfsg8Dn9ycuzYyShA1+Zsf5isu4nbU5LddzYYREqTnIVpEOZVn9GIsmud1WKvrKeM4fSZs5K9lY1om2mdF88hQ0ZxM3icoxa6Yd3iLA7VihclNYhZZnRvqlYV+nC8BjmTJzUD1NA6V7gguISsZFs1E8wksz5Sna36OX0EE4Ijl+k9drxOcPf/tSG6Dtyk8O1rFMvx43F6ZHGsSxTcpEk5Q3HCEYWcP5eziXWHAxTnO5WF2pfl794tED7739ubLJ/qqz0WiIKxtbCMGN2OOmuI/HIWBKKCHDAozhOjR4+pdBECskqu6AyOD3l0viVEvB/nTlAnaWI9GFBQU9AFQZl3cT/Oju/qzeJ8gDLISHtvTpwsqoCWgZVQOX6sL8kcBggJg+fgDNK7lVxhbANdrMQEzoK5BCqIqpPoRgWy1nDypIlxoryntdITZs8YFtcka4GgdXQGn+5dKHvrnOr8uPEJdDlWAjhnKBPHMztH5rSz4vEng8/UClo7zK/Ox+pKMM1WYDCkpzMJvKkUeccjhpdmJsRvhnQ69bJyreHFXkXuM8OnqaiE8jqV73NJiLWQmsgK6tyRypgWPdLMyIn+GT++dDRnzN/9pLKTYcaVmroNchKANf/RC37fBkG+aY6OfxSWtNWfFpodZ7WncVLIXgh2KltcTRJUqCoZMg6BvZTIIGP0ic9u2bw56xBobynRCaqT1p8jVatzpt6PTx+l/bIPoGvOJwiNxAnnUVCs6nTn7Xfn967FgcDQpkImWyrQ0dd4ww0353z85Cc/DZoCpFugX3u0JWpqJfvAwf2B3OhJoDOdE4yB1kRlqZ1BJzvOyVNZfPXVl2M3OVkqYRIl9BN7wCFUka0sriNhgSKfKkicHGcLe6gHWbZsRe6LfZUMyorTORUpMCHOKrrp80OVJbRSLZ9LVt41PWQC0KACJBKmRJ7ZdUkF8m4vOMQCKt+hqwUH5IVut9ftXDLBCNmkM5xn50MWnm9jH0729ddABNTsvNERNcHnmtAJvuNZZMtdt+3PCtw7icLB6GNOf+1VOJ6qg2CAPyTAoRta+uDQ8Ecezke/OXOSJ+QqWfpmlARnmiy6N92r2uPv9JnnYIvso71m18Bn24QYu3XmdF+eTT82Pex8tSQL3ldvkYHkoNzuze4hI8jA7lJZuTIgdsyYXNv70j1twju2v6c7dsAAZQGfYZ2CNfaI3rQWztvKq6/OebGPqViGMr+3TJ44KSRCFV57sI5xaH4ESfQwu6gxn73E0ud9Jc8FxfYRJMz6cYS9t54nnwVP48NKxPs9v0LyR5/NjBnTcm4gD771rb+NfF537aq0MKiyeRbkRHfeeWfIjbCS8UOOHz8a+0w+EqQMDzcVdMnNY7WPcfKUVH78v32vMLW+yCx90PbVuIZ1nznH8N3a20bW7CuUkB9yIkAKxLb8ZsRGZ3RbhRZG92k36WXDTwQxRAEKaMDBoKae/MWTZceOD2PrBbze00wcieT33n+/DAz0l1mzZ5Q777oziCy9YX6ynunNnlr+9v/5ZpLvp071pT8ORJ5sQpY4o84ACO2tq29Lj2LvqJ4Qotx8843pLXfu+Kzsg8w/Odm6eXv5u7/7VoLL++5dk7EsBqYL7lUS2VU9gC+//Gq56+47S8exQxtHCBfomsMj04S5yM0FFJljklkdppNPT3OqxefcEXALns24eDEGkRAz7jaKkIEoadYTYFTF01HWv7khZb+DBw9HGV6/6saUoJTRle2Vm8x9wdzBWVYKRtdHmPXBoL+jnCmADN4qJZUNisyEVyXx1bfcEicx3OWdXaEPZoR817NjDzFkkhJ3+DWsGW6kSU4kSGDhoJWYwVJkjcegXIZ5l93t7y+zZ82Jo3Hw0IEoGd+55957I5im3j/++OPlzbc2RHAcTuVv0eszT/0qawt/jbmM8vc9sMHZc2eXlVetzGHhgJ85YxDWcAKUHds/Ln/3rW+X9eveKkVVafzEZFE8P8WEdW3ytMmZhTPcMVwefuSRhjIUTGxMmT8PLfGkNAc6AAZMdnd2lU2bN6fRTI8TB0bJHp510pSJmSMjK82Bp5B9t3KfV6iJvdevMXXa9AxZ3LN3b7n66quSNVQ+VAqXqXGgKHdGQ/nZT0s+wDmXIaZA/K4lLGjL1zV4vlj6+k4VVJ16pJSaU1ns6qkD4RYuKg88cH/2myOHtS70x7Nn5Z3guPXaTJgwuZzsP1kGBytPvIN03bXXxKHctfvjKESZfOVqg+kokffe/SDZQe/E4ApGKCcGnQF1EDdv2pyM9LKlS0Oo4R0EQXHMDf4bhHHuSRZEtgFLiIoMY+2dOa72kZELRfS4cTEMrSFjqC5BAcFTJsJ5z6lzPS4OJ2iSAXUP8gKaKICWDMhZnTY9w9bSw9HA4DhJlCoF3E70DuX4ocPJOIKLGpYn82bfXI/h9N4MX9bAPJDRo2O0xqgAGGY7qJGyzstoM0mcIO/LOWqHYlqjWrY/H33hneKQmv1zjmGqLHP0BrlzjilIz20v2mGa9hk0SO8EWcjk+UOHokhlK9uBiAwbYyIRYj0FLtYYZKdSvo4kYNPQLDhCze4cMtwVN18H2QZaYnheQ7/NUQ4U5MxAnMhezEpmKu3enXWZMWN2hviarm2fQBoYjsBizIkIpFPVHH35lJwVkAc9CqtWVYeQM3b4yKEyb+7cBHzgeHSSAMtaq5DY/0p2gUlvXPoKWhglR4GjrLGbYxl9PWVyDWKbGUfOKn0dQoze0WkS966Cf+UXSYkWViPIRmHNoa3w0tPRt9YIhE2gGyw/mUY3nGz0hApP82+nTiVgM0vsfJORJJf2PoMxz52vTJDN4NJKDKDq3ULOkAYMZa3GYqnrkEQ73/QP1YHPNUHSkX0O9HpUM4gXQUr6h8DZunMd2X45GIFO+/kQEQgCVKjYm0Bpe6Jr6Sy2Kn2hwxeTOIpDd+Fc/p1j5Nklj+Lc9PfH0bR+qTo0M9/izPT3R+e6PvsiOLV27A/HwFr4qfDMWkWSMCTj9huKwBBMqAdyl2HUFy409rE/SQu6zr1efPGlMJDqG2TjVcVVKmVZZcqhIawjEoQf//hH0W/0g/PAvsUhmzI5laZUqUH4VGebd2MbyLQz6zvkToWdDNuLF557NtT53s+zWjeybO35GJwgFaJ2MCObw1lmb5yBnbs/Ll09nemDQL2sinH77XdlTyAj6CzvkeHXIcSotPfWRi+mwCrzntIM3VGphoeGLs2/aRNrcRg7SqpGIFDW3rs7097DtSp8shKCkJEEOF3dCcgvwfYvDsfWctwlRujMMJWVjksJE7Lo/LM1zh6bq9JD7wp2EoQ0g3LpP6+WoaQjdTCt+06fPrXpA64ER84XGROkWHs2IbDjsWMTqHD4WxgivRvygMBx+zJ+wpnfv2dvqrQCa+eDHXV/4zKQiWC2DfRJZbKr0sX74XBu27ol5x280rV9zp+pBp+sVQ3yQ19zYiVM7LVzo/ojSeW5rrn2mmoPGmITNgFMy37qJ+4dMzp/Z3Ncs50hY72T4J4xs0ycgChnT/Svyh1mXG0Czg8dQ2asD93PbtrXJ5/8ZXn+uRfLmjVr4pupPG7YsD72QAKBwP7zP/80SdMrFmDRfCTBI/0vealXmO/BVvE1zIxBvZ9gb3gk9yaIZN6agCw706pusWMnJVcnXtKpbQ+Zz9pbcn31ddckweHvkgLev/p2A/HXnEEB2cnjmA+nJWlx8viJ6BBnv5Wrzp6RwMF8r7urmT843JnWiw1vvV0+eP+D+C0qmqtvuTUkDOt+/UZ56qmnkjyxf+zWI48+Uu5bc0/svv0KumXoYvnu//pf5X995wdl7NjR5c4774o9psMEYv5fb9mTT/6i/If/8J/SF4spj4z1950s1153XVmxckUZ1d1TJk6ZHPskSJ0+dVp5/PEn4u/ZT5WdHR9+WE4cP5ZZQc4o3bhhwzvl/vvvKx1HD34w4pBR+pSAhWuHJtl0Qmvxrr3u+kDI1q9fn/4SDYOUEiE3hVl2VpBAIfzwhz/MZ2VnvKwspkUUGduw559/Mc7x6NHjyj9+97uld+y4cve999am1VGjMi9jytRJpf/kiTI4cCrZn3NnzuTZQDY402munjEj+FGK2UGhQLAgyQbJBJu1QgkIkGyIQ4r1iGKBE6S4D+7bm2cy5IhSX7pseQSGopWl5yCrDtkY2TjZALA2ytnBJECGaaZcOHyxfPazn0uzs2v/6Mc/Krs+3pWMnWcw+Mx3f/7EE3H2HIhjxw/nPiY8X7lkcbniigUJ8jKLoslQVNrYieWVta+Wn/3sZ2Xvnn3ph5CBqI2UtVxJeYKcXLx4vox0XCxf+tKXUumSITl/4WygL5xUtLUi+Msuv6xMnlAbtDm67unAUxzm+MyeNzc85ljOfA/UCb4aJMtaUWSMtHItJc4QORT2z95s2bwp2V/ZvJZhyOFHIe2zMnH+fvjgwWQL7ZGgqNI5V+x+sqCbtpSt2z4qs+fODxMIxiBZ6HaYFEW1LE2tl6XhTWlTKZXSpEA8s+uogAmY+s+cKjfccH2cCg2GoCYLF1we2tLzZwdzUEAmGHFy29kloJLFrpCAU2cH8j6c/JYxiYGTteXYMFCcJfLY9qtZW+vAsRAwrLru2ih0cqXxmALjPHHOZNlkufSOaWKmNAIpGUOOK6YZBKizu7vs3bc/zhqnliKjOBkDihCMRWYLPfoVCxfGcMmGVJxvdditu34luFhGX/AgOLJmHIxZ06fnehhzPKsgkoxUpxS5xtwyCq62r68cPHI4zZQVOoZcQ+bxcO5FF8hWqTTI5uknsT8CKMbAfZ0tjpLsDNlyTn2Xgcw+dHbmuRiU0HhefnnOqc9JZCCp4GirDHI28P5zrGsvTGrQMVB7du1KtWj6dM5SZ9a0Qg5l3y5kXxZfsTiZ4wOHDjQkDlOTCPLDmPp8W+GkiDU6j1woWUOBrjXoGVXnJKFCf/f9D3I2Llsw/xL8L0xvDTFCCz9xVt/49atJNHgvlT1JHEmPWgWrPVuBiJ6/UJ2xadNjFHwezE92mb5R1Us1rRlSS0dbZ0Mo28o8Yze6Z1SMq7XuVSUFMW4GUrbVwcCDw6JkxoYqCidWgq3CDchSenCazG2SEIHLCZDOxujIOkdnNGyV6VfrGd00Rtfm/RZ6QWc6/wImFZlAVTh8Fy/m7OVZmzk7CUB6ax9EqszN0MimfHQJ0tb2/dAvruW52SHybM3aHrlUTS9U1kefSw8PNsrG4WVHnGMyLlklMK7Q1hnRSWwSZ6ZWgLpzLbJDf6bPB3tpQyBiv+kZf+f0R08OnkkSTaCpcuo6bIUEjOZr8s/pUMWm+6wZxiiJRz+uaUC2/h72QbXFEFGVR///0ccfXiLrePfdt5OQWr5sRfnMw4/mPZwN/QZmXnCKrlu1KkG0dfAsEg72hj3m2JldI5Fj7a0J2+hs2F/XsU+c7bmzZydBRXdL/sDwc3a9i7PXPqvG7pUrl9eBtKFnrvBY95wwaYLxhEkUCkrODJ4u96/5ZLLtu/eYJTavXH3VVbUxuekXBI+SEQczN/jQfWr162SqzBwzus7ZIhvsMecRLCzOYV9lynSdSvmrOjQpf7YDOcm9xIFrt5XQ9K2dqPTNYIOgeaEvLh2xEYF3Cbg7wJZr76Mz6rMqOqqebU9kAoqBM0lMTsKS2BB50CES0XwUmXqoBHqZz9BW1yVQkkjBBtZT55xICrunBIXnzXzD8+cCmfM9+2L0hICAjLk2fcPukKu6bzWwsZf8LIkSgaGk0fYdO8IKtmLFiksDtAUn3nvj++8FtQOe3ZLVpH+k0fVJZvX1J4CUgPTvnom9sCYST9YR8c+u3TvTP9ZW2gUTdL6zVJvx6yBeIzX0kvFZK0MgXa2X9HSqx85WdGN8j76yafOm9OLwPX2eXj9+4lhaFMzVu+ee+3LGVAv37dlfPvGJhzJzxjlUTQFds17QISD0+rf37NkZWcZ6qeqq+komvYvRHfrSNeqrMD315JNZ4xXLlsdPkVhgJyW2nFFESipGaO2xD0+ZOi02np4ho+SCH0ZuFB7su55l68gHTrVr4cIEKLv3fJR3BB8zpuPBBx8sAwPny6uvvBof86MPP0p1V3LCTC6/t75mVvL9nXGVJQnuRz/3mRCL0VuqYxKSzz/7Qvnnf8ZMd6HcsOqmOsD4xPEUVcz0M6PtO9/5VvnGN75RukZ1lZdeWJteQsxvCLjuX/NAKtQHj+hxHh/SBDZ43bp15Sc/+efoo6lTZwaCj71t7pyZOecqn86P6lrH8cObRtIgnGzo8ThbBENVx4eUUjN5evasGIYM5huoDBAMaSuEoSucXHn+DXYk8LWMNRKFJuNh8QkXikvKfvr0OSk/aTiTIbntjjvDJIFiUEZz6pSJZeXy5eHOf+XFl8oTP3+83H//JxPBOcy79uwp695cF+FEF6yciTccJtqBwNAg+rShDoKGvKef/lV6Hr72tT+IAf6rv/gfgQBwgj/10KfTs7N167ZLE5+9g2Dhl7/8RYRLOQwjRAYdlpFEpAwPY0Gxf/V3fy8O8Lp1v05WQBUCa4ufW269ray5b02CIIOkSudIeevN9cl8hdXthuvK8uVL4+TEkezoKFOnTI8iOnrkWPnZzx6PkKafpkPjfm0K5eiA+6CdJrinT58oy5ZfWb7wW4+V1atvisCJ2DF/yIT5eXvDhhjmpVdeGaWuuS4NkdOmN5S7fSFFoBDtF2OqX4LBZ3QokzA3NcMWKzSwK9lYv0tWNlTJo2swkAi/O+9mL2Sg26ZlfPgc+zS59yKJMHivUqmqpDz79HPl2efWluMnTpZTfbWHSqaqDnRFl9mTjB9HwnuheLz9jtuzNhrhUuFbfUuZN//y8usEtFPK7/3e74Z5h0y+886bMYTIGlQRNTkyDPYpkKzeyhgm3euArbz22oaIo05lZsgr7ndfZR/r60vlrlIQV4pdn+EcYiJhZHt7umIQzNfwPG0fTxzP3tE5Y67FwZCRDPvO2LFxCih8ynnc+Imhrp06fXq50PSspCHzdC2NtxDAwLQwkO3XD7fkEuuNzwoUTg+cKRdHKqSDk0jptQ2dS65YFDx3eOw1kZ85nSqs78oCC+Y2ffBB3l+TqgpVG9T6TL1mLdN7Jp8TiBqsSkH6fgaCjaqQFz1maKrbQaEyaZIDIDDpgRk9Klhcusl3wx44cWIyfOCgnAqVZw2hnCH6iSzSa+jHg6nu7CybN20sy5atjJGp8zxONlnzUQmGZL5WXLWsvP7Gr9MQOW/+nBip1vFwJg8dOpCzs2LlVXnefbtqRs/AXgH7wJnBXFuA9fHOXRVW1tuTLH1go12atitZAAf57OBA2O7oUUPpnAeBKiit2QrJNqOnnz0rlTO62Jm0z9Za1S6D48JgNBj5c97CRJc5G+Oyhh1NAoHM2G9OKkZCMqKC1+6VdRPcqN6cawhC2goRp0nA02Z0fZmz4CdOyenT0Q8ZZKyHLRWGWs2hi9JrBnvfUMDSdS2kzDXISoVC1eZ7691C2Vzf+wri/JnKQhI8WH86Ejy30FrPZz8FZMmKN0Qh1iwQi6Z/xlq3rGzu6cez0lXpDejsrvMckn0fjj5jdzjorsE+OvfWV7KO/pJwc2ZVegP14/icrQEBeeVYgmoIBiXerBf97t8FBqDdged2dUWmrZ/qS8vGxVGVLAoc6eLFyEXgU0MX4oxKXJIRsM9lS1cGdsJuoq2WqPKskhh0Uk/3qHL9tddHT3GUOKh0HnlW2ZbIch/r3fZXsnuvvLI2qIdFVyzK/gh+2BIZdXZH5pgzKfiaO3tOKhXWWca+hSlXdsehBCeqMbLd1157ddaZzuFc79i+LfJ8y223liPHjgTmzmfghNMvgjeO3cWLAtSR6FjyKflIBiV4VM00lPuua0oosR10vyCRs09u2/7iCn+pfTb+TTbZGqSP8vSpjJqwhtY5zzpxQu4lKeNzLfKDbnnv/feSVBPAOMctm5q1rGxs/dELziibIECmc9seOQ41uecET5uCQheRUZ2DBSZmBuCc+XOSfCADqVBfHI4tofvas4TEh0zxY9p9dFasyWbUyp96uCIvGrg/GZMMcxbouPZ8k9X27JN/dso5g05QYZYA1asncLKfKirQDpIKmtIlGKAV/Fl7vrtzngSb1q9rpCMVX4GCf6NfBJX0hOez/t4BmsZA8QQc+/dFfpwtyYNWV7XQb3Lm+94DHI6fh7iH/ZA0I6uSNXzIBPVDVY58v+3dff2NV8OCe/NNqxvo7eT4sNdde0NZunR5+fUb60KUVNEYs4Ms0aszcfK4OjOKTDajV6A2VG1qYqmSVdh350jynHy2TMJ8oqAPjFwQbB4/FnZZ9hDErIUNWhs/ZFG/FYGw/2blCeToAwE72ZQ8l4juP6X61VurTKUzSRFBib7n4ZGS4aUS7GTb/Lebbr4pa6j95Plnny+LFi3JuZ88ZUIIBBYunJ9eOv61NVi//q0gcfT9XLloaVm+fGV8/A1vv5m5WobZv/jis2XClHHly1/+annhuRfL5MkQQvvKrp17MhDUuTdjac7c2Q1/QFeZOGFS+Zu/+WZZ9+s3y5nT5wK9GzdWj+5AmEkhJwRgd911d+nYtmntSKZzy0BPn16FAB1e0yBtw9Mw3DTN2oSwrTTZHYvq74EI/Is5A3HYmpJri6v2ewf6yJFjdWjcxY7y3/7b/1VOnqpMMb/9pd8pnT1d5Qc//GGU5e/89ufKIw8/HOX0nb/7+zC0PfbY75Q77rgrvQNvblgfCBzF9rWv/WGElDEiEP/5P//nMmPajPK//Zt/E+edAdn4wftZ4OuvvzHRMGdg7cvPZ1bAbbfcUT772c8HY6wfR2QuwKlZoO1h6BJZ33HHnSmXg5sRTH06BEh0Kdttui6BEORwUs4OnAtswzNw2BwaihHEaOMmGMeBrBOj8MgjD5f71twb58dzyO4QRD033//e90Onh6ZPBg396fatO7JOM2fNTonyrbfeLrfdurocO3GgPProIxkSpYrDqZCRwaRVezyGQnsoAzVNL0FffwJQStuhT2Pt6dNhyACBsXYODkeqZfioMBRK+ngcSYEOmaGsLjlKUfgXcn8yEgXWzFTx/xR3GhlpscYpVp1Lj0FnZ9aX8tm0cXPp6h4bSu1t27bHIaZMMeu5jh/P3NVZgpOlQL/2h19LZv65557JOxN2Ddu/eua5GK/HvvhbcURUIffu3Zn3itLYvTN89OjF4/yMGlU2bdqcRrrly6/KzKJDx44mc+hcMHre17o9++wzlyo4DFp1Zivcqp1ZQiaUmbdt2VSuWrkycye8QxIHE2viwH/OYZ0b0p2g0L/F6ensjNGg0BZcsah0quZY29NnapawoSlmECUYXDu0wB0dZUxD9MGwWuM2K46r3iyHOpBwKA65jBNY3N133Bl5ASfhHJH1NlMaWNOMGbWZU7PpwsuTaWzZ0VrCCvvjfpws2aW77rorSQfZZYwr9tlQO8kPTkd/hqjNicPnrFy5uAbjntfZkE1tp9Jz7kDPOIz+3zNFds6qAHXEiQ+FcoxJdY4HT9fEQx2m2RN5sk412B8feBdaUkyK9mfU6J7gkA0qxkjTOjDkR0Yfy6G92bZlW8hFVt1wU7LCb29AX46UZagMnr2QPqLZc2YmCAafI7MydCodEjscQjKDFMPZkKUFKV669Mo8IxkSYLRzFpwpzyoQRXyS7OC8+ZFVnyWj5AiOmWNvf5Op7Sg1AFed0dMyXLO1smEMb22UhXSuGO4asHI4Rl15feK5AAAgAElEQVTS+wlARtCgairdGWiLXgAVbudCYOUz1qoOB+zMvUNqEqcRSclgGRm6mEDKOWkDnDbosd+uxSlJpaixMTXw6KxV75EK+RnqqMFH21ivKu+7gfT6TDPmQGLG98hcMu4na4Br3dtAzJ/t81TKc5Xc2qybwX8h1RhzacZPS6ACEihhAYLsOdzfc9qnFr7jnQTvqtquq8eE85NBkmY/IPbp7sozugc7ya5IzpFNMGoBlf6tEyf6Ku2vAa69vUmISGRwbtqgeNPmjWGkXHPfA4GEc3S+973vliuvXBo73+ob/Y9je8fmXhKVIDvk9I03Xs8sE75BywhFV6K4JpPYBNll51hSccuWrbF7dKwgzI9kCsjX+SAqPow+oUvquavVAMxzfJDaE1YHN0pS0TcIOQRKIHNIT7Zu3xp9Ibus+qTXkqwdPXY493Zt+o+NDfuinrlpU8vWLVszkNPaxLZMnnRp+K/7thVbsmDPfKbtjbCXqdL29CT5R2YhIdjdMKOOjAQO6MypRvqdvWz7KthHa02XOwctFXfb4yUJYw99xnfaoLn1vaxhCFyMBwjBTzNfbuzY7DtdOnGyoeKDqapJdsn228PAeE4gTPooidf58ypBk7Ui5xJOglo+zSc/+WCFUqVSV5kCJYJVk+wpH0Bw7Dyuun5VCCusk6BXgjfU9Y0TTWc4Xy1pkWeCeEA7fejggUBwQcvoEIEKR5utUkkbaKjvZ8yStKpzYqyxd+G4gyWvvApEflR0pGdwptiZ1ndNvzF7mNlJ86pdzXyzXRWqhdZbUDB+Ys6/d3Vd8s8nXrxoSYKpdoaYRArWNd8DR5M4QEyl8vneOx8kWJgxfVbkDOwU7Oq+++8rd95xR+kdy0euSVEIKXbSWriWoF/ATvfaJ5/xrpWBtCdrmsRLw3SbpOm4cWXf/r3xd61JeomPHquMh5Mq3LHte0VjDeZJN6nQtj6n7zmLPaORZVQocO8YMODaDjFmjETbsSRcnnvu2fLSSy8GAvuHX/9G5Osv/vz/zt+Hhip0XlBz402rytJli8pll88PoViGqO/Vkzs6srdv74EkFCAzGPzVt/CzxpYf/fj7ZdSY3vKv//WfVobFg0fLwJmzZePGTVkPARa0CDv5wovPxjaijn7i8Z+XX/78yXL69EBQSeThsvkG1Q+Ub3zjX0Uuwwz92ks/Gfnpz36SPoybbrq53HvffQ18ZfBSBqdd+NYAtQ5XIDTNIL00KKesXXHRftcGRK3R8HsO9a6ddTrzoUPHyl//1V+WfuxK8+aV+QaIjVyM4XZovvCFz5XZM6cnS/POW+9UBphZdQo9x1vZmnGxoQ4oZ6jFgcLuaY5etnR50/hXaYtlP2x429dy7MTRHLK77rgnjsjGDzamj4dxxdzioD7xxM/KrFlzMldHwKLyBZLjGnoaZNlBCijzz3zm0WQtfvCD78eBObDvYCLn2269PU4NXCwKaw7S2pdfiIHgbClL3nDjqnLHHbemx0CpsQ4VO1l279xb/st/+S/Jln/xi7+dAYNjx4yPM2UoqTkosrECqgP795Z719xVPvvZR6KYQAD9UkZcNrOW1yvFprU611QOeg1Aa7LugcEx0A2rE8UCm2ofVffsg8xNDV5qs1tLHa2/Q6ZWhUUA5WCZ10OGKDR7ZK+z/wcPZf08g7VMYHjubDDhjBMFZm/nzGY8LpRvfevvksFP8++gga3gbaiTR+VwoN5VvZANgavVBLh9x7Y4lBQoZ/Ptdz8oN954TaYa1+caHYYrSohzvG/P7mJAnIqkzFDeucn2jxs7IdWMMRMnREG3QSuZcna8nzXxrt4vjfWw+PpZjh2rMMoxY+IQvP7KS8nUc8C2btmSrJ51S89GU+EEQ+IQB3c+Y2aMJ8Wo8VC266ys8qkzZdyE8WXBZZelt8a7pgpy9dVRoErEggaO+4Vz56Lo0zTd05OsB+MyNDJczg/VMi+ZV8WVoWGIlixaHOdH0KMyymH1Xt49GHvMi4azDQ+XE+BvGYY4M0FH+9mKx+2JsyZzyKljPOy5awXO0dlRPv7o4wRrk8zEuPzyVOwERoYIuregxbsJUBBseAaBdpuBDUV5M7tl246tSRLoE6QrkKIoy+up2797T60UXKxzBnyPYXFGlLvT/3LoUKjZT/SfyPqDcHLSOGcYpDwbGI7gooUnvvj8CwmoKfVnn3kmgQ4SjXnzLitXLF6SIM1gNRl+PRWelYyRiw8+eDeB91VXrQwsGETXLJ0wWJ2rc3Za554jI4i1hs4lGQPZlPEOPOq0SkwlEXAPOkzA1dKAd8YBPFvOnalD6czY0Icg6MGU1AaL9HhrXA0IrDqzElaoTk6bPjW6QG9j/6m+6GyEF0lyZfhhNaottI2xJgt+zxkCG5pgRkggs+aMNb01zQySdl+9h3s7K/Qc2xIHUbDO/uhtGL6Q/w+Lmc8112iTbNbOszofgbyZm9LM8GqdTZ/1fp7Xf67ffkYgGOha+lJ6Ls37kogR5IGvcRa9nwqrSrDrpkLQrH173/Xr1gXGZI6bTOyCBbLJk1KBDpV/k71un4cO8OOcpIesXyP10cz4iuN0YH91ro8cTnKLfDjXgV2dPFGd0HkLAh8l2xyWqq9AqnbU4GLSpDJx/OQk9XxXMgKc66W1Lyawy4BdNMDbt6dCjur1q1/93dgtiUF2WO+CKm9bcVIFYsPMtmHnjh4+nErTG2+8cQnO6vyH2WwsONm46HHVdKiJ31Dk1sZlQdzNq1eXoeELsameR4CPIUsAe7LvRKBOYHjOlXc3fJQ9YVPZI2eFXNEDzpb9jp48Xp1ncklHCrA4/pAtLVlIhjHqB2uGWpNXa1ud+cFUwSpJk8x7TRqCrvJnOL+qry1tdfp99uzJ2ns+FYh2zk7e51SlK28rlm3CIQN0JQgwyF6+ID4GHel8qDi5b+t3tQ5/O6tMtQf6g5MPnu765CescQ2Ejb6UYCPPzi4ZMpOQjUMYIEmXnuzhi+Wmm26KLEpakTkVqUCjx45NcsWgz/SnneqPnmx7kDqaoMVasof0lfW3F5jWBBD0kQrdkWOHk3RW9ReQCfD9eHbPZ8C3Pl2VH2vAP5P8cY7YMDBxayUYhsih6/3OwF4J0SQrTxxP0ptfxydS9V+3fl25auU1QbNgoAOTu/vee8qcObOS7Mgg18WLSn//mQQuf//t76SCMXYsWvKT2SO91g99+qEQao10DGVNFyy4rOzZszcyUwk6aq8W2wgev3fXnthOgSvZph8MuedTWuMKka1QPTP/MrNMQiQkDv2XdK13pjfpsP1795UzpwdCBNQyO9ZApvoppXM4Fec606vKT4Ugd5VT/ea6meO1szzxxBNJmtyy+tYQh4T+e5QEy55y5DBfblpZsXJZEFg33nh9uXCxDjntP4lGu6f85Mc/KS+//EogZq49bdqUkBiAr33nO39b3tv4bvmP/+H/yKBcz3H9dTcl0KEv7Mktt6yOP4t8i2567dXXyptvbijr163PyBEoJ0mSWfHJ64xHBQe+UMeHW14dMdjyV089mQrG57/whSil9Jw0DFjtfAUHOAaHEWix3A0e2oZZ3DZabOc1tMbLgU7J/8JQ2fjBpjQRffjhrjiAi5aA+cwpm7duKX2n+iPoGBw45K+sfSFKZ8H8y4NV37Dh7fLiC8+X2+68IweNEtEzolmKQ/Pl3/lKDBIWmZdffrm88PxzEQSK3Qa+9vqraRBWmfGOH360PZHibbfekQhajw8oGYMNBsXZ9jlK43d+58vNBHqwlUMpEyMuoHDcP+xpS5alqqCJC5QDzIaB0kNAgSpNanpnGAguxXDvffdm2sS8eXPK0mVLkkUi2JwzbG1PPflU+cu//Ivyx3/8J+WTDz5UJoyfVPpO9AVW88zTTwd/On3ajBycd9/bUP7d//5n6UHJnJRevRQlhkD2kMKvGcoSJVkaRpgWNmLtCGEwuRfr5N7WsbWndX5CDWrtZ2Ai+hVAvpoSrCy4yLoyC9UZFRzZtvLi3yn8NG92d6fRTBAWmEmeq2Zq4VKVdDVyf/8HPyqvvfpGglTGhKIINWrTTM7ZIbfgCdNnTE32V0aBAvTOlOnGTZvK0PBwqlyGgpntcKq/Ns+exo9/8GDZtnVT2btndzJXLX7WYY6hGS7JXl92xRV5J31WMjCehXGidFplRGYpC0391orBIzOBpVx2eXl17Ysx3L7j/oIhGUN7k6bAZlK2NQFnEmzWfgHwm6GaNcO+dWEoWH6N4aFNnjAx1UcOOTrPZHqOH8s05knj63wTzy3jLfhz/a6e7nL4aB1mKkixzwIqg3gpX+9Y8dh12r33DeGAoZz6NjSWY6WbPCl4cXvrfWXS7I/kBsWvEsMoSCzIyITaNaQO1dGTFdI/suKqq2NMW8dYYMwBU/XlnJA3ayYjSzZRreoJU1HgAPqdyqBzIZDlcMl2vf/+B+X2W2+Pc12hLH15F/LoT/tP9hjAYcQVk8aXXz37VLnttlvirDK2ggsJC9BBfUYgrLLRqWjNvTzGY/PmbeX1119LnwzHT9VNv06gFAU0ENPWmeyXP1euXBFdwpkAb6ED/I4zR6Y1c8v2hS67qYw5z/ZDRZIsciwEuhIHzr0fZ44OobMzfXxY39j0cnaoylkb6KC2VtVxBk0zT59LQ7CQ3gOBBvhYkyF1FqyxgcKtflCNou+spd9z3Nyf7LesamBwZMkP+GJoisn0RTNqakAEg03O22Z9/0aGPIcgw/+3rIEVxgIS21lKd2U/46RVTVP7h9rKVByuxhFoe4EC0eHoNX04rc3zHe/v3n7vR9bS97xL+472vs2u+h2iDwlDvXNtD9UlyJ2eP7SyY+s0+EpcUAkX9GxILmgSp1vZuR3bd1xiY+TE+HylbT4XBwj5ya233l7uvueerPELzz8fJ84ZiRPT0N9rztXY+8JzL5Tbb7+z7Nu3JzJODmSt2wqCaooAwfPQNXpT/c7oAqQnAh26GnMVp52O0ocQeezoTDKkojz0xg1UHTEwkGfiLHvms2cGUlFxlthYMhAK5I7OMnXq9DicOz/+KA3xCnwqUEhG3n777QzY5eRKYA13jIT1ydqC/ElSSUxxAJ1dOl+/JZ1jTyX86E3ZeBWOWnGsv2vliy05euxIZBj0j2PLluhdJAv8E2eQM5sAfOhC7C1YGudK5jtMl4E1XkjQpPIOSiVJQ06sn6CvnclmvTRQe5aFCxelR1ElVBLLOaEb8v8nT2TPknjrRJ97LMMmwcUQV+it0A+76sYbQ2bk3wTgKt30oUCYrqVzybHnaH06a2CfBC78lEqaU9nMPD87yKkXfEqMSdK4Fn0dIocLFTYZqN748fEprIEE0rETJ6Lr6Rp2W0UkFZ9eBAAz4lO13/cd16a3reuBPfsiwwNnBy9dw/vTp/wj8vXG66+n0qgywmbxb+q8qdqDyrb4HPs/f968at+3b83zQPVwnltGRv3Q9AM9qTIHvnbh/MUgGSS12HfECKr7zqFeIMRXApKXXnqhbNv6YXTRqf4zcdKtjxl+j3z2kTJ71sxA13bt/Lj2qTeN8pKKlRmtonrIA5SK77U2iX60j4L+ysZWZyrpAy1dzUyvDG2vJCUVCVNlVGINZM3a2qugcEaPDqzW760Te2XgfYLG06dyfX3CFdrL3g+FxGn37j3l8Z89UZ5//oUyby50wekkpmfNmJ0KKgTQocP7y6hRXRln8uhnPxP4qbPN/ktufve7/1ge/+njTUXaDMqF6Uu/b82asn3bpjJ4/my5/Y47ypHDR0ODL0nIb3vt9dfTovDoZx8ts2dLSldiGBUfVSLv9srLrwZ5Y7+xjYofKrplVPnyl79SOvqObQ107fHHf5YFdSMC3zq+bUauzYwR6DYDFsPSZFA5wIS0pcazuIQuVZ40slY8N0W4bev28l//6/9ZDuw/lEW674FPxjH7YPOmsnXb1jhg169aVYYvni+P//THCcDuuh193c3l2WefD/2kxv4VK5fHeZTxUmIX8f/Zv/v3iUJlF1VOBFQEU1SnZM0BkX0BU/O9l19eWz7/hc9HycNsKmtq7JK9QQ9NUdSG/65krCywTKv381kCoVGUg0HpafSTOdAglyFLzeDEsBBNnlzhAiNDCVAoborsc5/7XMp3WJ5Gj+6OkBsyxjGYOnlq+du//dtEtX/2Z/++3HDDTRE8zGMiWRUQxhEFIGdjyZLF5XNf+GxZsnRxKKf15dijNNdimxmnt2VfFD/ncChU2ZVDn+Kpg6vO5t7YjOyfjJfSf1s+Dqa2S9b0N3TRofrNIKvBGrw0wwnjhHDvmmpfGzQ6ZO0BH76giVWzqTJtM4SzmXhOWJ9++rny/R/8U6L2WTPn5r7gGsmGqBZ0dwe7KpuOrvuee+4OJbnmWxmoKxYtDGWkoPPOe+6NUlDN8f4zZ1SDj/owAxnH9JZTaezuSoZfwAKfz5Cr6FDYgxdqtdK6MXga2mWzyAZ4gHMkMPA+Dp615likH+ZMZfkxao/ST6Zq1qwo60pFevFSBlEQ315LwNQytJCz8xeH0igq4wNaMmfm7KyH+zprzgXFXZXZ2GS7Qdc4HYJyjozGRw5C92gDDlEJVyeunt06e+XMqf4Ko2sme3PKsCxhUKMYPdPlYVE5W8aMHxeHzZkQWNAh6eMbuhjoiTK7/VCF8TxtmT3XbKatcyrHT5qYIEEFK1WfgUqhTQaTfDlnqnZlCHNtjaPW3hq2mVu9MAw8eeMMuRe9412OHTlc5s2dn6BO0sVzkn9BapwLlKuXLQhJxXsfyLqXVLcCJzh4MPdSOWGkZQ3ffvudrMPEcRNDuYmsxX+cJYkQlOi7mzUfGDydima4/Ts6L8F8wFoNTc679lY2ohYquHffrsCWyLz9lbWlU+ncDKK7oPcHNKDvUgKKM+3sMLgMnMowyABn4WKnCm9/6XfmurtT0ZFscEGyzPhbE2uhcVzvRFczlNT+0OsCcQ2nbSBBZvxUR69W+qse66qOlGA/DHsX4oBWQofuwFj0BzFW9qilWG6x5i3Ehy6lO9sKS1sBatl9Bi9Uml/OUpt0a53YOLac3vPnI4P57vBwglTX9yxtFlxwZJifoK4dVOp3PaNq5ts12kBOYstzplqMqGPv3ryvwEDmlL1RpUtSMEFcHdrXvpsZXWnAnz07e6fCIymx+uZbKjGM6eepmJecW3tMpj33lMlT48yyp2zPKy+/3JynSamk0jv6UDhkHOt3NrwTO8rpkISKQ9DQnFsThBTdnT1JgrCd1khSxz6CttJRAnzwUrqQ88cpEpx7hmXLlyVjTV68H9gSZ5zOs7700cApmd3OQGIkGty/wjWnl0mGQO5HgLIgsvD0009Gn6+5//44tHpeBVZXy8y/907Zvn1rueKKxUkg7t27qyYUOruiX8aO662N+13VDqkoWAdkBWBbLaQ+/YPDw9E1LVTa5wVJPmdd33rzzQSXkq90kPexNyFaadjRBGht8A1SbZ859fonnc3aOL8kvXNgYM6OXiV7LyBwTcfH+tZM+5gkyAR4elwE/1Aj1Q/pDCGBc0q3coytG1182YLLKnQ4Dh5ESIVC8nOcZf0mQxeHc2+OKRYyyQbPR79hoo1sTZkS/eM97Z2KnmcUSEiktc9hT1NZWnB5kiyt7QiMbPy4JEpBC+2bMykhx3c6O1Dn7IBV0uVXX3NN7Kwz3iayzvSfqgHp2cEklVT76DtySeepAgpCPvPwI3lWvlWtHtXvtcl4iQV7cvDA3gQldJFKHRiqXpTA1Q4fyvrZY7LBPgYaerwvsufMrVi+MmijjRvfiz2RVP+H73w7gzDB1KZNnVG2bNlWKzDzF8SfEWjdfsdtSTR/8hMPpJoviElwpX9qdE1+hTo5vnTtRxSoRueM7i1Dgurz5xLg8qUkU/imSQaNgNGejy1tg1PfY1fsS3RNM0ZE4p9/3sL/Kgun2YhgxGYgVcr+jFdoquuSPM7U0AVz0/rKO2+/V371q2dSiRfoCOj6T1bmVH1UR48eKuzb/Plz06tz/wP3pwJt77Q/nD41UNatW58qsorMDTesSmW19g4dLG++bTj3J+KDhsTnYkVZvPTSSyE0e/gzny5XX3V1+dXTT8XnlrToyryzcymArF27NkRVkrO1ZWJMYgZ6sOPQvndHHNrNmyoWDr7YQa3MKhXjajEdwJrVrlxgDpCN8p0WmhDHrxEy/1Ybwn6zuH7vEGzfviNTVw0Twq8tg6spycF49/33opiU/WZOn5YMu8j7srmXpWnpwx0f16azsGuMCqSGo7p125bSO3ps+YM/+HqcD9AiwpCp6KOq08b5MFxSxoDxfvHF55NBfuyxx+KI2gDlOAcOvZ/MFkPlIN188+pAV2S2lPkrCcGeQGkIvqnDMkA//OEP4kTMn7+gZlgbhggZX9ACsKSZc2bGUeR0yNiqLlWmKJlXjuK5TOWlYHu6Rpd//MfvJagiBJdftjAHERaa87N82bI4zwI2EfZvf+lLpaPjYrnt9luDmXRolHddU5BDIchaMMIifopOszTlZY1kJWpz6PkyHa546GKl55w3rzZaNuwnBFHwxkGtzuHEKCRZedUlAtwOuquNvqOS6aK4DMfzXQaN4gJdYdA1pFZsqdJprSj676/+4m/KCy+tLaN6etPQ6zDDiDP0sqBYUPwbOCAB9y4Y8jSLw/ueH5IFfTsK+bNfeCwMHoeOHIrhUooW/DJumt4mYmg5dCiGuB2oRnmpKHR3jUpWbPOObcnOMhDWyXtYG0qaMZMRInetsk12GCGDhuxAes6V0d2dMSI7d9Wp5u2E6Bba47P2IZPnO+sEallFZ9NnLkocDF0s+w8cLKPHjimzps3Ic1DklDQjrNHSGlEkcS7H15ktrk2GVJOy76N7UtXxXbLuJxSoHR3lVFPxENDZR/fm5FCGEguhrk4D7mDZtmNbMqqet8W7t9dxXUbHmnGGGA/f57wmcDP3YvKUMA0K3GRBKVTkGoa7WYeaWa8BEjnxJ/mAGSeP6XW7WA0BCAv2KmeR4zqmV/Wh6qrDBw4EksKRMCtCFpcxJ+sCbWekc6SjzJ0/t5w5eybNs4EPztQofTjOXmWnG4wueuvNDZlL8tH2D1PlySwPDvDUaVHIZwYGUoJPIDtS+7oYAPtE1l3H/19/PZbKzgSdHBWGxprs3YcCuC9VPBUletge0r3tlHfOGva+NsGgstA64b5Dlwh04LfPNVS4/ccrzWuqKN09cZ4QNdh32VQyA+ZCT6CPtTdtzwmdmmBo4EzWNEkSQYAZNir/+mvOV7pnz2Hf6E7yZx3aPjyVpHOysQ3ZgHdu4WlxihvCExWfrElDN93aINf3ueP9JyLL1sjfW4Puc56jZYMLExza7fPnI8eevZJcVArfQNqSLaxwGtep/TJ1+LH9aWfxkJfo1QykPpzeKHIBikRnwIZ7boFAOy9KAArf3kJzOQm14iCbe7hi9MeMSWJqyfJlDe10pfyue419blRIDkZKZ5gGVUnoFUkvTmyFdB7L+3m+wJ96evMs0Tk7d8ZueW6OgKz4jm07yq6Pdyb4//TDD+d8Sx763NHjx8vsuXOS3a9EI/o5p+S5JR3feuud8sd//Edx4tavfzNnP7I9qqes+/Wv46B6hqVXLm7mVh2MTFTndiCz89gga+S83HDjjeWN11/N2VbRQZbAWZcMUPV45713L/VhcKKtB/ljl+kjSS1rJZGDfIezzUYLjsg22GscQ4FW069Xmd9UXKuP0zatC2I4pa0NIy/smB4WuvvOO+7KftZJ931JnmWkwECleHadwOwNoR7pSJWbTrK+HO8WSiRRZG+sr3NNFlTB2BRBXDs/zPO2pDTe+cMd2xNES4IMjVQ4kndpA2r38yyCZO+ll4HtFWggH3ANiJY2OeDMcy5B8UPvfM01Sfx4lzaJLRDz/r6zfAVW10qrbb/aBKChokh8aqA7scITx41LT6d+UtdgA8gFRk9BG50VFMTePaFEtj6SBtnfzB46m8BR5chnyMTVV10TOWtnVaXfa/yEtCFI4kRf9fSUY0cPxxe1jtA0nGOyJsgHHYdEuOP2O5J0UD2UoNq8aUt8wlRwZs5MgM/HAtvUv/nkL38R9jXnTXnl9dfeSPAv6YnhzXXHgyr3jg6j2PWrro3vdeTQwexhSzEu8LUPbOT4jDWovkLmjqUKXiHxLVmCBMLsuXPLuEnO+dH4rJmRl0RSJVDRd0TG6QCBkLVn236TUJqctY6MdiIGmxYZxV7obEef69/pHlWH1Q747EBZ98ab5Uc/+lE5sP9wSAX4vPwU/qsZV9oF0L8jtbn73rub8QgLyoa33oxcCl4kW7R+sPkKHHyfs2cHyuD5wSQurJvnVQ21XuBu69evKwsXLCi//7U/yHfFFmRr0cIr8dkkkSKx/fZbbwemJ9lTCdMmBhnU8dG210YsDEdFVcFh85LS/4yw3zG8LXTHAWqrO4yDxWwzeYSKQMokOwQVQlIhSX6X7N6ZgdzYIVux4tryD9/5Tjl24mQU47zLLs/myjjJWlr8zpHhZN+PHW4arUePrXCfMaMjAIaIcnb97Nm9t3z+C7+VzaR4HFTRdjJ7Gqb1cYwdnwwOhqZnnv5VueX2W8u9995b5wQcOhhHRTMaY3zNtdcnW2JBweR+/vPHw86hwcqfH324I/hNmQCTpzmX3/ybvymrVq0qF85Xpx+sjUGwOaiRHVrMEYIHxgz3+Jo19+cdZY5lvttSn0ywgEblhqJI9nFizbbAI4JW6YVRjrWmekz+9E//NOXDRYsXpoSvf0V1IpF/0+hIsGJg9h/IINE0qWmaRjE9rjoi1mLSlClZaw3WqgKYn2SglKMdTtk3TW4OGtkBRRBgMMZ6Daw7h9reO4gUrT3o6u4MPIODByq48LLLo0w4tK7v+eCp337nncBwlCWPnzyV5kBN59VI1jkQHEpyIANrPfUsCO44HYbQhQJ94HSMnMHOOHwAACAASURBVCz8F7/05dB3Hzx8MExBlJ+9MGAUTnbg9KliqjxMLyORidzJEmN9qTMFPg7F8sU4CoGzlJH0SXE02+GqqmCV3aU2FPuhzHmCzse5wdqX5vkZF85TIIDNDATrrTrBMaqTqy+kEuKZGJ6Shvuz5ax5I+PGlj07d8UxE7DLano+xpKzxUGj4FFFt5Suqcph0zIbZuRiGT2mQnRkoewRRZI5QQ05BSOuodZ3EugMDyfYDzPVuZrM+PmTv0jQ3jbLex9roBRuPawFuSNTFJOKhT1zXmW1MhRw3NjQdgqY6B5ZbdcINLRptgR7kK0hP4xMbaytM35a+OzY8WPSyMkoWBfBpJ4G7zaqq7tcueTK8stf/CLBo+orIgLkBaowdT7LcO316O6I8hes6OWSedW4TaZl38kZelF71VW60ncmuKNP7QEdCV4IvkZRn+g7HupVwX519uscDJA1GH/PbAI8/SLDZr137kSJ3xWHNJjnZu5KepJ6unNPunbBwgXR3cFr9/VXOElmltT5ZjVDeraUzkoVffH8heoM6J3RJ8eJbip5dWYTnXk0Zxsci24nS7VCW6uZDCVngU5ldNvKTdtQncGk+imaKqjrei7rZ+/BDMDlyIoz0NJet7oqBAF6O08ZSAgyXRnR2n5R5z69MIOns54tbbTPkIX2h1Ph+/QrI+reqsEcTmctOhIzZDMXyBmlZ61brWjWYCOZ0ibhJ0BM0KNvbUBgdKwa86Hh0pd5RpUyONTmHSU0rZw1Mx9UrpJQOlf7JNJb0dWdjLprCUBnza0DAZ2L9mxabzIhaGQLovcHB3Je3Mt7tL0Zssp0Nb2Lipqe5rjSsbLh1lVCx7rpj9u6eUucv1tvuy3JB2de9X/r9m3RXe2MHme4HaRo7gUUw+/+7u9F7l977bUEUiA6ghQVjDbgnohVc3SdsYEpSrLyxMkTgZwIAlr4zooVy6Pv2CHv5PxW6NWSMm3GjMzbkwylf+gScg2WtGTJlbGB1ozMgXVy/FWZ0QSzwc51S3HOAad/fV9fh3Nj7VW02hkr5DwV8YYMxjp4f7S6Ap3bb7s9MPlAgpuKKscbBI2OhNjweUx3znedMK+n8WIq7+xuDYRrw7lnJJ8y+AJK51VPJhmx92yFZGlbOaI3EzTsP5CB5fRQoKapfFf2tMocWpvT9+87mOexroJhTjhyI7afDvV90H4sduQXrDjDKJsgxrvxiehj9n7JlUsiY5K27VDP9Jl1doQaOEmFCxciEyBnoHHTp05JMFKd+TqYPuQgnZUchE3e8OZbSQJLvEuOOueZbQYK3QwndZ4PHtifZ3QtsqTCyC8QHNJtfsCsjx09krUwUoMNdAbsjf2oNuJYfBR7uXvXzrQ6HNh/MP6J9STDmzZtjG2786670rNp/dhaZ15QJIFH70sWSKwZgrl9x9b4g5/+9KeCSDh4aH8ZJ9k9c0bOunPGZ2EHEHvMn1PHl7zwwguRU4lVMkG2KuJkTHo/JfQefvSRcujI4dBLWyu9o3qIwcywtbFlgjPIJr6G51BZ4Ufw3Zw/uungwf2Zqbh5y8ayY/vWJPXJIPgsmdMTbhSD8RqbN24pP/3pz8rOj/ZmwH36vBt5NiQZMceoUd2RI8y3n/rUQ0km80UkltlBwZg5POvfXJ/vSwzpd1JVqpVhcw7BHafHxuh99w4qcdpHVKbtMzIWZAh0R2UH3F2efebZ8sF7H5TxYzHpVZIhxYOOje8+P2IRBQQyLA5jyu6nT0fgQkHX012Vzcm+OHoOXYv7cwBamE7FBVIENcuXDGtDz8kYtU27YFayzStXXlu+/e2/y1BNGPYFV1xRVt1geOhVqdbAF+PigY2UbaLAZk6vGTPBF6XGULk2Y0vpw+krs4v2LayyJOM8bsy4YIBltRhfESIl/tXf+91KodpE1AShOu7j44xrjGpnJbzxxmspL2skJXSwqwSLEAmgXJMCuPHG1eX1116PY8YgqT6AeajiOLQ9o7oiQLC3X//6H5R7770vPOtgZhSkQ+iZT57oL08++VSyyGaqUFzK/BSjLLTgiIKAByZgYE7/9s/+rCxYOK+MjAzFIcVUUwf3VSzu0ND5HGiOLOU7cfzEZFysy8DpiqnOfp84HueGcbNOMpQCEPuK/pLBV+WxboyCPxlNh8MhvGz+/DgdBJwy5ywI8lS2ZMAcYLKDqeyKyxemlOk6HCs4c9S8L7zwYhwTimne/IUhosCaRxYFOhRf2+jOgagT7GF/u6J8ZRk8E0YxgYzDe/Mtt4T20nvcv2ZNqnSgcJMmToiys5+gPBS45yVTlBbYon2x7ifjBFUH2lmhNJRWpaJBDShcGbZUBhiswUo3WoPOWq3q7e0JbI0DTnFzrChoZ0vA7EwJ0lQF7QmHn9Ng37yjLJ4gJ82vPV3lwN5KcU5JtWV869vOtJg7Z04cSoGT8xLljfEJXXj/ydLR3ZkqqKAEpEZAwACuuta8nyMJfCleit75YUjtOSfvdFM1efn1V8p1115fndbmvAucyQqsLVna8eGOOCeMWttzYV1AZlxX9u3wkSNNf0KFPC5bvjywHjrJeiV46qzDjGW/KUnGipEC6VKl7R1LqXYEakYvybLB86LWXNA4SG1fwaRJU5pBmyCItZ9HIIIZqHt0dwNLPZHnnTBhUoIIVeMDBw5G4UqwkPUbr7sxDhhFzmCTTf+BBC5ctDjPLRPIQdAXEojfsTrckV5BUdzffzLyKtBuIVcqOqqQqlxkIZCy/urwch5q/5YZFpW6PfCws2fjOHNwAoNoBh7m3aZOrlngru44TXpkZFl9pwYdldFM0ilOi4w8+uhxmodVBCtEmf6VlJEgCPTv+PE4Fp7Relj3NHCPGxf5bSGygSzFvlwI+QEoTttb0wZBnpdebp1fDl6qOA07WwKZpo8o/THmzQxfTKDSVotaeFv7/uk3O3kyMlMhIsMJan2nrfy0ARfj7fvpRYJbzzkevDTTxXPSo9IcMp518G3t5dSMXNmTRieYT+VxaCg9gq7HzmbK/fhxkTV6z5qF9IJzO3g2sgKzzjZzLF0HCqGlblcNZQvoU8GFvkPV0oOHDqVnNdnM9Ghw8HrLyHBH/l/l0Xphy+I0ub6zznZUyvKjZWSYTZ8UR8MzbTGL7ODBBAnsAMfa85FZMG2OE0fLd1xLtt06ekbrRl7Y5IN7K8yNA6b6ZE0kC5DKgMHQCb4r0z9r1oyGzhtpCChlR5rTJ0yaWNa+/HLsu6SKMymorH2HtXeP7IKSZn866qDVsWNrXwOmS/shCVmr/zVRQmbIun/zvciJdTObRp/q6TNxulw7MKLuruiSZL9H1aQR/Swg4zvYW/dVaVNV271nd55JBVmyyv7YO7bdGlk76yooEzyTEcEHfekal2BrZCnDYo0+kAyuFSS6TD+Riq01aKHi9LkzKhheumRZ6es/lXdxJvlpbFrrv8meq0IHvjZ1Stm7Z+//h4k17zN6dBjv6FnnqCWvCW326VOxl4ISdnfy1KnRhTXYH8l1f73ujXLj9aviiDs39pXcuTcZJI++y98LagBl+pA+1AP5s2U7zCBX8PK+/shWO/xa5dtn/L5NwpMpySpypypPn7Gj7HAIGcYgAMJ8eTLBnj3Apqs/2txIdoCMOnuCefZGEpW+RXEuSfT++xuz3xLloO5gcXzB3Xt2Jilw002rIhegXYsXXZFZlfaMTfO+/K9NGz8oVy5aFF/DME72VsJAhY2/wf+yRoJs/tma+9eUYydPls1bNuUebJw1Vk3ynCp11lOfubPsWkgF+GSqZZHH0aPC3saHee+9t8vWbZvL3XffnfWAePDeaLP1kJ08caq8+ebb5emnnglBFjivxIjnR/qxffuWyCC/S5LU8919z12xJ3RhksX8jRMny7NY3F58MQEKdIUBxX2n+lIB8n3op4yYaAhjnFdrYs3pMHLlnQWW/ADPofr01C+fChObZFP8U5DsjpHSsem950dEraoVFNcjj3y2gWXtDYUzHJxMLjYy2XoZDOVjC6isR/kRIIof+4fNsMAOJierZZoSPVMQlDrlKJgYM2ZC6KFPnDyVAwvXKeBRipe9AUk6tH9/AoHaWHg+Clu5TOMgrm4Vk7ZniHEhqCJkAioT4Xk0ZAkcOBXoiZXoGIdbb721PPjph8qGtzfEWfFsDo/yPwcSXIzQq7hUATkYKA0BURWQVanNpp3J7Iqs77//E2mmxC/OOCnVMaSUMGHFDCOgYRiUEtesuS//bxAa2mp4TA6sRqstm7eWH//4x2mC18/k4IJQZIK3uSeD1TkRFCJuuPvue8vnP//5MnmqwZiDl5pBZfmqwzVcRo2uTg/Fk8B0fIWfcTYIIYWduUpDF0pHV3UmWwgWQ25fOVmyUVH6TSnf31vIRGYfNA3NLasIh7rN6AteOJS1b2Jr+NBT0h5ABYwvviuMWOt+vT5zj8Dprlh0ZRjGsPbIrlNkVVmdD6TCuwgwGCprCJYgk8C5Hjde8+3UKMTecWNjTBmDu+++K4EOYzljxrQEZGROVptCsQahJz52Msongxg1Og5hXSFrR5JlbweiclrAItKvMmZMno3BsUYUmnW2fj4/dfrk8vrrr6c6Y10ZHY4kRz7OXldnSreuYd851PLT7YwQ8nl+qE7mNnvGjIoW3mZvU8JHPSl7n8B4TIIhDrF3ctZbMgjZcE4iSEBt8quNiZltM29u1pZBYbD8BAfc2Vmzi2A2YaTqKMdOHk853g/ZaCu8gcCdqrS+Gch2su9Sv1Hbe0D5uY/3JnNJpJz6DSQQRMw6cExamuHA1EY40uMTCCSr1wwqBeMQUNNTcXzmzCmHD8LCD8eYSBr4d8EqDeyafpwN64/1RyLg8isuy7tVSG53KMoFw2+9taFOaJ42Pdk8RnjF0hVxajh7/uRgOnfHT5wIO02y/10j6bNr16M6aN3BsavqyN4ZoObvqdxa53MDeVbGyvNxEN0vEMjRo7MH9d9rlriFj9C3LSEAGfSu1n7a7JkVAtiBZc8Q144EO41iyfvSGYKVVEtOnSoDZ8/m7y3VKaifs+YsBwWgtytZ79EJ+FN1KZXBTfaaDrRXDKhzJQD1d8QQGAHbCo1zm96ezq4kANyv7Q1sKzltgOId/AQ63VlSLUmCrYG/Bc8+MpL1SLDT3ZNrtjIsUErVRw8pmGxDQODxA81uEnq5RldPgnv7SY/TFZyJinOvjrwkVaqQF80e4hTWxEbVgYOxTWCA9BvHTRWBw49JMuyU+jAmgBDX7w3J+g8Px17aewk2gaPESYXR1aAO65XgGcyRQwvK7Zl9h8yN6h4VTL17gnDVpv+PU830LjLV4MbXXXN9kkXbtm0JPKeyco0pw2UkjektUxQHgyPu7IK3Sah5Do6WdeNISeLIcKcHpunHlLQEAV6ydFmuy3EkQ3oTnBWBBZ/B82BkkpW35uRPZSZU7OPHZSaVs+H+ggz6upKZfNxUFhIGxy8RBDhTqKfJ4M033RzUwtGjhwOVaunp6SX7SVZVwsLE2PRRkmO6n96MvQ8Kog4kpbecMQ4/qBndxcGSNGrhY5nmfvJk/Is4ZAm8xlaa4gE00fTK2PgLbESqOvRnR0f8JMG93zmr7om9zr2smYABGsY+S/529VSiIM9JBulTlUQ+DwQIOUyAYoZV6UjgrtrqvNXent4EkQZVYwdjq9r+RTqNjSCbElzko4V7cmwFc2CGZGDR4sVl6vQZ2U/7L5iQaAWxnzOz9nvVnpQKT09vr7lBLWnH6N7YvLA4jhmT5NvHOz+K3POX2rNM77ObepWo8MCQmxlZAjjXZaf9TtW0pXC3dgIywWTL/kY3+m77DIMDBmcfCNRNC8f48RMTFGLPuzhcq9/22r6AcgnQP/hg46W5NjOmz8y1MWo++uijQShBIi2+YmH8kXYemGchN6rM06ZMjnwIbqwtHeIsS+KRabbC2cm4EH0xiIbStzQ+axLygMC7a2W3rWy3vV9nz1Y4cZKUDcTX2BF9Ogf2YxA8liqapND+zMsrQTywu4MD58p7723KnJt3336/jO4dm+oKvfTRh9vLtu2V5hsSTNJORUcChs4znsH71nfrLy+9+FJ6aqz/4sVLyz333hP4vB6untHdaTtwjdi1hhTt5bUvh0yMP37FwiuzJ7XXcCQFGvrs3bffKz/43g/Lhx9+FF3gv+z/3p1vjnz/+98rzzzzdITv0Uc/l8NoEJMPiAJVL5SXBTqocWV5sIwQPgpI5le1wpwXDoXJqQ6qYINTYCEsiIzY+nW/LiYfi8i2bduRg71i5bWZjXMyU8HfiNP1wAMPlKtWXlU2rF+XRadYly5ZUrZu3Z6S4KRJE4qJ5BZB2brtX6AYBDQWVUUmB3qk0l07yBaFs/ziSy+U//gf/1PB0f7ue++mmdPzaciDx0TtKzuBrrM6QKPKRx/tiPMoyEEJmrkSmloPHij/9MMfRhnBbKpSDA6cDwObBjyRfT3Q1TnAMa7Mfvvtt4cuj3Frh+85kBx7w5JA1h5//Ilcd3ioRBkaHMqZ8blAP0Yu5vBgbvpX/+pPE/BMnjIxzpJRGC3ek5PDuYNZFnCYxEsBmcANrx6oYndPA3EZSoYMnCn9JV1dcRgpQ9lbe0bAWnw7BdX2YNh3DipjJyBkFPyuMoWNjUNB4ckYURr271TfqWSWQfXSpzOqNzhLtKXf/va3UzqV3UXzTA44+5opBRT2N6wfho2lumSQa0mPEOc+7GUNXHDJsmVl+kzU4hVjHdrlnp4oYY6GZwDjofzbPggytGnjpjgSnAxOGqPmR/DC2CIg8MPR4SC0gSEl3zb2c7rj5F2olIsIKTJEsckkup+18Pm2D4e8Wmu0kOSRwuBgClw4QYOhRp5Yjp44VhYtvCLB4kcff1wbMs8b1jcp9/I8Sv6DaS4/lYwvDDKD5ZyYRjzqXwwpJRe1ofZiObBvb6AcnM+WHa42U9fmxWDK4cOx3Jw8EQe+Tm3XKF2DPN/zOQZVJolOsG9+J0stcOZgUbzghRIHHADKnNz4oRM4QmQnWdbGoeZwMFDOkCoaZzL9DseOxKEj63UoW1egPvZoZjNB3nXaXhYOBB3hT8ELjPiWrVvKvWvuCZTOumUGxEjJeZbtlEFCs8khkJ0bHhpOVcO7Ml5klXzl8/v3R0ddvrAy/dhX62wPfG7x4iuilMnrwMDpZB5BXb2f5AQIp/VztsJgOFIhGTKDDL1337p1S+TUZ13HPvm8ezDy9e+nysRpNSgEbuawXDh3Pv8xjmMbavQWomWPyOmpMwOVoGTsmFQ4GDP0oc4Kx8nn2ioLPdoGC/6N7NCVZNL3XIcOttYTx0+IfvccqeI0lZ9ADvolwGRuK9bej/MRXd5UXJJlNvk9nCd1MKh7J9HSQOJ81/fch60glyGGaYJxf08fTzNM1HM5l7KJfpdAuLMOCm3fMcFwd/elPiSOhrXlbKtIS5axjfXeI3H4rFVmo6VnQDVgcs4RGQczpqMrnGxeEg2z5s7Jv3Ee2Fx77jqtrqAPVyxfnmtKytELkoTOfUs1b79AOjgpAh3sUTlDCfBK9Lr+XEnC1TfdkuCg7U0SxKL21Z+VRGVX7X3i9GT+WWdnghJ7754caZcl777rzHhe/oNg7bprri1P/0qmuvbSXHL4B2rfX2X0BG3hQA8FblYHaO691KTfq4duSh2oXYd2lyQIwIVa6nCBmur8jTfdFIZL5xjRj6wx20rXs0Xsgn1WmWHv2Hr6QMJWIi69Id0V+i0I8u6V/no4a25tBT+y2HRD+iGa2WIc8hrI2dtz0f2gNzUb3RAANZWEsFupRofcx57oDz4W/8XZSW9fZG8kqIvDhw4maGJrOdsCwlQyx9QhmbWX61zkLFXdZqYhOQIZTF9lYLCTmiDcWeuLAyrhnJ5HfbQTKqFO2y/qfehrkO8kiEolNfHZkD6YZdfVGT9BBbi3qX55VuurH8x67di2NbpcktAa0gvkxH300WaERBe6npEyMcyiF9KjmJkoZwezp+xwKmAn6ywp70gmBTpsCRmyLipFbAWiF8lxc8ayxhmQ3JEkPvnV660CmoTIqFFBHKkK8PvIWdVHlenynnvuif+Fsdde3X77HWXvnn25b3pVt22PTbhy8dJA1F5a+0L6wEHEli1fWm5YdV0q+u6rQk6eJCiS1Gkq8uRFwMVWtP3x9FL6KCVPurrL2AnjktRIT86E8WkjsA/Woga7kqQ1qU2XsrmSgtXOVUghOQFhszbWTOUzBCqj2fua1L3I6I1gYBOQXghU+4knfhEIHWSOYO/jj3aE5dT6OLvu68wsvvLKcs+9d5fZs2aEYKN9NpUviV7Pv3zZVeXBBz9VZs6ZlR4fw777+o7luQTonpeP537/8A/fLr//ta+Xa65ZVda+9FLTw7Yg8+6SCR7uKC+/9Gp59tlnE/zQSSpaHccObRzBNe0vylccNUqVQFkI0Cdlp7YvpMXBt45B68j5vQicUwrLzhF2TZugwtOyPWHFMiWY87Nu3VtxrmfPmV8WX7k0pStUmA4L9rfVWNZ+9WQxd+C6a1allwZlNPrc+z/xibLqhlVpJBc4oaL87d/+UgZ3/uAH30sZ/+GH60wbeGQLSuiwq51DPXv4cPn61/8wkD0QKYoRplcApjrjUFMIqkkjZTjwkLVrX0wwCFIkUBEQnT7TX1579dXy8tpXyhe+8FjwkRhi5s29PJUxOEIHtA6uw7gzmEZpPQJffOyxXJvj7XfHjx/NweIkCSyff+6FMMHVgVYz6yTgA4eSOcASRkmoVqgQWZtHHnm0YGgKhSespCm7DRU0RaLBVrRO4DlqMaqz6tyL1oEItXScKH0jldUpJVnNhGNQ786JAqLU7W0Ld2oVXjJoh4/EIOgZ8BOlOFJq9n/oQtNwWftGOAVbNzFEjCmIHVgLTO2Jsnbty+XJJ58MZGH7hzuyH4sWXRmnSJbcurqedWYMBHKUFNysQyvrJStww4035NDIul5z/XXlxIljKctyGG9ZfUsOJGhWggPKvasr8DHKz0FuGzWtFyY0WSHvy3Aor4aooJkpJLtWmc7GXJqrk0rWGVWoinUOhHLgVCo2rt32I1BS/u4/a2sNZVxVVR12+8C5TWPsqNHlOKKA0b1l/MSJZcbUaZcGfTpTPsvRsLf+n4O/eOEVCQRUYlsITcgkztXAUwW0lYNkicaNKzs/qjMw0mtyrjZEewbZ4zT+7tiRNeM0rn315WQX/S4MU4GsnY5DFDY42d2xY2LI/DgDrqdaBB7JmBsOSuZUbTn7yvDeXRbN961Jng11egPXcn1GAsyUrDmfQ8PgEKfi0JCzDCO8WOeUIFi4+pqrk6mjB/xehdBatL1Cp072JYlw/Y2rsr+CMUaJIq9Qgr5y7ixq4xrkkxM9Ds6VvfNe1phsOi8YuTgXN99yUzLwgh761rkHHWVc6FmkLEgUyA9nVcCSKmPDMsewy2IH/tdlOvTEyKTsr95CBoHTSdY4suROVrd1LD3XhCmTa6/JhaE46mdOnS7nz56rlZ1m6LOgWiKBM0hfcLPaCon7pvLb3Zk9bit9nAEBjPVxfxAEPwIhZ1YQ3FZKMlBUhXoUeuk6QyeBQ8PKphpgP1Cr+04qbk3lxb+3FWrrxBk+M3gmuo5z5x04RwKetnrdBrH0luu1QwCdtdpzMxybRaeQdb+vpDzo9o0rqPTaPueagcU0IxU8u7/L2kNHcJhkuL2/z8pcM9i1X6H2fwXOeaaSZZATgYS9qA5kR87DDTfdHAeLc0jPcORb1i/f3bxla5k6ZUoD4RjIuWRrkaGAeXMs6ALnHSWsNZN8sgYcERWr6BjzvwwezsynedE3//N//o8CjiQIx3IGUud8ChbZobD29fflTForskJPg3K1iT0Bsb5LtpgeM5Prpz/9Sc4aB8Rn/XCEZeSdwxbyuWfPzpxpzr59SHW96R09dvxE3tPzkCOz/9Iwf9pMFRWlI+XDD2tP682rb04QQl4r21xf7NrMWWDYZisNlJ27dmVtOawCPgQMErbuEZhuM1KDs04PsBeBkKaXqis67f//IykmMeH6vi9ByG6zd+wMeZF88CeSJM6x/ZHoWbliZYXRcVbBSRs6Yvps6ML50HSHkXH27AQANejbX6bOmBab1g429X6SG9a7pTUfN67C3dtEC9mTGBbQCnDcmyzGr+vuuaS3BbRsooQ1dAMbTwel51bv9eBAPu+dKuHRqXJmcDD9zAIAdM16mekFc+pUQdw7BDiZd3QkiQKJ9MC5Zs3Os0MrtAk/elZAAIqvx4feyRyf994JAoPsCsLJPdunYkr3SkweOFAZEQVyAsodOz6KnyWJaI+dK9+v57U7SW7zHvk7gmjrAW2SdRurr8f8xd2ZGyOQX/vSy0loGDQuWcu/GB4aSSD11ob1Qd/s2LGt/OEf/WG5/dZb4ltYCwNwIQOgMerw6LEZCuz5PRtfRNBLFsg4G+Gs8ennXXZZvkeX+J5/52hZV/9WWyAq3LCvT3W8VvJULP2kEj6MaGNM2bd/T+yG5Ax759kkJTMa4uy5Sp6A4WwAsctQef75F8v3/vG7sfd8SskwlUj2kw6nx9g0vXuf/fxngzACH3R/+4kUTDvGxo2bQ0rmnPedPhXo2pKli8rFi2a1jU0SoaIGJqed4Ze//EVY7YxZOXeWL4lMoSPyRf/OnT0/vqOZPd63Jp67S8fJo1tGKJd/yWqTyDGlr1pKPGuyaEdHnG0Hr2WwaTNL/zLb5iDLmBAIPylzNhm1FlqivKkJcPfu/eWlF14q+w4erIYcg1vw0iNl2Yrl5eFPPVw2vf9uefLJX5Q5M+dFkcpcgRvdcNNNZdUNN2TGBLYFDu3v//7X4rz8+Mc/yiFYs+YTwf9hfNB7k36N8RNykDSUcdyfeOLxTLB1cETnvm9gqGclJPff/0AOomFZ77/PQZlbbrzxhjCaeU5R/SsvvxIWD2wx3/67b+fev6cj0QAAIABJREFUY3rHp5dIVCyjJpCaMGFcGbpYG3ivu+7qDP+cMm1ycPkidZmf4OFHOsLk9E//9KNglwfPnC233Hp74Cxr175S3ly/LkKkqtUzuiuK7E/+5E8yQb2jayTDkupPpRgM1KPtZRrfRPQqEGfPlknjK6aX8FE6uMuD8R2+WJ2HrjqlmzJuh6XZTwqcjHhXe+1zLX0qI+yevtde12Frm9SRB3By3Me19u/dX84NyizUZkDZkJ0f7yovvvhSDiVnx/7ZS/AISsj9PT8IjIqibNFzzz2XrOVDDz4YrPIzzzyXfp1PPvSJ/J4895+pPRSUNMrdpUuWZqUYo/x3/kIIAWTCyYD34LSQee8XJrnz52MUOD2G8PleDBe2ncHB4EsTsMjWysqo0oyfcKkJ31p9vPPDcvnllyWT5YyQEw6sz4EIGcAl+xwH6MKFBJT2xHsz+uH91ycxeK5cdc015fxgNYjOZEsPKtHgsHPQrcu1K6/OHst0tJACxuN43/E4iC1tqiyYfVm2dFnZt3t33ts7tk4jZzm05sgTzLJYtiJOtSZhWVTPnYrDwJmwkrU9Tu4VmN7gQDKcS5ctzXpyCiRWGByGwRqQoTYo8q6cKYG6s0iWORue13BY/Xmq0DKm7WTpnl5VhDrzgMJ2jV0f766O1f59ZfUtqzPxmUIWcIBapP9s//7yMZz54Nly35p7S2dPd4IXzinI5PlzQ+Xjj3Ymc0/5yoxR2N5V/6B/y8BGTFIdHZee03BX2blJUyYmuy2zDkYE6+2+dCadsnr1zQm67aMGUUbwyOGDqfaoXOjDgrGXzGhpjfXFqWBy7ECqBDYt5MS+tY6NQJbMXxhB1zq+jM18qOGQb8huJHg0Ef7sYM57ywCocR69dByvzHqqFPJTp0+tgYxZMyMjDSPfgWRvza1wj4qBF+iYFWNOTHf6PtkRul4dCGwuZDX/okLiewwseUglpZmK7v9rJlIVut7b9U8NnKowtQaSAd7ns20ioYVrtDNpBEcCoRZ6496CNNl/z21wouqYHxDNQ4eOxCG3D2SFDJJHMuHZat9VpSgX0NF36atonAmOQCpfnV05K3VS/cdxVGtAPD/6gePWJijGjKszMMCj/ClYEABKIHHKtmzeFl3QMvKxjTLF9JV9gsigBydPmlLG9FZKXtVrToF5Lpw+gUyqBoNny8H9BxKU3XTzzenDZFe/8IXfShV805bNSVxaV7JlrTlEglpnzPmUzNSX40xInPgslAe9+NBDnyrjx4xJEtF51QcJDr5lq9kXJsPPTm+u6pJJ8+Zg6FOTiLSm1baY7bI3leMWAimYwpapQu1ceRaJDt+T6OKISUraX2vu3gLKnbs/js3lfFtL54RMIN6QlU+wbCBzf3+Fa58+VcdJnDsXx3blVVfFCdy3d3fgOfo92EN2o4V7JyHQ0529ldwR7EhetNXPdnSHpJXv06nkgzyodtTZd/X8JOABNbo4XHbv/DjOm+tyuulBwdlwqYgAtlKib8WKq7IvdDSEB2j1kiXLc745hZVoY2ruC62jKk0v0aWesSW+oPddU2BnPSVX2HzrwNlvk930DztDwEPC0DCyWjtr7owkKTUa02WF27I19IKAVSABQSQpNmf27PLm+vXp1yRLdHgLY/JsQSKkz7Mnz1qHJOunquRYzqpzoaKgT5oO5UdYfwyrfSf7I6vOQAvB8z2y1g5x5rdJZnG++avmu9CJBu7S22vWPFCWr1ia50dCBdL5iU88BPiacSAc89U3ry5bt28u3/zmX8c2PvrII2XRooWlK1C6SdGF9IgghZ5tYba114sf2duMEhjJc6ZXUU86/dWQCbWw3EAhm1k6rW9F75GPkydPxf/x72yKn0r/3xkEgeRaJdEZiE/tPPoePwEUV4XayJNqQztjR/i6KkLXXnttvks3CRgx2PHx/Q4L8qc/82CZOhVBxoXoQ3b+zOnB8uGOjzIbkR4gTx/t/Lj8m3/7b8sNq64vJ08eLb1jKvRStVv10UgI99i7Z3+5/rob4se/8+6GkHHRY/Mw0Y2ZUI4cPlb++q/+Mnv92Bd/O0WQVHRarHeLTxTxtgaFs085JvN32lTr2uzXNry2/TEWziJzIkWdFjSwh8aBJOAtiQHYlObtZcuvLt/862+G1cWAoMVLl4V1AWzu/Pmzmbx8+uTJ8sMffL+cHTyXbIIeIdmqN9YbHjkt5W0ZCQddVlUEd/Dg4fL3f//tZNE+9/nPRynLWgk8HBAYVL1Ijz/+01RfvvrV34+SNltE9qs67aooU8snPvnJCIVMh6YvG8ghqbCDkUTrhPree+4vzzzzqzRmPvjgQ+X0qcHKBT48kiqPQWjnzqN57EnQg5Xsj/7oG2XJMg6W2QKahnsahpaPystrXwv0Dzbc/Jax4yaUa6+5LuxQ77z7dqJcONExY0almvOVr3wlzpKBhOPGj4mysB/21N5RAC0dtCw2pZEhcJ3dzUGr/SdKmzVwHSmdPbVfwn63JXCZRr9ve64cLvewZhVLWgeIpbdA7093T4InciTQIzeevW0UTOWsF652KDAsvTnvv/dBSo/r1r1Z5s9bkLV+6eUX4iC3Qzmvuuqa8qlPPZwsEPaOO++4s7z66tqUMGWcki091RfMZzsvBitN36naLLdq1U1hzZFpdrgdVPc5cex42benZjd8j0PLoAsWXLd9T/SbIE3LMJ0cPJh/lxFsKZ6V4JOBPVIHWFJabeDE+OzcxRhVrGzbSBkooGzVhAlRuLVXrIRQw71dyw9jraK1i5EZ6SgjHSNly6ZN5fOf+0L2gpMlM23v3KsGnGfLhDHjkl0T9LXnVzOwkrF7pn+mr2ZpfUev29aNmy7BF3yn9nBV+kufs2ZTJk0OhGWksyNkINaLYWobtH1G9UW2OxWm7p48V+YfIMpo5pxYC+9Wm4NHhf0nQSKmsb6+fF6GjkMOQiFwUOG1d862DCe5sx+aeMH7VKM8U5yW0335bLf+pvPnw1ZWJ9JrlN1/iURC4MXR0+w8emxvOXrkcDKOnEdwhI7O7mTdZPk5KHoAsUe6D50jEG+z/IIoPQkJMC6cT68A54wzyjBKvoDB1rNToQao8hGVqGqDr50+g11mYfSRfXWPKxYuis7yroGJzpkdiKFkCblrdS/Hy57S8e6lUjtp2pQKZ4GRN+X7+IlUdXpVyCZPjsPHobP2bdYvgVrDYtayTE2bUSFwLYMZ/eHHmQxbWhNkccZchzNDriSbJJWSIACtSe8h5rPaG+hM1iz2iXyPccyMhyZwSQpHFQZULX1PXWXUmNHJJmbdm96idp6Pf3O9QI3bgAlcrYGqtcm4BF4NyYV7tA4QubTXPu9+rXPZnoUEPIErVsgIh41Tnn63gYH0LqjEeRdOFOeSw5i+L7Tz7ZT3DN07lEoHhw+VvuBdINvuXzuvi27VXH/33fdccqxl5QXudJJ71HEJexMUXH75Fel3fOedDeWWW24LWYvzrrLiPTBrnh04d6k698lPPhjIjh4WPRL0Ax0mKep8C+zpYEnFCltbFqeIbeYUImVx/j0Dfe//yVt6yvSjTK6Dq+PkDhpRUOF0adI/cqRMn177VTZseDNQvvvuuy826bU3Xi+p6CxekkGhnM6ly5aXP/qjP05GmeNqEKFzghGOg87heuyx3wq2H5rkm3/z1+Wqq1dmtp4gRzXAunl+8/s8h/egoyRzyB1d6v0FKxxFMs8B/+53v5PKgeCQ/NtTVR8OP2fb+6oMCZJuXr06lRDXaYdYt/J97OjxCi0arwfwYCrYAhP7Xsl+usPEqEfj8IFDDTvt6AQs1tOfc+bPyXNCsNhTSThrb4052T/76U8L4pU777wzZ8Se0x90pKZ6AacKvM+n4js8XEmdensDT7JOfsgAH4asY8Oi41xDlboyLw5HFx86cqS88OLzZc7suen5ob+QCaGwtwYSL3UGS4XcgRC6F1ljI97ZsKFCfufMDe0wn4E+Yxv4B+QO41rbL5VkQDNqQgWfHhTcqKYYZslX9F6qIJx1EPkkXhroHZ/U+95yy61JNk2fNrN88P77CZwFoyrmkrC57nzIpdll8ZVXZI/RquuX0qBPliXRPnh/Y4JwevIfvvP3GZmih3f58qUFs6CKBf3gJ7pDb24zU67qnEqa1AY/zkMIeJo1alED9sE9f9PPU7/HzoCJWrf0fl6oIyLS5xr/bDDyhRY697tY+z59V3U3sN0wXILL1RmLJ0/WXlt91U//6unyk5/8MOeIDM6cMStJTdUsZCfO6/lzZ8sDn3ygfO5zj+TZwdv0+JsDtm3Lh+WpJ3+V3na5LKiB++5bUx586JPlzGBfmTplYvxliaFUJXsFbJJlo8rmTVvjk0vkkLnuHj604cudZe/uveX73/teKSOdKSY8+dSTpWPfrrdGZMJb+MXylcuD96sDJjWlqsiUOLqgHxZb9rlh1c1m1KGVlY2lDisyGfc3lR8bk+ZKk6OPHs1CYFH6ylf/oPz5//zzsm379rC93HnPfeXBTz0UKIcDKsKdO3tmsHwzp85IJo0A/ff//uflo507ys2rV8UBpJSwMnCCv/yVr2YGzXe/+w8xnnp9ZCt++eQvs2kMDCfjS1/6crC4nonxka1CFc1AWFTld4oHnZ3BoZ4PGcGnP/3pRI+vv/5qZrMgRFB2k+Wl1DnQ4AFje8eH9lpWkoP0wfvvhb5v6jST3TtzUL7xJ9+IQgfR8W8UBOP69oZ3yi9+/mRYPwR3/X2ny+bN28ME5iCD6HCapkydWFatuq588YuPpbojW1ybwOuk7bbpW1ZfNqaFbyhD9vX31wrE6Vqta5tbz527kHUChzOVWHBCgbQzbxyWsCqZ7P0vsqrBBmcKcTPUsQmweuPAwImCfNTG3BbH65lc+9zA+Ri7QwcPl317D5R33nk3zd4zpss29pY9e3aV+x5Yk7I140UhLFi4KAqJ0/vzX/w82c6BM6fLLVjVwtKyv9x5910ZMCXwhrPmJPedUdKWxRmKU+H7DrjnVxqehVku2edKkU4RkQVZHftYFeXe/C79Qo0zE6elCewT1BhY1SQFXINxaDNNgbVMGJsM2rz5l2VtBZCYvpTJOU1tJloV6/+l6s6C9L7O88CfbqDRC/alARA7QXABdxLcV5EUSSuSJcWyHcdLYrvGTlLjJDNJ5mpyMZWbqUouJlVTnrEdT8ZjW5LtSBRFihJJcQN3kADBBQRJgCBI7MTeQGPpfer3nO+0lWaxAHT391/Oec+7Pu/z4vUnpxxjyp0TSQ5OD50pa9auK3u/+KLs//zzlP1VJBrzkGf196ZEF8ydFznY8cGOVEtk5ijL/tn9Zc68udN9Se6P1Ydcnw6F8scJ2hk09NWtNJ4gGj00xrh588vI+Fi5+eabQx3PeQZjYNzoAvqlGiTVwNqU6D6+mkPd8MW1n6MSOYQauhO0yzCTZX0EPuMZ6Ry0mhyaNswuvWwnTkTGKUmfp9NOnjpeewXPnM3ZAGuj8GWRrYsMnyqvQGL7tm3lO9/5tWR+7YVeuwzR67dOJQkHOiH46YmuVBsZ6kAbZGQXV5KKxmCZwGtiIoN8wVMYbPdHpSlIQ3KigZscG3goKSFTJhhznhnFBvUIJTE68OD5h0L9K4BL35Ks5OlT09W9Vpl0r7aOUzO6EzRPdaCn5K4rw/jGkz3MjJEQYsyoet/MplSEK4QskJwL5+sA4jQ1l/Rr+uLg0PWpwnT2trGjtencql7JPM7ojvMruCCrstYJGBjyOaZ113NAHkJj3sgHGkqgM2fLvWbN7ktFpmXmU2XqBERxJjvkGS2B1wKiVqX07/x+J5MfHHyHoKJWiTi81flrTbwCOr8jsDl67MvYFY42AfEc0R/mTgW6rM9iIo297BunWmadLaWD6CjnCawV9IxBX+Hsf/BBsrgNHmgmi2GWEjqcY3uleuHnMv7QDhwuQbBAxfvJam9+8eVUPfzczzjBfv7yK5vD6ma9Fy5YnJ+BVnJK7r7nngStb2x5I0kxlLvenZ2zT4KuWgUeCRMkQiPVJ3BNZ1Cw3AYTOgsgoyGNUaGZNy8Vb3/3PXq+JU8EKpJRsv16zyQ/Fi1ckKDMwMuf/uzpBHBIOiTt7r7n3unkUIaN33hjYEB06jPPPFNOnz6ZvgrVHvfybiay04FkhlwmEdvfX51hiZ7ZA8ke63skP0gs6KP06RjSefhQECWffPxRAmx9yK0vMn2nZ89Oy7/ghTw6K+4lkInTfm44Mr94sWGwfTWwXFr7+jxP63OtWfaDOVdgWPSnIMEak7NUNft6y6EjlWxGcrQyrI5nn9gZMHsKw2BLes6aZmZXJ8i2b9ZbQkWw43wKhn3eZz1XKPS7azXF3wVifDNQ8SRgOtTcGdo6Z04ZOnsm72rdBRP+RF4BjmWNM7Jg6dJUkFrDOVuVKgIUw9Jl5fCRL3P+K7tbJQtwLe0L1knPEzvOLrYezvQkJhFdx3VcHK1N693dlZjEmRvor3MD6bHAocfH68yzc+emSZVWXLIqyRYzFd1fIz8bFNTIL/1SWD3HJ2pfJziVxIFAwBpCXvz1X/11GOo23bIpNmHr1rfLksHF5fbbby233nbLdI+XZ7JvzsOiBQvjG4NjWUfnUkKWf8Sv1Eqi+srnRZ9ck9kVKqZlJAyXad5HcIQYoKIayL3fEYSHmr4zsoJ/uniwEoXxoXtn9YcoAfxT1ZCP48+0Ppy/OI3aoQfpjf/z//zPCf6db0HnhsuuTBVs69ZtITX5bK85RPPK//xv/k365A4fOZTkwqJFg+XQwaNl+7Z3y6uvvloOHzkaOvIL58+VX/+NXyu333FrWbhobs44Ncxm2DPrcfTY8fIf/rf/kELB6tWryuj4aHl580s5k9dfd32ZP29BefzxxwMP/KM/+ldl//6DpWv3R6+GjGD79m3pR/nqww9nwJVMnwZLxk/GOfTAMyum0sZYeBusVE6BVwe2QlmakWtZgZbdrJSG5zO9/tM9e9JQ9Kd/8mdRXiLPG26+uQwuW5ogi6MIdnTHLbdmdooBfjIjMgjh3e8u5YqNV+QZzUFhlBlyC05AfcksLVywIIr5hReeT3ZeBHjrrbeXb3z9G3EUnnn6p7mfkrrggLDDsX66Z3ewvX/wB39Y6SH37cuBkLkwk4WREoiZYs65/OlTP8v6LV++stJjDmLBOhgWOWsCLnDq1PHADgjs1ddcVe6+5840X8niEliCzkl//70PyosvvJw1feSRr6VXZ/lyk9jHAqs7cGBfB5Yzt1x51eWBtCFK2HTrzWXd2jUVDnZYRn84giBwO3tmKMLqZ6pVbYK46Fd2jVJxOFBkcmRklEAJ58zpT39Sq9YoFVtnz8ZI6a+osLT+wBjIht+l3CtdZ4XJyERZ39ExVL8r40BRwD47uHhZsiWP/+jH4fkXGKnwLR28pOzeJZt5vvzqb/xaeOjf2vJWDimHlKGS/bR329/ZliCW/G7Z8noUDBynviuKO06TZs/uUq6//ro4ErLfA/2z4xgyKgLAwcVLykLXHxgI9ae9k+XR2ChzUKdNd3Xm/SyJTMmQcOJVRzgplTr8dJQCeSQrAvwGLaMElwwuioMq28ropVrRwdpSttaRc0SZcXYpeYqM49SG3R00UHPxYBo/pzQNdthJrLc1ksVJRQSF9fDZMm9gThxiz+IsUmIccKxK1pKjYc/ci9N9FRz9/PnlqaeeTO+MgIKMygIGarViRX5+cJ+p08vKrj0yveejoAVsMmf0BIiFzDWCAedVdabRanJYrJPKThtGLCDwO+AbSE7IrHd+/fXXovRQ0AskOGHJji5cGCfBPtbG094ySEHPnBmIoXXUy3DoyIGc7w/fez/Zr/RT9Q1EwXt3z9wc98/37Ck3bdpU9n6+t7y55Y3a3I1edNFgAnCwlQMHDgWmodrMQXzj1ddjRO0dGb/xphsj7y+9+GKy+hyGX/21X01iQyBIl4A5Ch7WrKnDZ+mOdZeCTVUK7fp/TQ5wsOxPSCbmz8t6+Y/etT6tgkteyFKdiaapt2SNm36e11kvWP8lixdXuu7SFR1x9MiXkXkVSddoPV4TnQpKC15S/TvDURlMFViWnyGNMV5Um8U5qc6c9W9BTCo6c7FCjsbBl1TgEJMnUA/vQJe0aiBnzrmxP5U0pQOH7mTaM2UcNLer9tg0xy9VaDDoTl9PC5L8bqt60oGu6Z7WhkMlqGiZzFb1jM6cV3WOr/a7za45rwg23LNWbkc7MODS6RmqPTyuU3vtsAodjZOVZt+J8ayZvXAuvC87d/ud91T6+eGzgcjpV2O0QK0FsC+88GLOqcyyIEbQDz5Kj3E6KvzvYp4FiY3EENQCx0V1z3un/+ysgZeVLAItripSgwk5IwexSX24Iw71Lbfelsqls6Z3AHPSpk2bkoT80Y9+mIDwpps2JfFhPziK7CNZPzt0ujPAcCKwtMysko0+fz5JSXoahSw5WrkS5S5SmBL9gWxEQIz1cOEiNLvzYz+c78+/2Bs5laEml4I4xAPsGOIVekozugGPkkUSCCJ7yS/3rVnuOhONfJAVsNEk7/TAzOyJPQO5kdSN7Tt5KrpUj0CFl/VlT1yLfJB7+2Dt6cDWRyPopEusTcZwzFTlW5VsuN8VYDm3bK69S7/iqVOB1Ksu0cNktul11eB2jwOH9kdXSDZ4JrLR19vfgUKqZpZUXTiU5FxwAt7oma1Ls+1m8rh3GznS4F3eqbGaWW/vSceTNYliMGXPd9XGq+qsKlDX9LVN5RkhcPgIevLaEFh6UwCbhFwHpmWeTPfUVLnhxpvK+EQ9Oz7foK+NRVYiWfLXubLvfDQBsvNQ+1KGok9Xra7QxCBqZvVGt0iCtcQliKD1JI/ONDsO5rhw4ZIQ00ALkTNz/NhSKCBft99+W1m0eEFYezHjSjDMnbsg+pB/Y0j0j370WJA33/rWPyxbt76V/uBlK5aVhx99uCycP6+cPH4i+01GM0oic88W1plboxfDpirpKgHWkBaeIcHr4GD8Sol6dkjwy6exXlVvSG53qjgdciGzH2uv3iUJeOzhxKQewEVl50cflVPHnb3VNdnd05sqvnOQhJOqzvhYZhfxWfnczz33bNBKK1auKgsXLi5XXrGx3HD9zYHJPvXTJ8MkvGv3h+Vf/+v/qWy8WvWYreotkxNd5fy5kXLi+Ony9ltby09+8tMyq3+gHD60v1x3w7Xlq199oKxbv7rMnTsQVuGMU5m3IH7X2Nhk+ezTvWX16rUZsQLFRJ6sEbQVBuEnfvxEhhn/y3/5r8qGy68qXR/v2Dz12quvRLndeNPN5fY7bo+haVSDjVmM4MokmO3iJZWxGjuTQKD17aS/o8MU0TIgFokwMjwUuWz91re3pgQN83f7nXcnCh6YOzeHZXj4TIaNUY5LFy2OUjh35mwaBDlpKVEOnU6wYyaKwyqLRPFQyKtWrqnO04IFcYD873PoCTlQd911T+aNUKRb33wz2QFCQQHKYnsG01kJ0De+8cvJ3Mq4ejcbKDJ3kGTmKPKTp04EbqFJ00asv2xDaJtNdA2m/cJIqkECt1VrVuXAP/jQA/k3hTsxPlarOWFVOlt2ffJpOXKkNv4dP36yfLZnb3nooUcymwe1poZE0bHM7zXXbkx2IGwV8+fmAHDmkvEtcPO1l0KTmeZNwRpozX333h/jsfODnRFgAZgAA1SGoVm3fl1ZPLg4hrDNLHAoRMkcJ4bSfjK+Ki1mnTgQgg7C7NmV3A3dAn/g8MOFI1wAD+AUyFxwDNetuTQkC6+++loqY/ogVA812r+zbXsZXLak/Iv/8V+U9z/YXj768KPIHqcRXCLsfm+9FSjknXfdlazq0888lf259957k80MhrUHI0lPFMHiwSXTfRDLllaDT95T9ZmcSoM0ZWgd7DlHJn1KR44kyG087mQsWOEZtYmXspWh2vPZnjgNtVemDruTtW/GwVl4863XArUUFCiza/Rk0ChYxpQ8e279NPDdlK+sEuPDaMogUoBf7N+fcyHgbLjtPNf5OmuFwYoivWR5+fLg4XweJKtS3c6LosS4tmrN6mnoRTPwZHv1ypWRF+dCr55AXEWB8+V9wng31IGm9PcHnyv7J4gDPeN8MKLeRaBtnRhM2cDaGFnx95lGf/587QEcG63UqB2SgVQcsSMdPxYsNudAUNKSGO7h+ZxLAZfgV09JsmTm/JwbzllXpQSTeuftrSGxuP/+ryRApZMC2etQoLu3nieVPkyQ297ZllkCgm7PXZuouzNH59TJoTh8mbEzUHWOzyMyoBfIFMdeUEDunTO68sD+fdl/z6syhS0xDs4p9J5rooNVjVavWpnnsFaBLoQUoT9n1z75anMTBEfuDZ5orV07GP3RkchMjJrKTIbTdpf8N6O7zinpEINj5ktvzNLBOhm7Q0V/amhomk1u0ZLFWdeTKHvBfOfNSzVLZYOezBp0qjBIAVpwQm9zNFSIVH/BoLvLVBjfqmGtxlPwb+/tGdlwDcFQC0Aa1CwVmHwS2Q5dV7PY6fcBv+hUWONUXjif5vqWfHMP8DLVWTrRfZCVNDvl9xo5QO0JM69kYapYLWhqFSB/VjZEw0f1KRzK+rt/Yz60Hs4LCDWdQk+GjS79D2aPjOT5BBwNAvj5voOBr3o23yOnntWecXY4Ma+/9mqqSPq9wInJljOkl4tcZUjlwOzy/rvvVx09OhobRjchvuEMS+BwrE+eOFVuu/X23M9ZorMFGRrCOXqyyJ75+uvBiHqSnJJM+eVvfit2RyKjJnNKZFbgwgbQkWG4NMcolOl1bgz9U6HOZpLouTMc9EQccA6Snh1VNDrL2Y9P0j9QVq2p9r23p6+sXL0icDzOqJ+7toSoio7nl6ByBg3dtSb0BD8hsJ3R2mtmz+0DPSpAa0xc7JXr0nEIGmSuvQtGLmexzrpStapVUBTcKkwVFYIMpDbCN9ZAzhiIWEtIOQ9kZqp0hXAoM+uJtbylAAAgAElEQVQ6c9zsdXpaQcM7JDDkyb6pvnpm/hi5oYf0e3bN6EofH/kSiH159Eh8JefyzjvujK5ft+6yBDSqAmnuv3ghCV377LyTD/revuh7Jmf+7roCvQbh6xy76BrPJMAQ2HDw+YrWlY/mHmvXXRr/I+MIBgbiy0moStJY7/Rnd84Cu/LKq69m1pnzMG++oZ7olEFih2NLQ06Aaa1jp1tLBKg/nQ/l450k6D3f6NjFfM4gSz5dpW/viT9UYbJlet6P37OfW7e9XS5bf0WCemfemaH7OfMSthx8cvVbv/NbgW3PmtkbeZg3b2FgZOSTLyHQsYeCkpdeej5r2T+7L0mwqzdelTVOgDIyGl8LMoBfQ2fpPwUBVcUgr4If9741BEqL6oDM554NJFOCyfmT6LAe5gDpQTx5aigMj86X4B17627Q8qXLMpdNT9qOD99NcsD5fv655xPQSaY4x++8sy1n9trr+MaXBh21b/8X5cYbbkz/mf36f/78vwROtmjxknL5ZVeWe++9P2QUEh/gpR/seCewvTvvuqNce811lbJ+EkpMcmWi7PpkT/nTP/2zcuHiaOZNTkyOlkWL5pevf+NrqezYHzapsVR2FdX1UrZt3ZZEwMpVhiX3V9tWpsrpk6fKcz//ecis7rjjrrSTdH2xZ8sUp8cBpngypAddp2AlA9Nk62d3OL/rbItM1Q4r05xAQvxdVcfGJvpGOdvJljk8MhsMQWgtJ0t54823ynPPPT/tiH314UdTBgfXsLCcOn0nGlpFj7JVnFnKE0aeEy8w4xARII6TRUDx5+9mAmgqtbk1IyOzVxLQUOzf/ta3Y9QwRsFgynJpwtPgK1PEMaJcvRshkrkluEpyYH7ejdDDaxJ2EDIZehh082/WrzdQdG2coO3b380hgkDkXKEX5Ozde+/d5eywfohKwctkc1zQHsN2DgzMCwb6vfffL2tXXxqF8Mwzz+Z9HPLxsZGy4pJlqeJcd/01ZengkpRo9T9tuOKKKM2qDNHC1tkUDjDnwX6vXb22Uj+fOBUlX8vftVEt04uX1mifQVbeNy27ZqVwq09FkaeZ8MyZ7D/HyPWrkaql42B+lYLhs/t6k/VkVMMu0sF7a3RLGXnmrPL53n3JUu7+5NMcGqWK7e++k+t/51d/pez+TND1ed5JFcXhNAhz61tb8pzw6hzsZ579aRT/fffel8x4sNWLF4UrXlCzZ++ePJ8Affmymg2hPB166zw6gkHkWJQSR7E5Gd7ngx0flIceeiCHr0FZ2vpZNwpdhUTA2KBYnA8ZeFkW1+W0Hj1+LMF9wxVzwOuU4sM1o7j+sgQvg0uWpCHTulFOrd9CT4Z9JS9wyOCaHCnKXbamOrQVelqdtrE45DUpsCZ77Hecoznz5oTtK82I585PO5SUmPdvznULCFNB6JTaBYOgOffce0+FdnVK55lJMDY6DadiIBm5Sy9bH7y67Kz3VEmTycs5Ll21shkGwpOBDJh7odrk2gxbWNNQJM+bl2cDW8h8ivWXBWIn0OTIh3q1g/2Gt+aQIVewHtYBVhhMJX0iPZVG1toxFm0uDZnY8eGHgblpznxn2zupknLaBDpfHj1WpiZqkygjoeLGybI+9tnecAjR4M/KrCvYaDOFhqaHCnoGMsOxq45fpfw0NBQM4sjhg8HmC1pGx8c7c6ZUGOYGIsVYp8l6YHaMoKDS89SekO4aTKB8RRF/8nSSDvYujbydOQuCCDLi3/R+JSHoi3w1WBlnivEFR2SMK31unfWQoAQle2f+zKRhmCZmj5hLdToyUWdN1d4h++37bAkn0PvXNf/7Hhq/5/6eafTixVpR7gRNVV/WPh3wEbLdPWvmdIIt2UeBXadZV3CBuCR9MapCIQqRSKk6iaw5k6HyntVbm/P1O4aNrcLQVOYbpI+eBjHj8FpvCbkMmOxAujklqgyZtr5sWZinoBY4unU0w/HYOU63hm6yolIrI6zCUAlE+svn+w5E5rHqZVDwkiXRv66z8eprog8EM5IizoGKmHf3P3lHcrN6zdo0dh89ejz3sQ90ALSBngs6X8UlfYbdM1NxdV2Odq2Q1en11sUZbEQggjPVWHBZ1LDGNdhPAQH58nlJsR07Pojcg70NnzmbpIGKl2otp9g92BABSqoh3ZUOmUxiy8TohAyE7fbcCxctCPqAzNPT9953T840SFEb0RACiASdA+lHpGfB0jOQ9dy5ynrXVfsi+BTew5m5+eZNkWe2w/clHX2fTVF1VW2hN92LvOihEwQKepzHXR9/kncWnEJSSDq4n6qCgMc54JCeMOphdHSaXj7IGFTzM2bEKastAGmOCDzIngQqnmSc9emLr+EcqC74vH7SMA6WqVBO+9IXmH5cSZhOX4aKQ8gBxsZiA8kXx9wZrgOH9dBKmoHLzgm5SRItsyVWEFwcj35tgRl/it1iOyRz0jPUb8TFwlxHAHzVxqvjR7qWxJ93qZDqTlI8xE+1T8d6QeKYr8UfrBXaijYg63STar6KfIacnz+XQJ+8gdqlnyjBwZyc+ToA9FSgzWwMhId9F/xJcrD5guEWaNEFfD0+qGpYpWSenbPD/tMDR44eKe+/tz0J4G9+81t5p3Vr1pUlS5bGZr///gfR7yCUekixwEminTl9Kv4LX2nTrZtSEVq/vgaBgln7MjC7f5rFkCz5GdiWIBMxE53k/QVt1hcUDHwdiYzqWWZazerNu5JLAQJ7ImCtFf2xaURHm+l1+Mi+rJl9pVvsLZ3lemy1LzbPullnz5Ae2cmJoAz+8i//OjKup2nDhivKNVdfG7v3xpbXg2Li00hw69XZdPMtgZZ1g0SP67tkPyfKYz/8Ufnpz34W3acdpL+vt9y86aZy5513BLZNLioUHPyzMs++8vLL2acbbrg+vU8hTxufKCdPHC/PPP1M+f73/y7Pw4Z1DZ34ZKr2hozEYfFyhLZlqwOjmSUzZcp7d37Hi/p5aEdjCMaStYyBuHgxwtmw6YwTp8NnZKA4tu+9tzMYPsIqGpYh1+wmCheVCzL0WohKlfo4cl7KIb/xxpunh4BZaBvY+n9Mp9U4ZjEoL1Oi4TZlGxgI8DxVlN/5nX+akhehw80tAFNu9Tw2yPMKdiYnxoOnz7DR4yfL5pdezeGyPioPcIyYHlatWVH6B2aW/Qf2lc8/219uueX2zNdwUMDOQOuwnpijg9b2oYceKtddf20qV8E4j412GndrD8qOHTvjgHOuenv7y2XrN5Rdn+wqTz/zTAJRLBloLTdedWW59rpryspVlwQHKXNg7c0Z4HQ49A328YvY8vx9qrJuVKghJ6caGBUg14AF9Scn0sVkswRsyUgoMcsEd8r8rUnd9WqGrjaxxVGoIz/yHMH3j2p+EySgm0ZqMZEeB9SFH3+8q/z48SfKe+++15EZk9A7Q81A4OZjxemPgiSXcN3zTbA/fCjTvFUqvjyGrexwWHtMwaaEBKPopTlOqoBY31oVRGaxDS6jFAQ6hrLmvTMr52yUNkUF86r0vnZdrVAw4JxuyrYN/RLQBcb1yScxAP7esoYcfYaLE7Vm3foYPjAB+y8Iyv3ODWdfFpgyfqTOSqAArV8jhGikITjvvZNKi7UEN3zvvfdTbq9nczLBrA3wnLJ/MVxjkwk2P9n1SRTz8kuWJiBMv8lkpaqk0PxvCrTsoGtxHu11nq+DgYYdF4w//NWvxpiA4HhOjqBsWbJt1l0WcsaMcsnKlYHLOevkwzm1/s6U62aI48REAiBKjCMoaOcQhcWq06jeyC44A2nCnJzK83JGvKOgNpXn0bE4ca6lYmsdODyZo7R8RXVSZFPR08JYD52Og+JPDZcvv6InTDAxlICYAWF8Dh06Uj7//IsYFc/HoGqcpPckiBh8ji4DL4u7dr3KXa2Cgyo5q+RCYGQOCP3gbDiHnknm0dp9uGNHdGMqixcuJFPGQfcOla69VthAPfbvq9PXZfbbesjYWtcMgNt/MPvpWq2HxNmvTfY1KG49DIKu6nDV6Z/J/p6/kGszOORB4OI6Pucanj1JgwsXQ2xA39s3ctMqpGSLLuG0+Zl5EKpTtbewBr/kIjp9cjxr0WUQaWdWk0PlZ4GrySDP7E5WWkeQdfGzWrGqwRD74538bgKVDlFK9Fg/aNG56H/PyLFr4xOqfqnVFc/KgKaNx3p05qmARLNN4F72evEiAzqhF0rmUtAz7CQokSSZfptGrwryoyorm0vWwSLNNKtVvZMduuTzCRraUDwwSw4FiI6qPbnn9Ais2Lrzw7UyTa9k/lB6S87GVtDdkn/ggp4H4QvbWAl6hhPsDQzQZ5U2X4Y/858OHAijn89ZZxAS+8SW2l+2WwUjA4Z7ZwXGRGIkZ/bv+yIJKGt722235xmeyRydudlvAa+z6rO1ojcruskacVQ57ireZEd1RdXbWeEEq+LQxRjPBJvWT2KUA0v/O+eeUxAKGsUh5wRy2Mj63n17E2yZyWL/yS8GNvKwYqVBqrXPzf6CVarcpCF7tJLpkAU6c+HgkuwPncfOg82AP0vuGjpsXbe89WaCH0EgBxGJhMQvXdX6XclzGDX1wM6tAUZ6KobPRB/VOT51dpuKDHskqJG0ac309r71mnEYBU9kV6JRdV1FUuZdUoYOoEPYMLqNf0Svdc3Qdze3LMgAc87zSOCV5JrvB6pN9xvyKAD0nN6/EeDQa3wiyTbywhk3RsGf3o38OmdhwJ1tfuBUPm+9yb6AkQ71fdX7BB7mx5ktaFbZ5FT2VCYf1Ms9XIc/4kwn6dEhvhLgeX+yAGopKcpOW3P6WoXLMzlLqJzJpN5FfyYJnOHllQ1S0EGvLx6UqDiWICdMpterfEyVZYNLc5a1WRhsKRh/+OFHU0XUbG+tVi5bkb5uz3rdddcGPaUfDRFV+pf1Vp8xtqADT+/0RWYmHXr79LL1RheZVeOL3Yifh0TlTCeAja+OQbQOInbGPaPZl/aWjmaD6iiTWeX00Insn32hL8l59F6nTzbnMsPTjUap/jYdIQFyYN/B9JRjA7Y3V1x+ZfwQ76OyHVTDjBmpkK1bt6ZctuHysmb1uumKV+b19PYHvva9730/+3HLLbdkdIFn1JYhYKyDlCXFwIdr/IEQinysWrUyfhbdDlon6fbsMz8vf/WX349+Qj/fdebk7inZH6V2eHhKiXNfWZjOVpx/mYgSkCUxXNNir7/00iywJl2KUlZJxsnNOBEEkQKk9BwiSpfwmzK//d0PU64WbDz2QxTK82P8UOjKFGm2l+36R//oN9IMjyYSDnL5smWhd46gzx6I8hJpi/jdy+b6H16Uog6j1+zaK6IEraldVu9b3/52Kix+LvPO0GgS46TZcNN2KVeC7KAT2rfefLt89NEnYYD5/LM6GGrxksHcd8GCOaV/jkzx8bClffObv5L1OHP6TOBrYFWcoDVrV5crrri8PPLIw1F4atAcXM4L+0kRb37ppcwegNnlGG66+ba8w3M/f6HO51m5slwcuVDWrV1bbrt1U8p26KSnCqdAeQ9mEezjfITD+/h7mNc6THihdu3qigNvbewzw0KBgvYxSJwZe0ZBNTaZTFXu6/vvAh2fb9TkHANfaXAPg9vsEBq4vmvDoFMgYQAZHe9gRKtxO3b0ZHnxhc3l2WefTSmeQMtMaRoN3PHd98r6y9Ymc8X4qTwxogKHqfGxOMRgazs/+jDRPdia6pyKoHKo7DanCRxvKapKmf0M6JuM4pHd9K5kortrRs3kzV8QGCNF6r1liDgH3TOnchbIBeXjc01eGE1774vRVA2lwJV5myLVXDjVNSMynkbqzrr5bKX4rs13k6M1w9X6WRgD68fZ4NxQBpjRzFlxfgUvx46fqAQL4+PTTbYNfmQ/BXBr1qxL1lZQTfGDBkoaNPZFsB7v36BmDJGftes0ZjQNnBQTuWTEBTQV0jk/mUSOAsU43bw9PFxm9QlUZ0Upyii5R4bV/gItMFKJ2iw5HqNML5AllVyBToPG1h6w8ThiKqyN1IDsyWZXIzVjunfDHnEwMTPC7oP6UeLBnRua2cHae1+Jhb6+gZx5Qdnu3Z92SAMW5bxqslW9TK/Nhg2BsXIS6aNAIKem8m9yI4my9tJ1SXT4slY7dn6QzDEF7f5mDDgXnl0vGuKHVFhPY2sTMAyVmb2zohMYcMbPmrQ+jBkhE9CEOhqDS/+S9wb1U8E5tN+k8UqB3bLfZIveqM3S9XrOr7XK/KFOxSZORCfItWayu+C+5NU+Jhs7XJnHvH8b2tkqhy0bCNomU9tkxzDKDNHMWIH6xbEjO1jyYpz7+yLT1rTBoD0P4+teMsDDF85HZlpTfsgL2nyeDoyNU5YqVleHUa0T9Dhw1k7mT7CUNblwIfoxZCNmoQQW0akUYZC7YJZPDZACQZqcTKbSGeCECHCbzslnuwzBrX0GklXknzxzXtlHdOTOosqvwJyeUQXilEnKcAbck2w2J57egLP/cIcM8uywc7Id9Ieqmz3AYMqGJrM7Vodmu/b+fXrfNBsvDUID9LAUMMS5qVT99z1FFfIrWcHZEOCkT+V0DX5l0lVN7r3vvuwfnUwnkg3vRq71r3Kyn3nmZ2XjVVdHH9JtjY7b83PIwFmSIEvT/9HIpWSmd5o5a2YIW8Y7vWzWRnABxup52ACxaO4dyl77MysBJX3/8subMy6CM45BddnyS8oNN95YBzGPjMZxo/vWXro6SRuOI93i3NIlgaj1zAq0TYJIFe2SVavKrt27QpdMLy5eAD46M5Tt5I2t1S9LNpxtwZVBu+SBrCQJ1mXejXEcdX6ataFHUs2ZPbtTbVlc+14zMLmSgJCZtjaSZ9FfnSQGuybYSeDdxfY54/3RaXys+DkYOfurbHD8JXo0f9NPfAp7zmZImpAbiVyBgGBWH4efkWH+kzPb0AjQORx7a5pe05GLgV8HYRDK7Z4kjCSJvCu/BwOcPi8BEEeVX9X6wRthQuv/JpuN+ddZcWbc0/p6hwzn7RD6tP4re0vuOccqQOTcWSJjnlHCQKKJvba2Ao5WRaA7JQkOHzkSpAndSD7Zd3BF+vTKDZenX0gSQrKRz3DddTfkrD7xxI9zr9Ur6mwt9n/xkoWpcqI+l7yVgK9nAoz6VPqM2Hi+GLicZ6gBOWguVuBq4/k26d2BkOnQ0Hs+e16rWUPxGVWD2HjQOjLiuZwpazYyWpNuLUjmJ+ba4xUyHZ9O1bWrK+8K0u6MhVTnjOHwJxJY8Lv1KIOcSuqSB/vjWQV8yID4PHoF2T1nYI4h8lNTmVn06iuvJxkksKHLtZpYk9tvuy2shpLVlJBnqgEyVs5K2hEYPZ91ZneYc196cXP5u799rDz40MPlt3/7t0vXvs/emtK0o0SldI4fnhBWnD4e95Eye+7A9HDDDz7YkQPE2aSkTYXnHDPMMgSCoO9//7uBhsmwUxCqMRYVTOPT3XvL8xhgbrg5GYTvfe+vpymMVXAYZ6xNBP473/lO6Z3VU37yk58kUBHpcS717zDUb775WgZqrlu7Ps7L1VdfG4H867/6y9Bzup5F5NTITFmUm2++KfSKMm6MG7gLONLGqzbGYYnxWLQ4gmpzZE2Uzre8uaVce+31ceo/3LEzzgQDVKsZHDqTbMfKlje3lq985aHQv8rWP/f8C2EkWn/ZpeXue+8KrfSKS5an0czGUHCUEgOiL0iPkQT4nNkadsfKlVdenTV86ic/jTGSCVLl+Mr995V77rk7fTmymvDGDP+CBfPK6PhkIvNMS+6tZAhpdOwoY4YcxaPDwVA7DC3bycC33ojm8DsYPu9AORDWzQGpTYA1i8DRa1UcvQWtR8q05JOnT0YpqhL5jPX0XJVlA666J31Jm196uajKeW+Bh4yZplTGcs/ne2K84W9hYe0/9j6Y0S7rJ8s1VacI33vvPcnilakKvZTZ53SCUcqOe+82CZ2yquXgxZ1G+8OdgXeyE1floFH0FF91hmakAqLyQpnUaqLsnJkhI9MOiwAkFL0oU2OoDTysVI0yLW+/sz2McIIie5CScME8VSeYy1KuWLosRlRGrZELOEjOqQPtney3zzG8wa331Ubu0LxeqCwpfi7TxTjUgZpXRgGpANRm78rOZg1c33lueH+EGyApHBJ7J/tKblUOOLocXkbMPSnUKMuukmxb6y2pFK2+31WOqdKsXp0ECaUPClariXWmkjXD4mavOTWasinUCsWsc4K8g4ymgKANgJRRFfhQhBigPCcn2PNZG9nM6nydC1uSDLykC0dBFUm20vrQG5r5ncMTJ06VsRGzfZaHmS3GoHTF2DeHRKl/1eo1ScLUmRITSRII5gSV/o0yX1/LwYP7ky3Tq0NXXL1xY97BtcCrGDhnNlTnHQhtZbWqA44XDg5mX8hhC0DC5oWGtICeLEzwZa1U9ThStfm9J7JqUB9DlWZ6chuimbNxoJ1ne20PWnO+4CKVjUyQ74t8e9YWuNIrZMB9fca5t9ccMufbHnFK6V1OlnMSOErm4NQgpUdTcyfIaSQ2zck+e+5sMtbzZlf4SAxOp9+zUkeP5XxGZgzSRUsuu6mSY406s8O8L+fK5zOzZGw0n8msig40JQyCHVibvaDT2DPOeZWryg6YSli3ORZzkjHneLa+BQ6Iz8rCZw8k/iYnahY+1NlgknUekURPgqSpyQTpHKHm4NMVoZ3tAvPrjW2li8EUmzzI0Lt2hYqfz9kbGJhTPnj/g2kolSBZUuymm26qQe/5c4HAqKJW3c5JoiM5NhOBTQk6nYWq0yspS+DS2AT7+/Nc3lem1PpzMmSp0cWmH7JnZvRVgyIKcvxvFAB/4umnfxZHCCRt72d7w8zEIbNHssFGDAgOOJWCFfvm3s6DoENlxbwftoR9RzJEx6nAtlllkgHsKnibPa69NGPR4ey8KoCym/31f19/hcSSNbpjw+Xro7+S5BvoL/PnzSunhwR15+OASlJWAoALZWZvb3nt9VfjH6FQnjcHxB35xki5eN5ssLEEo+mXUDVTregqScAIBBrU0NmqCcV6JsFQ3UMg4RzSG84AeaDX7Zl3opdV7fhFzh55qBClkdrfMzqSYLRWgZelJ8J7CT7obIEOCKB38fvnzp1JhQPkCJIgFZCObXNuJCAFDI6iM20tAlMObOpg7FuFgFaovHeiF/lZ1iH9w6jtgx6pUEvVdj9ff+n6MnvO3CQnw7I1eyDnJnPZSunMaOqs40Blg31p80tZd58N0x/mwhMnktAygkHSmnPNOXZ2BbDkmn0WnEla+X1Jc77KNVdfE/0qeOcHCpJTAfxsb9mz97MkVQR6zhTb8x//4/8eeOh3vvWd9PNkpIQ+cj7FoiXV/33l5fKDH/xdmT9nQZL3fNnSNVmuv+H6smHDZdOssGCZbIw9cO+a+GxQaglhyR2jO/S41ZYRyAVkHuRKJT3B84yZYd6jT+ooD1A91eU5kSMoITJWE0U9pafXOJEOo3IGjM8KVN6X5yBPCTrZ6Vm9WSs9RfpNzw+fL2fOnEuA8uSTTyY5IJlw1ZVXJ6CGmuKr+PzevXsCY3z00UdThfEFgleTuedDN/03f/M3CYz0eKef/DOsbQvCmqgCJkmkyMEPr0mvEtIBf0eUsmz50vLF53vLSy+8XP7y//tueeCBh8pv/tZvYl17Zer73/9eGp8wVj34wEMxVBaCE8JJxPzUGl/ToI1lqzMXhBIL3eDCOgnbC23evDkOJadB+gH8grFDpbt9+/vl1VffDAQNVp0QZFr33LkZKuY6GpophmS8JieyWIYYPfDgV4Oz9yxo65599uko2rvvvi8D3rq6ZyS40Hfgq/WpEHr3EJzp47jjjtvLyNhINuL5539eli1dnui6sYGZX8A5qhz/F8pjj/0oRumyyy6PI+GAU2z6Ks4Ma/jWbFlLmocOH81go4cefDiC+cMf/rB8uHNHnIFNt9xcHnzwgcAKGENKQkaYI0EZ4fiXzVi0aEmwynBWtUHzZIYrUVAUgizAt7/1rXLjjTeUnlkgGhMddiW03ufLBFhYZ1hng3A0fnRrwnBkQOnFi8luWE9GMw5Oh2aTsWoTllumuEHhCDlFRbgaNadAp96jZqMEGH7uwCuyU0qCE9cKDGn27LJ//+FAB1etWls++Xh3+XT3Z+X8BVzxtTlcRnnlCiXw8+WDj3bk356XgeMkcTLhvkEZVBFHx+swNwctmOHTJyuhxdLBBJacIOsimGN0HRpfjEE7zGGGGx3NustaCQ6tF5bA9A1MTJRVa1bm3ewvgypJ4Dww4JSQrJFAjcJ3NgL7mtUT+MW1112XzN3REyfL53v3xnCSfbJjbxgD0E2ZxVXLV8QhZyz0qwjYK43j6ijf8xfPBw7lDPi+9zFA1PXAXwLHGah0kw2C5PkOHjiU+yF04BDrFWMEGD7OFHhBZGJivNx//wPp0fI9CtPewsyuXrUmdKQUWztnqhaCWNcWQISo4+TJGCgKndE0JJHBDv5/ghN4NoZUBpB8gX6QS0bW98m8Ujh5oEuSjepAXdxXtZTTKqMsQKxwqzqXqjXzqjT43VRwZvXEudFsbWaTgHLoFLjLkWT1NIKSh3fe2Z4+hsHFS1NhrH0EdZ6AAIaMykrp/3H94LpPHI+OoTMZVo5lnCMNp0v0RhwPQ5W1xQTEcDBsnAJGSMBHXjhHnDXvQ54z3JbTSi7B9wQjnChVlvGxBN/jqrkLF2Q/PIsKOYMXqFaHcIBRIieSA+nJA1UJ01SdR1OhZ/XLz30WPJde97mWMPG75Mg6+az+N+/kd1uixFl1RjMos0Nx7uw4gy1QZLAwO3Jmk+GerLNtGiHApL5GfTlJBNX+IYFOziF9wtHvrdUlYFnvQn4T4HTga4z9Lw4P9fkM3SslmV9VG+emMn2Ox1nk8FhbcMaWZU8Qzpk7fChyqHrK6auJKgFHbxIi3m3fgX2ZiQRVAPpUE0JnyvvvvV82XL4hjf8YE1GhkmWOIGINzEuhHb6ZpCIAACAASURBVB8YSBLwhCzsRK34ajxO/8jatdHRKjf6gOgJUDRy111mJNisMHEJkyPFfFLPYb/ARxpEVlO6RIequKQiqPWePZ+VLVveyO/Sn97LGoFR0mX0IJkMpHX9Zel3cLYlVegjQYezvW7d+jy/tePQe/7opvMXy2uvvRLd4OwEDnnhQp63DUNFQiPA4dBz8iRUyA+dUOVoVvnyyKGcE1T24IP0VCVdWRC9rZIjGYvMhs70LljunAlrEWjvvLm1j3i8BuLOineTEDHQ0VmKHCZwA+HGNDkSxsRaaR1K4DXZ3ZVnIIMqUoZhGuqZGVLIGUqFfVsDCQXXNPA0xBy9vdNBAV3JibXm3sW6ZIDs2TMJHH3VSvhk9NK588PpjxKQGfbILlo3fhskB4SGM5D+0rMGQla2Rn3MGdzZBfVxLu9tn+hpDxtnuKenbN/+duZy0R1NZlofVYVrX0ywUJ+rL4kYlYowuBpC21NnJpELsEq9WtZdA7xzFeIZMPb0x4LLT0TOqnPegRD39JQPd3wYvSRYYa9az6B1pIchfUCS6X8JK2vnq/kz01DYGTPrXKQEEpW23nluiVt6PD3qCxbG/npmw8Ql2So8eKSMjo+VC3p5B2Yn+WB+4p/86R9H3h958JFU+0Da/P769RsSENkvev973/tuuTB8rvzmb/5W/M4DB/eXwcHF8ZHZc0EOVJHn0dJQZU9yBlECopPGrlnZ7iqBwliSu3TjzB4B8IX4AwIV/1ddWKHFLaikZxt0jS2r/YiVUMmeQGB4P/LeIICCZDYmSAqzdi5ejH1y1odOCXLHA+P+7ne/X97d/k5s3D333B//yH09J526exdds6Lcfc9dmSUE0RU/JmMEZpbjx06V//Jn/6V8+umuTm90HVjqjKo8a0sx19JsRPol1fbzF8orr2zONbDEXrJieRhOf/LEU+WJH/80e/C7v/f7pevk0Z1TqhWYFLAAcQyDq4/QVHYLm5BJxKPw+dWBJVCtnKvE5u/1xrWxTZ9MmI56KpwpUInR8bJ7z2fljTfejnP25ZeVDY3Cs+Bf//ovhxbSNV599ZU4I2Bemv4INXa4NCyacnz6ZC0/L1tWfv3XfiMO2N/+zd/GWfnlX/5m4DQ42zkuFluwgyDg3nvvq0PBykT5T//pP6Zs/eu//htl0cIlUYiEhjKgGB0I0aLMrgj03e2Vux3UjuGPUzQ2kqyUKgJH5/yFkQx4e+ThX0q2xJTnd7ZvS4nx8ssvK9/61jfTIOlzotHaiDg7Tvubb7zZgfjVBnm9NoTrnW3byoL5izL5eejM6fK1r30t0KxLDHPr7UlpHc31zJ4ZdS6BwVADs6O4Gt69GWrXs79SMsq8jCqFKHjD/uZ5OISBKtRRGFk/h5jSa1maYPEvXoyjVZsLa7bP32s/R2XY00DNGXF/GYQqCxomZ5VXX3u9/PQnPyvr11+RIU97P9+XZjnZXkoojsv4SBTqwS8PR6gpawZO9uLdd/R59YZBDw3wRzs/iMP8rW99OzBJQR8jUwdpVZplTefeufUR5RllnWdqEj+bg8y4xjno6k6QXWEaAnxZ7wUxiBQCSJVqybvbt0eZOD/WFqSDgvI9WbJky+fPr7NefG7psnLZFVdExil435N5YTAExKpkGajZmQsiU9YSCyBnMsr2OXTYg0uyB4g1HOoKK6olZ4a8QjhQ9g5kX9J7c7bOQIEbTyVvssKAGHK/WydnD6V0/M1vfrvCLw4dyp4yqLKnYBWcAskB62YfvJP1ohtapZDST29NZ0hc6cw+yTDTzowKz1irURVmaW+cV9eUpRUoSDxIwNgrFacMou3uDtxWBdoXmA6KUPf3O4Jb8mJPGPLFi5cGCpYBtC9vLjfecEMcI9/zDA36KrB7/Y3Xc42VK9bkeuAcqlB1IF7Nqsn2C4z9vCaCJrNvglM6ggx5ZtW/CxfrgMXAa8Byjh+JPFhzekevjr20P85RGPtOn0xAqWFVVXPvvi9Kf+hnF0QXW1uOJDm4OGxgXK3epodqYYXK5AylZ2ioTGArHATRqDOK7InfiT4oJZ+t0IgaTGRNj3zZCdww/1Sq4qZTyLdgplE5x4k7eTLOl/cGVdXPV89x7d2jJ/xO8Nb6cjqsVzXQkQipPTruT9/4Gus4L56b3lJ1qL3aMsZ9kf+JkINMTrOzBeLXqeKkp63T+9OSNo1gBNyI7LVgSCDmOnoHvY8qT/rjzH0aHk6Pgn+zk7Wa3xMZFYiyjdaDcyrR0Eg2st/HjkVPyGjTSRICFWp6PI4op5b8k3Nf4Diew7nzrIcOHs7+OH8Z55CZcPUZ6D5BzRUbrow+qb1WF3NOR0YuZFAvWFnrsXNdiAGOOCfdfjjL9gAUZ9XKVXEwasKqL2gJlXR6TdLSvegJehBzYRuUzJn1PH7umt4PQkRilD2V1HHuBXbmysk++57zqzL49ttvhRyHo9zOlHd0hj2Ps0emEO/oheCUc5w0k/t9CZZWeQZRVz205ipY1p1Tad/08Rw/KeteWUjZeeQfNcm4KFn8e+6+u5y7UMkzVMzomlmhav/7+VDk/sSQ5vvaLB8dO6bPka8zFv2t51mmXxDvGtb4xCmQ6WqHnRP7wil0Dec5kLzPv4jdU73xfCpLlbzhVFg9JdPuvee++DtkhfxJpMmae2/6SrKNfDZCBe+xX3vCzJ6sOz0PbdISzUuWLAuCgmP72We7o0cEHWSaTJGRNLlfuJgMPCMn0YStlzySD2fJczo7vqkSQhdJWvHdoGQkRuiwBvv2u/Y4dvbUqdhD614rKyijwTcFvLUnkUPfqs6CNv0z7CPyCHaMnXev9D2dP5/eLvodxLFB+xJMXryQ4Ms6exZVOPuhWmXNBTftKz5Nb2/Wxmf9PoIMMs/ur1iGSKQ/bReS1xL5Ep8Vit6V4OnjD3eWe+65Nz7BY4/9t7Jr98fltltvC3Lpqo1X1vEXU5OVfMBMM2uoVynPIiCvyIfaq1URC6pegmzBr4C09U+Sa/sksKxV2dPZa8G4d6w6TjJzoixYtCC+jqIFn0ESn5yxRfx4n8/6jFzMOttLvwtO7Z5TUzXYf/2110O+5XcvXbch/va8uQuSQCIr+uoqxH5tuf8r96dPHRrKnum3Nork+Z+/kCHA9J6vVqEUY2BN5Y9ctXFj2hMkFNkLybbKnKofdEaSAN/9q++WD97/ODHM7/7u75eukXP7pih5yphBton+Ps0kdfFiGopE01gS0mw7rrw6nI3NMMpzICz1oNuchueXNfcwwQGiBEzj4fny4kuvlh/84L/lBSuGcm4iNs5pHcLYVz744L3yxhuvRwg08xLI/+Xf/dsYgz/4g38W+BCYmoW47trrciD+7m//Lk7qv/m3/y5sEKHOnTUrTgJmNc+ockM5H/nyUPnDP/wfyh/90b/sVAjqUCr39ozb33knkDmlO/Ais384tSpHwdXOEKDUqFKFBmsbx+bzL74oP378R+W+e76SDTCQDbUl46aS9Oijj5Q162TkZQhrsKiU+NZbb5XNL27OvAY4R0gfmM8dOz5MhUq27s0tr2ctlP4MUENJa/AoJQnj3zegufSScqQTpNUBjRXxQVFSeHC9HKsW1MF1EhaKzz61BsLx0bGsxd69nycrjZrQvttTwSHlQ7ky0rKi5IDyAX+ozeqa+vuTAcnwzLD31ZkYgUH0DZRTp4cy4VYz2ysvv1ZOnhwqs3rq74ner776qjRyauy/4ZZN00pP9vLk8eNl544dgTeZOE1GOZgqS/fce19eWg8EhYnQgoGqJdvhKD3KCY2md6AcwLdkwigABtUzUIxK2K0M72eyTvNlfT79NNldA+XsIQVIdgWYruN74JIysmlgT6AxEUrtlO9nG/ZWB8vJbIMvtmyUM7GaLH2GTnIo8LVlS5dGaXFO0ujf3Z0s8OLFCwNnlCXmGGsS9RzkvwW6flYzb70xNLffdmc+L3lAJqamzDsYqXDCDokBB1Ag3CoOCXY7k+XrZyoblapF2OMmJsr299+LolTWl8jwrGFtG650ogx+19RU2bLlzQ7l9YppSt8WkNE7qlptYKVgI/1ec2YnQLFnFLZsKn2BWtn6tuZh+8NBPk4RD9WghnHTd6B3zTtQztYQBJBzQA8tWgBuVkkukDQoxVuPq6+6LgmG2pw5FvlgzAUEZF2gZz00Q4+O1EpBpa+tDHzWRlb40892pdzv9x1KQ+M4t/RiTS5UR5+hI7P6ABhuciXjfvDA/nI0FYhFqQT7TOuZkYS62NHB9otMtcoIWapDUM+FAcS/GdLWl+letfpSM52SCe0Lc5Rnsvcc0TbjJdj8vr5AChqEx/O0njXQJ0YbbEQQlgpDx2kQAMq4q4aAwnD+GMJmd6y5a6cZ+XwlxFiysDI8pierM9OhwfdU7sihzHpYpzoVnNbPUyGjlQil/TyJlg4xQTLaXaXSmoPTpeGVQ1Wrz4EFGjLY2xdDXxmpzEmBHjgUWJP33rcPLHFmTTwI1kqFg8rGg0xlHwYGys4Pd0ZXgjtywtHWkpeNV1+dfbbenFw6X4Dxxpuvx/4ITMiP54796a79ee5haCNH44brbywvvvBC1gMblEDjw50fpOLMjvms4Lr2d5mpBXZ0Os4q23zppZfl3fQvsBONslkAl8r4smUdttF92Rf2VVVB9hfV9EMPPZxsrurMzp07s6fsMVlsuua++78Sp01iRzAkoeHnHHN9Fub9XLpuXdny1lvThEb6cLyTZ6YrzR+xl8gO2DZ6kf4R0KiacJrbuYco8H19duy+n9FNQ2froF2BiOdx3iQNA3OcOTPZ4be3vhl9Y34YFiqVTXafU89nyTuOjyZh04LIL/Z8FkecHqJTyCwnTdKXzSMDcxfMiz1IIuz8+QS3fAWOK5sCFm9N6lnoL/0DfTXwGx0vc+fVflF2uyWaySRbww9xDV8VWl4Tn+bNIHci9598srtDalMplskZm2D9Uf8aWcFxptNQF9t7/dkSNJ6XjXU/QRH5UFG57777QuzSmBZbYGYPVDn9qernSzAkQRj2wE93J2i3tgLaVLEPH879tQWgQpad93mkEa03oyXVnRW6LgyIe2uwr3dZcA1iZc0q6UWFyjkHYKJGLWDMJbcSB96NzSDTPoclU7Dy/AvPpZKhj6vqyJ4MxVYRJ6t8nL/4i78oN2/aVC6/dMM0g53KdubZ9FRyLv4KuXv8R4+VRx95NLrhxRefD+TTNQQ711x7dQJ3Pnig+x2EQ5ghjxzJuniWwcFlkT3waqRUfI3FSxYlwQgTKbhtQV+dc7askivMmFHeN2Nr9pz4qSqTzoGA4pbbbomtESyRcdUz8soGslHrLr20ktR0/IGwHp4+lepxkCQLFuYcmv/45BM/KW+/vTVJQEida66+LtUvgRcCE0E69NM3fvnroZvmd6k+Qy8NDZ0tE2OTaWfxbLVHCglWh8QijGtn0wbyyKOPxufmX4Dvq0wbGjp3/pwUEn74g8fKa69sKb29A2XFiuWl69Sxj6Yy92FyMpmo1vBVmZAWVajB8RrpzeiqTbb+b0bWYXKQGRSOAmF3GFoU6PdSWusw5QwNDZdXX9tS/uRP/iTlfYdItoliIfiUR6olV11Vle6c2TmMIGeUKXygXh3wmcpAgrZ19nRW5aOdH+dzKy5ZmayH6wWfOzSUiE9T0yMPPxrI3J//+Z+V//Xf//vAAYYzoBJ975ny3M8J4ft1lseMmeWtLVsSOXOs7r3n7jhQSo+ccYdGZM+IEGhDojjHd991XxxZUADKXPT6D//ht4PL7B+gwCrjmWc1K+f5554LPEFfCMKF5lSjs6YMOVsUzF133RUGm6lk4UdT9nRAPv98TxjFGB5KRODXmnMdHFnaVnHjVGpo3NChReXE+JnD5b4E2D31GcGcJ9BdsjQOaCZJnxvuEE9U2FSaHHv7csCUJ8mHikdmxExNZTaAbDdDbi8+/XRPHNd1ay8re/fuK//5//jP5eyZ4bJo4WA5d07wVyKsV155RXnhxedTrmbMGDtKidPMQeCMg4JIPlNioSifNzcGHLSRw20P48guXtjJvJ7JvJ7rb7guykMVBBQQE46gpNL6au4/nowEpUr5gye1uQSCCYqBIgC1ZMx/MUNUqWb7KuvRcJ2oHSy9afKlJFiev2hhyr2+h/6V40weOMKy+d7veAa+9YX2vE5L7k5GRIZUFpNTBaOrIiuDiTnm9OmzcQbtrzNnvWUYBeWcGYEDGm+4ZsonTvnIhWRT+YSqY57beeEocfxk6D0/Zx4koTmd3otTxPFPhmh8PJOsYa4513SAQEhmyTU5uNddfU1HPqvzRSYaTMpaWy+sbO5jbTlNHHPKWUAtM+R3KpuiuUJ7skfgbRIVcNkV2z8j+y7I0483dPpMlPE9994bI+b9kDIEavTF5xkoamYDHSRb/KVJzZ1p3Iyg9+doeIda1Zao0EN3ZZQsHcjwWIv77r8/lSb6x7NzYpevWB496r6bbrklyQXXVVUjPzJ4jDAjT5+B2MkwJhBZWEkBjoOXdKj0W7XGcwXqd3ooTg1Yp3u4P6fC2rqHRAMmv+bgt14L1/eMHCSf07QqKCE3khs1qKuTt8mP8+XegZCBWZwbLmOarkdGE/i4Vq2gINKo1bl5c+fUvpkOLM317D1n12GHe2/zK8K8pOEclfYpvStDZd2aNaHPrln+Wo3i0Pq7QCcwIEP6OrS6CXzQOnaqPq0PwvcaWqEGkfoZZua5rEej/A37ULKQdV5Jq2Cl+t6rGl6CRFAZcD16k93gdPl35rD0VMICuhhEVZBw+223h9wktPEy4yMXU+n4dPeenBUOFfli79zrrrvu7FCUg8UheTkTuVDV9eUZZbp//vOfx9GHi2+jIOwLGYs+XLK4vP7aazVQLSAnlXUKOkCvjr9zeDi7zoc1sRaSe+4BFmIdZNo5F/QqB/fpn/2sfPLJR/mcs0jfZJwDyGwH2q46XdnOlgcCWvuvZpRf+ZXvVHbKXbuS6SUrbNvGq64pT/3kJ5nbwwFmayWPXBf8CqMXDD8GLg4ze8f+Nnpp60pv06UcRHoBK56hwGyHnj/V09Vr14aYJkyLHUZH+8hx5Cw6k0NnTgVOTjew/WxoHSswkeSTWR2bbr+93H7HHZUGfXQ0VZxDBw7mTK5YviIBD3lXdSHbIYtAx95Z05qxrvAxuh39Nt339W98I1WhJJBl7TvENC0L73POobOgYgG9gMHLeSZfdJ39CMHO+eFUhlUV2Gvz5rAAks82n6uR2dhntPG+z8dJsNA/kMAjMK/xifgB5t55X7+zaOHiyIk18Ez8Nw6p4IM+aMQyZCJtDosWpVJqT/07ELau2vcm4cOWV8bdU0mGSHLzKV2PvZLYdG/Ovb2G2EBmQG9LyINUqj6xe+QAMsEau4fqK5kQ3OdcLl0WP6U14xvgrD8EQxu9Tu+xx9Ebqt6dXqRGCIK2XaP+9re35TOPPPJonilrc+BAaOSxfkGh/On//cfxqdkOSXy+7G233VYefvjh9KKrDtGFUEfg+tu2vR1Z1DLBl/z4453xU82BpJv/5vvfzZ7+7u/9Xio1TzzxRM4aVJQ1kPyoxF7rYtf5l6+/bu7WkvhXyEjsu4Gc9sz6el6+ILYzMYB3gDKR6HBt58ceQBRZG4Ns0wd37XVl5OJYefHFzWXb1u3ZW7TR9A32YGc+8M+L5zL76o47bgt9/OAgttexcubsubSd8An/63/98yRkyJLCBNlSCKgEZwuDfuLr3Xr7LamQOc+qrXwpFWxQzvff/aD8xf/73fT8YX/r+vLge1OMCSUoA5kIOA1JlYs9WbfKMNphfjBjof68ZXXjDIbpqcIparZNQFRxqI0ZKBNRJ0t5970Pw2L0xb696Q1K5vTqa6bxkqJ7jpgFbjMWRH2UJuFT3j1wYF8idcrQYfSMqh2GKgl2HvrqV5Mx48TbGMGHjTeThyBQjATtgQceSLXDM3zw/ofljTfeTHZOgx4Ylc3n0MjCg4gRVJkkWMA777ozQsMppphlVpVNKaF33zGz52gcxcs2rC833XRjsu9YTTjwDCtH6Mabbinvvbu9PPXUU6V3Vn/gLQ6fQ0kJyIQRxrff3pJN1gT64IMPlvnz5gbrOTk5lhIpA8lwUeb9s2fnuSlbB7/Cfc4Ey80QuB8nQcDEcFO6HCPPzigyzpqv58+dX+686+4oFPA5gklR6BMiuCJ9ilW2Zmx0JP0nDLe9ogjcCzQFuQRjCZNuPWDVZ/X2l6VLlpfvf/9vysEDh9OXBPcrGwJXSnmFtWjkQkgtGrsRwX9ry5shIpi3YF5ZMB9rnX6bBWXTplszDGvhgnnJejistXRckgnjqMo0yMQzluZTyPRR6mSAMQEpdF8GxQG2rldcsSFOhsygtbnppls6ELYjgW9Q5GgTrSsjgDQijf+nKhsax001QxYl0+yxR3Uy785LI3ZQTUuQOGdu5LHXnKKhoc7si+PTcA4Goxq58VRMZQ3jgA4MZHYTA+9sgKBweDCEhYllRneMx84dH+WsWB8EGLLv1ttagRQJFP1dwNeY+ciJd5eNtrayaHKbZMKX3pADhw/luj/76U+jBxiQwAV7euocqpGR8snOD9MczFtUxWrOZ2XAq3AOiQGKFemIc+orfSqnYNuxtc2r8j50ptMTMysOikCBMgzu+OKFSgbRKdFr2KTn0luG3WhivKxYvjIQsz27dydb7+87P9pZXn/9tXL3nfflHq+++mqY/gSO1pVj5Llr8NqfqqEAgBLH9FZhTeuro9xVp6MvWLQwTZKMguyWXsTP930WYwuKI6BkyLy3/b/66o0VL76osn7Rzb6murvSeCpj7PdkQEM2MTVV+mbWpu1WNaWT/bv1AnieuR02Pvqg6eVGVtD0eat2+HyFkjUolGnsrXF9vAyfO196ZMC7u8vihYKWM/mfzm4QNrrXexiKh/5aYI1FzXVBoWRz2/T0hgJwFhurm0AgzbWlJmk8W12IygJlDyXCUhVqrHOdIM0ztORag665RpvNgUBDABko9IwZ0ZGVdc/MmJqJrVj4ruy5hE0y7EgZRmS86xySyowELjM3MD/PRS/B/Ps+XU6PC7jpRcEM3cg2Sd6opJ86eTrONj2iymAdOd2C/FRYQ7YCAl6hPWygCqUZbypzEnV+Z5dsfU9Pnks19fDhg2V8cizJHBUa8rt0cHnWkQPjjFeGrQWBiUsK0gnkmZ2Bgmj9g4IhZ9ZgUsFQSBlKV9m8+cWcb+/ITqQCOyCLuqLDPjkVVID99qfzvHbtmth7vkUqPZjgAp/sKgf3H8qa2ycQbQEa59I7+B1w92Nf1oCp9uXM7zAUanr/In0iAih23vq/9+67IfAwj4w8gJKDu11+5RWpCrcejZpA0XtSYaP0K5bUjHO4UL9XKfUrIQ8dD1Gy8dprk9QLxTSykvGJcnD//sDdLlu/vtJ07z/QSdKU8tHOD8vg8uURYzo6zIYGRh87UXsk5s5NVUcFBuzL+fOc9kzig6xLEEjWkA3PJYiSsEFOozrPQSW7qW6m56fOHuOPyNZLAk2MTyV48dWGR9NVCRYGl6S3LJDu2EIzXE7m/iqx6aM5OxwfzX6qQDlv5LbRp3Pa2T7yJKnR9BR7KUHCbxLA1gHUFSLmmT3nf/vB35U7br8jvTd0LXngY0lq2VPJJYk+epHfJRho0HxyQS9YyyABDMt9/73MedLSIAgRrEkYgGvRoeRIICVwroF9nT3IVvs7PQU9gejHEFTPILCIPRg+Fwj6h+/tSKAjOccGId7Shwy59NWvPlwefOih8spLL6aNQSWYTJNJ1SdnauFCvdO1p+vyKy7PO2zbtjVsfd6V3bU27B+kifPGf41v07EBqjwtGLBHfp9NVHF05nxWIEMnO5/0cFhmoZM65BYCe7rD3roGJrXqn18d1llIJ3IuOLN3igB8QRU39hNC50eP/bjs+GBHWb16fYbdS1DYB/LpXvMXzC0rVi5PIufBhx4IMknSSODVN6s//uSPf/z4dIuAyhgkjmQtIrGfPvVU5l8qdnz7279Sbrz5xvQA16TcxbSlHD92svzFf/1eAjMop1R0kAf8/OfPlss3bCh33X1PnWKcBtHasKXhyaIQ8lb9sdnBLk9jrDEgdEd4OGwUfthCeiqUQvbAgp07f7G88877cTo4aibHcjIoXBUSkCJKXmRLCWgMFKC4ls9ziJJdxWvfMzMKREZOBIkFgvAr/Vt0DVw1Ez0c5jflSsPN0Ndx7jm7jJaAAUSMARFtIwL4bM/nMcpgSipVuf7a1cEXygTo6Xrgwa/EIBB4jZ6aO2+77Y5kzF595dVQV69as6o89NCDIQ6wjmfPno4CTbl5/8Fke5979rkMA+Vgit6DKz12LEpMsIAWU+bMxFmH5pprNoaNRAZZlgk9oa/gUs1VSSmw+QS1+tYytz4Hyxx8/Qx44MqXr9rVBi3KiDsggleRfu1xOtjJRhjQNxpIDRmpFL01k1chLZVdqfVpjE1MZK2bw+VPit2E6xPHTpbHHns8M4lWrFhdDh86UhBBCFoEk4yH6k6ouddcmn2WGa1DyiZjKPSvyDSYp/Cd7/xqPmttKz1vb5RUo/vVDKtipGFQsEm+GFrrwSGx1owAg0dJy+wGdtbXM129kR1bsGBx1kXVhdK697774+AJvtL03m3w2/FOtasvMBX3Eng2Z5SCFvhTMBn+NrNSo9u/Nhl+3oIFCS7azCqGimMj81UH7pltX42ZIIrzZj8YXrLIYRTEeD+QQNeRAZrV058KkH1HrqEyuO5SZB7dkeXMUOmrmTlnl9MmA+776f9RLu+UlMkWaIks3fCFC+W6a6+NrAgKa1l5YfSBc7h0yWCqVJ6LQWz9Er+IF6ZTyLTzW5vhj8ZJMnSNUqZ/PDcZc1bpKhlPzxno0JLBODtJhATmU2XUeqlMxXGf0ZPG7xBujI5GsZN57y6bLqFisJlrvvjii6E4b1AmzQAAIABJREFUN4RYtUflovUyLVt2Sc2gnj2TPUGYYs0SODd69fM1Y7n20rXZW4YWJHX43JnIrnPDcCF8SU/GwUORP4E3iKpnkOG0t7PnzUk2kuPgGZJI8c5LB0t/pn3XCh49WYc9jgdWQLbSh9CPkv/odLWj9U350xkP5X8HltoCfZn29MGMCchrxT5BlNk0mIXMyBg6FWeuVZDphwxpq1MPp0kJOOsDc+aW4TNDZdIgwN7eVHTInXePrekwO9JeyAjITRmfqEH4TLqmog/+HlkwEqf4ol7AzJios75UOPyev3sX6+UMcsIbzj9NtsrBEg8d8oJ8RpMv2nd4/Iwm+DCyX6uP/ano+Jxrsk10jfe0Pp5zBn14BlFHZfsTsDrHquP0jGDmiSeeTLM3J6YRV6QPrTNw1/6bw4NRi0xDFuz7Yv90lY6dA9t1TkIlfuFi+g/tYSPGMGwZux8nhD6jJ2+6aVMgLvS9uBF0x3kk97K/ggTZ0gYN5OB4TwkAOoVs0R3gdBxk+8NpYq8ELt7Z+raEKQeS88wxbGML2DlnNKQwZ4aiW9zT75jv4xr0iXOfHqkQZRhOzXFDW1+yl9aTXNOpDapGbtIbPMuA1cF8Xt+RqkDr1dPH1ze7L4EZ+yCJSV7045JBUBeflSzVW2kMBJ2XKmpnBolgI4NEZ/VkbdmcMI0idBkbD+Ma/Hn6LDp9roIH5DtLL1leqxyqup3mcEkBv4uFUdAieOG4em+2wn4hTQqBEaa1s2ejS9paC9DNXyGc7GKllK79PYEdDZ9JcKT6JCAU6HhHzyDJooLl3em4RgBUE9nVyaenrH/teeyPTnUGnJMGB2zz4Di0bAY/KtCmRQun6asFFvbEs/tcY1Ekb+yje1YdNRH767msOX2Wvt3uOphP8Mq+b9u6NVDjWzbd2iGvqnPg7LXk6rFjGP26UyFwLck3jfF8K7aE3LqfQIK8PfPss5F9g6or6cyZJIv5n4eOHC77DuyPrgcrDenPydPlhRdfKJ/t/rQ89MBD0UGup6+SXCFJssXOsArTU089mf5xMFPJvIqKmFeuv+7aOOQqSnwY+oYPwX7RD63Xko/A7lkP76flw7sKDpLIIX96MoeGEqiRl9ZWIphoM2gaDNlaxT537Afb4/ot8HEtfZaufWHkYgL4X4S4BwE2NZmqn8LARx99XF7e/ErZuePjMjnZXT7+aFdQH5Ina1Xm584uh48cCMPonXfeXv7J7/6TtF/Uvuza/qLa+MSTPy5vv/V2ZJathrbiqziHAkS6a+vWt5KwR0uOSM3g0IGBWuE/MzRcXt78evnxj58oS5YsqgNDMVv88LEfZEFkL2+68aZE+w4JLOj8hZUl5eIFU1ZrUxRl43Dr0QAByJTd3t4scuhMGbDSlf6Mhr8WKJ09e7688OLL007gSy+9mGytA6HyomGQkkL5l2Fh8+emuR+kR2ZDdrrCCSaSkWfcOQmeK8r84MFaWTgi2lU2WxpD9czTP4uT8sgjX0tFxDNxqDRqbtmypfabDA8nq2+hh86cTYOUTBKH5qUXnw+93W233Vq2b98aTnl84A6HQIlggcNpllI5MXdHqfGGm27IgNDVq1bURsauUgx6jKGedICHypNPPJmyIpYv6yjbRrFh7uDYvvPO1mSXf+/3fj/N1pesWBYj5+D4/ji4y9w5ORCyijN6uju0wZWXn0JqGdvq6FWMvTVmzB1cQWeydB3sfzLnc+cFyuJACd4EoLU6p5+jUs76nHWlTGoD+pkEPpSAvzNk3TNn1CDX9OL9+wM9u/yKq0rfrNkJ8E4cPxUe9eMnTgaKcNedd5YPdrxfXn1lcyZMf/rZ7rJ2zaXl+utuiMH1eQZhwUKDGo/FMZQ5shdKxDUAEzTUIMfhqc2qJ1JK9YXJQzVQcGvvODHulf6OzjUdJjJ27TXKwLuTfZVVMFCUnHBe/D6llybRPXtiMFekmbdy2JNrn3O2agamKz1Yntnakuk4Tp3ZKwJvjjtl80XYjKrSsbeqKIxEqxra+8nxkWC/vbPrnzt3IY5fayIUEApaObKyi9XJMwNlOM8IWiBQdk8/A3cSiPq353S+dn+6K0GvShO5TbWEQz2rN8afvDJAV2zcWKsu+v067FGtclB79y4WE1Za30+TS4bbV8vKNbY0a+G8gPpxSAKHGR3LOSeHLRGgB8g7SnwIwLyr88NYZsjf2Hiy6ZxO2cSdO3amJG7/Ai0cmygff/Rx9tj71IzuQAJiP0eGoMLLsePckAuZazMpglcfXJI/nSdy6F6qeRQyWOmx40dT/ZDEYchAZ4eGTgZ66Z0ZW/tXhxl2GvqPfplKpiDK+3ICBDqDy6quFKS5lt9nwM3RaZBi6xpWo4sIT7qStWSsMNqB1nIQBFchgAhrWdXRFX7cm71oUJwWqNQZWp3A/MKF9NeRfc+juqBiIQuY4PnAgUL7c9ZaVYVseT5yZI0nO9V/AYEqRAt8G5zXO0xM1ab7PvC8ziDjyEzgTzLN+is6lZdZaOQr8U0t+tS+oCTkuuvspTBB/cKMCEbMeW02S72oDcXzu3EG7E9nnovrjo9NRJ+QRfKQyvcCxBOrY2u8pyq2n2WA5MyZoUrPIMLZAznr1n3Xrt2p/jaHon3fv1XAnbXZc/qn4T3Wn/Pa3l1lqcFj3YMzX6a6K2lH9EdXvjc6drFcdeXGrK9s7kB/7UP0rJxrwX2bo+T8cIau3nh1nDxQVayTZKgx/0nueHfBNj3ATpB5Z8f3PVOFLAowR4MsAKMmV3p4QN+sDdgvfWWNPY/PCrjoskofX/cl9ilVvlrddk/jGWSpPbseOzYzs/CWLE7grTKqgqUijMI/sEtB6e5dqSanGpTB1V2V9a1MJZtvbSU8sKgKApxHfxogykET1Op9BHX2HPTC0PBwpfANnfpEmTWzJ31ber9Gzl8IPJG9MnPntltvr4FJB5pKL6UX7VxNbNJVlR2yst55bvLLvxBEYHPlyApOEhCPT5Q3t7wRJ1rgELbHubOTpKp643hkhi2olOqjeSewvzNnIHhq/4qf03neg/+E9eqaa6/NHkqENgiYpAs9kdEHK1eld9Za+ndjz2t+RoPYpXqDARWc9tDBnE3+RnzEGfXZ2CgJQzqrDbf07pKHAgfr0c52S7DXdggsgwdDsICNt1UoXK/15dV+v6oTwBfZJtBPe0fXkE33dj2+Zx1qX987BBDgf0MVCTDV1ZUebJUNyQNyxrnnG3956MucWXpJoGI/QnwQ1EVl1+ztmZVKhTXeuHFjqtkSjz53y62bpoMz+kGFQmCpgimZ0QiL6sB6tPeVldPvubZEk3dmbzyrfarkTfPih0mmYmETGPm5/fA5ZwuKxu+lcpbkPvjwvEpNrhqTc62ipJesMmC6doacBsJsf1R1L5ZdH+8u72zbXj7+WBLYwPN5ZfcubQZzUsiAgDh0aF/Z+/menKNf/bVfLVdceXnQUu5pfyFuHn/88fLqy6/mDICNSgipIr7//o7y+7/3T1PVA8NDOOYzN9x4fXnwoQczpzLJshk95cjh40GOIejoOrhv25RMt8YySokDrZzGmLby9uVXbMjNXn/99RwuAiFbK0revWtXDDYjztn1b4eEA7Xn092Vy3zx4g5Oc6IcOXKsvPjSK8HcWVwZHxAqyo/y4IAILtK816+U+mHogX3fYr28+eU4/+5v8wmFjBYlRPERACV9AqeCw2mTyQIbke3iPICuyVRQ/M8//1xK9skuhEt8NJWgQIjmzk0zsfkEsrUW9KEHHywjYxfL9u0VqyjwcS1GDczFYDQK9qknf1J27txR7n/ggfIPvva1kCfgE4e/l42uxrW3vL1la3nppc0RxkvXXRanbujsmTRTyz7q8eFEc0z++T//Z1HqYFiqUTJHGYo2E4NRJXxgOFBnch48L8VKCGUC/JzSsjcY1jhP4VHHXhGq2vFkNykGSogxdT3GU0acU+R6DGTF4/YFsoT62H7YTw6jn6mueSc89aB0epLsj9Kn4PKGG24qIxcnirlMM7p6yq7dn4Z+FDbX4d1/4Ivy/vvvlkcf/aVy5MuDZWJsKpWTZ595Ou9xycpLyoUL5+Kscqjg35cv57zNS+WJLM3qq1kITgsHixMzPmomzYLg/yk87xfK5NkD082Armn/GXdlb/BGBguGlFJTduaACfRk0pyZVIZOHM+ZkeFNtWBsJIpcwJjMcRdnvma0KBg4b/05Mpy1x6VmNciHZzw/UjHUYf3pkDhQTn/vyF4ofbNMiZ8KvCIyNbMO4yS7eqY4KhSUjA/nQJlfT1h6DE6cSPBDdnhgcZxm1r4iRpGCC666U5FDetH6bmRTXR9VqPu++972ctc992VALMfc+VO6p8TpBUFdDO/UVHRJbWhFo64Jsc4oakpUBoescEQY4MwF6JmZShmZZnDJQBsCp+Lh96wVZZ/G4NE6sVtgqprFEfNZsNinf/ZMMMuUYHoqlixNKVxmkAFTxXMGVFH9WZtX64DRsBVduJh37Cp1KBvHHeObKdkwwtNkFksHQ/Pq/btmdkdfeGeGRbJC06tkUKCfY2M5Y7Kn1tj3nHUyZb8Fnd09M1Id4phZqzofo2bUe7oq3JIse2+6UW9B+rJ+IdvMeNq7RiDSenasZ6tK/GIWurEXVXrtmrCw/mRk8eCS6N7AssZGA5VMr9Gx4xVWN2dOgg0JM/q1BT0MN2poxlijNGeGga4wm0oPm2RWByZkuDFdJylkLUHO0kcyUpkrM5CYQ95pJCdT5KAxJ5HTFkQL+Pg9rYfHmjXa6wx6NEesU+Uhs2A5gmx2xJ9k0H7bE+tMTiuUZUXVqwYQz6zDIAVIYBv0SIPLcPC9K+w4WXBeG0SZYyGAaHNlNNmmr/LC+UCC6RL/RpncKld00YbLNsTpmTEDHKcmtXyGg1b7kGqgBwpFB/TO6otzykls/UB1kj0ddyi2RvCMYlcfo6SMORa+t23bO6Gaz6yovt5pCll2HOxaMkylhF1yjxo8nUwPxSOP/FK+R6eyyY2Fkw3yZT2xi1pP5BHejXwGBZD/a5KO46iC5dqCamvWoLBm+ZBlDeP2XEUqPYCTk+Xtt7ak/8HZPXL0SCB/PpuK+OCSONneTS9dg0pCf5iDpbIGoWHfwYCcAWt75lzVRXSGe3RNTMWWCPQlZQSJ1kMyhzNu/ccnq62t4wkqJF/Qw27xJei9sG6ePJWARdKIHmsQLc/r3HkPyTWBDt3HzpOt9Dx0GsdVPuiYSiiCet7ctcly8sSpvDcfq5FIBeo6NZmRG5IxAtXabjA5zfbGhtJzg4PLs198AnJpzxq01PVC+x6W3lmRE9V01/G+qbawVx3GUUkrQYgvkMYkBY8dje0gV5J+qh1seCPCIe+SJPR165H1PN4pjfKHKgsZ37JV3ATWAl4w8gTOHHeU9aUSJLEhGViKWCbvXpEH7C/dJRA+e64y8Tkj6KXpiDvuuKsc/GJ/4J/0L9iaPiKy6ndVFGoCaF+CTEmzOssPQ+HhVFSsIzut/43/m/7bzvwb59dz2EPvyB8FdcM2VwfIQ4rQ33WgMtlt0GVrSleCHtLfGJQTuDY2yU6POL80/u+Fi0nceW5BfYKhjm5u0PLa34mhcGF8Qe0FgjuD3w8d+rKcOG50xhfl6ad/XlYsX5WZWGymqlkdYTGaen0l01qZtcI651zbOwlEhEVmR0I4zJ6NrEwVdEFsNlTVP/7Hv1m+2PdFoKDsrYolUoZNN9+cxIuEx/GjpzOXke/Z9dmu16eaAYpzUUo20aEVeRJYLAeiTxGWL1lzTfAYjxxicIfBpcuyaQIKjqGDDxJH2YNn+bdGvAMHDpWPP/m0PPbYYx0+bBCNX0pTIgWv3yTK6uJIhGLz5heS5UdGYMO/+92/zn1875Zbbus0+B3MsCIK9ZFHHik337wpjDRPPvlElLv34ZT6uuKKq1IpUqZ/4onH80yUcq1GaZhfUdasWhvhEWw5YBsuu6KcGT5TXt68uXz9619PHww2MMp648bKg8552bnzwwja7XfcWX74wx+Uo18eieCqBKFtFJzUjTY/BHf4jLJ92/ayZ8/ecvTLY6noKJkKUpAP7P70kyiA2k9za/nt3/6dznwAFMl9YbCi/GuDZ+XF9zUwt06z9dUUkOdqcA9lxinDLzsUsr7f4CDtz/rp2rtBSDOBvIP5Z2QpK3LD4alwLJnavlTcfGmSpbST+e8z06Anh80+g+zJEPz48SfDsjN//uIyPHyh8rN35nlkEvbM7vLwo49EgLdvezd7AxO6Zu2aGJvDRw6FZlyQrSHNZwRo69atiaIfp6BRDs6aVVatXJns1pGDR5JZtQaMVbKwE3WSeWt4dHDIAzlhgPQi+TmmNQ4i6KJAgkPOgGXuQ0e+NOJb6wSfYSWsTlbNZg8kMILv5tTqdQKvUmlog75qtsTww9llBqhP/0CFhXQ4/9s+BiaKjrJTMQWpE5CC+LkGhcExdO4EoKpZqmAM3flzjN5w4FCRn95ZGZrHuMoGul9zMLyDa1GkFDL5VcmhVDmEMkWyX5tf2Vzu/8qDge0cP1HZ78ZGRgNPoqAqi8pw6mlgKtYannms00fT2Idkky6/8sqcv9bvx1C7FyfEWmdOwKyePId1lfGUKQYBiCHszC1Kg3unv0MQ4/du2XRb2bZVw2VfqhuZIXL5lXHwZKudCXItk0v/WG8GMI21CxZE4XI8MhB1bDJZUM7CiZPH0nSa8zo+Wh3BWeYZ1Czr7LmzA2VwRiRgBDqyis6OoDI64exwnLcbrr8hZ8h6M9KMnOccGR9NVQ8kwe8xwNYt1XABUgeaVgO/mlW0PmSS0Z2rYR9z0IhzVmcxeL7aY/Rl9pKRazAWVXE9e9aAvqowmcreyFAKdNIr9Asza9J/lsm4Jfc8c7qya61csTJnhgPR8Px+9xere3/f31kdouC55y8okxI2IUSA40a7vzDPLVljHTCHTXXPSLVOZp0NC3zhTHVCOd+BGHbo9APL7kCKJB2awxdmvbHaq1NnllW2Q0FAMpednh16Ldqxqw7Z833BG4w5G3pmeCgyw8Gjf723awvoN7/0Uq6lV8c9Zg8IeuaGgINeQW0suJJ57u6ujFXWCESGnITa/fDh6F99PvQdmmGJHdWaltCSnHAOPCTImXs60/6v1YoVkXdwWw4WZ5VOtrf2h+7TDyZrzY61rGojreBwccgFm96Z7mjU7tUZG8hZkYTi0Aluwv7Z35/nrwyZqqNTWZdUmi+OlL5eAyl7sz+CbNdtaA12WvKkztI5nIpTCIO6ZbJr9dA5obv5JeCzvu973kf2vs5ymywf7/okCUm9MOSjDeSU/MTSKYPs+fycc6gqy/ELBFfgOjERR/nw0cORwSRcUfH29pUZXd0JYrywM5D+54GByIxghC9laChHn25lXxcvHox+llEPsiJtAF2Rx/R9oUyeU6s4fDMBB1mQaGp7i36XzqE7fcY6WB//nu7ZGa/+goSc76uA07m10l9nFalk09G1yqPvZyrOpH1u7KL6icMkiDF0fCJn3HO0ql7r73M9+ycI0IvSekcC2eokqekx9oFs6Ff0WQke8s6n8W/PQqZSqR0dTX8z24va3M8yb2Ws9s3Rm2y1L0EHeYMskQBhzzM3K4Qlle4eYoXvac/pBnAz7w9yFSbKVFEWZ88OHDwYOyNolagcOn22rF17aXlv2/ZA0pwdwTEK5FBuo5k3AmRyvGx7++1UIsif+zlTIHGfffZp+XTP7ugSA0UNO3cdQWsGHGde2WTOdqVTBjGel9YF9lprhuf2u40xz+cbdNeaTJMi9Rm1kfL/NLT4zFBlfq1QxVrNch3ra48qbPRMAk5norFP2i/PzHYJ4AVwp0+dCfJLn/xTT/20nBu+EB2k92b5iktCZnXkiDWcEx9BAI+17/Y7bsv3z54ZSnLiwMFDmUH58UefJKHombQA0A3PPvtM+YM//GdZS7qNLmGr9x/8ovT19iQ+ue66G8upk8N5Bq0jXUcOvDdlIQMxMam3u06zJTSVoKA/RhokRYaegDroXrgx3yRbfvFCsLgOGCGQddOohq1Kcy7nBDyLwt7z2RflmaefDm0j5wcdsIObuT0XL3bww/presKYYCATR5NCVn2ppb3LpyE8NhRrlCzoLbdsSmCDjeEnP3kyyrwyVC1NZnjt2vVxkr7/ve+Wjz/5qPTM7CuDSxYnS+p9ZeYaa4sDQwl+/R98I01k5ujcdfedeXeOAcfJ4RbMcChVdZ599ufJGsH7ytCkce7StWXpsiWJYGWXKSosUKpHW958KxGwZkSNZwydCsTHH39YPtldm/4J9G/91m+WBx54MP0U9sOQTIbM3gWe1l051UNigH2CI2KqrQz92drMTFFmXzn4SwYDo2hZHPvc4CoyB6oCnBqKqlaKKJw6eJLSJC8tUHIA7I0DzJGrfRY1izjTHKWOU8ExoDQchG3vbC//1x//cblw3uT2vjKju1Zd0vx7Fs57pCxdNph+JhW4Hz32eBzLycnxukazONS1jwmEUCDJsMHTYvVgMAxmy9A0rHD95hDMCDuVKhMHpuKLZWHrHBkZn0aJzhGWUVqxalVtbDQf59SpvPPRY19mvWGPOZWcb9lAa2hdXIe8p8qQDNv49HyMius9GWcDnKHtgXWmbGr1ogY7Pfmeioqq0/EETw1bS0nOmzu7nB8+W1muJsbK/n1myiyLsvd7qDkZhwx+M6tggfkro2VWT1+MJDhN5cav8BSKkhFkwGF2KT6yzmloDf6gPzKLnsvPnYPAr06eTCblXGemFkcb7NUwzsYsZO1UdEDrZNLSxzUDda/evfOpNNA/y1ZUmnmyqkJYDeKcsKPZO//2XAId7y4wc85UOzj7KbfPmZ1kSbDMF84nMPF9smCQIMP61ltvh2La/2eHzgaySKf5fc4mBdpgD5wxWa8FCxal6iYjSo45moyzPde7QCZVmjjhnKrAySb0lg2Wa669JnoOYQOZCEvTadO76/wuDobvwZvXYWq1GZ4jRRdeHBupezNrVt6fjAjQZOwWzZtfG9c7s0Gcd05i1kPDvEC5g+9mQN2n9TypcDTaWAaULnPmBcJ6giqRBMhqpcwWxZAfNMqVrpqTX6df+7Nlw5OVz8yN4ZrgESCk4jYzDFyc5lTs0nNVWc68Ww2szuZdZNzJjOeXjc18qp5Kr6wqRCfRM1rjySaZcJYlWEBlXde9fSWwiKPcW6s2nWngnHWfJYecUNceOnW6bN26Ne/O8ahnA/HHxSAKXLf1Y0lU1Inl3YFMG+RpNoXeKTLM2fS7qleffPRxnFfwMBWVOF6LKrugpJskmn1jb+cvrNVSNpQ+Gp+YjGGn8zWVcx4lcTZetTHvwvnk1DkPgixwLF96Mjj73gEltK/Vq9cm0cNmS7j42c033xJ77J7VoVFhqudAUzJ7w4Hj9Ek6CPDtLTmiv/zP4QR7lzUnD+k36zfrY6y89tprua4+JZ+3T84VfZi5WGCKvQPR4bLVgj3PXenjrc+hVKixSAn229wefZuQBbLb9Ad0giDXWkhigSjD8Euk/eAHP8gzsJHYLDG40tu16jivvP322+X00Kly4w035t3BbejW/5+pOw+y8zrPxH4avaDRDTSAxr4SBImFBMBNJEWK+yKSIqndkmyNJ/F4ZmynalKTpPJfUplUaiqZmvkjmRknrpqyLUu2LMu2ZEmkRIqSuIviThDExgX7vi+976nfc+6H8S2iQHTf+93vO+c97/q8z9v0htGXIIc14326nL14NsmAJAHm9NRBnfzI6ZnottjOgYEgHOjwWjFUraxzoNg6MoXxMXN4VATbZ8XPAX1V7bdPbHsdYKv1p8KRIQAEcGTOvYLz+5l7zfk9dizfDUpvzxoIN7unj5kckT16w16oEDvb3uusqPanPSHnqPb+1fEbQ9HXEB8SIz4jyeuh1l+zPkG/tbb2kh6+D3uq6kqTuPMc9sE9pT9nbCz3zW+kJ+jFIAh6e+OUe48/1swfMunf9exNRuc6Z4HetvSHtWZPmwSd5xOs+R7fa83oNA345EvQJCh///3tgaJ6FklJ9s9a9C9eXPa1Kk+ouOni0RGIma7yzptv5cz6HB+yUtQjs9ofH/bk6WPp2/rCk18o585fzHfwo9lxiYQQ/yxYmL4w6+d3I8Mt5EwCPDPCqn/uGelML+dVgF17VisrYLOe8fl6q09ljcIKOWd2bGkCPbJmvuFEHTJa2xAq06eXvwMhnqq9rOwRP7ypzPH7KiFSV645NDgcWYbM2bv3o/Lh3g8TlDj/D9z/cNhGBaAvvPhC7CXfmr7j39162y3l2PFDuV7s6Nnz6fVRkMgw25lZKSgYbPzMMz+NP/+v/4d/ne+ApmATBEoIHATseufLTGcYfvW0tw1e3DdDEXJYKCpKheA3GYBE5tOoUNvjgFvJpjHKYhAai0SwlRLhMR22EAeAd7S1RagoHkpNf4A5Og6hysvzz/8yzqYqjqy8fpxnn30mG/ClL32pXLVubTbY+8DrQE4o5H3795cXX3ghjgRHV6mPQHlQDrchoLt372lRXc+tUJc5PWXDNRtTrgcz4/zaGLhBCvRcMLHeV4UhUfzMdHngwYfKrp0flFOnzqTCY50Is34YGS/PQeH4/r/927+Noleql0146OEHU/qeN68KK4XveTCMffzRvvKDH/ywDFwyv6Ji5K2vnhv84j1zZU0qhvWf/bPfSxWD0u1P+bEOAfRcDqd10OxIeew7cCBrjW7YXsoeNFAsBxs//ZpVq7LHgkvRu8wGR06Ao7/BQXDYajQ/EAMr8xMHM4MJTQRXfqxZB5+BH828nDk9yegyPt0ZClhZeTxX7euZKX/7/e8Htsa/Obj/cFm8ZGmYcmQ4DGCFE+7qai9z++aGfecHf/v3ZfDyUHqeKJ09H+4p5y+cTV9AMiibN2VtHeSaby1Xst2cVRBKLGa9PXPi0Hp2eyjw4mBu7+owAAAgAElEQVRSip6LY0UBBgtfEASY84GieaaymXGSOmqlLNC+ocEoHYFP0yPBkWnIM1RLGgIPwbT/9h/YX5YsXhanrGZrUSjX7CajUpn8zpX+ZUtyduwB2JzfcxD8rby9ePHC0jZds4LWtbLE1aSFz8XZU0WZ1Z7ggsHwDCtXrE4AQN48q2qb0i9DQLYZ2mQ/p33Pmrwvcjuh5FzZFyk392XdZN9WrVkbhSjrJUtDLhl8AYYKLOdm+bJlZbCVVfcMHCHGXPARp3PEjKALZWJ6Mg4OJ5OD5fcUdkMBTOb8CZvg5er463UCX1WNsKf217r6bvAh97xm9VWh9TTrgz575eVXIwOahg8eOJgAhmMBVqIy6dx5DmepqaTNmwsuOz/roWJG95nyLKFircyz4hA3zD2ceXTyi5YuCgTz5gySwwY4Glmwd7LrHBlGtWkmd30QSAYzlQjzLaYnU51xtshI0//k3saH0FsP176YFj0w5R/o09BQrrFw/oIEFrUvYCgy5v7rTK0K27KHCWQuXsxn9K2F2GV6Ks/cVC4F6RiIwNVcU3Y4TlyLhMB7JRbmzK6JD3sluBFk0fec0FS7WtC+mmHF0lkd5mQmJ8eTYOichWRBdVCQVeWmychypMM019kVp8g++12T2SRXsukx1ghy9HuASrWYROlDcpcqrCpRy6EC85fYsFZhxmqx/XEywaWaarC1ASVxXvSIkFnZRaQmEkVNVUnCKeyKpZUA6ujIuqlSOaNNBpYzQXYDxxgeSpKKHHMI9Ip6r7VUqWCzBZ6ynT6DVdJ5cd/VRq2KDmffZajtKf2hiuPzEoBkoM6bQzJwTT7r5d7AoiApyOb2994JVD3wl4ULAzmpRDS1H1IQYv9VOH2XagnHj5PIrthzsDcwdGiMEBzs3p0eBdfk9DhPhjKr0Ot9Qlgg4aL3Mr1SZ84kK686KIkYBsndu8qnbr0te6LSR+aaJvxU24eHYo+//OWvRC7++q//OkmWdevXJYhfs3ZtqoXWUqBkfVXD6GYVJPerigEGyql3TjKgNqyLs0tbZ6342hM/04OYmUwG9yJOaa+0t/Qs+wiVMpx+UZDXOpJBEkE23Fkla87wr375q6ybpCtHncwK2MmfwNez+F5/JHjZZoE95scmOUknWWdzXiRT7H/IbkJcMNbqt5RYvhQ4m8+BUrpmdHmZSZWX/kw/X0igEBvpQZMEqgxgzo6+Mn+rWpM5iTN+TqBqc7qLPnDN9+wdOakzuyrLnIQAp9saBvFw9kzkSQLKvaTHrkUy0iRD/C2JqAUC0YS9Ya/AL+1v+gCvDNztjn/JFpFHuoys0P2NDNHFkmv2lMxUBslFQTuQY2uPPfPiwKVcd+3qdVm3U6fORodeUm1uqzBsOoleU6EjB0eOHCoHDn5Sbrv11nLP3feUTz7ZX1555ZUrZB5sm7Nqfcg+/SFhr/oh4EtiUSAxZNj3QHRLPTP9V3ziSmAlwWqw64LsDd0j2SSxryrJ6fd7iTm2jq/Bxhls35DUOLt+5jmcWf6c8yQYauZG+p01sF5NAOXfAh/rZ85J4GsHD5b/94//OOuod53vTpZ//uzPi7EpZMO9+PPk5x8vC/t7S0dXe+mY1VEuXhoI8kf/PASGpKnrbN16Y+wreOW/+Bd/ED0vMUGGnC3FFcUD1XCtEXQmOHnb2ZM7ZzBXPPX0UzHUsLgeNtnXTLOHJx2PYFSITo2Yq0GsmYsKf+lOVmICM8NIq6dgpJatLHYMfwY8DZef/OSZGNM77rijfPvb30pWCZXgb//27yQYUQIkgColN99yUzIWemI4aaolAof3t+8ozz//fDZfSVRfkSwqqj+QGIL53HPPxUBVpqD2OBTwyWBuCAcCc2hri2AwSpc4jHO6EnAJaESXx44fTYYVMcHOne/HEcKzbq04Vq+//kaur2/p4sVz5bXXfhMBO3/+bJ7pq1/7atmy5fpWM111nAgEQ/rUT36WpqvZXT0JAB0wGcXREXNupsuatatzYGSVbrnl5jJ/QV+5at2aCOvB/QfKhUCE5geywWAJUgmNeRuUxcpVq3IIZSDtpYMtW6JxTbZAVpCTQMmDPVV6U0MAh1p0p5WGEA71tV+/GhlgdKoxP9LCVC/IZ1QjZHocUpUQjicjTanP6anT4QVLydBMzyp/+qd/mnK95t633/kgsnDLTXXQ5M5dH5RzZw3dGi6rVq9I39NLz78UqsLbP3171oA8cIRACxgMjvGq1SszU2BkfLxcs74q1cq6N5SANhnb8dHaZzE8lIqc9eFIWGMHqVauphOoaLij2Ddu2lg+2PFBfufZL14Cu1p4JZvNMGmgI+cOmpK3ikATGJDHZNunOVvjMeAyl+abVFKMSjjAEDEAnFjZ64uDtfkPc1btiZoTxefMwcd2w0GPjaZ/jFLy8pzOlvMZ1rTBgQTEgsM0+p0/VzZcs6mVTax0qslYdnVcYXvzM++j0FSDOARkXUbR/fi9+22gBPDUi5cuCy3qVVfXmQRmMfElQSTJl3virI2PqJIaIHc4wVpP95wr0AvGEW0xWak46JoR931enoleoLjh0pt+HQpXVtXgRE47Z9e6fvjR3iRUGIoMeJu/MLqG80DPyBa5h+HBwfLrV38dRwoBiLUGwc1Mo/7+QHgZPvexbOmKYNQ5uIgsJDskWWCJMf+heE/jqGzf6HCoQm+++cZyaeBi+cWvnq308A88VD75eH+Lla5mcsMeNWaQbg1sfBf94Z7I6YZNG2LEj504lswt+auMRv1hhhq6PHAF+ub80WuuJ9nAaXa95UuW5Vx6PhUIWVGvZjRATVR0R8bpDHsGlmwvUjUWuKQ5vQ75bJOZnplpJUw0v1ZKVy86m1Oq+bXOsqpZdpU+Z9J5ybygFrtn7VW4XFn95tbhmjNJjc+UKYNaW1UGepwjYe/Jw8DApRq8pCLdFae1uWZsVIsZtOkfcK45cKoTgt0mO8mRCvvbVMPwBqKEGroO8Ks9YRVWFTKOFkW34M1k8AP798VJkWxyf3DrgjLXp1/MgJPVv/aaDXECBFfOJFlXWWVXA/MSIHZ0BAb2f/37fxfdxtmXKTZfTaWGU8YW7ty1s6xdsybV4UoucyHBZJ1hw54Mp/oAacDRFZxJCkny0TWbNl8XB5NDUiedXw5sxNpzgsi3M6gSycnlfLoWuWAH2Gnfddfd9yTBACb+8ccfRk/Sx+wJO6FyIGFX9el4MudsqKy2qpQ99ZzYGjldstwqlXGoZrDI9VUWvdYgczrFGqVfVS9iT8+VQMt91ApNpce3Tr6fk0UGIR0ylHJqPBV55ASSWgIlz0SX0LG1Gnw+tlaSKBXRjvbAUK2r/brrnrvLhcs1KVgTvp1lemIy1zpy6HASa56TEwYpUHXa4rL/4IE4nYI16IRUSQYq7Ny6ey5noelXazLrZNiZZSPZdrqr0t1XOBrBqJXimpVvqlD0kUBgz+49FfWwZGmCEU68ypk1Ij+1D0Lf9IWsjZ8bzmytm8GvzkHtodboXsmJUnHq6cm/6YU69LgjaxZURyu4MV/KOggEVYT1INEPWLOC5BHodndnRIRKCF3J9jXDqgVzSaqPjaYvEDye3uajqBDYd+ek6U9xTYloPiCfTtWH75VqoWAHZBwMELRv1qxy7Pjx9Nvy8SrLm7lhoI+11wxU7eP9H6dSungRFrDjZf+Bg7VPaClI80DmIYLVIci69VOfSvDCt5yYHCtrV/PnBBXnQsbhT9gwzQ/qqP7p3Xfdnc+rnJIDwQuYofcI2OkWvT5kcs2adeWHP/xBaLOt//7A30YCqfcMzqpZWComN9x0Q3n5lZfjH0j0CeQb1k+94SCb1kJxgc14+523Iw+qp84S3826eq4wBiOA2LQp59w8QIkrgam+N+fcz8y7QTblvK27+prcJ9uJkdjMH+eIX2St/9vf+6fls4/cV6bLZHxUY0DA4F544cXyzM+eTSKy9jstCeyXf+i+vvLVL1/pq3I2ndFduz7IYNzduz5KS0hnZ3tpO3LwrZnt720v3/6Lb4XX/4tf/FIOfJOpYQzGJ2pZMc3AmtgDIZipWW9NsDIc2Ga8VwlSA2HLYDSCTtiVMY8dP1meeurnOdCYJ1RqbCx4gAYjGQHXR6n40Yd7E0DIFmjSt0E1YgaFUFofT9NaSnMTk3EIKFEHADXdL3/5i2wOxaNUvGLFqlAZm1sgKys42rVzZx3CtmxJOXbsSBSu+TgM8vbt7wR7/+ADn03QwyBYh4ULF0VxK7fL5FE8Tz75RD7/s589k5kaKjzK4qa/UnQZtNglm1GjY1Ngv/fX3092rX1WVwKdYJh7zGkYDQ11z9yeCMLv//7vh9ra72Qm7McJzzQ9HUMUONXpMzEYFNhQGg8HYzjrFOrLUSCZBD02FjgJ4RPoyKgblknofReFZs84iJgwGD4C+cbrr+d7DHL1PoaoDpuakype7cmZjCPpu9ZfvT6la8xh4GtkRzZRXxKa1L/8y++U/v4l5fRJxBJLy733PhDnh0Mggyg7eubMyUD+3M++j/YF9ifTIaPxyf5P4tw6xEgeONUYhhJwdLSH6SiZcnSFY3U4WggEOtF9gmT1BRdPYWlUJ/t1kvFYqAwZDo6woENQiwZd2TRsJZ1tWfcmAyfTYY3QBgt0KH9Kn+IgWxxJ1U2VI86TYV+XLw5GbjnunNbGyPlZZYqZKYePH4tTxjlrDI01rj11U2UYzGTCsw3n/SqvMzOz4thT3oEagNzM7orBIBPJ2k9OR/HLygkYrZ/kAcXKgHhG68Yp1oDr/2WFQUooIdcgAw0UgrKW9gAdW7JsWSszWKdop0oEdpP5WpPl6rVXxZmjKDldHL4zmb2Eba63smJNTcawyFxaR4bUS38K/LR7iFPZCt4kLAI7efPNnHMZXwGeGV0qOtbfvY4Mj8WJ0tgto+r5OWogXYyf9Zmn16IFxRQ0Vcd7bnrJGAB9GPQGPcWQYHTEPmRQHDgHR682zvYEPufcLuyfX46fPFr2Hfg4iv7++x5I1sm9ZNbUrFlXmBad34YFSdJCVt3aq2xfVLEbG845JhNxcBrGy/bOBDx6iRj4ZH9bQ6DJk0GLM1Oaii+1srLtVxjyrLEsWQL8Xn2E82NQK41/pVrm7FfYah2eap8EETJ0DVZbz6b3yLQ2Aby1kwCQ3W6qPTVBhh6+Oz+rfSU1y23PBRQy/JlCrxrUgqDk/S0YRlMBEvSFfniOZBG2vUvpf7P+tbJTB+aSkVR3uufkbCTjrirZ1RXblcr4xETeg1xncnwiVW7nk3H1YrhVOyvkhTNpdEKt6O78YEcSbGvXVmrm2UEFqJBPxxmtM6jIYQ0U6UM2wKwajp+g2vWcGeeMbTxzrs5WESjRvVgp6e3QGMu6G6B81VXR3SoHy5evynWd+8YZCUhg1qzcO+fRiILai3gw+h/qgB5/5pmfRc5uu/2OJInA2VSdP9n3UfaCw+45Bc2BCk5OxkkDGefMPf74E6n4ZEBqC4J5222fDl5elUeixFnSe0oHVlKOOiPOOXOeVXNe+/VrCVr4FGz+6jVr8vz0hedlr5yRQI527Cj/5t/876liIRUiK65lX0ORP0cAdCyftQ9kgg/hem+982acf3PiBK9+1kBQ3SOUCH3Flts3uoY8aqJOD/PUZLnpllvK8ZPHc23nIhnw2V3l5PET5fDBg2HZWnf1+hbst8604leAP6E4FnyyLXyK4STiurNO6ZG6+uqcz6ZyyHhJHvCLyK5AOIMyP9iZfuQQx/T05uxx0FW2yKmEiwBU4GL/7Bmb0EDLm75b+paj7mV/IsNmC+78IN/H72CDnCXBilmDiJqanhnJziof57JPdIqz5bP2xdkV2HFqBfYNqYDgI+iDFjTW90MISKpzoulCPhYHlixUGG2F5dHz7t/3mn0mKL5u8/XR1xJ1voNNt+78sQrdnyzvvP3WldlBrikp6TmcexloPoS+k+rEq/SPJ8k3ODxYzl08V1T1pyZLa67PVCDbfb3zUjF66aUXE2DzZ7GKrWrtjar+wKVLqWjPmqUl4+SVWYf0EVnWa/iVr/xW7KeAQnvG+PhokgEq/TfceGMCpeNHj2Q/sZwZCyOIJ/eCIr4A/c2u8BGcRwkWPhVdI1DctPn6oGuQc6j6/fPf/5eROyQcUDVgjcalqPjy/yQYPvpQD/2Z+A3OlvlW1vmRRx8NgySYr/vF2swuvvfe9iS8jRH5t//2/yhT49Pl0cc+l2Gn9k4gJOhEeII58Rvf+Gr54lcfLzPTKvsqyv1leMi6fFB+9cvny+5du+Nvp71k1arypS9+qfz5n/9ZeeKJx8uWbVtjd62N2AUMsbNjdjl37lL5i299O60fbQMXP54R9RBALxtBQdQpwLUfgxB0dVcITuA3rSZ3ZU0KrzEYtWEK5q/SlRLuBn9NRag8HD54tHzvb/4+C0zACYUDA7+HPUYEDstM6TDclCyHFEOWzXeQLLKp5jaCI0CR2myG8qqrVpfnnvtlWNpkj+Bin3/+V2H6kqUZHDTZfE424bHPPRZjwxCtWrW87PhgeyA8mqMc6pdfeTFUkypGyaKsWJXyu2j5pptvKXO6e8v2d98r+/Z/Uu69794YsR/96B9iMG+4YVvBVtcMPOWQ6C9J4+/JMxloREAo2BMnTpUVy1dmLW0kKJF+ntrM3lP+8A//oCxfuax0dqI61ci+KKX04cGhKEKK0ksk7d5Om2+QMngNbOwfRejAyq579uVLlwYTrjTpd01WqsFTE2qVHZWDZl8bRyhykdkcw8nC+H6KKLCnFnSFTKRpmaOExS19Om2ZlfPtb3+7/PqVV0t//9KUcUERHTAlSo4FqsA53eb0tJetN2wp3/rWn5fzZ8+HCcaei9g55zd/6pbgjykDL306nnVO79wYhJq51kDdG2VGmY+PDGUSt1Kxgzox0aIx7eq6Qjc8e/acVE0oixj04aEEbvbSIV2+YlmlQI2Bq03O1gt7SEM7bY+u9EBprjx7Jo2MqhrgdjBemEkCHdMkPLvrCkGAqpRM6OatWzJ0Lvj3Od2ZMUEeDGC07+ZszE01YCBsJBhr7C+51/+mgdX+u08ve8AQGrhFIVEGAgeGkuPkjLqX5jOMIqVFuXH2Ak8aHkmgUysBPa1ej8HI3fs7PyizOjvK0kVLongZdQGmc+lsVEKItqoUr6kKE6Z9544dySKuWoMBricVOExnYKyqaWBkeqE4Ru4DJMDeCRApZY7bzbd8KtANTpZ7CYyk3RT43uwrGspTJzH/zJQLFy5FIV6/ZWuyaufPni3LlizLeTt8+Ghm9nDEJFoY2ptvuSX9QTDIeusExeRVwNToMbhgwTUojZ4/+G6sV/qrVq5eVrq6O8u8+XPLk09+IfrGnC69etZDFllgwcEjD2SzoZkVwMloDw0PlMmZyVIQUGBca81ksg7gXaeOnbgCXcsQyTVrU8XKDLPRkVDeIgagmyQjGGfnuDLkcYrqkMSmF6ehKSULsompyAzUKfLWNaxBrR6d5tyTiYYMIoHQTIV4drYqQtbr/JkzZfmqlWXFsmXl3IULuW7DEtQQpzTkKujh2YxZ0zO5N3LHtrApTUWnZ+7cMCFxUkD/yL/9SY/JaO0P8h0ZfwCa06Ipblip3Lvz0TQ9N3OCBBgqfwL/BjaJZcmaOWeVvGYmxrXp8RBkqgDRqan4zq3BFlkUfPkOe+/+ZSjTC9nqyaCj5vaagTERPcFYf/XrX6uw4+mZQDpVASp0qD39KUgrnvz858t3vvPtQMAee/SJJDH27fs4MgOKJvmAapk+RNjh/8mpxFrTV0Mv0GcqomDdHInHP/d4eevNt1PNRwpz9NiRPJcqozPBKZPYhN4AX3Re/uIvvpUzLZivFP1DQWA0ATOd5nvIu/Oowld/Z3bNqpypt998O4M4rSmHG16fzlWJkCCUfNm8aXMC2ldfebn84R/+d9kfSU3f2TCACYYEcgIzMplE1AZ9vQa7nii79uwqx0+ciDPLVtcs/oUkfryQItE39Jh1AyMFY1Ol37lzR/aSvh8ZG89AcAFVEkA9+izb6zDKNKNfTACusivJQB5APj0HR4/O4sBBxHgm+sv+SvA6P0lMhl2wVk/jkLcGXNfzVufOSUglAREiBzDg4StzSei/N996I3q87vmcmhibqn1FEoLsi548rzDuHjsSP0Hyxn0IxPXPpGI0hiXtUNm3f1/2UrLROVOhSa9bzlntTxKkqL5nftXERPwSvpQKiveBvDuLqTItW5pEh+cQANFT3ovAiOzZTyiIMNyB1rWqyb6zBmCVvbMhV6ALGtisoMjZt29o1yVqJWqu24xMam0qq2SOw69XVNDOTgsaou8krkIqgxp7diiToQ/4pcyrQbH0jcpIhcWvylpt2rQh9rpzdkc5c/J0KuSeT/VUsFN97gpD5ZeQtfvvu7/2Xk9NtPp+KxR8aKQmVfpaYx4EZKmyo3RPf2SdL1RhrON1sDJynlYSNEnEQNAngqSwJ+lHvIj5sia1GghvfH5J0haZhF5gL4ES3URWVJUEkBL09t+1+IHkiq+nz8Zcne/+1V+WQweP5jugeKCjFvTVwdKSKxKbW7ZuKp+569ay9ipV7uHo6/6Fet+mUhV6/vkXSv+CxVUPTE5lZIv1c598bzj5vr7aq6TS/Jk77ylbttyYHt8f/+RHtUeHcpYt5wSIiil+h3ZsYjwMEwR+ZHQo0a5XU+ZvHOyUWDmYmukyrOdSi4a1Zpotjp9byEOHjpTvfOd7aUxkmAQ44SE/dTIQJRtdqyYLs2Hwdcq9NoDi5ISkB2FOT4wAJdb0ETgwK1cvLwf2mY5cKxN6dgQHbTOz4kikqXLmvza0LV+5pnQmW7A6gYhmYkEWR+Ctt15PxgpZgj4ciuntt97OJt52223J7r7+m9/kvkCoZL/Q4hk4dtPNN0SxyGLUFwx4pWfGYS9Yw0RDSbs2Q2dNRLorVi4v8/tkLkbLZx/5bNm2bWucO4wUGeCnTNxiVhNtUxgVn3s5Q8XGJyeuzNGRwWjYlRpsfqMsUT1rGmWoODDKnu6HQBJ+sBnQB+sf7LYZQC3GMs51La3PSvZFyd56g22pXgkg8c5zhvRTffTxx1GwhPWZZ56N0p/X21cmJjGImPsyLxChhgHIoVUN6Zs/t+zataOsv3pDAhlD8BgfsqJkzcCcPn0i2fEtW68PlAc0RLaM4jqtmfDA/qz7NRvsx8JUp2TkZTiTScxU7hKnsDnggmcOIgf2nXffTpYz/Wa9vbl2s06eWQDESeAA+XwDD0hDdfoOTLevU+JlKlX6GAXBjYyT3jPXuyrTnvVDHclaui/VJg6LzG36PVr4arIPYnEew1Fvb3pzGCTBLWW+3CCxrq6cK2dE1lUvms9grnNtJWvEB8464ysDx+DIBFGizvRkhrutDXGCICcQhcySgd+uPT0QRt29cxKYqOyca1GDej7rToco9zP4Xj4fph6sLnNr/1wa4zs7815ahuwx+nfe+ZkkOsg3Z0PWcXRsPImI0AHr/ZqqCQIwO/0Gdb7JnvQuyDK5Vz+bnJwOEQA8vOovmefoZyZAe2eFAM2p1M5+t3RpdU4XLwFpHCiT47LYw0lWxPD10osjCShBipYZVnpQP8TKrAt9o1Gyf9HCct3WzWVobDgBHqfKFG3ZLIY1DZjrri4bsLL1YNEZyFqh5TStXIJp0RLzgYZbNKGzopMbtkw6gGELVGVmOhW9BfP74iBbW+9zP86rczenlUSpsLZz+U4OIKhpZGfF8mSXnUXyT94lPewvAyyQUHUwi6Qh4Aic0YDW9CToKehI9WNkyPyX2ngsQ902PVMmpqeyZs732Qvnk311Rpxryoo+SaPrZLVFqrtN4oT8JDAZHKq9Kn11dkV7p76Wc7EZcP5ND1mtGM3KfaVq3WrObRJwZJ/8drlfzJITY1fgOsYkIPjwjIHsacxFqNAK4BpWQw6ByjwojL65YyeOJyjkzFVbZubXgjhPzrJG8rfefidUqJyczEsZr3MkOro6yod7Pkz/oT4X923tOOf7jX/o64suYkv1nAnUZWbpcfPj7A/ImXPv/HGoZZebhOXPf/5szvLqlWviYHPSMl9q1qyy/5N9SSiw+08+8fl89yf79kWeySiWN0GH/hyBhKbghx7+bFm7xgyXSmLihTJfguOdd98pR4/UGTocP8kUZ9Q9OmNsHoeGIy7AqtXYNXGg6Atn9uRJ7IYTed4qvxfi8NH3tRl9QZk7j/2okDKJh7m9kBC9OSv0a90Ds45WJ5hyPwKdp3/6dM4xFEv6Pt3DzEwcYWMyOPw33XRLCxpTIWV0EH9JcDZdDBu9Jv0DAj4+i8C10fnuL4QrgbV1RC6dsQT3raGedZj6SBy0M0kI9WS/muqpfkPy4TO18toVmOrsDPGdSOBqbdPrefFsBmpbSDZI8GJv7KnPuqb9ltnnoKvs6IV1HT5IGPFOnois0tHspPsUbKpW0bHuxxphJHT+VJ5AmDw3/6NSz1cWL3ICyqaC42wfO34ifpuEmUCw6SWxb9bKfqMWRqWv+mL+0Pz+BSHVsYZgada2DsOcLqdOHC8HDh5IhZz+Sq/g6GiGlfqb3gJFY+f5T9YQDNuZIYOL+hFEzc1z1RlpC4N8ePGlF7MmPnvvffdlbetMt7ZyabDul+dwBnyv5JhAh8/w6iuvREY5/4Lshx56OEPe+WDVpzoV8oE1a6/KHqkebtywsTx434PljdffiM60f0tXLotszcauO6tW0o3xENCsXrkyvvPg5cGy8dprovvTCxXa7pHII53u+SW9zp2/UG77zGfKuZMn8ju2M3vZIo8ZmRpPwo3sDF2usHGIJ9VqBY9KEgU6PhGf4PLFC0lCkIOwxXZV9jX2CdrGXlk/Ou3YsZPl777/g/KrXz1faovvrCCAMsMMW9vixfFzP9m3u/zRv/qDct/99wSBxU9igwRku3ftSYtIe0dXOXMKZOcsdT8AACAASURBVE0Cvj+xwge7dyZpee9999Qe9lYvl9+//hsEZYer7z46eGimNmrWCcRe3pz/Z3RGhnPDHM5KBVsZGJosQ3DLnJ3c+HSEIr9LE1R15DjQDoDvOHz4WPnRj38agxv4TWsYJYMlwFB6pxAECQ4DhxqOU2mPgmLUZddVlhg7myLLEiaxZUuihEDLCDQjC0MPLysChQF2GJV9QajQS2uW5+A0uHeVAgcwh3cahOtoBiZevW592bLlhjyjYEbmaMO1G1PGbQ79iZPHkl3p7+8LPAmdtKxAnXo+k34Ua8t4qvxw5h7+7MOB8Fg39+dale99tMzu6kzfkp4UzejK5tbGAQMDpFAqlW5lKnL47JeKBJhPjbA7okTct30C3fAewpgG2EmsPoRbY2nHFXYNWQKUjA35ACeCUFNAnC/wuZqRnEqmbXykQkE4qq7HUZ7AwtYzpxw4eKjsQDyQoKs9ZW/G/523toeW8Nprse8Nx8FohnXyPkAXVGus/4033RgjQzEwao8/8URm55AtLEe1Wa4zeP05szmhc2NAwxTXolqUtVaNUWImH7Iy7rnpR6tMQJVVMHjusTocjfPM+AZWNrs7pXXPLbNEOVDiKgucZ1ngZNoCKRuJ08ahcKCb6d3W0su/OSSCUb/3XBVWU5v+K4Pb6cpw2OoLUJmSvQ5r2dhYGW3NKoAvlrVybe+d19tT+tIXpC9OwKWvA8PcVBxZRu2jPXtLr2tNl2Taunsqtt0Z8d0UEjw8OfWsri1QCovVTGlBOTvK3dhqBLqlOqCqfdavzmUxdK09P6cXyEeTQc4QyxYNdyCxoxX2Oj41mcGwHHwNmdZ+w7XXJnBpIA8ygSApixYuvNKs6ax6VlkilJmy5vYM1jtzvfbtz95yhgTX9s3/ey8Dt7Q1IwdkUfCq0nH6tKzbVGU9mr+gjI+Ot0gIanOw6nNfX53SznlgCFxXMBMmG/LXPlP6FvSmksH4kbcHHnww7wWNQDe9uL8/wQ5n8fiJo9Eb9mLH+9uzF+S6Zw74R537IYiyp5wcutM6JpExOFQruD09MdTOuYCGs8RRl7QQoKRxP4mkWvFjPCSEbCyYiuuBvBh6CPpQs6+XYgsEx/Y4PTqt6dsSIaePn4wzS5ZB4WS2QcAYQKQEGSqox8vf6NZ7e8p0mQmMBy152KxmtV+BYqImDcFCX52N5RxxuEMgEFpnQQCigMky3WaQbe13azKTDZFHenWmZ+KAhNWtxQzn586nGT1m9WQ+kainNXDUMwtOBAK+p9q89sgKJ4DDyHZoCm4qN0hkPBM7Aq5q3SXiNqAwz6ybymIEurjthhtS2RVQVCZOwfWyCu8xDLsT+9auWh2YZQ5Tpf6uNppOnwl2np5k/8iGCo4gguOsmug64Fp6Rz/3uceTqefAmhXHgYGFB4sJ6+lwpSV2fxyyr3zl6/mdChG9TF/RA3Xuz8n8IX/2CMspx0xwTE84VxxMVUWJEsEXXSD7L7FgqjkboEKkKqGSoiI2Pj5Zrl5/Tc50qjlHjqensckYS7aNjo/GubMmSY7MWxAGNcEKoh39sdb64P59+U73bVK9+7rrrs9kjS8NDJQdH3wQuZLk5Fz5Dtfje1TK9ZNZjzTJd3cnKUZ/cGhVPNkdw5YFpO9v3x7d1bC1qcpbJ7LiTL3y6ishInE2mrPqfgSOeloqFLEOo4VSaBgOm2SFymZm8IXx8XzuhyzZd58lO7s/3JWEmHVLQnqqwozB8+0PZx6KI0MYl0KISEjWoEHigpzTt6fPnUogqfrPYZTQkoxgc5qgXTJRwCDp0VBfp89wZDSwR3ZZMtg1VHUkx5F2sMvpu5o7LwmqjKAwR2c/iO7hsnnzlvyOPQhVtfmA42B/lRTEz6F42I75gUZV35OOoz/YLvMLBRo3bL2h9C9ckOCBP2Q/JULpsJqgrPOwGoirMy1Z6cw3ld4gVGbVM0rX7/lob/b1sUc/d2UYZ5Aj4+M5i7UPbTKJCUGFs28tnYGP9u4pP3vmp9lHDLrODR3SN7evbL1ua2wDu4c6/ctf/1oqo6o6qSLNrrThdHgvgpqLF8vI4EjZkt7wC3nuIFSwq10eKPPCbri0XGyx082d1xfYK11Pdsk1/QlpcX7oUiicFRyGB6pPrWrFfwKHtH4ZyN0xq1Y1UdlnCDvymunSR//RIWP0OpmrPoSgVVvGqy//pjz//Ivlo73IglaHNIX9dt2u2YaOohM/UZ780pPlS1/6QoJSPkN08+RUOXzoaAoKWJsx79Z+TkPit5W+hTUJpGp20003XhkEa23J5od791ZGugtn9sxw0vbtr9kigk3AlNoFAZxPB2Pbti1ldHi4fPTxhzXrt3x5/hCyJujhLDl4lJ9Nc6C9ZHccZhmEAwcPl+9+92/T70ABPPvsz+LAytxaWArP52D53Din/4UXfhXlLzKmaB1YUDSfB3sCvRHgbNq8McZZZgaOHiWdhZKpgm+lPPSjeM75ff2p9mDSsJmaiDm/skCEQXM8JSCj7r5A4WpGYSq4fI3r11+3NdWrl156uezd+2GZnBrPNGtsYV/88hfKtddcc6UJjjKvRmWq7Nj+Qfne9/463/OHf/RHaSh1oETrb7/1Vpgmhkes8bI49AYk2TDC5R4dVFz/lEbma4yNpUIAcwxmgv3OtGAOcgON4jw3E5WbCcfYSjSZyrikGjNvbm1izpR0WPzKqOMVhWDQWUqh8M61/N3gYAcuXo7BarL1lMZ4mjS7ysTUVDlx8lTWSHCBcQpEBoyR0w5C5dlz7WLY5dxQksNjm1ckcFq0pD/lfHvGoDPaMr32TfZPUKbPKpXD8ak4wQJBWZ7qdHLO6sBWz5rs0+BAFJAsFSNXZbX2NymVUxwcGT9L06Um49HRKGIHtWFIo8jsDTiGRsA08wbvXNnKZFUoaJlYZXJniAED2Uw2u2t2zhInhaH2DA4pmIuqlYDG/8s0+new0qoU+n4OHQlphyA5UK5DB6KkO5LFruxo7pmjYg2u32KWgV6Ni3GuM/wSq8wC5Apza6A0UhtNA4Xo7EwAF1a46cq9n56MMY2eRxMob92yJc5652yTvRfUGTn9deo7B6oJsjm2zjZZF7g3vT7JmLXmBJEHGX9nT5KE7mHg3HszPM6/7aE16WkNn7PHcNoqRD47qw0V91DWvg4qm19eeeXVKHf7xYjQLYIasr54UdPrdjbnXUleNmj91VfHITdHQxBh7yV3asaqwgIEIaB3ixb2x7iRKc+eQHd4uLR3zSqbr99Ybv307XXQYFdXoCAcUvfqfbJ0q1asLPsP7Mv8LDBNcl571vR6TCXxod+vgWk0fVLWSABpbwQrMeLd3aleOLcZ6osavaMjhooRBJVohh7SEd4n4yjTyWFI34AqTaf+p9p0zLAJNippRGWnUs1gIJ2/82fPxZFzPYkYBkagFOa/FpEByl1r57vmzjdfpidDZqdmahKHrNRBxh0BEPh307TaVCWaKk2Fyep1uRDIJLm2Bk1DPwfMewT+fq7652+BWtOoXccajMYR83nGt2H0s896s/RC0GO16thVe+BG0UyfyXvR4/sdynrEPc60ahUHyb2EHGB8MvpDIOeZOB6C3GZooj2S/JNYIVOvvPJy+eY/+Z1Q36afqUUC1Jwla/7h3o/Liy88X+64/dOpxBqgl1lF4+PZR3qUo6jKy16qGEks0Vu7PtiVQMf+ITCwDj3dPUmsCIz0vHguATn8uz40iUjN+3Sn4Ie+EUhxjjnAAmTBHd1Cdt1zhefU7C3bWunEO1uB08KcA86SczowMBQnkX12RuiCC+f0MNaKIkeNjgFx4tBxLDnN4MecHjTSkrMG/Xo/+UcBTR71ezb3FbhNW1uqARzosOVJtK67OvrePXPWJMUkMDiMKr3pN2kNMfZerHHPv/Bcqlre77XuqqvzjGSWLQtN8MhIIDRsdc2Wz0u1TbIiM4cM7eztqRDOtlk5B3RLkBoYwC7VxBPbyoMXkJJfMsj/cK5BF9lCZDCawlPlNPdpVlugvxKv/t6/v87IAWUlcxzKUL9PVbTOh3v3lF17d2afsbU1TGLN7K0Kg5oq8+YaL4KVblmeg4zTO743wzwvXcpoCM9P3iShMlMljH6SdXNTBWr64hqInpk0DVtbzlZ3Z6BWddQJSBxypTPZ07Hh4dhhAZr1cLbDFjlwOWc01YLhkSTK9h/6JM8L/uZ8eL/1JGch3zl7rly6PJC1a37vXgXf9ksQffzkifLGm2+myqWK1ATa0bGXLtVKdJkVP8g5qlDK3gSuoMS//MVzYbEzAxECiM5W0dd/4uzzx44fORKWtq987Wvl4UceSXUV5D5DaGfNClqHHze3e07m1JX0ac5OH7QqY+YjYj7TyzhWIf1e7o2chKlzrPpwCSSR34wOxlbyg+V5KtTdwGX32lNtwyXDWOvZxPTqxQeFkpg3f2Hu0VkU6LAT/ApJ9Tlz5pYjh0+UP/n//qRsf49cIRI4H9vrnMzr6w2s78SJo2Xhovnld775jXL3PXdnzYcGBlszzQbLu+++W577+XPlwvlL8eckIqzHE59/MiRIr7/+Wmz257/w+eg7ts01/A5Mru3YoXdmXnj++dC9wc9xJjn0q9euSSRJGfvQ7bffWoYGBsrLL7+UA6bJUPZACY2gW4BUZNqrIwOWJdMAUxmK02F0giPl5InT5blfvHBlAvQvf2lK+afLb/3W1zJd/Wc/+2k2/MnPfyGGQyPWf/kv3ym33np9+eY3fzcKlBHAruZBZGvdr6oJWui/+Pa3ojTvvee+QEs4Z4cOHMrmyghzFh14QYd72rJtW3C0ly9fSGaHkHOoBDLpIZjXV3bs2B6lI9jhMCnJy3Js3nRdWNxsAsgK2ueLl89nxsuTX3iibN1yfeVTn9IUW6sZE2OTmd/x61+/Gqf4X/2r/z5OiZdM9C9+8Ys4X4Tg+i2b4wyjr01A0aUXZyYHXTOZtaAMGFmBQzNJfP58ir3OUpAVp1Rk4CnNlNenpxM4aWjDFgK7Dy5DYXB2wxo0OlYn17fXg6tXgJGp0MSL+ZsDab85JhOj48nO1EFWdYLv4qVLyuTUTNmzd295b/t7ZdfOPaEMlAGTXZ+Zrljkjz/6JJUxh9nBQ2l744035HC98OKvonzuf/D+VFb0cLkv7GucNvvgwMr0GRTqvs6du5CAUfbG2jbN3Rw0DaWV1tVchmNpcPR7z6kqVPttzkYBex+FxbkUQMoKUcgCK4ZRNo78BzrQ2ZH32pPMChqtDn6yxq0SMdgKmRX0eI9MjEyurJ9g3R6rNnG2QiLQ1ZXsBueVgYlDO29edQRmd6WBVYJC35Lg3vsdcoGADBMHyVo5j5zqsNKsWV3OnD6V++JcC4ovXR4sPXN7gxNvCAvIo54dvWANM09w2q0gg1FhRK3Z/Hl9VbFfOJesrgxiUzGxBoxKzTZNtKhwKy7YOlvHONEjo3FsPJ9Br1nfo8eiZF2DrArmrWvDDez5BlpU6NZ2955dybyB5uh3oLjprgoPGU0wxjDbQ8kVmTt7aPaQMr/1hT13Pww052HtmtXpd4Lp9l5rnOnmk5ORn2Z2A2z0mpUGB2Mrc4eVrhgUqW/hvLJ67apy/uL5OLK+m/PD0XJ2BBaqOUv6F8VIg2K6T0kdDj9DxjBxLDIUt9UH529OENkwfFRA2tHemSqq5v8MWiXzrZlWzV6YByGYow84WfRDg2VvKsN0FnkBybB25EXFt+l7E+gIIDwpGUt2NiQcC3ItOmkc1SvsOvKaODgLMlvEM2GpA3d0RtVQQFw9nPdyumXHe+eoONQg2DOSzWQQ+/quDLgbGzNI9DxERIIMz2yNyFJDkuBejA8QzDQBl/uxHq7rrNvPBEqtORWpJPb1lfb2muzx/HSU9XIG6sy3GkDNndsX2aIvzHIYHB6KzhAg+lwdQFoTKd7vOxnrV159Nb8TeMf5KG1l65atkQ2yl0GVZ07HMfXs9pcdSnImmeNabV26aFF00GuvvRY9nXlDZSawtaxJW1syoHQb0gC9FeAgqjrWv+rwsehwTiq7jbxgYmK6rF5d4cGBha9aVa5aW2nkOXH0ge93/cZmkQVOrjUjvz6nus2RZFfoKr0CAgjVMb6B88kWsz/scjOoMLpoeCxQLrLvDHaAMy+ogZBk6oH9+0sfvH97eyDYkg5YqfxeotBn2FC2+Te/+XX0PNgyogdVF88iAAFp1UsC3ouYwcsekiVDvDmlggr7TtY50npIoQ0ES9aCvIRW2Jp21Gppk/BQhWn2P+euBfOvDFMdkff4CnrQWk67e6X7PaegtIGfZfaYIEjGG7vmwoWpYJ0Kec/SzOOzduRbr2izX0sWLw3SAkRLRUAVSGDnunw4/+YYHj52KI785us25+e1d7POT0n1w1DJ3sp2l2pKy6lskqTuK4Q/C/pyn86XtdMbKcil2+n7QJ9a/aMNHXRHe1f8IDJpTenPkdbAU9evBBbnY2dGh4byb/vrXoJQMYD24sX4cPT/2tVrYrff2f520BgSXPSFoKmOz/B9h5NgB4kWwKL/D3R8zpwE1/5f0Oq57ZPvataD7+GsTo5JcveGNRCDnspmQ9ZFdpF+fLR3b3SHHiqVxMB5L14sb77xZvn1r1+LPpml32dmutz4qZvT6I/chx8n8creqcZ3dc8u8ww8jz6qMhPIfWcdHO8+nbnp1mwyZ4Odce4ae/qPafg7e1Gpt3oxx1v99bOhLSCFqr0J6mt8ND5od4KqiXLuHCKwWWW6TdULQ7MESx2NUqHDWlZU20bKT378VHnh+ZfT1+5cNDrC2JVmmLyxHV//7a+Xe+69J4gEvhvZ49vq5X76qaeT3JHAqcWTUtZfe02queCKJ08cL9duuLY88sgjQS5IxPLV77rzntJ27uSuGUHDW2+9HSOlbLsCT/3iRSmXVc7syWCAUbrpJ/DgKAErvGF/FBM++s2bNiVDt2v3zpQ1sVC5noXn/HC2ZrV1lr0f7suNggqZOyF7cOedd0U4/WEEfAfnjSAPD0+W5cs16XIS1mWxKVhZSe+nhB599LEs8H/8T/93sgeU4/p1tQSN1QG+3mexKlGyBw8ejgL52je+EWX8wc4dMSCaEClxz8l4KDHK1Pv3Y489noqKCJxiJ/BXrV2Xw294IFa1GjD0lWs3XlP6+ystJUWIQpLghBzhV8+HmhCE7utf/3oUlj+e13dxAK3J/ffflygZk49ATrQswxDnKNPBO7L2hI6B8f8U0733PZDyuuCKcanDMit/PYeogWTIvm28dkPu79DBAzES1sjBwQzDMWV4OVqy54ODyqPzWvCRkVBhw+KTG9AUzYOYZpRrlchBW2Z39yTIEcCdPi3ztzjfoTIzb+7CKJWPP96X/XRoGWrBhyCXHMnWGq63/tr1YRjhJIrcBbUUZp0MXWe3gDnKbDoABlOpKsjCO6SUmsBsdHwkwVHY6XD5YyybrnAjmSoZLH+rADLCyvCad2V0munLvpPCcrhANEAFKGEK03WRaFDUqRCNVrgOGc2U6hYjFodR5pB8+x6VHvtI8XH2/ZxSchYo0AYbTZE0WUEac3C4MqBh/LO/zojrdbTXig7l7jNko+mnaOBT4G2cIsx57QaEtpw/e+FZZY2XLl4cI2WdOATkKHAH0KMw2o2VEZWOvr5y7oJMdleyVhQgR4eBYAgzqLFLA/dUrpXMZbeZShW6wOAlQza7ZnLJbIbikcV9+9LcH2KN1pwn2VXntU1DKkehozMwgMydKjj0xxME1AQBeCKqcfOFesvOXbvSrMvZl8nSz4dpz/8rj6fsPhvd94UEsKqAgUphnZyYCFECB/H993eUk6fOlm1bNpU7P/OZcvF8hRDUioqBcZPpHVGNHBkdLmcunC3f/OY/aWHoj1X67wEl/jnJxKk4YErs7lbJwva1OGQMmXlRZsLoJFHj3IJM+rx9FWzac3qD3k6AoldgajrPTu7/MbQYK6P1FhBV56oSbtjTyE5Y/WoAfvb06XxHM9yvkgBUlikzJcgwuchE8uHh7DOdELjk5FQYrewZ5zBVCc3U8xeWsydOZG1SxQHFmq7NxQkMJiYKHsU6CbxOUCcbtdo4mu+wJwm2JY8EKjN08MiVM1wrLWaAtVg651XKbU6kTH/6j0ZHIheNDCbLizmrp7ccOyLgFZjPjQPuDNPd1gIksH/R4gTrdGAdcFdZni5dOp/K7GJDtftq/w09UbPX4JwzkTfZUgk2uiZQ4HFN3hPRz5xfa/rjp34Y5wUFsfVUVYkDv2JFoFZYK+lD1VuBEsPuc57NWeb0gqo573Dq4N90Myatro7aN+i8Itmh08i3sy7LXGHo7OzpOM10DodL/yX5sI58ArqC3FVY4Ow0/NMPqqFJcFgrM2RU5Rctio2xThJElfq5Dta1NnSd86mhu5knJGGS5Mok+ajDMgeGLude2mZqBt99Zk7Uwv44uoMDlytt8fprkpRTSQIFRazCVpCnc+kNq83cEhn6JFQe6Rhz3Hw2FZklSyNrEBb0mb1LJXtqqmy6bmN0LJrvzDFrzdvi83gfZxNiwhrTZfSzhI17TQWiVfEnf/RlExSksqMao0Jx4UKqc66faiVa867ZObdBDbRhADVUdLBcHriUQcNh+bxwPll81QTnDwTyuuuNuegOIgQrXJJ2S5dFxsnphfPn4rC2d7UnQc3L5OhXBq86v8pe+G7ymhaHtpo4VMEUvJDTJA3KdGyQawvKya1Ax7PR13rCEgC1yDmqPQZfP5JAhw+gn6u0g4FPtAaJTpadO3fFP9ty/ZYMTW+SKBJM4IkN0x5dIdBZ2iIuOHTkYPSLQFtlwrmna+0jWCXfpX/RksgB4ghJNmfIfVoHZx1JTv9isORFsUkccC0OWhkmx8biE/cvXByfg95BBCBJyE/96ld/K32A5JMsOQNK1uyWJMT299+PzzIzMVmriatXlds/fUfZdsO22Bt6QuIXLDaDv1U0GvKgVtLFPpMbVbp63zXJ5YzVaiTGyNr73tipICUGLqRHX9VJ8FRhcH1Xem3sMV9TVTaEEvrN0vM5XGcBddf+RRWleoZGE5hh05WBOnb0RBkeGis//MGPgupxjiWd2NZlywWbYIEVrsvnVbxYsHB+WbumskiSE8Hjq6++Vl568eU8fzOX6dSZ0+W6669LRVcscfjwwezJo488WjSH2lc+etvY0OEZmUqlMwqMI+sm0yxUEAl0plnfQk+OYy0D68HYMCeHMBjTUpJNoVgpJJl3Ak8Jy3LUKeRvRrHNm7ugvPX2e2E/c2McSJWNel0lvTvKov7+lM5VPcDX7rrrnlRwMM3cd9/9CWoYXlAVjGoWTKC0ZEl/nJennsbRPVQ2b7y+wldkydsqTzmHEmPR/n0yQX3lic9/vpy/cK789KdPJ7OmUuVAK807nOiqKSizB8DhogBKKRh4BB0MR1g7Lg9GMS5Zamjc3LJh4zUZFFhHq1ciAqf2k4/3laeffjoGQjZFCZOgM6AnThzLGnEisMh98YtfzKEUQJmpQ+FlInV3hSOo6mhQY5QEPpkRcPJkueGGm67AfILrbDG2MLayVF6cfGu1ZuWqFpToeO6RYrTn9vXE6ZNh52oaq8+fOxs4mf3nGMmcUGoUoawjhV8mplKlUeEyfXr+wv5y+MiR8vPnnisnj58MVl0Q5Porl69NNht0gqPg4DuIlJGqBiw52B5IxIGD+2KA7D8mH0FfMu/LlpTZ3bJ756LMb9hmoFSFCAosKR3GULAgeNLIyiFTBbTmIDeMMIPMiVdBoYw1QjZ0huS6mW8icKFAKXsG1EFXGueUGhLLwNXBc0NXAosKBayQL+eI4+pv16xzKcqV5lrnJj05I1WJwE5zXkCi7D/lKqhTgaBcBoZGoihk7kMd3WIbYwQq804d0urlPprgJLTW8/uyzp2zBYnDCUw5Fr5X5SyZUNUhGbwW5I8MebZAoWLI5pXzZ87GMJ3GtDQ0mB469+J5Bcs592AzegjMB7p4MWtMFu0P+aV86wyGmWRtY6h6Ybp7IkshcmixwjDIHHkwPOvKaWKI9W85U94rg6oJ0/nzzO5T8lBWnDH0nYhJGA9V2Zq90gg/krNJmbpXjh1H1dkQYFP2mrPBB0Hhdu3aW265eVu59bbb4jx4bo6d54sM9MwpS5cvrcZtajyD0wTE9gVECMyJMzsWmu1TgVOofFD6FWI7P2thXWSo9U5Yezqz6dUjM5wvDpzPJzs6qZIwkbMtMVSDgjq8+dDhw6nWuz5DG9hIa/ZGk5WlA0C/Thw7Ftmo9Mc12HC/YLIqePow9KX5PUcvxAcZCjxVdL00lSVOX9NbsxQ8ZMissJlAiAQ5dDLjl16xZPIMXhxLwCdYyvC9cQNwhyLrcZjaQTGqA9jW3pZnqL11tV8Q5MxZd749t3tj7OfN7Q1ev3E4/+tnwIMWpufm4oUaVHEaONDsGhspiWZtnA1QK4Zfhdp5aRJOp89WWCCnlqzRs5lZ1BpKCBaOadN9W0uyzxk8c/psnIRKonFtefudN/K81UEBMx1JkHvl2bvm1EzzKMz6pXwXAgWBDd28aMni9OlYdxWLV15+OUkG8rNp43VJnjibPqcHVUUDVB2KQ1XHd2N2JHuehy1qzg6zxvYJathB98uGuzfrby0yXHNiMgkTzqFzo5fw6JEjV3QI21idsbHS3784+odzwr75Xt8Xuvs5yFrWJVA5cGh/focMqKmWS14KlFyP7pQlrvprYWAtqi/sO2fM+lsbVTgVrExc1+tw4UKcbBDoW2+9PUGeZzFLjyxJZmiUF4hJIKp4kC3njrxLennRE9bPGXcWJWTAw5Oo4dzqZZ03L+dFgELm56hetiqHTXXDurDpYbLSS4v0Z2oqVcUQ3EgmzIB6z6u6sb1WKQNrywwtKIm52btUOenArFt7uXTewOjKsukcOdvOg38vW7Es1S4JVYE8PUC+yZ8+Jd9H9slv/umvgAAAIABJREFUKnKDAwnoagIEXE7grZ+k5LPODflFRgD6mwTeYvOdDiWhSJf6N1swOlqrf5KYfC0JDIFOkjetgdcCeb7cgvSXTpfLAwNpMRDUgJvmzLT6Q1WZo+e6a3Lc/TT+QeClpS0yIOhFziMQt0euW32yEy2q7kUJ7lGbYU6jB62XgNh3S1KRDX1IIdo5j3Fsd1hN6Z2vfe0bofhPcDd4OQkIutVnyCno+emTpwJFU10SKvJzJNbJEwQHaKLEpB7W9umZ+NwS8AJNASXYO32gKsUnZmfsT9VVAyETMRMLYgZLK/kLLLpNjz6GuI2lu6s79w6CpwIkALfe5E7wQUebN6naIqEPFQEqx8utPfRTWc+J8bGyZcu20jd/YXn9tdfLtddsKn//9z8ImRfkD526ceOG0OgjgfGZl195JYnuT33q1nLddZvLqpXLow+TBJjdXd59Z3v5yU+eig+p59D9nj1/LrYVMzIygrNnToegQ/Bzz333xTeAzmobHzk2IxPGaRIRhmlpSoZvOHhAX5w+jnNnE0F7BZLR3pHDJGsg4uX8Bqs4WHF1jWFx2B1IDEKUEpzm33z/B7Xh8uzpTF6W1RfIWNhHPvtIFiF0sKdOlQcffCBZhKef/kka9R977LErQ81UiETjhAdTiIUHLxP8gLGsXrU2c1rSnDW3lpUpXgLg8H35y18tbR1Kr5ejvJrsRGY/hHLzXNm8+foIx/O/+lWeV5ZBFsS8FI4SZhHOFZ5xQsl5mZgYzfwcgkFBcrA4C2dOnS07duwsL734UqtRfjpOPKGigGVkGsgUZi7PKhvLCKhpMkyCHhUDDlcz0dv6U0oyajGCnZ1RIDKfHK2ml8aBs5YUgaoG5axhvYFTNHAO16B8z4NWJdtUiSZAUWpVoPZ9MGx1xklbrdyhLhzRcD4vJffxick4MQcPHU5plrI3kPGll16KohobnUzmnfL1YpwpH4bBtTR4ChgFD3v27kpgfNddd4XJpDblYvpTjp2VJj4GEQMH2QI101DHkQhF68xMmqqVV10btIBCTfP/OFhjnZje4KBlNSm9Zjozxe/3ZDjN/vP64kTVjFWtCsg0NXAMStx9OWTJgk9PReHIrFCSIDLOmkdnOP4xdKiSI8D3T14ZzklZCyJyRpPJAVHqLUMjtYFYKd51nJk0+KcKVx1PUCtOr4SDz8lap7nUjBhl4NHRUJLLrgvaGUBUwDLNTZWtyahbA+slY+u5sJop21OsYxqgBytrVwKsrtkJdMICgyodY19PTxw+8mTtay8Hta5igWFmVnqGOKIceUGeqqyAVEO5pADnYj6Wnf7+ZBzffe+dGBz7zog5z5oWranAMIN4WxAshkfGSLVW9TNsMcOqyydaVdmK2a7UtOfqvoyNJeBMhWp6OllT8vTWW29F/4H0WGdkLXTa5uuurz1H7XWeU//i/jJv/rwodLpTcEB+ZdmbAbB0a3tbpec0tLhWgbtivDIZPcxRqEPrDJYKS+1okX8MJcgHJXbmI08zcNnDkQ372cBm7AOmMw6ln7vPBlvv3Pt/e0gu0l928lSqESCP1oJj7O/0SUxNxijap8DXMGNh62wN0+wGd5mq9O2yj9U5GLjCmEc22pJEq4xN1p1jBtZB/0wFmmXekbEBa3PWGvKEpl+HbvUM8xfOj91qenrCAmp4KXZAbECtKgQ9yYmWpKgN3yigJ+o6THPowYrmJJkhuArhSuC6AxX2IdAfrqxw5r5YRD0eknLLl60IjOLEqeOhI2cXVAuaHgVwn4ait620x0kQnEnAcBLBegWE1ovNBcOQNDx2/FgylmSGzHLqfbc+nyAATp9JAoq+UoEXmNOlK1evip4hOzKt+lOdYxWqro6K1gAD4myTm9Ur6pmwxvaismpWyGFDnV0np88Expc5U5OTWRM9leyxuXbsi6CpJnwq8Q3Yi+/AoAUWaN047Gy9Vx1QW/Wl73c2ONfkK7Ns5vQGAbGgf34cRTrDmAbnn99A94JmsSvkU0LQGdl6/Zby3nvvlJMnj+fMCwjJ6l333JtzBXbu/iT0Mogy5BGVVY7826PBocvlhhtvCGMbnS/haj0b+PLDDz1cn6EFdwxkUu9XEiVdsWfNLDuOqeB87VVrI1uCK2QmiFDsO0ey7tdQnNsKggXLrA309K/KQN2jWinxfbHhaeo+G99MssB3Nsk47GEY3/hh+hFdlYw5GyEaasHSXG/turXl0OGDsaHsnO8169B60IteIJ10Mz/x2Wd+WlatXhOnna1xraFBYy9AEyuiQNC/c+fuKz2zEprGDLBJHHO6x57yt+gtP3feJyU0J+qQ9VS69NyN1BEHvS0SLMG7VwhX2mZd8XmM3xhpURWvXrc6LQsNy5r9oxOa/l2QYfvg884PPw+qAhMueTfDxjOCjrHBdISzw59yVgYvX2qxLFZ4mAqQZDkyLGgHqJSNLXSTfXp/x/ayd8+ect3m68r1128tu3fuynWuXX9NZvG889675Wtf/0ZQKgKajZs3VmruM6dT1cdsuGbl6rSSOGch4tCz1poZRD7e3w51NCfMcfTuT378o3LTzTen6gpRA1VEdjCCCnx8z9brtybprNrM3tHHYKzO58ZNG5KsNJhUj+2GDZX98cz582Uww7SXJwiELsmYkBtvig5UhVl/9bXl6Z/+NPfE3kIsffazjyTYEUAKQv/yu38VKnGEJZ/73GMhkoAi4tuoMBmvAQJX++hOVwRCDyTRrsiF51qzenUZHx0LUcgDDz0UVAI92jZwYd8M5dZkoLE6yRhTwGMTFWPKASFYccxauOZgxw0MTWmpZus8NMeiySDKwDHMDm5TQtu79+Py9z/4YQZcUmQPPPBA+frXvxGB4vAaUOTaDqmSHWdr+/vbowCapjCb5vtkiigz2P1kGYY0IVfIjIqBA40e8+D+g3G6GC8LikwA8xco2vYd7yazbEP9zsarKHgmzpxoGnxNRee9d98pG8LGNl12frAzzrL7FTTIJm/auKnc/8D9odjbtOna0j0Htr46s5cuDuSgv/zSK8n8XLpwOcprzeq1yUI4xLLLExOGc11T7r777kS71h97m8GlDj+qWo4AqMKlC2ZazCo9vXWwHQFSqUAfa02so0oGJRgYTasR0v27llLzkkWLruCFG6y6gIlwnbt4IT0j6QWap8n7YpRlb48p5FUZB/6AMWnholbTGta7BXkez7n3w48y1Kz2QixPlY8wq5T9+B+eys89p2xdoCmatzs6YsAoH8MXMyTrhH6NtlT8lOr9YRTJmr4bz1MN62AqRqpqsiuy9eTQ/aIJHhkZStZOlogBQmnNQWbABRPumzEkIzIlFLt1AwXwfRy3ZDFak6cFeNZTwMcxEmiEme2safS1WkFBCY45vio4ZBW7i4xPplEvmJ/MA6Mh48WwgIIw2qECbTUzOm8cC1ldDjKlvWTZ8tw/JW+tOEzZ74mJzHRoGNvso3uxh8GSz5tXjhw8XNCUCsKcPQ5D5nm0YD/koac1sb1xmsmU+7Ru9l/1lcMi+Nh4/eYKX2wF3K7D0ZJoqD1dtbFRIFThLUdiTJPtHxnNOqikaAp1bjiQjIm19Ln2UntSOKYNZT3nRAbac8rUuo6MmH2UmTt/3pmqjmyqRalaV+NNT8hyciZUfXMmWqxTAnLJAgEuPYNu3hlzrsBnZM05TwIsvYkCpcuXLpTjx46mouk7BRMgvbx8TtGNt9yU4JUMqAKCyboe5wfufnWqq6oTnMuFV6bN0wHCW02s7bPaalavNVuDc1uHSp6LvFRiAUHXeJk2eLXFxtZAStLEOzGeSqq1Ejw3gU5DFEFXqBhymgYvDWTtBAe1/64y6pDpuX2w0iNZa/do31UR0YYLwursLqQNY2Vh34LIdO3F6w1shDM4gzq1o1JS0y3Oc5q1u7rizPs+wRVIpu9oiG/cq4qLwIQcrr6qDg8kJ2H8A71qr0x02IBSaTJv6NSp6IE4jWHsmlcz1xz26RISF2uybOmK6H4JAc8ocUM+QWMlbGRgBXvOuucBX9m0+brozRnoByxTrcDe+Qz9+Zo15eiRo60esasDf97xwfuRoUx3P1X7uxhp9+77A/MK9e2CfJ4dReiiv+uGbTfF7oA9CnCcKeeaDk0AhiFteCB2zfODwB0/Vp04ts11VTLZUzoFg2FtsO5K30FDwHCtRvaTJ1M1dM6smcQmeZDY5HTRG/Qd/cQx4mCzo9bLeZU4st4CEvbEtdOD2KLqJ79sMn+imW/CSfT+0G+3svorVq0o665WWZ0p773zXpKs1q1We2fVIdhLl2YtnJFlS+uUe/TS1fG/UE6dPpmREavXrA2Uhg7RE2qtT506kQSAz4AksimSi3R7ko7Yqjpq36AsNF0LRuX8Oy/smx6ZJkBOfwP9OjUdvbfzgw+SWJLdTzAyIIDmcNcAoZlByC4KilUg0n+hZ40+1QR+7nz2L9dcXnug6Yepmcmsu3Xw2YYBzVrcfvunIwMDElHLl5dhZ824i6nJVB2gKshgBrKuWBYd1fS22m/7416bHj1kBHrAOLy/+MXPI8PktW/+guyFzLoAUVDNDjjXu3ftrT7cmrV1Jt3Ro9EVaYqf3R0bhPbc2QlLr/lHYwLG4ewpH8O62sMjhw9lDQXU1S+qBChN3w9dY0yDQEcF46r1VycBRq/yO5shsvYYGkHiW8DPJ5CYa6rc3odBWJCsEode2p5bU3oDJJJOGxq4HP/S3hPKqk+mo0v4h2zcluuuS3J1cmYieohuA3eb2zO3vPryK0ky6KGDjPm7v/t++fznvxA7s3HDhnL3vfdmDTLL7IIAa34GXUsCevGRyIjvdO/0TchTOjoTZIYk4sTJ+LrODt+Dj2t/lqxYUj7+EBNpX9m0YVPWgk4Q7Ns7Z1fi4Oqr1yWQ8P073n8/w7CdjxOnz4SRztrSD02fr4RCyCNOnSntHZ1l+3vvZ96VJPDtt98Z5jrvobPc65/+2Z9Fj4Jrf+Mb3yibNl7bIoKp8cPJE6fKiy+8VF5++ZX039NJkrMXL5nfVBEZkE3bWrqQ/VdJW7F6RWk7f3rvjBkAmL48mMY7/SBpppuoVJOEO/znw4Zt1sibcmiqO03FwM8dpqYykMpPC69dITUdRaDzwosvp4yMBpBj9uCDD4ZgwEuzmJuXSb7jzjui6LDCbd26pYWBvlyn7l65tubxc3WWTvtM+fWrryZz7nsdDHNUjh4+ElpYWV2HhEC/++57UbgDw7WsK5PdUITaPI3uNlim7n/8n/7nCNJ/+n/+nxhuawPW5FBwQmWc8O7LYjz40APlq7/11bJsucFIdY5I2LfGp8rbb71b/uZ7349Cr01bHVFkDISNFCBhjfLcn3v8c1co/NZfsy7VHs4/mu8wX4CfDdQG18VLF8eZhCvleHfMrsM6GxhTg7n3s2T05i+Io+wAyiS7T4ej3qvqXC1ZHj56JJn2OhRqpjrjQ0OBE4neOLyc91BGTs0k6DI/xzMxsppj/RFsml0ke+fz1v+zD382DbFvv/1ust4cfwpPRpvhCrZy3doEdVPTE9mH3/7t3w7+EiuJrHEy2vPmBkIQjHb/wpRn43RlYGGFIslKcfAoP1maVatXJgNuzznfAhtyLUPFAVP6hMGllGV8rFWyWKhvR0cCpWmYXziXFNb+A/uzTiyONaYIfSdlwvg70Cktz2jwNUuiUkgHFjI4kPuglOwB+bZnvkNQpgLx0ccfVSKCeX0p83OEwBYxI3r2ZhaPEm6gW2fPVkiPSdMtcoXg+Ts7yjtvvx3H6Zqr14e5jXJcLkia0at1KIaZ807JyZrFkT5X2QgjS5pI9ZSMjsTp0yMgQdI1pzsTlWVyVAVk2gQywfaitV6+Ig4Vg9o0MSeAQZOqD6CjvZIFtHqVOAYqrYKBG7bdUC6eBzObnd4Kg8isJYgnvfXzZ5/NujCyII9eAh/VK/ts7SRTQE7AUlSC9V8FErZsZXSF+2XYOOCCci/Xk5Bw1mXgGJ7MO+lor8xWfX1x9ExIHxkaDKaf4XVvIF0gXlMzU3GWlq9adWVeRc5i+6w4SAI+TuaKpcsDT9ATyUFEqd4kkARz+tJABmRy7bmKGONKX9OHKsyadGUTZf0XLliQtZaB9B32S1LhEqOMna41wFDVvkI2Kg4/cJwWrE3jKViHzHOtmldHhgzIOCeD3Ep6ORf2J42wZrENDycDCcqxdlUleqFnAoubX/sXyZzvTuASutKpZEZTpeyuDcYV9tkTR0VihdNEZwl0QF28d/mqZZEtAZhMdaW91+8znuv6jKDWei9YUHt+OC50BZtQSSGqYeaE+D7XEtCAuqlMuEfOhix143jToZxif/TX+Dl2PN8JmkqfSPhIWGANdc4xg6rG+qzMKhnF8un6kiigGNesvzY6T4BtsCVyH+sWOyWhOD5ertu0JbOmZMT1pDR9sKEqbjFLrli1PM9KXjhlz/zs5znXkA/OnT4z8somnDtzJt+5bduN5Z57780QSg4OKHtzDUFHhVGiH54XpxGtOt1Nx1k3z5CETxrmB+OcPvHEk9lHLIKcEmuThCb41dRUkgn8AzBnL/YsDFH6HE6faRFxtCW4NlNqbAT9c2VUA0HzvOyKACzBGCr6VOtHy2OPfS4zscAO05uAThmV7vBQeeGFl3L9O++8Lfdvne0ROR8YuFR+95/+N5kfcuTo4eg4FTv7oGImgw5RAJHifukqUCCzsqpduRzbASK09qp1yYbT7xKbUwhpWqgKvkR6OvWQdXSk4gUO1cBT6Zv6mgkklX08cVwgtDB7D42T3s758xJU0qW+3/rbW3vn2et12uKzSJLKfCeJd/58HGi+l+TShUsXAtdzrwvmLwxSBYxUpSPB6UIJvTPVZnWifK801hWu2JmgQ5+UyjX5D9OgJFM7tkPJ8crs6vxJYPPLrHeSMtNtWTO2UMwLaaBCmt7xFatyr5Ju7KIKiYy9Z+C4g5C6twaS3jGrI5VLiVDsummmh0YZGS179lYEiCoGf9H9kQP2SrLb89B37JhkFz0bRtD0EI6HxdDzQ5hIjnS0zUrvHp3U2dF1ZVC1NZAEALvfeO3G2MLde3el6v+pW81mbCvHjx6Pj6o/1MxE0OJf/vK5+EsCQgNEt910Y/QRXW0gdeZJdnS1eo2rH0gvsY2CFNd1buuMoukUDWqSqs44aoIiewe6htiE3zAzWavrfLrKlljhiGTPnjmPS/oX5G/rCo3UJrHWggxLApIBe94Mn66D1yvpxl/91XfLUz/5cVm9em15+OFHs/4SgvTyt7/zl0laQi898sij5cknPpdgCmpCcsB679n1Ufl3/+7/LG1tnbHlixYviZ5AUEKGBNiINhQnDJZ/8snPlzvv/kwNdCjiP/+zP02Dq4nIMj+BRrQUdsOMYTNBYBj+Oh8DhWtt4GswlE2DWmaCtOYaNPhwQcL29z8oP/nJ0+XLX/6t0EbLSAVC1deXrAOHN5ngtrZggjmnroP//h/+4R+StRSVirrT4Axidf588HqmjzPenPN33zGQ7bYoo9OnzmQgoEMvCvRdL7zwYg72hcua+ccyGIxAcHo5eQyK6PLll18sv/d7/zwG51vf+vPyzttv5f5uuvmWCJkMCmXuAMP/Gxb6L/7gXyaDNNaafYJPXPPeO2+/W5566umye9eHEUoU14RIJUMDsnkdsiSPP/54BoWqrFF6cXB6uxPdOqypEqmstbL3DYyjCWymQdnGxq5QPhLKCJ+ZQ+Pj+XkowpctL8MtWuWmGdzvg/M1mGyk0gs2AZCDrNLXVF4SFAVfjA6zBkki7cB2OkCIBsrOXXvKc889V8uqM9Nl965dyfRpzlvQ119++MMflMNHjpYt129Ns6S1FPGLzFXL3njzN8GZz53bU775zW8m8Dlw4GAcR3OFyB8WHQaG0RcAqIiRadSHKFPJncyKfgvVJvMpBLGMNcXHEbMmnhVEikPFYAvsVH6QaqSiWUqGV5IFSkM2yQFEyQnWIHB2XQqfjFgXjoJAo6HA9HMKSHDOuNcenbbInOqHjK/oxEwc626tZe/AtAJLmjsvTmgc0uGhOPMHDYTrmx9lRjZUDTiLIKMqDK7TOPsVP42AoDtQMEZSMqFNwMHInqtwPkaS0m9rkQS4bqAWFy/kd54nPRdjo2XJwkWBYgyOYFU8kTPpnukHTpwXxer9Pks+nBVOdyBAc+YkYxiSk/Xry9gElsKJZLgY/HVr1raeayqGzb1YN0GJTKam6LOnziRg9qxvvflmncOQPpT5Meyu9/pvXoteQWFKxmUynVvnEzaZfAbf3epncYawvQgePIvGUtkjSQ8VD+dJFuvGm2+MHC/om59p9c0QPtU6Rn/Botqsu3PP7vLQgw9ljWVV0dPaQxlhw0INWhWQXL1+XfbaPTrTqrLkBvsVpc8hs46yvoLkbVu3pWJkoCfjnDlMBgnPNgtIb06FxKmOadgV6Nh3DlOqNQsX5DmaAF3WkUENvA/TXKBHaJJr5TlQ1lIhzk0gkgoW53JiPJS+ft7YBO9PNrQ1s0PQmR6unp7osSR5VHWGh7N/qqvkgT4m7z4fbPvlOpCy6rvpnFHwVH08WLU4c5WoYG4ynU11yD7aV2x8SeK1mPycbXqE00qOFy6gj+sAXc4y/WX/OfIq2mwHOZYIy9k8W3un3Ls1TEVqNkeutKpTXanqsEn20h80+0gBJIhU+wK7nr/gynwcwTZ7BhIKusuBA1ujv8g8ncXpk0WeHK8D9yR3JJmsk4Qb/WDGGFsyPll1vwoNPYT1SFM1mfv4k49jG5NcGB0t+z7+OE5Z1Rdrop+QCoEt2fuVq1bnfXS5M4sd1XWtE90toAY15CS5f5+pMPGL0eXXXb85Mi84AtmxD3p3K5NmdVjsHTlxHVUCc3YEBK+8+nKCbT6KZ7L/7k/CBA02x0oje9MfR5eprJ07ezq2HZuapBU6W5UEBBiSPHXA8JkkqcDo7f1zz/28Zsw7KkPbtRuuqbI1d27OGjtjBo+ekNqvMlAeffTROLmQAJ5BggHkEDwL0c+NN91cPnXLp65U08OY1gp6moCQs+eZ06/YGoZLR9nzRh7HRiopSgM3b4hJ0qfYVufcsZFQJKqQzhaZB633PSpYIHZ3fvqODGN05jjQ/qbb7WlvX29kRQLX99L19oas8q0kBe1Pem36F9XKi7M7NZmAIOMAujrKMAr6oaZPVNA6mXOGCc8aCS4kFf3MLKhtW2+ILrYOrgkirKH8zDnVoYFUoOjzrs6KmFh/1VUJqN0buQLfIhN0uqDKK0yLHbPS7O5c2t8kxPixrcDMGnHE6ZtUYnt6st90pAQXvZ+E8pKlZWRsLOgOn3XuGxZGPTqG4168cCn7RZ7ZLwGZRPof//Eflz/6wz9KsDsxNREfBelXgofRsbRWOAd/8id/kkHCfACJOBVPgfqSZUui6/ls9MahAweSUOE38HWC3umtLHiVerntis1174I5NlnCsqnwNH69IFAw5xrLFi+Nf1WZHYerLm/pFgFmiGFKJblp1sq8xMrYKqhCOkPX1zEKoGyqhZVWviPIqL/5m++FXOC667bGRtFlg0PD5dx5e9ReJqfML1xWvvSlL5bVq0DXRyoV9by+8uGej8t3v/tX5eLFwQS0iFmsB52J8AefAJ+2DqHviX74X/63/7W0nTu1Z8bmi/Sqg9YbZWGTMVTZdAZFANBe2nLICGZw9a3eigYewXnjxPmMa9UMPRiaPo7aWPjhR5+UH/zgR2koeu65Z6IIRXwy9Wbn6LFISXxgILhg9JZh8unsjOAQSgdWpGwh4XZ9h8U4fORQhJ7TRVLGRrBADCX7w4FkYDhHYbD56KPy7//Dfyivv/lGMLy+k3C6V4aRc8OI6B0iJHfceWccqGeffSbfIWt9//33xyFwyBxcVaDqlNRm3IHBy8mOLliwqAxcHiwvvfRK+eCD3WHX0UiJhYSz7HAeP360DA8PlJtvuSlc4Js3Xxenf2pqPJUNDrVm92s3rE9woXxdB7lWdgwwG4J70803hd70408+ieNNgTAc1o4zRAmpLHj5XG8w6tVh8Sz2zvpcvHS5LOivDCvWo+LZu1uZ1JE8V6AuoXw8k4qZg+u9dajcSGi0n/vFc1GKlCXYlEMJf3333feWD/d+lEFQ+w8cKQ8//FC54YZt6X1iuPUugaft3/9JGRkdKp/5zGfKp++4PRUKCmnDxmtDvyrgrRWo2j/w6q9fKQ8/9Nk4jLKijI8Mo7Vx6MiDUji5Eaj6Y/4EJSpbLyvoZxSFDLmDhI2Ec5r+Ekjy9hooyV7bO5kumFNOITmgoBKQL6nED4Kx9GJoBIUBPnkiAYpghtGMY7F2bQwIg9X0ZJi742wKChhA8u4Vozc4kGrl8pUrkyWljGUWKWF7PLujM04kg9HMS+FceA7ZZY21J44eK4sMAtXcXyojlWCLIyfrRYZPHkd+AdJWGdYoF/Ive92sx8jgcJyQJSuWl717dkcZCuRTJWhNsnY+GTCf8Sxh+blwPt/JKaAvOIoC1s7ZsyObvsf9mvej50Hgag4ER0W1h+NCVpyTRQsW18Fmhum1esz2HzyQ39kL+1llvitOGJlwP/TNiuUroy8SPA7p56kBJkZJmUuZQveInQxhiCFughiG1Z8DBz+JM9fe1p65O+TGeZJBF2zJfH3q1lvL8Fjta7OPevvgoK2H5+yUhGjNZiHvvl9wygAJWJEdeAZOuSQUHW2NZJIFAOSfs0Z23H/WoMXyRwY4JfQzB07QDGseRygEFHXejP2WafdejkGSTa2BtE2gGvlPk/RYenScvUrMcSH00k2jr2v4nfNnD5wTe01OkhiZkNEeDi2uM+MsCMIDXW3H2gYKUpMF9JWscppK20ptYj51MgkTjlHtk6uQ1VSeMMC19FWdaTKS5549Z3bWj96yX+hkrT3bxNmr8KvKwigwld3v6pqTxIY1DAV6q/okaeberYVAiA74zqkeAAAgAElEQVQIzKmjMxULGXe6xFkNdHJiLAGL4XfWVZDKXtR7uRTcvbMi0ScgQ4bCxiDcUYEQmHh21NCVJAObXUnjLhILNMerV9W+Amt26223BzIpUVQHnFY5AcnLYMVLlyLrmJE4FxJqAnXXVm17+qmncm/sHhIa+lQQF3KAixfzbE11j0yrhjewSbT35CFV2tY8F3KxeHF/efPNN3JdVWr6jv5zz42eqtCoqVRrVKDNS3PO7YVzNad3TvqxJFQEIdYLdt9+oMj17GxS6L8NO58YjS7il6ikQwOQCRS9HG36tdJnX0rihR4PVfPJU2XFiqVxlFS/EJ+wf9XXGM35EBTQY+9tfzeQudBbg2G1esM4yw0ygLxZH0ElmRC0kjUyw+9wzYqWQLpwVejXyY2kLjvfBOshzumtqI6m8tAEPdjoMptpqtoTvkWFrNfGctV6xC7WODTmw8MhhvA9AsPGvoAH8ssOHNyfwIW+zPy+iYlA1dzrypWrgwpIf3fQKKqsnamAVDp//cTt0ZMZKJ65QIZMjmavwA+9j55zZqpdWxDol+8W8BuvobpPB2L48vLsixZVxtTuzs4kHjn/qaTyi7DNDY/mOuxQEintbdGZu3btiL5zT5KbUEnVt+zKfgqgrIHhrvQnWWh6qQLzHR4qZ86dTcWG3nf/7Pq2rVvTp6p3y9wta8NehPjjPJhhZT7ctmVb9rtn7pxU4yTWrGd8mBAC6bXcHR/giSeeCERL8GlOE78Q4YqEEz2QfUUhv3xF7Dd9m8Qk2R+ryfDG/6Zr8vtWj2MDVW5gfvMW9GVfshZtqqwV4kdfpHqfWWatIc9zuoMWkTgjz2zKTNuskLiAxHmvxDy9T6+RNX5l+vcHBlN9ff7558uHez8s7bOMDpiMjbVfkzOKmsgyQP9Gy7333FXuuefunIHYSD7a2fPlxRdeDPueKhSbAXrIx3W/qaaPIMq6FHsoeHzyi18sbWdO7JpR7k3De7JldQqzjKiNJSxeynUw8s10csbLYlfWjlr+BJ9hJO67//4YTb8j4JRJ5R2fKe+8+1555pnnElAY7KWqQqBE2b6LoVVSpqgIC4IBWRKOEmWawVZtJUqGk0ARUaqa206fqYQHn33kkWz0b157vQwNDGWIl+sSIk6h9xw+fLR885u/UzZs3pSqDQVho5vNveOOO6MY//N//o8JdCgV2TUKS7bL5rlvihZeWsnsvvvuy8E4c+ZEi2FrsjXnRYn/WPn7v/tBef+9HZn+y4gNDA5H8VMO2dzp8XLrbZ8KrIsiGxurzYZKuNYT05hMJ2ODuhSEwWGzX5wAr2NHj5Tevr7gx2U7KD2GjsBmwJ1pxwv7U3ol+Dduu6Eq7ovVsZFdZKA0jS5bubx1kM7noFIolH1gM2iS51fcvizBvo/2lavWXZ1DLqB46qmnyo9/9A/p0blq3fpkISm1wCQWLKgZgYnpZHFw9/tuwuxQNvhgSsHP39/xbnnwoQfLgvl9ZfnypVHiSsCe3fdjo1KJWdS/JFO0ZR0dOGQUjDjZq85cWwIEvRUOoADC/rkX+HvORXq7Mu18QZw5xk+mnPJt8NCUJoeKLDbECRQX+aBsQhowMxNlESgPJT+nOwYObliQrspgrRlO99JgnylqAb69+uKXvpyDytiEjKAFSfBdzmMakwcuBr4wNlq59GUROY0odHv030xiQanD8jLZfOmSMA6GBrtvQZw9TtgMCs3LMv21qgLP61zv/mBHDB35E4Qk6G0ZN3vjZdaKoIZT74w5K5nfExrLSrChKpDsW3d3qN9ltjyn69IjzWwK2WjGQRBiWCIWqcX9i1oJk8HaJD1SYbM+d/zIsTgGHJM9e/dktpWZRB9+/FHWx5o0VWd7xUmmcClGZ4Nx1YhMaVOi4ESM9p7du1vDI+HTzycDH5jaihX5bpU6mUJyrfKr+mFSd0NbTgGnAtfXmt5tdsLSpTF09kGg5fyRKQbuKIacztrgC77m2fxO5lJQFwPWom/1TCoIMeQzMzGU9ldgwXlWPRkdHimacVWM6Ic6ZLbEQF00ZHfZ0pyRZGlbCSv73RAS+C56VSKkOvftdUbQTEklRjUEtFlGU88LQ8jY194ofYkMVoWg2TMJNIGE53AeVGEYerLEcb0yMb5FTGBNGL9gzkcr5jxJt545uW4dZqxPUBZxqhw8uL+SiaB2bzlteip8ViZT4KMnyt7P6qhzpeyhBEwlyqgJPk6lZ+HsCoDpBobfGWwqbA1cx3M5x6qBEjSC5jAUzYDizE8vFagdOGPvXEOEh3IGJE+8nGnVVck30Fd6i9Hm9Fi/F158IQ6ptffMoCxN5cv6vL99R/na176eZARdtu7q9dEtjV4kt/R4DUIWJUiSJGDbPHd6oWbPDlWrn991511xFEEV33zj9Su22R6ywXwEQXKSRSOVSdL3cvI1NqvkqMBwJCUS33rrjTqQk2M6MpDEqWpdM5QctJMc07v6lUBRyCD9S/8180ecF2eTU6iiYD4LvQL29ru/+0/L22+8k4RkhpR2d9eECWbM7u4kEOl2+ye4OnX6RNZ89dq1lab72NF8lj9z1113Z53fevutcucdd6ZK//777yXwkpjg3LI7dIh1o7/tuXu3NvQI2ah9a7Wf7B/bDecoUOWBgbJr964Em5wxTn/tC6osX/wK71MNkPCDUqg24XTOY53jVp1HMsmu6pUcGRspez/cE3tH14EpN3O+6HXBk6qEYAkEDuxYYoSdEoCx24Kh+f2qWXqvK4MhveK5msqNShiH9fbbbo+e8rsG4hSob6od9KU+2Z6cwTqmhPM9N9Bosh/imP+fqvt8suvKssR+MoF0SAfvPQiCBAk60BaLvqrI6nLqrhp1z/RMTIxKGsUoJkIfJf0Xoy+SxqntdJft7jIki94ULWhhSBgCBEB4kwkgAaQ3it8676JbyWAgzXv33XvOPtuuvfbI1VSB+XMCxNMnz+SaZBNkDSRKgmJgoC9QebahEl11lCWDiyODSTK1Ejn61/iHN23ZWtZKPIT5bzJJmd/+9h/iy915112t5EiFozp3zmBvL6TPa+nT+tM//ZfZQ/rTF90HPt7b15/Kn3VxH3Ska2xYt7b2eI5WKnBy1CQ5oZZUOVREQLBvvvXmMjY5Fkj24UOHU9W67dbby+2Z6Thcfv6zn5UNa9fXykxHe/qZ+ZX0UgbWLllc5rWXSlfd8oP4ZGTe55CdpofYHro/fo1gP37NxERF7bR652fb5m6gdkDXPFdjl5vEVoP04VdcPG+sy6WyceOGrP/w5ZEyPWOosUCxjidoeiUtg/PT1dXRSm6Nlffe21We/e1vMz+xs0NiTRJkeYhpJPU6OyXahsqt27eVf/ajP7pBFDI31x7kyvvvfVD+9m//Nmfu4pAxDOY1TscWSHJ0d3ZkLMaCIDr6AyFvO3dq75yHbhxNijql+0ULw+oyPHwx8JeNMPs9cHtzUXS+mkqORSDIFpMS4zxSRE3EWOEhFVv+0UeflJ/9/Jcx4DLfghnOAtpCjgGhVU620EgK7rr7zvLSiy+FIrJh+Hn88SeSzRNYvf76axEqw5U0SzWwgw8+3JXGy7vuvDsZeROWOT423mvA4L7znT8oy1auzFBSAoa1gc13D+6JAvjLv/zLKCGH1zM++eRTmUQv4GC0lNMYElj8jRvWl1WrV5QzZyn9ZnZFxTZ+/NEn5e233ovxRpet+VBVB601eAAlev36lbJp84ZcP9Nv+xak7Gz9ZQc8BwWprI0NDJSsceIoqmCuP/2k7Lgb28XSQFPq3JbacM2QMOiey6Rme7J548ZE3hxq+1jnzSyIICuxyq42EBSCRTlRYmRAcMihu+uOu1M1s64cZ8L47nvvlrd+/1YZvsSpqpTVoe3NnJDuBJzLlq7IPsrYqd4orwcm0dcXimKwnzSaw9TPays3b72prF6zKpUS8iMTSCGCowUy2S6DtCIKXZZu4aAJzJpz62A/csK5ueXWbQnS3K8giVMvGKAkGjy0dcvsmJWrsu/u2f1QVnHcOzsSvArKKZgm+BbkWEPXU72RKRLIki17wsg5F7DUGjEFnU0FtPadISw4Hpzud7/73VSOGEP3GHpMlMODlULYAMqPPv2oPPy1h8vcbHucHL0d8PpgabUfAoQD/vh8DIqghfxw9DZv3FyOf3UiDruBoXoBZLlQ0TKCPuNqmnI35VxwMsF1ZNg4tPYZNIBDDTZ26crlG2xNZIVh4+jLeJNnjbicZAbf7zigPoNyTMDUcpAbZ5heopgF5ffdf1/6wBhiA2jdEMf12sj1ZKP1KwnGGXZ6RA+DgbW+r1O1azWOw0Cm7KXMmcQNGapwztFy4quTyULTY8431iyGyD3TSZw4DoRsJ4Y1OlCiyOv7FvQGliEQJr+EIlOt+/uC8V+/aUOMlq/X33gtCQiOn7U0r0YFhkN14uTxyC0nV2OqihQZJ3vuqYGl+mxy7979C0aEJpfDNy0LnPkKtfruGf3rjB8/cTR7XNmhKmtfbECYACsjnmy6bDTqYhAo555jL3FAH6oyOKf6qkInjS69s1XJvjoS56yBAlq35vzV64y1AhfMYX1ZI9eG+KYHEBM4Y4P9C2NHUhkaxeZW+3s8k4yd80yHqrgND1+olZPJqTgfFVnQGyen9h+io0fPPl4mp+v0bvehd8L7BFyZ8aLZfN78sHY+9ODXskbgk9aaEw062EAy3Y/9w5ZG16Y/KjTPXWXZsjozxrnxXJ6BQywwoAfovMDZWph2uoKc+t/+kSfsSyBfHFnJoFTgF9Rp5q5x6OAXuS45MYPD5jX9Oc67ikWGkU5Wpkn7a+3IXW1gnyvXr40Gyoa8Qo+OCouAqlZluxKQI9dQBdKDIklCly1fXvvnXNdrwU+sfYUsdpeOzq44HeQFsiLMh3NT5Z5774lDb1U44+RI5ZTf4V5VpdleCauXXnyxTnvnuLXPr+iMyYmwornHPbv3JKla5trLm2+8UWcc6V9ta88MtfVpMh/OHD3ysHHj5vS/Zagqn2XkciV0WWYwaA2e6Rt+jOf+/vd/kDOF0VPvrDMDqsW26K2yDoIn985+S/LQv84OWyww4UBLavpqkg6BwF42aX4me12HndcEYkUeVLIYgZCAxt8qi+lkAhrEJen7jR3qTHVLT2wqliPgPzXBAHYksACf5N/U3pH+2KSBXkllLJdtrepG7dGVZLxp29YWPLT6eg1clT0k/xX9Mx1K3/iNhoK2ZCwVtTj5BH8uexKGs3lg40tqgmVmNglHlR5nSWKpQmDbw7Ro7Vz39JmTpcyrOtT/zgGdTfZVe8tMrcTm7KZVojL81mpyZZvFhEm3dC3oKu+//04CUz6HPrg6E2sgsmS9wO2dG6+XGHJP/CWVLzILXqX/me/lbw2c3X6BHQsCUKR7Lj6VsxyY//hYHY8wMRHaY/v06Z5P489iBXbPTz3xjVRnzQoEzfrxv/5xkqSnzp0ud99zd+SKXKaffMP6+D58tyOHvwi6Qj8M34L/wEbVxOjV2DTyDfngC3scO0m+yR65PXT4UOygBOeRLw63EsOVBpwNQAgmkQfyaGcX9NQZXNZAYeQqcqLTZ9LnWuF4E0kYmZHjM/bu2Z2ATEXYmhw5crS89fu3y/FjJ8vKlWtK25yZmQfKilVryvkL50p7O6a98bJo8WD5zrefLo8+9mit1LbPi392YP/B8ouf/13V4WPVz0h1dnQ0OmxRa67mro8/TE/d//jjH5e286f3zcmUgLMoeQWWsnx52YKSbV57+f2bb+RQ/vBHPyrLlyxP9pKTVAWGA3YmMCkKIhzrgwvL4UMHIkSyl6GgnEIFaW7B1XJ9dLz8/q23U2aWLQlNYG9vlAHFx8gwLJw27AvIEdzTK6++nHtRRkYL7fN+/otfZjbA/fffW/7wD/8wQRFhEDy88OJLyXR//3s/CKxKgzLBIuSyJL97/nflj/7oj0pbx7w4XIe/ONRyOmoDn4Omkf21116NgAgkVq1eGcXKiVFKzcDAs2dy7489/hg4aVm0ZDAwijRwtQkg28vRL4+Vl154qZw6da48/vhTmdUTJ7BvIGW4V197JYMxNTY+/vij5YGHHsghVT6FtyXUdeBeFRT3FoOXAYwVx89Z9Jkpf/f3xogFS98KYoNrn52LsvR9BjFNT8UhYo0ZQJ9prRPYoIOFRTXssr8vFbExxkq2xrU0jGoknZ2Lsz4+hvwAZKYnWaxXXnolhAJw3Rs2oR79Kv1YMouC5j27Py0P3P9gDJ3MhgZOgag5C+QAbIvifefdt7O2gh1NxIyKQ8dRbbIFqiuyrhSdQEeW3uehJOUcV+NRs1TkTTApuymAISPgXhrNySpYVQNPoBAEFyBE/pZep05l9joTB1SNY9DMuLjv/vsTZE3oo4qTP5jDZ20rc41G3tnIEuw15aXhFKmCwK2BhQlk7IXPsLdgAypBNftumjuWleogDo/UwZLkwDqsXFmvp5JjmGbgZpcNndMLYJDpvMBePEcdDnY1JXHUxzJm1sqzumeyINChNGtzeoX8NGfW7xm0oQtDMbinzkh0LKk0vzN6LzTXVggah07lwdoycoyFjG3tH6lVLftNfhnGZnCqEnhT+UC2IbjEvJbJ2qUE34xlbeWq1cHPcywSOBg8vHRJggT7lqrR9Ez4+cHf9H1xLpuSt3PlezUqjZL6XMix/hsZZ/fnGTkgMoDki8xxWDWSe6bh8xcq9GdgYRwPr4+T1jEvzIhrN65Pta2BxzV/ZzAM2sWSx6mZnq1ZUUbo2NFjuXaG8rUGI7omGXGzAk+BskQL+eLcqyYIdOsML/TLVW4qhFjZfq4OYZyZqT8bbIsWepyxr3tR+1zGS3dr5odrCy7suffaT1cXQNpHeys5JiBhrLymYeLi6DNyyT5fHMqZdx1BeLKH01OBazWDMq0huRBIw3drVgcJ9v6mATrQSuyR52qAs3FT7Xdhm2TasfxYZz0MlRGxNvCSe0P9ZmarPHCIGoYuGUnOgQSfz2LgPaN+QcGXzw5d9uxsrai3quV65EBfORT2KtTw06A6etkW3ugH4PSQQ46m/g7Ze7LKwa9VopodrzCma+Wdd9+NTeWMeZ0gSt8OR0yz7rGjx2Or9H29/dbvw9a2/dbbIpNBH4xcSVUiQ1L7+tLvxH57vwCeLgA75lC5T1BW+k4yCLTX2XnuuWeTUJDIQOACekzfCBowX6kCs3+YNZt5Vj6LHuBwCQwkfQR5hmgH8trbk73xWRzIKp9zCUY8b9YM81ZrsCa7QLfRT4IRvYjk1b3T1zPTs6kwCFLT09bblyyu65w7U2e2qaiROYkEFV9nV+XGugrkyLfEK3ITWf8XXnih3HXXXTnnIHP21nNW3ViDZP/SU/wgTfyIdyS5fP6N/oWpqaACPCfnVzBMRuOMp89pSfqGBCjkX0WsGUztTPOdVGDSxzw4kGQIBEWTsQ9z25UrqYxdvV5h94GVTqG3d5Y7bwS4qq9IgQTbg/2DCZrSq9k6/4KYJIX6eqJv+A/IRsiHhISfOeWZs9I+P1UY1eYMHD9+LAGlKpkkFn3ToINqX49e2LkkmiqrYSWwCOFNX2+qcBzpKxkq2p0EOBKIiZnJDB+1T/Y8vbHLl+fZRoYrNKqpKJEDeqO2YoAxdeZzkkiZMAz6y5osUFVqwW4TMAUODzFTER+1t7GyBTvzTUJ1QV9/koHWnp9Rk71HI7uIusgRpl/wCH8TJHveUO+jQz9zJrpdsDFdZqr/NoXUZ6Js3bw1e/iLn/0iSYtvf+uZBMZ79u1N8krwrJdMtfr2HbcnASTo2bPnk/Lw179eCQ8OHsz980/BCvkY5NPsQTL8+muv5rXN7J9m7MPFoQuRZ4lVjfyqsVABNcE5F1vIN7Hv4NhLFi0u775TCw/3339/4oS33nk7/tZ99z6Qe5SsNTD25m23ZPabSiN9oMpOT7zyymtl757Py4rla0t3Z0959933Svv8zlLa58ry5UvKho1rS8f8tnLzzVvKfffd25plZhxGf3rxXn/tzfLhhx+VqWmMt9ei36FGwGpXLFlW7r77rvLR7k/LhQtny7/7d/9L7dGRSRccyLqAipjhQhkYfPb++7viIMEJOmQgHbJXnC+HOnCkc+cDibEZM3Ol/OZX/xCDqZTrNfC2sj9huVi3sVwcks2YLa+8/FKyHoRSUATD7KBzjj74YFcc4zVrVpUf/bP/Ps6FJkECpMRMme9Nb8L5EBGYs7Bs+dJAABzk37/5+7J505YMEsVo8c7bb2ezwKueeOKp0ONxUCZnpnKIZWgyn6JLuft0nsvBhGF1UCnsu+65M8bLAZUVkhlWgaCcBVoCkcVLNfVyrmfiiPNGMLy9/PIrwYD+6Id/nKw65SAAevbZZ+NInT57Kg1Y3/jGk+W+B+67MTCNEpMRkGEwqIng2WyOkQwv50W2S4Wi4iBH4lh5Jj8LIpStZfEo5rPnzsUxp/QZ1LOnTscoyRinDDlssrcG5UXJ0p69WDMosh4XzpyO487pbViPVCucOJPlBVGXh+C3r4ZK8re/+XXp6ukpmzZviVETwKZ0fOdd5ZVXXsqhCXPSWA2+KlyhPmucnLOno3j/zf/wb8qZsyfKbbdtr4MNMzF9Ko4eyCLHXUXqrbfeLnfceVfw7O7dEKw6v6Anjkid3t1RVq5akUZcilkG0bM00Bhy29Aucs5UvtwPRdUE7/D0jUNI8TIKsnQUsH+tL/n0fpmN4PvHzWioQ8ZAt+CAH/n6I7lu6EdnZwO/kjUTfDHS7inNoIsorS8SaHAArJH9EySZYu36kYu+vnL+3MUceIFpN/KKickYFkpbsKVXTdOgtX/nrbdzX4auDqKgbGXSEqQXkK/rZXZqKjLB0YF3ZkgDmdAg0Aq4Lg8bHHyydBmOGTpZQXlXDJjsVjOzJANA+3qjyNMY3Bq059mbao5kS4Ym9vYl+MMG6XxZS+eFo8zALhpcHHl2/7/73XMxUj/+8f8URYpd7fiJ45krw+HhUJI916E7Xnjhd9kLEB5ZIn8T1DZBVyp0s6UMXx5KQsc+0FMNZKnJ/oImYYekwH3G9ZEa+KjW+hvHoa29lL6B/rJk6eIyD02tStH584HG+N77MrQQvr+nJwkeGHnyL9sKisH5VjlokhF0Kn3rHDSMejKllREThrstPXyoVWVza5bbYNU63LajuzJjMoK+yD85DRNSR0d10BdV2FgPGFULo+156B5rzMF2HsCWfKZk2cCiwWTzLlw8n2Ce3QBxc1aa3h2vayrHHBDJoXrmYMFnEjjR9cF2w+sfh9fHnMg5qcgDwSBHhA7l3Fgf8CQyRPeTvWQ4RyrjFzmR6Bh3FqcmM2/l7DnQtFXR9yiS6XxJO8EXW8QJpV/dt/PPHjiLtX+vNv6778SNrX4kP3udxukwS2XOnNlAFRZnXdObpH9hfkdsh+s3De2emczu3VuDmeXLV91ATQhSnDn3SL9yYEHhJH0wZ5odJzHis/wrmBKQuZ4qDMeI/IO2hpFv8eIkk8hy5rHoz8ts6zpN3Awuelp/Jdp6MsR+Z4xBC0IpqVDnAK2MXlOtdd6dF7pBwC8Dy+ll0xctXRgInIqMKqG9IfuqlBx6a2uNVCIk4TiTziI763xaZ3qxmV1SK3c9Zf3aDTVwunihVS2fjb3COvjVsePRWWvX1fk6WLIE5qPjYwkMBZT0Ut3T2ifi+ZpkAnRJqt9oiNeuy35n3EJvf3pw01t4rQYY7KT1EIjkjC6rDeng+e6Po2oP6GP9M9mrQDHN/dHTpU9o+w04umQJveOc0gcVfjqbYZ/OcRJRLRpmdpCfIoBrejIjjxdB3XtaGfH2Mm9+ZxxgTjaZSk9Rd3c+gx703m23bms1s1e2PV/2nn/oDHAqJyam4lsIdPL+S5dz9vSeSjSomJgBo9JHxjPEcn5n0DP8C6M4rJdAS4AryUKe9u39LPf60ENfC9sqVlxQU1BL+2+dPXf6fkYnsn5YDOlz1SqzrOyd8yOwkyQAzb5yzZDqjrzPORIoVWa9kaAmJD3obetBNt1PU9mpzIHjrcHGNRlkrT0n2RDkGQ2ggug8YYtkA/UP+TyBORnf8+mn5dLVS0nk3nn3XQnC2Gf/C7gEWFobQBY/2707MNbxMFjOhUDAOdy8pbYBgMeC4w5fqonY5tw4h1U2OjPDhy0lt84aIiikISiivzx6NLqJn6iiSvejtp4YHy179uyNjhds0k3WwXP6Vy+9Ph7n2DX53vrm9u3/LH7orbdsjx2SJKTHjQ1B9sUmIAdQOZKgePHFl8qHuz4p3V39pbtrQTl18kwIQq6PQchIPtxUqNd1a1eXrz38tUD3XI99kNA+deps+Zu//ptyYWg4Ooq9UXWVaFvQqeK9pKzfsqHs2V0rWW0Xz34+x/kBA0MBK+Mgkssk1qtX8ka0mxYOGYHsS8VtmqVilgGYAfhEZXxwMARHHOemp4ExFiUqo5ltcuDQ4Ti8v/7V38dQO2SEx8LKHlGwBAXntqFTf/LP/0UOxk9/+pPyy1/+fbn33p3lwQcfiPGwsRQzaMjWrTfl4GgI/k//+T+GlebRxx4vY9fHy749e/PAgikYWGwo5gPMtJks3Fc++vCjVjMgdqPTiY6VxBljmVUG8c677kh077kJgGyPiB5LnTK3zJ8GPAdUVQddtAOza9eHwXCvXL66fOtb367Zxmuj6SEiMJxvr3/gwfvK1x5+KAeDYPu9krXMYdiSLldokIMeKsFRnPKX4+RRdNY+XOkrKxsMB7pOuW0LhKihHKWsXIPDce40ZpWBKG8HipHBLIKyOodneDjOKWNwZehi9ruhrpSBasrYsn+uf+rE6ThG+/cfLD//2U/LqKwwatiRysIhkCW0AmvX8Tw3bd6asrB7BYUSMPjb+++9m6rH//Z//O/lqxNfpiHPGji8ghEKiEOCdcuzcIofeeSRVFLiQJ45F0MpyKFwZXE4cObxOA7OAnUAACAASURBVNh1EOGG3DdHifJzP4wXB9GaqB44C35P7sncXrKUIGtxlKV1MlGcgqUQGcXQWI7XgZiuF0xv74IEV5iDNC5+7aGvJWPNIUpvz7WrFU6zvtIhuz+fwakVDNsfn0EGWWWVyYFFA5GxxnnEmOK+OajgBO47laj5iAbaY/gEMGAXR498mbPHsQ5ldavfzmeQcRnIBd1dgYZxtJsBseQxDaztlXVHuThsdHfekQBLc6SMu2qk/XMPNbt0pc6OuXQp8u39ub8WPMU+kWHG2vXpABn5y5dHkh3k2DHE5H5wYFHWmQy8++67UcQqpUli7NlTzl88H6ejwi7aU1HmOHBiDx46mFkfgh5GwHpWDPlsa9bLlTjZYJLOGZk/flzlbknWwn1R4DJXAn2Ok71es3J19BHMMGWfHqEyV2697ZYkB86c10C9JY6bTDvGHM9DVmenpzIwFLxKxlspXuDq3PAa06B9njwviHzUWSQdWWf3I4NnjQIFmTc/EDqZMw6+13Pi9JrJuHb3Vhw15yTEBd3ddTbIjCoNWgoUtJUqeWoc7AnJQJ1L1PTgyKCTJXCeTAq/OFTmdVWsPjnJuRBwtIJwxtz5bxxBBhbUozqwEjELE2iT2QY/jiEMxILjw9G2D00VSvCC2hTbj886ffKrVC4EERwF+jWMfi0aY1n9/sHqLLkP1+V01jlKJQkyMBDJJnvu/DUyL6hjI2Q5Oag+z5kiq01G3+vJgGQNJ8+aWIcvjx6J/mF36BiENjKqrqHCBCZpHzm/9o0d3fXB+/m7nkPyoeIcyn5zKQSlGOiujJSB/sFUE44dPVoMDv36w19PRZyuEJCSdcHOrg92JUBKs/fgYOysNbbvAn06XPAjKy1A0AOpQuQaeh2qnr6eteK8ey5OlDMjU6vy0t+/MLpKgNnMIam5kLkkAyS7RsevBxIoKK9sVYO5tn4o6xYyDcMfUfTPAyWrNqpC4Gei51TKFCrdf0Ogsf3WHZERPoxguIGqIuIZQbV+6VIZn7ie81sHAZ8vS5cvD7TK/vkM+6eyRheozPBdtm/fEQfaWeJ0ShaSV0GbIG5k5FLOtSHU7jHsdeDdHZX21z3SZeYWIUk5evRI7JHgU5XHGlQIFzTEVAu201bh8KtX5TxKqvlqKLM9M7ZVDjl7JkkdSO3KFbHZKjD2w4FvqnMCWvcWJEgCtKvAJqn41oRUHcR7/tzZkJQIXuhwekBVybNxhptZdc788NDlmtzq6k5AmspSqwIXKBvn9vy5BBF0DXIlz4UMoenhzFlsEc+oWrGdl4arTqLbVXJQH3d0dcTBTe94q6dQYqZtpiQJ7CwgAxFgSLg2vScq9sMXhzNfEbGSdoKKGqgsuZx5yI5d77+fdXj464+lD1mCiV4XbNtHDjZoNP2i6T4Jr9mZG8OuQRmXLFzUosxHL1+ZRd2TYIbuon+gWAyDpn+23XZr7ee6PhZIoT4/yJi5mbny8ssvl5/+zV9noOaqNWtyttnIb37r6cxXBOM3PH1gIeTAklRg7RV7cWOwbEcleKhIhsokZ4+9xjryK/m27q0Zh+DZ6Wx2hl4C2/PaxsZk7AuisfHJcvpkJVXReylxRu75J/x7sNWs31Rl+MUULHOox3xBb18ZHrqUPp1d7xkdca0s6NHLNRBZ2LNvT5mcHC2r16wsXZ3tZdPG9eXRxx4Juou/SV/pzeTz/tf/8mflk08/TU+hZItzBqXy5aHD0THbbr2lnD9/JuzB6dFJuTMYRZk3eMm2BD2cOYfAN5gMwCFsogds+NBrJk7zU2U+c5ApD0LUYLPdoIwGB+vLo8fKq6+9Xh555LHyi1/89AYOknPsS3b8gQcfLLdsuyXOU1uph1Hm/b333isvv/Jq4Cc7d94TpStLD7720ccfZh4PR4KB+s//5T+GJu+Zp/8gi8CpAye67bYdMUKCDxSIehMoKhEoHnNCwbiACnV2dkdQCbshV+vWr42iq5k5DZr7ysjI5Qjfk099o+LoR5E0TMZp5ewSovffez90lEsWLy/37nwgc3T87xDW5s5rgbn94AffTaAjQAo+FCPazPSNjCQLwNhzEAmidbX2cOqVqaLCMboW6KOp+P1mDxoIm0PWQNqCYR2vkLMGJhXcaVtbWGkcbAP9GuUy36T51mDY2qtT4UayqlLXnGmc8AytYDfVnvb2lBrBDmDJOVonT51I87AsBgNvaKrSNeNGjpScXfvTTz8u69ZtLN//wXdLb1932bJ1cwIxn02+ZANlZMARw/M+MRFhZyAp2LNnzteeivnzky3i7MFsGhgXOExvZXXCBscQNA2VZLAZ9EURUGqe03WsHcXqfZRPYDwzsylRq3rEeHTDsNZssiwN5cMJEjBX43OmEgwsHAw2XkY8SH7r3tkRBROq8ytXIuOZacXItzDZzhfFsmzF8lTvKEzZ9sr2I0PfUaYmQBKromPoOZp6lupMkc44I2tWrSojqBgH+8J0xilifCr2VnXwalk0OBA5SxZtZjrOjb3yRYm51sVz5/PMq9ZWtjZwFlUcz87Zcj29ZYJB/XVNICmJ4m+cU2tFCdt7UFhJBI2bns2gsTrHBEZ3MPBACk2mlAzLljXN5Y8++nigg57L7+qwwEVR4JyOSj9+U+Z2CcLAUyoM5nyFfUxMxKFfsnhpAlP35yxj+VIdajKssmhkFDyhzu4YKOtWr48DrWfPvrmmvb9l+y3ZK4kjgTXDxFkjwypAngFzlomV3sfJkO1vYDDgdJzBQJs6O3LOyJ/9tpbWWTDT9ODI/JFJFRz7Ru7oZvOTtmzdWvoH+27A9hpjZ7/TxyF8iJGrzJknj6MJ1xuyIHvs+xAETJqlUwJto/cCtxqrPTwKAz5XAJNM9oWLOQ/Wxf2rXNrrvv7eOEPOYqAyYSi8Hv0q4FMdOnjgQNl687YEdk0PC1lgRJtGZ4Hlwc8/i4PS29+fpmEJua6unmTC2aT3d+3KzAUJNs6sPfe+JnAC7+RsWTs2xb5IhGGPBLEG5aI/0lxvXsyCnmRryQN7w+442+QkEKNOzdsTgVWAoHAi2FKQMr2WHGmvt6echaa6KThWfXH9kStgyu3Rcc6eamkqDuNjdQJ8Nz1hrsrZnAEsoCpmIGbp8UzwNRE20jVr1uW65F+A7Tr0DhpY6wmWrDLrvGGZ++CDDwKVs372VgCinwk8hyNPTzsrv3vh+Tq+oQMjG8YzFeapG/BMsilpQs7Mk6JDrYMKtXMmSSUYkvEl+wIa57L2XNQquHNnfeiUCp3VM3El++DstJX5SaCQM7qcK6G6xH76QSL24092Ze/TC9ZWKjS/nakTWFRSD0km1wdh82y3bKujLpqRFDL4qWS2dAqExcDC/htEO5UUaXF+5pg7+6rPnkNlqCaFp9IMD8Lqc9kZfdBgPnolG0QDeXcP9G1gs+C/et3AQFvEAGDkAnR7iiCps8fw1yut/RpL4tBXbSFYmmvzaZybJE2vXc+ehSQhCY6SCqxGefLlnDvznHb2gg4hNwIbySeBjbPUMIy6T79jrwS3fCEJRvssyBkYrKiSsH+NV8p3r7U/I1ew0i0JrNQe2A/Dbts6MHqhCq4MvvRaTXhMl56OnjCmsvl0Az/IWjQ+D/8DesDg9h137YiNlLC3TxWuNh0iKagd9n/nzvtvEGuRI/usjaNhDx00EHNRZTCUmLS+niUVg8gPqOylwPeta+bIGZYKfTM6Gvr2nt4FaYEwCNV9hEGvfzDBqSThjtvuSE/qay+/FHZa8gOBcOXq1fShm7GI9VNiHy00HXXo4IEEEGwc3WCdfG4DBa/nsrJq0r/pn5wF1ZtL8rNBVNAd+sz5O2DKDXw5FfFBe9Af6CJ2RvTW9HtmJo2B+1afBTNqTw8kR531xWajedcbpwpFn2FLu3DuYvnk433l00/34XIuA/2LyqYtW8pzzz9b2tpAlXvK7MxEWb1qRXngwQcC12MjzFni45Lj3/7mufKrX/86dn3hwsXlnrt2hmTj+WefTbWNfV2xYmlZsWZ1aTt7cs9cw47W0PRSJJmRMB9EqLIZxIm/dj3Kw6GojaDtWSxOGgVXsyzVUFbWhtpY5gD4ktX45JPd5f1dH8Rw/N3f/SJME5SnDfdafSqyrBQGYfOFFUVWQlYjbDirVuUhDLVSfnPfomf0uQ6EoIUhJKjr1m4I7SOFqWmUoea4NUPNYCc4ww4zqmNZNtdjHDes35jP5TCtW7+hRes7En792lSliau3fO/73y933CmrhGll/AZLjrXhYL/91tuJYFHprV+7KZAK2elQeS9ZEsO0YsWy8r0ffKdsv21bSqsEE1MXYaLAKUtZHmvrXk3FJTQMr/sl3BRHsNbnKo7UvjZMQd6XbG+YOioExPuw0jmgFTOPMWY0AYNstWwNJgxK0bWwWVQ8e2URaxoiva6UeRnOpUL14gsvBi7x9a8/UtrnKXN+ns8V6FAOb739ViJ2k705zQ687JBKjkxvM5jUZ+7cubO0tc+FaAKW2XXca6VmPJW14GgIFq13zbBuzu/Tp9JW2a9kRcHKBDpgHZnD1NfbUgAGNC6LMvKZsncUtkxpZBylblt7HBZr5sDJvjSGhCOMicYMFcrBexEN+HwH3TOq2gSyODdXPtj1frn7nnvKyPXrZUAWpjVIMc5fX2+cI1k3h7Vhg2OcKA/3E7Y7JeWx0XLqzOnABRgp2VQOkmBwdhp8g4PfHUeJ87FixaoWq0lnoKSqCunL6qn9XYzcPw2MZcZBqtxXZj1pMp5nsON4AjoZ+EtDdZYIuOvwlctZEwbcPjAsHN/KrjUeR1Qm03ow4lWm0TaDx11qBVkVQy4Y3LnzvnyPstPfKdybbro5ToSgyTMLOBhSGbPPP9+fLLE5MTWYknSpTaECDAEqR4XSVGEmS2Z3uVcVJzpM0Lx5y6Yyr72jfPzpR3lOTpo94hg7OxzEUJIOD9fmbUQEaE8XL00iAKaaTKTPqbu7zLXVPrelK/Rkrcpa+Jt7qbqsN71yJtz7vUCcgWaoqFd7bu0XL1kU58n5IJP0oTX2+SrejHgcpVWrEiTJelrbEC2MXi+HDhyopDJ9gpg6o0xGmlPlfbL6gidy0zTafnn4SJzdBktPbzBUKilp3jcYs6cnMq8CGYKCFrQxEDKOdksf08Ogl77g/qtuqoEaA0wPperf01NOnjpVBzWeOF02rt9YySBm68BnCQBfFfomELgW5jFOrQGkoGgVXlLpxFVD9HYtx3QIEnr9eqqNqWBfOH9jbgfHmfPgvMgMkyuw2K++Opa15vR4thCgmD3RGqDsfYIHa8wJ4hwmqJjfEaeQrDurHFRZa7IJPgLHzhm0/g0ldp2TpNdnJEbd33xO2Bf7+uJoqipyOAQp9HV/b3/Wr051v5TPs38SDvQN3Wjum301BNS1VLPApJzrDD9etDhOAnvF5ksWxRE8ejROOkfbe8gVncpxtYcIE85fuJh9phvzvumZBElsFydUQihzzDo7bxBbeHZOcrP3NQEDTtUX3yPzXEBxz5/L/mXI5sx0kq/sj74CARHH//PPPg8TVgbCngY/1E9nVtnF3EsIPk4cj02TILT+dN74BEhkf+B/fBo6xh7psbCuFy8O50yletCyuxz8Cp/sKf39veWWW24O9AoNuMqY8yzoaOyvyoTrHjv+Zblt+44kMa2bRI599vqz51W0zge1wbZZR3q4aewnx0lsSriZ/zI5WSmAFy6KXYs9Wrw40D33lqQFHTW/wpWtWWDpQ8OxEaCg49fRuM+rIwLaak+JHidnsrNbRar2oNDt/DB7R/biB7QGigfSdPJEpbrurrBJurZWfusML35aoHSdXdFTks3pLR2qg2cl7PhX9GYqrL2ILfTpdGXI5oXhi9FZZJsOtJ/g8+6T3GMVJDOec/68msRl+9k7+gRcEERv5ZqVIS2ofkvJGvqcDOvGZLd8RZICfhcI+PnzGSqq+gmO5Z7TEzo5mX4XlU/Vrob8hqK2pxLk9oUOpst9VQbdyXJ5eCiJE5W3k6dPRXZv2rwpCRFVG3v+L/75v0zi7Nd/96vofclmvio9xlc2VkOLRqok7aU1v+tqWg2c/QbuLonLz6En6JCGRMkeWI/mHExO135Q68bmSn6y01cujwRZ4Kyl762vt0yMT8aHUnmFtKAHMPOqkPLb2RTBTogXpmqyoxKTSLzqu2wLAolP0NW5oBw+fKy8+vJr5eiRY2W2tJXv/eD75c3fv1nGxiSJJT+vlsWLFsa3RkbEF7cJ7I+9Onb0q/Kzn/88rTHs9a233JY+IcRlA719ZfXaNSFOWLJ8aR0YesMZ1hicbEFtZuv2oC0nzA2rumDqsIEOXQZXGbYE9zhbcbEOCyOTbHZ3T27Il0PlwO/Zs6+8t2tXZsm88caryfAa5sXBkHnsDPyhDm8iqA2chHND6OBIZc5h8GT8QSY0EHIomwNFaDBYMDIqJ3EOBwYTaIHpURJKd/jWP/ro43LfzgdiiPCsE3yCIQuil8IgS02fIn/4z2SLr6LMtXElyklpbfGS2uNSs36aZnujvFQVQNTMlDl39kIYaDZt3JIsFQNEASs3P/bYo+WZ7zxdunoMYb0aRc/pJzACneB7t23LgeaAhmJ6cDAOe8rmK5bHyaT0KHjrIrOUWRVnTie7Z305PowtwfUZGN8YRvAozj4BBn9gXBAJEHIzTAKl6+iotLrz5ocdCaWgeyMDYBZ6kD77fH/52U9+GgyvPeWcNlhqSgE+k+xs2bwpxte9WgOZTCwdIHh+Z++t/+OPPxaDZPr82++8FZa0mo2sDFJNFZDBoDCbAEGGU2aVA5Zm9hUra49D5jn1BF/cVDHJh3VzzYYFiVPsvhlaSgtkxSwHQQVD5T0Uuy94f8QSfkbvOzk5EwfC+eD8cCQoF3AxTjWcvAx/X6ol05kej6Fo2dKlMSRpuu3ovAEbOHvqZIbPkitnaN26tYGXaM6HT5UJ41A7e+SFggMFcob8nJ6swcEoQZ/n30DWVq9qBYN1uFgTBDcVPEGrewZ7zNA02c8FfVGSlL4MOEMniMiezNTBrBw/MgqOSEFbB+vbZL8YG3KZzNiC/rymwv7GciZgqjlCfb0DOUOMBJmVWYXVdnZ8//nn+8Lw6L5l5BlPCtLZYGAXSpaMXIsCFtBwPjlm1iWzJbq6WmQFUwm0vY7M3Xzz1tDPS45gq2FEMutBL9py0KXBzBK4cPZs1l6SxdrL1PrauGlDhoaazO3MXRy+GCdk8bIlgbnSb3fdec8NCloyqqIjkUQGM2QuM2XGE9BxGARPmaMwzYibSl1x64y+9Q/LWG9PsPASFXE6Ozhp9O9csunj1+nk7gQSKjbWlNzRM5x7xp2B5HSDwDJY8rwCHdXpBkbUZPM5J/SC8+C99A8dzXkJoYDJ2nOzabidmVK1LC39ujTnigyQoxWrViZJwmmjQ7MGJ07ECVT1PX+2EhU0bIMZWnniqzjsMuOGemKHq7OwDJ6dVxb098bZI8t0Jvl0Dlz3ppu3JoGQ/rVrdV4be4eeubNH0uxcWb50Rebh2GNrfP3qtbL91ltz9sgvPXLkyBexl+s3bsiZWq0Re8XKsv/ggbAmWr+motz0KZnD5nw8+cTj6R1tHBPBF5hiCHlayRlJjIxNoDNnpmuf1cWhwHtq1WuysjCtXRcnxw9gVnSUpJK1hYogX/aDneSkqVCplAt0yLHAydp6nXMn4fTE408k6HRG33nvnXLp8nCSCuwaKmmwQRUkcOFDh2pQTq7pWBljMiu4Z0fZTudH8LNiZSXpYFfirGbWSWn1E1R4oz1Rodl60805l7WHAuoAu990MsWuveWmrTl3qp+SSHwKUGDrojIs4BHc0NVgkp4FQ5/rXbp0scX2VZkG6biwpy5dVuZmKnkGvS2z3cz5OnDwYIKZZs7a0iWLy2OPPhL7hZDCHghyBGAqe/SHKpI9QoZgrATKZcGYnir2ArkSaBbaa+dOsNZAjBqmxKY6qgKlCl6HWdZhpuwv2y8YqxPtFwTeKKDwH9+Mrfc+DueVy1fL+7veL1s2bw6cUCXBc3JuVYyck+qYTwReDc5n7d0rHe6L7Lmn9LW2bCA9bR09A1+PHDToGH2HqoR8MO8J/LJF7JNKx5Ej2TN9o3SG55BsBC8+fOSL9Frz5bzGtZtqBRnKzD+2bNWqVjW+2ndylKCspzt7SP+SQb6Fqm1lYax0+DWInomtcV+gpa7rf19g3RAY1gTs+LPP9ibxrRFfj7hgUSIzle7x8fhaziq4qMAiQej5C5H1C+cvpmcbaQE2td6ezrLvs93xLcDQ/uSP/zSO/J/9v3+ekRGSJSG9Wbw4gY6Er4QXum0BaeDMgjd6s0UUReZ9Ppvqd/GTZit7HXgfeyswy3AIAXygyf+I9AlTa4vIiC5tWHcllGolvTf2syJMOsr07HTkUQXNtZylJHgRO7SoyUevauXojO7SEtLWNj+tBW+98VZ59je/LQsGesuf/Om/CMkXNBDEDx1iVuLWm7emp1U/kIG59gz6SoXppRdfTpvE7HQJBBCB2GyZLXfdeWfZuu3m8tprr9Rk+aULB+cEAJwAGS6C6rAwVh7A5jCMtQm8PdNuK4SiMyU6Gcf0IrSBKzCiaFqxjuHSbk8UKIuXDRsZKbve/7Ds3rs3B/rZZ3+dSBp+b/OWLWXHHTvSnOp6yUa3Bm+J9DWxEcAm+pT5Ru8qXWEhPDiMNYfm6tXR0t0DbgEqsD9GGPSNswufX2ES80MH+etf/bZcuDAUhaly0LOgK8qOwVFZctBPfHUqhpnipWy/OHIoE9IFW4ZF3br95uB9wVc4awJCkSsnEAXou+++n2YrgQCl3t9bs3Io9KwZ5f3kk4+Vu3bekUZ5QUTTnM9hYxgZC5nw7bfdFqVFQTCeDjIhBQfRFPfIo4/mMMo0mx9kPykyDbICGQ47gfV+B9ABb6aZe61MnWdl5Ax1pSQNjOPEEGpC1sx1cE4Ei/42NTUXuugjR74sb7z+Rio81gInvSqXbLmgl/IN7GfevGRqvObol0dyf6otlB2DCffKMN999535PBm8X/3q7wN5tB6yBWRB0ESBUX6CYDLSUMJSQBq/A1XYclMyLaEobWU8Gaym94bD1sBHBDkUiKDPoZaVYyQwYCm1UwIhttiwIWsKhiEj2txDT7chkRV6mExZCwPuPZyIrl6wlMtl4RIN9XX4nGwqY9xADjlNzqP3XhkeymTwNALqZVtTiUAoCkral0DRWoKCMDD/FM/svtx3zejVrJ2mxrBgDenhqtTOZI7DQyHKiFH6HDmlcec3PQIhKqhV2zCkXbsW5+GTjz8qK9fU+SDNZ2fa9Oxsqh1p1OWAJ8gcbvVKzSvnzpxPsFarWX0hoNCYy0EA3SHTtSqjF2YsSlpwIxnBYZEJRr/OQX/8iScSGDgP+uDQXVdjVemivQ/8xfk4ePBgZJkuU273/trEXvudyIV9P37sRO5LxYjBZvQqffds6WllKVHYyipyrBncU6dOJKvf29Ob8xNIY1spu/ftjjPvs771zacj68gGPMcXhyhr0LXlYcAk+2YC/fQnP2n1Y20q/YMDZejSUGAu9BLZd35R6PMy9EComrhfkLpKf1+HBOtLcyaXr1hahs8Ppfdx4aIlgSyB8DpDZE8ARF84f+hCzTcAT5AYyNDITjS9Ms/9YYriRDSUyE01r4G8kHd7B/Z2faTO+7K+H370YYIHibGunu66PuDRo/q6Kn2vc8KJIzf79uyLrDX9MZ6ZwwK6yqALBHq76kwLzxua9s6ONMk2zdbuyXvSH/f5vjoUG9tdV1cSCsGn6xc5f77s3rMng1LBQjRtq7LISHoO/RSWctWa1aV3oMrsXGsAKMMseADClryqjlR1Ct2X/999951U8W+9+eY4lpJFrk8PcCKsPV2AhfKcPrOJiQTaeuE4Yl98URucQ2O8cWNlCpybiwx5jaC1oa9G0Sywcnb8zv/sWk0ojMZ2s3swiM5/dHxXV/Sez6QHBRxnz59LL4NEAIeTjeCwkN/Ll6+GWKahaQ8Nr6G4HfTFksiOpASdNHK1ws5QDeu18Qx6lyREoS3sqwy0fQwpy6bN+Zk8DHDA+/srRfO8EuifIDKkQTMVGs/GVEKOGhTaLw6oNZUUQNWtGoqqm01ybxwxr6k9h3VO4PVrY3EE/Y3dZTcEj3WY+GQCH1WLI2FqraMlfKZ7ZX/pO5/JriZIm5mIPgvL56ZNsVFInVSrJazcV/t84x+u51mdQ33E/rUntScXOqPaRcGoZE/TPxP7h6yjhaBJpSJVlBrssYP2BI01nconosMkaQTC9kel3X7Qt6oz3muOmXMRJtOFg6meksfmHGfNWkQczlcS4DP6KNqzHn62tuCarkNeYo+LXqFa/Ul1rcX0unbd2gSBrpV5hC0WSzrUtdI837IT9HODPrBOnrepSri2qgOZju2FANF/GX0EGVD9kNqXhTVuNvZTQifMjC0ynyYxRxYlc1zX95mr1iJQaZKDmM5qsD8bWRTUey7JF9BRFWI655OPPy3PP/t8Euia7E+dOlYOHtpfbt9xW1oy6FuwruHhOjAZHO+3v/1N/Dnss/6n65cvX1pGJ0YTjIK08k8kN53ZDFvurbP3rK9EDr8T4mR6osLP7b2Kqfs9eeZkEnL8c/pa4cFXzlS76m1NRkpau55rW2tInyTVFnTXxBmG2RZzs/PBZ7OWCZxHa0VH1Q0pxeh1IwJGyv7PD5T/9ld/FVKwbzz9jSQw+JCCX8luOpGcf+ObT5Vnnn4mfYRNi4brvvjCKykiXB+5Xq6NIJ6ZCLFSCDjMO7xyOWzMbcePfDinp+Kv/vovgzPWVE/gZSlRsDocFAYjfj1l+QoFaPDsgK6c1uAQ00hYezpgQjkRaKQDqdHTMDlVXn/9jfLW2++UJ558qvzNf/urbL4mYp8toqUILTCHS/OwoIHxQ3Mp8PA7C01owdgIGvYcCgC6WgAAIABJREFU2SuKRibL9ffv/6zceefdqQBk0FJpq4Y1mcmpVHp++ctflLHRiXLx4qVy7epIsk2Un3vwDIzCrdtvKx/t+ijZjzVrVudA7N27O1l8WSQsaavWrChnz56KomyGclbmkbFUsF579fUwRnGAly5eXpYsWtYaUKq5q6dMzUyWBx64r9x869aybv2a3HMqOYYFrlyZPeBoyUBSaL6aQxWjTiEODSerjSXKe2tFrQ76kmWgGALjGBxIBkT2MA3BreY0fQ8NTW2wwZdHQiIApqfCx6HRzMdRde2mx4Wgf/rxp2Xv3s/L+vWbIqCYQzZvvimH4HMNorMMpKGHleo2wdHQUHn66Wfi8OJZdzBWrl4RoeYIq2A98cSTYejx7Bs2Gv5ZqygUs0PAYWjmBykbV+gNx6JC+Sg7a+ZgV3xyZTUi7yAa4JNxMKb/EbJlzSg868ugyERRqD/5yd+ECYaBUYGpPRoCgonyyccfR2Hcs/PeHP6pyenImowzeeCUMo4+6+Tpk6HsXrRwsHSCAJRK38hgVMe7zhwRyFCoqi7Hj3wZmnPZ3Q0bNmVQ18JFg62G6IpJtn8+j1PLabSOKnaMumGAzg0DzCB4NhkzgUxTGZOZcw8CcMpKpty17GeM+LWrcaz1F8xMTcdYkhMMd5xS+6mULjPImQfvMmujzovC7HQ9hADWTbXCOYSNdi40FqocMaiHvjhY3vz961mTW7Ztj1MFishptx8cB84IJ0qQJrimf/Z+tjuyT6nLgMFSw4c7ryo45Jyz0fTOkKFaEUS8UHtPPCNlL6tZWeoGyn077y8HDh5IIF6hVaCeo6W/r7csb83aUWllRF565YXW2azU0AayOi+CSlmu3730YvqKODYy6xx1xAoczSa5IOt59crV7FcYrkZHyx985zvl5KmvWnK3NudYtpM8kU+vNWn6vvt2xqiQHVA80N2GEEbyCRZ8ds4QwKnoMDDA9NeMjVW4kPkUfb2Bn9rPZraZM8FpIDtNn4FzBvIj8UNvkNn0jo1X0o1kSM9fTDDuTIR6f9Gi8vobr+f8SjyoYKoepyE5GcV56YmUDQ/U5hJK68vl/JmzLeaoBXGKyZP7aOB1+iZ7OroD9Ux/YSf2yyU3spWMp8oVpzizKl55KcEV25OMZKs6bL2OnzgZLPktt94ax2Hd6jWhUt2wbkOe4fhXZoe13SAbEJCq3oB9PP7EY0lwIPVw/j0DWam0xmujn3/9q1+lR2yM47l2bRx4CRr2TK9Dgk39UJykrs7MnpIwo+ecD9Wx0bHKSieR8tJLL5U1qys7W/oHM8x5rMKSWtU5+pB80UWSM2QQ7GTXrl25/srlK6ILvebylSvpQ7WWzg1YMNp4lXLvb5j2KpFDX9AKoYLXq9DWdiMAyYDFQwdDw71+47o8o2cgjxhVDVpFMU/HOaPz2uZHjv2dXHPgmkqCdfF7dP7ubc26NamWOAeZ89GqKnAeBQh+pt9RWsuqCyasqWuE3jgjGmZbgUKpgdVo0yfYn/OXhE2LEME9OiNQD/ZAwEe3SAAO9BuNcUc+L5TvgRCbr7QmCVPP5nMlkj/d83HOlD3Qa+JM8rUkDPbt31cee/Sx2El+FOe1afC3r/RUEscTdbi3IDAzqObPj222Vs6D5/BZqgqVhESlZjb6U5KG46z6Q4815ER0tbMsqaVyz99y9ugAZxa82Jmjr/ly9B1kgGs6a3w7Z8t9k8nagD4ZfcXGJGllGHXLfjfP5Z6TWJtfSYDIk7PlXEoAVVKcjlZPjcCE3zmeayE38HzPP/9c7Hy151sjv2C/bJcKuwQkWHl6RiYmAtlGsb79ttsTeAli/T6wv9IWO6sqx0+QWPHlWdxbw47ouTwndIvPltCre1SrXXQBuJ+EkD1GVQ5dUwdvz5Z9u/dFF69ea8aVPtWS+TpLlkouXE3VZfHi5eXMqbPliy+O5BklTh566MEEOuzd/v37ysYtm+oeXr2aQfFbb7qpNd/vZBIC1l1yFJHEq6+8Wh584KFy85atOffIWu578KFyy/bt5c///D9l2D2dgZgBeiDIoAsX40vyGRsmSz69/bU3/p4+K+RcgpnJyjRKHpw3MjF85WKtii1cmoLJ9PRcgh1jPxRDJFx++ctfljdef63cfe89oYVetqzO2JNAppPMJbv3vp3lmWe+ncGsTTA5NTVbPt93oLzyyqvl0KEjaQeRaOSj0TENtTcyoLbTX306p9z74gsv5EDauDSj9i0oy1cuz4NSWKjzZFQYDdEw5zHzRLp78sHp+9BWNM8Avepo+h0nwusqBO1Kee+998u7771fvve9H5Q///P/mkOlgVhWkRAzMpx/guSzHQSKSIRP4MwRSGZu+YqyetWaZNwJE4XHSeBEgPd8/PGH5eBBGf5NcVA5HO4Z9G5o+FI26Re/+HnZec+9gTpgj7l1O6jU43kOi+wgcgAd+GVLlleDdvZ0Spc2QID2x3/8z8ptO7Yn0yeqtvGyn6piqkyffPJp+fSTPeX06bNpkjQcaWZyJopyy01bSmd3R7lpy+byve9/r6xZt6p0dFm/ytjFaRB4+ZLpUKJ2KBuYUVP+93eCF1x6KxPV/Oz1DRSp6dOhEAlrA1ms2Mk64beyucxEoYWDP1C82rjGaIGixBkeH6/zAmZmy/vv7SqvvvJaueWW7WFVcahWrFgdg8CRr7Nf5uLscyDOcH6uXMnwRDAd5UqVCo4yBUFRkzOzHm7Zti0O6PoNIAHL4uiG2riFs7X/cdAy8PF6CCI8J8Mdrnt4Xk14raFklD05QklJ3puMUjPI02FvMoKNnIOdMdRgTWFIygDKntrkPzkRoyPj9dyzz+bveo8EEugcrT8jEtKGmZn0Y6ksnB8+X3oHBgJ3YUDcEwgK9hw9HKqNgj1VivbWnCMywGGW5Th//myIQfTdcCwpdvhgwT+jwWGkbDxXY0QaiEOyOBhzOk2crkqsYWdzv7J67scaNlCE5v4vXjgfYg8G3BqYHeQckPVjX30Z424N4PoFNAvTgFphDPaIIRcY6SPiOG3auDlOj0BdtlugI6CWuV6/fmP5+sOPJFli31U6mrlGnKJQWI5OJBEgQ6ziIHggLxnumIGZE1kjjkfjBNRK5GhkiFL0d/fHoSFj1tzzm3FVByqOtBIFHZGZmli4WNoF5ytX3eix+OTTD5NUoWytMYPEYVS14LQaTqxKxGkkC3D9o1evpzenDnszm2JZYEEMR+MQWFPruWfvp2XLFhnhm5JEIueM+MYNG1LV+Na3vhUD4fNTkZuezL3RI3QWSJ+12bJla4I2ut5neI9+x/T9DAxG/3j+J558MvdJnzXY92YGUOO0yPzLktNl4LLOuAQPuv7dn+zOZ2aQZqtnbf+Bg+Xhrz8ctijZ1SENuS02LwQ4HEr6zXqQPY7HQF9/uXnrzS2mL32btadAkKJCwzm7fvla9EVznvvTi2Ngn8G3NZDlmMlcm/sgm8mhUi0GJQW3wtZ46PDhyC/bJ9g/efx49J6qCZgKFMHAwjokumLQoR/q/C7JBzbgzLlzkT9OVuOYWWfNxY2OHsscmfPB5jdJI7qnGRBaMfETkUn36SxlIOGiJcGk6zHjNOs1OnfmbGbCPPjAA6lcgGfSM5IK61qskpwXz/j888/GAXKNUOZOTsWuW2uOAf0L/WAvVAfBdvU8IXjgYLsPPVL0ntd1d/VmWGcz8JJsOxOcRWeVPgbrJi+CPTZatVFGmRNGtiUwPvrATIxKzIAN0dpDX5z46qsEQHSja9irzz7fm8oGenj+gd+pNnDiJQbID0fSerI7tQI/nJ5R/YXmbqkaq7o2A0ndh0o2B298dDJ6kX7xHH5HL/pMeohsSupNT4HptWVMBUeb7vAvuUi/V9AxoH6nci9mPVlPckheBJHW6P1d75Wh4QvlgQcezADSpvcL4oFs+Fy2wH1w7htYkWvTW2wp+2QdsZpaf/soMUX/sgMcfGf5wYceTl+UM8/vwbAW5MO5c+WzfZ/lfu/ZuTOoEueZniS7/q2jJyYiR9aYoy+55xz+6le/ynk291DFipzUwGwiSTivVb2r/VOdkS+JafeUn1vP4bwKCAQj//S8ND5Pg8ZwT77IEpsiIWhvUr2YmyubNm6MbqfHPFPjN0nQ2A+J+ear+qbYXCcy03DnPTsTNJFVv2Pn+RwShfQL/0Tw3fhddLM+GmfXvQclMjmR8++6/NVmxtbI5ZGgGBQLsOuuWrOyDAxWZrLaDz9e2gtoV0f5/LP98ZmdG/f8xeFD0fVImSSDvvXtbwVue/jQoVRclyxelESk+7OffGR2TwJ07+69mWmzctmK8unHHydJuO2WW2OPfv3crzOk3n2//fbvM5JFMA5F5XPJlMouJARGQgmqb3zzm/GDXn/99XLuwvny7T/4bhJDkCf0w5NPPpF+YT87D9/59nfLO2+/Uz7++ONy7877y44ddwbyagwM+fjyy8Olp683bMo/+MEfJgCi+8UedPTKlcvL9tu2l689+GD0AL9UgnRk5HpGtLz26hvl0lDtyXfvnhmEz55MTI1Xemmb12AdZX8ZPC9YvmpFFBWhM30dRtkAnt27P032hmNLsYKL2EwGzcEitISuUpuaEjw/rxE8nDx9ppw/X+lqPQi8uwOnKRM9tIy1zDXM6rPP/bbcvHVbnL9vf/s75cUXfhdnUqaYwWLwOSmyl3/xF38WZfjtP/hOueeee8s//MPfleeeey5Cgh+c0sfQ8dm+fXGyVq9em2ZNWW8Z3AMHP0uWjnPn4DJoAiaH4GsPP1Le+v3vs+kEAxyHMGGowJJGgdmMyvM+nuycLJrgS2B3YP+hMjx8JeVDWMmwrS1aXDZu2lhOnT6R5mi9KGvXrSoDi/qj7B1QRr8pO1OgtWl1UWBIhCezCgYHgselHH352T3D8XI6GGLlzBtZiYFKp0rBCHgawyvw8wxoau0fvKUMhsCgyWIziD4b9K3Bwg8OLkqm/uWXXklQK2jGkoURiJJQWaB0ZGpUkTLj4fKVcsut2yO8f/u3/y0ywohj3pFJomSV+B28HTtuC44ZMxgcq+d0eOvUc6xBl+PgcgYYcAbe8wsmGBqZxSawo0g4YTL/TbaCYdZDUhlzFgUKpjLkMKUHYmws60hBc2JcL1mUK5VdJpC1/v5UAbH/gZWZ8SLzbO8atpgK4zsXRi0VyMElC8u777+TMyIoCSwAHXJnV4y3Zyit5nRBlPV2RjO8szVxXSaOI+++6pylKzULhrmtZ0EMYHrp5s1LoKykLZPufjkQDZbZfju/jIDz4Ht7B25FIQeGMIHDvqfMTs0Erkbxwy2TF5BNgXtPnz6hivflOAtQQFkbZh/XJ1cV63w0a7tl89acP0qzwjKOlTNnT1VY4kyJQ7DznvvjOFdmnXk1m3pxuPb5GNCoKXJVrSoJEHzJ6Pf2YVMqkRlKuqFQV0l85ZWXW3TMMvozrUbKyv5FsfusN998s2ZWe+qciUyeXygQ6I5zefXK5QwQtg8H9n8eKKaglhG6dGko1Wjw3kVLluQcjU4gIai9JD6Dkfjq2LFkujgfIn1rhT7T+ZVFFLBMT0zGIIZs48ql6Gf3JZliLR5/4vHy5ZFjOSsvv/LSjaneyvaemcyAyjRVasNVDXvU1+N3YLaSSwJ2z3/12pWsmXMJjiWhQSelTyTwHmyFrWrkpGFyV1oNyrUReGZmrnxx6FAdJrx4SRzGr44eS4bz8JEjSX7oDTSrbbneuRaUlMw3jifZrYMXDTWeybrKlIJOS8A4b2BKrkH/CbbIuSDav2RL1YJBZFucCWfLNdZv2pizRLaczxoMLQjlMFpyayajK7jb9c67Ge7ZXioGfmj4YpAOIKIcfRVTM9o4sGBLdL6q7W07bo/Dx6HMbKTlKxPgCeglGZxDnyvbKqEi6+6Z7ZXzL9NPpzWZcfqfDgJHBmlxTthTskwf/OpX/xC9IqAR7AuEZKmb4P3+Bx7MuphdB15naK5kBT2xbMnSG9UgDpkqlWCJLidza9evS4KFbJILCQmZaa/dvHFrnNhUVdrakriSced4hnZckrBVnbQW5EHiq4EaCXKtveC+kcHA6IaGA+0iw+4x88RAMOfPS7+QCiubDuJnfSMTo+MtYgnwmtpgTi9W+lyENpvKJ598EhIbKAMJIutLhwka3Zdqh94IAQ7IFYdW1bTS5g8nwck+NI75vPYSXcYmsSvW298klUAMyT47kPmAHe3lk08/CTLlgQceyPlq9N7lETBbc7iW5H7IdOD73chkUNCfyvd8rNprcyX/2hNybZ2MLmB/yDVZ0sPpnLCL7oneNUdQQJR5K/0DdVREj1k23an8U/r2UvWR3aP3rEn6IC9digPJRmLEtO6hjR7oT/AIOijh0fT3qNyyj86JKiOfB1JI0OXs3ra9VuxB/OwxWcGGyemWHKtU4EOprAkyyL+kXINCaapS9IZ9NlReglafInkRjDtbKn2SSirHqjSu4Zk9U9M7Rw+C/5Nfe+BePafAWTJCMI2uPEFcq4+Qj2D9+RyeOT1svQtqT+riSkPNN2nIIlx/1/u7yuuvvJ7Kh3mJT33jqbJi5dLsfaByc211nt7oRPm7X/599s512TrJKvv4J//8j8u2W29O32XgivMrGgQcnk1u2ELZmbSgTE+XzvldKQi0zVbWPr9rEt/XJzARqkhJeA/fmBeGwCUDlPv6W8PqK3ycLcig5xb6pM0A+vkd8X0l0LC/8UP1fwl+6W6GmPwMDV1KghZrGrsTFsXr4+XP/uy/ZmaQYPjf/tv/Of4TFJd9u3ZV4rs30L6nnnyyNXAZGx6/a6K8+cbvyztvvxsIPD2qx8lMH6iPP/rhj8qlyxfRS++Za5qBHVI4VIZ3EDRmGstCHQxHgMFtzp49XT78YFcMHgGWYXKYKRPBkbKbaxj2SVmARzgo8J7mOIxPTJWz587H4FMksKKUkIXWNCTLo/lcw+SevbuT3Xn8sSeStaXM33j9zeDJ77jj7mRAZNZE02+++UYOTUOd6ZC9+urLcSRdE/5V8DV04WKc6UcfeSzCKbOAsm+u1KZ7xicHoRuD2kQCH9Sc6DYdPgdKVoXDo7Fw0aLBwPkYaMJDYAkBB0ukahO+OPxl6ersifGanZpLdC2bhP0IBO6JJ54od9yxo6xYtaz0L9QrUNnSfDVZeQIBktLMa9Cv45AqX7vPTJ3vwJTWVbMtpys7HSVBUaYhs68qi0CUhobyfq+vbGtj/z/hT9RM6enRaSlvxoNw27t/nKLeXY4f+yoZHVWI+e2VXQU8xiwi2f777r83BkhfhDVwACvUsGKJDbGSiTj85Re1t2jjhpSdlb0FnbIrCxcPRpH7AiHwLCohhsb6wrhnfTiIMqwUY+iq2ytLEsecHFOo7o9jFAUAxywLe/p01kFwQzlQIAyGazg8gQi0qD6tlTWXsSDjzfBErEyUI/IKGQl/o3gaiI33V5r1K2Xb9u3l3IWzwau6J04A50Gw3zi4E6OjyWgwJk0mTaZYo63ncV9pjG711yDaqNC12vTt88LYxTE/ey6G6amnvlFpJltMiL4nD2kMb51DZW+yI6PXGAJn1Zdkh2DIV1MJosw5FYuXLQqMT2bW2oWQMTOeFido4qxlxoMG9AwDNBwSjKIOLlM5O3rsy/LW22/GAbk2cj0Qo7vvujdyAS4X6tHZtMhEPp0VDlv3As2nXZk0vmr1mswYkIn2evcHxsJp8Vwopf0sC+qZFy2SXb4ljgc9xCiDlnGKQA7ICb0A5sUIVkazyXLs8JEMTh4du5aAhDPD8Mkquq8VhqfOTJeJqcnai6haODWTxIzPTSZxeChZW8Nt6Rf6avWqtZWN6KuvWtW55ZHjsYnxEDVwCBli+0q27bGzYdaAJAL5ASOhiwShqkR+pjNu2npTHBny5pkEtTKimUQ+K6N4PQ4aPWeAoWtLSoEVC9YkA+jz0If3dGVvhy7WarD1DBPkTKV6l9iQORTgq1wlGL9S6W/XrdtQxsYrw6Pgnz7iaJJLleChC0OhuF+zanXga3Y77D+tAYfkw74IPt1fZhHNzsRAcloyfHRBpQc3uLAhnjiwf39Zt3FD3ss5FVjUbHFHHK7hK5Jbc+Wb3/xmKoh6dTiSCALMSeNgG7XQkL6wffb96LFjuQ/U6Po8773/viKgpI/oFjTcnC/PLxjJIOOu7sg95znzujo1eGPuWh25evutt6rT2eo9wuTISd28cUtmzZkXxem/b+e9Zd++fVl/tkmgojJ35MsvM7cmM0Dmzw9rEZ3FVqjApk9ndjYVHU4vPUX/kYUKu71YK/+a2tFbL6/DgK2LdbYnC7r1LRj8eTYOjq9Q84N/T1cKcM6LJKHg2BlzLiUGVD+HL42E2e7mm8zEqph8iQ9JDwEQJ9p9gl/7bIFvb39vYORkhhN1g110GsnI/MiC4M86CCSe/91zLdr9zkCAnBn+zNKlRjtcT5BENq0zWYW6EFCAvKmu++Lo0gv2xrkVSHJWt918U2RI4KnqwleQqBMo2HdVM+c0VYc1K/I6vb6cU7IJOjXXNpcA2vN5bknAOPtj47X5no0fH0vSqmkMd0bdK9slKAIBl2RyTXKcQD8Im8qG60umu9KNn4gs2lvVULpINdS5bHS+HlXQQk5zoELXrmd99J7wv8Bxm/6NJEuwZs7X7N4d2BTERKinV68OI2RlkzxXkSPzzBqczfXtRaCBKNPb2+MjCDohOlTfBMmer3HM3UvDaMdm2T96zjWsKX9NUEqvCXKcgwZx1Mz5SSIRM1xnVxKw8WU6KmSUveCf/KN+Ka2B0kNJmjvj+kLpY3vl88BZneU6HHeu0kr39iXpwt75/MbX4Ece+/JoEq2GSKuUSKToDxeIOfOSIKoqb77xVgYmG5MCIQJ+S598/7/7ftmxY0cZuY5IorKguXetJfReoyPtdQh/+vvSL8ouDSwYqIzG4MT6b8z7GrueM+s69klSkJ10/qxxDegqCVlTIfO8lbip9sNeHgGf1LNVWYErgkPQB7ZeGSdDkGC2Fr8g8wXpb6QG0+X//A//obzw0gtBX/37f/+/piL69ttvZfj3V8ePhlTn5m1by49++MPQwic5EvKveYE5YjY+edIwar3FMymG6D/9+iOPBmnSNnRuf1jX8gKUrCJ8Tv7keBmfHI/ypSRpihy2GbMDLqSJUWaYUDlUFoFQ1qbzypDEuNf5B9djWAnfpUsj5cCBL0Kz9+57b2dTYFw5eT5D4KOcin2NIqGo9GKgenZvnDkYQ86L8hdaybBeaHwbHytvvfV2ghIQNI4VwaCcLDwokc0nsP/qX/3r8sbrr5djXx3NHByOlyBOJtb3IGOa31DcYsmoE9QP5/BivhCU4UNHFzk5MV4zHbIrXd1RfD6bUtOjg/ggk1v7B0vX/O4MJyUMY+OVfu+HP/xhKG0HFxuaZP5N7RlJUxwiiFaDtAMaGuAbRr5C1nxRPg2tZLMnlGCYxvDhM0Jt1VlI5SmDPGWP593Ad1NmFRLSmcNBLnJwW05wJhhjwAo8oM7ZGRm5Vs6duZCep9dfezV0sDIQ8JKMP+dQUy8Dv//zz6L4vvbQw/mMZEpOnSqPPvZYnAV9A4Jb2VQzkVTozCmifAxiVQGjlBidOHht7XGSKDNKLg7LvPlZs6ZiJVBxsD2H55NpCbwAY8wCLGnLc6gYzbDDCfIHByPnHLUowJ6WAmwxAjVDITMvo6Maz9okqYIwmxIqBy4U4a1p6E3TrDXUEH7pSmXu80WBYXryeoo0zFgqVpOTOTOCfM5XIHihDOcYT9YA9/KlPJtMqXPYsM8wSMnczNRqBWU1dPFCuePOO8OoxWlt2BJDeJDXd0buE/CUOlTV+d1vBkTmT7SVRYOYgfoSwGXWRxidNO9fL0uWLUkwYv2dkeujYzn71q/CiIYS0JIx604mVQM44PbIdSnjjz76IM4TWFtl37s1yQxDd51jVRJVg6YayZhIZjCeu3d/nEDWGeTgxeAsWxFInwQOWIeSPJni3DFGlHXTTO36EjUgEZq5Fy1ZFIhMJVhBxDAXPaMqPHr1ahwEVW9ZcskP+qZ5PvfverKYWO96evvK6LVr6T+wv/bk8KEvYiDJHIcO9r29VJa69L1cEdih758LHIqz0wSZ5MRzMpo+m4xITGQ/4fZnpiK/slvIB/TGdfd0plle1dn6CW70Uyb7NwWOajZSV9nQGjKK4tnP3lepc9e24KtDCeY0aY+P1ZkYPpdMYHZS9cXOJeGiMn32tEHLHXGid+16v2zedFPmhhz76lgqaj7X6zgJnG0EEQmkr+v7rPTkYMTOfZNRpZfMkKHf2avm3Ab6ii4fg2GLdr5piuVIm4mmL4+zQtY9l/MjuBybnCjXro2UHv1y5kd1VifYPmr2t27sXzPnRMAs+NcbwMaxiXfefUecTbpJUoCsg+nQv2C/nCs6UiW3ztWqSRbXtBYcjTvuvCOMf6B5IG5kNT0/18eSLGIvJQPJ+J077shzqIpzNukHARhEAn1rb/S0kHm6tULisE5OJjFAz2aCfGYXVfYoazs1PROoDIpfPa/kxVnyGvbQ87gWO+e+avKkLffh3AjanKNQry9dknUUICEMkrhwjzSNCjjvRwKAHKjy7du3J+tvPekYutCXQF+Abc84xc6MSoqzCVGwbeu2BOF8GdUNFTZJGufEfoPBNQEyfdP0nKmiTI6Pp0LKrvkbJIKqWdjG0m9VCTGaQbKB4C0aTK8H/ST44auwJ+SMjW16N/gH5oTo81KVgy4RGEna0bnoeckJel3Vwu9+97utPaosthkaPFNpgDmZfJ7aFC+QEeyvybn0O3bO9860MyRIpeudC3qT7uFjuW4d5TAaaC3ZJCN0GWfeWWUTyY89TALt6tUk15xR55+eIfuC3KbH1PrSBe5B4o39EdjetLVScUvQVfmaqsyQkBkjV2InbjjS+ouxx7Wqf+y1Z7dPdACd59yrEjkLAAAgAElEQVS4VzPaPIeKcZK7LTIEciwI2r17T3S2kQ6ew9r53957L7t0x44dCSY8T/M3Noudi4Nu8K1edZWfczUINMNIZd3eWssmuQdiloTGtltSlXLv/FivIYuSA/QBGcFwRh/Q387/L3/588x6ZDsW9PYHKob4w3rzue3F9tu3pyK4oB+r8Vho7625tg9kQTXYVZmUHGAv5pLs4uP7Oz/CyAZJAQHl+PRE/CXyJzHF55AwcZ75F80Ik38awPA3yVWS7QOD5cujR3MP/PfpyclUZKF5MIEaNYLiHdU9fZ6+8nkVSSHBxI/56U9+Vv7sL/48Sd0f//jfZuSMII+t/PLI4XLm9MnS27+g/NEf/lG5Z2cl33FW2W0+xrO/eS4MyuBsehPpM4n2BomTQEcJ6cMPP0ypWaRYs9rjyWYHD6pagUpu/rw4TonI08dR+z98NTjL9rZ6KJueiKbfo3E0Dx46XE6dOpcD9+vf/H2U5o9+9KMIhr4awoJhgeOiqfinP/nblOCf+dZ3y+233xalZ6CS8rng4Q/+4LsRbg8L8/izn/0szta3vvV0HFqNnJwrClTWi3J1gOE/CbAst1IchWqwEdiG4IMBB9vQbyGytiYcc8ZMNuihhx4qt912awR0YmIszpHqn2yUAya79vn+z8vxo1+VlSs1di9ONlcm9sDnB/K8p0+fTBDwJ3/yJ2mwnJ6ZLG3zSpSXdU1UvMC9VYVMAB02SjjKIZhpjesrItwydZRmmlKvjESRcDobjK1rUPj+7v0ys5SWnwNVmjN3ouNGkJBAa0EtjTfEDz7bYeMIi8bhSMFQNmzYHBjGgQOH8owmp8sazrYG4rk/8gRrb+0FwuBIDup99z+QTLH11aOxffutgRsSdnshGDLdWEaSHO3dtzfBAaPNEeFUcQgZiDQWostsK8F/p/cEc8eSpYFAev+e3XuigB1Sh5eCYSitL+VM4bovRpkxoiAF2BUSM5pqJiclPVnXrmcvXUOmkqMKWlLZ687nPZRJ2M0YqbBMrQotq0nBDIS9CEtIi7AD1rxxpNIv11sx1AIhwVWlda9NpuQM1a6hq56JcsHK55qp7mAx5CSqMqahtc71AYdzP67lnJAViQpGUAmawme4QIMq7ImhHElW2/pQlk2grOqmYjSvc96NAZ2VzYy8L8k6C05l+xgT2T8OrfsfH5/MswnGOQlkkuHgzNEFFB3Fz/mjoyhG2RxUsmlYH64QNtlKyg0pQc3om5AOnrQq093TVDkwkGdXXQY/ERCRMaVuxs4zeX5GX1aYId20dXMy0u7R/khCOLfWePXKlZWSfXioUnx3dcYw6H8gG30LemsCwvwOTmBbW+nq7Mh6UtBk6erI9QTn9qXZU6w7MmHN1HDMlYyE3pkY3VY1iH5ognrykusYLgsKNjoWJ4HTxol0Bjin9plud7ZTvZqoWeMaNPWnd8UMF3SmnHGBTmiC166Ow+d7FSVymezqfImtmiRjF+z5wQOH0jDPUVVhgtm+NHQpf+No2Ee9Pa6RDG/HvASCDDmHQDauydZ67r5W9o4MOwOeWwBXewsr8YUssr9v2LC+DmDUkxeK08oASrk1JCVxvlqBTiWd6M/z26f+hQPp6TlxtFZo3GMa5CfGU3HM3K+hS9HJ7oP8CbQ5BhxvOmbzTZvL6TOn4riTJb0u1k5Wn4NfGbDW5/d0DkiudVABZpvSG7J+fZxADqngirPBsZDgIK9gSWF80/84o8fgUrnt9tujmzngspyytY8/8VSScy+99GLOr3MiMEQ0Q06VRpcsWpwgkUwKysGNrKf9y8DkudlkrcF6yJDBq/7WBAySXBwpSUR7AE5m1od+VrYhVdywqdaRDHpl6BZ62ufSXWiz9+zencQDnSwpSV+p2ISN7dq16Eo0zRz+Gth0RnfxFTJ88+r1QN3pbpV+55KukKmuZC/d+Tw6RUIiMHB9PLOz2RtnyGeykwIX+krWvq9/oPaQgsQuXtwa4lydVgx8227ZljWTrBKU2jcQd/sJ5shhs3bGNZBxzm+YA4fOZ9/6BvrKPfdWNMv+z/dHh3uvpnoLRk8ODPbn3NHXzjwnnA3mLFtLeoutdu/2xvWtI+SIZ2QvIS56ewcio03fLv+CbtDf6Szxk3bccUeqKF6zd9+eBMTuTfWJv6Z6pHLrez4ImaOTYuNbw6ZrH0WtKPmX33Tb7TtiT31mdXpBofSzTEaXNAGce6ePQ81/EQOZfazss/ST5wZZd/YENwLtmrCopAm+d559b52wpapeey76OD14y5fHvwQ75V/ec/fOyG76lltMrvQxfWV96nyY/si8gNbrJP/Iq4oon4Av4LMlPp1Z/gmfxZmSfG7IH3q6eqKfIYEUD/QRQ7Gkl+ojg+yRzRyJTly8uI6zOHjwUPxaycs77ryrPP3002XZqspk2tNjtlFPGR8DGzN7cV4CVfaswsvao7ucF+yREhqz0xVFFbKK9pos9z5+LNvNf+H/2uMkY9vtdx1V0JARRL6w8HZ2lQsSOG1IWgbSry5pwFdx7iVD6CrBbO1f763DzKem0xdJvujO/+v//n/KsWMnyg9+8IP47+T4+FHEURX+e2XkUvnGN55KPzuSLP5Vx/yu2JIXX3yp/O75F1KFhipju6zNhx98EL3Ydv70vjkKD6sUY/3kE0+m8T+44VJLbk1AY3gP4fyng7c8rAfkzARD3wYOJUPaF2NVM0S4zTW0jZVPPt5TTp+9kKzG//tn/zkb9LWvfS2ZNxl9cypkUGXvlcGwymBOQSvMmMAN+5yTp05kY5Tw9QVZCI18jAuFc/ddd8dZaQaRKXw4lBwmhoDC1ueTPoEtW2pj7NDF0LB6co5zGvPu2VlOnzyX16PRZKhkcJ759tPprfEa7+GAEXSVKJuJtnHvHpmEyUBR4O49v4FYysPK2rjCH3300fyPG/3C8IUyNTUeJzRMR7NzEVTf2wfGRvUCvMXv3SMFBh/OQXTwOdKEOkoI+UJPd6sZbzKHEHa4Cu14jCGD7dCnwtSaTm9dZf0JvL4DrHuy+vaxZg9kSq6liiPrmAzHatWX6gTImn/2+eet4aJou6uBYABF7BTNq6+9musmaEDX2zaXjL19kK2wJow+w+i+Bhf152A4WA6M++WACLApcNlg2Z30wQxh5JkfI0kJZ+gc9p8QWtRMB3lwTwylPaRIQRpjEDvN9LiUAJkDEsafQNsQRfREEZFxysu+xMmbXyeFW1fKyZeBo+RCECdr5nOSEVvQGWeGQ9VU31SaAo8Lu12dZWJ9Gd+KMZ9NQBtceYgiOmLE7BPWHgq8GejmPsiHv1OSfg5T2EB/FDd5krnzb5z602cCERRoSBiEQa0Fm+TwcOY5eGEBXLEiDoCfG+5+7/OsY5OjMbhN34PJ9PDo1rTOUqoNpIwE48YhQTPpXjxT+inGxuIYuU6DAcbcJtg9eOBAoCDW1N/pmGQwwa2mp9MMSblyCA9/cSjOKZiIYMfZp85dIyQJoG0jI4FNwvbrHUlVqpWBJ0P0zOabYbJLKk1hBYo8jsax2bheIFArr+SoYfES5NNd1olzwAk7fuJE1kulhBNFfmVYNU9yxN1f1bPTZfTaaAuOeqk1f2gg2V3wWgEQAyjYJOv2R0DIifX8oauXjGo5ZqkGT9WzX2FhU6nU+76BUnmN5EQNrsfL0PD5GHDOGsfkqW88mdkTV65cikzJzpErFQtr2N9vhtJMHDLDkFXc6Qp7pOIgi2dOjqyrwK5OPsdOZehdJaoRMHEmE8TM74gjhGWLDhDc9PYsqA5eaxArWSa7SRIs6AmTIt2nkmgfDcJrnB6fFUiHYZRTIIJ6E2uAk4b0yVpBJzucTGQYy1psgWReIi1N011mQs2PAfaeyGnvgmQOBSb6UL1OcuDK1TqEtoE7o4KW4RXkei076ndkzO+aBnb36L44cqGD3rC+xdClKlOzrRgxrRl7Zx8NggVxxabm8/Xo0JmSCthCNbtr+t2x4/boL1nugYHaS3v1ykhsCP3oSx+K3gkeiiSKrOnCxQujc11XcovcWFM/33/fg0ligJ95FvpZkGxdOYz0lmeRZORwIVFpZrU0PQ6DA7L+M0kskNMKea29hqBuqSS0hp86V6Dt/uXk2keVQTbv/DkN+7UBXJXVGoCeol/n8Fo7Qcix40cjk5KZKlqp/htpkRld6yPX9qQh5nF+2A1+TpMgqEHuUFm8cCAJk2VLl0c2mwDaGrEbPDq6i1MtEQFSLNj0WdYUNb0htXfvvDt+SAYFz8yEjlnCx71w7EEZM7A2Q9zr5HpfriGJl36TjvmRtwbOquphP4L6yKDViTI1XftZJEK9R2LU+XePzgYnGFyYruaMg0o6LyqLSZzNmQnUW2f4Xb6S5EaThE1A1aJsTyWpVdmh60Iotb72SYf6eXYuusvvyQ27FKRAa8QCP4sf4b4DS2ufFyhUKhezc9FVrht91hpHIrnBuW/scebZtFjw7L1qnjVwj82QZM9ND7G55NU5YA/p+SYQbuBbzqbK4pEvD5cDBw6G4VdS2jkLZLIFf09lKzDa7ux546eR++i+mdm6/h3InwwBHox+NWZFwtDZ2b//QPZXr7FF+PCDj9Lf4ywJlJ9+5pmyYfOGUK3zI8jntZGREAXQg+QtFOk9NSmV4dESY2C4ElKTNQiKPW6vNNxNz5LXS0ST94yXSSuGwcM1kGt+DuEOnT0zG5tKTqEqFAyMQHAdM+Qqe131Zdmx6NKMp+kOYxubwO799V//dfntr59LT7aKJltPhj0z/14C66577gx8bd78mswfNXR81apy/PiJ8vxzz5Vd7+1K/889O++P/frtb36duKbt3Km9c4ykxliHGGZQJC37ziA20CaL1DF/XhavGrWZGG6G10NmJgDYRRvmr7oAFSZVf7ZonKhPPtlTvjh8rNx5x93lL/6ysq754mwPDqKNXdpqwuuJ4DeMTRbYaysV5PVsYGenoKrOkSFAMkMcSQwxDz/8cJiImmnyFtLrOD/PP/d8fX0YKkYCc6Nkc7hWrUhwEPx+Sn5o8Sq2+o03XsuhvOeeu8sz334m1RhOfCUiUAmZTsTNMZWlg6FeOLg4xAc1I67xfX4ZH50Iy4TPVM3ZsHFD6erqKOOTY2VyeiLKKZlzjbIXh+KoOxAcbYeZkqDwcqj1mTjgrQFhDoqNZ5Q5wZS0jENDy9pUcAgrh4TBECBYGz0B9jTzZa6bKnwxWFz3wzlLtjXN2b0RQAwaXx0/kT3guJs/IMJ2rxzZ2ryqqtEWJWdyPMeAkdn1wa7sUWUoGU8/gD3hLApAYbDtg8+17+Agsk7+nj6lViaagy9jompBXjQHq7aEkYYBM705/S8zaewL3/yiRZXAYNGiKAiKxjNSSGA6IE4ZjMoQLKqzhmTkPGdmKERi56o8jY3F0HHyOMeC1N4F/QmMQnfdCoYoCQ26KkNd3R0p6TaVUVdLo//sTMWzauYbGCjnzp6PsoVttieeiwJrpn8zPF7PCDJKtZm7VjMYH9e0Dt5jL5umSM/k/pxJBt5eu2+fJeGQRnBZt9nZOPjmVDl/1lhwas2bz0JEQabIAzICCQF6hDOisrVgQaVATUP/pct5H9nzGmQgnEa4XT872xhsZHo5YxoN77vvgZwn59R6uG/XIIepArTkLPShmG4WC9YMMj2eABNESjbO+2TZYOcZHBnKlOjXrU82SnM2I+bMWTPQAnpt+WrZz4kQDHDcnXUOm3VYPDhYVqxaFQNHxmTBmkoSmVq7Zk16TCanp4thg+SY8XNWPJ912XrTtjiJAnzywnlQ+aVnZfpqv6C5S3qb9L6MRV5lL8mbzwbRsWap3nbVpIhzVgPnyzmL5KlpAL/amlJveKk9kQyKnkPEcflSoLjIHfQaOINPP/Ot7L/BiCBs7AOjZl9kPQ0LrlDAwWTUPv98f2mXHbxypRw69EUc6RXLVDOOlemp2ZwndgJEbKbIoM7ecJAqAmC8yr1mZsHX6FgcBuc7DJBlrvT1Vzp08g7aKbmlisApa3ri7Jf1ds3AMdtBANuTpZdJdF83IK5xfvQ9cdCmghUnT5wsMzLIFOdFI63MpnOPDc69CLLsk/0SzBkP4LVkJvLeR246ys57782a1Ew16Eh7bKJ9agYWN3rCuevsBGFcnASc69ReSpWyOnLB+VWx2P3Jx9HbW0Nfi9HzcvQC+cVdq6lfteb+++5P5lRCEbY9lQVQzcuXY6cbhkY9bM6IakwSQf29lSiluzvy5ZzWAdwXy+3b74zDJnkowec+nEm2yn6E2ru9PfoWeZHPbpITEgHsuLXp7qr9VNaP7ICj1X6M9gQntQo3Xb48eiTwcgkUz19teHX6z527UBvzL2EJbA9lr/6Hmdm5BGWqRM5BE6yQp7BntZVKfHDpcoKN2N3M55FYq4PSM5AZJGd4OP/W3p75Zd2a1bETfpYB337r9siz/UvVO2QCtW+3oWF2fgUTAiO+kWADy5/+OfsDQoY8glOucd/9Co70dJCV9Jyohk9Upi570SS0BF8c5fRXgMK2nFnJGbTmp0+dTWKg6V21dxK0TQ8MuydDbs0bmHxTfc8MudZsN4lJgZH5h2FBNAi0oyPBH1+HPXFP6fk4fixQX067s9nQbZMJskTf2scK/a8QOAHRQhUNgej0TF7n2oIyepafGCTAXJ39mOpm7qQm0hKUGkzbmqnkPAhsa7W7Jh2bZ24GqnqNtWGjDXwGtZOItOYgc0nmX70ae4zU6rHHHo+9pJ/JhLX2DE1lq7Fpzb3rGbO+BkNL4pw6fSb3Lfkr+NNPCfJlcHpIaAw7VlGdmQ1L5ZdH9D1diN699957y+133l7a5s2FXj4jN65dj80LgdX1OkYizJIdDfLkclm+dHkScJeH69xM8tnWARlxKeeIHlJNjBzyZ1Rc1627kRxtWlSsb3qW53eUtgSh5iLVVhNnVsXFPh489P8xdZ9Bdl7pndhPJ3Sj0Wg0cgYBkATAnHMahhkOZziSOEm7a0kzWntWu1PaLe8Hy94PrrL3g6v8wZbXXturrbU2SCuNNJGTOMw5B4AkABIEiJxDA41uoHO36/c/98XqFlEAu+997/ue85wn/p//82l8F2sDpWGdkmSd2xPdJjFwdnAoZ3vHRzvKf/oP/zH+sl5iifPG/1cUOHPmVHzlb3zjiVQ3nZ0LYxfLAn1uM7MhxOLbd7bPCQpEAQW1t31LRaeJ1ihRwu0iDoCBoX7XDJ66MCx7Nz/4v/pAtYzaONwWkCNvAXwmZS1YvinXqUM033nnvbJ9x2dl3ty+8tobr+S7KOb77ru/PPDA/ZeqC8FwTtYsisWv8zAqlpuwYiFilDTTxfFZvjw4YYfbe2+97bZkRNwnw8Lo1fuYLe+8/W4Eg4ChsZWdpwhkDExinZqSbT0fR1lZdPnSOstF1owTDt535aYr0qMjE27zYAM5QfM0e547F2iSzTEACtUymlrwJesxfO58FCtF953vfDd86h3KpP3z0oDbUMc2ARxjg6aWsvMMPke5+j1lKAueCLmnOpzJdqpKnKkMMMmSZAgkCOJUgh+YXvAHjpOyvcOhcuY9/l9AwJA1BAaGdzHksvt9ff0tJ+tEK+tzKBR/ZiHM6+uP4VcJI8wHD+5PQEphZU0nazTP2UNU4BDs2/95sp8cK8rQ4XRYyAyIgUzomrWrE2yoMDG2nHdK033LGJCXSh9MRvvSkG4fKCZK0zrIwKSEaq7O2GgysLKCcUDnchBrAN9k61yPAlaqtweujRihDsPVWD6RqmHjUJEVjZSy2sqx1oqyq3N/LuZ7KMnFixeWRYsqkxpZBrkS3LimIF7gpkoJ7thglikrzhWlyVFrslrOSPpd9E+NjddKYJnNfekpEIT5bi8HnhGl2K2hQIPilS3lOFBolHSclRaMyF65f2e5wgtqlci1VL6sCchhOPuv2RyHx3pQPIxtHS7aFsfJeeRYUF5gEp5BJjRzrpTQZ2aiGPXCcbxHRmq/Bpy9vUbNyUGMgwdmMF0x/CqF/j58CETkYHpD1qxdlb43ypLh4uBaB1AghpIRobvos8NHjoTyvKnmkYMMNuzqKldff036W5yFptGdM22tFy5YEJrN9997LxlAThDj6znI2RUbL4+jZeq9vpgMeT1+PLqkNi6vCeQnWcmLlQxEMsTsGU44nUZ/ma2gUmxvzw8P5fxaz55u0IeJOgF9ajoN2CexL86CaXW3+jUqJES1AuSCDNp3zpVnJ4PWk7w1UDYBuIzZ4qWLyiMPPxKjRQ5kzgOvbauy5GfpjxmbCEQY3f/RI2ZInI+zh3lNMoSjsmTR0kr+Mll7BwQaAoGh4aE4F2RFwyljaf1SEUhA1FbmdvdkbZ11w+wWDPTHqaHLwz7V1VEu27ghvRv2PgMrzbIZWNiquNfgW3ZcZpMs+b1sOAfNGWsc0eq4GBq9JE6cSoHMsjPp++wRgh7VJwFQZbuUrZxJJUPmkd5SEUugOXQuFODgMbfffmcqeuTBZ7A10SUCjuqcjCSgS1JhvPZTsWcqMvS/ZFF7R2cSRmjpZZWdLXAXzGCq/eTL+jmXgmuVaQHcHXfelfX48KNt+Q623pkdvXCx7Nj+cdak0ihPJFHmmcmQSj4nxPBVZ9LeYl1duWJVaOG3f7wjNtHYBw4YJ1m1kU1VWU0fitl3fX1JXrkvCQaBfQMhMuFc8NZAUTnFdBH72xDAqMzYE3biwMF9sRP6o9i2DCQcHy/Hjh6/FBB7v5k6zpY5WPRhKgMd1SmjOwRUkoR0B9tNd6gsgypLEHz40YeXqgwNAx5YEhueYcqIAubVfg9JMrqKb8DusIFsNCYs/oifg8mC3QuCOcnkLmxqc3vKshXLA1/yO/csESMAcWbpa8lKMDX6mUPs2nQsW5/KXGtAqH/H/2rNAasBWHsg2dbUAORG/slZZTybm0p2YFtJYOtDrD2mFRo1N+fRWcsctump9NnRh3fecWeccRTsfn5g/4Ho9jrPa3l0E9Ign4O+SXV5ptJ96+F1PthYZEK+37mUHEWXXIcfV+ZXa+LchfmyNcwW4ZXEI/9OcEV+Oc6NvfM9TWLN35x216lUzIsvzT2if5xViVR753lfe+2VctPNt6Sy5p6SnJvTFV0WYgU2On1KVU+RHfvEeW96rCUL+UyIYpBNgGxSXGdOnYp8gKNBU7ELqrN0hn1T3ZHc/uyzT4M4kFzZum1b+t+XLF5WXn7l5fQa33vfvWXf/j3llltuzh6fBxM+D8UzN4kgepA+AwUWDILTzk7OJHkr0BVMJQBZZfj48fS2Q9doy2CHVGE9S51xtyK6TsKAz6S3TPDFJ+nuwXCoojkS/WNcCFvlc9t3bA9qiO+GtQ7KJqQvg+w/OGB/RTRo5Th8ovzFf/xPZc6cuSEhs/fgdp7twIF9SYIuX760PPrYo+WGG69PkWVSD2n3nJAeYV77+ZO/KCePnyqLFi0NoQeYapjy9OhUvGvXpYyOg8ywjk9i1xqLwQ9BwejFivEfEWmNJzCgNBxYfwLtKJV1IQ18rXkVDkuN9s+WZ599vrz88htx/A8e3peMrT4XjjHGKQoneHmsHKtW1cnmbTXjK3sp20KJqYA4JA4F5WChP9z2caoEhE+J2ObKdDPsjDMDS9HCP8aYjLnvGjjIFLqufmPOlswmoWUUkAnYQOVwh9XgJgMsGVYOuY2QfeY8CZI4q4TEWjnEffPMAjoXaj0PM3yuNq46QE888TvJ5oBLzJTp0p2Jrj1Zd844QYyD2ZpN1JRqHUyHj0PKmBEYBkYA4HsZPcYyh362JNBp4Cx+5poMl2yN/WLQKcM0EbZYWhhRfxp6apmjNMk77Jl0Ww/Lm2++lQnuqITHJ6YCY8LZ7hkw78zvnxdSAQZO0IJ6+rXXXs09PvTww+XDj7a22IZWhjWvsiHNL+0dGsuqgY2ji9J7w8ZLsyn8TGaLrMk2WQsGWjXOgbJWTWDM4MrOyXgwPKpOZifp3/Dcga7oXyole8+ZB5uwFowkWZJRotwo76a3h2GhyCgC9+HAmn4sM5gBYTPTlxjqnBsO89p1a4LtRqftMPfC147XycGuPXjubLL8zqFnJF812D9eZwONjGSmk3vC/EfuPCt5APl0b+RPJlKfks8286Dsd4KuVvM1pU25CxadoQw87EQHfzBrpwolu2Od/a7bYOALlZjAXnn97Gc/LVs2bymr1q4K/TE5YSQhJjSqul+VMvsnqy3wcJasL9iKw8moO5uGsYHOmbdEtgQ52BpBKKY5yei3BxZUvHGG+q6PQdSICa6mX8mzbdi4Po7jxx99HCfU/WEbyowbhunQwXLjjTdFV8iSMdDWxT6SkSbR8dCXHs6ZleSorEwV1sCpFehcfc01meBtnZEo0F3OKsd97eo1LYjX6SQwarCr9689AaH9VRlybiu8qg6PPXLIEM05qeA5M/QTJwITJp3DeFaYaW8auY8eO5bMpR6ApjG2cZiDV2/1f2HL4tymktE0nOu9lPmcrmQXqmQSBSiZV69dlSCSTsOoaV1Q5GIxcy5AsCRO0Hzao1QR2qoulERxzgQu9nbk/EjW6PDBI2XDxg3R69bz9OCZ9B80UEI/I2cCNw46vX/5ho1JOPmZKrqgTRVSxlaFhM778le+UvYeBG84G/hzV0dnmRyvU9fJI2NrT60B+tk0uLcai913nKTJyegOUGBONfkg6xykqRY23bmdnpyM/RC8SKRcd821CXBV+Oi1UYN0r7uuytaJGkAfO348gSWHFYRG8Mk5TnUwwzZL9pDRD2MW6MxC/UK9Zd/+fUkw6AGkX9auhuevwSGdtf3jjxJ4cdjdP3nCBgVS9stf/TLO3+233REHiDOFYAAJSEh8Lo5eClJklb041wIJVRVEPCMXa0+fdWQHIRWwrRrky47R8xIF9BvyA9BGwZ6kiiQcvyDw2dHhJBcbAoDA3BYvidOlEmhPfKZCvqrusHZ+Rl7Z586339kAACAASURBVPQ7DiKDWJK+IzrK+8mJIJrOAL3z/PZEP6e/PSsZ09hMhwvS6G4OGFl2LjhOHDCOs3tUiWAXBfj8Ic9n/X1eNYfuxMrHxrMNrhNWruxfhZtJPPoeQXP//L4kcVxDYjeJzKHBsnL1qkAmDx46ED2Vigom0GPHYrs5+hxrQyHpCc/SzPMih/S18yGBE0KoFlNoU5FpSGr4AyqsCCVciA6y5pJzql/exxbs2vVp7Lye1wxQHliQ84FJTWJMUozT6bvp8AYGm37YJH1rcrxBX9BhgXCuXFGJlcarv8ivBJWTfHDGBBLumW2wTjfdeHM9vwv6K+yvNexaYELveGZJAokDdpvPQGbcv+vbF/uXAO/AgQSFvhvUnQ5Cke1V5+SYk3UiqB5svijg2ZFUKi6MxP4FVllmEyjwpyArfDGdj17bunCukzAYG488SMgJFtgXPkpIRVQiLqj+ni5Hjx4LdJpvMjE5HrjVfffdE7TN08/8Or3Kigc7duxMwGIcw1tvvZWzjX1t5ycfJzAhM+Ojo+UYdsPeuWXl6pWpiHP0ybZ5dxK7n+38NAlz9yrpilL8uptuiNxDz/Cf6E/ya83sF1mzl+5X4GKv7rr77lRf6QJrAxVEZlzP2tE1qk769DKc+N23I0+SCHSc/nXvJa/siHjghz/4UdYDNBesF6y7gQ8K/NBrS7oZHvrN3/1WRZVMqaTVvmjsvz/76ZPl3bffu0RS4D3pFxs8+cmsjOrcefOCD2Q48E+LGE+cOhEnTuS+5aotYVPgHFJMHEmHPRnnvtpTUHsHQKAOtZpWK6ayccJs7ssvv1befuf9TEfdvuPD8uCD8N81oOEIMaaUGYFHsydKDjvLrP6Q5XG8fM/7H7yXzHgICobrnJjjx0+mf4Zzw7E1+Mr9oLx1CGsg05ESuwDHcEtVFgqCMyHYEAkz7IyKDdyy5ZoI4dtvvVV+8pMfxXk1qZzBlfX1XgdI4EeIOcwnThxNo701UkLTkC07bRNRTp85eSoOzJYtm8stt96SGTGeu6u7UpzW0n9lfrFRFFAUeStz49A3gYsDH0O9aGHWyFoT2jj/aS47XzP9c2sjZn42NJTML4EnyNYjhmBhJVJIlre0pWqVCsOx4/mc0iOH/MTx08niHg9l8b4Yqe0f7Ujk/NFHH+f+e3owlSnDLi/XXX9NhNHBYaBUdShZe2SPNZfae+xr9993f2W1OnUiZUr7TVC3fvB+7jXwM/C9Vs+B75KZDWRoeCRZT5SradScmiqXbzSVvjah+4z3yXI1QZ/nYtAYa1AeGW8QBopasMKZ0QRIAdFq3qeiyaEUWFV2rPYc1jQimtmy70DugyMCh0xZws5GuZ05XVauWFZOHDtaRkZHyvKlyy9lmWUYKfV58/uyJwbbhhc/ylJz/0wyu42TyHAoc2fOUeBnA3GAKCTf08yf4OhqejTxnnNIKQmCfD5VvzTho+Wt9K2UHKUnc8PhAlmzbmTu9MlTIZ2gyGS03Yt/U7QjF4dzTXtCZhEGpOfn7GAcQvKskdJ3MGbkB40wwwJW8MH77wcuU403NsA5MWR/+7d/E2ioTLbfSUBY02Cp22vz/cKB/jjpDSPWxORYKl8U6MKBRbk/Vbmw0o2NJaCi1+gtWWoJkUxVvkzPTJ1T9dxzz5YHHn4wDg4D6DllU2tT/vwyePpUen4qy9zG2ozewrKTr/nz+mKgGUqVC04iB9I6cPrDDjavL+x+kjHugUPQ3z+Qs2INMWLRf/RMz7yeBLbkn3EHMaNbXKdZl+ZsCArS8xPsNSKE2cBMyZP3NqQFDD0qeHqLAVd5BbXxPZI+EhMC4BtuvC7PLsiRWXY+6BqwOJlbwQySgTiAAp0j+kQYcJXGiXL65OkaDAzUmRF6dzApcsrIJx3rXt1XAylWMR2+MFyWLnJ2zF8CT1Wd7kqSBJab7j15+lSIPfYfqbOhrr3mutLZ3lHODQ4GvhUqZD2aLWa0JjlHf9NnjV4gy+RbUMn5o5vSnL8IK9a8cnbobFm8cOElqAjbSBYwtJGZ1StWxk7MSkwsXhTHybnl3Ksqe9G9ggEzb+gatlN2niHn3Nk/z6Xa0ze/NtX6fnpI1UTFxZ6//tqrSZp897v/dTl/7mzkEW21+VDOrsGNqtogwpmSvm59efbZp6OnKkxxXlliVs+CgdgHsul9En7vvvNuAlt6zZnp7O6KXPtu98jmYDxVmSQD5FngJEtN54W+duhssvb0Ndpzaw8WDtZnanmc+FaTs0w1eyGppip01513RcfWHtfaT9ZQF6sUlVZPgYw+R6jC3Rcl+JKg8oxshmQPZ4/Oc4bZO/TiTcBHp7Ft+oaans2miZ4tsLcqT+Rd35XkGOdaIBjCpc6ucuXlV+Q57EUl0lDJ60pQmKGyqPpb1TFN1XwCjrj3uv6tt92a7Pgbb75ePv1sZ3n8q1+L3OnxVVVSkeesY0eck/ERFULnHNgf9l0glErBIARGZSOtaBg9POdz5umjWok4WVavWRv93/SyOH/kxzU5/c8/93zWNMFPq9IseZPExJk6/DI9emdOx6dQXfZd+ruasRx0V+DF/f0Jnho/xnmwRmyaBC1bIAGt8sAOsT2eRUJOFYwegzRpErz0sCS2ah19RX+DFQpYmypBBqyeOp21W43eevOWsufz3ZVCHu398HB0FlIp98PvbWDezXBP909/kgeoEu/znIIIAZC/+bmS0a4poDbkViLPS5Knwr7W1cC31F5j1+psb09iwplhczGQSbqHwnncqIXKyPnRhx+Ub3zzW5E7CZyurp4yM2VI6ueZbXn3/XeXgYH+QB6tTzvYHpRDXyWmILv0Jp1ODzsLHaUjAWElKhAEtJW2OXQ28qWeJGEkrVS16cVaQVzQGrh8PIgK12+qY3ysyQlrA6poHy8EocFXkJy5OHoh+oEfYK8FfvQ3f4w81nvtzX794smfZ02effq5smHD5eXqq69ND6+zArbJP9qx46PS09tVfu/3vxOiHP1JksnO/+CZc+X9d94vx4+p/FUiBXKGNCQDQ2Vvla0oU9GbYIGTeX7kfBxzCyBTfPLYiShSGfcbb7gxRoCyr42Wm+MQvvve24kWb7vttor5PovGcjwCaQFef+2tcuTYqbJu9bryg7/5QVkVCJpejhMxniomtcH848Ab0AzLflGeDh/qOBmegwf3JcvigQg5mIdo2ob+4K//Oo7NHbffGSUhglfmp1j01xCKX/ziF0XJXPlbmc6CqSxx7mG58Zlzkv7kv/8XyQ79/Mkny7/7d/8uVNTf+vY3k/UJzWZHUykaKUuWLori4fDs3l2b1RwyDpsNxEbEQO3fuz8BxB985ztly1Wbw6Y0bx54yYJk8x28OENLl0RJqKgIGIJhPn06zm5DHR14R3t7HL8GMthkedIo1oLrwZpaV04Xp9P6NL/zt1fgLi3e/dosNidVB45QmDIKis2L5ewg3vqzCWqs35lTgzn09g5UiELAVCP7Y1aONb2mxZjHeKn8YGCRzbIODr9DJwNww403VPrD0yfznXN6ZL3npSmXLLqvei8l+xhijFbwFsae1iRjxiAVrRbtLVmk3Mgh54fB0p/RZP0cUpOCKRuHNWXnCxfqAL+BgWQTKHfBnvNg75VxOaS+X+mZAqU8Dx86EplSJfG9lF4a+VesSHbV/IbjRw8Hw56q4+hoqhz+kHnnL5DDfrMOesvneyp0S5WHYrSHHD1VxdBgDw/H2IV5yOyYs3Uqtv9nNHyWnMi+Glj39Se+ESfgrrvvSrBQsfCVFr7JxEWG0ig4nOBLsKPHYqY1aIyjxAERsMiYmanVMac93xmnKQw0WgRU/Sqm3b6B2CCi8HzkE8xP4JsGSnCbTz7JeYazX7oMfKbOx1F1UbZ3r6ounCPZc8bMNZctXRJj42f6DE2pr9XBtWXf5/tCKS0bxzmhaBlUa+K+OHMq0WY3geHUPpHx8uYbb5S2LmyBHS3oy5l8191335O93bfn8/L000+lQsBAWA+sgqwah43xWJrBpfOSNGKwKr3yWy3K6gsFAw8HUSYSLa9zMDE5FbgHmSF/PaZ4t7eV7t45MRz6b8ih4ZmKr7Jw5CwwqraSdUyTdotmNR1l6GYzpO1s9DTad3tcoccVehVDPnde7h0z4KpVK6rO7QXpXVCuuPLyMjMzFYy7z9FB1uHzz/fFEWSsVL7QWKuEyK4zjByQDevWp09DcFurNbWXShIC+5Czmkb7oXPJEpMVQQxj2dFm4C24ZtURKL3do8Zt52njFZdXiPGqFWnspjsl4+hFe0l2wKH659GpSyNbZFTg5CwvWLAo+5sM4+KluY9bbr+19rBJOplVMqvPAyxjNDOFNl62oaxYZi7KgfL+e++G/GZ05Hyw+5z7KzdtrrOPkGuYG7N7V/SV+73l5lvjIHFE6JxULQxGbIeWqNPi7eEVV26s1fkFA2mAdhYl2vREcfLNiftf/pf/tTz37DM5S+wCCKGKnaSTitHzLzyfz5PZd999O4mmJNPGVYDnBe7YM6fCb1QKoQnsE2eW3vIHsYOAEJsREqHLr7gyUMdXX3s1Z0dCyDkTYAm6BQ7p3yq16vsP/sF/Va64YmM5cGh/zhvomwDXd7B1eromxioKxL7bN04wXSK5aQ1VNJxb+hl8E5KCzHqPP86erK71sX9mYNkra5Jm+6NHkuCxrvoj2P5KmGFYZncCb85/Mx+p6W20Z5IEgh3f49xVW7I01NPm4ql8QaNwwisBUO2NpE/JPnm99557AmcnczVzviI6M+fmzKmwm+mF0kflO9986408i4oqAiEyS17sHWQLv4CDu3rVmlbPVH/8sgTrp2sViT13Lw3zJh2bsQ/76n3SdXRpM1NPlUMllo235k3Dvu9yLc+fXjftBIsW5rzzUbCaSVpCW9AX2HOxx7kffhkfTHDvfJFJdjcVnRb8VcDkfpavWJn116voPOopEiyTMf2OKq1socTkNVdfU+GKenKXV6psa95UC9kx9+8e6DvBkft2NlyXHEjyWVOyTRYFTkE3LF0axx3ETbXJmQThTCXjzrvzHZKrDauchCD5dN4zGPrixfgVdAu4qD1BWFAD62NlibU7fbLs3m2+Yk96ywX6KmdY+vbv+zwV6KFzZ8vGKzZEv6vqnDo5WHbu3FV2bN+ZqslNt9xYvvrVr5RFS2pv7fze3kDfRsf1604HxSHRFvKmFlHSwHyonDpMvCb8J8qqy9YkAZM97u9PoKONIKx1GcNRK8eRqVavmqCJLm0g7fRU0EfpUxLM1AqcKrVzy/bQfdbOdZxXf6wJ2xSCrAujGcfyp//b/5Fk37JlK1vImaUhWpmamSi//NWT0QH/9J/+s6ALXCsz7tLu0FVef/X18tQvf10mJqYTM0CGvPDc06Xt7Kldsx7sX/2ffxpheeihR2JMbFhbhymqhql1xhCVmdnANERhDZd5HcDVnyhR5vHFl54vDz70UNm8aUuGlVH83gsGYNHfe29rGZ/A3dJR/vRP//ccnEWLB0IBJzgi6K+8+lJ54flnE9H99m//ThwpiuE//Ic/L6dPD5avfe23wni2f//n5Ve/+kWM6z333lceffSxcvTI4fKv//X/FYX62GOP55A5NMgBCP/v/u7fj8D+/OdPXqK2VUrD8pVm9K7ODKd0zYmxydDcCVIcGo1NnKj77r8vDEeGPDHS0SSzlaJZs6WeBQEQkoONG69I9WjsogzziQw2PbB3f5mYGCv/9J/9s7Jh47pkQwiMgYDW2XrbeAeG02ovzH4wByXVG7SYLRrZpjTXVHtqZA3eUqsWjUPXNMg1fU8NHlbWn4BynpuX91L+dRK6ieA109LVWQOlkyfOpG/g44+3lxdffCmKCSbywP59pQPdX7I8tTIHljI9bXbFmmTLBdT9fbX5/4Ot70aQP/xwe/nSl75UNmzQgzSZIHLz5k2tg3Ehxp6cgAc0UC4KHPbdPsOCOsiMOwWm2iKAAOVheFXmrItMMgVEMYUqedGiYL5VEciYgDaBQpTdkmTDOE0CaI4yR4PRYpzBPNyDIHrHzu05iAy+bOfQ0HBlOeuTJeuLs8ARkwDwmYtjI6Wnq6usXLU8GTJBFaUrGLfOnofRXrKiKnAZQO/5bNfuKBrOdCjDAyWt1J0okBOotBgPfWcDsyC7oBDOn0GYFBeIi/thmPQHBTYHwjdVA2dKCeMhaBUlx1FK9UwmPhnLyuzHCDEmzrjp3hxpay040reGnY/yg/FmGMlaU02zNkgAEG5QVAJ658732Z/XX38z+1jx1QOpmsoewV7LmF6rV+7KK0NlfuL40chmMuEySBcquxEjeCADXC9EPihFiRlrozKVBtS5NXCWXY8RnpyIE6M6Nz5TK6w+67oy/apNqHCPHzkSR8p0ekkf+qUxDuCbKhQcPQ7E1Eydv5A+rRM16Pn8891lwfwKCfJemWdJHc/jfsl93tszN/DWNZetLhfH9HeUsnxZxY67J4aQ3nAOnQ8wWY6cIDEB/9hY9MGypcuTVHB954+MBNrWjT3QlO2pGFwyygH88mOPlU937cx5BBmQkdcjw8lEIMI2uL/h4aprrL8glW6oFOfINUYrdLFTHyR6+4EYODJN73GiGeTaR9mb81e/vzfGOwmCZcvr8N5WH1f0YyDDbalC9y80S+hU6WKoQWBQS7e1t5rO28uJkydrIuaaa7Pvzi4IW2NwBWQSN4EJDg0Hyrppy+Y4rgsWL0r1LFDEtWsz00f1RRS/pFVZBGNU3Thz/Fh58KGHs2/6CZp+N/bnwvhY7IP9Ehx6No6hRQADsh8CPNlo1WBTyc+PnMvZ4SRxQJmZq7ZcHdIHz6HPU8/i2dNnIn/bP/44FTUOsvN8fng4Te/WTsZTUkmPCEe76XWbnjSXCpNe7YcgR4FiX4QiqJUQwwAFAvP7+i9NhjdGgOw3A4s/eH9rzjA0iAAc1CyQtNOnohvWr6/zs0YuQF+MJ+CiMyVyICuOHakJlzTer8ech8GxN4FOqu779yeIA409ffpES09ublVkZcYNdjWLZnl0kGpaiHtaWek777wzzF7gOu7jzOnB9OeauH7TzTfFyeUQWgPO7y9/+YvocxUYPWECcLojCYyx0fL447+VoOf//df/d6qzjz76pZwB++q8ITgRnNBfnH3V712ffdJiU6yVGv17G6Mbpsq7778bqPajX/py7jlQ9MyN6ots7d+3N3tbxxbUZxCoCCA4rCjhVbQEBmEtnNHfpPdyTRxO8uW61icVbEMt0wNR18g5YmOsMRmtAy0x0s0E8hTmtWXLE3Txl5yVp576VfnKY19NEhZaQQIk+uXw4ZwPfYCSVPaPPNK39kaAJ1nDFqSSNK8vLQj8R/oV+Q1dpApADpxT9+dMgxyTY7BJzrkzZT2chyTk12+os8VOn46c2T8ERfbXs9JPbAL74p4S0J4/32I5xA5We/9UdflGAiTBPx3h/Dm7TZLTmaKD+TYqFM4Kfet5/bzpbXc9QYFAz3tA1yRurBnnvJSOVg/3mXL3PXfHpm+56oo8v4HygWv3D2Q+2Ruvv11ef/2NWlGfGS9//Md/XK7cDF48WfolLbDSDp0LDI4elZxxBp21nKM9e1NR40PSwezcvQ8+kOIB+WWDyBNkhipUrUwNxC+3R9ZYMOT99i5neuRC5EKQ5flrEtrog55LpGTDIxfyfhUgcsKPcb6DChgfC+nDiWMnwnb4wgsvFePijCiAxrj3nvvLZes3lLffebM8/+KzqaZ+5zvfCVJIXCBpVKvlw+WlF14uv/rlr+OzkhvPPTQ0WNrOD+6ZlWWTSaXgMNgouXpgLGANFZxF0LjoMHCAGS0C31AfOwgRkjKbshkhYgRlNQkToSDkb7z+Vjl85GSG4Cnzy8ifOHksRlmgE8zlSD2IysegG4TWYvz7P///ysDCReWmm25J0xSDK4B5/fVXy8233Brlw2kCMXO9b3/770cJqbAIMGyU3hGGCZyAoDlcyoAUBhYug9pkYRlCQnj7HXeU3Z/tCaaWA+zABWbW1VlmZqeyFhwv/SoW1qCzZ555uixcuKDcfvvtOZCw04T0ow8/Lls/2BpnkZP9u3/v24EMnTqJCaUnOP7a9FshgV6cUxKXmSWtDGVTUiUo1jlQpsGzEaywFLWi9/TwmDA/PJysdFMJ8RkCxsmt/UVmbtRMjcDKXlJyrsdxPne2QsM4uMr2uz7dU7oEUyMXE7j4+9Zbbi8vvfRi2bT5qjh3e/fuz2RaA1DhNMEClZtljygLcvX2O29HMTtMoBYoEytEwnDACivyNyfwN08/FSeR4eN0BCoJ2nJ+uDIQGZLVqubUjAVnr8J8OO3W0b8pNQEPB5wR4JRbX+tOdlIGzcDCOmSzYYKTbeFog++Y1gv+QZF6j0qS4NIaCZzAFQW+jHNTFZIcADuQHT5+4mhZsnBhGb04XN7f+kGMvrI39jHX9CwU19RMSVnXLCd9K6BnMv/XXXttlBh4gwGOjAGHZtvWD8I6JkvIIHtxRprKBWPnOTxnQ/cuIycQTLarVQEQ+JAJ17OXDKLvS5M3GEl7zd4kWxj61KOVGnh2KkqH8gmL1KTMdB262gy2ZJBASJssIiYZ77H+zjnYISeek8lJBi11Rq0thrJQ1J44WTq7wNo2ZP9k1cOCpEI0MpQG+empiSQjvI8TS0Zqxs7clq7AWZ0N5x5GOnjrWQM3az8BWRmbnCg9feZQdcfBa1jLQLJgodGEOscCDffOca8U0ZNxFJ03lPx0wfJVhrHVJmyGVkZdtpAzZf/oYIZbwOEMSBChVGa4Qfq2XLOlbLhiQ5kzF6MdKKE5UUsuzXrRaG8N/awOHoVfrsw9YECcAUE4o987Z26eT5ApEwlaJolhrULljG69tydVejCKW2+9JcGdteWYcmAQADhLKvpXXX1tnDFGylnCoiNgZqAFXWGE6+5JEuqLX/xygm1JC2d/AehXL9aiFqa9dbYFFdZS9j/sS9G5NQMYRigz3SYnY5A7ujqybydOo8VemgSDlzOUM9fVE8O88bL1CSRUJTh7nF5O3YljxwOz49jIRAvYzI5zhlas1m9SQjxDXzgvAsqdO7aX3p45mb8BFkov9reSRoFudFboMV2eHobFiy7BER955Ivlb/7mB1nn+x/4QmSoycS7P3AXowyuvuaqS/OkrFcDQx4bnwi8id0BA7v3nnuj49mxkJu0gj0VMfbHuc48m2Fog08TUG3atCXy4tmdG9lyZ0ACBExXYEMPkqePPt5e0IvSuzLo4F6jY4IVtqb2QfkOf4ds4NTJZMnZ52RsVUoW1UZwzrykC3ujn0XQaT/1dfm9aos9p1MhBCRxwjjYVlqwmAtJLtI9zjm9pbIOVscZJOMJqBcYwquaM5YAX1Cg18nzeybJR6Mq3IvAUICGOKBWjeZmUCM7ctedd8aRB4/nYDd9LBAAIESDpyupgqQKX4BdUmmxD5Ih/k5lY9nyQGj27f08aAo9O+wacg+2nczpN3jkkUfCIKi5X9Bx6y23Rl9oGaBrVTIi+4hLBCxjlTAHnF8QKDgNaiG2vFaA4tgPnY+vplKm1wMBQZMEJXv0R/r8Vq2OXAR6tnxZghD7AbJovWs1ZChn2pnir33y6c5LaAd6voGC0vt8BjbMe0MAkh6ngfgX5IV9lRSiPwTH+mbIFVlgb8gVn4uM0NfWMyyKRdX8RGDI5Mg+O3fsm+egU9l/3/fW229mz0FaVdj4NCFgQMXc0xN9pMeGr2lNVGSd8yZQ9wz8UfdkDSTtQnDD9i9dWmeJjY7l/gRiEgkqpRVa25++MOvknpAcrF65MvA37QPbtn2YWYuSbc7lt7/97bJ8JXIlQdNoiDTsHfZQlPAfbttetm77MGfLzDitG1gxIbCWhqFuMr6Pe8qw3aHqu/EL02M0KdGIPbmiLcIYOH4xPqkz570ZGRCSgI74TX6W4GkCwdKyMDA2BEb0wczUZNAIoIezLba7BprWtGDQWfwK+yVQbEZo8LecLT//cOvW8sE775Zz5y+WiXFjbQRBE/EHVqxYVfbu31N2frojwf/jj3+10KOSxYLS6PvJ6XJw/6Hy9FNPl5/97Oexo+IWCJq2c6d3zdrAhoHBRvulhQL6s8lejGtbpWPP72tW1v/N5r/aGDSZGTSURaAwHOgWbtAic8b16Pzil7+J0AwsWFweevjBKHmQOJsLGkJAMJD4+a9//auyZ8/n5bt/+N0YmMsu2xCnQvaZM0Ux64dBiUlQZKkpx1dffSXsYA888GCcIZln/Pkff7SzfL7vcPnj7//DGIuf/vSnuYb78Z2uo1QJXkLgH330K2HHYPQ0Uml0tKEqP6ilxydQKld6Z5+T4Ye3venGG5K5yFyLqZly6PDR8uabb5ad27cnen3kkYfK17/xjVDXbtv2QTIcMneyOJSIjJSsD+Mqm8dB2rBxY5Sq0rOgh4KrjYgHYoA4TQQaxCsN7IsWJtOQoWTz9VEtjJOr2V7VjtJQ/eA81ibtmTSJKdNbB0rg5KkTqWxRCpSSCs6ez/ZkCKpsjyBS9UH59cWXXixr1lwWGAfGH0qdYdMvwZER0ZML1+WQu16lzp4XR7Ky/SyPEmSUjx87Uh597LEYSlAN++19FB2HzbMzxk15lcPA4U1wl0nEHPIqlxRlhm12dGQ948y1nHf3k96ms4NRgO6NPFNiMjocTYeGwXBYwWCStZiazH5w3H2+cr4P5VCGvcbRaDWLer+sKyds9dqVZcbk7HG9IqfiFJLRzCFJr9i8wOVmMhBuMnTVAjr75bkE2c6efZzbK9uzINUdlUSwGFneTGBvnWXrwcjIonAOKRrPziiBQlHSFe89lN9JDoSGub//Emsixcfjo/gElAwtR65OU9ewuCzGEi8+2JX75CCSOYEAZzY4cs36c3ti5JxjdOQqZCo5oWSdnalZa9CBPZ9HPjhYPoe+PNTlY+Pl9JnB2mRoJVoMIe9CGgAAIABJREFUZc6E0n/twxlNkOG5Eoh1abivFPO+iwyoMCYwGLkYBz/nr3deMuWSMguXLC533X1nlLfKm+xX7TecW+Z295Y5nV05q+4jDluYD7tjmChf1ZlTsq+jI7mOvhclf8bi9IlTkRX7DjLEURWgMIbkOPMlhkfC1CRTrSK0bMXSsmrt6jI2OZbfcU4FspxK+2JNBRcN9E7Q2QT4TTY6CYu2zgTh4Ca1+X0swZ6z4iVr7OwI0GrfWoUNC+QwgRmQzPALqOuQ0q4wMqlcWAsIgYrL1xdzPnq/w3DSscr0JetLNiRUFi1ZEtmwFvQOuUwlYvXqwHYkyzoRW7Rhj9OA3xMDzjl3DxzMoeHzpXtud+lJBWBZKhCqSL7P8y1ciMFvuEyMjka2JRRChXrB3JfqQM0iY0hzOtz9WEgSrKNs6PTsbHpWyCbdpO+PA3H08MHsO8dqaqIOcNZQLgvZNHxzlletWRMHy5kgR7fcbGDysfLOu+9G5sgDPeFeyIAzRY+BrmmaD5nDhZEEYmBlhjTfcsut0etJhFxbHTiQITDwZv85dPaUbZLhb6p43sM5pAsltjgZnoETzJlnzyQr3Bf9pOLIP1AZ45CG3n5OdzKz7LuAAoMm9jdr3jiDgmjyj6wCJbTvUeGvNOy1R8C5lIXWA+UskH9nnS4i2/bNMzpbghjyywnl4Ok3+Xzv7iRNBViSqU1PoWdPb09HZxJsqgmURaq0LeIXz1+Dr44k0GS6+TnOtL10L4ZMeh+9ycGNL2TwaUh6hsq5QRA7FNoNM2N3ZIWdkARoiH/4NZ7LvoO90WmVIW+6XLZhfVm6fGkZHVXBuBBoVqq0LSceeYRKqnNCTtK439I96Z1dtjQ63HP5ffOio8k2GfRi/86cPhvb4nusJVlQhcow2Lb2suWqq3N2yBBZ9z30IfREQ1gTKDRodF9fCF4MZeSbsAtkhp1ukAUCMPeoann77XekatYQ3fBtJMbJtP2jt302xCyt0Rn0iSShM2CvPIPn9H7C5zzRqXv3mbuzvKxauSqJuUBf58+PU+7++LNYD/mk1j09zkn+9tUk55kzLZbgioKxZmxqEl7pbToRKKZqq2sZOs43eujBh7NWDVSwYR5jB7Qt+LwzA7JMJ0qgz05PxVfTdG+w7djoRFmzel18jGuuubosXb6kfPbZzthJcFO9lTfccFO56cZbE6CzgwLYv/7bvwrM7Q+++wdBnSxfuiTBs9/R39ZOIEN2yaN7nNNe5wTG32816o9PT8b+SJY2MPemhcE+sCkWu7JZYvOsvn2TFJzWm9/ZXtpVB5Mw7chaWT82kN6c9ZMWXJy/E6r/1nBXcshY8LGPHz1Whkcull88+avcowQIG5Ie9empMj07letcfvmG8tXHHy9r16xpDcXVodRWjh89UV564cXywgsvZp4hOeBLtp05tWNWkzPnQba5QljqBPVM6m6Vky1SzxxGrkbUfxdjl+x3CyrAWHEuEj3Wx4viduAwszzz9LPlJz/5WZScykymnHZ0pgoC+iI4IASEnXJs2I7+4fe+l1IvIyg4MZTophtuTDXg9ddfK3fedVe5+66746QSSqVnAmr4KEH2b0L/7rvvlcOHj5WbbryuXH/99eWZZ54Jq4qMDkgQ5/nFl14q27ZuS3/QF77wYJqh9ZY89thX8zPRdMVtz2TDu+Z0RrgYaQ74z37603LvffeVyzdeEfgOuN/uPXsyBOrUiROpRsEtm1GDNg+DHKeBUvQn0KHMQ8GYZKBdHdoqw0LZg210tFX8JKXUBJYOvtlHYblJSXC8hXOnzCru1vPZP4PS3Hua+NPz0Z9MC4eIYDDAFCoFCEPt0IIucATMK5A9k2l/6cWXEnUL6AiqLMjGy6+IEbAegi1UtQw3hVpL0TNxYpRlOfv45eOId3eHgpRjRYEdOGCg6gPJIjMuGESUIhuWGYLtHiuRhHktXVk7WWRKOOvQaox38N0PQ5hMRau3h6xY11ADHz+eg6GaCQct0OEQIE5gEAQGjOzFsYtxzDxTYCGLFkXJb/94Z/Da9kjAUiGAdTYAJ9yBZ7xxq6VR9Jy5E3WCtPPC2fBi9H2m0hyPJlumzyD9Gj09cbgFIpy8OT21KZxMUFaMvaoTB4WR4kS0lZk8O4fYHqG4lTzAjsRZ6u0DMax7bx3IAedfZg1LlH6Lvwun5LA0Tr29Fxz29c0tH+/YUVauQSE7nAy3M8wwuP+LIyMx3s69gJIzIOim4zhbMuR79+3NPq67bH05dbLODqFYObSgfyoPtUo5mTI1OQ5rz9+hobfm5so4F+RNVTYzpDray5lTp+PIMDYqur6LvqIQ3Zu9JL/bPtyWigPjtHbd6sBQJBI8K+PjOxJY2JfMb1kWWZMNHR4+V06cPFUGFoDz9ifo0Ugsy9vT21MOHTBvZ365OFyzlfZeUBO8d2dnjCHDRB7I/IbLNwZSSZ7omCX6ulr9NYTI9+pXCsZ5rDb/WxcOnopGha6NJqEh0LOmei3s6YXh4UvwEMEOeG0gQN2Vmlmfk9CH0ysjLsAL3n+ivm/pssUxMkcOH639Jxp9zyOVGU6gHSKKwbMJgsDPGCz6kJzJvi5dWpt6OZr2QVUJZDTBPDKQjZdnDwWfKEs5xSqK7IrERSomnKhdn2Y6/XH0xgsWxCnTm0f+uH16JDOX6AL43tJAheydahInNcm4qemQ7Zw9MxiH3po5M+ltO1opgJ1xAT/9hApb4AGWSJ7uufveS2x+7omON4xTtnLtussuDbWVtafDMFh9sPX92Ct7bf3o2IZCmf4Dd7J/AsOgLAwH/Wx38Pqg4Lv37I78CwBVd+hxVUuywrlin+yZM6eiQDc0tMD2iHwIGGvCoDaBs+Wer87YmJsqwdq162Nj2FrwG+vl3t58683Iv4SBpBt7QO86R4JRur2h4WXH6wwWSRIMjm05L+TUfkOKCDTse8ZCDA9XogZBxpQhr2M1IGvBnS5btzZO0OjYhTJ6UWA4HD3sHDk/cT7NwenpCRW2CvFVW7akd1YCVTJo2fIVNQGDHfZCHdIreYAhUOVHj4a+Hi/+EdiN97B15MZ+QC3QoX6vUkNOQJ3IMyh8ro3WfsWKVMrsc/M8gjkQYGtnPej0MHQd2B/fhG3jg3l2+pJT599e3tveVqLDOKiSwFAKEqVhpGyxp9bhuzO5R0ngBqJqzVVU2cc6M6eyx1pD16WHyCIdRDBUndy3PSAX9s1auz/JzgwwPnkietEzsSfkxLq7P2dHYlmSjo2hS9lafzwLHym2orsGk0eOgpstDJJBcsO6u4YgjY52ltkCybUgASSmBgaSWCNH7GslaliSzwlunLWwkwlcThqNcTFBvEDRGmQu2bFj9XOLF11K+rF9AkN/C6I48JKdfNHQoE9OBZ4Iuk+/uofm2ehswfXCRYtzNuxvU/GhH/lS7C1f0fpLWmNbnD+/QogFhtZAciCVuJATgbqfLT/60Q9DT/69f/TfVHKwJHarf8j2k39nMP1Wi+pQ2SAp/s5MsgTCfRgph4IwEMQITqr9qXZe0Crg4dc7T3Xg+mzkmrzzbehbwSPfpWk1EJymb/jCSAsm6Plrta2JMXy/M5FeTEnoY/p7R8sP//aH8VH4rXWvK7wZRJP82J9vfvObFeaPLn5W4kSVcziJoDfeoJv0efeV7p65pe3ggXdnGZ5dn8LGa3Ben4V3iL3SYNTiN29rDV2rjA0Vy19x6TIe+N8r3KriE7sTWDTsHhSnzO3zz7+QqgpHkSPw9a9/I6XPHdt3lHXr15cbb7rp0nA7QmGIKAN5zfXXBYLBgXrrrTfKsiVLyx233ZEDDHcso8SAWDglZYO2Gmpd95nG9m6zZc5koSl/WUONkyAZDqW+Iosq+OFYfvUrj0fB/Kt/9aeB9j3xO18vjz32WKsy0HZJYVEE+LwJ0o6dOwLhAhkwFJVicYj37dsfTLDeHLjc3/u9P0iwRFDNiGEYGQ19IbL+DcxK1UD52CvTiltNggx+WPIwN803N6fCBvRVMYrDFy+EjciewnSDn1W2kdpMeXDfvuyfAMv9qaaBgchEcDzZPZllmWOzMBykjZdfWYaHhsvJU2fiRGz7YGv59a+fyvcSUoeeEuJM2gdQxEC1WpO6rb9D1tszL3v5wdbK0vR7v/f7eb5Mu96wPtkI1SAzfuB1g0VfX0u/MmGBdyH9BlUaPt/KFG9IQGi9OJf2VkaKwuZoVYOpamPS+apayp2ZidJZuXJF5CH47RG9Sm1REpyA0PFiSQGbydDaReXYKVCX0bqeS+sMH1nNY0dPJGDOTJAwsx3O/WCfsZYVDjg3zu6cKB3saFWJ2X/JAgo7DC8DA2V4aCRy66xxPvUKWD/OgwZn0C3QqmYYpsyls8ooyOZjAZyX+UATranFJmozYBqNa3M3RSqjuAj17+HDLXrXlWVyomaAZYmsp+dx75wQTrGANFTHIxdCm8o4ywiv27A+sz6sCUNAgbmPMj0TI6P6d+z4sTq9GxXxRbLiXO8q584OlpWr1pQzg+fKa6++mmpGmoePHrkUNJINGfkpfW+tMnh6h4bOxZA3jpDzTCFKtQhiyMuHH25NYOm8yog3mTgVuFQ2BOGZ/VErxvSZfoMkgEqJY30JUtHCYZMhyRmQhWb+gSwnR0igHEO6dEnpXziQgOkso2co26rV2ScOrfUlXxwH8FpyRaearcFQd7Z6cTibKrOBVbQa2JP4aG9PsMO6V/an4ThJFVpY4XTIXmRG6WHfY+1Q45J3WGgyZ01Hg7mu7FHswPjUZLKFDS3wRVPE+4wV6E2CSEPo2TPnEljPTk+nYi2wkLWjSwU6+s/mp2dIEFaJETgUFUO/Ms8UOG5bpVH3PuvBMcGOFweD/m7BQ+k816YPa7b40+ieT3Z9kmQMfDgbZb1kLemFDLvs6YkzPz6JBamt9C9cEPICUOY0mXd3p99FUAs+6uccsl27d8W5SZCo0TYDottTyXWPWz/cmow2598ZmJ2ZipNmbe0vJ5GzQ+bpJY6tLLZzkF7IFkMeeeEw+V2STavXhGCDrXRt+8l463Ni65zXl19+KWvMEaAP6AvObcgdTp1sDTQ06HhNdPjTT/8mzppXA801pFZ1koPLKUYDSz7oOM8MphaHobs7Osg+CWboZWQ1Xk2DtzMkcM1EdYml9rasLRmYnUXffCbJMoycdCunsCEmCVPm5EScXM+aYYcdHZWRUBVBRnrOnLJgvqy++xtLUsce6NdqAgX33PRfgTLRr/ZCH+N7771d+zRWrigrVq7KfZKvSh1/IsQi/fMH4kAL6iRNnE+MqbXJH5FGJeigSuqQYayWY5ERc1f0Y7Dz1ob9sc7QABy10Ke3ZuGo5tgrNsM90+veh3gCo6y+ZbAuTqGKDtnxPL4TlIwfQc+Glrm9s5wfHomupXNS11El7OFA1ip7TQrWxKhr0BPOEbvGx6gz81SGa0LbGeRf2XtnVDBILgQ6AiAJKPT6fDIynEBoYjw+wNx5+ltGkrwCDcQ853o1YYZdz1Do2jtE5lyb/MfHGRtNUpO8rhS0tEiQ3C/ZAhunu+kxSTMvNsD/SySmX/Tcueh/csoZb5hDvc/vwRglYzD02TPVbXtrPSUQfJekgeBL4JikrUC2Nacu8OTWeAtnFRQR7JItc/3GDgu4yBVbKBHPB/pwm4G97UH2eJ81kBAmQ88+90z+/4mv/05k3boGkaFCmaB1tsKOP99bnvzpz6M/vv/9f5J1dfYEGwKPwAeL5E5FgkiGBEmQNhB7q9+rQtIlhukzepMNlmCocNqR3BNdT4fZe0kENil+zKHDrTlT+iklltCK116waieHcx37ImAh7/Q1/8o5T4JW0rCzFg2GM6T+TCmz7QlUtEWQM2tekwvIloaz7sh09M/feOMNsVNskWvQ159/vrf8/Mmfp4ecv7F+/eWlbd/et2YPHTxYfvjDv43SgRmmwC2yVyBpIi70ggZIhobQ7A5Y2DpXhyPtZFE0TYAks9BkqH1eZlVJ+LVXXiunT1el4mA/8cQ3QntJaV25eXOcbYoLDtx3gyJ8tvuzOEkW58Chg/nslk2by8b1G+JEMwRo/RwW/0+IGHzXaQIDhrvpXWmynwICpAGGvDGoHCVZJwvlIFH4no8xEWlrvIPZNRfGprs/h5ZzNNsqi8fxNwl5Loap6+NAw3MKvsBFbHp4wL/xrTgJ/h97HIcpLGjJVlY6TYeTh8V4ufeU2icm68BHU4dHKx0tIRd4OBBz+3qT1bw4MR4DkWZjEe1shUE5RAzQ0cNHovRkJJWXAxHq7WkNX6s4ysYIoI+ubFzLyvvvvp+mebN0lKAxyNlrjiaqcIrmjTffCNREBs3eyHjaB9URGSPZYsHUs889nQPzrW99O8GGoGDxIsM0ZSXP52Bwpn3+qi3X1OxPKxDgcASHPFQbdq+66ppkhNOEODkRDCw4oEyb57RXsrTHjh/JQaUAG3Yj0K+GIRBswF7IUpJxjjZHlUJMY17/gnLg8P68P1WS0bFkUGX+Thw/meeUvZOhdC0KQGDhmQIdOHMmsyvsgf2kcO0LI0bxCRhSdbkM2cG8OBWY7QwF45B4Dn+y171zS3dvT9aeQTErgwzVwKg73zlHb8XwUO4zlaXOjgSvZIYzJPCZP7CgtHfWngvyhYFM1lXVT5nb9RtDKFNcA+alceYjl+0lUMXgqZcsSqZVZjTVhNGxsmL58rKIQ4NKs5PxZITOJqCnXO0jp4kzsnLl6rJ33/7MEcA+R/EZvJuG/Rb1OlnGFNYkYDyXjB0YEbkNHXdrVo41U7HxHsGzTKO1Js8h6yh1+KgKg6yoYMG++v3nrYw5djzVLU5XMxMi+g28YmIixh4evnNOzTRyxN1DQ7va199frti0KU7evG69TsNlcWsYrD1ostV+7rw4s/ToVddW6Oveg3VehEDZWXVOyIygiAPpGdBsc66tY9Oj4B5cpyaj2iJvVT5XVmgdNrfM06lBeyquw3Wekd4F+rNzTle59rrrs7bWu2NOnRKuYdYZnZwcKz1zai8gIwmiMj01mx6lEFHMzMZYDp0dSvAED219OSEc+jVrVsUBC9Sz5XxXqtuaMRcQCVLoNMrQ/WfeCqam8wYj1kqw72pmZUUfzlQMOoev9otU55vz1d42W+FLMp9dnXF6JfgWYCmcQs8KilTnSfl+wQomI04MncSYe4/A0d+Lli65xOJYjXztT2nY39gkz8tp8jf7as0DKWpVmGvzdT2X7pmuozdeffXl2DXVRY5WHIZpTF+bIyvp+9iH1nluZtI1cF33Clpz3EDg4aFAilXH3//ggwRdnkG1x4BXjo4qxPD5c0kGIXGRfTbQkcxbs/Su9PamEtb0espy797zWXQOkh574FkDS09Wuy8+AH1LpyD1SXb8giRItU0JSDo7A1X1b6+w8Zkv1upBDYpkpiZc9a25N+QS9p9uERzaLwlTWV3y0Ng6ckuXcmDJAKgbh9QoB4GO9/EnPIvMP5lftnRF/JyGZcz6CirZcs6iQIceOHXqeGTyjjtuiw7D0iiYAXerdMyDqQqRVb129KXPua7A3F6RZc/lZ/rQ6BlUyGOjF2Nz+Eic5TC9LV8euuQQBKXyhvjhQvQ4/YyiWJWAD0H2BD3kgqMPVm2NBGM1GO6sju050MXaT1j7ygyaHI5dci5dp2kat28NIQIIlYZ3A59V8hp9ao2dZeyx54YqmY/7FMSkKtNiW6sDXM/Ed+AzNOfNOvLHBAZGMqxdvTo2PL5RC5bXsIa55xBIePYWiRO5ccYknsiVpKYzJoD186Zn1u8l0EDdrKu+MwGjz/id/ZY40N/lTNjzwHfb9ZjVIdrsNfmxh/rhnA3XoKMbKK7AxPdCuECueD8WOJ8RyAnaIFv27d+b66l+eAZEVp65CQbS42to69BQWi1UhHdu/zQELd/81jfz3c4z/5mOdA6dA7bLAng/GQxRz/BwEpaQCFAheuVVfJ1TPeb8RZUSNgEMmR/F/vADDIGW1KDD0o93+nQCQjqafxXI8nSdH8QmCtDIumvxnyQdrKMznkpVPybDpfFtdu/dG/Kjqck6TPmll16OzFxx5aZUZa0HtjqQVYkSBEm/8zu/lT5bPaMZnD05nXk6eiBffPHl2MartlxX2o4d3TbL+frrv/6rOOccNgFAnCTTjVs0sASEo4DmT0BAMRCGmm24LI4d4RXxoYAWBXo1HOqCIRnNl196JZnv0PsNnkmmEFuMUvLqtWviaHBqmpIXimbYfRTMHJSz54fKUdNZ164r/X3zYywJnlLvRx9/FMpRE2gZGt/HcTOLBTRL86EGPxkHB/32O25P6VsQQ6GncV2zVkdtJLWxaHgdeAf0xhtuCA5UVFczNVg7emvWcHoqrFhPPvmzsmQJKMv8TAqf092T+QcyFBWS0VW+9KUvlvvuvT+BThrvpmpGmoWjlP4uyYBnIwiVn7yW/OLAdHaWcXCTMewa9TNxAi6MhCa7Ez47zj38Piq/Ws4Gz4gjOIXC9nAOhrKzvZAD8DzJzCgTY3BLFhZED959Tnn9tdfLu+++n3UHJVJO9awMrkZKQcxvfvNU6erpjEx4Zj1TFBloBifJWiuZv/nG6/kOM5o0Ajqoyt6MBd50h/rI0YM5OBxgAUBwpiCU2E1UFDXOX7xY5yksXhbF1/SPcOhTOWgRLtRBhIymdansQqotwbJ2dNRmwoMHk8VKULZwoCq0uXPDtvbpJ5/WwaFnMaWZF7E49+Re/RyEJ2QSHUq4hrnWLFMz7NXe7/5sd+TRfXmRT4a2TmSvFTt9ARyZtavXpUmds4OGVjUnzCWTk5Uh0HfNqRAC+4VIpFkfwVp15DWHgyMOJ3PllcZ9GXPl+dGxcmH0QuTG+2W1KEXnFdSlvQX5aZouObBkX/YEzS6nY1BVYmQ4Gae2rs4QJgg0OQtxODorFIrB8pyyeT3dvZfmVFCWAqgxlbGBRWV6Zjbr6lnpmhi+OLct1r3SXgeYtoOc1uwS5Y/2NtW1/gUJPg0306+GgUyWlTPHoUrgO1259zkhgXSG7lLmrvfSGsM/CzRACRra0zglGjXb25NIkGxwntCLHzpyMEQqlYWyOhnumfG6fNOm3O+WK65MxWDPLhPP+7Iu1Xmv/VEGLLo352JNa6bP2NREnlPyQ2YWVa7nzN6NXGw5+udbzILDMWw1UVXZg8hVM03csMXbbr0jwftA/4KcRTLo/J9EuTw23nJarEdnGZ0Yj4POYWTsBxYvqsN5wZEnx1IRX7l0RYywRA7jxuFCmW2umWCPLJwbrDJDVmv/VoVrNtUR98jpYbD9m+2xtpyE9E6MjScZRXYZd2eVjLgmI7xv34GaAZV0AuFN31lHkgFTrWF/zigHrntObbB15p2b3vnzUtnpRtHc3182b9qce5FNrT1YbWVqdrpS/Sd5VIcHesHOq/KGcGFud66HUEMQKFGmeqNyY52t39PP/CYN184FBwAcyss5sv/OQpVBNrQvST5rTaY5kAIk2Vl7fPjIoVQmjx/DfDfc6gntDuSDjHGOyNzWre+FFZN+loRIE/0gOuv2NPyyOyEnGRnO2WXDOTMqGl4DixZFjkB7ZdRBy5tG8mee+U2cSY5SxcMPR585NxxtiSnPAQ5z7PiJ6Bj7md60C9X2eq5GN6lYSDa6fiC9BfV5pXtXWbH2KHI57OSIrahMl0PlwCHOOZplzenjCTQEJvwTzjv/xF55z/TsTKBrKjcfbtuavaW/Qp87pte4ROZr4FVJCFTNOIbONxg6aDU5vOGG66MDtm3dmvvmy0ikBdraYhNj21avWXWpikY/uDfVAMkJMv/IFx8pV15xRXnllVdSsaJnlixelPlN/C1N2aqpEsx6fkL939+fCojKuaG/2ProG8EDebfebFFTDeOoezhJt4o6ONIaLL0ka+GZBceSz2Z+OVsVFl17fSURMaquWL4y/xZA1Qz7wso02o9ldbqOImhrK9dde11+7j6aIIftsV8Ns16T9fczL046n4IfczyjGSpUng4MXHB0NMEIewjGq79K0OLchFzkpPl+e+PXeAbnl0w4+7WCAuUwmT0PAqBv/iVIciqv/fMrFHHA4NbqA/veyOJUbdvg+zbBm3sJW+zqymJqP1SLfBfkiM9zuNl9ssp3MlcrVcuFixIM6ykXdH05hEzVTkuwJOGT5ODZVA4lWp566qns/fSkvvfBsmnzlUmE8IGhILyX/nWWQJ/5AJ/u/DTzk+r8m+rnkB2fQ5AlieZ5QA3pRUEYnYtcyTkU2HiODz/8KH6RxAZZh4ihm3yXsw+VpBougKO7BcOg1z5bA51K0S5AZxsTCC9ZXM/v4SPZyz27P8/6ajOhE2+8qaK1FAD4Dm+++Uahd8xZ+t73vpfRI4RahVVy69zgUHnppZfKX/3VXyWJc7VA5/SpHbMEkGBqyORk2WSlOE59qjlz54aN5uiRQ8FqNw2lWKA8rMZ1QZKSHKG8+5574sCDnIGQVT59TC5D5Zlnni07t3+SLAWF4fp7du8uV19zdbnz7nsusUN4cBv25S8/lvcIBAh+5dtoi9NiQrXDxqGmiG2eaFV1x8Heum1bHFKbRKl7Ru+xgcrFprtiWtn12a4IGedIpplCMRDUxrnfSne8OZ+RvW6a3QVTFJzDcu78+Tz/K6++XFatXJuDKoL2oO+/914cMWU1BuUb3/h6Dl733DnJjLe3V4xwmsR7K9uYZ07TZ1dXsL1KwpngOz0TJ4DhhKlvGsutTZrm0jzaV+ZrxG7NcRDlsssaZjs72i/NbqlMbeAFDN5oStZKoYSQodAIS8hlfkAmxkYnY5zwvz///POBLcGWisb37t0TgYaxprhF2DLPterVnioHpZOG77m95Y03Xo/i0LhbG4LHy9VXX5UeF0I7MTUR/DNHyr0sXboiayfoSpm0zOaAcf6wOVFa6y+7PIrJPtpPznPtJakYX42wKHJB9Sg+1maYAAAgAElEQVQnCi79KC0qX2tB5hxI/yazDUuZICWzOPoXlDlz4MpRSI8mWwTeaG4DY01ZKOk6cLLilCpFa29qID11aQiqAYucSHujD6iSEvRnza+7/oYyPiowqNOmZUBrc+rqOHFkgZKfLjOX4FpkJ2cBI8/583UIG/ao48fiGEgAmNCciuzUVB0q29mRIF3DdfoBDh+JggK75LD0Y1NpDapt5tCkmjmLHQxN5cAlliXrpbHxwoXK4lfZtCbCj9/b01ubEmdmw5So+VKgqAKAEcq6C87a21UMFsXR8/Mbb7w56+eenDMGkwNhbcKCODCQPXa2ZeAYkUAN58yJIyz7Y30FFYyQPUcVTieQb9CQ2pzaVQfQBZ6gnH+2nB9i2BmwVVknmWByDKYk4BMk0WHk/bGvfCVUzLJafsbw0QHWGNwHjNS5vXrT5jiGW99/PwalwofORkfKsnM2BAuZDt/Rkb3acu3V2Yv0kZ04ER0tGBKYgax5D73mejWjynnGgsXxBymmw7uj2+iaRQs1afaWBa37s9aRmXPmLUxErq684spUKU6fHYzuAz9hJJFNjOkL6UGHvDoZtsULF5fPdn0W3W/dlLdBMsNkV1rJhLb2rDN5cb5UeioFOXChCtacXF+SzfqTNVlQQwjT4zV6Mc5LM6RX9tmZrmf2XBw2lQjOk/eAq5IlWUtBCx2gV+ClF18IYUWGj6o4qH5ivJwDh17hmfPmzkvmfNFilcCKbHD+3QuWK3tPtqANHvniF8sLzz+frKI1sR4qOljbGHuykmtnUPFI9Hzo1/v7ow8wbElA0fF0S6XdbgLV2mcQpqPx8ewHZIT/37ljR9mz57PyxNe/GRkAL+bQ1x6+z/I5WVn64siRQzmTlfrdUOE6R4PD096GEhlL32TYRn0OkxvnQnIwAxSXL8/ZJefOPmeYE0i3Ob9kx/cipLFPnsEaSZZInDgDnk2CqaG354hbl/SaqAQvGMhsENfyb/JJRlRyEuCBtZw5XSbHJwKDomfJU/r+QqQwWC5cHE6/ZWZZyWLv29vqB/kvTfpf+MIDSfBIgoJXqTZKxKUS0tKBuz75LOdYUk4Ax9+BErFm0T/dhmUOVoTJgb3xdciSe+DoSXSpaHvupgIiSNx4hT2eH8dSUHjrbbfl3vlISGGwtD7xxBPlP//nv8yz8bWqTQWtG7x0tq0DUiSOPVmyBxX21Rs5ae6R7rV2IeFpMWUKEhooVCqhHOa8Z0GCX0FsKTOB6kuCBikyPlF7eUdqEMtf2LzpqlSUVc4lJMgZf4/t9h1TMzNl5erVeU7BUDPjRlDje5te5ByuFqGM/mbrKBhtxhQcOXQoUEO2ghMcfdEO4ouxbFsGjEsYvP/B+/EJ6Xj6w165D3qejU6gNoQM4OOc/RDe9M9vMc7WCiq9R4+q/jRJ5dorOxn74p7oZTIhwSrhQhe/8frr0e1aH0D8nOcQLAwPl4cfejjyzRfB3tckzNgEQQq5MxfK96roPPzwI7mGII6elBTgn2zd9kH0i+eRcHWutBGo6JN7bHwPPICGeX1d/9j3gVSi3U9bqSRQ9rDph24QW7WS2hZZreigipYI/A5pAR3Z6t9PoqWnQouDKpk7N8/XQPX8zO8kNgR8geEvWJBruq/aBlATUuxSA2cMqmFqOvf40osvB27sDFgffoUkue9i67AA/tt/+2dJenzta4/HNrFvlSVYL+VEAqW/+E9/keLGqhVrStuJYx/OcjAqc9rspWCBUbApDYSJwyCowMRDURK0w0eORLg0jToQAh8G2HwLio1i/wykJRHimkRjP/3Jz8rrr70RJ+CWW25J5IjhLJmRm24Kvt8G+Z1FoZT0D6X8d772WghkZE5lpjCBiJRtfsrG110XRxc95LvvvJOI1eR1SkllqFIbaj5eURl9OjozY6KhPKbYOTUcZT//0Q9/mDX5wz/8h2kwJgw5bG0V6+4eKXB9K/v3HQi+tm9efw4zxx4LW3oozp2LobrssnXlj/7ojyJsvX0a1UFoKvlAhKCz6xIphMNJ0TuETSWHIWrK/Vjw/LvpIUlzYCfO+pKAcOj8cAQwwx07sdZMFn1WhMtnfKeXQ9OJ9lPT2cx0mUjDY1vpamF1KQ7r//RTz7UcLgfzQBrGMUIFWpcJ6csiwNZ05eqVKYMyeHGQOjuCLyUH9993bxrp7r//C62yuFkl43GcKS1ZgH37Ps+9GfCK+nH+fMNcN0WpMjr20T5zPl2X0sDiF0YQAcGq1VFWNXtcG+tkXK/cfGUCHbIpmJdhaQKdRumm0tIKogW7HK6Gm5+TsX79mjpw6+zZJAFkrFX+VCcZWspUpt66kFffraHYfd9w480p2TIsaNG3bN4Sh8pz1IZHDtxYWb58ZQ65F5YnzojsoO9qeqDSOHsRc1TNfuoPE0R6Xj00wd8OnimHDuyPshfoGO7mHq1Bo+jODQ9lkrvMqxK+Z9cTpQess60SPqBnd24YddcVMIAvObdglBx5Dffnhs9nzb1kR0OyMDld2mcrCwvny5k4fWoww9OsIeXVQMsQX/TNH4jBlbWhFGWPrAvnJxDWMTS0RyP7sqdggBwPQSLsejDx2KpaDE72kPyqClK24HpktWGiaaqlPue5OHCSISoWSE+cJ2cjxnBgINVHZyJVqLHR6AdOjiAa3M71ZMYEPDJsWMlOnDoZKCD2MbI0nL4xumSm9hK1DAGdFGM9d26cZQ28iEU+/GhbspYgsunnscBYMNsqJMt8sQpPqxPQ6VfJFE6LsypzLMiW9SNL4ID6plauWBEdm34XOmF8Ijpny+bN0VsXxkaTfGBoOFOgbBlINz1VFnKgOmtV4JOdO+JE+x5DCdMnMjaeoF+CANzQPrArel9UrhpmK9AIEMkm2y/go6+dHQ4p59Hak0tGt2FUotesm4SBs+J5E1ibY3LydKWDHxiIbDs3Eg+o4Zvki/ko9I4EQ4zy9FQqXX7m2mQSmQ1d0fQ1qUC5Tw5yIIPYrPr74/CERW9gfvoMOYMNjKpxHFA2b9ywIeuomuherYnvjsHv0GdxPt8bKMq83hDtCCD8nn6gbyWwOP6ptJvMPjGV97FzHE9EKrL+vgNpgWGduz7bXf7qP/9lyD98v7Uk1/pRQuoxNhZyEs/GrjYOCLvVr8+lf372FsS89qpNxYbefMst5alf/7qMScqM6KGsvVD0m5cqyto1l+VMglx//NHHtfIzUm2TP6m6rF0bkhVOOz3DiaS/G9g8ndMQopjnZ93CULhwYTLDPmNwIl1d+7sMEKxQzcDYFy+Jr7Jypd6iveXUmdM507GZLTvuWTlJql6CVNl46+wsWreG0ZPjyN5liOIkkqBazWKbzUepPXZQAp3pmaAH6Pzq6C7KeQCNtl/QCCB3RlW4HsZZ3yNrzaG87777onMEFWn272yv/aeLl4RS2PrpkUnflMRkq6+6gXolyFxQ55KpiAksBT10Amgk/8i9WgP3XeHsl+VMnDhZBz8LaukplSL6WN+DMwaC9cAXHkxg3cw7ElxyUA3/XLZiRXSWwIBfJliokLnJVBzJiHUmw2CPScq0RkEIuqy7vj96qaGMr8lRM11OZd1uveW2yryYIcnm0dSA9b9UjmfjxzWfRwBCzgQz0Et1kP3F9FM1PXieRcLJZ6wNWD+b7v4k9QW+9tz3WQP3Qn8JPJu+QYGpezKXzVpZb2giA0clQgSRfDLBIX3TwD7JgBf2u+ovXhY7adC3tUM3zvEXoDIGigS/+OWTaRP40qNfSiKJ3eOjkx8+A396fGwyPohAqekhon/4fiq//i0RL8j0krwOamPZ8iRnThw/Fvlk/8P2OLcmMa2z+/LynNbeWWAf+ZsQNk0CrkGeCJYaOKb1SuHgwsXSLZCZ11eMnHBfL7/8ctm+fUcq1Q899PCl6ppz+md/9v9kT2677dYkmwy3Jhv2kLOD0e43Tz0dv6xttqO0nRv8dDZN3UPDl5gQGkFpMhyccgcrzCBnB1Nuz8NlsFIlJUDPI5vg8DRlcZ+z+fl9acsD/OAHf1Oee/aFKMyVq1aXe+6+qzXvoDt9Auo1lXd+WSAaNiwYQBF0R3sy1hbmvffeycA9QscIw7LGqCXT1J2KA4MjCPP/SuQyyV73P/BAHCmTiilGDGmMDKXEgXJQ07C2b1+Gjx4/Plj+5b/8H8u6tasj0GPjIGSYY2qU3N0t8DPv49ClwCMMaOPjYSThiBMOvVBw0t///vczYbyjSxSN9GE214siHZ+IIdGc5p6ajFacl3l9ObRpxMMo1GLEq7TNFMhEhuYxnGfPnyuGNLnfShc7p2bMWwOx7F+cht46LLGj1WsUpqr22rcAxiAy53gY6ibSnjNnbgJWE+jN4eiZ05O9JbzXXHt19toh/Npvfy0KaseO7eXY8eNRoocOHS3nzo+V9euWxBCD+9x9973l+usFxv3JBMpuqJzJnGoEN5yVc+7+ZQMFhrWJVWb4yKWsBwMyt2deFI9gSfZRto8iJ5cyLGnInj8vDpE1k+W3/9bdIcyQtt7eBHOUMjl0SCkcVUp7Ux3YmiFulLb3y6bKgOrorTMLuiPLKhg1mKzlb06KYbW33Xp7HAXPwfhQJjLPDBWF5Bq33XZn7p2zEIhCqzlYad/eZQjZ8SOh3L7q6qvKq6++2mpGxaCHqnW0TIyPlS5lSIFHC7vOgaosQzJ10+Xg0cOpjFkrsmf/Pv1kVzIl4DwgFM6E0nHtKetu9ejMS+BJdxw5djRZydXr1sVAhSllbqXoHDp7rqxYipobm92x8tbbb9XkxZnBKDDBin04uP9AOXDgUJmcnk5ARJE1jfEy6GSTowzGYLCj9Zex54wImEI8MXSuQqwWLsy5s34NIcrg4LlLM0acbevvmek5zpJKCmcOI9XixcsCLZ3XOzcOZ4Ws1AFplTkQw8tQjFnj0F1z3dUJHOi9BoaULNyVm8pcQaR+wsGamV24YCAOfCBuvb2p0DaVM78Pdbd5ZWNj5fzISIIqQzoFQWRU0ifkI6U9SaWO9tqALnPvvNNvdKEs+aef1kqTQBt9qbOQpuLOriSzMtitqyMN/0heBCxnzujjmJP+LY6KioZKYueczgwv7TFfS89RJsDXHhgyKTu+f7+q+Vjez2Ay6OvXrU/AzDm58opNeT+dbb/YDI40WYpONW9hvEJH9LlxNDiEgjeGlnw5S+BezgRjpoK6sNWLRR7ASGXz/F7m3j4zgvY9vSHp5dCUPVmTThwDtOc9tcpAh9hrCRM6V4XLd9JjMrzOggq57KI+U7qLfVq7dnXpHxgI7p4sNdUkjlWG87ZmiUjEMcyrVq6MIxo68ZGRVHZUuTkSgoEXX3gh5BMbN1weiIeAQm+k39988y2xayAe/pbIYEcqxG44Nse6bt60qezYsTP3v27d+pwjQaw90tR84MDB2KCOttmyfsPlqYxikCInIFgqOqvX1CSBRCCdJbnHeTekG8HBxYtjmRMneL35lpsv4fLpZYMsfVYl6Lnnn6t9Da0Bj84UPyB9SxcuBJtvjdl++7Rk8dKsm/3yXPr4cMSRJecfbTSZyMDZvt7YDnIl+ZCAq3/BpQqZqrlAVpWNvrIX9liAaj2dJ8mSe+6+P2tjjZCkcEb1LAZutkTPQ0l1z/dAIfAzBA8NwRI59v0Sww05AZuZcQuhS5bYMVNtTuRaRt6YCvty1133xJZwfq21RAdUw6ZNV8YxV5UQQHNIBT7OnERQ5sMkU157mRpoZdNnRGeljwYEa2YmgXkDE6V3fI4ORFxjlmDmr81MB97etC+4Zk3IjEXe7JNEgOy5wJLPItAI9bPhvq1+K89bA+g98dEklclA+qY6OxKYO5d8o6aCYe9cf3joXN5Pz7hn9wIFwUaxZ1ADEvRvv/VmAnRVmcvWXZbEu/2hK+666+46U6g1zNMakiNrQ9fxaVVE2dkHHnggFXf35vo+Y1/IibVryA4EKiDe1to6QZcIoPg17pU8qvJav+b3P/7xD8vjX/utJB+rvwFGphqJ+OJIiEd8Vq8zXxVM+aGHHomNo7/5avQSnY385cL5C+Wtt94qf/7nf1auv+6G8vt/8PvpWXM29Xv5XhA5wZGkOZptfkxlwxzMubLe9tJ6Cz4uwfRiOxU2FmYfQPEE0tAs7LIkvnuVWKQjyL49cS75BypH9ISXPh8MwzXxYN5RbcHwXnIsYQMBMG/+/CAs5vctCOT3ueeeKz/+8Y/j99562x3xVfiaEhdPP/1U9M9DDz9Ufu/3fz/D5qGerKdr0y8fvL+t/Jt/82/K7HRbaRsZ2jPblLpkBSo7VRV8yp8Dnf4RucHZik/kFF1iXmv1toC9VTazOu2WsfXwFi9RX0dXOXjocPnhD39S3njj7UALAjubByawOkJlKBalr/HaBjgMsvn+RvOs+cj3/+Vf/kV58cXnorTuvff+8ORz7DTB28zvf/+Pa7CwcGEOF6ppL4eS83vNtdfEeeZwym49/vjjZWTkYoyymTwOgmFEIvqf/OTHee6vPf61snKFBvap2twtCzenK4pR+f/TXXvLa6+9ns11zaNHjqfCRQGAUhw4uD90rV/96uPl4YcfiqMydP5slCSYFyUkKBCJOiSN4rUHOdgjw8m2W19wKvTSBMv6UqbWUVYZK5JNVtGxrhwojDHoCL2HwSdgyr6+4/INGxLQjJw/H2iXYC8l+q6uGFhQJw7S/H60yO3J0Ap4du7YWS5eqPNXKBNGgJHCDsNYe25/CyY5P1s2X5WDYo9fffWlKAR7+Sd/8i/KsuVL06elkgEu6eD4GTniHJMVMirgaGbccBLC5iWImJ5K1vn40ZPJhFH89oJhhWXmbDPa5HD58qWRa06Fhrw0K7au4XoZoDlTp0FTvuRIxoaMOazvvP12ufoq0Ig6Nbjpq9GXJVvuUKv62c8mUaAxOMwqCwda85z2l4nJ6QQS9lVWpg6a25S9oaUpogP7D2XvQRXcU5Tj/DoLKBCb+X3l8NHDyRYheQDbBHeQbXLPlGd1XpfkbFLYYYWanU2lQaBqvRemIfJ4gjtrA5Kz85NPwvp05eUbW5nX2ZTAnUV/mqx4msinZ8rCpUvKxx9tC2TSs3LcwDJltnfv+iyMXhzvjz/ankqaiikImSCNo8IpRjedCfNnsUjpGxvMMzOczoY9A+XgNAs6A+Oi8C9cCLxKMGYdKXBzFbyfDMgY02G1f+JcjAW9oJxf975SU8pCqQ5xRq6/oU6S9kybNm9u9RQOBkNP2ZIz34+I4KEHHwoUUjafzIAU0X/OGmOmstXRqqKiHXOfl6/fmOe2fsg2PGuMRGvekZ9fGL0YR2v33s/rJPlrr82EedDiYPFHGHsDTeeWBfMHyqe7QJYEaUsiWxwahoghXdCPCQiEr7ecOXc2GeUFCazrfITa/3QhhtJZAkMjL4ItztZ1112b+8PChtmxG3TBnB7V79Vrsz7IOJyPxYuXpqLDgXBtTiM7wtlXsRDYkJE6BLPCgTgUnGSBgYyln3HUVWsyH2PV6lRtBd2ZrN7bW9nxymyGq3qfgMwwUHJ0+MjRSm09pMF+Ko4IvWZ96UF7LKgKZTG66W5zeOamYuaenVVnbO3qVdEFesVCiZ5ZKMezTiaRcwJk1AXgkmp983vjsFyx6YoEDM6VfkoVItlkSTn2IFnyUgNxCQF6t6lSMOCeT+VTAGA/Uv0xVb2tPc7Tq6+8kuqAeWi9vZU5jL1LMJCJ6+1Zn+PHj5YNG9aXU6fOlBtuNHh4MMGj75K5ljQwvPb0mVPlxPGjuS8ZZPrZGaejlyzX57Iu577Ro84Qnex+OPWheM79tSXgMztufv+CnEuJsqee+lUcWXYnRAuLl6TCw+dIJhgUWd/OiCHTleoX3Mv60Q36/Zzljes3yh5lzZ1PTnJoqg0+vKjh+Uhssucgkwnoe7rjO9DVxjkkyD51MnvmPewTwhK06zLizs5LL78YyLmk2Jq163KunFFQePrVnqmyqrAsWVqhVq67bs1lodhN3+XISG04X7osv7dOAiVnzz5lTMDZwbJ69cqyYpWG+GOtwOZEa5K9nlJDyFUTZsqjjz6avVSRuueee7I/EkC9vap8bbHDXmw+J1cQz1cIRPLY8UD53I9rkk1rphqjrzlJk7a29HEJliUy9Yly6JseKHpWhrV3rtkz3dkTyRqJVWvDPkgeqsY1Pb6gVJJ2bFggTphLFy66hEqQSHU/1kHCh1PrLEr28dXoSHY67LVs2pHDkWNtAfbaOaGf3nv3nYwF8D4MhRI9TT+PNTC81fXIFV3m7IcqfXY214VYEAB/4YEHL9kv/oZ7MS6DHW16edl9cimR62dXXX1NEgPPv/B8EsP8AH6F9fF5+0rvCbbYaZV9TrvACnJFNWdicqq88/ZbWb8/+e/+h+yLM71h/eWBozUvugmrL7l+4refiA/74x/9IHL6j//JP479dy7TJtGLuXBhEmz6xSVRm+RfhVcjQNHTaRbWgiSL6MtaDapDnJ3vJikukd70OPHVEAWlR26qDnf9u3BEwZRz5z7ojdqiocpdodQNQknyitypVvsZuZmami3bP95e3n3nvRCtpHezuztECKDk+qigF+jyO+68vXztt36rbN5cfSeJOAk/0LedOz4t//yf/7dloH9xaTuw961ZrE5YTAiMhWrKZ00E70GDr+usJU5Bjjw1QaLERdQOQ+3nqLi7ZM1asKrAV6Zl0w6UV155vZw6dbacHTSQa7SMjNRsiuwEoye7yKFETcxZxgbX0IdaVKX4DP/cvzcPD9MNDsYB/vf//s8TEX7vH/1RDoemLgsHGucgaujmsDK4HJ0f/ehvc/ApYAxXDCGl4r6/+KVHCyIEUSLnAkjBUCS0kXVg42wqUBQ1h/TlV94IW5tnv+eee8NmY80oOxPs9eiAvHznD79bbrrphhiS3Z/vyr8FJjYHbK32CQ0GliIyplBrk+10MiYOWaAPCwaSKWewGgXnuwjFydMnyulzZ8tVm68KW1GGwo1jvutItjKUmL3z4iDfcN0NNbM1MlwHn3W0Zy8cgN6+eaGt5KyBwRmS+Oabb5c333ir9PZWXL9hViBUnDqsM/fed0/WRAO9zJRry+LIiNpfQ0VlyqOwbrgxgR6DS+BB1wRuMMmrVq+MEpd1st833nRjDAVZClYXrr+zQhSUR8nvgv6FMe7kogbbfXXA3TF0xnX+hWbsQJ7Wb8jvmqGgGSjamgbswDJEDR23ANK+hmUNRn1dnWfQ0DzfcfvtqZAYcEkRcH45267vWiBhTT+Gkn3ue+mymiEeGY6h4aDHwQtExQDJkWTCGTXBWoOtbqqtgXVMT5W1l60NLE2W1/NyMBk590NR2/9bb74l+2AdKx63KjaOE4cOreMBa9uiz7X31sU6Hj10KAbAnqps1D44hBe1tymMhzfdXDq7GdOj5ZPdu9KHxRFUQqcccdvv27O3rFm1usyfX3sEGDD7Sw48G5jcwf0HYzTbDDI8V5nLGDOy32RdOSsckiWLllzKGHGiBbdmcbmuZ0NYwtngcIEK0FGo6625QX4CsJqMOZ/rK7PbX/ce1rWurvLaa6+lJN5AUegOTcXob+kV+kjARgf94hc/L2eHBkP5KmvluQVYAiishSpdHPyLgZBNlq52bHjDCS7pKc/FGJITBlG2FyuYbJuhmpu2bCqrV67KLDPyrFKc+SOZm9FV1q5ZX955570o+OYM2HPfRX8Hpjc5WeE44wY5z5aB+X2pQAVv3ZpTYa18jqNAho+dPJ59sg6Bry1floCgD+Vod1fO9MGDaFXHy9BZhBG1AbwSiRxJT2EybOeHo2vJclNZl0SoCYGZCuFqNTU7m55L0Gj/6SnfbY28VHQlUZyBTz79pLz15hsZ6uw9N914c87hgYOHWv0FtbfRy33QC0nkceJbkAtOh6QVx0QTpkqMnyX7nhkeGrAXZG/IfSrKCxaEPOO/9E5MR9/R6fZsybLFdWAz6OzMTNj+XBO8NYMmh4YyS8zegMlwoGWXMwg5Df9X5Owb2EqGJEMqXf1U6WirWHqyzjYaip3eCUHQYeQ8kir6YmoPokGimDJltlXm6a70Sy1cmGAJsxQH/9zZyoIliBcsM0KaeTE3cVSbgFVgwNareL///gc5L/ff94Xo6v0HDuSe6M++eeap9Kf3gN7IfJ2+vmSoyRyn0+/iEE1M5BxxCv1bkNMkVBriCPA009/pRd/JDtNBHHI9n2ZYOdcNG2N13tojV1ddfXUqheilU+XpNHICC9qpnBeO6aqVa/JcqkT6dvV/uMeDB+vsoKYil2p1b2+cW2t05eYrIgeqNPSYNXWmw8TY2RW4NpvKdruQ4EGgx7cAdQP/lPyZnp5MZZCesBZkIGRH09OxNc6KyrJkhYRXrViBTVaSB/+uIwg6khBooIHkj9zTXZrJVSh9v+qH9VFJowe93zPO65ubJJnz0tgt302eOJpkZ/GipfmdAMle8qfYC3qLHJu/lgR3Vx1ObJ/dg4RV2G1bvTwZu7B4SfSFZ5QMIyOSP/ZYcNLcg2tLTIQVsmHzgj749JPIiutKjtQxFDXoq0HU2QTot99xR5AC8YPSr1ideGdUIqFpEQATvHLT5pwlyRVJdzJTnfkLlQQoumBhru0ZyFFg0UPVbnk/hIMkJ/suUW99rZPgoyEkYkvpCwQi9Bwq/+uvvzGBDjk42Ros7dmct8qodjyIFRXtwMRnp+NH+CyysEA3Fy9O8n/ofCVQGViwMNWohrHTXqUfZ2Y2CfIGhdDoSGvT+BrW0V7y4fkGZMSzNP041qKp0HkfhyR+qX7vi6P5XXpCW3BW/+8zTYKLfDd9w86QRI0qPUju1g+2leefe/6SL+ae+FUCJzoGg/E3vvnN2ANMhfzouUgbZiXAdpb/+X/6l6Wrq7u0DZ7aOUv4Xn/19bAWCTA4P24mbEQ5QAvimGdo2mRtcIvwGQzaGgpa0cr11eBDKcYG/5oN/3xfeY7azB0AACAASURBVOONt8rQEIE4X9kyjh1N1rTpD9EoyiEV0GTA1pRI9+1kNmWVHvnil1r9NDIdH5X33383B+Xhh78YHKusoKw1Zc1Zk8mxuXqFata0PwpfD4IeCQdAhKj5EoMYaBJDfd9990coPd/f/3t/L4fCfITZ2Tpt2DVlzZRIP9u1pzz586cCA6DY/n+m7jPIziu9D/zpbnSj0d1AN3IiABKBAJjACBDMHIoTSHlGkq3RriW7nGq/rl21W/vR+9H7cWt3HRTKLssuWZrRUKPhzHCYhmmYATAiJyJnoHNE99bvf+4L6bJYALrvfe/7nvOcJ/6f/yPjmBJd6Bg7kxnldKJQ/sd/9Idx5OfmbmbyNeOHlpUAEeY6MO1MMLLgAtZa9YmRkEWjgEObuGp1As40W2da9PIEefZn5ZpVEUROTzCToUKtTCLWQCYCJlqAS8Fb7wwUnJmpGZybtflOhoXTIVNy8cLlcvdd96VU+tprb4ZhBFb3nCzUxk053H/zNy8VuPdwx4P/LQKZq/dqhgGZQtbQ27sgfVa3rbstVQhKySGW6cik44vnMxhRCTol49CPLkpToywFRSaT54tgtDM4Mcw+PS340uCtXhIHjlNKyYZPf6KWljX8cSSaBnfVLwfe/ZCn2myn6XpBsmIyYk3JdfFAXw4tIygb4z6tN9YdJVf329xnvWcMbcsSCLieLOtuxACYV5I5kQmrA/PcDyNDgW7auCX7zahZh1Q+JjBdaQKts3b6F1doRnM/yrqMIYUBttSL/z+DX0/njGVgaVtbjC6FRXELdOBjfY/naAxF2MwOHawsYx0dyYozRtYmRButYXhmcIBKbtiwruw/dDA47gZixUkkv19/8UUqVU888UzWhwMro2hdQWcYFHIN6qpjPvMPuhdEoXMasPqlKVllamS0dGDUWrAg8ACzjGR4reN3vvPd/KlfSaaugXBYX462IAGEVNBmer3KCKiJAIdT2PTFWecjhw/VuUihuS0JRF37+LGjKf/LMDvr9B2nfsXKFm3mtatRtHQGmQbN0WfDKF25eDH9hyeOHmtNAa8QAdfg+Ag4/N0+ts2bV9nWOjvLlq13Jsjp6Z6fvVdZpbskMazT6lVrU725erVCNGQ2GRxn3d5xYDkf5GjN+tsCEV28cGEw5LJzAhEBh2QOR03VmtE2Y8na0BEMOtY1ug95iR6dOgx6JmcTDhyOXwUZeYmzIXEiWdNk8Xbt2pXr0nccM9fkOLtnFXrnNVSlLYgDWc/MHvLXP5CEin3i5KWKfe1a+cUvXi4XLlxuJb4qFNF8JlV6lb/0Cp05nfVWpRdMkx0wWAY/CQt0tgYHLqj/lghKlc+Q0swxqrO/3Ae4mXN0g8x2dkZW3aes6kETzbu70/d07vzZ6DMBDf3l5/aKvQm17Zq1Zeu2bS1HEw06fHwdsC0ot5/WVdXMuRQIo5Ye6G9B24aHcz6ee+7bSaRJ9nkujrvz4DPr1t1WPvtsb4JtVVwOVePAkjOJB0kDdK2nvjkReRYsNIGkPlf02xwp/kCm2c/VafZ6TiQsA2udNz/yTieRJ5lY9qcZ/i0DTrYF3Oy4a6Ui1Eq6sE+yyZVR63ScOHqbw8ZxJyscSzZKACFgIJc1CGoPnOa2dWtih1RKvEHga7+sOfvCeRTIB848PZPgkCwK1tlr8tHAWNlfCIQmkHUm6FQy7TO+E16fHNx3/723+uOsRXpeoB9Onc793bfj/tyHIFPwTmb0jKUi2z2/rFq14u/O1OLFLTa24VuD1q15+uOwWiJNm6tU7O5DT48gXaBMPpIZN+CzuzsJNUkv9tdC2zM2hJMv4SZ4k+hQCeU3OLPsFvil+/7p37yUYFAV3b5w3MF9uzox+x1PVShMawsXxhY2jKB0rSSSgD7kIK3ZNc6XBI3zYt2wEfp9w6YG1ux7Xcfv+GKCPY32dLlgkS2oQ4Gv3Jqlx1ayDc6P/QN19Z2CJNBNfpHg+9vf+U4+07DvJRi8ORu5U51g5/kR9LQz74xW2u+l0c214mpArXOwrs5cu3wl+yRBSS/YoybBxKcKAmJmOpVm1wv724mjWXO+gsSQiouNFeSDhNnPm9OzuX/y4owHnr59e2wDfcuf/JM//vc5Iy++8EIc/AyfvW1d/CrngJ0cmxxNZQ/0VTWXHqrstchHVlTf5sKF+JZ8BDbPfBrXE1DQsWSPXmGnnBnBJptYmWPncl32lMxlfEbLnjYkUPwZEGy2CPy29mDWqk5ta9HnuDA29NoVctSfxKQA5eNPPi6vvvKrxAuR08zMG0yM4rskYb77ve+misa/SGV4iXhlIsn9//7nfxFIf9vo0LE5Tk9t+Kxwr6b/oHESmqYj9G2cGIcmZUjZujKXXhJ/bxyfJvPmcNh0D+ZDsm4//vFL5eOP94Uh5IknnkgQ8MYbr5bt27cluy8TSqnZWA9DoEBcKDIlZYaB86Cx9N333i4/f/nlHA6zHjSK3b5hQ3nppZfKSy/9dTbv93//f8pGgVVhN6GEMblp9vaSBSZomzZtCa6b86V860B/9NGHCUr+5b/8l9mUrgwlsjmCuTpF1mK+++5vyn/5z39eylyFwgTLP2ahzaJZlIZmRvPhRx4uv/cPfy8QEUpSw37YyaY1QNagiKPnOzyTdXSAHTyC62fhop+ciiHIjINW4yOBREXMKHb31mbxmmGQcelKz4KqBRgXwV/o/ecvJAjiSFC6Mewm3cJSpjm3zox4+623g/HevfvJkD688fqbCXIYJ5SWML2yeT/68Y/K7Ox0FCCFon+BYyWyd4Blv/ft21NuDN0o//xf/IsEahQdp8lnGCCBhgY6RA0cARn/JljyrO7Nz2REm74aCkYFAM2q9avMZ6fSjyGY/ru1q2xhZNLaUpAqXIyngI8xd4hlUnyPtbau3pPGYwPJFuutAAnrq9SpPb1R/O7ZGshYCzAElZxLEEfVTvLuYHLSOExbtt0Z5UtxUfxe9jnMIV3zU6EBEaBMBWGNISFzB/bruZgo25SpW1PqsRbaTxk0a8iI2W+VicpeVwcvypiRr0/3fBLmGcGPHhDJDMFSg2OmAAWrM5NT+ZzAUGJDtlVlwH0wpAKUfXv3lI2bN5e7795eRietcc0ExsGdmknf2/GjRxI873xkdwI6ThyHEvUzJWoIIEW1/8DBcuKbkzHgYIQv/+xv4+DYL/vKsQXZnJ0xYO9izg4nhKz7vTK/DJomdi9nil7L8MHOeYEwyPpJKGDl4rw0md8m68/wMTLWAqkDp4Y8WTcKmgFJpcQAz77e/JucbL9rW+YZgWTJUHk5Ixtuv6N0dc/P97S18PMnjx2P4xma4DOnk9VP/0dY+daUYc4X53/F8rJl67YYCP1S6aWbmYnjjuWRkVq+YmVZ2LMoFbTTp89GbiuzzWwqyvRGbRDVT9hVlq5aHgeuD35916NZn9BsT4yV2RbDngwled9855Y0em/btjVO0nwVjhnzkcaiQ2TVwW1lDfV1uTcJLc/inGXo3+rVlYVoaChZZRDipl9MT4AMMxtCZhhw55s8ynDaP86B67of92Bv6GcOkjNIh3/88SfZ/4acgZGUrRTkJOFkvkVrmJ/7sj7INGrF6FR0AAdh7bq1gU5aL7bp/NlKv+sZVHzcQ4Yqds0v7XMlZ4NzQ8dJynFCh0eHQ73OqR+8UZnOGqgXhybwr1ICY4kTIfi5UingyVuTKQUloXucFd+Prpq+hBZIY/i8ylZpRo79pCPoOjh1ckiXqTBy5M+ePZ8k3/nzF3MvMtuyraDJ9Ib7lHSjg1WRJK/IvGzzug3ro098R+0zbEuwViGqFXpo1ADIoISbZ7LmkgGh2W8xMUkwsDcSGs4xOW1IeKy3syDYBTul0zk09phtsMbsNNIWjIv0qGfQl8F2SriBsRhAS89ktsnCSnWc+SEL+1pBhoQNSubJDNi0XtZJctH+suuc8I8//iiJjfSmgb/N7061hKw3kKoFPV2B/Nkb90nHNqiAq1eupbrDToE8kgHrLXA0H4fOY4f5FxV6Voe1siv0TNWNleBAYKif1bX9/MyZU5EVCS0O+j333N1Cr4xHL3vmxoHkmOuBRFbBJj26e3d8NffazPsSPLi2pATdOjpWq9wcXfujR5rcNX0d5g+Rm6AChocTCDUzoGpfdp0vI/HsT/bMs0iiCgy8kiyextpVHWbyTD7YXvaBPrTfoJW+x3M4DxIIklH2i/6UKGfn6AV6pJ7PGmw4V/bOueCnstWVlQ6c/1xsgEQPG0vvVBbLtjoEeN/eBI6q+L7fdehRiXQJSn1DEBGCbnLovuvzIM2o/ZJBAXV2Rp/xv+hiwQ1os/v1GT5S+vOGh5Pwq9W+peWOOzbHh0vvaIs8B4RXYCSJwE89dOCrzJt7dNfO3CO/wxl/dNejCaAVB1xPBZrcfvLxR+Vbz/1W9kWLh3MKlg0qiyFOccE6s+mpeOtJGlhcpqcmE+RIOtg3jI+uD1JrXdLw31bq+BAygSjBaW43rHtVOXv2XJI5AjZ+RZ0RuCAtCZLLdCn/5aOPP7zF5Et/f/nVV+WzfZ8lIY3gxmfolFQOW9Vcw5+f/61vh4hBISFDrLv0n6s4zZRXfvFa6LjbBq8dmnO4ZYooFoLosLhBF6SAKVold/NCOMOibRfibMvgcHhEdQSB4nDI4DI5FhwMAuTwHjp0pPyX//Ln5a233o9z8uyzz+SwXr1yqSwaWBSHW7mf4uBcEGib/tln+8I240BlfsvkRKod+j0qNntFDjr4yqbNm+KYo+NzHY2vXvpuMkxyarLs2qmxqXL1g6o1FQG4QIfdPR09diwOHIfrn//zf5Zy2oLuyqne16ecPJP3WrOfv/yL8vLPf1VWr7otGdbaDzFW4SGthiyHWW/OCy++EIOiTL2g1+A584ZqM7R1pGybxl6H0itNhMgDZiorCcYsZXjr37BeyMgKKsC/UA67RtgshmV4KpU3nGnwtmZBoJRcVKmMBUNY5ASPmUMBltfRESYMBvnzz78sb7/zdtm8aVuqVpqNgdkzvHCag7AuWRYsfCJz0TWFAaIi+OJICWI5hQ4FEol/+Pv/qNx7zz05qKZAy/w1TdEUUoZ3tfj2QdNkpShNe9YwFaVa1dPbotg8WD54/4Py/PPfSTZSYNyQOlDUnomS0mxsXa2zf7sWp06gQwEytg5tZXGqFTUKvsHnyq69886bkV/rVT9nLsCNwB9VPf4+WYDsBmfUfcNqY/6RLT6vWXloOMq0Mcj2t4F6cFpnZ+rgNy/7Tz6cKdlb8rJx86bAiBgZMsuRhb9n6GXqONky4xOIB0ysVm43X2ExOMvePJ+1GRn3+6lbjrzgh1LVCzB3cybGN3O1Wk32nqfCo7qjpEA4Vq0BIV1XBpYtTW8EBZjGwBaj45WLl8qhw4cT7FJ0lFeoa5eviNLmNAqgyNAZg1lbZW4QBtUJZfhHdz8Wh4P8X754KY4LJ4cjwylxjjJFfawy1Nlb9+73nAt7IXkh2LfP6TNqa4/DSdbIl/NBPlzP3pAFVR2NsBwVa6gy4nxkmOSVy2HFoq9mS01okImaeJCxHC/rb98Q+Jnm0ru2Cm5KOXmsZukYO5lLRsmakQXOYRy1Fv3yg4/sDMNSd1dnhvul2f7cucznunjxcpzLdrOF5ubC/Ej/CKxrdW78VkZctlYP3cjEWCiH165aXZ55+pn0HLguvXr9qgGt+vJKZH/R4v4YGM5aSE9QkHaRxXmlaHY9eSIBI/3yztvvhKjE3BpZdN+fXrLevjhobMjg4PUMzlMh8ryV3GY6WVJOtfsiVxxuGfhK025YcSWkCZyl5fSTEU4AApKXXvpJC+IyL+eA7LsHzh2Dx57R3TXxgHEMW9xE1l6QzEhuu+uuQErYO4kewY8G8trEvyF7GmiGrLp5HJ2dlUFvZCRMchwWicKh0aHIq31xNskUnaSPy5pEp3dyhsw466hVO72wLYYi9ykgt17soeoMaBk5lql0Lu2xfycQOnIsTqtnikPZgvsIoAXdbBAbbD3Xrzc0sPYb1Ab0a5lxRJdhFXV/laDCsNlKcTtsxlePavhEAg2f47C5rj5UQWnnvPkJfqyNoNX5aIiI6IMaDE3EceRMyezTOfa0gbx7bskRiYhdjz6a97Npzq4/oTIEB3qjNC9bE0GqYNo53HDHhgRKTfN8ZczSw8JG1FEW165dqbCZDFissE+VBzo+s9iWY8BEZHEuwQW9Sd9ab7+n30HF6U1Bynu/eStQI2tGDskpv4N/QUdzyPk1mzdtSVLnN++914Kp3Uz23XtBz86nP2qgIjpOn04FG1GL57Ye/Btnhm+mP8FaSx6yses3rAt8r/YZ1kRl019FJ5Iz9lDvJeZSa1irvjPZrwxNbqEqVE2OHz+S8+xZMkRZYDI9nYZ0Muaeh4dH48DTVRJ1DZEIG1YTwJM1UF26NAlHdloigN7Yu29vqnsCbvrfd7PPAuWwK87UYfQclwYyWgkOSiphni0Q8K6urIMggh3iD9AbAh79Nw2EjI5QZRIQkYGQcJw4nvdLIjpjfl77SldEfvmcfATnOwgNuiSkRqeyJxLwNTjqDFplzdo1rR7qmXLRWIMwz63KWXSOmqKAP1NNWbE8Z5KPay8kZFSeyKFn37JlWyBu/DrJIdfi8zlvqhz8nO1bt4YM5euvvshaeN/tt29I4OVMhY1w+dLI6vDQSAIN9+q5yXRFHCyrbIEXzpfdu3dHfiRgqx4wc6o/a60KaCaPM7Nvz6e3igvW5GvtHhnavj3PC/qrguxPdpTK5GOSFzYE7IzPJBmSJNe8efFf+ET0KvISanLfvs8DMzfaBvSWLwRBJUDjQ4fyfeh6/E1VHYQEfPKOzo7KWDvXXk6eOFX+3b/7v0rb1ctfzxEAwg7GYdCQaA0sw2JpWIYbxQSxfEXF1Wso5JygvWXUOVOa0wniY489ljKjiN8BEFEKeggHo/yLX75a9u37uoyNjpdt2+4sO+7fUdavuy2TijlxZlYsWbo4ykYTqMNAuG5fvzECKZr0RevvWB/lxpF2r4S6ObiER5Qe6sQ2cyoMq6tlMs4LZWXBOReyhZSghWlocTkov/zlLwLt+mf/7F+Ub3/72zkEYB2MpOxQ+pTmZpNZ/eUvXymnz1zIIK1TJ0/fojhNKV8Wt60t6/D8879VHn/iibD9cIyXr1yaDKDDIqq24aoATaDTlPcYgwYqmF6mwaGyZGAgG99kbxwI7+eUmQtRS8a1adxwvkA9VIVmOO4aJ9uzPhWvjb1lJvTLaSS9ORNFHaK+trby6Sd7yhtvvF56e/oDS1m5wuwCzXQXwrPu3tyLICDU0qtXB562Z8+eCLxgmKMhuJMpQczwve99r/zwhz9ME6BsKAUzMjqUtdVM6L7jqKpcdcp61VKstbKunGT7KkNNYZC5SxevRP4oJ844pelzDabWc92cqzMZODSCtqZE7Z4dvgyTbGUz3IusHBkk95QTOTIzSNM6RWjPQjGbrNNkHCnOVaAx3Rqur6Vayojp3XG4/Y5T51Ubd2/emm7teZtKKCYjjromUpCSxtFyTYF74AnddUYHpRYGlVPftAasrq4NqZPTZXxENu5qAgzXl2lphqkGPtLRUQaHK4uXtbQf/vdsl7EZGiyJ5WqhzP/VMjw0FOcWwQjjy3hp8teUu2zV8nL5ksZ2cnU+VYa+nr5yc3qmVprmSgyoZ3NGZblcU78Zhdg/sDgzGAyTtdcMOGdUdhHcUUUK2835s/quFiarxOmqTkw9QwK4OjH+eAzptm3VSWd4BYL2P5UZ85gy76eW3TmkDAIHi0z7+WwxYK4ra8N5s4/p85iejkxwiPWfyfbO3NTLUSE2dBH59QzLVqzIYFdwy9vASMCTWgx6qiW+L1mrkZE4veQmg+la8wruvu++2pA6O1Omp1SKp0KfDFoLbuAZmp65q1cqjMP3CxArDr0ziQcO1/KVy8vla1fL2PhIeXDHAxle6bx4Ru+5cO58DDi9kB6gRb0JBOkxw3UXL12aXk1zV+ZUlk4ZttyZM/7Vl/tbsMrZ6DGfpzebtdY4X/t/Nqav0pqG0ndqqtWcfTjnmIPvmejI2vNZ+wO8OJnOI6IMDoS1cK8/+9lPk5zCfuXZBVeBn83MYiOOk+P8ZIZPa+6L+6s6pDPOpyZnSQAU1FjnrJuqEsPKma4N/3oKkGfoP5u8RZUtcCHrVRf2lvkL5ieBJhnkVXvS6iwkehI8TDY45DKt4Y72SiKO7ga9dFbQfEsquq7zAt6D9IG8siXOzscffZz7EjTHO2wNjHUenAHICIgFla9nnvlWro8wwbnWPyJpNTI8VCYnKjNXnPaDB5O15mQfP3ksTHIcJnqV3DtzMurWJ03Ja9dFZmWGOUaeRXBoDfkVzhw5o4PoJfvsLAu+ncPsxfXrCfbsN/IfDq9EB/3SUMWnl6lvUWBMHD/rKWHAriMGkChqkA/OkX0ng2Qi/ZjDdSzAyiQj+vJ56+ScgsZIRBk0DDJF3t2PsxkYYItJy7O5X/bk1dd+mTEJ7IdZas6RADQw2JHhFqHNwjoLb2Iqz80ZVMFg5/Qy7j+4v+zf/1V8Kf9zOr/68ovyj37/h7mez9C5gi7JSnBEyQD7xAda0NMdm0J2PEOCSiQXks6thDFHVMZ9aOhGTWaTU/arhQpxBsko2bh+42oIjqxJHYxe4a81wXW5NRx24a3KK/nOPLbp6dwnn6Fx3ulnwSO757zzOcgef6cJlsl1kxwHNau0+9jd0CTXINX+sVXOt5d9g9JhfB95+JEW3Gx+zlbDsAuCzulP1WD+/Mokd/NmAv7odwFWC9rPJrGJ7Liz7DklSwJ9n5rM5x0tzrtqh8/qDXrwgYdacw+nArkMW+bk1K1AzJlBPqHHzjXp98jH4oH4zdbUOTeAlb7jXx048HVsliAeeQbbj3HPuh48dDDBzdNPPV22bDIjqK388pc/i16TrNEvTJeF2S9V5un4fM6hZ6YrG3+SfyjoalpNyEt8kva6l/afn2jfyBM7MF/1GXzNbENQX8HmlSsJnsljYMdm4hjwO1QrstaKf+p76jgVg8nZp7rv8W21gRhwrVe2u5Kg0StnTp8t77//Qfn0k08jC/YrfT8GWW/YELZQBBmP7tpV7rn37uiTru7Kpjg5YVBrR/m3//b/LG0jNw7PwTPXMvuNHCoPTMlRHrKnDuxd98Duope+ng3mBIrWGH288F9/uT94yMcfezzZxpMnjudG/D7NiddrxunAwSPl7Nkr5cDBQ2VyXLYG/nRp2XLn5myQKFalouIfL5U7NtweGApFyqhTShRo36K+W+VBBozSAa/ygA6Wsp+5ADZCQ6XFl7F3kOFsVRBMIEaJbIM8p+/Up8DxZxTAGgQ65oMILrC9YCmS8fZ9MscU8etvvFnmNIi2YxrSjGauB8x6LWV6btd44cXvJQsDMuE58NXfGLx+i9ygNmlVxq6mBOtgNo4vwSB0sgIUHupov28awzB3CC5nZqsTR2Cr8azXlQHD1kaArEVwtENwtAY5VTgiaAzBmZ65mSGSrvHVl18H533jhvLy6bJ92z2pXMnemi7t5d5F5WBV/r5t+7YcdlO8KdTc4+R4lDh2nJ07d7WC4hpkkROQNtkqWX9rBjoiK8iB5wTLUHqWWsKsrGkcBuQSyR5314xrA4dohklm/eZ3Ra4uXDofg2w/BDogQaqRFINr2pcwymRWxFQc7MwjaauTsmUiQRG9x301JX2OIIfESwYN7bYqgGeoOF9DMBclIyrT63mst0yMw1v3se6lYLE2Y38TZ0SpmeGFg/UKHbb/OtrCuibbF3YiMt4x71Yw6BoyaZcvXIqTRWGqZjB0oent7s557+7tLWOZZTAU54P8nj79TSATYwz6zM3AKtwLwyf7C98r66LCwlFHjKABe2xCJbM6eJwwusPA2tnpyuJIR2Cmw8wlWDt08GACkMDh2toze8Gsll/8/OdxHmSAK9uO5lgOHyr8oVS7sCeqDtjz937zbs4oJ5kjTUcJBOwd6AuYG6Mlq5pZJV1dydzX7H8NLmvTZF8CHnh1kI+JKZWOytYm29Q4/e6XsaUzGKFANOZX5qvQcV692urVWJr3GIC79c6t5eqlS1nDe+++JxA7a9Bgj50X3y9Q44CYSSSbvf6OOyp74wRoRs3A6o0Q1GKx82wc1jT4jnIG6mwwcuXsMaQGIzMw/ISrN26EpWbXIzuT0WwGwHk+DogEBsdUryP2w01bNmc/3QMygonpqTI6PFQWqILp0ZlG/TtYzpw+l7W7duNGmVDtnZnOdZwRcs0JvWv7XWGZUo0MnW0Y/G7WoZ+nz+T8wc4HXtgKusmaa3Gi2CnOUgYkhqK3M9eWlDp89Ei5culSawhiHUJKNmoSazSO5ekzZwIBbF7WiINgD9PQOjURuuQmSEUTTb9wgGrPy/oEWhJddGgqEu0lst3M1tK7kgoy9kushC0osqBbVtMe+yxZrrSurepii8Upla4b11uNy7VZm7PPoUB4Q/dylsn6ocMHy+KBpXGe7K8q55GjR27NkxEgSjLtuP+BMFu6WXspu5vBn/1L4hgKwiEWBEvWRI+rCrvzMzldexDosVqFu57nFtw2faiCNdflzEFd0EMgTt5PNlT8uxf01ApB63lV6UGla4WhjgCoFe5FZecjO7MG7AmHyxlNlZhD1T8Q3UBOnBkOKvkw90q22L6z3WwFmxRGwIsXs0f9/QsDUV60SC+R+70SJ4tsu3ZmonR3p6Lt3NujQC5VcfTb6c8aGAiSRGX30JEDca4R64DRNQiLnLX2tnyvZI0E2Kef7o0zpvcSnJjz6XklXMm7YBVLnRlTly5eyJydJvGhQuB99Cn5h25ZuKgvYa1BryqmzhO5SOYbbLcV8Ng3gcftd2yMTKlg/X32wSYxwjZIrIHSud+w4WVWF/nuzdpIOknkgHeFpbKnJ7qTnqmzulpkVHqEM6evBuLfSwAAIABJREFULfpPJSaEDkuXxo/kR3CiXYPdFbhaK8Gz4AQagCxBPbCznOr0p168FN3mO9k0z4Zmne639r6DX2BfVSvIfsgL0kIhKdqZag4/Ly0GhmoHMTBwi+CIbXT+nV+6K9T8ZjouWZLP+bnku71DB26dJXAFG2yGc0WWmiCR3Tp85EhYw77z3e+W9es2RIdLkgWKOTVV7rh94621c+/sCLih/aKb+I1gX4I/Z5z+OXfmbJKnZkp6Zuuv8o6UIONg2jEgVvicwgI/gR3lR0p++Lm/02v2qiZUKkmHJJJkZQjCuhcEchoWzqlKOe1z/BAy6zOe1eI3+riBTqaaf+FCAhBnovrhktVttyDgru2smSXl+tZYIM/GnfzmVPn8sy/K1199fcunTYK3syadFvR2J0GCSW/rtq1lfndniiYSFLMzkDDzy5/96X8ubVMjJ+ZcxBeEcSMVhTrITkDgIQJZEA3OTMXBaxhGOJwiQtHa4PXBYMtFbG7aoSDcHERlJ9l4zuuRoyfL+PjNcggzzrEjeX93T1ecEX06Dq/y8+bNdf5NDzjOyW/CDIPyUFZV8zfHQ2Rtw1zXe5uBVBaVsxz8bYsGr2Z0lkU5N9ls9J39ixdFUGEqHSIHT19BmjuXLk0fUXoXMo8DvKuuDSeYkgWT++DDD8uyFatDZuBwOVAUod/PTFfnbOfOR8pvf/+3E4CJ3GUR121Ym0MkKLLO1tZnKR7fFTpXc1QunG81qtYJvgTMFHPZJ0JHSAmarPL2u+4pV67WJssKdTKAEiypxIldmGa74Ti7sgqgC5wNmHLCozcgVaJ5aKaHMjS0o6MrmcG9n36WoNWMkWtXrkVBYCcRDClrq1rt3bMnSobgBR+MRnfZstaU6ithv1Gx810cZ4cU3A6JQW1yrgP8zAXx/BRadZL6kqV3UCgijofmPXL7yM5dqaLo0aFUm1K8tWmaXgXmDsilyxfi44RWem4uWQ8HlEJjLChLMkBpgGSQCw6WjC4DAopAcQrI9Yu5t8waUBHrXpAgTLCrknj4yOFkFB988MFbVRzfEWKGmdrD45Cqjsp2cjJ9L8Nonz/88ONA9tx34yxWqOFg7juTnM/A9a7O9Z25poJJ0VC47unGNU5jZ7DplZa4Nls2mZ15sPaDg3VQqepDR1sUt8+vWbkq2F+QkszPCBXzzZTawY0EUmdPnyvb79keRXXk2LHQtqaCKkuj2nTlWpkYHa/05mvXlD/70z9NhpncMlYU7OT4RBIHmTuShuLDeX+TaaTUGsy4IJJsV+hle5zjBl7C4eN4kD1OJZ0GWqnCHIrjOzYmKOT0kmlGk8OcYGumNk/7rtOnzuQ5MRjWgYGzlTChBaNKb8rgYJw7jePO37XrV/Ld1t4+CtJDlXvtaqogO+7bUa5fuZLzix5WpU+ww7GjsySa7G9mkV2/Wjq75idbvaCv4tvnMVxttTJtRpZq+749+yKTGjhVPhk0a5+eQjh1WbrZuRjVMEW2l3Lp2rVUqbdt2RonSWAbqMmNShLAyIfp7sZgWbVmTblz651Z7xDLzOsoU8kSTpeuzEUwb6I71dsb14brYMKRkVtQyPRqxcHsz+/ADDiji5cjPBjKnCJBXaqUAqTx8eDu7St2SJ+P8+2QZtix3qq2nBl7mwF22CfHxvKMhw4cKNevXitXLl/NM9FNEjt07l1335uq4vQEwofpOAPWyDnWW+f6KinvvP12rdQ6a8PXQ/GMEMLvOXlhK1uyJPj+VIlnZ7LvMrCSGyGKMUl+tA5BpGutq+QOfUSf0yn0Yu0vvJH/6erMC5IYApm9fj3Ohc+QUWfcuVOloo+sJyKGR3c/nuxwnWF3Lc4Rx9kzqOJxjHfvfiJ675VXXgnMxJpz2rE66fUCw3rogQfy3fl8GMPmxdkmNNaWfWGr6BjPmyr6pUstNrcKu0nPZZqV65Bqjhy9LsBdsKAv9qMhKErr8OxsvpN+At3xuwp3rHNT6HX7vGZtfV5J1dvXbwhMnSzQp1AezrYqpWHIIDReHEIyQH/See535crqAyDtEID5Hf3g+7/8AtNXd3re6CU2UwM1SCg5qYx7G3J/b77xRuRmydKB3IP+4ZoZL0lMpQLc3hZ7xREXpLz3XmUldX/ksIF3SRhWWW0LrbT9ts7rN6yPr6OyZR4aEhs6LdWcJUvKtu1b4xeE3GGsfsaLPvE8KhGBfw1U2m77yQHMDJ+WfKd/qgUTV7nSB6Yyb86TtSBTAiOvyPKVOuqguxtEclX2xbOIhsg4x1YSie73EvwZJuy59CrW/e6LD5b+XT3B7R2xMfT7ncYH3KGnxMBKbI2DkQ/6w88EQ3QCvzLByqJaXeerkhnQZZ+hrwKFl9RAd+3ctGDFyfa3SF9SZYBgmN+dPSdH9BObpLJdE4vGplSEkHPnrArKvc+NQDWoAmbu1tpKHNH09HoGSTfXpStT1e6sTI4NasXnml4wz6mv+J1334ldU3CoPSmdWWs9aMMjQwmaDu0/lHuCnrFG58+fTQJFYMTXo3/YDeuC0XTTZjOZLuUspKAQMgFJ6plqhxYtSo8gnxAyyH05Myph0FSKAZIEEj1sELROw+bnd4JM1bemoio4pvv37d0bGbXX0ETOj72RMCGX/GxrA0PknEnk84X1E+pH5P9/tu/zVI/5Rr/zu7+be1LZgg6if9mVTZvuSDvIXFtlZlu9EsHUYAbdt9249PXcW7/+ddi0KGIbYRMYIaU7gQjnA15ZoFOzOuhab0ZhElwRmvJ3dSzhw7trQ1JrinelxtXwdaq88ebbZWJiNjcgg+Q8wJgyRDZxYDEmn4kINkdrficn+0QMOGcGO5rDp4QnE8UQWBz3LmPmBZ4CwqSh2+GVkRCE2SCBBudVAyaHRwP11/u/itGjZAU7MpocRNAAzqGfc+rnhWWNE8HRmwhe8uWX/7YcO368PPfcd8rux57IpHuVJwxkmWFx7Xq+U2+OHp2wPp0+nWnVC/t7s2EG+jFMlLT7YLRq1rkOzqOckCww7oSekhAlw4h7LvdH6LCVgXQsX72y4szHxzNwjeNOEYKjYSmzp/v27gtUIzji0+a1OKDL4nxxzPqQKMyVMjgyWNatuyP9Sm+99W6uY0Bqe1vNSFIIjA/FjuGODMimuRfPyWikHA/nef1q+d4LL5Rnv/VMNcQd88qhQ/vLylW1YhMMfk9PuXr5atjkZE9DBnD9etm6bUvwyBSzzAQ5rGw541H6FMs3J0/davB1gJohmxQjGeHUClQpAIeRUq/43Zp1qMMml9ZJ1tevJdgMQ87SpVF6lKYJ2xQFxUQOOQTugcFxTXJRSnulWj15ImdDlqXCQCsEYseO+7LnrksGOT3JKLUqO+icKeovPv+qxaA2/9ZQ01SMUGzqH2lvS4bd96Mw9zyCh4Z2NOX/sfGysKcvAQaYGIPgZW8oHOvY2b0g1QHXBYsQxNf5GxvL0sUDOSuVKKM6/BTwkSNHE1hSyov7F5dtd28vv/71m2V0cizKiOOe50HlO32zzO8Eh+uOE/snf/wfy9137wizIYVnPTk5VxN8L6mDw745kSDCmbAWzTM5D/pQsLNQtpwMsicorcarOrAcPIa/sgitS4Zt7drKrAZLr7olWCFnzkAy76q1oVHtL/u/PhC5G1jSn4QKPRAyAqxPmVUyEjms2cfp0KZqTM7gwp4a8DJ6gmNMkqVDkNKWgZzuERMeQg/72BCKOHDuwzkAF167bn3kmZO99jb0tytL25xp8shK5gJzIPMcTAFsJSGo8MsGrsZB5ex7bms9MLCo3GxrS+Z0tXPUq8+vRIaq4RnJc+oLUelxfgV6qhr2YK69UsaC0I0OmgAv29uX3qflS1cFPgajDjcfpqaxsWQrJbDslSz/1q1bStcC8F20p+iHK2yQo2+NGGO6jlNHLlS4OJugSgINOoAM0g2C6ui2VoXUWZIwCOvbkEQdKNtsmtUF65xm/WIMr896cXJUZdgTPZsys83gPVAnMkhH0G1sYhgSl69IptlaXdJjumhhMvGcwsC+S50lYnHp1NpXelt0Mf1IXiQCJSsqiQiK8HVx5EDf6D42jsOiSZdcCBYEtM5wHNmJyZC7XLlyLWsmgcJ+q9CnMjyvo7z//nuRpYce2pn9YI/Ih3Nv31X/VN2tuwRHw5TpXLPxggLkANafLAtcOBF3bKwDUBu4t3Xj1NTeRUkUDuy8OP3g3fZXFRf1t6rDvffdm89y2FTA6Wq6opId1ARJ7c/CHFYdILJJr2NZTG9UoLAgTuNJmo2O18SsoJUvgH2tjplYGd3GqV22bEnOq5l+YNeC2AwnP3M25/qpp57KLD09KdF1CB56e/P9Xg3ZwMEDBwInVaGR3W/IN9LnFzjQzVbCoM54I4futWbQbybJwn64V/7UJx9/kuSMZnFr/fZbb0b3P/nU0+XQwQOxN2SSTiOf7Oc9994Tvycw6fnz47CH8v8G+vIbSRQ4h2RIUMJpTSJvwYKstSQMvUhunVPJJX2zRjuY00R3Wh/N5PYdoiCQostXwiRJH7guOyl4J7vOhXuVFAqcfe1tSfiBg/7j//kfp1rW3Id7sZ4SnfbaPXiRIxVGZ2VgyUDOO90EeUFmPGvDsFYrhrUnVJDF5/S91oRel6BG2kMW9PM88OCDtyjv03vb0Z57xDqHNdX7rLtqqcDNPZBhvis5oTcb4gXECPok9es0BAzN4GMyTeeG9GFwMPBUY1PoJeRF9HPsSasnVCBFRuJ79fZlVIok+O///g+j8/gfdKIBtSDk2jpWrVxTvvzi84xPwSSMURbTo+QYprr0yC9dnGDs7Omz6fMUtNFL9JV1rEFrd3xl18/srwvnbyU1VcKbynX14+tAe+chVZgWzN9zNCgVtiks063WB71X1qVW0MZacOq6397rXq5euxK5X4at8lydh2c+qPcjuXnzzbfiZ0rQmUWp4PGrV14pv3jlZ9l/Z+zFF18ou3bvLFMzGI/HQxd/5IiByGdL2+mjH8ypbLzyyi+DC+SsKiMzwBQvZ5eysQg352azeDbIpvhZWGfaa0mqYcZpGuEd4NonUTNRMtQvv/zL0tnVVy5fuRaoy5Ytm8snH/0mg7SeeOLxcuXKpfL2O78OV/yLL75YeuYvCFwIq47+IfSxTz39rVz3vd+8F5iB7zPgU9mQg8mJE4FiW2BEn3/++RgBG8OhC2/+qtVRDIKq//TH/1+5c8u28tBDjyTzIlK85+57y3e/92IyjFhogleXrReR9tQhV1jc9PLYyN/+/u+W55//dgRa1uzVV19tDWw7H0jeb7/428n6EF6HGwnBV19/npLwokX1YNZsy/xbSlzlzEuw4nkoGIpU1GxAq2CUs8cx93OORKZVv/C9ZOVkN8IQs2RpGRsZiwKkvASRDjRnj4Jm4BcPLMqMAkEA6saOlBc7MkFapeqtt98qJ459k5L59WtmZ9Q5FaJvCk4j/s5dO8szTz+d5/6L//HfaqCzfEUOduWZHw1ZxB/+kz+K0vb7/fu/DBd6SqUTE/UQdc7PBHAH0EHyP0dJRUfWiyIMTrbVdMwJcDBkcRkodK4CvbC1rV7dCsDHk40wI0DfjWsKEgUqFK61c+jq9N+umpFvVRMzJX2sZoEo9nPB1XIMKhY6s5xu3xDHXEZYFqb2HQxmDSkma2VtZbtAKvd8/EFohjklnATPDZJZyRGuxBGDL/V9tdwLClEbiBPYHD1Szpw7G/Y2e/D+B78Ja4psKmVFroIlHx4p3Z3zY+xVPK2p5zEjBqRTsLVm3brATevwuloJTd/Cxo3lwtmzt6Zpe6bGWJMlwbV1fOTBncXszQ8//KD0DXBAVLyWxPAkQzu/O/LKcaX4NaOqdDIajA3jPa+9I+vGqUBGwBFwFkx7VzkBEa3MYQvKsaPHy4VzF6I7ZKk4QJwUTpmMuLMqCMboxTHl4FP2nEfG68iRY/lueyebZL0Zfs9diURGI0sC1LMXzmUPZBpBOxhc76d0wfkYIXvl2sdPqFALDlbkPshbA0mcmWMI5srmOxAQLE2lWubM+oElupf9X3+V8y7QZRyHWrBH++P3a9esDr20Ck1lLcNaOH6rkV+DNkdf8Ex2qpNogPOiVMsFYc51z0LQYE3dZKSj9hqNjcXZlR21DpxvcJIlS1cEcsYWkF/na9FAf4GoBsMTHNIP1vzsGediLlA2DfqSRfSSRmiGjHO8FanBot406zsUAsjO1pBqcu0c+pM+zBDIkdFU2cgDWal0+EtrX9egvrDq9A6NDEWfV5KRodI+h8aqJGkn8y+5VfuV5pWTR4/lnHOO2Q7OMHy9ihr7Mz5ZKyh+V5nq5ocYwpkCoUFpKviWMBIUj4LRXLmcQCTZzAQUVys1fgd4W513Evr6kZGsc+iet2/LGbH2HDTX5yC+9vqr6TtQqaOjBdVkjl5Cia6iw/HxDByeTZsq65XZZXSYBEV1RjojTx9++H4qqIhfBCfWrhm6KkEJWnrq1Mly9kztMXBmZakzPPTixfTTqebIVDeUwtZKhtaeCuI439aJnEaexittcGUQHC7Hj54IFFdFNFCk5cvjiKe6PL+ycpEdjrI11PMBHuU6ruf6nFaVCEET3Uv27BEHKnDlDgnJOjeKLVVpYHM5+wITme4VK5YFbYENjT4jTypLmtfBZMm6pC+7SS4Muk7/xshIMspJHi5bluBMkAI9oe+IjmYHJTIlisgNtImzZ73p+vvv35Egil5wviVCfKf1xkgrALr77nvz2b/4i/+e53j00UezN5K9Ejj2ZWp6MjqHLrKPYcCdnY2c2D+JH8Ew55Kc0l++Q5IpLGPo61skFRAH1te/7WmFOd6XPROQ2z/PTB+wvQSVPt64sc6AYpOtq+AFU53gD6QPg5oEr2qWcwAhcP+O++N7fPLpJ/FJEjTO66hVIOidnso4u3bNmlSCQlbRDW1Qe/XoE8Egu3r3PfckIXD40OHsjWeXSHRGBDMqHYJqlMWcYw3tmEb1JAr0soeYUdNr25ff0z3uiQwLFlRDyJyEjPNHRlVhBQLW1fvYYfoeBNh7rA04vB4nFV428bvf/W7kBfrB/nz04Ue6mpL4SA9yx7xW72dNGPEH+E3kAcRYK4a1uUWY05qFd3PqZipJxqy88MKLmRHFd33wgQfL008/U5YsWxomya75C8rVS7WvpjnfUFjkhm0kGw0LZpXXOtwVIqFWZyZaicAKt2/gmU2bQA2WJEExBNfAqPapgqRO59kEI2yhSn2V19pH6hW/ZnYmySStE2waiDm/RtDz0Ucfl3feejcy5sz9zu/+XiCQhqW+895brQRfR1ASL/72C6Wvf0E+u3TJyjI3114OHzpW2s6f/ETFKZkehreypMm2iUL7c+hs5OWrV9LkEyy9DHkrGqwMNuY1VNxzzYyWfI5wpjdjairwtq++PlBe/dXr5djxb8pcW0fpXiAoOVX6errLjvvuKz/4wfcz0PHll3+az//Tf/pPy9Ytd+azP/rRj/KgjMnmzXemaZkQEyZGUakLz/udW7bG8YQx/g///k/L+g23leeee6ZSXo6Np4woCPnX//pflxd++3vlnbffyvc99dSzZf3622Nkfv3rN3KdP/zDf1J5xD3/pUtlycCSRL6UAYWtwoBFZXx8sjz3/LfTLG2+xX//b/81wYPPMs4oHQ2Mchg18T777LNxemS6rM+9991zS5HKjmQPwrBU5xCBaTWZfALvwIM2cPC8ZAdk2RqowmybiLotQZ/71PvAoDWQlgbWQmEQRoaC4HHyKDPMZPovZmZrhvnm9Fz54z/+j+WLL76KMz00NBryCQc7TtS27Qnm3APDsmhhb8gLQAIYDlkj7BkqHPc/eH+59957sx+MDmWq+XHnzp2lp7cvGVzQCHtMgSErQIGIma3JRDIcTeUi/WRoh69eS4BJAcLAhlnl+PGsD0eJo8/pE9jaEwrZsznosixYumrJFHtJVSqyYpzQps+AwgbDGBA4ZljgYBSqc0JJ+m7MfT6vZ4DzIhMuy+kwUzQO+po1K8ubr/0qQSP2QOsTRd6zIAbQfVN0Y6MTSRJQItaWY81QpXQvAF6+rJw6eyrVQ3OkyCX55nS7J/scxM+MQV91Qr11cH+ybP7N2VsBS5/ZF8eifBhujdZ6mrBOMaqcC88gi0U36Ovj/Ko+WisDR8E4Fg70l48+rBOeQxIwNZ1nunThUqqfnD44dLTsNaM1ncn2zjBcvrX6av/XmXH1xJNPx1lRVvfsdAImJIHwnk8+zTOZ++X7OQIypJxxwT4ZkRCQhbdvkjddXd0JRGX2JT/IrzVo5rrU7Fp9Ht/D+WXos46pgp2KM5ogtE0F8WSqF08//XT25OCh/TlLfs8Ycnr8/c5tW9M3J8BZuXxFde47O5MFVbHuXdCTipwsZu1Hq1TmU62+LT1UqJwFyQIkf9K/1mNiYioOY//AkjwnpyRD80ZByuZXeGIr4Nd3oDdSoDErqAFbmVdZ/DJbQoVhUaWpbqDAoLCqVpaAzIOy6uHjzPs8J0zFhL6jp6cmp8v87p4kBhg5ssax4FCkWbXXQLiR8uy3nq0JsFF091OxEa5fcf0lDoX1aDL2OZcC3QR4lSHJXvkZHYqKW9X32tUbwet7Fk3r7gvlNmgDvbr/wP4yPTFVTmXqubk23Xl+16OryMnA4lodVDEBSQWRXWpI8+IlZfHi/rD6uC8JFbZm5arV5f0P3i+bN27KvdHDfi+wZ7NUpGDpU40MIyJmtyNx8MCTnHcDL9mL++7dEUSCsyCR5meyy/bD3pI/gdwvfvHzJCLI14cffpQqajOjJU3TIyO1b6xrXvTfXXfVocMSHBxyDqhk2J5P96T51znauPH2BAGY9AQZ5Egg3Nu3KEGVZ6rw8I5MkD9y7Ej58MPf5FpgRHpqJLR8RhAoGMkMrvb2Mj15MzJhL6ynpIFMOtmQ/POZhkiEXiYLTQWZfte0TW9ztWWnz58DF7ujPPzIziRuXn/99eDz161fl+vQAc4IpxmxguADROrzz/clwFi/4fZUFwQv7I2AQ3C0d8+n0SPkipNr/QXPEiSCbgk2Mv3kk0+W/oGF5d1330mTvzV1/hoiIQErs8seqhYIKLzsqX4elTfX43x7NnA2/R41SdEWW+D59SlrTlc9ZsslQxYvGSjf+c53AheV6FF9dY5dl4wHdkpHT4yHQIKOo7szTHkAac54bHHOVGvGlSqlyo/9lSBilzD/SWyzB3R9hgCfPZtzwI5Jyn3yycfpk3SvEuYSGILHQP5Akidq/7ezTyc36Iovvvgi72GPKtX0dCDYzjJ7y4Enk3TX0uWVRp5sWlcJG/ZFUJyWi+XLE0CqDgoe0mrR3h4b6rntoZ40+8gnsn/0a+3Bqra0kmB0Riat0U//5qepNNxz772VVfjatci/a/vT/Tg/zi3WSvKDkp3sCc58h4QqH9F3IfNSQUPUYz6R5AtGX8EE2bK/AjdyJHh0/jKzqvCfa6We7c2g7pHRBDTz53WX3Y/tLu//5t3szV/+5V8m2FcgUJn0ea/MTgvk7u98fEmQ9Lw1A6VbQ1Brz9RwkgOSh/zMppenwivrela/Xj9W9ftrP9fcrYSsZ649UYgBKkrAdwkk2Vk/s1ap1LbOTU+fNTPfr/Y+QwuB1h44cChVHegF98ceWR9FBslzcYk5YA88cH/5zve+XZYsQ+d/W9m75/OyfNnq0tW5oLSdP7N3zoGXjbaAFD+jJJomRBgoHHob68bGJydzYMBmKAJQDg/vwMDUMuKyfk1DfSiOQX3mMewXy1/+xV+V9977oFy7er384Ae/EyHAOHLl6qXyD77//TgggqdTp78pIyODwe4/8cRTZeHCngQZKk8O4/yenrLr0d1l96O7U6X5f/+f/zsL/p3vvlAW9y9JRoDiV9ILo9dIZfCyIW+//VZ56KGHA6HioOKNl01HYa2fSOMYpxHUjMIWpcLIdnZoHK9Bg8rOL195JVhdcBtzfManJ2NYbS5H8dKlC1knc3ue+9a3ysDChXUw6hz2pBowgi6kj2JwsDXBvUJXHKgG+hHmNnS4c3WYYyNEtVei8rtX3GMdPqmBXJ9RmNZ6a1SuBJg+kt6eZBYYnYr31oDdG8gYxeW5KLG5IhIGT7qQ4ObP/uxP4gzNm9dVZqZAABj+xQmQePQUtDIuaNr5C2ejcAUvnLkjh+sANwrTzB0lZM3uzz33W8k+HTq8P4Y6xvW6punan8MAMITHjh4pi5f0x6DYF9ekRMlj7d/pDzwEPI7zSoE0SqlxiiqUwyRt+NSaTWr48CmEEydP1EzYkMF4YzEgDKiKiIDUXjGQTYmak6YiIhurKqAyZL0beGGoUGemE5hwqLAlXb9xLZSHTzz9ePn1G29kDeGROWbwwc4Zw+Re40jHeRxMAG1NyAw5lnHxXg6TNXLuGCm9FCn1HjyQ6ziXSryZGzE+nvdxgpqmYmu1/a7tafrzvjie45zH2jT8+huvlccfeyJN/86eTKRMmNJ6oyDJpODODKuQWWTacsn7KUbvsy/oSClzlRQ4/anxybL/wNc5k2tWV6p4ON/td98daJDPuj/BRZ0+Lbgcz/3LgHkeQZBKjGonR8lZkPETfDOuqtIUI9ligCUhPvrw/eyXIDOKu63i6J05mV2DNBmTZK3aO+MMNY3NnCUl8dWr12bfQnM+NpYEC2Owc9cjMXwYxRqmPtdGLz0zC7p7vPyrf/W/JGmCvAGL05lTp5JJFSSoYtaMWwlEsgbiGPpOBtbrbEtEBM6W5x3PszIUAlRnrvm7Z6u9lWYAnc7vrUM9Ozez3wIM58R76RUyBOJ46bLeCJXBjfk5Z8S1/N05cI4Er6MtCFV7Glc1UF8Ou5DeIkbq6vVr6ddpIC4qm3QGmKzzHXsyPhr4CJl3j947PgZPfzPMiODB9kiGkLNBHizQ4gHDNUvdZzS2GbY5m8qBZ6rDcMeSCPNvcJQNGzYmoK8FLgDbAAAgAElEQVRU1npFx2O3fH+dyWQG2MbsNwcOtJczVQfP3ozTJzEgcAlLYzuY3cXo/ompyTJu6POG9ZEFTqbPgQX7Htl19jVwyIGBJHLIrHvL/JLh4bxfNlwf44cffBA7InAAjanzdI7UfsLR8cJRlIgzMLu9dJSnn3qmHDlah4SyV/Q4W9O/uLJzVsdhpqxbtyHONj0hgGhmZ0l6IbLIMNYFC5KMUtmg88+cPpV7EHCRHw5tA8dVKSGXGqDJkSA58DMMfhfOp1rgrCHPUalsKj/WDf5er6195x/QadbWWnCywp7XsyD3yV6Fwr+7p/R09+Tsu1dObkPCQJ6fePLJJFj4CNAZ5Egyiu42eDwEJevWlmUr6twTAbzECxugV1lvHMZXe7J6zaoEk7ViUEk16oyshfEf3n33rdK7oLf8wQ//IPdM79LH1ozeNiRaIEtf0WVkLg6i6iwGt9VryhC/ZGFfeerpZ0pf/8KanJubK8eOHE0wZH09h4qQ+X7OpWBHJZG+pXv4D4IPIzpUHp1RUDN2goOb942NBermPiWWGkibvbNGzndNtA3V2TRdXXV0w0Cllxd8cGztr4HJzim75LNstj0XiHk2e+yl4s4eWE+IhwQIGdXQkQqt6qPzRd97Zd8Hb8S+2FfwxZ7eBbeq1E2vkGSWMRV8P3qMPgY9p1sEonGo09BekSR63cYmpiIv9o4TrK/2/IULZUzV3ewyCYuVq8LkBrILekjPYtR0z2B9nt06uTcJTIHb5SuXYscFUPQvnawnsPE3MuR3djbJYPtIX6Ms4tTbFzqt6vH+9F9C1fAJJQZUYD0LmSNb5OUH3/9B/JP/+B8MCx0v/9v//n/kOQVUgm4Jf5Uz55GNcoacbdVF90Eu7YN/S9i4PkQS/WhdJSH4RmBxdJdnpv8FYZn3M1JJbvyvwuia3hdY9GIww+nYMzKIjIx+8dw1kWHGU4X3s2NNf619DXHZIiQt4K4Xa7vFOPusstRbjh/7pvzor36UERXbtt1drl+pTIqqm4ojd965pTz/7efLXXdvLb193UnW7/v087Jx89bS091X2i5f/HLOF3GkHBiZcdkg2VCbSuCTHTA5eOmSONsyXW42irS/P8bCS5Ymmcip2mjlMLjxUGy2wUCfKj/9m5+Vo0dOlBPHTyYDAUt45Nih1qFcU5566unALNDq/fznPyuHDx4oz37rWyn/ueZ/+/P/msj0kV27M3HYIcSioTJDGWvY6l3QV/7kT/5T2bHjgXDRY68QJT/9zLMpMf7VX/2POM//67/5N2X16pUVunbntvKYjEqGfA2lZIyTnGBwkkJtHGdzptycaQt85uWXf14+/vjT0gWa0L+wTM1iluoN/KG7uytOl+j++z/4fnn6ySeKMknYzhZVFpRkXbu7Y8gZ76p4KztVlMvYWBQ+wWO4Q0IwOFTLvC0GLoLaBD4OTqpoZuUMDkXY7KNXs689fRV+QYlRKoxTqBPT4KwReSRO1PVrQ+WVX/yqnDh2IhkbxpFwc/wpFMGEIA4ErgnMHJKu7s6sNYP17LPPJUvKKFO8qMSffeaZDHVCxQkOlKa2Kxo/5wIXEmxQHJ6ZIpGJnJmZDJwxWZNNm3KfDp3gj3zWnisD8QaCR1e2JXfWguFpmET83edkitzzMQOsFvXnecKkN2OuxNU4KQ0VpbWy9/ZBeV82geFKwDMzk0NesxQghf05KxST7JSf22dOP4O/edOm4FD953rkSUWtyZYKZASOKZ1v2pRAxzO6FiMe9pzpqRiWZqJ3+q5aM278ThbLezMhGwHF4sX5jKC/gYdkkOCmzXHSfRfllGb3eR2BR2Z2QOe80DhzEvzO82FIc80mKLDGTRKDMqTQGAv9eOaKgCIqw4M56kchEyolr7/+WqBnqQi1ZqnIMLoW1jWBSEPKwen0d44ox6HCdiRBhhPMyfA35XX3XQejasQ1kbrSK3OyOBa1P2d/khbWEpRIRs3vU4GemcqZ8HwgImnOXb8xjl+mbU9ORU/IxDuLzrEA+/33303m9ulnnkrFyB5iUlNBicHr6ih3bttWLl66UGeP9Q8kCHM+ZZ45B5zvkaEaFMhWkmfni06zT5S67DgiFLBCxpb8kC+6tfYftKogeO/a2krPApm3m1kT5yvY9Z6ePBfHjgFvCAuC80c0c+N6HNS7tt8duWoq+xwehqnCoWqS6+bUdBIcoCUMNtZDjs+FC7VnzzjpsYmJnCeZdWsqYSFRBPbEGVHV75pfKeNDITs2kT3OmezqKgcOHsgZdf/OFUfG+kt0BE7c21cDztCUX8m5dD5dK7DqkKoMtoZx1qZz1UwOlgCw9mQtikNENzg/+mXoqzrbq+ph+tz5cb3AkhC7LOyJrtxy55bocb0USaZNTcR55dSEyfGq2RjjddL6ooVJpmzdelfksfaZjgbCk0btvoXZT7ZYb4C5Uhw/CZ4ES8Nm0BwONFcztGcwLNa9NX0roN72gaMmAKtzJypxD9QGiCq5RxSjKdnZkoxSKfK5p595JvspyHTfZA55B2SD5yG3GDxNHBcMslcY3WS2JR7A3JpsbaWUrbNy6BrQSj0TnlPAZG3qLL55rZEIU0mUgoz7bgE+G8IZDCxycjrn5LaQE4Ai16Z42XwN7ZwvOouP0mTK6S/6VqCj/0eyRT8Pf0Xlr+nVUhkJSkLyY9z8q3W34DVVx3YGcujFRzFrpaO0p6JFfugWwSmn0ZrTleSNE/3Z558nofTY44/Fzuipo1PS07xgflm7fn1Zs+62yCoZOvvNN5WKOwPDh3OOOZv0h88jGkBUIHlpjflgMttkL5TfrbEOmB5VuSQhnVXnJ7PMMNe2ei1AjfVh2Vdro1Kk1ziwze75NcHRCspDtzw5kaCcDmr6ciS/k3warcM8VSG0C6hUeSY2lOxUKG9F+TRscPbGWXDm2R02jZy4Hz6Rc2AdVVgiA1NTSVCrDCCfGRyqxA7GnXD0/b728dUhugKXlWvX5e+192w2ttz9Ii8BzzbEWCJVwtNL4FSp7rclocgxt5/Wj44Ea5Q4UsVpKhLuV4D94Ucf5EyoeoZCf7A+H/mD7OlZ2Jt18gzxv5ANtSrbj+7cGT00N9uWhLz3sGdkiL9MtpE78HMeuH9HuW/HjkpeNVciT+TT2cNUSQdhxcycuvb26AdzzGpfsn66geg/usR5rLD0yjwIwYHpWPKBfNTRDZ3xf8jfBx98EDsm2J2Znort1+vl/vgCnhtjorPF7uuBs7buIb38Y/rCRtMLTnc5b19+/XlIK/QK0sN6UNkqCcfZ2fby8UeflAMHDpYlS5ZHHsUkk1MT5c47N0eWkBE8+dRjZfXaVUkADF4fKr29/WVibKq0fXP8w7lgVm8MphFNlrrZYE2VbphCo2wfe/LxVHrAkERojCUDaGNsPMXukDelUweFofCi6Dg8v3nvgzJ4Y6S88frrYVX4we/8INehrFRACKoSlKZZTpJskoN21/btgQZ99OEHiTLvgKFcsyZZHjhNBwL7kcnDK5ZzzKrhV82hwLwPBIqz8pOf/HUw6t974XuhjP71r18v27ffk00TsXLqtm+rDHAEUbQavHWbxVUFKWXvns/Kq6++Vo4ePVGHo+l9WbokSsY8GtlL2UcK+Xd/5wdhIbOByo+UEiUrkiaMDW3v2NhIouJqvIeSwRfQBIIGTtiKxq3r3w8oCXEyg+3tcdCvtZhRGlYth74arLnSOZ9j0RUnQ8DgZ65FSOM0JdLuKEM3hsveTz4rL/31S3Ww3byOcvsGA+quRbmgEVfp0BDGoIbLfnS0nDt3JgxslMHjjz+ZiFtGnyLcsWNHoBa4/Jv5SvYW49rEpEZePQ2zOQxNoMFwOXzY0hho+9DAOEKZvXigNipev56siWdhZJIZ6lsYuVQhlNGTFVTpo8Q9t+s46OSjyWhZQ06Mn3MirL/94vzIBlYqYjScFe7n8HIKyQxonPc2ayorWAkAsNH03qJuZXAoroZWlZKqbIcdeT7lYMENuU4TK3hiR0clFBgdbWFdzb4YDiGIAIRR9OyVUaVWhTi1daji9WTZPFcTJHu/KhQF5WWtGE/P38zQClRvajoOdyhLM7H7YvDsAraGEcbnXVelRvOqadaqhbJgKpW+lwPAgQANENQcP3IsCtl5oXvcKyfJHA5ZSfuul4nT5l45iVicmqbVNEYK0shm2Koq1aWALo4VRRhmuBrM2U8yWGE183L/4Az0k+wozC9SDHsoIG5mVJDJ2hy+IWtID3oWySDnVJLo9OmTZeu27ZHvS5cvxumxFxxgzpGet3vuu7ds3rIp+gmuXkLFMzNYZGdhT2+YFJseADJZWeLuCI2780fWyUkSE6hU52ZbxAuVLKZmuGqVhg72b5CZQHlag/84euZVMUZ1rhFGtonKPrXWfJe2wFNU8gWcnjckBC34XgNFq5nbs3GQBZXkXuVSEH3ym29yjgf0NoyPJXDSZEou6WSVBYafzl+5ekXWyBo4J9gc9b/Z+ybg4PnTE+6hUvvPJiAKRpxhRi6w9rZUPOgOVR7nLv0bqpky8a1hnmQX5JSOYNuiEzs5sJdzTjwzp4PTQO7qTLC+wHk4b+RFZjWzPaYnQxkeiuTQ6lZGzuMnT0S/+5yAxfM1sDX9A5mFc/FS4LOeK0HuSKWzbSBjeovstzV1bXs+Mjqcwd4G6qGZVjngGBw/eiw6Vj+b7/voo48SQLFJbamW3cyzqnTYA3ZJwBMUg4TPsWMJuJctrf0x9oizel2PYVt7BoXTmXQ2h5U8ky3nR8VAtt95IBthkewwwR6bX0/kT6DrPao31jqDq29q1q9nqKkwC/TYEHqHT+BeMEqRNX9P9e7GULl4/kLOsp/Rk9aIbraW+kJCZdsxL+dW5UIlWKaefRPg2q/SXpJ4kCxJTxzH7MD+7P3OXbvyHNcHa7adT2JNPA+9Yc20q0jymYdFltMPOTKav9fhsiBJUBNo+81imUrwBcJoD1P97hCIdyToOn32dNAGqcwgWhgajh52dtO/O3gjMFE03RAWUBF0hXOskuL8r8mZmZfKke+UbPF71RTJNslK/zY0lMxZZ0QbjQ0EC3zwoYfKiePHk1G3x2y8s+0cSErxS9hSeoiMWDP9LL7DNZsgBPmH4FUSD0mOgLRSSnfkPdYSEoO+oJvoGLTsghwVby/Pbv3oDzJSiV0qSyZ/74svv8gcG5B3CWCJAL6S75Dc8XvVa/DGeZg6uzojFxJc9tu5mp6cKvNA6JDqpCJ0s3zw/vvxCfiOQa3cvBm/hayxa84qVjqVV4l63+X+c3+j4JkGA88lUWJt6Rbr5O8Sgf1L+uMzejkPdAYbqFy7dfOWVP8UAlRp2HN6SNCoumhNK3PacLlx/VoCndq6gRxgokUUVu20Z3zkkYeyj0apVFryTTknigPe7749J2YzAQn5cJagdgQpzhm7J1BxJu+65+7Yf/e27rbbA3E0vwqBFz8NPFv13XeEeGS1QbdmiBkRUQeGku9A6RVPliyJTPNFjx47nASM37uvhpVNhf/atRvlxPFvyp49GNxuz8zEECl1qhytj47rXtBV7n/gvnL3PfzAysp39epQWbSwv7Qd+OrNOdGZ3gg4/2a2ioeyyRg3Pv3k4wQZGzaazDyeKIugg+V4KavJvJkQ/sSTT6RUue+zvfkih8pCEm6luI8+/KRs3rwtFJ5gYrCuFth3cWQ9JIcB333wolOTyYDLvCAbOHrkcLIPGzdvTnlZJoew+B6LIxtxx4ZNMWSaafW8OGRNc6kF5gzFGZxDdYhBDOHC/DRki3ZR7Pqu2kQ+m+yCQ9eZTOFccPEfvP9heeP1N9Ng2QU3eOedpXfRwvLqq79M5E1BHzt2pGy8447yD158MXTZMsYV81shdA6nigFnomKQrwSbzogS9oZ1imJtDAznwPsb42FHGweXUdIcevrkqRaLmSbsEgMd1jhTzW+RSXD2ZBD7sjcyQHF40QPOlXL18rVy4ug35Sc//knwr/bf3mh+lb1+/PEnIrgOvP1tmvsopSjBs2da2OXzcf4o54cffigCbm5FSqUjIzHIaEEpOQ6yLHSySKNjydAyVLLbmPnsgeunP+zmzRgK75VVl2mRXWH8wihkU1F9Xrmc7G+F2VEoN7LGDIX79KKwrUOT/WY4ZC7iAF26HDmrc2f0B6jioPjsSqafswGr71zIEnEmGGxBUtP4Z/057snOpU/r5i1DXuFWFRLkO2Rz9QyRWRl7jp29p8gocvvkfhhUisy9qyrh2QfhkhlhpDghrqk60AQy0j6en9HiiDEwAiEBS+TRwNAYg448F6Pr7Nlza5bK1dR0ZIhyTXDd1p5MGYdTNZODDFbkjIENwUXLIPIsGN/AWS5fLoPXbmRWBMPAIfCcgltr2mb43NRUAoLasDiX+wEJsBZN1ta5lHTxoviVv/V1gOWgt2Vs8nkOcYuBCIwPkxYnmjJUzbJmdcL3itLWXo2EvfPC0IblZWFff57HdSod8GB6M2SWzp8/k2w2p7NnQXdmY3EGnQuymMBizepAJsgYuZWFJM+yaX7WPlfK1EQNNMmSPaysU13RDc44I+KeG2hj5nNt3hwniCPNqWjmGXh/EiCtIWzWQlYugyWXL0kmmBPhuwids5CBiQvMUDoVB5UzwjjSq81QP+/lIDB2+l3SL9TZneyaREygcxh42tszY6vL+bx0sWLXM9y3s06YHzCAdFkq4aiNfaZixmfSHC9oIE+SAij7rYHz4/MSXd7HYU5l1GC7uVrVkpQJnLB1pmr/4WyCTwGqn+sPU0GhXwUXzlKqbEODuQf7VgfenovetMaqaA2ufPHipYFUYQ2lC1OBkVHvQs8/FIY9+kfFgSwlc9lb4WNkmmygXBckSC6QIWc1gyGHh271F2IldE9kgD4FOSI7mzbe2ZKjzlTW33vnnehIFW+yZJ6c/WfDauIKygJpypravzVWZ3E0mPv0RaWHs1IyO4ccj8kJjsuyZH/JQPQqdMD1OlrAWXL26Q3wL2v3+edfZj80tNNnnl9GHjxVTy09bD3MMJPNFRTQ5a7jDPp9dFic+8HS19uT81ShmUvTJ2s+nT6iNFe3+jEEEj7nTDR9IgIecsNR8zu6uUkmGZx79tyZoAHC2CZYGx6ObgOp9u9P93wcJlKBlGqkP9ksiS49zenVbcHCON4CN+9pArck8forxMxnVHEqMUBH/BN2nUyjCzZDDnTYXvFN6BqECHfdfVdLTumc65F5zeY+J0lkvVT9JPPW3LYmzik9LSDIYOzVdeYU2Qo8dbE5aT3Z5zrDa0XkH7mMcyKxZx34W96n11aijW21r5IU7qtx4NO20FPZDMlMMwST7fY5suV+NcWfPHGy7u/kRGTePXpeOse5sd/2j31q7hmyx5lwffKJ1CQMfWlUP1t2PrIriRH33CCI7LF9EqRV6OLasv72jUkACFgaxFH0Rnt7mc/OojVuoZAEOWw5u+V80icQCqF9N2C6u9r9BknB1pPxpl/YM0g4eUZ20ZDb2s/SGbuLol9C2/5bi0quAdZ1MzO+vO/A/oMJtgS7GMWcN2vP9rHPFy+cLx99/EH5oz/6J7FV7CD/FWzMPfYs6Av0F8OlcwJVE6bJtUbAVEbYBI0IXPok5U8nkKKn6VT6SgXHuiSBNlVnQrIT1raZSWf/QYYbe5M1bQWzTUuF7/fiOwjw+NR+lp7o+Rjo6rNX2Hhlbs5129riK0FRDQ4Oly+/+Lr87d/+rHTOm1/Wr7s98gINADlRWTgXlJ27Hip3bLw9P+dL6u9Zv+6O0nb00LtzIkSY3jq/gxNeZ15Q3mHCuXA+Tbnh32/BVZpMA+XG2XINpXTRvUOqIVm0pgmUsaQMX3vttfLOO++W++9/uBw8eDiGD8ubheTwyr7XhuP7w84lw0m6DXdUtvQdsiKEj2N0Y2gw8AuLozGbc8AwaEiVuXHwLLagTdDFIYQ/lZFomuMWL620q6MjY+Unf/3XZe++PaFyfmTXrmQVkQb4Tk7kzGTlycfBv3fPvvLJJ3vCCmH4mN6CS1evlFOnTiRqd83BoevBXD7/3HOp6MjIESLX4nA4QOkFaAk5RwHMyr1xZutsj+nMEGJhONiUklJ+jHqryZBQgDPZN88Ww3GlBi4MeDD1Q0Mx1N29PdWQDQ9X52n5sgigtSdsMnGy4ZjVVN7e/8375dVf/SpU25xU2R6GXulbdsN3hr3shjksk8kcOUz+7l7NFqHIQZbgRlXt4CkzLG9BVxSjWTAqXwyZgDMGpdUbI2jIcwwsCuQhJdKxsTjnjdFkJMEqAr28di3PK1NlTephmam43f5FceA4DdaHY2Bdc3CHTLFHPT2abPBt69YnuyHTectRRnk4Oxsj0dBSNspapohylBlSig61dMe8rG8qDKVWW9y/PgBKknLkzNasDvaqFXFMBeuUpCyZjKO1TMl/brblRFZiiTRvT2nql4Wt8BQyz0g4K9bWHnsuZ8QaMPoUnvvjeKAnZbgoymYYbxIc585mjRo5A6VzhtxDo8DsIXlQXrc3FjNO5mjNYtIfghROgax/Q7RAeYqmNfPXSpYslXk6NwNds94VDtAe6KKel8DHLlxKYMCB5PTL3qlmMTAMuaSBDCF5WLe+DpFtHOTaRNmTwNmZorStjfXgvPk3vdIYcvsGgspRq5T7dZgo58HAUw41XReZP3UqGHrnWCCCdYdTIjjg2MDO3xjWyHu6/M4PfrdFGFANUq2aTWWtpycrtpxcJGvcgTVwVbJpXgb5RV9k4KUqR6VQb/ajmZ9RZ6hUSm4JEWfI7zhGrqvZ3lp4qbjRB03Cw36rxoLTWtfM8cm8tJnIvD+dTZX/ZlbX0HClCVYVdG8MfTOIUXWOkynQUtkYHh0JHMTf07OzVJBRz6Xgo2FcbOh67SUnsxlpIKGh2tFWKnvPqdOnksS6kaTIQPpMBCkcT86Qs5Wseas3j7xdunQl+8e5cibodNl/z9lAs0BVBM90bJqrOwz3rRTrPsCYr1qxIuupQhAK7NmZQEfstwRDnK3Tp6NDnKmGEEQSQ6+nM04Wm2nsoN0cRNci54GaDFXCE0gCNjq9UaNjcQbb2+el/8WQVIEnJ8j9hPFugUC5vZy7cO4W/S25CrR1erp89tlnydxmzkr/QGAqkhnQG1g+2SrDRFMNnd+Z5EDglpjrOjURzw9TqjNL52Z48vh4UBvOIMiZwKLpV5LUkzTiLNp7VST9irXftwb3kiSeoTJgzqbS2NXZEafR2SMHqrphEB2sjjnZcqbJN/skgcWx5TPYO72SgqAEs4tq5rg6UWBIf1cFBeVW2REQkjXZbhVPvZrjE/qOVIjqwFR75Jll7Oe1VRYqUHG+h/XN2IEb11Nlc1+cVf6N80fXNna7nomuOJsjY2zQUHwD7K9IEZy/2zdtzPU52g17FWeWPNHp9DGIkESLdYW4aHrInBOBlvdISDWBgHWzfk2fZdPLKWnBplgbssleZuhzq/Lrd+5XAJ3AaRSyZmPsZVPVcm5V4SX0yK3rCFIatkrzj+LUSgi0lUDomwoMKDloHl+hDpA9k+QBPSHpkT6pcT0jK3K2wR71QnpONiGVbhanhW6xbio0KkTb7r63/OQnPy53bt0WmQHJ0ovuLGP8TKBzU1VAPxLGzKFKCGRgqP7DCxfK+OREZI29MqaDf9vY4PShdLRnfxtIHoIjMqlSrvLLT2ZjEJvQD5m7dZnfvDLnh44SdNnbkydPhehKwpUfEjvV1hafRQWE7j9z5lSSawL7vXv2Zmi2pC+irnvv3VFZIOdu1jPWVMgm+fY9CQLtOzsqaKP/fa995ZtIfCTwYodaiKEm6KHHAmucz9/G/FsRKQ2SoMIL2VjsxCq3lYU1NqTF2ub39fp1qDNfrXdhTah4T0MU4bzzzVWEjh49Xl566aflwvlL5fHHnkxFVZDF16tJ8UXlmWefTFGBzmJLwO8XLVxa2s5888lcVd5EpGZ/muixHkIKs+JrmxI6Y9ZAI/ysMUJNc7jPnz6FdawvzkfK7sMjoRV87bXXS3tHV3D8giAlOTMFZE4tmkPPED708EOh9xWcOLiUyt69eyNEIk+H4sKlC3G4HWabRQg5G4YLKfelP2GqVlEsYANPYLgcPAfstvVrswHKyW+++UZ5/zeV/QZVsuZuTuRc5gn0l+EbQ2kYtuD79x9Mnw4GssVL6xCyoyeOxTHxPSpSpW22rFuztjzx+OPlvh33xonieDF0nF3KFIyha15nsNLpPblxPZl7wklpy2iaQ8HoVerK6Rj09Ka0mC6sL4fX5zl/q1eujGKt9JkVesGRUt3oW7QwgQnYHOMCSschd233w+iqJJw+fa588fnXeRbUkLKLmMRU3awVJd04UIIMjqB7knUMpLF/IId6bByjyIrAAjesX5/sM+haemhmJmOUKF79UBQWAyKbkAn2Q0O37nFo6Hqyf4EXjI0ly8owM/6yJuSAcxVIoAnRK1dF2cpMUTgwt5w2ckApkXMQBXKtNA/aAMvqc+ShZsTGkmVb59qBttyI/NVqTW+LfaZmb12DMpJFIXfK9Jx3SkzfWAPNERggAODYkXvGKn1s01PZYwZJNYbzVfeuMpzESZqciGGwr/aS08GZkAllbMiDe1cxtEYyJoIujgcDRNkEhkYerpq7dLH2tPX2Vfpv0I9Fi+JsU54JliYmcl/Z44natM7g0BnWwrqBOj2MIae9I4YFQ4r3+j4yBsrE+fTM9EbO4sVLt4gRXAuEyzNt2rwlzhCngAw7qyCpjIW10Z8ge83IcHCxwtEPtQF4KPcn+fHwzl1l4aKB7HUlM1iSErtAhQPhO0KUcO5cjGUyo2fOZJ1UZ4P7P2q4oUoUp8DAuLXFsFIwKM+Tvp70Zi2Jzvrqy8/yvP7uDHMIGT8ytHjZ0nLy5PH0DJI9WX1/qlClz+XqNWRmOXuegyNCLjgVoDuUf2j+O6pj5b4EUjKxoU4rDoIAACAASURBVOqdnkqiwFrSMb5TwoBBdFZrYAfHfSkT5Buoo/Wiazy/721w402FkexzgPRNhFy21YMJpiLLloCmfd4tWEyci5vIT+o6c5acowoB6irnL19Ko3ul4O1KpVZQ6TyRD7ZEBq/pN2zgHZ7bvbMtoIaZ3xWZHa+UutevZF+6u8ilno461dv9cJKsZe5n0aJyGNyuxbhET9WqRK2ccNY9L0YtOrVJHjUkDDaJE+ZcrltzWyrJGCE5Y77z6NFjZfHS2hTt3KkiBRJcjAMYDspAQpFjnIxpZ1egR5yppu/AfpKd37z37q3zzeD7n/MsSKh7XeGCI0ODOQsDA0uSAGycNrDaE9+cyF6Tp08++aT83u/9w3wGjS0nS5LOenNKdj/6WO0ZGhuPPVapBtlzZg3OFfjVXgVJmZWxu6CVEj/kTcXCelurWimspBD9/YtD7sB5oifZGNAw35PekpZ8pVe1tLUy/iB3dcBtCDgWL24N7p4q46MTCS7Ja63M98VxbKBV5MFeJ5EIzj2wOPqNPmTvkiSaIPeomvUkXErVEGqBPLN3+gf5E844OLYAwnU49Oykawg4+1v09foJ0pu5alUc5Fq9vhC5UMUD9ZEMbCoKmWHU0Qw9nrs1i8deJWC5fiPIllNnTuc+0AxLCLAxklQYTR+4/8HYfGcgbFxjw6lSkTl7Q0b1JNMT/AL3FF+nlayiT9lOcs6HoBMlBdgu+5i+GX5JixyCMxp0wrKlkUW+kaRuBvxiAV22PHtvrQWX9EpDXAMVYn/ocjrOe7z4lxIc/E/2WmBcB4nXmUj0Anum6qECVXvNFucaIHruka9AH9s7di3wyL4KubUGxmws6K1zvOy39ZMQDvvlvHmlr6c36+AefMZ38yP4GGR/cmwinwkcnt3AvNo/kIDH96nq8g0CQW5B7Pg54GHWlkzYV75NTe4sS1UatI6MqobSQ4LjRb11Rg2dqr1DApq+c4306SGFAW+f1xkotCBOUYBDb2xDhaNVvVB1ap21qFfK3kHhsO2Ssh6YnLDfEDb2nK0UvEL0+D09Q5fXuXHomufSax8ikGXYEC+m2u27rJV9sEc+W/uk2agb8Yua+V+C2UA5J+s4EcleiLI1t1XCnVR7WoOEa7/4jXLxgllGp9MTD9bX27OwVqHbVOxWR39r/dhx/z3l+W8/F38lDHLDI2X2ZltpO3d6zxzBoGAael0P48sC1wqEYUE2MhCGRGU1c8kY1UbgWpqqMJOaHWVAa1kLPKSSE1DQP/vZz8uZs+fLmjW3pSRncTGpOQRYXQQxNtSAPJt5/CgWn640i4G+Mfoo/+BnOQscIfd36OChHDKKNYwZA0uiDAM9apVXm2yo+8EeY2NUF3L/c0rynPChKBrlMIOz0t8yplm0vdycmglWUDXns8++KMePnQi16qo1tyU7ceHypdK/sK8SCPT35aBqvn/k4Yfj7GMQaRgnGFzrJSsRRT4wUMYmxm/Bh1LOHR6urEepEsyP80joBEoOA2PicDnMDIbn8DMKUQDA2GYwVN4Lv8lALLiFdSXUBC0sbGFVMXOiM5W7wwePltff+PWtgaIO8+HDB3PozECRpecEEDbr6ueESzbH/dasz6VS2m6WXY/uLA8/9HCMj+/4ev+XCUjPnDVnZ1n2kHPoWTm4lNrAwNIoSkqa4w1SVKuH5vfMRcFSwqCJnGvrBfLVZItc1zN7PtespdlNCR4Ea4yjLBjjpNlQnxohkMFzLUGAAWKCiAcffDDwAT0A4EEcmIb1pvaDtCczkWGq3bXvx15l6OhcJQtImXqi9nuF0nNmOrBQxt2+ea/3qFQ1zoJ7JwMV/z0SAxXMu6bPYOIr244qFIVJETmjDGzDXuO7Bc8ceufL8zNMjJzz3fRuNQEVpScDYzYCGEN1WBjljltD29LsuHx5dTCHh6IoBbeqVvZXAkCA7O/uXfZGENtUB8jYvj17ysK+2lwf6MTgYJ5p3YYNcVrMzSGTAhU6yHeBxjbzC3C3OpeCHs6WdXYNjqAzdee27cl2cywpUfICgqOBWN8NI0FPkDmBUqCAZteEqQ1ueWWCdA41CFMc43ZzjZT+u2uD+9BwAuKdO3dnLTEJWldJEddcv25duT54Pev/6OO7I+vWo2Fu8ncVgPQXjI7Ki2S9G/3ZZCZDGJChgBX6xWA15AL0FTmWudZM63lqc2olg0kwhThhIbah9TkLZ86eymdkNJssqPPg2taLfFsvulTwzxloJp2H9WtsLGyMcN2e5cGHkJXsrRnXVg8d4gjP6/szuE//V0dHWKZAnmUa9TKGDnYRR7WyEKnagTnWDCeY4pIEoPQluWY43Rsn2HU5rs5auTldPvt8X/S+HhaVEI6DrB4nwrkUFOpz+/yzz6M3GXGZ+kBN0uBcYWYYxWDP6QyzZegya0n/SFZZJ/ra4Er/lt1ViQXBlMFdsWplzXiPI2FY22qMvlrnU3Xr31yUYbsqdtbWKxAWBAod86LjZIbZN32H9Jr+ltCfg7qOjwXeh0xARejN119PFaYhReEI0lugPSo6AiLPx9mszJWr4/CkgrpidZwBFSE/5wRNz8wGrkqvbdms2RoM6FSypM4i/Slbr8Ih+aQXr9mvhrCBDeTspa+qa35l2bpZZwVllmAgSz1xaq2Tc1xJeHqi18klGzY7i1Sk9nQFTjqbdGxkg1zc6ocEWVs8kGeq0NIbCf70Ueh1MrDSvu3evTufm9c1L3a0oaJ3vug7AaiATtM4nQfGyYlqstiCNAm+2ndwsSxpQW3oQPfkrHKAyb29Jie9fQvL55/tixyuX78u+5i5SQvqXBXri2mK4+g8fP3Vl5FPc/lOnjoVP4auZ5/ko+l6n3tk567YkZDDzEk+Yq/DWnU5epB8Y8y0XuyLxBgZJT/sStOnSrbDlAfC2tdX3nv3nSTA6C/nLARHSHRQP49LWky02EQrEQx7IpHaIGXsoxf/IvqsB2PuyXwHGWtQQYIEayyA9AySItaOHq59J3rnLtV5YJInZtlNVD+GnAls9EGaGUYWP/v8s5BiRP+ugcZpT6I9NnJMz1xvmAkPHjgYHzJU/q2ELR2dnvLumhAK6UiLbQ4bL3/Fe0bHx+qsnYnJBJX6UKCSBAzOr6ANksL6R38tW1aDn14tApVt7+q1a+XajRtZGwFTWAVHR6NLEUlJem7ZvDVn8Mc//lG+T6LZWjlrhADSY83aVeXggf3l+ee/U4OMieoPnvrmdPn8iy9CbKU1hA+gkhZ47KWLWWc+Uw3YS2SInCYInp2twc3IWJIt7lsSNX7lQE0wSVKQEwy8NU6o/o974OO4QXvdQKzZC8/AH2vmIIo16LymYuRMqszQU9bVPiC78G8IkYnx6ld89eXX6dNR4bn3nh05G9j96JrPv9hbBhYvLD/84T8q9z9wf4U5j0ATlNJ2+cIXcw6GzCKBCw43cBcD0WpPQiAHLQxkzU5VQZCR8nCMgz+bgMLfm+DGtRwoiwxz+NJLf1tm59qiINMke/1aeevXv877babmKouOOo+hcdg4f4wNtiaZJo5nStOTGl9PJrLnHHMu9MeYgM7hZiA44w4XIRfRy5QwjrJVgh3RJgOnDMeBER0rfQlSlE0JgXvJIKjFS2KgPv10T3qNjh09EQG/977706djgONXn+9L9Ep5KQv+wR/8MDhbG2zQqANj/oTNp7waJ9b6dKSH5u8YiCgecAnOPCfXnhCspjG4CSxTeZtfh2tSBn+/fOtnzd7YT86ag9T0Avgs57FxZu3D6TNnyulTZ8vQ4Gh59733YgR9r4jZUFmCw3HGgAOSZF3hUCkbNMKMkooVmNripf3lmWeeSkaBLFT+9hrQXb9xJUaMw0WxVXjVVBptNRtr3CR3jOEdmzSgcUQqA1XK+UuXZl8vg+mZnN7dfUtOZYEYcO/3XYyX94NYNZCulExbgyZVV5IB05DdCtpVGQxhFIRZR8+sIrLxjk23DJmgpZnBg+wChCd9SGtWt1irVBkqBSgFzfnj3DbZJvNTmoZd+6zh0Vpal2T2rl2PAyD44CBVgzYbuQgWdnIqyo8DwYlzLUrW5ykp+9sEsbKJjK9zKHhMsGyGRVt7ZIuSJBuyf2SFLJBjn2fofEbWzfdT0O6Ls1BhYb235hwI/q19GNk6wX2UpBfkfHp2Fa2jhw5nFpNzJdsFJsrIMaQXLl1M9guM5eDB/THc3kf5my/iDH/w4QdpxmS86RLwEIGecnZDWCET6nNoxK2FIBWb1qHDx8r9O+6NEQ1mf8xgx3m1ZN/WlucTECqFV4inwZMTretyeDWkGv5aq8T6d6xlM19rxLDZngUJoPWgTExPhIFM34JmaYGNniryIABUjdJgjRbei5xaf7+z/p6BE3TzZoUDNMQNTeKG0yPTy0Dp0ah9lliL/m5fyTV96+xcunw+ciTB4LNN5a7pZwm8ImxUaxMceLYkWiYr26a9Eehg6aoshrsCtTp77nwSURxt92LN6Fb6xzPVah5M9rwYPvN8nFNsUQv7F9Zs6vBoaW8zRLDn/6fqToP0vK77wN/eu7GvxE4ABPcFBElRJEVw3yRSskRtlmzLduKxnSieSU0yX1M1yVS+TU1q/CkVJ64sdixbiS1R4qKF+wKQ4A6AIACSALEDjW6g0St6nfr97/vAnq5ikQTeft773HvuWf7nf84JAu5MFFGT3cZhB7Q1c1fo37ff3lUWL5yfrC1HkExYa2pQ2rRNh+72VLRy8+ZkLYBA1pqazFU1663hibVB9wFT0F/0kNputlKF7S0HCXjUNjcbh4FsN3sLZMLBF2ilLqm7J+ebQvhWFuTTzz4Jz1x7W7Ra++759ofu3LN3b94F/15QLluAt17l5eIlp1Mw6U79+pe/Slct8u773EU2zjPRgjkzd9xxR+QOoMPBBh6SgQCCvX2tdswHyrKlS8odd96dd3xXvesVm/I8WU3ZA3eBbIbCODKaYBgAxJk0zM+7NIGt+0t2UHTIGOeJg0hua03Y6iDkaSOvng+YcfnlQaE5Uup42N5KJ61zfDAROjs4MCPZU5ldtsPe0V/sea21EYwurXWSOooOX8je6WIoQJGZq3VqEwk6Qi0eHYn+JKsyJp4vA89ZllHm7zhX640OXLJIT4MEQ/SIADzNY+bmamC2ECthKHfFHvFvIOeCIsEsR9z63FO/I5uOwu19fId9ng/BT6MgoN387K+g11netM1Muq11xlq6qa1K7Zig0e83s1i8N/sm685PysDj/v74FHS4faJTMmR5arrWB61ZHR3o/9VREKImMAqo3aqXQ7cjF/ShPaogS3V000L8ZKVu0WOxre3tdc8zWLiOL3GX0+2y1fShMhymyonjx5JRdMf5oZ5NdgQElW3UW6659tpytn8wWSYUPn6f4EKW3hrosRT+t8tWnM/3cNQxhCoVeSRZwdCoFyxId0Hvbu8BnfQo4BbTw3vKDgkCOdbsB10CFGRfnI/GF7v37A4NEWCSDFCrPkdWiNwfPno0eg04SK+nFri/P8CEIcz2aOPlmwLSyLymORO9sGd3zvqhBx5Khu/NN3ckU/jlrzyevXN3AC0GkjpDuu43f/M3U//svtb6GbpxIsAVnzQBbMt3avZXMMm2qaGbnVGfUzv7ovaRRTIj89ffb1bdkoxF8dwExLO6gv493Y1vUG2ZgKh2mfUsf94EVs6ffiP3njE6Vmfs+J40eZpB2Z9N4693dr1TnnnmmWRDb7n1tuhhtHrd5Q4c3FcmLo6VW2/bVrZvvzu/f/LE6br+kaGDc5yDXW/tikBCtF0mi2uyNQSqpqMqIuMyW3DzYjbKwiA3BKDyoitS5WUamoAmBs8++4sMIOvqqi9PoTo8PcApGAGNaBXC8fauXeV3fvu3M9zr4sR4eWPHjnJg/8eZnyNd1dnTFcT3pRdfSIDz7W9/N07U8WMny5//p/+UKNSgJlQJxvmXv/xF0tKPPvpY/iFcf/mXf5FMxa233h6UXroSJ3/BAkOl2kvvPAj6aGpP8GT9e8+efWX3Bx+WqanZcscdX0rb6raOzlDznnv6Z6HDvffuu6HfPfzwQ1FuHBStl13wgf7+7CGam/2BInGGDeMLdSxFfzNRunE2taluteiMY5bBZbUNtbNJ1ixO0WjoYoxP9l5hr25MMzUwqPz5tksofcPjbgp3Oe0uNnQWNU93OXQHlJ1Mj291H0F1UBTfawaFnvifHbqUPSMfaHw+e+7c2RiDRx97JDN1aqAj8p+qqeU+M4VqK0mNJ/wZdIM8QCUEJbjdlKQaHXKZ+qX29kvdxxg1jj3HkaFnFO0FDqrLX4O8tvydgM67MpoNt9y/G25qMpgCsdYQTAgMBX7DjTddGhqqfTBerPeAbHJcPZvh0V2GMyUr0CjtdD5qa8+6BIxSvc6awSX7aGremREIH3iiDkFkPN2rDINspbVr84Q6TA66lo5mrfci3wyA55IJzoafBlkhP00Bqf921xhfTnQtENWwYjpBnSGpHGcOI0QfWscwCygYfRSGOltmMiiMwM++oC3WjK9ZOhXcsKccHl3LIHiZwWF44thEefGFF/J564EQpwD17Nmye++efNa6NLGAzGtHvnzZinLN1ddF7+zZu7ucPdOfIIlTymjQP4yB9+Q0yCA3Qz45PvbC/APghX2WfWgcKvrMGprP2WvUylA6FsyLoRGkpTNYy9E3+wAXGkIo25C6CY5OnN86C4s+2rBxQ/ns80MJemQ2Ic8p2j19KudpPxlag10ZdXLlfOKwMfqRAe2dDWaTsV2cWrqGY19nSCzLc90xMss4er+mIxBnBT2KYV27fnWyXk02JyDGeB3c2RTSopvd9aUvXZo+77sAR9ElRRZSpnsijgVH2n5W3TIRgxUjBSSaUKu3NEaXvgXukB0BgUYwyUbb36VL4pyHKt3WmboAzo5AQDAtcPb/YR/IvqtXGR7OuXN6x0brvAoIvXtD5ryXc2FgvTc9I7BBzRDYcjyazKx7GwR+6dI4PkCG5StWJusUZHCsFqtDzGXD+np6yvnBgSC09p6TWOloFbxDEZbpoTfdebJBt9BNim4XLxKEX4jedFcEQ/B6jhanHK3FuAMzqjThABx5L4Ow6TaO2oULI3X20aq15aWXXsgsFo4jG8cx1JxDu2E2WadM56P+j8w1NSbAA6wHzYMECc7S1HvnZ2CuFAoKlXu+d++HyWJqKU1vcfLUELDT9sHvyJLKklVHRafJFbmDzvyKzVenMyPKkLshK+vdnQ/HqwHxUNYFYvwFQ6XrHZyfe2KtalabLmjsRrKF7bVVO9vAXgEsFTKzyX74ATt3vJE5HPTuzKyOppXS3lB+05jlsssiG9YbOlJrFhpn1prJAd1oXhYAbv261a0Bzyuzx+4t2asZyJOhewvm7a2Zfv6OnfZ872XPyIj/rwCypjQryle/+rX8+Suvv5Iz4cOgeqI8uTP04emzZ8oPf/gnydK++OILZfPGy8sXbrst+06H0K2e5f4Yuuy/rS/03takejrB3tF9sYnnBi/RCe1L48uR06DwE+53b+y2u9p0e6RzyIg1synsH70lmOFXojcCApPRHhiILIbp0GKq+H1BCHuaPRk4m2fQvWRDnaLvts6UQrS6KtrLK6+qw8X5DZ7rTlR/tAat6viGhkdiX7xj5sVNaDZyuixetDAlEppjyXI++eS38nvsp8Bmta525JPWU6PYCqitL/I+NZ3MB30FaJNpMJQWIHLPvfdGF/JhPIsuUgs7NTtTbr31C3l/GSDr5c/R42O6jmKwtFU/TzDquQBPQQ1huO3W26KnDPjmd7grzlszMQGDOni60NDQbdtuzjrpESDqsmWoutW2amvuzjkzd8K78cEEygBx6/D/9A+d5DPOT8dIYGxPb1/sgJbVZKKZC2bvMQp8b8MWY18FlmTC39njSnNW9y8AMg4AwLWgnDh5PBTc2L4MWW8r5weHytu73i2Dg0PlhRdeDG3UffK+ZAADy+ycU6ePla7ujvLQQw9lBhKbHQrz8SNvz+me8+zTz8TZevihhxMZWpBFOKjaBajOxIGqpQgwgyprFsePP2uyBC5ig6paZAQepeXTz8ovfvmrcvDgJ6F8cagee+zLubhSdC4gZWHTBgb6LxVxUvCG69k0Sj70hBXLMgWWMwMhM8DrjjvurE5e/7nyb//tv4kR++53vxdF7TB/+cvnQon5xje+FcP7ox/99ygpz123fkNmfVDcZuigzqXotNN8mdqN58IgJKXW5+z+cE/a3H37279ZrrrmmjI6WrM+77z9Vjn0+adB2O5/4IGydetNGZCHl+iAOd2QAOvkoNlTwhaKjknO69bHINqLiqiP5oImotZiUxemk7UDkRRk01rQHuHW+nN982UQUrOi+1BnLXhvhMvvE0KRPqWhSx5Uy2e8p+d8+OGecmD/p6GnbN++PQZq/779UW4uqICM8cXVffe994Jy14YUl0UZcYoOf/5ZEe8apPiVrzyeNoAukcDRBblp6w1Je3vHzNRo1Tz4Mw7dvffclyLc3R9+WE6fOZkzplQgJI2TRwY5IIxb0yJUIHLwk4P5jEGW0GCOpfUx8M7ej9S0PZYqtx+UotovwazudcnMrF4TtEs2yb56BocJDSiTg+fUF20K+mj9spBBoPB4l9RhsM1am6CTclQMTC79WdLArU4xjKn1QsIYxzpBfX6QK/VqzlBbWufs3BgKf09R2x97AJEyUC00ydZATCgU9LdBfu03JdagmJzuOrdibaWGjI2meQQEVfMGe0ZWakCFbtmeTCu6ByPk+T/5yd9mP5ct0aFOhs5sBJ3bSoqUfbffIz9kSQAlpe7PBJ+ccRnbyenKdfZzx513xpg89dRPyplTat+WJJhoZsAouNTNEApvnwVXDIqCbM4j5W2GS7IMy5dnojSkk1GDwKaWKQN3e5OlsgZnePLE8bJg4fzw9icmKtpUke36XLNe1q+/PA7Ne+++n71hcNxvHZCcP2dUoGPwoBkZAn+Zj0cefTS1eU1DEEZudnq2TE3o3IQuV5u+yJTKAjROi0wzgwGZrBnn2vaWo4MGbG+cIYchNTbJ8KCZ1qDGPnvWqdMnQ9klK7Kw9iaZr9YQTYaVbib3aDKCADSCZIdbmQ1OOvqU+7Bnz0cJRtGi1CcwPs08kHDKx8aj4wTLay67LAGKIGf95esjv6l5mTcvdU3uw9IltdbIOwmMk5VsFQV7BwbY/guc3L1818J5tf5x/vw4osl89c2L4+YdOH8yb5xuwbHPViS8Gto4ud5xbiZNKLy7z+jAaS/Rn+gHeiIFtehm4+PJIHKCNeIxPDpdkbq7MpAyHfcShFVd7hmffPpp7rfhqvaOzHgP+3rT1q0ZGCp4FDgc/uzz3GFZMZkLcuX7UKEEzLIzZHHL5i25S3VEw5lkbAVq2265tSxZtrTs3LkjZ2MNUODMzJhtyz7Qm4Aie7F8+croGPerdrbSIVDggO56vJw7N5DnADxQ0eyPDPWhQ4dTZ0D/qaG03kpnXhSZtEaUdJk1DYbcvYrqokR2xLG2D5xFtkA2xXfTf9rH2uxk59rby7o16wJ4oLr4f88+haaVOrNlOSMIvDuF+iP7IRj2jxa7bBy95JyvvraOm5C5h7yTJfqWY2cvyb064kv+TlpimzU3HD0hYFu+DADSf6mNNBS/CSrrO+ooNR0nU2t5z7/jjrsqJR09XpOn6ensJ8DWfcd+IK+yEoIZ5wQY4NiSJ3ZXl7aTp0+nxpnN/dnPnirtZbbcsu2W6NcGhA71uK1k/APZ8ecCEuctk2+/OYLsWWqnzp/PObjPmDA+7844p6a5AHnxXKAa4IPeRBtjDwS5tYnVWPl4/8f5O5ksz+GPxFecm613bwb9Ui31sshMHQlRxxgAu+2R+iiDL4HF1qompdHB6prZGXWEzlGw6BwFoGTdvsZfOn26vPXOrnQodCfZdN+VOXzpvKZD61zmRpFtNS3sKWDJecgajGhFrywjXcdqrRPAIyyHVnG+ZwIggQzpeDq/NsnBJLAmtGBB02IdYLX1H6960d4IJDXB6j91ujaPKBWUFiBW/WNEQ22GAkChF84N1pk56nBRfAXEnvn8888HRCRH/+gf/+NLgbEskICFflh52YoEB+4QH1jdIP1MB736yiuhlQt2ZEtkgMiOswHY0P3u5rLlVcft//ijgKyhsyc7XcFlfhUdxOcmoxgEab6TWiYZMGddAmQLOu01FhR/2+Z/8kkd+7Fu7YZy/lxtMjY0NFL+23/9b6kPvf/++8v584PZS2COUIQvUOZmyu///u+3BqiP1qzuxbHP5wguxctwpktQ+HRjrT7tNR3b/NgoBrJJP7uQBJNj6tAYGofgACgI//h9/7bBzzzzXPngwz0JUAg4LqwLY6gnw05JCDaWLa9tKJ97+pls4A//2Z9kXT/9yd8FPb72+usucd4pEQpeVsha/s2//rflZ089FYUUg99KZYarmi5tS8oLL/y6PP30z3MhvvKVJ3I4UvWUy298/ckYrkS+y3RqOV/WrV1fxkdGy0svvVQOHTqaAik0rie/+a0o/8FzQ+XokcN5rzd2vpZg5vvf/34UPCO8aOGCyk0Oyt7RcmhE65clc0O459pqFySOPIVt7S5Hk3lpqBDhiv6DgvCKZA5GMaBMORvC1CBk9oTh+Hs6YnXCa4tA6dbK2fV9hELtyM+e+nlmHulmorYD+tl/+mwQfsqLAJIXPM3a7KEvmSCOwAMPPhTlqL32ihVLQwGSKTD0laP2zDNP53vUSaCCQdD8NGuxbh3HRPcCSkpCC1qXB+pLsQiY8MVxQ6vBvSzvTZZr17ta48TB80+j8KWgvYP0tcyTKdMUMM6uQCAF2adOJwCIjLcymBz5zHkYGSmvvPpy0KaHH34kaAvHJNmmZUvLO2+/HUcaJYy8QWmdL4VCkUDJ7R9nmuyFftZSyvbAuu2Nu8CYq2tRdF2LD6+sQRq4vQAAIABJREFU/fGHLqRdZwaUnq/dczjwKJ0K/60tSNKFoVZjjMXpNkPx6KZGDjRvsM8UdjoSabahgPZkHaqa1p1fvCOKixMVh3F8PEaiueOcCX9mjyCoKKjhqXdVdMe+0xdmdgiEyTKUGtXu888O514LJCDy5BMa9uZbO8v07EzuFHn3bukCd/x4sohoRuTZ+VsHZ8Ndo6zROHy/79S+meEWCHDAGH9Kujqcy8r7770b2ivZS8vV1hwjxpext/eMzzee/Hr58ENNBtQQXhs9w/nmwOEIuzs7d7yZGSZ+DIu78cYbLtX9DOrQNDRY7r733jJ/QQWN3NdmIB/ZTcBBztpqi+F08mllL4AZyeDOyLZdcykjSzdCs8kaZ0zr1KCvXdoPb8neQx19lyAw/Oz+/urAzk7lfn1++PM6UFe701Z3xhQsc8xWrU7Qr8Uq2fXsOPht5uygth5LETD5Qa2iwwVxMidsh32294yQs2roWdqnplnCAjOeFuR5C5doQa6JRzXW0DpnloJXVM8z/ZdqRsksKoLZCDXwHI48ASE4IPSP8yNP/j6UYPN0DNu9OJ2zfumlF3MO/tt3um/+3h4fPnIooEaotArgFy3OHgJnAFAQ59DturrK8JB2urjrS1ILWUGOJcVQZnRW9sPn/Zn7w2HoaNdJb02CA4CFjJdAzXoVCHNsyK/3WL9WO9h1AS1qtmwsnagU9zvHX/ziubzrD37rB60GDOPJsrgLPgtACY1u6HwcWQEgJyygZYf2q7UGLzSm2bl8RkYDKATAALpxzDkTJ06qh5mNPqJ3vBv9D6iANFsfX4DDEwAo1K6lcXDoIWvu7emL3KOcy3TMIYm0tVVam45TPb0J5gQRzsB56hCIFkT2OK0pSh+sQ31lbQ0MdoY1Q4RxUlsno5w1DIZQcicn4yxjh3CWh0aGMlTQXaOfObfqk+g+dqVhsGBx+F3AGVmnR2ShBGOpPwodtDY0sD5Orcxosimt2Tucdsg734J9p0MFV2RX0MKhFujU5jp1xou9psvuunt7qxWxGSyrks13Xu7BkhW12N87s/szU5NBwGtmbi46DVXXd8uMJ2Bp1755bQvcqdT5Si+dLtddXzuiWb+soPWFwqsJw9JKA7Q2VFFB9re+9a34egAVd82zvIczF6gDTO1DOr9lWHpnAAQghIyU78Ha8HcfJvO1MDKp4xmGxr6P9qU2l/4SnPku9t3ZA7vVjanbdvCCR3fVHoVyeEj9dLVtqGTqpx95+NHoAne7ZskXJYg5cazWpW7chNZ6OGUNMjpNjcl4a7aTjDI/jcygnT7x+BPxB/hjQJlmIDk/IeyVfzAoV3YdqBAfrq8vdTr22jsBqsiodz557GjkgA0VvD311E+jb4H4MhjmvYVtkGYuPfFj2Dk/5ICP8dZbu6JDZaPYaLRVthb1nu6S0fpo354wT5ypwe10BpDia1/7jejtgwc+iS+jeYQgSNOh2l30C/Fpf/bUTwPuA+2MiWC3Bcboq/YBOM0P+42vf7389Y/+KsCtWqZmeLH7KdvHdtkrwO9rr75efuu3f6uOVxlQu8p/XJ7n6JR57MixcuJkf/5tbg/qq0QCwNja3VFxyOzcdHnkkYfK7bfrlnoxmau2C+cPzHGAOFKUIATXAXMoCYSDkMUQzbuotXtIRUmaFs3hgy5dFmeH8kvEmHbPvYkKKSAHKZPz6quvlSNHj5eXX345l49zQlg4Fr4XrUUrZnUb6h1+9Fd/mY5djz365VxeARFlfsttt+b7RLMUhcGVv37+V+WJJ75W7t1+fzZUevnnP/9ZnAFOqQPyHS72n/7pv8taXWDdZqzPn0O1bFxtYSjS7ikdnSYlT5SB/oG8f0d7dzlx/FQ4yjfdtK1s9Q5jI+XlV16OcBw/ebTceded5Y//+I+TFv3sU4PsFsZR0q6acTF7SEMGB0kRpaPG4iVxsClzAtnU79QU9PKchb2WCpaOtl7OHwXLyXaJagFnPT+HHE5zlxaNC2NUfTf6UYrLB8/lojMWzj5Kv5UGfe65X5VXX92RmUECNBfHRWIIOLHNJF2XmQHBbHzt1VejXB5/4ok6W2XqYgZWoajJvt166y2pJZItuPKqK2LA01Iz7UEFTt1xdqsB2JwLz0mCuEJHGGpc3Er1OFGzWpojzEyHpsAxu2f79gSb1ZFZFqVrP7wbebaP0D9Fi4IRCCZFdfPWm2M4k0Lt6IzzZw3+mwMXo3GicqGhPtbdBPaV+9qRDJHfhyB7B+9JDlMsr51yawq6z1P+5B5lx7mh5jTKioFDDSFPd915V2RX1yJItt/TsQbFioGBtLibDAhajX33TPv58b59Wbv9Zch9Xzp0TVYurfUz3OTM+vHPmy5ejUMLeHDmZI0zUicfV+qf7+LAMSYMB+dE3du119wQB49B8i4UpIC5MbKMYftcnX7MIVOnJDjzfozcgsWL0xpToAGVJfcyPbo6QXNrMWilVciUhl8+NJROLhTtjjdeL3OlLY6ke239kX+B3dRU9qJyq6+LjtnTqs+6cstVtQPdwEDmdHCef/f3fpDZWGZ+2TMZTIiidzEsTitPnbYUjb/zzluRMZPSOcWmNlPakNv5i93ntrJ508by3nvvZ78iX51dCby1FR0eupD9zFC7wcEYAHxtKD95rF2T1HqszF3h9OJxkW0/mi/YcxkD7212ggyOVukyhpxQTUXIKWevycLj0jeZY/epBoNLsy56y33yZ+SnNuJYVNasri2P6Vi1IvbUnSNHPV09Zd/evdEZ0Fh7IliWjReMk3eBw+o1q2JscbLpcJ9jLCGF4YCfgYbWSeYcLDLlfilOTSvz8fGca60tq/OoGiqvzzV3gr2iI7zDksVLy8sv1exndcLrnte7Vwug1WbaRw44x0YQ6P+t23qtlU2ZNPAu6Gqtm+R4CBjoJndDNlWQYx0JvnWNmqmtfTdfcVWyWPY4dR/9/XH8OFN+n1PTf9ZcuVr/RYbpN3KrqxLHCgLNLm1cr2vgsvwZp+gnf/eT6AgjErSyVeOktbl1ytQJkg2EFpjoMAgsgNKiklk3ipfnyVgKdNisvvm90d2NrrPv9sPzaoa3LWCbYC0Z7I7O0jd/Xs6MfeE8yeTRP36X3p1I++Ml2bumjgnI6Z3U1dXAYknsjwCB/MmQr12tAdG8nA89RB+RX1kI8teME1DzB2hqAvQrt2wJRReQpRlBhlQ3NSbDI1nXo489lrXs/vCDDBGnk4BDaojoXFlaOrAOYR0qF1q+0J49HyabIViMjWl1q5JNEyy4M6kziuTWBk3sg9EdQEK6yD5whul+gYD3My+QDNYgvi/6n4xbx/U33JhMxGuvv5ZMDgCVUw/80+mNb0QnNxTi//Tnf1ZuunFrqPnOvqn5Yv844rFrwxcS2JBJFLPbv/jF2Ajyx/H2LJkLfgVn22f5YRgcqYubvBiAD92sybCn85u29efOhSIr0Et2OQ0A1Ld15PfZkSab7b6lZXN7iYzWwvLRSvW/UIEMQ7tffe2VgkIsY+XuhRpV5iKraWrR6jZ3/FQdayEbnlpDhfAGsXd2pj07YNHekmk2L23tVyyPvJ47O5CmA75XzZR11oze4ktBvuCTH+TZ3tOZ07Uoazt37owfyNdlU6ZnZ8vBTz6Jn0e38SsAPLfddmuZm65dSYcvjGY97Le7nIYqqZVSi7U2+7F02ZLoHJ9H5bU39LFW03wcAeKhQ5+khkdA7B0FxGTHbCpn7RyAimyAeUxKN/zZqROn8h3NrCD3K9n2pWr/pnLXV6y8LJ8BhNC9td6sDj33Q57Z0zrba29iBtLvOXQyPVptIHr8QGZwPfDgfXlmauomK5NsZnYug4IFVh/t2R9qHuBTJl3JCuaJd3PXdJp0D2+48fry3e9+J9Tbzq6O0jZ49qO5SkmYyeKhlYSI896kODnvCn90DIHaU0QMmAUKahwyJ56BtwBo6eYrtiQ15lkiPE6SLMiHu/eW02f6wxW+//4HE4E3fbxFqp4jTT+k1R4FfP5cjUZPnsz3Qjqk7k1r1p1BS1HKkZEQhDz+xFfLxx8dSBGpVBhBsXEUCKMNzRD1qdfxfVK/0macaFxP0Xy6b8zrS2GfFDeHhfGT0WBExkcVsV5IB7a+nr4MxdMFDkVjYLBO9TUcUwS7ZcsVZcH8vvBrHR7ULxdgeDjCJdXNAOmG4RIRUA44VIaR4+xBLEX7nDT7QPnaG4qqaWvoUvgzz2VIXSg/nBS/xxhQAAxqHMXJyTp4dKTW/wic8BkpL0oQPe9vfvx3pbO9K8ZTYOMii5pnZmohc7J2Mzq7LSoDg+fizEAR7TfH2Pnfe9/dab8qUDEwkaJDhfD/O9/cGaME4aGESltH0ua1KE6P9zqNujrvS/N3TXGbLAfUhjOI156MQP+ZnCd0jSOXNH0Goi3NpUtWq7teXgFibWwwVQ4cPBjnEJpEiZMl35OMQdpI1oykC2zPISgVmZ8JQBD5Wrc2dVn2OXznWU06DLCr9VMMlUu+e8+HUSyC1drgYaw21Tgsu9AR49UEQQwexAPiKBiA9mWeTWtw66HDh7NW70im3F37KjtFmVAe5IHx8eM5dWBdreOwbvvbIEv2iywIkr2nuVf0QG1NbFbEUCgsEE9n09BAyIHCzffefy+f/fKjj0dGU8ty+lRkTubPOq2RUjKTimzj3eOy2xsKahIKt3RpZudwAnWys/+Zj9TRFT2FRkGpMh4CdXLgfjdd8WQHUAy8F6SHw99QLu2D9XLMBBlkm6wGjV21Jt2r/D1Zwg//we/+Tigjr70m43w6xe2yCT4PlMhQz66ecuddd5XXX3slRlIRPzrW4LmBnNUNN91Qlq/EjR/JeTpzgRtKCgqvve3AV07jl1pk2/DN0xlx4YLIy/ETFSFlaBsetHNKp6ILQ0GHQ49kkJYtrQPrpiZDC6rtoGs9FjRRrSPgR3DEsaYn7UfTCEH2kPNLZzZTuzmFmdd1cSKOLESe4z08rHPd2tgBdw2xK52T5s2LvAGt3B8BLzswfrEaxWt0TOpoawUPdW5Piv1XrUrAnaxM2rgvbdXqVV3lLAU73ieNAXD2R2v9DVkhx+5b7RhaByA6K3clmd9S6W8cSetI56uxkTI9MxXEFChDjsmOgA4wVJ2P4TrYsq83z5loUfK0DccIYHAbcMoaBDaCvUb/nDyphsBsqOvTtEX9o8yIs6Tr0WDofmAWOVi8ZHne0fcl09Bds+eDAwL3RbFRr77yaprbABrJHmeYUwEUQEE3GDOdMFetCr3MGVRq5qlkUsmM7AT5GMuQ1FORjSVLl5Wbt26rWfJT5sHQ6+qaDieLpd7CeQvm4vgFpNL+u84sA2Bk7l6ryUfNAl+Mc6/ZkHsB/DB0V5bIO7PfhkryM4CQePoclUZ3mh+CXt7daVhzb+jUdGitvxpKAxY6KXWJM7Ohj9pbOtp7APzi5E5MhPruGeoigDOVPrsm9xO49vY7b5fNm7fE7tXs0kj0EV+EraD/vWtH21x8FjLQMFu8v2eRSwGL89M1tt75ja16HC2zlyTonDYGoKcnNZwo3vwEbBOOHOohBxSdkt30XPLMzlgrmySQlfnTOAIg5lzUUbEJAhjvJhh5wfDPuRJnts44q+3iQ2vv6Q6VTYCCEi3IYOesgZ61b87XevlV9KNglex4/8zlmQQMV3Ac2BfK38WJZJjdG/eZnDQ13aFszkzn/Nw38i24IqvkwXcCHrB7+DHuSrWbk/nvUOfTrEknyPFkCBoAjy1n591Bd/PyzXXYfYIxwQhWzMhIWBrq7aLP1QmdP586cXUzjd00802g63cAOmSgttVvb2Xf5mKDmuGr3sU/wBX3SvAlWyW7JgBaE11eQVP6Cbjh+1eqp+rryz3QodD7pVaoxbwRwDo/tsLvj4+PlAcffLhVyK8Z1IJ0Ydu9Z28YCCMjF8rA2f7y7e98N7rFd69YqSmMQONczpx8C6Rq/a5anZUJmtCLvGfOMp18F+f5ZBMonpqe6ZqRYoMBHJ7rvZvAOgBuq5aKjLkX1berzQia/6cLZHPZmUqZnSpzZTZAiWYIglONrzRI4HO//NIr5amfPpUZe4JHa+HTq8+ln3xXW3sp3/nut8rkxfHS3ddVMzoWOzM1k0VBCRUh406KWr0k5xpa1NfTHSeFUwLhxj3mxLgcLhpEXLrSoV+xeXMduHjuXBbQGOR9+w+Wk6f6o6QsyEV0oVA/KOlGWCycoM5MV9SAw8jIugyQlyXLloQKg+vud1Ackg3ITIHaSMCfQQFsaOUG1qLeyuGuNRlHjhwOfUoHIYGOmTWV7mBAHEd+pkzP1tT3J/s/KX/xF/8tfMHuLkhET5mZnstAMVQMaxToEMY777wjbe+uvuqqOPxa/WlVSqhuvGlrBOuTgwfiuEIMFal19NTMDKOWwXFrTTleWF5/441QBAiRM+JwcYplPPwIUK05M4u6e0r/4EAtrF28JPNKOJLOSxoeqiYbEaWtD7pJ8iOjQVWkF5ug6PSZs+WFF14py5etCsLkQlxz7TVJcdpbhff21IVHr2FAOfi33/7F8uKLLybVuXrVZeWBB+9Pm27DDhskTCvZ6uRrkTwvFxtyyxHnxNSCzbEYRYigzzbtGykHe8ThZcDtJ4expnOnEmAoONcdJFOCZ/W7qp3KMpSwoyNKWnDE0Pn/HW+8ERnKMD1dQUpt3EDWKwq6JUremZEDcmQKMa4s2aSMGA/0sWuvuz6yY284aDI5fpdzLvugt76z5IQJ8sB77hG02w9KGaXIUEAnXGSyQeFTQBAZ5+aZgj37QybIsrQ7BVLrFi4E2eMQ2ZdkvWbccQXuAv/avt06BdwKDO1RhjdmSnTtSkThh9aYYY7mjIxlf9yZpP9b1B7nIGC86sory4oVq6LM7EsTcPb0aHF7Mfc+iL72lenc2BndwCClPoXyX7AgDnLu3CfqDXqiADdtvCIOjIvmPacnpfuvi6xwuGUvMhvIoLqujhjZps03Oe3rnRfKkSYaai/oN4EOKpRMkfsUnTQ21kJXV5ejxz+PkUDz4phJ8/scHQIgoSsBLeSPk+GZHI5m3gjqDYrm5i1XZJgwx4C82i/6cugcat9A6aCvggQvyznVWVx1PpjOW5xURexaXZNZ5+Qc6Rw1Wa+9+lpQXDqU/rVfaDSUEaNnLzmqnn/6dP8lXrkzt/dNG1hZQrUynBZ/xhhC0TmzDL0AzJ5Zs+5dHC+ZHVkn++Zc+k/3R48ATLyL4KY2uOkqs1MzZf5ClDL6tTv/PTUzWYPX+QuCeHsvQRU5b5BC99MASe+rNkig0xTHBoC4iO43mSC5qcejN6oDVR3fUIzMatp8dav24GjlvJvJhN7QhoI91nKel0cf+g6LErRBT1NvAwzqm1emJ6dzd1BJBR0CGI4SGeckeC7ZFCQ09D+OvLt0JPSLk3E+2ElOgz2r9ZnjoQ5de92NoaJUcAf9Uie7i6EN0U1AEXTrUcMSe3uzf7IwDWLKLgvgUDQhn5zsZ5/+RQBMjXB0qXJ2V151Vc6SXgz9sbPOQxPMhHq0aGGojoAdwKZ7yt6rzYNY20N2xzrpcfpGsKDtvb1ji8i7/SNf9rJhHwAt6Ss6BbLtjJ17PVMNQypw5/PJInV0Bnwjo+50U3vq8zJH5KdpQUxvQOWBJGkk0dWVTB45OfDJ/mRorBXIyPl2X2Q8PGP3bpmROqun0iXr6AX3ytnXjMhY6eutdXk+S6+zWWZ7+TPUPz90hf1Cz6GngbVsQwOeAR2TTR86X7ZtuzXMGT6T8wZYunPuyxVXbK7gzUcf5R1QijifbCj7cUuypR3R203pQNNYyh4ACunVzKpqjaWgp5vgVG2sjKvsiuyvgMK5Ny392Rk/3oFji4UAkWf/tbfnt+S+tEj63rGpX6Eb6bOGktxk8TjHgjbvYN/TWr2VoUOn1oSKLyQAj+1fujRZbnYMo+aBBx4o42MXQxkGKLpzwDVAy9abt8VvBWp29XYF4BGk8S3ZibRXnp0r83p6A9zSLXS8Hz5btY1nFKBnD9TeuWfez+86F00ygGz0Nb2VWs3IVZ0HY732N/T5iYlQC6fnqkwAC1HiZZ8atkxXe3voaqie92y/N/pEFjmU2QULssf79u5JxnPdujXlwQceKq+88nKSA7ebZce/MVzz4CdpxNHX113++T//3/MdFbyrgMXA4NnU9ZBRfkNDR7d/dDsd67y8AwaDv/euATfU7lxxRTlx4lTAVw1D2IS0/l+t1KUOAPYs98ZeC3btJeDKs6ovUrNETaMRALq/4x9Oz0zGx6BzkvmaYcc0Thgo+z7aX/7Hj/9H5AYlnx9GB5Ed7Ar2vLOzrfzwn/3TsmKljoI9pe3zz96co1Qz5XbzFRFiho1y8gWcQQLP0E1PTQY9oiAqZ3g8n+FEE4CJ8TqkEBWAQqB4RY6c47RtnSvlnXffL2fODJSP9+9vTSVvS5G6OhnGm2FTZKaAV7tVSAnnD5e/8iZnUkcwbeLrihVxZHAcZULQXWSKhs4PhyZ1+syZRJsQA4geqpaNlSFBm7tiyxXlf/7PvwmfVNtoSC0Eg9BTVBQZ5T3XNhvK3dtv7Sonjp2I0I+PG7Sl/qi2oO7oMpeko8yV2p/88cefKDfeeH14kgzd1NRECmoJfIrf1OrIBnR35SJNKmDr6oyOoCwdFseYM4DW13Abk1Y8dSqGAUWJIAp0KAVKJp26ZBP0aF+4KM4g457hni1qFoXHIfCs84PnytC58/lOyFUKo2dlgj4vJ0/2l+XLLwu9J7SgG25MxsOP84W+uAQEWvtKSMi3v/Xt8txzzyUDsWLFsnLdddemsYO90eefPHHArbej3URy3PbaYSxGJA5FNYRpwT1/QQKCmso+EHmSNQrlqq09jjeDxrmFNFLWeOAMK8XJSZX65/zEOZbBOXAwTklTixBq2rx5lV7RakVNZvy3tUG9M+cGyognDmUYHIxc+b2maw8FWrtfLU0AH/TKoMALAoXOXGKOvztWEaXRZEabgkTrS73UhQtpqWg/cOYV2zKkjFNDE6OcBJwcYPfQfWwQSuli+1lrf6biWEB8GdMo+ImJGMmGWiATUouRV6TNcwYAa7KwcVOcMvLXGEN32ll4fugqg4NFMxMGjTJ2r8hPqCTnONBjuSOCf98hALYP5qVQvhyABnWn/DhnQ8O1exWd8dabb15CkwQjHGuGxbPVjd39pUo7ffbZZ5J9Y9jtY3tnezKxAlHnytFRYEl3CFLdy6bAXqaIU+a8rY2D4e7Zg507X8+UeIpWgFJRwqHQquogzt7IMh3kbLWS5yDSAb5T167LN11eLt98eQb6MYKCeQ6ucwCUxAlmSFtzyZqZFZXiNV5OnToTHSLY1eHGT1N7xBhA1dV8CLYZaw6gAJeTJ6sDmYzD1hriqg00WkPqI1q1EP7buQpcax1Pq8tma9YOHdfIDkfcfWC06bTNm7bkfnGOBCwrli7PPqd4t7c36xHwJTt0diCUwgwvNfS2S2fLv29cgVp07OixPMc0cWdArkKHysiD7qB7Ah37Q+YBH1rRaoFcm+UI0mcutcR1D5wF58NdWLNqXWQxjTMEOb29AavQAu0xChDZkKGGtsbGuUMKflt1etHdnV3RvandWaiTqEHLR/JdtUteHZ7JuYSW2ld0Ujqrr29+7BmnnpOSIuuR4dg6Dt27771ThkfGo7sBN7oWsrFQYfQkSLGgGg1IoJMGHMMjZXWrpsrz6JiJyTqolUwmM3zgs9gSAcnbu94KWnrNtbWjGOeLY3bjDVtT/xPKYMZK1GCXU+o8yK+ggk5oJslXZLrWZZFn9598kw9npz5g2fIloVgBciplWNaudhoE9kGL2Tt6Fr3VPprR0WSenZ8W1fN6Na5QX9GT8w+l0uDnli6mG9h7sscvaBqX0K0PPvRw5OCD3e/X78r8j9rkh85296++5rrQyZ2PGgh7k5buairGtbvWqXN5AuPFCxeVo8cOX2qvzT/BKPD+qUlpFebLrpnnxVYAzpwBZ51vNHBuIPtoPRxRMglgUsfku+2D+jyNTdhCZyszDnThVArIZXdqg6b22tp/dKQsmD8/4J3v8S466pJBoFDmfbVmvzRZLs6qgcaVdj7V8sWWRd80dU7JYsmw6yw4v7YD985YP/mOLVcm8OGf5Pkc2uHhgECcUfLRdKWrVNyaoW5AdXfO+wt66XmzyegVGU+fc3Z+j/2hh2+9zWD5+TUAV9MFkDkHkDmW7A97hPnT3Vc7sAosfAeQAcA+X3ZYMwE1eS0apeicjArW+VEL583P2ukz90H2nJ3/2c9+mvf/wm235+7UIKICZc2AZPbbepvMWhzyEyfLseMnEvQ1gzqdSwL39vYK/F5Wh3x6R/8IEugsQbnvBw7IINMt//k//3l0jWwg+yh4+/Szz8rzv/5VsmH/4l/8y9YaxtL5k47LSIVOrffnRdc3JSYBczO4/Vxk0P+TWfq6Usrq3vN96I4KqAKSzBCqlF8bxS75XZ/3417RAXQtkILMBUhLA5/22PNS+Eh9dcj0WGWidHS0Rd/oQsemfPD+hymBee+9DwM42H/2wT2wFr6Kttcor3/8T/+oXHvtltLeMVfa3t31zNxPf/p3yYw88MBD6TjmcjXFeAqNOXahBFy8WDmU2sZ2deWFZTwahJVwpwh8ZDgXsklPeSFR4IlTJ8svf/l8+eSgic21b74iK50SHDpqEzRSdxeHnImnQ+eC3uPTcipsMBTLwCVT1NMO9Gx/HEGHT1gMFdLpA/IlanX5XHybyWEIegmRm54KV5ET8Nyzz0ehP/roIy1nbTZONUXYf/Z0eeHFF8qO13aU9es2BP06euREuTAk0uUQzZWxi6Mx5GZDEIrvffc3M6zL71OIlSrTEUUErbc3ixbUdnvWAWXWvrAWvFXnhxJIUWFrwCSF/g8da8ItQBX1Q14ZTY5pXwKrqVBhfC+lxilpuPyoJM6PMtaX7lQsAAAgAElEQVTS1n5AXTk9uNAm3+7eva/MzurW1hvhcdGuveaaoFHWaF28V4JNVmRXnMX2e+5JK0tyYpiXwalQqaVLFqdluD83GVFQVMpMDGjjlDP41ukCpXi1tzeKuaFZSdFbKyXEUAhuvBvqAQXKSRW0UFjQfTLHkVYsLE3dNNGgCD2b4waNb3ilTXBfHdS6LgbXJUUfogAyKLfDwNy2OCUQDk4gx8Ma/n4YZJ1e71KT37SjbHUsbBx765F1ZEwFfO6dfYbscZwYSohaMnYyH2ogtG5UZ3bmdM7dmQucnDfKFGUQh1Utz8DZtC0GRHhPBlAg22S60nZ35cqcuz2pxdlmGU1FUdWiZTVKB1s1Ytot14F49sp3cEoN4YTwXbbysiheM6ncNQ5EnZg815rofTj32z5xzlLXFAeqUhrcX47J50eP1H1cuDDD8+y/7kmKkBk/2ThrDEX0ti+Ut956M5kyytpecOq01YXwQMsZO8/XqWvHjh1l/8cfB3mSYUI7EwxB8tKoobOzrF23vqDJVLrGyXKm/3TOJ0NER8cCoITqsqrOW1D/kGF2FyfKzdtuzvvFcRobjbygrc1b2JdON57DURE8Q+oYk6azz7lkwJpJ7/ODrKbj2OhY9NfChfPjvDGiZItDYI3uXybFa+vaU6eB0wfJfqEs9nRnvwTczlc2wblXVH0w68jsBJ0gL6sFz2TD2QFcOKCCB/Jqzxgystd0jzRE1Z2ZGDcroaP0dvcFRSUrHJTTZ04l6JRRbp/lRJjdc6p0teor0dca7jsbovCUbcDpTh3WooXphCigpBMnxibSwYteIIPaidoHNCcyZW8AMwJ2WRJ3FYCEskVG00L7YqXoNl2eKtVqMnvMRnBsGeZLdYDTU3l/etN3ygwaXolq1nQYtb8Nemv/PFMQyonSlREQ1TjwN229JQ5Lg4K7ZzLnUF9nzBkdv1idOs5qark6avbT76mnkAWyvt7uGqDKJEE8U283NJTuepgGCr45gO6keRTuO90WapAhxStr9yUZGrJ0621fKLs/3J3gna5fs3p1gjm6V8bQfSE39CA9SfcJAjmPkcVe9Ty1XoketmZyI2jRPZIMCiQELT4TPb94cd7LOtxxjmPN5LRHblJkPjVVjh89liYQDS2SDNOPaGkJWMfHW7VslYZbawTqXCyUPki0O3V28GycQK2qm3qSUByHR9KBlT3zLPaIrQF+AkNS32NMA0cO5csdOj8Q3W3fnTn93hSMex9/7q7KfqB+Oys6gp5PNrersyxasiT/dq92vf1Wuf3W2zNk0z1lN3QBReeVaa3zwwzaXBIKvgBTDfOiJYuil62bvmgCQXIzOoImuDr6lr9kfWwv2W1oeOxFDZ4q/dPaUhOkdXBbpRoBtmQTvT+2AfmjI4CeZBliz3bxMWqdMTr6hUuBgPfDZmjo0O53moZ0WmPNGNlfGS1ycOrU8TwDaONzQIfUus3OBgSs1PHu2Af+jTMXgAmI3H/3G8C3aGkFHiiv2hL5fPbDwNfB/v74rH6PXygwTKOTkZG8N1nuVGsO/I5/UhvzvPDC82nYw255d7qBbH326Sd5X044HyFZoLm5nC2dM5BZT5U2Sm6sLx1nUdzMnOvrLRNj2jALrWqtC4AQmEyf8YEBfJpnkK/nfvFc7IxSCUEk2TjT358up4Yx6zyLJnvfffeljMD6NUxJN7LS1mKxCGanc64CB3fKu5CdKsN18Dd/1d5UptepAC3KO5qZbdYb6lpH56WGTvQFOWHTU8OZ4el0AspeTZqQy+lpreaN4lBTPRz6WtOqvmlSc/zoiQT5b+58O+CRvQd68KnJAWbW7t174nN+5zvfLPfef3eZmBgubQf2vTL36qsvl/4zZ4O2aAbQ8PYbpXUpqms5tzZe+pASFw3afILq95pe6+kihjbks63p73v2flSefe6X5eN9n5QzZwfKTTfeVH7wg98tr+94LZvvQDifu3a9WTZt2phhRxsv31B27thR/st//S/l3nu2ZxowR3rvvr1lYnIyNTVStpQBxYxbqnXmffc9EGFzKKF3DQ7mckFTCJVJyTt3vlHu3n53FOxzz71AjsuDD96fNoRNIbVD1uLw2PGjacG9etW6CMe5QQ0cKNKFcRSGhs+XJcsYYvUwl5Xf+8HvlQ0b1qU9tcuVbM9cTddJ4Xv+TGuex+z0TFm4ZHEuBAQE1YRg6HzjovnhSMpOBMFtIWZQVI5r0wJYCk/3o6WXrYiyqEqlK6gTx9J+OEtUl8bQzUxOxzAwVjJdFAw04PRpve4h94bztdXC4FW1/Wq48/MMfKtdPdIufGoqkTjUmDJgWB544P7S04sq1BOqRF9vRVXOD5msjepYp+5miOuypQlIKAyOOMGvxc21noICopycZx0sWg1Z+rw3E5YXLwlNw3tzaOwT42jvU0TbXhEM715RQBOWK0dfC2WfQa3wbE6A57ucZFLtT0NbS6fBMpfPMu5Swj4rKGOIGBnPaoIQ6JfGC5AvPHoK1UVn8P1d44Bah/+nsDnRHB/URoESZ6nO9+jOsyvSoyahMxlJBjltU1u8aO/gO5wbeedgcGbtn/dAoxD8RLYGGGpzjfTFv3ipy1EC6O7uOFAoABxODg7H213iQDs/SIoMU7K+GVRap9j7XUbP87UpJ3/2iZHv0YmuTbvjc9lDa+SEcGaBGHSGeSfonc5QlxZKzN4LfEyl1yefnBkkTOY4pvYuLalnpkJhEOgKdBhEdQu6kwkIOB4CG3skqPZcoA09VrnIwwlA1eZxsuyNtcoKMz/W4D3STOHggdyp2grXHIclyVKTPyg4Oe+d3xsK56JFS8K3d2bk0Fnak3mKLqems7e1LqyzzlZpDfytjhx6Vcn9YJS8Q9rHd3SEjoQ+IrBAb/Rjrd4vnPF56lq0mof4jues/K5AvXb/a09moRaMmn82UwdvTtbibevk2JKzpuAWEAREImuyaxsv3xzHdWxEgFe7KYaiMDpc+e2rV5eVy5dHR+KSb77yqtTDjI5X9NseBwXvrTLa0HJqI4aR1DR4H3rPHBqy5k59fuRwuOX+ntNHluwjyp+1MpZ0FXlwlwATgg4ZVRGQTJ9hzjLOQLeFC+YHHLCfFWGnEyZTKxF6FqoZR/Bsf4IQsu4MBXc6AdUi3HlxJJNN0iXy1MkEtQIdyP36dZdHxvy5s6nBw7l0kmoKtzdvufpSkb/Odhw05y9YRpPSsl33rvl981KMvX//gdhA2Qb7cvL0yYAFDYUkgzwv6hBWM/xXbLkyyLQgit7Abyfz69ZfHhmDXpMtQyzVJsjkAcTokHS2m54ONd098M4CQZcjAGiYAWo0BJuTcWA0oMg8sy7Bu6Y7xlfowtVXBxi2bB0QQGY+tUpdHUG96QJniZIz2D+Qe0pW/Zn3akYT0OvkMW2E0zFMFgBtdzp3v7a5XaMcNJlAe+mdBZiAM0AZB6o6YbVug9wCYNhZSDfn3w8As8dIhovjCTAAUew7G1MpwPVuN5lq4C35c0buk7WTdw1N2tio3u7oAF3NVq1UAzEdQATAy1Zp8JQgrb8/zSpkSv7sz/5DivXZEllTII/3qvOatOseCcrv3jY1IexqAowFFRB1j92Fxp7QwzUAqs6jNQqI02kwc+s0COrImQBt7CE/IKyJ1jmSAeeaUQtTU7EPZIh8NLU0lW5YgZmmlsPaZVLoWvcOqyYsmHT+nQt7w51SVygItJ9092eHDuWu+r4GrHGf0t5d9qK7s5y/MBT/ADOFb8XHkK0RYGBR+PEswJ07U/XP/ASzqSHtrjqQ7eUXAE4wgKyvMh7U9nYEGASyCXRkley/LK6yDnetd968sqg1cDsAs/bk2oCXUpYsXBi2xf79B+NnOldAE+eevBizYr8ylyvAeUf8BHpfYysAgJolNtk7oYEBGQB8Tzzx1cgluq2ZMwJ4skqHeF7j9zhjACDfKABQWv4vid7SkTcyu3hxmpTxG+p8ojp8t2n45PztD+CTjvSe/Cg+UlhH8csqdd39rGCRjN/y2uJcsLlAbbuMrSzacGp0ZML3f7y//PrXL2TguHXzed0/lFvdo/fu+Sg1/LfcenP57m8+WcbGh0vbYP9Hc2lnOFsuFcJCNavDjR4AOcC19EV1yE9DY2noKwHM2tqrYZy4GGH3k8KjUue/qAHQ9u6d997Xvbx8fuRo0oiizF8//8sgPHfffXcUzDvv7IpyEwStXLG87NjxevnrH/24PPaVh8u2m2+J4O58a2ccc+nYxx77Sg7snV1vlx/96K/KnXfeHS5uHKqe3qRNKRfzVXCVCeqPf/zjsmvXjvKF22u7POsnpJdvuDzGGxrBaa3O7VQu0l//6L+nGJkQMJwbNxo815U5PkeOfl5WrlpRPtq7t9x2223ld3/we2XxYilvdKfaPpmgVnrMvFzY1A6NjZTJ8YsxAIqvIJEUDwTA/thvio0guDie4dJTcgIigY9snAAFlc0lnr+oZgOcX9Ayg85GND+oTi/UuyKEHen0xIFUlGnavGwZJHliAlWkr5S5jrJx04YoFV3UdIlhZNBKOO2QR+d6zTXX5QJCOVywrdtuLl994olkdGRcOIEUvToixr1plQnt0ZWkdvW7PBQnDqesluJM1A0KB6LDKKfZQWdnhoBRrHXuS+1ikyzYzHSMFSeYHKIGMNoUjiySzzEaqftw6VuoOeUdY7FkcS6kywctcF465HGWyQTF6lLh5VPYHGjvl1qg2blc7Ka1NKPqHOwRZeK7teoWJNl7ffM5236gNJxbaXVKgZK3T5SLoM3v6kDGGU2qVzDY52wXZd3uGgeSvJNvGZ8mGISudfcY+FYHgvke9wFA4JlHjx1L5sj9pnTtlbudOSKrVuVZdWbE8pwH0CDKanIy5yTD+9G+fWUlWsKKFXGmBDWQIc60ZgBaTAtYFRDGcHYKkupMimQWmbHZuXS2MUeHAbnm2uuSkeKAyXRpFEBPxflYuybF0hBmZyTzo2CVQbFm1DX7XAOSldFLUv/eqRYsy3JMZn2CD8qYU9QEgrKYb+7ckc42UDt7Ti7sLaOP+sUxI6PaNUN80dTcOUFOE1xzTshZDMtlak7G83nDHIEFjI6zs799ulp1QztrvRnDTnYhyWqKPIMDIDAOBa4PClgpJgK6pjMOwCRFuRMTcY6b4W1xkgYGSndnTxx5AbkA0t9rAACd877JBs/MhiZFz3GM7bl3YvCt12fsH2PoOZ8c1Aq0djgkb6E3ztZBoqbbey9yCkyie0YvXChLyHJXR4t+qnHA/NwpepjzuqY1ad53CYA5r5X/Pp3skXsPyesfOBMn0HcFmdVWuU1G3EyLqr+bBg70J9nNYGIFwaFOLanO2owMSm3AAHRhUGW1kqFogQAcSO+vXmo8XeXUTaB+tGdwbKU9t8c5DdI4Pp77wqmSiUNfUqNp/RxLzpj75XfIoGdX4GmsrF2/Ic9wR9lPOoA9EBwI/tCF2Mt5HLaFC1ttgiuYwvEEztFz2rWnu9iFCwn+OFmCI0Mo5+baIjfuqpa59KAAzf6xLfaaowQAZctRhOhgtlWw596rQ00tQ2tEgODYdwFDdZZLsyOF2eMjLTpjXT/6IQeNvNonei7DoWXkzw9G5lBZ1PuSQ4BWZoehrPX2Rp5CEeuonevoCcCL87e+OJrrNyTbYKZLhpa22mP7fc4u2+r3BJtXX3VNfAp1ymxvRa6ro03vky1n4CxlwTASFi2SWRxOcLF40ZJQ9dhmZ81PYh/IJUebvLIjx44eqUyAqdrFjK+lE5fZS+vXrM2eoEB6N/9t77TCTiG79tVTU7UO8/xQ2X9gfzJFmf8zWMcksDEVrHZPJv6+tXtPDRKaO8BZTQYojUoqDYkuYIfJi793V+h82UD3Qk2H82QTNX+gt9yBdGNta88+ptb7yJHIjf3mP/p8A6SkgF0DkeHhWpje0RGQwB2tjXaOJECPDs2AcVkjcxvnovPYMTaFrAgK7PvLL78UGjfZb4JL32OPgcTKBT49fCi1LQ8/9Ego2vRm21xbMqh+UkczPp6hvAl0Fi6IrNWshWZEY7lX9DF9I+uRRhLo7NPTWbu9IVP2GDDoLjkLdVWnTvcH0JWJYifpOXuUkRbpajqaxgj8VEwJOoiNYKuxEICG6jABDO4C2duwaVNKH1QiA/r4Q9hBhz89VAHUZctiI0dGx0pXZ3udsdhn3t/nyYK6J2/u2Fm+cPvtoWtrFPbeu2/HZtrbNCA6fjw2lc3SUAMAcffd21OX/f7772ZWjgAn9e6lLaAqvwRNl/7QxZh+81md2gC97pK9ss+dXd1hX60wELzV2GJw8Gz8ZzIB/JURJytXX31tAJ3XX3u97P/4QHTHtpu3BYjGRnrv3Q/K2f6B0t2jK92i8js/+F4ZHRsqbWdOfDjHObLpDplgJzWrtWlrcmlV0rXmgNKMN9pWh4S6GAIdfyRD0TFXuxlVtK3WsMj6aFf3yquvl737Pi533bm97D/wSS4QdHXgHKqCDmhbQ2+ibFHoKIV33nk7lAQb7d/DI7qI1OiawBO8mirvKyPDo0WLOSgIITfh2cUUKCkudHAcKOi9rJD3kX1ZvmJpuWnrTRFoSrZJd1MS4Qm2d5a//uu/jhNPUYjQPQd9AHdfFmnvR7ujVF977dXyjW98ozz55JPV4M3DI1aXI6OjcUGl8WUvp7X5nUlaVP2SZ0OWeAgUPOPqkttHqKTf916e68/8Q5Cg9nFGFy9KKr6hT6SpQouHyUFolFyldwi+5tL9yjkr4oJkHDt6PJcMWjh/Xh3+tOmKjeX73/9e2f/xvvLRvr1RCFdddU32QZG2mpd7730gQv6jv/rvcdDve+D+8qUv3VWWrdA15mgKChVZUqLOnaJ2zubBGLRnL6695roYNOtvFA8UlkLs7KlD+ChTcspoMfiChdFMUa9DI6Foon97Y6+h2DKPMgCCSY587XZ3QwvNQhOrnFGXTgGsmjV7dccX7wwS5VnWTfFTSpxpxqFBNpzLpQFkuiW1+Pk1PVubF9R6GF1/JmLYrtyyOSg1gwhhhip3dUMFJ1rvXyeG+7wgk5N+6LPDUXzmRnEgpqYVCqoHqMM/OWml1I5kQZhb3VRcUIoyBYVqWEpFQ8kGowT5UxTuuwRQzZwF6XKZnBj8S4WDC7KvDJvzrkboYtn38b7sv6BAYawz4/iiwyiWZFQYoa1bbwnlaXaqDsnjqGXu0bx5QRV1eOof6E+BdLrDDY/m3TmGmzZdkc9QtvbYQF5ZM7Jk1o2hdRSc7KH3ON1/poxPoNvOZU8bdMpzK+q+IFmAK6+8ujWNWnp+Mo4Pyis5gNraKw5jQ4shm2qeOkqdG6FLFAVoL6+9/trIkyYKzkiWfLFMxEUBldqE42lWIDChtzhoHDYGkWzRlQ06vWxZpc/VTAz9kcEjcbo4oQyogFtGGg2DTrkIsTd3JlShOh2c7nHndYsKxzwdI7UFXxrUTX2KwtbU+DGZ5oMIek+fKWvWrqvD/NQ9jAyHbtQNWZvXGyTbOXAkGfk6a2TmUg0XXeR7nenlGzYEIKktVWfK4oWLE9DS4+6DYckoPak5HBzIeV1vftehz/LOzoPTn0LW6eq4BzXuqYOsFy5eEFCj0Y3+7c8b6lCjL2Wu2CqU0YZpAIWv3ad0+ePY1s53shGcCg47Q+555C8FuSkO35J7neHMA/3Rm5yRSvOoARsHUtAvM8sxO3zoSLl7+z1xyMmTZjG6DXlGLRKuk+ntkcymc6AvIefuJbvj7N58c2coVjIz7pXv4EzSB+Hpz82Vw58fig25cevNcWpk5prxEYsWLIxsOuODBw7md/rSbfOj1C1wqp17MpsXhuKs0Ed0AgdMPZi9UItJJ3GqyVboXJzT2KyuFArXDM5oBuaieF5z9XW592pLOJLkwnnKeNGjqEKbNm+snWDPnf3/dWmSmai1l7V9vQBVfYqhhKg9vgtro2Fk1MYuaso0z5iXIC2UvY7amAagwXGL0y8QuKhzVwXaNm7ckAA7AZSalwWV0k8m6KLuns5ybghlqTMOqH3hbKbD30WNKvovMRSmZ6fLhtbQ5gxEBxidG7g0GgGtdsGihWV+n+L2tXEi2Y2mfki3LNRkjmlT8wSsoJvQo+jYPfv2RK4BihxVdgAzwLtwVtlf7AOyrl6r6YBFj9Av8S0A1q0uo8my9vbGnqsXsj+6xwGQnvrpT/McJQKAHGflvO2l7O3Z/jOxs76TrfUzNlZ9F0EcHantfYZxjoxcavaAWnkp23z2THRnaG1jowF1klluV1t4JrU1/EQ6zAxFTBy2IB1PR8cSiJMl8kv3Oke+KjaJgIONqJkEQEYNnOlTfokfvoQ9kYkCiABXM4y5uztNdwS12rR7JwNF+SICMwFGo0Prc3rir4wOy2guTjBoDxfMR3FslT6M1kHPADnAe6PHZBvZUsF3ZUTo+Liytv8+P1Ae+/Lj5frrrym79+7JyAwNCQzYfPH5FxIMCMjpTjMfdQ996OGHyrr1a8JCIEfe+dCnh9I4C0gr2HXe1k+/8SnIDt1L/7insk8SEew8fXHVNVfHP9+3b2/0C6qszqd01o7XXi9funt75NT4ETOEBEz2GIi5afMV5cprrqnNuEp7utcKKAcHK72SjbIG4DX7rdnV7t17yxtvvBEqKpADhdJweZ2QX3zppQD3ZGjBgt7y/d/+bhm6MFDazvXvm6PQ8BmbOR2VclGnc9eoE6dxsDpQLafdhUcP4aA2xoCSa58rdZL28pW5CGhJnicQ2fX2O+W5X/663LP9/jLX1l5+8pOflPfefa8sWjy/PPDgg/kcheUFZXo4Rz/+8d+k6OoP//APE7Wbvk7Zf+s7386LP/vM0zEYsjpXbrk6/80ImAD9+ONfS/tKF0ntAiWNQsSIorZ985tPprh3cupi2XD5+toyb0qXh9rW1KWqDtLF8qO/+qt01eKcchgoVD8MvP3h8Lg0oto//uMflocefiCXRg9v6b1QLi5O/H3x6/h4RXp0kenqjIJx8dxEEbgWe0llLqn90zMIaXY2yCmhS6HfVE2XtrVXapYzkx5NanPtmooW4bSPVwSlUo9qTZKiVXxkQwqhvp3tnRFyXM5du96OUpK5ghysXn1Z+d3f/UF58cXn41y7+JDBgQHPGkpgcf99D5UtV1xZ/sN/+Pf5HujKqtW64S0vZwcrIhy+amuQocta5ULNQaXquWBpcbtieYLYpoU1eXrrvbdSxwUN8E7WBYWUyhXokFVKZt9Hey8pVn8WnqvC/CDbc6VvAUrKxylipDg5LJRYnMyZmXyGsrbf2nOi5Ah+mx7/dRjhdO6Kc4eIcdTTyS7oXO1URhFlTpG/v2xVaF4coRSRXn11ZohwEEP3nIMCDeTsISGci6bWR6CleJvzkG5/rcYLFAlKkMBexlDQzRg0lJ5QgDIXpDuojHcSiDjrlSvqcFU99wVwePwzc7W+QbbRGaHKuC+e47wX2XfI+NIlVVZbPOlGfl995eUEOVB559W0k5dlYfApVCjWddfeEDnq7eqJIqV77DmDao85ZmcG+uP4MYgyMJ8fVuA9kvbPdIIzsO4MH5wYTwb2ssuWl7d27Qr9yMRzmQtzR2oXnVoYSW78vj2oIMNcZkoARChX8geZFiBC1dztd999+1IhZq1XqfxtjRo62yptQGDFwbF/qLVDF86lvpAzKWPpLspwyroqkv36N55MlkOw0kwxpzs4C5ySZMBP6W45G6OGlkY2ZV/82MfsVU9vOvNZszODHlc0lqE1J2kygJRMKFllMGXuzpzqjx4UZHBWOQGaYkC4da30/Ry8So2baDWVqIY4dRUzgjpzojxvU+iMgvhaCFzn/1S6SUXaGUZ31/5AGIM+9/fX1qpqOVsDPWNTpmdiRP3eskWLk0GA7Do/gBu95x9yGcS8o2autaxWJ+JsQuczYLI1x4kebkYGyAhwBs2i8B0CBXqjdhvrDMVHNsl3QqrRIyCKslTuGNmDCpMNIFqozcdPpI4Lymk/2TDv7uywD8gwIWIHdu58q9x37325X56zfMnyZErph+jAkycT+HiPjw/ujy7h4EB1cfoZerrPd3z/+78Thw9gRR8x/ALspk4L8tzR3VVuueXWoP4CNFkn93qdDGRvb6hg0FLc/quvvi7ZI3ugWYt9cJYAg2RBuyuN6dJclRa9MDNWcPdD2aoZGsFYqOPz5tcObcc1HxiMjK5caQ5XpWnyL5w58IT8+Cx9KcjIqIr33y3QXZlZWSXr0MreOWAm8AXY6mQQWuMEBAN8Eo4YeyggcH4CEfuIsntxTEdHM0rOtihLtRmNgNadooc3ba5tpAVGHNI0wpiczGc4o/Pm95Udb+5IJhfwB6WWmUjtUs+8MjVZ2/iGHjo1WdbTCZo0LVzQcsTQiiZrRnu2Mj5QskIH1TTpwME48vwcYCEnkO8BWKULbrjhpjiQ5IyunJmbSbDUzKQjQ3wacpXOV+YIqVtrtQCXkW+6ysk2239gAcDXGn2WXWuA06bWjR0wZoQs2P9+AcniJdHxTQ0OO+LcZJWTUU8NXXulUyfjMZGgpNKaRhMcpuh9rj3oPDDx7V27ykzbXJpGCVIjZy1AU/aB3Xf/tPCmuwXjqfkEHmcI+VxZNH9hHfJ5cSz6lQ5Kl8CentxL8sCmZl7OucGA5M7cfrrv9oX95D+4B0eOHyubN21KtpB95yPRs3t2fxA6Nptmz/k7WEoy+Ldsu61SaDt0Ah0vF6fQcufH97QGe4fpkNmIp04nQJTJs04+Ap3A/umE6O6qofvS3feU0bEL5fqbtpbNV2wsBw7uz3cKOAxTfe/d98vPf/bzyPnBAx+XP/hf/ij03ltu2RYfDviOCh3wfFQrajP2ap2zP3Pm/xBwrvWBNUtJb3sfABGQVfKD/tJwoZlvx47Ra2PYBy2wjb51R5ssHUYSXbGsRX0dGfr7LGID7vNv6UNBmcCzjnUxTPRQKy8K4VUAACAASURBVPEwFeq5QIe8vr3r7QBx9PfExZHyh3/0B2XBwp7SNjSwf47Q/s3f/E1aGz7y8CO58Aqr/CgeDodv9apy9TVXxynPMB+tO+fh0El9jrUQ3lJWrVhZ0fTxifLZZ+acVE6z4U4ffLinPP/iS2XD+k1l3/4D+ZyLi7+LZ8oAyir4PKeJUJh8i4b0la98uTzzzNPlV7/6ZahhX/7KlzPT4/lf/zpp5j/4gz8sZbYizP/xP/5ZnvNP/skPi0JZB8cZMGyUo0mIdKgw6+bP//zPghrdd//9QWUEZHVez1xNm2UYWmeK/ppCUigFBS1wocibYiu1Ajr//MEf/FG57rpr8rsKHnUdI0hoC9A+3VMo7Lfe3JXvgPZRkE3XJ8geR5EjkmnuFy9GORAw6CjF0fDzm6LvFCB394aOsWjhghj7pv0qp9m5ubguO6rY1q3bUlfw/jvvhzdrkJ5Bhi+++EIZGhoum7dcFQrNX/7Ff83Qrn/xf/zLsuutnXGcyAknTTrWnjjrZUtXFAMX7fs9995bNqzfkAvF+aidbabj9CfwKCXKVGZNYeyDDz4YI2QOjfekRCBRPstY4ixfv/XGKCN/1jQLSFH/hQtlfGw0DQigOhzcx7/yeGSLUQk6fnGyVWzdUxYurtQ0KCmqBJSMw7vrrTdjzBiwhq4IqeI8xMnqqa2oBfsV5TpVi/RXrEhQTun5PMXLsYL+hLrW0RnZ87vWC2GE5uIeQ3kyK8lgtzOQtvY4HNB43+fPDQ29+0t3J+U8OjJ+qcCcooJsUdQCY8EhWbC9r7/xehAtdSAx+mpPOtrL5To39fSmzTKDJlsKbVPEOjo+VuvCMrm61kdRTLIBoXm0CggFU4xOWmcbVjk6Fl3xr//Pf1W+9a3v5HkMov3lhMn4QU3tLaSR44xKum3rtvLYo4+VV199tfziF79IwI5WakBdV093wAoGD69e62RBDsPqvnAm2zs6U9On3sW8EwGwH128yNqZs2ejRDdu3NzielcD2zQ+IEccgtRVpbV+HTjoM86bU8XIzM1xVgTzQ632snWGzuTExTJywRyG2imuoWJoz+psyAJHUpdKzv0NWyv1x/dBIGVEODACD/cvhrC7gifWKHhQ01CnjK8LTcJnGtl0RpyRUKMGBi+1Hf9w957cfdRSTicHwmdk1sibAE73uj179wbgoWsABt7JndFBx9r9dwL1Hg7i4tBk6CcgUMUOZjOrwOc4nBzvBizQna5yyyuFJ12a6EIOfXd3ef75XyX7jWLTDowQ0s3VDHUz80QzCF3o2B5yA9yBAtKhngGVFXBzYOm+w0cOtYY8N3WQvXn/zKXpP5t3cBcM/uMwohEpOPcuHAA61UHYL9knOsJ5CGBRTQR34ei3t9emIAKZy6qt0wwDY+Chhx6OHNZRBrXGA1LsPO2fgFKgQycuW7o8GbCVy/DbnXeda8H5Hx4aiW5ZuqLuoYCDnpB1kSHioNOFd975pfLee+/k7zSBsTaAnr+3vjXr1paxi5WlsW7N+tZMqQ+iZ269+day+rJVOTeAgGw6Wggu/8GPPy5fvOOO6CR3jtMi6xxa4vz5oap+kpb3zmFt6M5kwJowEhrASJDnPMm/mizBPxtg8F9GRXTpeladTuCYvUtgdfpUMrNNB0UOMB138803JaCz15x0QYp3Q00i47K7urP6/oMH9sfxETi5M4LD1IUuXBh6GjkGynCo6Wt32P/7ez6JQcw6SWnoADG+844781x7BYTLaIc27bb3R86wC+KwR7drKCFwqpRjAAcHetVKAW1PGRw4m/vBKWZP2JKmwYSmKgJGOhe7Iej90FA5+ImAvz26lgPtvdhQskm/ktfNWzYH/PJ7snXeiTzQFWSVE+0uWlO967W2xP8DsOy/rAdgi4z789BWR9UprclnZQ3JGRAAqOJ+Np042SDZDGfovo2O1syxwFVgr5sqnYWizP8JQNHqvJXi/+Hh8tHefcmcBRhEC56bKbd/8fbccU1g7Fco5UMXyoljRzPDB2Brbc6H7lMfEx1+3fU14HHZ22vzDe9Drzf1rIJhNg6oCbi/7bbbUxPuHbFNgMnuXzI0OooBRufoxsEEdVtvUkoxVnbueD0Z6QbM9XfuMJ315De+XZ555ueZSafhFV9HBvitt3bmnYFj226+Nfvtx94d+uxQ+Z9/++OycvnKVoOIznJg/4Fkv++//4GMcjhy7FB54mtfLzOz0wFOrcO5LtR1dXou/vcbr+9MF7dHH32sbN9+d6UPd2TgRvSdH8O7fZ/xIXSJe9vUdzfNIoARFXzV/VP7+b3ZD5nd0l7rrvipaVQmA4eGJwtuqlpm8F2IjhjKTLPRAKrpUKc8pru3LFu6pJw+eSJ+bWjXrfq1JumSdWpsMQIcaSunTp4p/8+/+7/L4MD5yN9jj3057Cb14hgaFy6cL58e2l/+5E9+WDZcvra0DZ75aI7iULMCQdd1Q+GddLiAQ33Bhx+8H+ccKsQ4Qpkz52Dliihth04xWNx9d28vK9esLbvf/6C88vJLZcuWq4KgyADs2PlWefX118v42GQZHtWKd2kmmdt09BcbwxnnGEMMRbqMC+6/gXQ232ESUk4CPj8FnIL7RWbRHIrzg2PpYLbfc++lQnsHlIzH0WMRQApR2vT/+jf/qoxPjpevPvG1OFroFowfZeVgaqeujvLcL56NAQmPfenSS/QkwilNL9Usdbh9+/by5JPfLEuXVppTaZtLBFqH6S0JxeTkyWNJSd966xfye9o36yCXuUODAzGuHA6FhdYt6+UZEAs0JqlEjiQlKHOmKOy9999Ngeu9991XPtpbI38Fq5xdStA7S1dzHiG+KFyc2vVrNsR5ICD1rD/IMLlFSxSpogYYBnom6T8Zu+qcbUobSpfu9ddeixHvaA1zdG6/949+vzzyyCO5YPv370uLacbCfggAGAd1IBAa9EQpU+nudDhp1Rc0AVHT3lh6VGBZ0ZjuOozy1KnatlEb276+DKzkaOOe10GUpyJXMUxLl5ctV11pDlacPui0gBWPNK2pJyYu1V64VMm2dXam/sZaBF7kjEFwzlBy70Mhc8Qgo7V15+EYzBSqT4yHNkGZUyqKNwVut95yaxSegluGqNZS9cUh4CAJEMge3vfzzz+foBHiPjdTL3uaLOD2Dg8FGdOKvRZ8fl6WLF4WRc85oXgp65odMYlcEffismZ1Nf7JvK5YUc617pE9dL84BYygd66d0XozQ8sP4wPdYkQFqdAswfgzzz6dLMddX7o7yg4ihkYlEGIcKTqI94ULIzH811x5dfbV87w/dBzi6D6/8947MbjO0RBD9NauztoGtjarGEqgI3iTfeGYfOXLXwm6OTl9MYDGxXShW5/uXGiYgmX6w51g1ARWDCq9hZahhshe2hcGXMZP15qurva0lW6opjLU0EP0r3Vr1oUqMDo6XL6YlPruyLwMmeevWrmyPPjAA+WmrVvLkWNHElh+73vfzzlpUIAi44ybjkYVNa/dLBkHgQ4j7lysS9DTGGsBp6yU7FxqdAwpDfg0v97fxYsiQ2l1Oj7R6oBUOydBIXe99XYZGRlKBtLnoMi1ffJMQBH7TDbpSzoZymj/BJyGNpI9NUNkS5bqwEFUvfkJjlO/MT0dRO+6629IAPniCy/EQZHZqTSxrug+6Kbhrp6DRsjR1M0nnXvCCKgBgGxk097UO3B8yKjhpJlJtLi2oA4dQ72E1rFma03W7lH2sKlhYpyt053giDO6AAigifurmYW73RSM08F0JqcnQ/vohxYYBuxDFaRf3RMBnM83w4x9F8eB3uOcrVnT6iTX6rb0yYFPMiRTwMnx9Z6Mtw6Td9+7PcEpxygzqforQt7UXnofNunrX/9GHOlXXnmlNrAIxVkGbqhMz83WNuNtmlucyLmwkVMT9W7KmgDVnL8W1mrOzg0MJpMADPHPDTfdGPoeRJk80Zs5i1bXO/ustrAOUhyolNme7siZd3d3/INz7/c4K2wSnZd6o46OdF0DVqlRlSU9dfJ4zhdn357ImKG1+xHw0fOy7T7rTli/72ebZQFl9v2+vXNggMx1a9clW2NOicLmJvOVDKoC7R5jCupcE/8/PFxpzdgJvpP/4B/ZHs7zsRNHMzOH42l93km9LJ3I+epoR32q854MUz971giLRWV45ELqTMmLu+Bu2wOZBYGDwIb8ck792M8wGBbVYnsyjobPzjdtl4E9F0aHkzWkN9kai6SHZLWiz9esju1gkwJ+ZVBtpQAKGgECaNGCSvIn68kHa2ygfRHIyZg4E+t3zoAWdrGpF6SbMq+tw9Bvtae6jxpHcT46hm32nZnLdexYAm8+QN7/4/0BxTi86bba2xXgU6CnLscdyeyc0dHy2Seflnvuuae89vprsQHuJ7+ALkpH3y/ekTmB7GHfgr7YLYNU+QPeF9XS+1tjA0YIstn2phad3hBYyuqa2bJJA4YWYEYHTl6cThde2Ro0TbLY/K6AeujChXLj9Vvr3KS0Jx8Le0K3X92F3Qc6g161l5GHizrGTQSYqGMHOrImNs/9c4Y/f+bn5cLw+XLPffeXY8ePJGsLQAQY3HzjzWXRgkWxubs/3JtA1TPVo2tTvnzFkjxbkiIDbI+ixX9W7t6+vc4SnJpMJlsgwzeiHxvWDR9WcKbUAUBUW4N3p75PwkNM4E6jp6cxUS8AQFML9UAry/DoSBkd0wyj0oqnUB7pcT7NuEY8i/NddBsghDy7G/4MoI5dRb+ZfvCnf/r/ltOnzoRGDiAl18eOnQiAZgbm7j3vlm98/Wvl8k3rS9vZU3vmGBMOCCHxD8XF6bCwyktW4Dk/kexc21yUbh30uSgLYQA55xZ77ZVXBfWhlDnwgidIHmrOK6+8Vp56+ukyODBUpmfn0pXsG09+M3UtnN+vfvWr5e6774kBj5B3d6VTF0VBUVLiLjkH/ZjuNGhCS5fW4m9zembnwpN8c+db+f+HH34kDhPeM0eK4YVSyTrodCJD0aCqEFCXhUDZ2Ab59f5qAn7+86fynuqICBv6A1SOYneohgcykt/61rcT5WYWw4oVGaaEF5ve68uWJKPiokhTXn3VtZnp4bJDGe27i+L9U4ekU1hH5Zr7aYoIm9QzmleiYnScCQ0NaqE6uoz1Z5p1iwObwrnp6SA7ULFPP/ksimrt6rWhVFU+8VAidVmCudJRTp3qz2dvvW1bOXGyzodQs2AvOfcQUWlj2aHxsYmy443XgyxDFzmAn356MAZBJ43MDJmZzcVyJhQKBXTPvfclAONcpUPO5FScGwEOZagYmxG86tqrYsBcAGiWOUzoCfds3x5ZRLnYfMWWXCAXHOJnL5KKNftieKQWOneabL8ojqGAx4X3PowAY23f1IswWmp7yAPZE2jYJ04qFJ5jxuFoeK6cJoiIZ+KBA5HMl0GL885N4eerr7yS/77yyi11AJ66gARCFFztiJQ5G+Hsd8XwBY1cs7bMm1dRz6Zb25n+U2n5XWlEtduQoZoUgv2lEBj6zH2Sdp6q838WLVp6aT6D4ODkmZM147dxYxy83R9+mKCN86RGyncLJjMXA82iVSvGQXJmfgd9TzOLdWvX5r/diQ/e/yBInnOgBwAJuh0KtrvaTVk/FGdDoARc8e4cq4tTF5N5dRZ00MMPPxynVDcVHOCGpkixWg90VWcoDsPAudpwY9MVW1LDkAL8s4CYA626lNpwADLOGa1NCBioyfy+ANI959jQhSg3X/ziF+PcUbYCozjO6gK7euOwmE1QEc+p8s677+T/OTZd6kFmZ1P/t3b9unSvQwkyw4QDSPcoJjbvwveRB/QxTjTjoUsjeYOA0jfOMV2NWs0oOMH2T2bSntR6oU11MNv8BTFSnA7vIWh1xrKmzj9NYuZqfR5DphkBo29fODy+jwMIrqv39XT0Z9VfZ5PN04pZsGi4XkWlLyQICL2hb17eh5fpOfacwWvqZjhvQWHNz1q85FJnMI6hMxcUrlqxIrbD+t2t1AD01zvqeX5/dLi23O/qqVO4yTmHt6HvkPnmz+gV+qXO3TkRZ8P5A9LQjSpdAx17OkEAHU3W6RngRR1UOJLvp1+8syCQrvJ9I8NjrYYBJUGFQNa9pmMmOC/j4xliSM9cf12t6fjFc8+Gy25sgW5pZEFhbmpjhnV3Mq9rRTlw8PPs4+1fqIM/PZeexruXvfnylx/PmT/7zDNBrOmrZSuWp+EDcOzFF54PgHfDddfFIQCeBbAwJ67VbQqyzZboTIVFIXA9fOTz3Psmk84OCVjdWXIGneXgoaTULoqDkTlnCMmnm4BKsgznBs/Wrkwrase7zOMrJaCbWjw6BxgTZLgTjXZh2BCCS7a/tvU1zHc2ATOgha6M33HNtbXxy5EjuZP0CdAQkGIdgld34PkXfh07ymESyJNP+kr9prXYbw6ez6hLVvdBr3IEybogkbPuXn7w4Xvlq1/9Wug7ztgam+5hsdcTKEJ9AWA0UTL8UmDZ3dUZORFAsH0ATvfBWAdME4Ay5gpddO+99wVAoYfoDQEDeb/h+hvC3njttdfKE48/EX1//NTxZBC136dPkmma1xcbjUXAGW5omsAjwb53kkGiX9XRKkpnK9Un0tlsHTn3fmQO6AYYIV+aBgDnyOorL78Y+hXbRIfVeYfmpvRl/4DZV1xxVbJKQDBy0FCY6LWGYn340OcJYtlHdnx8ciLgVzqnpeU9wHo6TvCc+rm2tuyjNQnEKnuhI8EYXaHpCXv+jqL5bbckA6Q2xF2ij/hX5M6PvVAawT6hl7MJGQ5+vAbd5n2xTZmldmEotm3D+o2xjxeGzqdOR2BIptT3VZZBW2iJZBQteNOmy0PXxfxJUGM21OhoAGUOuwC7acwBQLo8NswIg+OhrvNT7PHPn3467/i1r/9GmZmbLnv27onO5Bvdtu22sn4tQEUQOhTqsy6rA2fPhPq6afOGNJVKnW17W9m44fIE13SZfbZ/dHlT02ZPG9paavFnGruhvKM7e2ItqeuXnVc/3ip96TajzrDeNNmxfxWMqqDBbJ2N1gJY+7Sa7mjVoKZJRR2xkrEexUyyzpRLuHtmXv76+V+VvXv25Q7x3e29LK49JycvvfLLsmXLxrL15ptrjY6IuiqySnMgnHW+QOXtOyQO5Mho5TpbpIyJiBBvLinIifHaMrY1XKq3Z14UXrq3tLWlmPiDD3eXnz/zbDl3bjiRXG9fd/ne934rRoHStFAORYpqJyfyXT3deOcbWk7Qp/kMxc+ZUP+SdN3MbJRP03pUlG2NnDDoq2JkzkxTpJ1amNJWXnrphRSlbdt2cxRdgzxR+DkIh1fayk9/+pPQomS5IEwuq98zhZpztnfvR605IZ+VP/lf/7cYCRkZl2P+QtHweGueQm/QzaQDTVZu1Y2kMBDPEX1kZjYtThXRZcLsRC16J3TezwWL4WkZJ38HKXQpm9kYtbVnrTeRSq5pP9FzbclMYNJ1DLo0NFIuTkzmndQ4yHDIBhh3c+DApxHO665XCzGWBgkLFhJuPO3lZd++j5MNoownJibLC8//OoK67Zaby9abbi6nT9c2lIwiJeKn1qNoVb0qe7xj586g4RQVWWsoU5Rf0+Z3z97dQRWtH9edXDBIaCs1PV0HbaYOZcXK1JK4IByazNQwW8FQvdN1WjcHHgJlE+2772H8a3F8na8hMPXuDIZnCYwo9r0f6ar3hWQtwv2e15ez0bkMwmEfU2Q+NBSHmSJjcDjCDVdaduFb3/5mGgT4PsEkRLlxtsm4IAuQAO31GXexu7svmTBOlTa0FGEdKKfd8FSc4+XLUHAqSlid/P7sy/oNG+pwwdHRcuL4qZaDW6kah48ervM0LluZVquZIB10tKJq9uHk8WOpdWIUlrXQdQ6g80UvhSAK2FOHAXwYH88sjoHBc3E03GE1Bh988GH2/8DHH+fzwIkm22p/GPMly5cFPaZUGVmKyrpkKqBFZL5pI9s4FgJiTg+dwHGft2BhnFcZsCjjixNxRDjy6IEZOnr+fNbKmWdIGlS9oUHQSZdfvj53JgX558+Fc02XoP1oo1z55mORv3TmW7AgDjQU+Aq1VV1daT9//sJgueuuu2s3noULy5Kli2pN39EjuQt0mjMLJePkiYA76K91ILLs2MXc4Xp/DSZ2R2ci1zjsAkDAT5P5cvc56uHEn9HtZ1n29uD+A+Xzz49WytaqFTEQKY5t1Qaxypwljj7507nMsxsqQmZmDJ7LfhrmRldkjsqyOumdw8uhtw/+3776gUBzpMiUf6c1PapkWjlXypI7zZn1GXfx6i1XhsahcQxnhTx7fwXs1hsUXCMCdNCJ0VrbdLpOUEdBboAjZ16zezJttbU0Q25fONF0P2eNs0IP2et0dpsYb3Xemmg17xBMHkogAcygw72n2s3ayKHOVmInBfpkhcFH15LJcVZkF33n5PEaGKa+iYwKYtvroFJrAdwcOnI4erPeD+pqrgye7Y98YEkoDOcs/O3f/o9kgb/6xG/knNBBBK1oZFNq1tKu1oyd/vLg/Q+kQ+GLL7wU/SfIBIi5A+grZIgOvevOu+I0vf3O2wH6EtCbaWbw9rlzuYfqJNwfmX37Sq9jN9AXvp8etZ4wFEJx17mvq6zfsLHVVTCiUWnbw2oEVsZZdc9S06ezYUdbnDKZcHoVaJY6i3m9CT4EEuwYeUiQPjCQzI3APTpBZ6322ljJmu2BrDYwqGY8cPwXhz7OIQPeme2HPmxuDdnShEfAlJbVawFO8+LMos4DEwQhzpK+ILsCQf4RvyazytLB6qpy1ZYry09/8pNk2P4/pu7DR88rSw/8rSqyqljFqmLOUUwSReVAhW6ppc5RHUbdM93Tbg8WttdjwItdw/snLIw1FlgsYMD2emxj7ZnutjuMp5NSK2eJpCKTKOacqkgWK4fF77nfS7sahJrF73vDveee8JxznuN5NYQLtOmNGliNprTUufC+gkRrwMdi+5SKkmk/gmNZLA4k3ciuLl+5PJkPgcot25ElrcvZdC/rCTi+McdsuAIggnTlXXQUX60p9aO/6SN6w/eBw7ITAOHKlDUn32ePAABKIPk1mW0nYM6IBcOKJ9JbLeM+OUk/VPZQQRQb3JRGe/5KjKEsb018BnoYCZFyQSVmQGxovXXV+zk2MpJSc0CPjDPQ2Xs6i7JFfJkyPZvZZifPnIpP4of9FQiTA3qFLXdelTqz5d7dXpINlUT8Ye0ayFMw4wJD2CVkBCj1ZbdG0p91IfPc2DVVL4A9/W9LFmOjnC6zAobx0bJy9eoEC/wpeoQc8lOsCyAQGCbYSqk8P3FUpuJUdKksamS5pydB5tjkRLl1x/Zy9Oin6REje+vXri9z2hAfjad6SqD80ksvlSef/F6qGbq6UfjXLEp8/JCmXI3/0pQ2Ymlt1SjH50LiwJbUGYf9Zf6A+UPnanla59z4USmJpKhCvd6WQI+fOXzlyg197UJ0hLUNKUZXV2lrnxOynjltSjMrqE8eapwxFYC2ljvqpTRMWAvI3JTM/v53f8h+yWwCFLRbpN2ko72cOPlp+fKXvlC+9OUvlbahS/tnXQTC0Tj6nA8Hub4c1Nqm9JbxybEW60Wlj5Z18JnGMUhjcmtmjtrbPOjkVBThzNRMOXL0eOilO+d2lw/3fhyjJHIWhXGCKl3kcBAgtIXKTGSSKCIZFcL92c8+mvRbXVhNVNeySZAOTs/s9Ey59dbbU45iHg/lJuVIYSR4aQ0y5WxBMaQPBTq+L3IUWPhpgg9p1p///GdBn7/61a/H4aVYMrV+qdrTOptDRkdQ9c/+2T9PGra3V0A4U9rnaMzF8IIprQYfYaXBHHTtWqsnoidBprIRKTfK0dpCDRv2JMadAedYJfDp7cnh4Bgpu0m9NFRbA3LB1X88SHdqrH3PpOzBwRi9KJgOjV1DZaBvQTl7+lx58YUXs2bKHTDAoJeemJxK2njr1s0hWTh1+kTqrClm14U8ak6GErgfg795y6YMCl0wAHmaV0utgmxXmaJMGHyBKQd4165dyQKlZtagqNE6STv0ud3dcSakjT898mmcHoYE6odmkxPA2dcHwcHgAGjebdBeTlGQG7NeWgwramwhWA6552a4KXiBCQUqEKL4HCoOSS0hGs11/fic59Mzwyg3JXeUPTQ2LFkG0uoNQh9+/XoCkPRLXBuOobUv5kRRuBwcrF0oIbGFNI6w/fRjXYMgURYzJUYg6Fer3AxdL65876mMQ1ZOPxw5teZNjXXK7tB39vWXc2cv5PMcbAZudFxpk9lAJUgrAMO5SUZoYCD3PrBvbwyD9w5yMjqad6H8grD096csE1IIaeQQ1xkH87MfPg/BJneM7+9+83cxSGvXrIviY1gE95kv04bqs/awBDU2uK29PbJLF0Gy6Q6/h4K5bpojr9Vpyr7nbNUhYl1ByilkKBr55oClrAsBgFKUfigcquLRIEw+C5rigG3bvq2l4J0xXP11+jNdhxbe3w8e3B/ZoVOUaXIeoLGyTBA58jo5rdxka+5jPXp6axmI9c2cmKuVurbJJgs2IL+11KfOZeLoVqagmkmrU89rICrbaD2tOyCj6QsjO00zsSyNzC4ZZ4w5Z6iwMVjR89aOnrE2fvQ+CHR8X48Ku+B9ObiemXPhvYEBnkf5VozUDCbOymxn36w3HUC2GCNyg9pcmayAVLAjyOdMNxOu3XPj+vXJiNHJySKi02+D7HVkDVyPI6AXpbN7bnQpHee82h9lHOTT2gjm8l6zlUa21tkLXOtsl/QDCuZLybnQ+5CZMIVDqidmWQJHz9VQ+y9atCQOPN3KYFtzZY97934YB0JTsHXNEOiZklkUzlIYyTo6kxkkI553/74DeR/OvmyFMlxlfd7VntN17CPgQ1kJYEHVBeeHnsncjjXrIr/OhHseOLg/a3fThpsqHfWudzO7Tsk2NFoQIKhauGhxskQcCAG9Us2Ua86dW3bvlpte5gAAIABJREFU2V1OnqgN/faOLbPGHHnvRl44r7WsrysBRgKJMbTal1qAS6WDhvB79wSqrUC9tgmoXqBv+yoL5JUrdQAn9tcaCyWwbhqUq23oiv2mo1euWBU7nN7G7nn5fALKEFNUp3UHoGxiMvaiAZecw5BQZMZanbnGubP3HH6UxDLBdMYKGc+BgRtMXQK5qZma6fFZeyMY8l9ZII6XrLQzwR+gH9etXpNMjfIrwICyQ+cDkCOYpasBTE2vhcqQOuoAHb2ga34ILDjZekGAR2beAT7JQ/+CvthgpVucb0GAdRU0BCDIXLhaZgZACcuu/yVrWcmn4hyPVXsn2KI/ZAR8j29Bx9Qe7NH4IMAsIz7OnD6VvZXdsG8T4xjWSqoR6Jz07S1aHFvheemMONVsfeb0dAak4c/wa9wjwOfEWHwC5519ka2yJtb92tVKSsOPcJaAI85pHQNRWX8HL16Ojt3zwXsBZAGY73/wfvpVybx7NBmGlGi3mG7JE11q7/x/52T12jVlMR2qvcDst3ndZaC/tm50tLVFRpoScnaFLQOUd3XWrNYbr7+agEl2cX5/b84hm0IGOPsyXcaTCLQ9M5lgN4cuD2ZN+BUy8sCxL3zxSwlA+NGff+yxEGPIsDsXSDDcV285Ih/+6d6PPi7/9H/5p7lXZ6cBrOYE9cbPvHaVHazrRVacK+BTMrUtsgy2mfywCRlRsmRp/A3nd+36dWmtyHy6xYvjswGsfJ7tlenKGc6w0fkBR5sSP36GpEdGEJir01kJpKxXIwMZFZBZWCoD0LkL0oeSmfu7//abUO8D7si6c0aOT58+US5dvlC+9cTX00oSMgJCPDpaJ542mRwPRqlxGoKQdXdHodE8nDMCwnHXwFWDnhr8zJvTGcPOMCYSTInEbA7WoUNHyt79BxLhHjt1svztr3+V5mQRYgb73VXT+oIK6Uv1l+5hwf7jf/z3WdjvfOd7ISM4e+500oqUrgZKiCgGEAEN+sq//dtfl1//+tepV0WB2Du/rxIr7N8f4f2TP3myPPvss+XwYdTIj+T+HLg03E5NxdgRbmUbSBCsyw9/+MMqcCN1VoffIXL43e9+mwZ+Su6f//P/PZtMiGSdoMRp5pw0UbzVzNlCpCkLay4Y4KAOD0t99t+YeO7+vu/9bb7/QiEZrYrstGXTr10djiFCIwgV6enpjtKEHNl0h44QQvj0UTDKhEaQsu/jfeXAvgOpxRdghsF2tj2CdCaUpiuilC9eOFeuDhPYmTR+MRCvvvJaSg62bdsaxIWsPPHtb6dnZGz0epxt6DcZcHgaRpnIShs68ooEQpqaMrWm54kDopzDD6O3671dUbjKDCoLTm/kUrng9MREjAdHBCrinuTVv3GCDUxVf2/funpkaVbEOeFMB4EPk9p0HCMnxr44gJ6T8mlKLGSxOFoylZATzxqkb35fsiGc1ZphuRZk1AG1/r4P6YAa2Rd9LFeGLt/oOaqG3FC9GtzZa4pFxowBcH1OHKeTk5VsTVfnjRkf0zMTqfNlAM6fuxjDwNnIZPG5cwIaQGJSNiTgnqrNgxx9gefK1SuDVvk7pzTsUxMTURpRbvoDzp2N86jE0tn3HpxITi+GIM9lXTkFBi0K8KTanSXGgyJiNHt6+7L2L73wfDJM9923M//GgJNRrEELFlWaTz/OZe0HrDTSylwEOj6rb8L+uT4nTNlbRfQruuu61k7kJKC1dzIJTeOrQCgI59JllTXp2rXU3DdOlr+XORXJYgBQynLEZCTGDE+8Vlln2kpt1vYsArG77r4zBlV9uKZ65RIbNm2sstBCxq+PqmE3yLKW5bquNWv6FRgeE7atmeehW+wlecuE7Xk9kYGmr0qQJgMjkHQ2ORfpXdSQ32J4tJecnBpgY5Aaj87TL+Y65B/YwGFkwCDhR44cyxnVlwMxFXhwODh6AaWGhuIwhKno5Ik4sZk14QxMYSfUA4CqeSylEQAAGUZoM3llI8wQcQ/rl6zB8LX0OgAzGvlKVnNGVrMzmTrghc8tW7I0Ov/C5fM3GCwztHpcA3udUE9+gEaMpIBHhsq/NUEKx8za5HOTEwG5OEyePQ7U0cPRO3SE50hlQGdX+sc4/GvXrrkx64l8CagzPDBIKAd6ouzduz+Op/d3dgybJo/2VdD50YcfReadfyVG3nE2xCZXEqDICujRFKC88McX8l7QbeAaFF1g3wxz5WDVXr9zeQdgCVngqFs3756Sn5SD1bIyGV/y7mzSc4AUwAxd4n2R1dQ+p+Eg+5Wo51L0quCCroRiO29NaSsQhSC5vh9BWa1AADbQZxhNR0OiU+fF1Fk1QKlk31qlSUomU1HSGvLMmQv9NzrkjsrceeEiZrba48gOISagOwT1zoIz6GwhjqAXK2Bk8HIt867zkmqQxBmVuVFqdvTo4ehE6wMgY0PDNIpR1Xy8tplUFZCdBqgAxlWKb+ATsp7ROpBxrM5OSl/NwoXJVKWnbbEKlbo3tXx2IvqOTCbQWLY8Ze98LWtIb8n8kFvOvWuziZcuX6x9oQZD9/Qkax1Z7e5K2Sx7icE2LHctv46sW0s/TRaHA8/H44c5B2TU2rHTAQ5Onsx1rTFKb89Ol7G/rsGBV03hfAqW6HnP5JoyEj7r+4JA6yZY8Z6eA1FFZlXNTCdTMz49kYACCEDHel5yl6obWcSLF5PdtGZsNdtP53nWjrb2cvb0mXoGTp3InltvZ3rxokWRV9/DZMsJJyOuz6d0vrxLM1ianC9Zvqx0zO3IWWdc+JZA+8xmS+WA9+rLeQ/7XruxFsvLxMRUdOq7b72VodECQ0mDDGSdA1jrCXNuGPDGxvMc9GpKh1OVo6dL/057xnsIFr/8la8me/nam2+UJ775jehJ/ubIiEHoE7E7yrx+/7unannx0hVlTmcHnDd7IzOKEVf1w7kz57PG7733fggLmpk+keFW/3lDp88voyMA4EAEZxUwKcNK59lbmSbf44vKnCr3pGf4f4JSdoZuqT7XQPaAznReGzZX55+9S8AzRe+rHutMvEDWPSv/EbucIaZ8o1Bfj43FhpjZJRGyddum8rWvf620Xb18MKxrnCrOoiyKTWZoKaw6hLAimRNTlaI3jupszehotqewqlJvy4bXplB1fFpF22qEPzFZ9u07WN54860ycn2sXBy8lHp3Azc5vZTCF7/4pVY0diovTXBwc+uL0eQLjZHWs6j+QLQoHGxnflaurDzzDz7wUHn66afKRx/tK7du3x6HIPMjrlQ+bopIP5CU6iefHCif//zj4fpmfJsyIZR1mp4FV3/1V/8uguU7nEEgFHQQQlQpr/82wgUx+PGPf5znTDS7aCACZA3rFO7ZbHKDdtpo/7+ySZgwr2bW5PdKB2vTIJy1dLDSn6ZUp70j6eLUQs7MJqi0LxxlZBFY1xgMnyOg7hMnoRWVRxl19WRvfv2LX4fNw3Vqw9msHUtD8P6DB/OeskzjYyOtYZXoHjclaDhx/GSrOb4tqIfG97//F38htI3Dqb66kkt0hSKRUgpS2qrjdyiakrqmLjRli+Pjyd5xbAWUDv/eg/vyd4e2adYmZ1LkbWHIWxjUC9LDeNlLhAwCQFSqMn0QkbY57VGg1pqShopR/Jw6zjLFkwboFh1x6B8XDCRQgZQ35UPp/WEUW0YfiiQr1zhWEEgOHpQiNf2t7A5n1nsMDV2+cd0MgRy+XmvFBwZuUE6qu2UkvINGbecmg/k48P3zk4XhOKGWhJJgDcTMZu/JI8QD6gYFozh919/n91R2OGUajNjmbVtaA/qu3yDgqAZobYwV2eiao/fpSpxp72j/PQejEsV+8WJS1WSyGv3xEFyYG1OD/oEEflgQNbqeOn4yDpoza64EsIUCN1FSHbJmRwrLnjD05JCe4WQkGE7geCHOGqeL4TfTg9Po3XyOwyaDdfrUmWQFOfWMiMyK+nyEHmng7BtIfTlHsaJZqFFrWcdYDNJY1gmhhiBHPyEl29mONWak3LRxQ0ponFElHFu3bUnW7io6VODCTRvLzgcfuFEWxcjrr6oZs/4gnekPGLwcOSEHysKcIUZaZo6T2chWsgKt+Vqh+25vT6lZ6sjn9WRf7LfveG46w1o5Y5qNMQAxYj5vXe2PbIMggI6E1ANCvM/BTw4laOmZp3yqZmrijE2Oh3BF8OB9gAquTYf4d+Wj9EzKE5yl6enYlgxKzJBTdel96dGZhCa23sczczjJU1+rRCiTuju7ss9h/cLU1pojZsCe+10xwDMARV0nyCMbJkAQFFrgJhtEr9tjyCNAguNNNyiFtY+ovekTGTB0zJxHZ7Y6wa3zYP5LRyVtUBKorJW9sn9kL4xjc+fWSoKZmSDf5P3W7bdFTl037zOvJ6VwYf5q6WvrElKCK7UkFYW8QEPZtF5IMq5kqdGVFam/lAySsxdgrVW6ygk2X4qekkWzP94PaQWHz/uEVRGwI3tk8GNrBpH1zPyrjRvz/j6rHMg5NCuD4+LMbr/Fvp4PqJSZZGPjAYPsqWuSMUi/EiR+QrK3kPOc56vZW3KqssP9vLO1Ia90s/22d36P0XCgvy+ACidQMAT1rt9xDbTt7VnrzEUbJY+17JPulW3moPs3Z5kjTmexU3wLcqfMj1OdEuYrVxJ0QKqrrQbozkZ/OAPbb70lpXbkQAmy4Mm59p0GpOFzRGdmjsqCoNNhoDLY+dyZnAP2CjAjM2dotQoXFRN+r4xJOWSCpBa1emU3K5Wed9GiPOfwaAVzrCVbH6ChxZJlna2Z3sGczZzx2s8iaHdu/Kkss3WWjv0NQYpsWxzp2iju94JLP96LQ8rXsE/pr22NKRgdu57fN8Q9qoaasnP7K/NEt1h76+Y8AVj1p7LHfK2FS2qPGZvmnekyQDJdrIwTG64BoPbbOSEHWgxSCmxAu37LlatalM7zk2GqvYcVQHWG+Caa6dk7gbqAiS7z7J7zBgg1d05Y4NBp8+fu3/lABl8r+V+6aFFsfWZuobhuAZt8AgRB9uTShQuZoaZPmP0nY6mCSq91reCg38K6m8qK7nLh3Ln0usvO0NnWwfOhFkc0woY/sPO+ZENlII0lEeTRyzLRv/rF32agpsTBX//NfyoPPfhgqmm6uzrjn1nbOv+rL6NFJBeA5/xtMio4BCxKQFhzpXYf+rclNWOI6OLTw4fCUsoHEQTyCQSf/PsXX3ip/PjHfy9yZH9qZcbWrI+g3ZkR6KLn9g4bb9oY/4ffKttd5e1sCB/ST3zmbJ53arr2Tr7+2hvl5ClMw9jilPidqAmXeV0JvAYWzC8/+fs/KW1XLh6Yff2N10Pzetttd4QZiVOVUoZxzFO1IT4/bbN1EnqrHAr8L0BhxJT7OOACndq8WBmiHDaDEBON7t1fnn7mubCjHfjkYLnjzruSprNxFvfhhx8KKgxREeEppYLAYPiiOLz0p4c/CXPKzp33h30DegcZoLDeeuvtOJ9/8r0nY3iXLlkeodZf45pYZU6frlSO+iwIFCaUe+69tzz88MOVnaZFj+f5R6+PxXH5l//y/yz/+C//SVg8glD3VKXgns89+2x5+qmnwJ/lz/7sR5mf06AP0okiZkbPWjYsK5Q5p5BznJKkVraGwa588yXrWcs9hpMRkNIeHKqovANYa+Glhzvi3NR6zLGyYmVlzWDYGPcGmUj2yGCw8KErucGY1FM+2W89j6YkAh1hSuimZ4NWTmaujDI2gwH7yvqNeO+XZG8EIgyrPiUUzIcPHwqT3Q/+9AdlaPBiZY5Z0BchZoi9W2OwMnDy8uUcvtTCTk3GIU1AZvBia2I7JfTgQw8FgT105HAcVUiPg6Q8w3WtD+TcWm1qDbhCB+yQxkEy/K+zq1y7cqWMT0yWxcsowIrKUtjWTzbG8zC+1raSXtQ0vUwgw0MhMYK1ia4aCM/R/H9OQxA4BmxoqPaXteZ4WAufT71zma3ECRs3tMoZoc+GQo7e6BOjPCjGzOvo648D4VrtbR2t1H5baMtRsJIlZQOQnq985Svl+nBlj2P87Qsjr6SKAkbxqvxLH49zAeXzTCvXrIxjmHp11JcXLub9KSGonv9iEHNN8px08+RkKxgfjUNgz0KJLXvTKl3SXItemgxCecy6WLhwSfn44w/L9avDQXoMDZSN8DzpjZiu6Jfz15SWNCVazpE1rzOYaukU+WGUOFWUKeUJaHAtClUZn0Gr5L9xxPSEJZg+/Gl0jGsJLshb06sCiRVoLV5eS17dC4IeBPDQoThZSxYuiZOjxMwZ9VyyWdMzk2FtMyCQw+nf1qxbk8yHZ4RWQcwhTkpm6z0BFtM5C2Sb4ddvxDBAxoJ+9bVmQlwfadVp1wn2nHbOO+SWvpapFcTZFwORM9X9Wh1iRw6x3jGoDU2zQAfJSC0PqPfhGDE4HM1Kaz2d52JA/V7Jr/p1To734fAqWeVEk8mmKdd61YGRwyFLEbwJ3mtpQ3fopdGJu3dtOFa+Vuu0e7u7A6B4JgGDM209AqwZhtzeXsZH6nwfvZCu58dnmhk5nLMGJGpmcSTz1spgAqLiYIfyFHV8Vzl+QmaqMw4T9Nr1Kv1xb+mY0xl9RBekV6FFFOO8W1sMg1B2+yeAdu48Lzlhq+69Z2dskywLwy3oGxthG+oEdT/0jyDtWothieMNzDJUmPyvXbc+IOPLL70Ux4OeIvNr19ZgRKmZPauDICtBgB9n33Nw0pVdC5boPTadbRAcszHeg4OsDI2TxalRKuUMaZYmH81cHuivgZ1ou5UOA2rInfWnm+kD633P3fekwZ1j7j4h3JHtQqnb1pazw0HEINpkPfUhjF5XAmdOU0eyKgiM9Dlg4KKPnC3Xqo3QdYgu2SDb3sH1m4y9tQFeKL2WxdR7xBeQPSevzizZhfAjZFi1am0ACPKTXoQMq6zAY0ZqDF0OKn7+vHNSS/fsj32VYReI0EcClGQJumupHHsqkPHf6K8VKxLEcuQ5av7OjiDfoWecHwxbenQ4nhzKBE+tGUXIjpzNOV11sGbTx2j97RU5db+AisrzUq3Tlf/Su84XeRKQWCOylJEZKnYm6/Bu8m0fvSeCmpS9KVVbtSpZH78nC7IUAje9VXwH/x7dPjYeFs4aDAmmOgLsCA4aJi8gK1AqwVXn3GQOVq9fW2nLR0fzPEAfvhwnmK4VMKATxhZsaCq9xw+gz8lF99xK54zW2DlJFjm+bMmZd297LwD20xBWkV/2DOhGf5Ij/ccl76VCCfi1qLS3zUk54prVq6LX/Hh+mSG2s45H2ZrApCvlxzN5b4yVAmZyAUCq5b8L6xDoq1eTHbNfH7z3Xhx7uslzsif8CX5aX/rVF2cN9CFpFTBTj/ynbO/SYPnog4+zB57/pz/7afnBD76frIr78+VqH7u5PX05Z2yUZ3K+AIWqdRBV0YM3bdyYvdh/YH/ekX2lq2Ty9bM19tceA0eAJq+8/Ep6U5Xns7VN+wQ9K0hzZu+5977y3p5dyfY99vhj0Y+eRSDFFtCV7aW99qJeGkqP4ebN2+KzPPX7p9MfjX3YprJDAIwmCbN8+ZLyox/9qLRdOPPhrLQSY8roMowOdXVkxlslRVeiIBhUwgOB8Xep3TTatxCgOErz+9KUNRme+poid1Cllnbvfq88/+JLKY/iuFLuf/qnf5oHjCFAW7hEE/SCGD2OqIemNJomubffeTOflYJVw+r+zRCs3/3u96m9NnfET0XPPi17du+Ks2bjbKASjPt33p/ZQIsWL4gCpaAopo72Wi/qmRg09L6oUX/8935SG9/RQrYojiHWv/rlL9OEj8XtL/7ifyoPPWTAlyBxtMzrFRB1Zz0cDgetSc0zylKIgiJGSdBDOTM8jKiN+h8d6bCbXIUmqpmn2BmJOvRQczjDilt8+YqlrbRgVf4MuetDDD2DvZ0/fyC0fBRq19yuBJ6vvvpahgi6h+nEvrdh06ZE8xzi+3feVzZt3tiapl4potW5GrYIeYIy3nHXneXBB+rARMHxwAJMIpUEwnMLVAk4J8skXM2UglTOADYXytL99L2kX2dkJMFQUutzOtLU6h2k5DmhsgumI7/5+uuRNY6oJv2NSoyuD2c9g+bOzsbJdt3bbr/jBvILseW0NeUdkC4Hi9wpu4BAC44pEAEQREwAaT0b45d+hPa2ZE9qLfWGOGAMc0PcobwEmqgR0D7/+le/Kt964psJVNVdC84F+gIZzxyl2t4eg0uem5lCq1atSRDCcDOw5LWW1WAxGo5xPH8O0UMFCzjyZHHF8pXJHlE8FCqmGIaSkeWwGAJ8FR3o3DlR7hAshtB3OW0czD6N133zs1aMBYSHQbVHMquczWYORlOCpczy8JGjWQ/G3xyEfXv3B21rm5nNuYuiPK7scfQG2xFnS9DsbNtX7yuzyiBTxOSmacqtvRSz5be//U0acDXKv79nT3QVNNR5Rm0PjGGYz547VzZv2hQnzztwEmS/0M0yiDmDjE8cl+6yfE2l2HZ/69pMJkfBi2JaRs1zynzJdAoQ0Y4qr5UhQDtK6V8frWVpzpxrzBZkLPNyThBYkOtmKG3NiEOUuxO8SPPXv9cBg/74bDMAOEDEggWt0jg6pA4FZizpK4FkA3hYS/vnuuh8ZZSazD29J7BOBtag1mNHE5imT2TwSpwTmQAyL7jLvIejn8Y5YAM8F9nhLJGZDJabGM9aNiUrnB/IqUA2PRccLoJsBtKcjjgVDDlbQOac4+jBkNfMi2PkmgmKJyYjRwEf2qbK+nUbcs2m7KNhgKL7yKm/pyfHLCbkJRgOR0ZSSkSfOGuuyxFT7sQ5bHqcGF4yVO1Ee5wPe37nXXcFla6O4Uz59NAn+X4lQphISZVeF/uA5GPhgCGsKJrXpSzYVPLKJFidaD8cJDZgRQZtnqxB6kwJ8m6fly1bkc89+8xTCXoeeuihZCIhmuRfyRpHjiyb2ULvClqAir/5uzrRXrlmLbOTLeP0LE22xn1R6NL5mMwEmim5bA1aZIdkvTmddIH/by3T0H0RMcd41jfEOa2hnv6/60N7UyEwt5ZNVrKQ+s4cdf/27ru7bwzzZQOBd2TZ+mruNrz60OFDZe/HH0be2LOGiZAibc4I+eY3cAyxX9JNKVm+cCElS/YaYx2bQ+cJfO1tMwxRWRB5ogN8xxlp2LlSMtfeHrrruXM60pfKnrED1sRz0qvOj8BX4316NTvmRq6tOV+kCTI8j/JHYyOAXuTZPdhE64y0YHRsJPvkDChRZx8bsALgKhNhaG5vyII6E6jXta5yJWiUOSGf5JizmyBdz1t7e7J7eufYKNk5uj2ly+mprWV57u9s7du/LzrBsG7vAInX09PMjZFFVInhXZ2DmuHpLcePn8z5c64wpTl/YT1s9SVZI74IO+v52DW1VvSSa5Fbfpx7onw+dfx4+f4PfpDyQO/vjNK/CUDa6+yW3mTaO8vglaEaUKVCobZiAIf4Z/aiASoFBfSPSh02WE9bozsxDmMYo8sEU76DdMt/6UPryNcJED0xEXAM452xH2wDsJDvSqcBKoEG7KtsRR00ujx7Ze/5JnTM4KVLkR/gATBakElbvv7662Veb1+56647AuR/93vfSd9vnYFTyUIw6iLmssdAERk0tPEClNWrV+bd/QCGyX0NlBDvVLKilHC3KK3ZGPsf5rTxCkQCyBKATlfypwzmDthWq1gAGQJT+jr6daZmmpsRGcAvRFiVvMhsvI74IvwwuowdklQw84qu93fBsAwcimp2es/u9wOyhGCrBSzTp/wf5AqotDM37fTx3bMLFi3JcKypyUqBaWGatDglIwVmjo4UvdpnqXZCoImVoebkcKIY9pWoZc+fL6dPV0YGAm8RNQy99NIrZc/7H5Zbt+8oU7Oz5f/9t/8mU8I5BYT83XffjtCZBbNiuczEZARSNgQLGyfYplM6nICG/SKR+OIlZf/+AzmoKBEdcEpS5Cu69j6eQTrND4H2/dvuuDWHQj9SBtyNjgfF916Yn/6IlnO6rXz7298OmsJRV09ps0SoP/vpT1OKw6l64onvlNWrERGgda4MYq5Nl0PNKOKgZX3VCArQkkXiRKtL7tUAPhPqU8ZQFMxAVUdwJIdFgyMpS5nIaJ3izfBR4ocOHc6QTkwoJsTLlDnUjIS1pBAZ6TvuuCslRX7aZ9vDJIaSu2aa+tP7QCFsu2V7JhM7SNu2bQkKJsp2T9H44sVLy8aNm9Lf4yB885vfDJ321WuDOWwas4OWMYhz1fwejeJW28oJdpgoVVG4fbVWyjoIMOeDsvb+kLnFy5bnfTge6mmtLYexc87ccuTTQ5E1CvTc+bNxGqBdDlsc9UUG9C2KY28KL7TGGt60afMNJd4cTkomAWJrxoH/+jfKDxDQNMqm+b3VCO73zgKqYAdeaQRFJ0VcB0Qer+wrptwvW5Z1uPnmrZknkGCsp3LNQ3Y4r5RdUPTxiaAWHA7OKYVo/wRs1pGCEWAytEqy1PmbGaOWvylLcfibcjtOLEdm9eq1OdMCmzDOhYzgvw/rS4NoDGRb7skhu9p6VvIEpSQrSCQ4EHQCZHTD+o0JXJSqhm736nAcJsqZ4RKUGJLr5+at25IVtGfen6MAueaoDSxYVB588MFy4dL5yK+1b1iJnFmGh9GiKzgJZAn9KcdbDS9dVPWGLKeSpN5aKjM9HRTQGjcZo1rGUMEYeqXeaywZ3/Q5XLqQ65JR1ww99PIVYRvc9fa7yXAZMMnw0nVq+yFsUvD2RunaF7/0pTKwcKCywnUoQVhRpqark+Z3zj+90ATHdCEUWBDSGNmm7IpzrVzHOfBvdIUhwpwr+7xgwaI46Z4dEEBG7QlHJGVL588lKE6Woq8Ov7VXPuv/Myh0PgODKl3/RDLSY5MVKZyuWSHPxvk4euxI5FzvXx0MW1mhGgdWWWNj9NwnDoYeh9Sdzy3dgrepyRt9SII0ZwjpibIT8g4swWbEcCbL2tub88WxkdFRftbd899Ladyoc1iAAAAgAElEQVQ7QVRKOCqBgGDSd1wXqEAGQofdIljgLDvnjWMoOLKG7ARdCKjjGFXbU50bGYwdt94anexaSozoJOsgQOGc6JfxQ2/obTp18nTks8n2To7XgY3NRHG2g/77wx/+UO57YGcdhTBg2OnSPFtIGzrq7A36RuBnQLNAh2ynh6vVB8ImKrusfSujAQcNeU4jcHt7WbJ4cXpYINtAEs8gk/Hwo49GR1nDgB7WpdVPJtDS10b+PYPswoFPjpQ1q5cnQ+vH2ngHZWpQaHbbPUPCMz0dXS8ocG1BIP1ZyXem4sCQ05x3TtTUbKt3uJZ8T03p35gKkOhMK0/yLk32xnfdB7gg2GDTZW7C4rZocQAL9zt30Wy4qn/ZCw6yH+ChswdM4XgCRZ3HZv2BYJ4tfWEXzpXPP/JoGZ8cDXBUfZ1aLkoHnjxxPLKX0rPh4bJ/7944znQ9+8lmNjT+6JTJM7vnHcjWfffeF/0ApDM+QCZL4EXf2FPyqixRhlrwMjJ6vWzfcWvKHp0J582aAcfImB5Xzeye3X3JNXlmG+lzAYO5hgBYOiTUv2bsXLiQHhvnkG/oeQQf/IyaBRzM2tp3AYx7yuypOODPQNv16+56d3ec7YcefDi2x7oK3lOt0CrPN2uHJ79xw8Y804FDB1Om7RzS2d4bqKuHb/DSxcrmePlS3tm+VFvXGR0pc4nd0zvq/fTZZGMm6uBQskOGZTOcHz8ZVtrZGZ/OPqqGoLOsJyDGrCJ2y3WsqSBGKfyksv+ZOmPJubGXtXxzpiAt4Y9MToynvGzlmtWxMc0MKPsB9He+G/Iga+J82hv2gcwAn5xvGVv2ZuXqdcnEe++vff3LCRhlTY31YF8feeRzKXmjM/76P/91QL3PfuaRMAAiMOLPuScf2boJLGtp4FCy9X7v73QaWWv0u55t57tpsTBjz1kdNO8OIckKMwcRS+h16sv+eJ+0bGR4cgXdVcpgajZ8m0/X1dOdrJn1b0giBI+dXYKriXIxg9exPw6Ehc6Yg/f2vF/efefd7AXflE+HTMsa1L6+q2Xx0kWl7cgnb8w6jBbLxZUeeDkGGyJAeNUg7ty5s6zB5FRmw5bjwmapLFq0IJkAB9ch2bBmbQRY9obA6hvQyGqmxh+eerqcPX+hfOMb347D+S/+xf/RomKs9bUUE8YSjsXp0ycr0rRkSbIqj37ukRvpYZtz5sypLJwN8XeNVwwOBeXZGfFXX341dHNbtylhqWns9C4cO57yjUOHDpY/++H34+w1m1anttYhRZpAX3zxpbJuzfob5XOiYL4Rp1QmA+lBhG7lyvK1r309hwzqrHkwQ7PmoAxdnNKNhp1K/aI1l6blJIRFK/05UsOTMahp9ltWy/U4cgIsxkjwBUFx8BlsCL7yBcjIhXMXy4VL57KO01OTQQYZAdkwDtbRY8eCzHLWlJ298cab5ejho3VGycd7ExhSStMi7+nJ9C31Legvv/jFf2kFglfL/ffvzP4qi5o3z5TiWlPpd3/+5z8qd9yxI9kgqXbPjHED/TNB58RwjsxroQAalrQPP/ogB1qZCeVjn+yBwE50aK0vxHgieeiLMrCeDjbFMjpyPYgOeYViP/vMM3Vu0uLFyWoImLZu3hrnpmseWtIjYQ+rA6ZOpjQDSuK+cTwNsGtNsIf26f0hv2QKoqQenmKCCmr6p9BMohZIVoSklhjaQ2lqGR1OmuCYceOYaBqkyKH1DIug1x+fq43+o0HgOAbOo+Y/c3Yo+GT1pqtBJlvK4Dh0FPuVq9eC1IexBR1ki85cJgdwzjE2jwa625QTjsncztNcXY1qAq6++cmQWR+/37BuXc2KXb4cWUs2EEHJxHgcrO237sh+c5Ca5mNyzLFrhicKcE+cOJVy0A1r10Up33LLrVFc0EDBHIOtTpvTYJq1vXAONm/aEod7//69CVhruWd39AfdRS4hks8888yNpnE1xShFNXCjKBYUMebOobplDiEUFTOc7JIz6X3JIoISQfczzz+T3juy1pTAkOHhqwbVCgTnZaYX54lxB7RcaQ0aPHHsWIzbAw8+WOYPVPY5RtHPteE6WJNMpnxpTE+XM77ohsFDPxqA4MjRZGB8LqXAcyv1ekrWTE0/eDAZMGhZaZtzY4YUFJcDx9Gp/Xdo52dSHhPApb83QXnTN0cW/b5hgLKuStfI46JFS+PMMC7WmbMvODatPeWk/QMJVAVIdLkgnqFpUMoAY/39eTb73NB8z+nsjP5KyapSp+7uvB89ML+nJwxD1onjRSYFD95DRs7ZHCezJ06EWtfzxijPVZ5rHstErieglKHlMACWnBOOWmbqtKjQBYPJAqxek54ze9FkNj85+EkcIn081luJiuCDAy3jgSWNM88JEyBzcp/6w+8T/HCuTp46Gf3IQV21ck2CC/O0ZHUW9C/I2rkfBwqaeu+995ef/eyn5btPPpl3wvzFDpMfWWBnqhns+PZbb5UtWyuRBoeUAwIEkGniQCkdlSWQcbYv3pGjxEaGNv706eiIlHypjWpvKzsfeig2PfrLbL0LF8vCgYHU4fsdulqztgQFGqAfeujhXEfWVjBMXjxHM3vDdWtGfzwOLxluCAcyO2dsLM4Qm1DZWmciRwIlATb7iD0xTHvXr4XJ1IwptoCetReu45qAHOAYG2zNnXXXocvoPyxldNh0mU7fhuoAwFBT0ikwBNrwE2TQrb8/1r4BHVSZQL4h47fdfHN55rmn8gz0jZItss1mC+j5BXokycKzTz9dfvB9FSwlBEoBFp3jnlreF6BDr0yLkEaAxLfwR9kOhz9MbW3tGSZODl9+5aXy7W9/t7z11pula15n2XHbbblWU/3BR/Iczp13Bbopk3M2YhvmVDZOtiwkA73zY+/0nJFnukFgwZlLCfr4eHQ84JWu88z0edNHKXhSaqQUct36NbGJzvbqVTL6F7JHbJF1se9AMBkje7x40ZLQnDuzyqqUkI6O10w/uVXmVNnBql0gk0B312mqh9zf70LhP7CgvPXmG2Xf/v3le08+GbBHwM8Jf/nlF/NcDz74UHS7Z6bfk6lau+5GNkpPj+/QE/SpzLwzoVRc8NteOvLu1xFYtEZIsE9klY+wbi22vFo+C+zQe6l0n01F7JRWibm1jcB6m8PGppK5J5/8flglM3Lg1OkEIE3QxffUp8L/Fag98ND98TV/+ctfhORCMKnc1Cgv/uarr74eRr6vfu3rsd1nz57O6Bbsa66r2sFspJzFSyj+K+V+DfINAa19k/zbtAW0QIqAWGU2YMlEyAX644NZI3u/47bbc00+V4aXd3WHIELgyOeeVrJ8bSQyd+zUiZTaShrUe+t5np8EgWe0hrJ1slVnz54PMCMD/Mfnnosu4n8jHpOhUor41FO/T9b77//FT0rb8cNvz0KPpFjvv/+BOMlQFs5Fo4Q+OfRJsgteinNDIUsvUSaiQgEGlNdgvZXmI0xNlb17D0SQahNnW1gSXnr5lXL6zNlyyy07ysrVa8rPf/43N6ZVe8ivf/0bSdkR/Gb+R+/8eUkry/pQHk0j2Xvv786mP7DzgSwAZ9uPIOn4sZMxQjt23Nqi+NPrUqk0GcXnn/9jlDV06Md/70cpUWqGa1WlCt01R+aT8tvf/rasX7shaNXy5TjVu6uwTU1FWVk7ik8t4z/4B/+ozJ/fEyWtn0lWiHIluBSDH4fNIbw8aBZFVaCu1USwDjKFEmPfylz8j3+PMlRedP16i6VJPXutvYVcV9RHqaDStVqLW4d11tIPdbJBKyemU1t5+vjpGKZ33nk35AKyNDjUh69fSyna6nWrU2dqKCC0j2OUoXDXRxJE+m8N4AbK+vVrywMP3F++/JUvJ2vlwF+7MpSeHu9IuQnQyI99hCxTvjFWmk9baVsHw/tQ0hQztGHH7XfUieRj+sbMdKrlPK7Bobz9tttzcDxjwwrICXEoldhxSMnjiP6gFtkABfbHPz5bHn0U8qHvqfblONSyaLJB7icoYJTsO0NNyTgbSsog4ZwJxkUACukW0KWGeXa2xeQ0GWVqrykLgdXlS5Um3Dq4JqWIccaacUTtP0PSzATavGVLHIFQKc5UkhCTuRnQjo6Sd2zmW9gL50Agl6FgrSZazoSsi1Sw+zJYZLG3v2ZlON0CR/vp/noufvfb3+YesnKeRQYGcgLwUHZJRkMnnfkw/THIAR7C0FXiZHknjqqzx0h997vfK1cuDyZYRi/u88lQtGrqP/qoDt+ztlDBZBwyl6Mi6QINoIt9OneusrB95jOfjcH+V//qX5e77rozaXV/t66YBV0PiMLoA2roLg46xxW7n/5Eew1BJ2eMgTV6Z08dwkYuKjtlLdft6e4pG9ZtiHwaBMdZstb2bF5vzUKfP3s26wJogbSSIWvnLCqZlSkVrLk++SEvtcyEA3qmLFmiIX5p2bd3X9BY+xg2mjlzostqdrgvRpAMeV7lqw1ybm+SpZmazJkT9ARVm5mOs9GcMevkvvaZvrA2SnwBJStXrS6T43rn2uIA1DU/m2CfA7Rg4UDul2t0mJ9xPdetez0dJ8D+uq/nhmIq03CflDu0t0cvZT7L5cEE/c7K5YuXykyLta0pe/Wu5FRJB91pjxYOLIjz1DmvM/vX9EoElb58OZlCxlfGMyxiYay6PfLg/1tP3xNo176ubdlHjeZLlyzL89qnnTsfihH1WfbOfwXjnFq9HXTA22+9ncZna2J96F1nnswjEnnjjdfL3XffHXbQl19+pTIXoZResiS6RJm1oFRJdpDyq0NhYEOqQge7l7W0PoY0s5GAtnndvTnr9hq4ppT0c597LNkwDG3Rd84Y4olW5k52RwAnOBWEKrsbMkulvT02G0FReg1kYSYmS3drhpHgT7aejmlmuCgZ1eQONHj77TeDBJPblA729KT3DNjRraF4NYf3bGxiw7SVMvnW7CIIMNmg6+hKoAf/QYDr9+ZPmQPy3nu7c44EFwBWZ0EG1b4IVlQK0DvkgWx61jC4dtbelNn2kvkfzp4zaY9khT2v79Epep5SGmd9WjM9kg1rq8Q1O27dUX7+1/8p671wcR1EvGnzplZ1xSehAVc+Qw79nD5xsnz5y1+NzqTHZK+9ozlcTa8IYCzOR6kDzzmp7q1fz9ye3/zm71Ix87/+b/8s8isg5rOZHbTtlm15T7931jw3W01XA53YMWvYOKL6b6xbQ47EqY2+SNaknif3BuQ513Qp2aNHAEbk2OexOLKzzVmvZUzV/yF7SrgABRghnVnv7DP0vaCklhkZLjscKmaOtetv335LmZieDDipBOyjDz/M9wGAnmHRwIJy2207QqT1y1/9InK76abNeSfnICWGReB5pdxz7874Q/RaKLJb7KrWwL7V3vBrAUT0EwGREGiwF5UlrjelgaMTo3lufoeA+vTJs/n+sSOHE0wmCByrTGN8Envx6aEjWdPtt9xSrly5XH75618mK+mMAj8wiba1dSQY98w//elfZ6/oImQEzgaaZk4/599Z8kflw5e//KUAjLNlqkVucTbBlAyXbI4hxs6fsyfrIqNPdjeuW1/aZmdSdrpgiYHZY7k3WVAp4ew3axgQrntezjRgKX3h8/vKyaN16HxnSo6nUmZInzeJE378mnXr46/aP2fL2BEGNiX/iG0MZR2bDGCLStx9ATLAMPdl99lFZ7pWEZT4nAB+OvzDDz4KEEDeP/fY58vjj38h/ju7/Ff/7t+WF154rjz82c+UtpGrR2b/7r/9bXn+hefL3XfdXR56+OFWiVYd3EWgUhqg2bLVeMkZb2a9pNytdSAYa81fHKLKea0EDIo9Vi5euFQ++nhf2fPBB3GyL2eY13DSupAnTlY1DPOz6OpnCSZueJEt51LKH3EAVAu6G/rmOXPzUkeOHI2BUGJnTggkEHoqelajL2J2SD0PYZTNOHhwX3ni218vW7ZtTtTdsI9oYIbovPvurvLyKy+XmzZsCrIhTWnRBYFYjp577rny1FNPRWl/8YtfLH/5l/8ktfc2WllRndUgKFBnbtDioto02dZWWauKIWbz8vmmLj8ZDJO5R2pmQU10KG0vav5dfaPuXjYIeiHChYKlz6e3L3SYlQJYKUZtSlO24RBXo1tR/VdeeTWG6MJZAnO2HDsqdSv7syYB1N79H5cVK5eX9Zs2RlEJBJWppO9kSn/F+iivIEMGls3MZIAdWj9EESdOHsv9ly1ZnOFUFAalQsmoXabYksm6eiXPBaUibwxAgogVK+NoeRZlOacy+HUmyA4FHgrYZUuD1iEjoOQgUpSSvRIsuB/k0lDBScNZ20oZHhmJUjYEjmPGiSAnHFSOrzXXFGttITSMgudUxkOOOQaPPfZ4DFcth3IW5mR/7K/P2cs0RF/R19CedXaOvJtsCIVx7NinLZryOulYhg1TodpwGSgBv+9DVmXgvBvmq6TAJyfTTDgzO10guiOjw+UHP/jTTMmmhDiSHJ+GVcZ72TdOn+vcecc9ycAyopQEFhgkAOTS2jOM61v0kd4TKYKJ6pQ7Z4IscB45pj5P8VPyTW8OYypY4pyYccFpcz/lPBR65P/acIuOWTZjPJ+n3CClyEsYHmU/mHtclzHkGHHugAbQVLL/4YcfpdaY/D3y6OcykFQNb0pX0zBbgrzZQ2cK0khekZykTPaRRzPjgbEBjtT6+UW5BmO4cu2qgCjOU81waCwfiq7YsHZD+qi2bN2cPXrhheeDYinfVNbHEdp806Yw9Si9dZadFxm+nQ/cX5+nt7IsKrMSOLq/9eHwaHCVeeREC1w5Hfafo8TQ0ZPOoLIrjlLt71LfXKfLe35GTuaq0k3PyQBIzDuCL79j+Op5W5HzQkZrg70BnoNxPGL8Q+DRl7MhwLHm9uHQp5Wx0bNwpGUVPAdUjsFKGd7VK8layKa89eab0fkNU9vylSuDaFpXOp2D49+gdi+/8HycAQFBCAgyYK4zjoigzDql9GF8vKzftL6y/Snt6qy02sloXq7ZCmxXyke9m2D8wP4DlbBmWaXPbcolIOH0tXJe4JvfywCdv3Ax35XVAoi4bgZczutOUOf369dvTAP5gQP78q70uIyy8q2Vy1fHkVb6RJ856wcOHCxrVq2Oo0x/cLDtJ+CMvbs0dLn82Z/9MDZHoApM5Hz4Yz+wlGIXlen1R8ZU2WmlCR5PmaGAvPb1ed5lZcnypUGx2XJ9CJgnUz6EJGBYr9GCAAICNboCOIXGV4kw3Ui+ZYRkzYBeSk7sOWdbwOdeBjPLltGPym9cR2+c9bFHgC86jp6o8+hqlhPw1tFeB+wixKklkHNyzpVkKoMaHLyY+RhASg5x45QJAulLMkhXQOiVyyKzkaH543N/jLzoDxOwT5eZnMuUIJ4+lTWzv82cGHsyNlaHxjaEM+TJH5+pDFBnypuvvJx3N1OHzCvzVTbnjL7/3nsBpOypa+i3UGam7Ebwo9/Ac9tP68BHUNWAeAgbpJ9qU8fKJ4cOBGy+48474w+QaT5Iw2y4ZevWlMfa9/RS9MyLniIzbKVyLZlH2SPflx3hkGdqfZDyhXlGWVosrMr/vSvAD3hIL7GHQAKgC4SdnyfLIfByzsmM/QhSPz0VsNTayjibQYgAiV2jf52pZJsvmdU1lUBNANQ5tyvvDIhWKtY5ryvvKquZXqQWXb3hocqgVN0IsvlRbAAdThfxB5xJcuaZzpw9X1588YXI0N1335szR/86c+SDrwHA8Jy+655N+TN7a46gEm8zY/h4ZNTvL18cil7fvHFjKh6w+wJsa8VBV3QmcFmmTHkl4oo/vvBc2bCxzvGhr/Q9Gl3gx2dSVbC49mQ7d+TanimjpF+s+9333lve/+DDsnTJ4uipY8c/jdwDeLwzXxp5ibaGl158sRw8eCjzZD786MOc8e03byvLlgiG2sv1cfPmKqhhL8iU+ynRThY5paQVYPaHbDfvF1+nQgdlusxG/3h/a45R03lvSDASJ0xOBXSpCYN56e2bHENYM7cMj1WmSv4AW0XfNAQ6/JpK/d8dP42NYysO7DsYAhMBvXNoTAQf17kzSNnaLV22pLSNXz8+SykwWkELO+bEUDSpQC9WJ9LXwaCEw4NCDpRHQUn8f2UBFnp2stYc22CoTwYHmpg9PlH27Pmg/PH5F8rw9dHyzq53Uv8o7e1wUh4XL10oez/+KC9IeAkj5jKG5dVXXym33HxL/i0o7No1qY93AB1QwspAcvJefPHlLIImzTQXXzZkbyRIeCg9e3qy4atWrygbN64vK1ctj2EMEoG6t28gGySQ0feybcvNcRqUzxA2hlcA89Qfni5vvP5a6Je/8rWvlSf/5MnUBBIOZSGUiwPi75oNOUqCDs8EgbU2sikMOEPjGc6fO5umbUqawkj2xPwXjVmYXwwL7an0vgSyNpGhFqzZgQ8/fL/WCvfWeSxpbhsdi9LjuFDs6f24BGk5X/bs2hMjW2akjHtK7/z+ZIVIL2fs8LEjZc+eXWFg0wRpn65fq9PhKc7UYF4UnAyUb37rG2UMDfXCBeX//n/+ryCV99x1Z9mwvqYiDbDjpNgnSGXjEAtOPbsAjAKhoDgRHBGCJ+P2zu5dOXz+cDy9txI4aX6Td5vab0F5Gkf7+m80U2I7gTYKGihOQRbjLgjO3I/p6VZdNSanjgT2Sm8Ys6Bfly5H0XKYBVDVUah9VdKkGGAaIys9XRGI0ZwHQQDFpJ+L8v/Od79Xe36GBuP0cObth8MNgfVvnDJy6hpQQeePbA70LwhpCMRC/1NbRwkSrb5b8MaoSVWTXQg5J4Vxd+2gz0ND2X8U1P5rXf0w+D19NYDiwDU108oh0DZ7t9553XkmgRyZIgfWwBoxWq+8+nIyNZ6vKY9C0Y4IoQYqtR5ciaTrrVi6PKl0CszvgRUJILrnlf6BhdELgI7de97N8yiTVaJnDQWbnAzOttIq5+sX//XX5evf+Fr50pe+Uj76+MNy6OAnrRKQkh4y70sB33f/zpxDpascNUHnhXMX8g6Mtj3OkLYrg+Xm7beWtTetz/04JNaR/qEkBObdc7qSsXr0kc8m01BT+13JQmGWKzOz0UE7H9gZPbb/wIEEHrXEpbLzNFmVhtCFI88JsecoMl3P2jVzBzhENYjGXDWdAMh5og+sY3cXfTkVeUnm0yyLU3rz9CHNjRzfeuv26JY4B7MzNxBrwTE9nyGQE5N19lIHJBwxSKWNdg/vZ41Q8w8OXarDnmXkejQcH0tmk64mk8pjOL9BkiGfx47GCDZlUfN6ezNtHGDVZEBvGNExKN5AKGFjhCexrdW5KY0zZyAgsGLt+jXZS+Qj5omQY/LKqXU9gXT655YtTbYgpcNnTqW8xbljeDlh1lFAz+nBuMTRluVmH+lR78GBlzFIqfRNm2J89UkpU6EHjx0H0AznbMl2+t7XvvbN6JFf/vK/Zs/vvXdnLf1pb0/fjCAsZSytLG9Q+GuVIp28er7qcNSmcDJJv9AFyrWBgKtWr2mxMJ6phBCLFpdNGzen3PCdt99KMHv1+nAccfbLZ8gAwKOrp6fs2rO7TlZfvz6ZVvvOPvV2z0tZJueBcy0DRBbc3/o1GXY9JWroyW7To2Wdza4LcrygzkoBcAI1BEFx9ibMQ6mDlPXvACsEaEA3+hUQJzC0PgIc/W0cIUi23ilBpSoGJarpFW4NhCZjSvjo0X17lVobrCzTUMqcrrlpLLd++rbYVHYl2aUWqYbntT6APo3twDflPf4dc6YAe/u2LfEZLg1ejL5VSkTuBZZsBdRfFss6XjGzaOmy0O5be2xhMgWCAbYYkyH5oZf5RNiuZE3IWtgKVy2v4GIr4yI48D36rrLG3R2AxTnnDLID/kD3/R2I3GRc85kWy2mtYmkxyrWYA5vfASj06ggQGsIMsu0sCmxqmddMdLw95BcAhULtOzAQH0hgrHz344/3xQbZcwCkABnobC3sg4BWtYH3JzdPPfWHsJwBZVLumEGy/VlfcvT8c89G3/zwz34UH9F5p2OQzAgO9RR5zmRCO+elxK6SPC1ItiRzoUYqkCZY41sgP7IunpuOd026U8/HsZPHMtzYPodGPb2pw6k0Wmc0BdKRDBuvw9j5nM44ECI+wYgysMVl6OpQK4PuMwaKq7oh19PlwQcezLtWHXOhjBpg3t4RZly9KICVL3zhS/EL/+anPwsL4aOPPlaWr1hSFi0caNnZSp+tlxxI/6tf/ioy9+T3f1D2f/xxgq4N69dGZzu7S1fK0gnmTkT3AYLq2b+Y3mMyTG4EmuyTNfZugIYQhly/XgbNNpo7tyxfpde6oxw7eiQyt37DxrwPfWKgqviCDFhTsgW8Hrk6XG6+5eYy094WO+wdK4lFJanxfbaugve1jxJIQCecP3+x/PY3vwk1NvIQAeOhTw+XocHL2R977CyFjKBJXzYNQwx6U0Ll37AIEcKGQYcH0tC5SqnWVGXJ7wojMmljNd7PjWHCaKRc6qmnnylPP/dcWb9hU1LjjDBKZuVMXvyVV16MU004Pv/5L0YJYO6CgP6n//z/ZfjS9/7kyShIrF+7dr+TheNMVLT3YhT1v/7X/6bs27+3fPMbT5Q777grETWnzXf0DPnz3HPPlG986xtlYnyk3Lx9241SsTbJzjZMSOfLG2++nkzHbTvuyLPuuO3OBFBqbgnBCy+8EKRt+fKl5bvf/W754he/EEOjlpYStl4cUQ4ZR5OysEYOrA2AXHMMGYWqrGsdcggEBlrzMUarA+Pw1cbJSr3aNFEzLJ63pgNL0P2K6lTF1UTgnBhOmexWUM+5XVESr7/6Rkp5DB3VeIxFpH3unLJm7epy9913lT++BKXWx7I0M4mUzO3a9V6cMc1rjBTFIetGgQkcNWm+9PKLQbb7+3oTEJMJ783hhB5R4E1pJKGGYFcSgv4cIAoqzEqTkwk8zp4/HyPAIQ4SMKeSPShJW2AS9+ho1o6iggxan/Q8GLi2ZGnoQHHl9z6YNggAACAASURBVEcZ9gRxbFie3IfCC+rS15dafOgy9PrdXe+kx+ymmzZWNrOgaVUJyVLIEAjYnQHOrjKISs9cmbMcStdPv1RbW9BSjpu5JQwoxJ7zQMkABxjSpH4FhH3z46Qy6qGCHbySEgSyYe31gsg8GFDZ9FcsWbIsvU/OF2SQ40CBJwCcmY0RQHVJfmvD+4I0AVIuUEbG2TrXIXHtQdxCR6kxVVZE6VYrwPYdCt31NScL3jnJjBEnyH875tQytjTTt9cMY5oId+0pp06ZGYEJayQEGBwUgWHP/PkhI0C5/cKLz8XZkyW0J/SSIIfj2iCr6SO4fCVrEmpTFPet56ScrVvDrNcoSnLGwQhV9sRURc9as0nIkp6XO++5q7zw8ouhwKY0a9kQtirB/nDZ99HeyNhnPvNQHDmGfaZMZ9AlZ+jcmTNxhjjM6zasi6Oqp01mdu++j9KQ7VwIrmpJ3FjkgWw6uxOTY0Fj1eNnOOdgHSLnHXyXTvBZ54XuY+w55pwP93XeZHM4Q5Bbn5FNQEGqNEvZaEqTWvSptWxgQVBJvZpKQjg3A/0mZGPJqo2gzA99aI+PHD2Uz2duyUJO+Vgc1jRLd3TEWW0IRDgT5IoDCkyLnE9MpkmWnfFZ9qLZiynnv5Xp0YPncw01PFlJpnR8Ik3fA4vqDJeaBTDCtZa5WldOEQcTiMIZszfJ8rVmV6TnrWXDBBgcMD1bUNHzF5ToKc1bmDX1fc5yJbQQWNYMt7kTnErri0Tj1MkT2Rf6GZuZbIbsAJ3xla98NVl4gSTWSIEQZ8/C0kEIcwJ2KMU9imr1YoJJcm5fbtluZsWcZH70aVo751YAzUZCfZGAyPCvWbUmZ4We+P4P/rS89c5bN5jUMIXac+tDji8MXr5RvuLdPK93WrF0Wer9nfMQuhj829OTZ/NfjjRb4plSZsV5WrqsDn9VktjK+PMDlGxv2bI5/QpkWlBMlgQZAkXnn86j4xHjNGi2Ek9nFSU7BjJBadNHQCboN1lluoIzxjFr+o456p4pJXGhU55MqSP0u+qLWm5DD3lWQUr9Xc24ONcyzcnid9fsMUfqphZdPGcHi9bI2EiCGiAdn4UzqvfAPl8ZHCy33Xp7RmMIbD2n2V1k9P33d7d6i5bFiXfG7rrzzgCT5ECpJgAx92gNOU7vQplNZptN9bxrN6xLtsVe8wn0uIbwoK+vvJfs0nS55567Azwjo+EjyGY7s8AgtovNIVN0o73lT9EPmDB93tlVPr3344+TgXKOZC2dL89uX/ywt4JPZ0eGwlnQn8n2CZo9b0MqQkeTYYGfoMA5DmvZhXNlpk0/49WU/LMv1ose9FxKAclH/IjW+A5+TkNDTWeREaDn7KzgXAsBRtw6DDvVRuNVx8but2Y4NQNDyVTDoibIH7w6WC4P1cb6Zq4bVkqJgueffTrzG+v8nfbIi7PgUCs9ZusFpuvWrSnnLpxL1U304thYOX7iZNok6qy22/J+AsWU+2FwlUS4ei17YE/c2z2f++MfExSapyf4Wgj06q2ZPO+5avXaZMicfwQAnxw6WI4fPlJu23F7yKXcX5B1+nwlvwKYCHScL+fNfUPS0WJOzhDss+dSgufsvPbaq/G3kJU4E8dPHi8dnZ0Bf8gPIGj7jttCgiJI0/N689atKQmUBfeM6V8bHCp79+0rX/vmNxMnyP5qAbHOCEPYEtkpAMfpk6fLbbffHtBI0kE1wMsvv1zefWdXqmKwAGPtA2zbiw/e3xPfu+3MyT3JEUO5alRfEcuG5YfCs8lS3THMLc56gsqg2EyKxvd8pm5MexYuSsVgPXM9xsbLyy+9XJ5+5tmycNGyFpqLAQz/Nzapks2jVGRyoAXIAjjEFJf0mwBI0zHUguPo8Nr4HbfdGoF3qB995NGUk1lUBpqyl+WBDEH+Nm26KaUTSlc+9/gjGTy6fMWyLLBDoqaTlSQcz7/wYgz91i3boohu3rY9G6KpGSK1a/fulGXI1vzg+98vDzx4fxwXipvh12gHYRLoyNhQ3lA2/RmUCYFV+05BQ1Y53g1LEYXqp5mj06SWCUeTVbPeoevrqLMsoAsGe1oveylr4J7NZGFOqgPIiRbQSZkSEPsiAEJGIHARmVPWmO+kWSlT2RsyARW5cKEqVrJAUfi3n/zkJzeCMU3UlR0LvSzFJLoej9FDfcrRU65IaXGsKDWykvRpnr0Oz1LjGbTrwvmydevNQT8EOhBIhiKThMfHQ3ZQ53a0RXlmgnbKoY4GhZN1oFAoTIiMAEw/Us1a1mGssjucEhki70kMyIR0N9pnJZMcCc8Qh9vBTm9S/w3GKOWTUAuyqSzAuzFalIV9o3AFuEePHwmaQdE2KIXr2StMJA62YInRaOYsUF5+53rOHaeHzFBWDJnvMFKQIeuiTMb07S2bt6QUTbCR3qeJibJ1282tfgZlLmO5jn+z1q5LMYQKe/78ikRevZJ7OMuMSGMYPD8HhcxC5Cenq8MRVqW29mTDMEQx9MNoy/WfdZpq3lOeeeqpBEyQK04aBsHNmzaXNWvXlUnN7ahAlRGNXo/DQF5OnzxeTp8yI6RSUnLo7Tf9YX1inOf1tOaFXM15p1AZSQ24HLNKjFBawwRrdnHTpi3RO+5Hvhg6s7sWLl5Y/vPPflquDjvj6+PEMOAczGtXrpZrQzUtL4PpOidOKEvann2zzv3zOSOlDF29UhYvVT43N7rt9ttvSzOr9QF+cJRSx9/WFiOhLIgMNj1Qq9esvUEGkknUs4b/dgZxVOpiH2TZlVtev1br/V2PIajIetuNQGfzlq2p91+2clmocTnv6e/IgOOF2TfOnZIVf3IQ6Ip5hmtOlxEz0spsvqs0i66jXzi65o4525wbVMpkRnM0eaq9HQgYFuW8kGv/VW6T0qGR0ehMTqkzBkCwhp5HtkTpMYeMfnKG2CV/p5tkW4ASTX9DAwyxSek/mZ7KeRXk10BuOM23y1asjONK/9D3rnfn7bcH9BBY+f3YuPlfBn/W4ZPW1fvTVxr86dQN627KM2ca/LXhlIP5jAwKIIYT7Z5QTrOE2AABEzmDBntvslx/d7ls2XxzuTx4MXXo5Fr1AsIBDqNMDl2XcttNW4qhwhjp2BkZSvYOaEAH0WccEWdYb8Lnv/CF2PAME4UiCxJPnohO9nsZTesk28PpUa0RlF1FhzKUlNAYeqk0aToBIUSWkyWLA7QDQAl0gSNkj2OLRMIa6DujCwXYrg14oxPZPXqEvidL9liZlBEV7hO68emZOIf0rfk1ZJ78kSFgDP3F7+DckNgmKJbxpB8a0KxBoYeuDUVv2UegbC0zqmMQzp6qpWzWh+2o6P149pa9c2/Zgo0bNoSEoY4IqIyNfBOZzYzLCFkNdjPsYp2xRWyGgM13BPEpR7x2rSxZtjQ2V6ZDoLp5001xNj2TII1sOpeXB2tPC/3g38z/S3/SqVMpI2QPUtqM/SrDtscSLCnVtNefe+yx2D0BNz2OCdCeNOW47I/z5t6yot4fsOccNSAr/0OZVlD5gQUhkqD/QwhxVXVFLUUjO/aVzgUuV0DramQz/XDbtlVyn0sXAxiQX/aIr6SyZ8WqlRnRMTxyPc+sZ9OeA679zGmxK9Ym/Xnpp1O1YY+3bdsW+fdcUyFxmSwbb7ope0jW6Qy2oVYn1L7ylK2npwxF/WBLrkazL35UumAro2sJGR22/ZbbCjIlIM69994bX8I5sS78Ozr4zTeVl49kPAmZUdLnGZoEA7sje5eZXy2QgD7Jc44oK+sMyErfK7Hmn9pfpAPeQwBonwEqixdXZjz+D0BEsFSzqCMZgwJQ/fzjj9/YS7KNepsd0GOPDl/1lPUDPLF1vmsv7T85AfRhXlOlwt4uW74k8vzJoUN5ngr8TiexIGukrFtWVvARQKxVlpf+uRahxLFjJ8r2W7cHeLCHenPst+y8/WD/EZHI4JjZ0zbbnrmPhtAKlJWwI2nh3wLs9e7WQeQXc07azp15f5ZxP3fmXBqeKC03sWGVdrUOIJLVYRwoMi/sYDtQYV1wCDo689847C12Kf9OAYmkIPS7d+0pzzzzbJmZbQtqBU3wshSx+2rGomCVgn34wXupU3ZANMI7EJwRiycTIiqsDd8zMdxPP/OHsmBBf/lH//AfZzNx+u96B1JyuTz00GdiHKFuUocQpddff7UMLJxfvvHEEwlU0sMhrd1WZzmYXP3b3/0u1IAMiiBMvwFBcxCVPRw9drxMzU6XDRvWle9959tl61bUdpibDFDacIPFQwDGIELiZUbmGjg2Wik066A4jejXQ61nXTkFjGrti0ItWLMNsj7WSjRLITn8UuoxqstX5GCqh71l+83JuKiV5ghSIilZm5goy5evDHqIWePe++4vr7/2Ztmze0/pmz+QaN17GxbqAEBkIRGaPRknFJfYq5qyFwipd6PcDauUwcLGo+wQT7sf5YgUNIe+9mtVZqRai1lL6tQTy3Q5TA05A4Prew6gCB9LFoUsW0MWUsbXouRlfDnMK5evjAKn4MhKExRm8vuihVF2nEHPBjV0KFeuWttq/qxZMk5SzZbNBl2UPbh2ZTjKRn03BeO9CXVqnaEdnehe19yYh8KBScmn/jZNl711qJ81DQraOy/Xp0AYLYY4Mw86pWRr1i+lagadGT46rzuBiv3zHpSfkhjfE8gwsJ6DIwBpk1ZuUvmMDyeQ84xJB4rqjHGoal9HV2SDIeUYCvjCXrV4SRQtubPmlQ1vMvf3HpSuPfQOHDDIUtvcSn3tOwKi2sQ5P7KIahrK6poci/d2V5DCvewTRwBqg2pYP0TbHI32/ZXYo/Uzfv16efON11LGgTwgJWAtWlJGTmDDYb99xx3l0uBQnEDXVqZA2QInZLoEqmRUmRdHU0Bo/e2njC2jxUGXqXhn9ztphlXyRj+dOnGivPvOOwl0NHT63ltvvZX3h2KLK65cGYzTtXH9+hidT48cLkq0GEJsQvSZ6dr6Q8wPyNDRzrkxytbYukAfN23aGseKIpcB9OPZOYnJWsyWGvAIthYsiJ4dH63zS8bGlENOBHiZmS2tsQHtAaMYprUb16Xks858as+967yKmchXHbympNXxaCuT0zNpMjcWoE+wXWbLhfPnwjK1etWq1PEPXr6SAIX8cZQ4WGSFs+/sc/RK20zez174t2XLl+adQpzQ1R1dl6xQmmnrDA0Ny8nsTk3n3DOAHCaBBhDLjyqHJqvmGsA3+kTmhS3gbIXuefXqZJHo6YWLl2QWiWt7nsnJ8bJBRg1YdW240tAXbHEDOa+NvAoEABmAEEHR8mUr47BziKDb5NzeOAvOid5R50pgAAQQCEFHQzgwOJgzosE6FMT795XPfe7zYUU6fuRYrsN5X7psea5Hfzhz7vXwQ4/Epum98x5AOmiwoNH9OA233XFHqgteeuml6EhBJzTc2gtkGzp/csDh05tR59YsSGCoHFC5GGIWZat67OjFsdGJ2C3r4FrOgf2gh/x/78kZ9LwrVy6PvmQXa5s91tLaD9kMgk2gdP58dF8AnIWV8TVlcvrNZqrc0JGNXifnbIl3V+UhW+TfONrkiW6jd2NrRkfjxNWMSX+5NHQpCLm9biok6Gv6vWO2VDayhQsTrFoHepNdoZddTz+Os0VWE0i3GA2tsd8HhSb7vT11cHrGO5xqZYSXx/bY+4CWoeRdHidQWaF1pPearANHz0Bu9lBpXPe8rjjp0H9Opeeh++gJ6042Un6lryLDxpclgD175nSc6diDDObtaGUd6JEmAzGb4Y2uSx5rqXxPzpHPO1cJdE6oQOgN6MtXEdB6Z86szzmXenKAjXQOWm1rl9Lzc2ej91Mp0IVNcgJ3U+yY96/DWAejAxcvXVL6WtT8dS7P/Mh3hm4qsZXFLrV/zJpiltXnwsGnL1RLHDn8aVm6ZNGNygv3aeSNjTI2hWACqFyzlshfi86gvwNIz2BIq6CWjAcQyjqwQ57VQdW32jTwy6SkFHxIhvBq5MU7h122vy9VMskmmUnZbn5ebTUAwjkTwCJgZfp1MvB1U3xFvp/rkOvDn36SkTCABTpFwAQEtv/2nez6k0Hr01PJLFl7II7nUnmw8SZZv7H4+Ga+0aFAK+vHVtEFAVFbZDn+P5CRfvdsdINSZiArvesd+A4pQ752NesZ3DjU8FMJ8puenYB8pS3roGQxLTFz52ZvZZuNkFESZ6/4zjaJ31x9v85ybRhr7fUE8fTb/n0Hcj2VZJcuXo49wdCYPrazp9+b1SC6691dmW/DwEPim5pqh5sCMZ+FE+HwchgZZ4IUAgJsXqZLm1mh3hrLDueGwz42GuRCicUH739Ynn322dLV3VMOHz6a5iHODGMByZRpYVkhE5iBHCYONjQN4qVBTQkaZ/jOu+5ulVC4x0j5/R9+U7Zu21Ke+NZ3ysVLlyMU7+1+P2lWh4fBIThB/1AMHzlcOubOln/4l38ZxrTODtmojnxuZHg0zv+vfvWrHKzPPPxo+N+jHEz01fh49UpSyzNlttx9953l8cceSe0v5jNZDE6UIIGRJGQ2KMFjeOtrjboot6b5lyb4GBm7HpSXkkqtYndX+lAg+ZQiI+TfGGXfzwAs31Mvqb78+kgCyFt3bM//lxWjrCkBRhY6yrmiEPVp7LhtR/nFf1G/+UnZuuWW7OE77+xKUKfp395QcpwCB0fJC6WEZlRGRYQN5SATlC5n+uCB/UECBJQO2clTx1szJXpiSF3P8zDyBBddpkPrfeqgr5pi9qwNgQJHn0IS6AlQGn56Ak8WHEYHdOniZZEZ13dNDqXGT4cTKqpdzuEUECctiupy5eogkRmSm56zmchAWJ1WmrlxrcztUFJYFZs1pyhlJ9wb6kUpNbS4rtPUPuvBccjsL3TNwZPO5Wh093SW9/bsycHUZEpO3NuzCoohNBprOY7NHBn3ZFT8N04gat7e3pw1zyYQAwRI3XoeWaOUW8yrs1IEQd5Lf1SaVDWvT5q0PNRqXKzMXjJv7mO9a9PqaJw3ZXuUmLUjjzU4ao9jy1FftsqQuJko76bOnXzLqBiWlybH68NBQc+eOReZhdTTMQIvv1caCcgYkFaXGTCULWQDs2XtqlXlkwMHEugo+xC8WGu9Pt7XmcTU1W8g7oULmemg5IiRgcqTMfMR7CVCCdkvDcNhQVu0OLpBoKPci8NwbZTDPiezAQQxeqQ4qBzc+b29Zc0KGYg5SeFj2NmqJOcaKlBDFjvihDHaRwzeXLy4fOc730lmxvXNuWKgBi9fzDX9f0hwSqs4ShMT5YEHP5Ozd+r0yRiMmoE0S6LOppFhgR7aD9cNNW3XvKD7HFJIJ0SVnm7KVVesWlHm9/WEaWd6ciL0pfRhrtdiOmSkZLDphaHLV4JyDg6hgO0qS5CIaFwfvFQuX7hQ5nTOSSAD/IGykVUBUW3CHYuD6FxDABlhAV7mhc3M1nMzrys9igHPWnOMyCRjnCC2c+6NACisUPNqf453vHK19vOFBbM1SJVNgeZzRDgonuuSkixAU/oHVB6Y01CZxrxTqhYQkaS8sg7aBJi4R1//gjw/J93ZSLlcazq5s66fkx3gGNM5gBFn0g/H3V4pzxIcsSUcJZUIDXNnsvYAABnkq1dDub5z54NxTo4cOpxznRIs/VxTdcaR5/Yca1ati14XlNLrsqcCndT9K8fp78v8EA4zm5rPJbPYGd1AvzojDYMfR1ufjeCF7lJiJQPJETz86aFy7PiJBF4cFnqBTlOGWhvEu1Iy1ZRLe2fBkyBzy+bNsX3ACA4VmZbNEfB4NutrX8kfX8MeeU7v6vzQiYIZP/QOPeI+vu9cKw+j+9iS9KqFfn866HhDoCQQOnX6dPSTe46M00VAg1pJQAaATq63qL+/ZV+BY+axnMm9PVNT/gaJ5kOU2cpE6/zyddjQ5pq1f7anAqOnT2WOjpENyXRdrENIU46ntHt6ukVmYJBji1wI5XRrUPZHH32QdX788cezVq++8koqWUJR39cfWVMmL2shG6avxxn2rpzWBlh0zq2RLIAffpnANUytk1Px1TjQISMYHct6ux/knk4PqDCnI4AneedbKad2zgGu/A6goIBK6TEfyLlzdgTZrtEA5Kmc4AXMzFSm3QsXM9ASsGY/jRLIEPtVK6Iz3YduYBNcK/oYKcCEErESEAMgyD4CNYCq5FWwtWrFsjwHOVL+mfvqYe5oj94NSZSsJiKia8DQ1dF/TYM+p9wa+ZNhs4cPJ0uj+V0VB9+X/NDdqkLoBH09gO1FC5fE5gOpa1/dnPybdWDjvYcsadMvTL6dXe9Lbnymv28gfdj0ZBNs73r3rZwZ17UO7LoxF+wqOa7EAkqqax+d6zbDt31PEkF5Iz0NUGhovp07+kkcYL/8EdiQfUGRH7a0Zj0FuRcS9NrzJDuma48Q2bd+/El6z55Yu0pWBtCohCM+k17iEfZiJJUU/HezssbHWn2jel+RasgCDwyUq0PDpUMSprC/r5Xf/t1vA6r099fKHqQUa9esS+tLAp3LF/bOogc0J+TW7bdmUR0EQpwaz9Gx8u47b2fOxs233JJU7LlztUaeQK9Zsy6LwsFUl6ppuFIyYjeTWqoTTj24iOt3v/td6eruTdoJCv6Nb3yrOmUDA2nkJ2TSYAwlQSTwFseBRKXJiChXgBY4yBqWHOITJ4+WO+68Pf1AGu3T6zCpCfV4RSZLWxbp+LGj5ezZUxX5WL6o3HXvPcnIaPhKrfr4ZLlyeajs2rW7/P73vy/d83rKFz//5ZRicMTipKMcnDunnL94MUxe337iW+XuO2+LQ1IHIy5NkIe9RJBG0BonluPc221GzrLWnIGKUkI1CQzE3EYKZnyHofHuEHzOvhpcggiBoIBS2z86dsN5CJLU39A2Xst9XN/zEEIHWYlV/8CCKKJ//1f/oSUU0Oml6U0SCNkTaUdGKQ2pvbXMRhBiZoogwjNrD/KMHIzMTZiezIHhGEK5OTYOtYO2avXq3N8zcrSbPhZOMvpkBwF66x7+PwebDEBElYxQ9EERJimyGjDZ06ZPhCJwIOsgxFoGVpEtqINyOPTMBgeOpga/XqPOKfH/M4hzejoGTbAj2IPqrFuzIUpQkMV54jxaU8ETxZrZFCdPxiGrqf4anFCEPuedmx8GyXlYuXpFnG7KzfuFFaw1PFI2BGmFQCO1zcdP5N+tBQPm+/aVQ0MWrL/PNwgdo0DJQUgEUN6dEWF07AvaaAEaGUbxzOlDpeu6HEtOG3lpqEDdm+K1dgJ9zwHooAApKEi9kppFy5fEaYXuUEqYFjULI6XowdYngD93Nil26WvO7MqVa5JpevvNN7L+mzZvKTffcmuZ7Wgvr77ycjJcTZ/W5o2bgtYxuk0JCjlC23vnnXdFD+jXIg9YFy9dHszn7JlnVcYD+eSMygZRrB9+9FEd6rZ4UdbSPnIOwjZVStm8dVMQJyCNshPXktkZUHLRmhfCuAmAhy7rf9oRox+jOW9eUDb7unnblnLH7bKStc9DyazMxIigcny0lbGtg9msrfeG8nHkGWPBlRp9Z4XM24M4KoKeqUoXbs/7ZNOmpzM07eSpypBVm+3nxVDectv26NlFyxaX7s65cUbjbsxyU6rTYb2vDF6Jft23/0D0/NT0TFmydFnp7J4Xpww1qT4orHipG1+yJAAR5yKB7uRkHMRqS2pZjrOBvKAJXty2cR5qBUFp9YFWtN+DOYcc/JSchC6/UnfXYAqF+MIQMtDZ7ieY8twMcsp9UajK3K5ceYNNyPwveo281Wzn3NKGCMA4gNlKTKLumzNllop3h7JzwFILv3Bh5IQjLRNDNuwX58j7OldxLEZGk30TyNOpHBwgoXIWcgT1JicNaxVZfuedt0Id/c1vfqs89/SzOYcpATeEcKg6+Q21sxkeZDWZTJUB+itbFP3OaRt63yuDORcYAE+cPBm7rjQKshxq8jOnYx/tIecd0U72f2gogcNjjz+ee+in48QqJ2MPwnjX3VWOHT2eNRDQkDvXiYM1MtJCcOcFgCRXSlLoFGsDNBEwpmdOM3wr0MUCSF75EZ5bWReEV0DAubIegvvGiRLE2xPP4nmTGdcXeLmWs8kGeZ4KGNZnFGx1OEeZq8fW1NlPfhLETdfMfoKC69dzjt1bmVedETVYhq9eSYnXpYu1ZKkvNvts9Dn5qCX/Uwly+DRkk5OrdFTWCrBjz6D1gK2z589F/9oT56SZmwQwVD5EJ6DUv+++nfGVzFsBltDdQOBmtELKJdlRSHhrmnxmgKmqyODJ4QQzwB96j29Fd3lW6+N8ATQDKp4mGxejb2V87GkyRMuWJaC2d5WsoQKFslBsTtY3/R217NA+kNHPf/4LN0oRG5ZDa26P+Ay+wy6zcbJQZ86eKl0BUTqjn+htAIRABvvbls1bc5aUfZEha0ff0vVsKIWGdaxWErjETPzK5sce0TMNsMM+smXWQksFnwMI5UzXz9HJc+IjAyllPsyB851KQGB2VK2M8D3vbm/ocTLqGtYBsGj2mnPm34H5htQ3A235mvwpVTr8PjoacI5coGZI2vLd82dPlTfffDPgyGc++9ny4IMPZ189Jz1ce2cPR+bIr2eiYzyjfmprTF8IBtgka8NeChIAU+RMABcyot6elM/5Lj+Ab0V+XdPZd4ZUoNhLwQofgN5gm/hLfDJANxvLTwSepT/UyBpZ1PaO+CR8NbN92MyrV+osRqCJd/ZZ99d7dOEspr864uTA/oPl+eefT2aH7HtXPYorVtR5minJHr5yaNZLSgFxZilwh4zjqZafM/vGq6+mee/uu+5Jk5AgR/Tk81gOPAQl44U0sHtwChn3P0UiqFDfzsH+2c9+Xoavj0RAoQH/6B/+zzkoXloJnQW2oI1DqG6PkRGJv/7aqwm+ZH8weBAsGwY9vTqsQW19HAKCJqXa1SlzdCT0rA5CZpwMDgZFVQvb399TpttmQj/X2VERjakJw8yu+6Z2+wAAIABJREFUlg/e/6C89uprMdoMD6OEOULpE4vLKWD49Hz86Ec/LHfcvr1cunghacnQ7Upbtoa3+bAN4nDGUZyezWZ4Z/XUjCGlYXMFL4TE+jmwTemZsjBOdTPB3uF0D59r0ss+78Cl/jkUgdfz+SbtmH6UOXPjCMzv6y/vvL2r/OK//jKogYbamlbsyADFMCalMXMoB07AefTY4dDpesYwqowb1DWvPPLooyGEIDtmApAPwWia0TvaUvZIJmR60hjPmKgjbTlsFFczt4QDYs0bVMy6ORRqLWXLKCPovkPkR+CYWnoH+xpktC0paj/WJQ3inDcpVmUPY6PpkeJsUVACHdkz6+nalBuE0fvWrNuZsmL5qiCf/m3rlq1BzrwPpWAPGUDlI84NgwNhdGB9hmzKHNC6nL+wxxgI298b4y9Y8RPndHo6RgeCWhsZS7JN+w/sK6tWrq59Ja1SEYEopSUodAbIgTPpM6H7nRivXP+tLJpMj+fxrEGFJqfS+E4WfN5zeR7rF4rj9ro/5DWIbTdCEQ2pXS1UGQK5vvaQtZhQOrrmlGPHzTHqTCmVc87JM+tkojWxHJ31y69UhraUv83pTL8cubIflLKM74XBS+VnP/2b9OiRRfcwQLKm/g2J1di9Pyxi9omjyYm8af3GnM0Lly4mm+t9OA56jqCYslrK19T5rli2qjZqmuicPi2lBHNDGCFQc76Xr14RMOOF519M0CBz6b097/u7d2dtlC2Flnphf8rk7B2a2bonR1Lqdec9d6e8RmDCOGBlpCeUugk0yHgaX821SPq9Iwx1esMY2gT683uzL9ZNVoRskQP/5vPO1vTEdO0PmNbDMhFkkWMjE6dstaNTD+ZMWb56eZk0rX7u3NLRhoDFPdur03X6TIYZczoYDIgnkM66Dl0bLgMLF5QtN92ULMXBT/anoZRcJFPRpedxZeaW1TI0pYnXc75lDOhaMhsdmr60zrwLR8mP79Bd1qYpP6X/q3GtM3aEZOS3Ic9hzBg+788hc5adI3+cg2sZPNcbh4fTjE3LpsouZqRATyWGEYSatk7W6D5UvmrA3VtA1BA+cNCddY3YdOHud/ckE99QTitbdp+wCra1l4cf/kzeRZZEkGGvvbs6ePdpQCjnmW6hN//8z39cnn3q6cw0S1liW1s5cPBA7GZTAaDcWAO5Sgc6rre7twYRVysTaYgVBi9nj0O3PT6eNXZP4Ig1J//056qVK4OWA0SsoVIjjtx999+X9z9x/FicYPaBbfYdsmKfa/P92Tg6GWEwTa8hxZkIQEJunQV7y68gq67ZvHd6M1uBLn1bZwFtDuLrGcmDZxfcZM6Lio8MZh6MI+U8OkSe3f0CFljX68P5d89JL3KmG7vRr/xmXu1dsHbWx3OxsUOX9JxU0h9r5cwD/egy5/368LVy7szZBPkct7vuwkw5lPNmXlMCgSFDR2vGGyOU+7AX9LeAl13lWJIBvsknnypNu5K19LkKyE2kfIidz3iKRTKjiwKMKV2Vcbh2Hava4jTy8x8ybHJsPOvA5wJKqA5IOVD/QHnzzTfi+7DPzlBKNqcmcw44oJ5FwK8cnT1sMvPWiFwCp5qAzH7G4T5/Ln5GelySoVcSh82Rrqm+z8FPDqRcmL1k0+xlpS4ejS4HNFurlGCa6ZVy7NmyaMnisA/KOnNs2Vn3d50dO26PfgobnEqc1mBPz8Qu6DlGvONel4cuJlDzvjJcTc8zuanz6c7W0RYD/cl+O1ey/LJ2zoP+IYCUsmQZmwxYPXEyvcOu78f++by95vPyY8kAWVAp5T4qOgy7DRgmQ7yoAuFNqZukg8Dhq1/52o3sE5shYFPaLYAHBpPX1atWlF/9+lfJFD7xxLczwyt+ZEAG1SmA/qOZNSnL8/Of/SyBondDTW+f6KR777s3IJ69NwdKtorNFdCpRHKW2Br3bPy2pvwswMr4WIuVTy9ZDTLJKT1M5zZkH96zDt2eyrX4FCEv6agDnp3V+CbTdcyBsjj+dMrfGcrZOtRdOwmQPnTknd3x1998483y2muvx7Yi/OG/TU5Nl08PHYwP1Hbl8oHZWude59+Ijj2ggKNBDS3c/8/UfX/peZ73gb8HMxgMZjCDMjPovRLsvVexiRRFUUoUO84PGyexz+4P2ZOTnGz2b9jdZON1Ejsnu5btRFaJbcmWKIpVbCApEgQhNpAACIAgeptBmYKpez7f+33gvDw8AGbe93mf576v+6rf63sRZIrTTJSGqjh0rP0DrT6bU61orDollJNsMQ2EYlZlQ0bn+9//AXLWCIAFf+ihh+PoCHpAXIK/m1sH4lGAK1YuT0WJA+H12eeflc6OeWVkdCwHvDrgB8tvPtyVReGIWggLffrUuTIxwYlekUNFQePgp8Qo2fndc0tnTytCHquDwBgPA4wM0Hz+l8/nfY8+9vXyyMOPpBHKgRgZG6sVrFMny/qNG8uTTz5etm5ZH6e+KS1aU0beMzSl2hyIWTj6iRxcStNGNwFLIFoYkVo0rhGU0dErkIkYlxattLVw2CtspTLCOGje49ppDAxWX4BVB5BGkXSj7WOszpY3X9+RwXUykQKdQ4e+bJEkVHgSRjmH+tHHHk9GZffu9zPU7sIF5WzUntNxADS5PvHEE1HSyo0/+clfx/lyjXXrNYxrJFyYfThz2lT7kn2jKN96e0fZsH5DcKmejaLhFOXAtJS0ZzDlFlxRWR50LeXIVkNm6DMDvZlJmdSwrgrZqc2qFSaiV6EOTV3YtyAZLkGx0rI+jUquMSefl+klbxyzBFztncXQXL/naJ86Y+BdnR8FO6rKxsFjFGtT8pIccPttD5uenQwj7Z4fZSNAsB6egZHMDJqOjsoSN7j0yoyeX73ySg70tqu2hVXEczYH36H2bDDkrgXfL7vNIdQn0zjAlLq1sO8yuFUOQAlr3xDnosIz2iqBQByPWk4WNCurf/LxRy1aTTCJkxVvvKQ/1+Ugec6NWzeFStYAQ06gNaa89N+Mj41mX1FBvvX2W+H0J7/uI/1j4xNZy6HzSAT2lHUbN8YIWjtQCZWo1StWlpEWe5h74DS6xmOPPZ4hwJ6nr6dCdbD0Me7NvjK6lZ3sdNa6wjWvihNPjzX0veQdNBM3/0svvlB6l/Tl/SrIcNKqE2Tv2JEj5cypypjos3729cceaw0nrKQWMqIcV7Aj1XDOhc+THb0tDbbf2s2WGqjV89sTZ0ZPBIfFPtBfMq723JrJwoXKd3Iiji0HwVr4u8SFnsva5wePb77ORNmwflO5NH6pXH3N9tI+r70Mnz1Xlg0urQ3zk5PRueSfM6A3hbMBe68SZhK1qkI/CN/ixdGhhscND4ORrIzuYSw5QxIq6bdoNXrXGUhgthfSF1ihF+0J6BGmkGl7V2WBjq2VR79PgLNwUardlXa7smsxms5KZUubzRmVzRRs+X72iy4OVemCnjgPDU237CobE+f7kr2tDiznBawFDOS2W2+PHvjk409rz8GmTZVwo9V3Wg1xxZzTZ86boXgqVJx5ziZ7x6ERZJNJ318pT7vLhx/9JmeMfZGooCvNBHFN5wQkrG229sj5HeijSfFmUanomGfV041oZ2P5fO/eqpsWLck1nTn6llSZB6R6ohIaB2h6uixbujT6Vz8YHcHxjgM/eil7tGzp8nLjTTeWHW++mevYR7IQWIoxAMePJ8ARRBqqCapp/9mROkNFFb323nlmGXnPIPC0zxzvwKdH69qzSRxoekcGm0zT6RJndLDzpYrEERP0hYAmQ4nP5J5UE5OZTgZ6NPJB3puqkb/bc2tNxtKHBjXQIh9oqvgNff7BfZhSa1+Z/TDXxYsN8Fq+dFmy7CoOdV5T7bVEymNda69F9QU8AyIItjHJlLGxK1UQziP6fpXS/Qf25d7B973HvjiLnP2mRwL00TpaQ/Brep0z2lTW582bm7NvzQV/gllOo8RaHYjenWqJ5wrVdItUQGCpkifoYtN2vf9eHHXrxNbYK9cll9j/rImzKbD3d/dHvhu/pUk8Coytd0WZ9JZPPv44FQwBvZeKqWe1XxhCybSekSZQ9ez8gbD9hs2v7oeABvRVlePVV18pSweXRwYayBU9ceToV0l+3nTTrdEL1pc9efnll2o/5dJluQd6rzrXZtK9E3lHpAAx4U/+pleqtbEbn8cXfuKJJ8vBAwcjU34HqQDxUyu3yEsGck7pMXqEDmv8wSQ/L4/VpIzRK5P0YWeQDdorBA4gaHS+9eYXjI2MJejQA/jxRx+G3fH2224NKsR1MRbSuar/1jhVxZmZ7KH2BdXw//3f/Ot8j701uJgMSAZ87WsPJXAOXH/V6jKUWXV6/BbkPSHIiq6rJDD213Wb4BdNO1vGF8zZGqvwRevqJbls/zKXaBz50WwC60af+O4EOpMzkRMwYkO4nfFARVsz/iRSJPAUGxZ0V98ZYkQf/muvvV5+8eyzCQIfefTR8vf+/t9L8Pj53j2ZNdh2/Miu2UzEbtHCUtoOKaPJyZGpq9m+9lC9dcydk8YhgsG5cyMWIqwnmTFRP88o+Blhb6AwnJGf/e3PyvZrro/Cd20CIQt89fZrorQ1VXFu0MvKjGv8euutHeXo0WN1ZseJE8E79vUuSqXGIm7duiUUe4ZVqhocPPhleX/ne2Xu3PnJhKvGyNJzjgxzsxGi+kcff7hcHIUtnQktNmd/ZgpM4XDhYJp0bQ22bt0eSISgzH3s+WxPHH4MRDfcdEP5+tcfK/1LVGFGkwEHg/GiqJT7OZ81047RZigNvrWhqw5M44TBL4uEexdWbHrdxNpUaT0bPnc/c12GlPL0XU2Z3c+s3eIliwIX0qsh2BE51xkCJpzX8vzP/ubZlCgFb6Y1azg2ZTaOfcfcZEr0PGCcU615+ZWXQ5lKwXXN1wCtuWw6WQt7JfAJQ0z7nHzOnBLyYWZHoCXpbajzbmQ8vdfBUoJfv259i4q1PQ5ILbHXnpgGCgEWmQa5pYNxfjIDoqv26HgehvDWW29PRk4TtCCbkaGsrB1HaXj4XJwebHI42AVyqnXBxPb2XsGwCkYEVGlkPnU6/Uyp4AzWic2e1fkQzAfbfelisn72CVyxaeKkyH2O3HkeGXLPr/LSNKwKUBqFYJ0oSTLu7MhM7HjzjciINWMwfJf9sS5hfOvrTZZIcCSI8bxNv0P6fVpl94bdTlJgoH8w+yHDRS4pM99Xs359gV9JZqgemEbtjH6w+4NAW6OQpgWQfan2+h0FxOkYujQcqMng4PJkwDitdAuF63/ZTtcDoWFc3bOfyWyqImjapFc4bp/v3x8WFg4taI9727h2feA19lqlhPxhilH1Ud2JQ7puQ+7b3IGwPZqZ89FHCebcy+/+7j/JM9ApQ2eHk92UveKoCeYQenBYZJgZjgNfgd9OBJ7CoAlcXAfV+uCSgUAbOQDf+fZ3ypnTJ6O/3nnnrZx/cDoVNFAEOtKZV/HmDFU2u6FAbjinYCjOVHrTLo0koHZGZGAZcVXVVatXJhhqYJ8CNzAYhoyc2m+EFJykl194KQEkRwpjHMcZjbZEypatm0IcMTM5lUw+8Brd5f3Ofc2qj5bNmzalj8E5VXle0j+QQGfe/O5y8fz5cvzo4Qy+wzxEBgWRAitEJ6ksoKk+ieRmUc73hx/ujoF2JrAX6bHyPJikJKlWr1qTzLwKq5f3VdhETc44l2kUvnjpSgIDREevzoL5KOA3BsJJJ1oLjgMorUZvew7iweEj37UXsCaOfA+oTpIGZ8+GUAWECpTk6quvi6w1yShJBM43PStLjRTntlvvzH2BkWAKZYOct1rp7KzEODvfS3IMS9ZNN99S3nj9tVbGl34vV5z0xhl/443Xy0033FKOHT2S777pllvL+MRERgE4d7Lbq1auSUAMTSHTvbC3JjmSLOzoqI3FRyp0mzzJKnteGVu6KPrkonEDl+Nc9fUtCLwSbMcASqQbqm0hFJqpM9k4+xKTMzO1Asg2qiiB19Jf9KbKAj3nPug94xfoBTonWP9WT2PDLCp4ZZjoTwQgTdO5/dm2dVvuWSXY++k8ewNOxa6xc4FY7tkTeFoggwkmumLz2RKBK32pMuhM6WO5rIrRVSHj9iXIgVbAj4zg+htuyDnnODVJS1UkuoLTqhr60ce74zSePn0iiZ1HHnk015Fwiky1aIDZ1Ntuuy3rZrPde6Bt1shk+a6qp8i4/WTfPQfZB91xX/6u2sxeqGRJ1Nx///3pI6Wr2DXVH7AlAaT9EjC6H9UxtshzNglfa+v72D1/+jcnn641vwssW6KFPHoP++s9EoCuEaKO2UrYozLkfRJ29BfbqMpC9ptg0e/oWs307KFKonvHzKjSkeHuY2MtWBxa7dqMrqqIect6sgWVBGsitOmImMCgsXiaIUV/huU2sKjaRxpIp/6imTrQuiYYayLh8Fdfxo+SaKCnBUEc8YZxtJnBpT8bMyHdpDppj8xnoiedO7a5md3FLlofFa3G1/K8d9xxZ/mTP/n/YivvuP22K3BB50QAI3hT2RBQgvi7Bz5CE0iaESWB4Xkk240s6M0swbWhCneW2Vtrym+gcxuiIfZA9f3td97ODEA603lE0yy4pd/IuKKC6hpd7roqgKBrfJImgYHyW/WsQZf4HNlLb3MrWVzJrs7kPDsf/FrVVLrJeyprICbP+dE7CHSQnrz/ntEym8uSgSXxP9JrNb+71eM+UlkI9fTrQeyoJDwXL46EBXjXrt3l2Z/9LMHs7/3+75VHHn2sVfGZW0d7fHXo3VmMBcpwhvQxRBkCNDYeBexlMzL8c6rONRHdwWEy0BHkFsuJw6shklEn/A4roXdDyncmh7/88svluutvrk7/8FALC7wvOEWObCA2XbK0j0XwlSAZdtemyHByu5f3d34QJ5Bj/MCDD5arr74qEIm/+enflC8PHy7fevqZct+9D5Zjx06ELs/CEuhPP/24vPLKi2nc+uf/6z8v6zavjzKYGp+McgBpYAief/758tFvPo6gzZlT4WDf+c7fzwZwkGWrQVpuuf228g//4W+VhX0YnFqZ7v7qpDQYXxAykTYlzfnv6qwNtb7XOkTBgjRdpMxA7BZGOJrIOXjoznlZZ05HU25vsJqUecNkBm6jUVom0/WbYLNpkCXg1vOP/ui/VIO3em25//4Hy+lTZ9KnJXsvowdL6n0y0RyDn/zkr8rkxHhkZMu2rQkaKFz77xlkTRxmGQ9ZmNCwzlRYIDnKLIcWtbRGcI4x55XzlxlNLTpmzgxF7940Iqr21BJlZwyWDEnToBoyggU9tRF9CJa2GqtKM1uha6mizMctP5TKn4zoxk3rU2W0jgaeMmicI0qvyWTYK9cWTF+6ONoqz862FOm8KBSOEGNFeSr5ggnt/mBX+fLwl+WWW26NI6NSIqinpPWNaH6XUaqTmWumow677S0bNm6IYRZMyS5zBPUPUTSpsqjgdXXl+yr0Qa+XTNjR2pPT2Rmn2NpyOptmT5C5JCvm1CZf13rxpReyNuAEjJKA2D42QZc/leGtt/VrMPEcDjqAMqW0OQqe6alvfrO89etfZ90pYkEGmaMskZioxPi3ypQ1ffmVlxIMMWCuNzF+OcH4hk1bAi169/2dLdjExaxHmrIxKnHmV8oc96eioXmVXHBwkQJcd/W1geRZB3BDTpizqnLje+q08CM18J+uczHi8HLoJypUL/SZraF0q9atju756KNP0hzL2nFkF/b2ZjaGdf32M9/Jmn70icztQNn3+WfZ98Aaly0PTarzL4AFq7z22mvqcNGueZk7RfbIAR0peK7vPZ7z5J4PHTycquiChT0hPyGvqYp0dJRjX31VqZcnxkv/koFAEULOMVLhEwzj4UOHU7VZsmSw9C3qK/v2fVZWr1+fidZ0he8kU56Fw0K/Ya2R1cS4SIcgeDF7q0PTMqz02GiZas2uqA5FV1mzdl32wXNylPQIqFK4pmCUcdTb51zVquL80t+/6Aq5SGTzf+hBkiTyPg4ex8E+xabM60wW2HqBxW7csCkYd/AFQa6zVXsuMFheTIKFDOuhXLTQoONtcRz1STjvZJgcqiyA8diz2KHOrnLDjTeV93fuTKbWd8uwknvni35EjrN549bIJKeMof7ww4/SQ2QUgjOtgmvSPUeb7tOrQE+//NJLORPk0fXtt2qi75Moeuab3wrsSTC4dv2GQCvpZTKcs9W7uNxx550x/G+/9VaMPz3jWQWYggay5T6tyabNm9N7lMZf++dZly+Ps0lm/Jyzu2b1mvL4449HZzewX9exLvv27i/PPfeL0hE7j4GpP8mlys5UKyn2O2MiNm/Onx0dc+L8Swpw1gQAoOWc26A/WuybmV1mUOKZM3H4nBV61Pr4LBvhs6AodLzPsulkRGKSg88xanoVk3ANFTCkxoLIJX9B0HcetC6JoIoOEJgKCMjgODpoOutSHWzKCQUDs5fsr0Z8E94HlvYnESD5qzdRtVJ1TJYd86sqkqDY/gjCX3zxhehZjrizKRijBzI0vDVXhq6pVYLV2Q+f93f3qZKgN4UHDX7rvZJm+iXuu/++nJOBwf5Wb1O9d3pEsqOBuOpd5oBXu3MhiRJrXqv3tc8PnJS8uLYqZUOWk8RjT3fWynslHJoKp3MYYo+Z2QS6gmt9gipLjT1+8KEH63DO0wbDf5J9T6UJk+KCiuRgu9wDx7e3tztO986d7ybwZmPJl2off0WCrqkaa5OQmJKocx2+Ax3AvwlcdcnC8sbrr2fN2K6KlgFlHWol5waTEI+MdHSUDz/6ML6vZE8zeNV+SdDYK1TpgoG1a9bVJPX0dAJCUCr+Xh2euii9MyCV/CG+rGe77rprc9/sEubY4fMXMsdIX5p9kPiVrFWdd97ZOjJvzIXvrvCx8cCyQisemvbe+E3aTULSA4pucPrCys4rkVSrLWPlRz/6Ydh1a8vBPeXM2RNZO4UE50tSU3uIl+t7jqbIQE+RQfuKXtpz0okqz34H9gfh4p5U8PTXPPjgQ9GBtb8QOQDdA6a/sPYdnzqdBLqEjT1roInssapADRwrCRd/RP/SwQOHsk8Gh6pSCnZUbgSed997b/nGN566olv4rm3Hj34w+8d/9J/irHztIRCkJ5O5duEGGpU5DME/V+aXpsKjRNiUaUXaKVmOjucL/D3sa5z0eRXa8eqrr5Ydb71VHnzokUT2oj6YQ0r6lltuyWYSGg7AjTfecKWhTxbVRhAMTnc4tS+Nhg65ZpW2lg0b16ea8G//7f+RcpYegGuvuTFTll966cUERzWaPVOef/4XOWD/27/5N2Xz9i35nnlz55VO9K7jE6Gl/qu//Mtg5JNJnF97VtyDRXeIZNZleO594IHy9De/UWamx8vczvYrSkCzXvDJwfSO1CGh3Vh6+srpE6ezRu6bsW2oVgUIgpk606U9G+6AEAT3K2PW9K40uMemt4PCEQy5TxlS/07WKBSYEyn7E1jOocz5pQsj5T/+xz8sly9PJXvAWdr9we4MrgKdcThkIjiMgkLZqFMnjyXT9bWHv5bvQNvoeRo2mgrjqRASTogXiE1tHr6QZ+JMqH5QeChpVSCsJWXn2UKVXEpl4xu5lKqMQHbX++8ngLD/jTGL8z2vVhyt0fDQ+VQIHCrypzzr8FtDk+5PnDxWHnzgwVDaUj6cMQMWOYUyDoEI9C7Is1PiaSI9cbzcftudyWgrk0sALFxUm/Yo45p160omkxITfFDkXk2DouCkIQzwTD7HObA/Drj3kS3JgWRKLssKmpexMGVolonRsX5pLG3NjKlNsr1XqD5Nn4Z/dlbB5zIgbXQswSQDJSCqsKdFKZFv27o1ON5k+lBwL14SGIoMiOfjaGjkQ5+soilI58xZJwoHXMr58xwYmnoXVWYtVQhrTsnJJIJH2VNGHhECQ2BCvP0GV/V5WUnKEpzEEDYdSiAf5A67k6By/969mcfDUHFKfI5D5PkCgeB4LVwUx9ZgWHCChiqT02mdreNzzz0b5UtPHDWsbd/emk3dtDlnG3yJA2I/7//ag0nIgG75WVPF2rplS1nUi5jlZNn1/s5kL4+fPFJuuumWsn7NmvQb0nuBYRrg24WoArteX7K0KPEFeiBsqtb2UlaYc053qDDQHfaMw02e5/XMLzOzFSpINwt0picmK8Z9LopSw+EOpSeMPKHplmzo7uqJI3by5JnQtS4eWJIesWlO6cWLyVZyIskx54Ss27f3du6MM6aRfdnKVXHwELCA625Yt76Mj4Jbtme9ZZrpWN/r800AweGJ7tNUPK8zGHf6hF4B9Q00ctHCVOnp1hBetLfHwXP2Bc1kkXPo74Jy99awSEkEZPDpvK5AnDkFdGCF54Dzza1zK/SeXbiYzKvkCVjEhGzi5YnoFWtp1pKEmACNrvUZxDYo+50RVRCOiUoJeXTvqldQA0hvBA7u6/jxk5EV9+IenAWOAn0qEBWMONte7IBnloixfr5XpVowccuNN2efnfljJ05k4DEHQtYysJuJmehDOovjq790bGQ0ujOECM5U74IQboDz2l+OnL2ZmUaKcCa6mG6SnYaD9zvn6uGvPRyHB3EFp4ue3bB+Y3rqfvXKyxmkCqoDhg4aRec3TfQcQ5AY1+KUojN3n84EeKPv9RwJrFKV7qsV5dYwaTBBstb0/JjZYs9l+d0n2xF5gjqZnU21VVDmfpwhdpPsNBT64MrknF0VrDkTJxFWSGy0mtHrgPQ6WLa0GAide/uzft2GyKDvtU/8oYmx0VLmzGbyOzSJYYzOqDWuDpjGdUyPvVdm/Ek6cPJqn1ANLDy3tdCDw6+pdNzOkoTE3vyOTfGyvvoHQw3+1VeRJ7owVOXs2/FjuRdBlcBA76CkheSUz4L0eF7VL7ZGkoxj2qyn81UdzZoFj1/QrUdK0rstNiSkOS0KYj2z7s1zu5dm7f27zptqS1LPufOsgnd72hCGCGK81q9dV/rC0lgb6LHB+g462iurAAAgAElEQVQEGIH2T2lQ74/9aQLyVGI7u5JQGhgEgR2O3adjrV/VkfOSuDbnZvu1V0f23C95Ezyyj2Qxctjbl7MLqmuNwKIzT65lZ/wcE3BF4NQBs84/O/hf/+ufJxG1dNnyrIFkSlOtpPshMDw/f4P8gtXu37c3dpw9xr5b0SU31DWfPz82h20USNAxtTd1UfxvSTu6xszE/+cP/u/y1FPfClQvqJZbbk2CRTKK0y/Zgf7f3rtn9vKXv3wuvmIClN7esmhJbxK0koL/6l/96zBMSohcddW2JB0FWz4L2aPy6Pzfeefd8V///M//NL3R3/zmt5IsfG/ne+l/vfuue4J6gnC49977ssa+V2ICOoFtbiCBKviSUIbOs/fk4t57743usi50KPm1v/adP/jma29ExhcuXJxgnO+HVVH8wDd46qlvVrKVo0fLf/7j/1zavjzwzqwHO3Twy9yEhXZQCR2hbtiebK4UYK1wtIZHzZZknnn8qeroSenovFJu43gQHpvpBjEj/OrV18q1190YiI+eCYKnaRM9qyyHQ8k5sYhPPPmNGMdPPv040R52JdnWu++6u1x/3c2JIF977VcpKT7++GPJHInuvjhwMAu8ds2mMGXBItt8TrCyHXwkIb/jzjvK4PLlCawKzOHUdJyGD3d/WF58wXClw63G1kqVbBEdHgwrBFCj3BPfeDI0j6OXhjP11uIyvsGdL2vR9V68dKXXhpN+eexyDDelZ50p2Ci/OSU/a6CDqjp+DgvqTwo8jYyapzvmXmF3aSg37RtHuc7PqcxXlD3FQ4k64Bq3gmWdN7/88R//UYIejgkoIMWFnsSWBnZyqjoZ1193bfno44+izDSpyt74n3MCOgTSg1mNQ2yNVd0+/azONPEsMOsNgwgFwMGT4SNH26++OnA+SlTwK5iVlQlf/thoFI4yMWPqENx73/2lv9WUX3Gxx8OssWLFqmQZKTkHnmLkMFIs1jhE/W2zKen6X5Cu/Aui4zD4jECbY0duKS17aO30hFlj6894g+7FqQY/7JoXZSmYVXngUHAU0nQ3U+GHFJdAyFr431kRkNRsZ0erlH76CguU63EKGGhYXXS5vss5C8vN6VN5Noo4GRHZI8x+szOB51C22P/IuuvLVIE0CJ44doIrmHgBl0AuSju9YvVsN0rcwDE/5wgmi3LwYNYK9CO45OMnEpQ544FMtmbveA/lJFusWkABxjFsJU/AHpTpG3hmqhlDQ3FkZU9hrm++/Y7oAcotTe7z55eVS5cHusahsf7Y/5xtgQN5zfyU8ctpnF7Qx9kzl2YiUDEY9A92vR+6ce975plvp+dJlg8MRI8gZ42jYR85wxyNpaus47kERYyoipLAsw7EW5zvBZMEYVrQV+k46SzBPV3CsHNUmzK+30vcfPvbz8SoD58/lyoHuIIeHN/PcXdWF3QviPJmlDioq9asKgsW9lYa0wnMazOt/q/2wNBkyyl++kSGsDIeXc6Z5xSSXbNDrr/5xuiyVQZmZgI2h/5MdKxzptrJWAhYGRiZ7yUDNfk1PTtb+pcOZgZDGxa9E8fL2rUbYkA9j8DG/ZMHegYe3VngnMOaC4roB7KxbdvmKzO0BHvkw71z/pYtW5q98nMBQxy/vXujX33WfdbgqUJ73nrrndYguyVxMhrnTVLDdzdwuL6FegU+SVDjQAkAyZLPVBro4egCjqss/rr1m3JfzRnLJPHoi1ORe/In0ypDad8ZI8mQCgE8lrVAauA8SnJgDmXnsP6BzlgnQaI9NpvNnknCuLcLQ+fjXLCfp8+eDVLBd4IPqTacP38x9hNs0/pMjU8lCFOZdo7b55r8XhEAaUqPfa6JieqIYTVdm2uGUW75igShoNycYHLN2UwAPD2d9y4dXBYds2/fFwkKZdabBJYg1L2SdY5hzn3/kgThHMsGcsxPoB/SW9rWlvfZA/oMUqQZaBrH8/TpnCl63TU4jtU5LVlj1f3b77izZqtHR3MNe6EK1JBTyHb7PmfIOSOXJ06fLO2a2FsDZd2LSged2de9IJW5DLYc14tYK64NcQyfaEAQu2B+mRKsXEaJ35mz5GxaL0GNl88KSsgCiJPqCMhVrbpWMgNnhN9lfTmsnFr7zr5JujgPzm5jS9wrxjjJFoHb888/Vy5ePJ+zcdPNNydosid8FvtuFokgutl3MucZrInrNsFU7V3cm2G19DF9x3bwuegHe6QSF0f83FDWrjIJTkenpQ9w48aasDiB5GAqwbFglIxKhlWynnV1COdsyX2mqjdaE1X8FfK9b+/n5eChL0J0MqdjTpxeNgsKoiZ7O8qcto7QnqOAb4IxwYR1onNU5/fvP1BefPmF8vUnn4jObuBVEvPVHo7H95R4qb2J4Gl1WLD78n7V3VSSBvpzxsH1MvNr9FJQHKGe7qyVSAgG+9DI964P3k/SVBXX81n3SyMXklxir30Xm0ym+Txevotf5Dt89463doQNeN3adWH8lJxASrJkUV+CR3qV78U2qpzbd3qKLEsWup/7738gzwPC9vOf/yznTBAqsF+9dkV0izNz7z33Ri7ZArqfj8AXYcu8nwz5Lr6ffUrF/uJIzovzo8+KP4Y9NTMfzwnSFqcosGfPJ/FNnGUyx98gq+Tb2UxQfPHildlifLEr/T0tshqJezZ1+FwNEiXl6/cMlY8+/Ki8v2tXzo8eS3adn5l+x9MnPuQB5kA3WYimLydNnqLR2ZncsOwj58FBTg/PtEOOLWEqCzs/gylrE7qDXpkfKpOTw/3666+V559/MRE4B/PMmVMRfMJmg2TMKHDBDmjJQw89FPIAyoDB+OSTSuOJdxzFHBYkC21hb7jxugihLLQH8/MVK9Ymc87w1Pk/NQoXmChloxy8ODpSlVKrj4ABNczw3Xffy5o41KtWrY3wMeY2R4aes8o5uveB+8rqNStLe9t02bhxQzIkFl5VzPpU6kWDPzsizKB9MoCEjiKVQbEGFFpzoClzAklBKENmgvbpUxF25XPZC7h/h4RQZ7L08ePBqmtKq/Ns9ubeZQg5RdYtlM2j4ylHds3rLj/4wffLnDm10nPu7HCqG6J8AUNwm+21GRYs8LXXX0sFJ9CIntpkePXV2xOEmPUi8HFfnpMSO378aPlg966Usu+4446Wsjwb5enAv/3OW3EmKT0ZzBjz06djIENFu2p1snLgUw6Un3HwUx0cHU1wKzASpHOE6gA3zDAcwcqDD8sti+PfDDdIk4y8SM77ZCo9txfYQ4W7tceAs6QMsv2xHg6/a3KCexfWngF7DSojsOVwcCgoAMFV0xzrPjn14DYOs5fPul/QHA6UIIJRFrinbDu3Uk1zAAQbspGuHWcMxerIpaw1ZeXadVL93FRpnE8ZPddw0J0/jrQzkB6wBQsikzKsKdF/+GEcRxkpDpysLhm4dPFC5rCAQFK2ApWmhMwJr+dJIDcZZet8mjQPjlSd/TpLR2WPcpo3F/xoOsrXGa29PpWONpCyoaFWNeBCsPOaIsmx+33//d2BoV04Zx7KeBxP98IxTZDe1xfDBgeOvUdmeEDDLnrhaWd+5soUeGtoT8GENDYKpN2LNXMvsp3kUHCkFH55pmLZV65ck3MKrnZ5VLA7P1UAlTPPaur11Mxk4HNkiLzaUwqdo5BGTAP8Wg3tTzzx9SRLQDsFy76DMSHjvsfZxnwmYyggD23q9GTkfnrGXKv2OKju1awBQQunM/OAxg0NrXMpVM/QvIKa6gV0Pud2zYvjtWLp0jjYkxN16nsgsS22pLD6HTsafcKpKq1J3uhe0Rbbg45AnA17NXviQmWIbFHmWnP9Tuj8nYdUsVrT0601XZlZWyvM1kARL1NeZy9YDwZTlcy5tTZNBaDp20F6QQc//vjXc91PP9mTs0GWVHTqJHcUtxMJxqyna/m9PoRVq1dHNqxhssYGq6avoQ65lsWkP48fxwhq/hmq2mUxsix6IHUCWn2R54aj2zlLziO2P3tAf9BB9BW95/4EgpJOgnjXJz/uzX74meolvWA97rnznryHzpFoEmTSGxwi9sEoALYh8rtpU5mZrBTXnAkVkZ27dqb/gwO99/PPK/vewOLo1iTHxiUVKvGJip6ACzyIA8eWcl693Ddn3d7oOxOMvfD8i2n2JV/kfGRElakOV1Sha4gIaoWj6lN6GFQyPZF9f4cE4Ft4Bvdeq14nkuyiY0IukKG3lcXLekh02QcyIhkpYVQHYXZFZhrYt++hg/gH7pnjS0/Z9xEzntiRYl/rHLcMiDR3rL32l4GQ+v6MGkCBq/qjCqeybijqqhXliwP7W4QtlXGOnk2vbrsE1ooE7BxqOlRLwNNPfzvv++ij37SCYzO6BmMD9P/S7WBDdAMdJKBz717kkx/AIbXWsvSy/tZv6dL+JITpGPpQglLfivVuZDrB4PjYlZ5EVZ1U/cfGAzenCySIVVp9XoW/SbA63+nnasGgObZ0Rk3MzonP5vd0OwcZEYQsewhSMjumNqc3wVbI7GdL1sLPzp05E7ngmD766OM5sydPHKvDPNuqXiD39IBntC/ssr05dvxEkqfpJ+rrbTXig9CNJeDi79x0602Rf+eWT0NvCkIkPMGfJTatq4RE4Jcjl1Llcc+Cv7BqLuGrLU6gI9Az26hWMteUzk664njule0FwfVZFQk+iqo439G6TUyMx6cFq1Xxq0QllbzIc9VhnpJNmxJ8SSy0lTll1ao1kfVmwPzgQH/8RtenHwQpfPePPvow50QvIJvouySa6R6yXqFeCIyWJ/DvHzBQFO06FtQ6p4dfkwG5OXuIH+bF36AnmkpsA3UcH6uJlSZuCLmO8QOpVGJaq9Vqz+s9zlITG1QugEqHTc828UIgeoZit+SE/LumPYzPcLkO5WVv6B46HdwQ89q5M0OB8Am8+E5gxG1DZ/fMgu0w+h7MYZSlqr0d87KxnAgYSPTNKFoFNTZkerIyKXD8I7UqPDCaLcyzB3YzzUThN998M1WdG26Euz0W5a4HxPerBFBCXqJ6WTgYcXebMt3lyxFOjjHn+dzZoXyeQC4dHCgbNqzPbAoPpu+CIu3q7C5Hjx2PopEpBY+55dZbyrXXXh3jOHp5NAwP2cBRTB4zybS/veOtDAw1dI8hNEsBJKTS8E5GQTJy115/fbnj7rvLmjUry4L5mtUrCUHTL8EpE7RU2tg5ycI7CWtWrW1VCyorm1dKsmZvKBVfHo9QYnZhkB2cI0ePpGqg2bgObD2fg8SwpHIzPBSjzohSyIIEwhKhaoS1yzDLmeBgP/3k8/LCC78sN9xwS5qv9TwxWp4VDMzE7ZWrUBouCKxJg675PJwQETkFBV4CiuQQaNBnaN7Y8UacWQEapdnMlnEfHFNKnQPGwbcfjEHDeNUMeUsj3bx55dNPKgMJxd/0ezmQ1oIMEPjA/BiwVavKkcO1MkOZVBKAU5HjZsLyxg3rK1yylZ0iyxq0BU/klKKtB7byuzcNm22lZqUFSgIeGS+KyPubBmzKqsnY1IFldVhchpYJ9gVELRkUxFs3TYSydhSa77RngV1ljsvKKDlrbX04Ug0DlwDLc1UWJ1AWQ7xQbi+8wlDGubI2FLk1bPqoGCeKmwJyXc3FHAoQCEqOsuMoCXrsH9mw3s4VJckgML6qB02Qok/hmmuvLUsGlsZocTDJoPvzEuhPjNVBYwzlxg0b4rw1WH73hrLVPoEgze/uKUeOHYtBWbd2bfC3SvAffvBB+XzPnkrBvWxFMk2YAlV/7ddnn31euuaqdC4pa9atbQU6NbjifLova++5nTu9V5s2bqyU2+0dMVS7d38QiBDnSAA+fBEj3qXABhhBn2VcJWQ8n8AWG5l7kI2VjHHWq8OH7a6eVQqeYZFxFHwLdDw/elj6knyD+QQa0T6n+G/v3v25vjPPoT599nR6dKyTNdM3IYCxz5s2bMq5NoyYXJ48cToU2JyYwUHzCwyfO1b1k5y9YZnt7Tm7mUY/jYSkyj0n2FlV7aDbvefylKB1uAxfvFBGzcvSzFz0Dhrqei5rpXKrv8Pee17rdvDQwWTlnSvJBLAVjj3HTpA3d15HmKUylLC74t8ZUvrGXjnLzhP5l7Hk0DqD4EzuR4Yz1cTF/YFZgqFKZjWEHeZ4yQ43FbsY+4HBK1nfLAj925p7JTAQaFRGwJ6iCVhSyb2lgtrCuXs+zkxkZFiPmAbhFcmEcq4yJBGL45dfplLJ0SMjrqGiqQ8H9S09SQ7IHUdAAoLeyWyTy5MJODAt7d//RekfrH0EoawdMovjWG2GJiMrV5ZDBw7FicPcxbkEZ+vq7k5yDF6e4WejrJlElntWSa8MdbUao/qkGZ3z7PzXJOPK2Fq6DPybc/Zn3/uz2tfU0xu5M+ODI5dAYV5luQzJUcuHkOQRADW2rmE65Iirhqj8NhXeVBs4k0NDV2bf1IHVdcZXY0ucWb6C76kOYJ1fRm4MAQfhU7kMNPD8cCBogTwai9Dbk2oHnR29FKY2M0BGylSqoOczNFNwFYjSgP6xzgSYFfqnwrU6PoR9yyyh06dzjxWihsCmszVS4WLZvfs3SSbpgXYGwG0E/+xfCGEW9KRvhQ6HrJE84kBLUjmr1t96NL2azhLdbq1cExUvaLbnzDDXpctyxiQ6myQGOFfgzj0LYt+tl+8XRNI/9s366XV2T67NH+HP8O30QvKDBEgqkt7jXFrDxhZ5frLLz5GEsgbOAf3S9C0LpOlQaxvCJYiL1lwwTrtEm9+DxzckRxUSWqHISeD2LcxzOIf0q2C9GX5Kh4JKp/d6ug7XHZ+oZDterpWAQvJ+TnsCSkkKdsJ5tgbQI4I9z2n9K6EQ1r4KMZbAcGZvvOGm7L1gzx45R+mjHhvN/dmn0Uujgefb14oCOJ9go4FkIVPge1nkhlgGrP+O22+PLUwSvG1OhhM3Az8F89fq4TWrcnQ0NvqBBx5M8hXyiawKfJwj+oL++du/+Wn6gASj1oJ/yp9bvXpl1kRQSW7pFoEv/zPDkM2n04/b6uWUxIeGAAmOjz9RkVtedAD9r+KWJEFmCiEiWNgKcKaiRzyrNXO2vEfV1Zo1pCCpIs/U+XDOeZAmGZRer8d39N1iFaLDvhn/8uYbO8rZM/qX+/JZwbGkXyo6FKIZNxi2ZFUYJpvtoMsGyebg995+9fY4ZTZSJoXwej9HCS01p0+jJ6XBEMnocY4ITCUjeDXOyFPffCbZZiwXt91+exYqJAjtBlp25ZBSlBcvXagTnC9djBJxYDX7Cpz01FBMlIzsJufYYlJshjhRiEePHE+z0slTp8K8JDq87777ytZtHOGu0tbRlkCH8z+G3rd9Tjl+9Fh59ZVXg1ec2wF6hcbZMLJ9CaAop6Hzlcns9jvvLA8/8mgga2XGlNu/Gwza9MiEHrSrNlw3w6xWLKswJhlx92/DKJ3pWdNi61TZlGc7NFKWHL6GyaZpFieQDEOFs9USfHOAw2YBVzunhQNu4a4ZF1Ubxv7HP/zvyeY//PDjyTq9/94HwdRy6JSYf/Ph7ky0FhQe+vLLKMabb7kpVLMOKIVEGPVW2f/z52slD9xNFQYlp/W0V56RInSIvZdh59QF8jUiuFrZmo8zE8dekEPm0ivSPxDZoOQ9Vw6PwX56PgyfGhsPRJCcfr5nbzJnlFMw+ahNW5z7YGtzOyuj29SU2RinIpvkw7pZ79rkjSpzYRSSNZXhX7miNqRzWDJrqN1nOlNOV1Uih0rN5J6TQ94d0gxjbLMG7XGKAmebqvNyrIMgw985wAwpQ8LY2dsHHnwoxj8T59vQYFZyj2RbWhA4QbSDLqvmvNmbiqXuKYcOgjtWmA/F5QyBVzmjFI3qpGRAaNZbw2Gr4QC/KTnjnBPGzP1wzsioAExjezNDocH9B+I0PZvPmLVlvbw4UaEeHavEGNbMnoVOG0zFcMLz58tUghyDSftK94LeQLaQV9x+2+3pxYu+mZxqDZSdjAJT/QBrqwHI/Dhmc9s7ylXbrkrVQfZHkJWsGZhge3uuQybcpwqIauHaNWtimMHkZMNi4E29F3CurBDAoXPnE3CHdnV2JhVUDhTn1rOAGH7wm/cTRFsTZ0QzNi0MtyxQUUWqQyVHyj333J09UdV2L7JVHCABJ7m1fmfPDNW5MS1GqpOnTxazP7zsOfnt6GzPWWlYAAeWDJSlA3WOh6ruyZP6xdpipFFmT6sKdbSn8tOB+SaBTFcgf+SPfDaOpkCnaWA9O3QuRltfw4WRi+kF6eqYW7oMB23BPEBzQEgN8rQGzqq9tQ8qdv6uksMpQSe7/eqrytTMVJmanohDVStCXTHWkhQMNFIIho7hdB1JGy+VKechVdHTqi5dgaPJSuvXSN+cIaHjo63p7JWOWrIIvTJIs32NA9HXm/3x/PN7uq9Qp9dKUu1l8XfGXoZUljY6bHAgszxkNAWVdBCHCBlBoGMyolNTcXBBTQQ5mWlWSpwXcEpQZraNA8lpd8bIK6fo5RdeyJn2XRNTU2VxCDjm1DlW0zMVl55mYXCZvnLm1JnsS9Ysc9nGIi8hmbh4qUZ0bZXhyrOSVXpRkEDf+U7Okntk//Qknj59MsmzrHl7R/phIBK+973vRY8sWtQfhxGFucZ8e97iMIqDS0ZlvbFjqaRAH0CAhOVSX1jYLAers3bkSO6dHqI3JBTtb+1BOZ/gohkGLVjhbLEF9sfz+l/S1P0LugXUHEb+TPqWOmryRWJTnxrHyf6wLWTBvQrwuucipuhuIVMqlFLSlXw664JdVeM4qutWpxJA/0g28lfqmal9d5KjzodnUJ313NbDmaUL6giD6dhq12QvwP04v879wMCS2Cd6js1FJpC+nPOGG38V/ek6yA82b9kYXWu/a//mgiQQnOnMRmtry1qTM4kmDr5ECtm3hu6/MoVKAiFrQOO+MDbT+ZTNp/M40faILncfnOL0A09NXbG51kCQH8pi5AC91fFsoH3NgFZyCLYGWc7HcY/eC9IkiF/cXxEvzp9zLXECpk0vGmPge50X38VWSvrao0ruYEhmJdkYWDaY57OW1pn/JzHi/Pu97/CnpDg5eOfXb0fv1MC/OzPk7CkZTnIxNPHzQ1RlT1PFQHndqoTTXxgt+RJ0CL0juek8DQ2dre0Z27ZlHAromgQgHSm5wl8CG7799jsDBQx8PhWxudHpWj2s6dVXbQvTKhsjwIWKcg9h7ZvbEThkA7t0Nv7wD/8gML2777knz4rwie7h1wcSvGxpbJF7pZv4QoHqownvqYOAGxbXSgakVQTMtg5+To/++OUWO2JFUPm8+yFXkn/OUh3XUM+rf/sTBJNuDdy0BatsKkY1cKr9/s5TZu6tMBi36tUGLrtz587yy1++UE4ePxPqfX6D3/G7204c/WD2ueeeK7ve3xVDLKPUMKgIWjyQTKAHXNAr+7MkkBYKliNuwb2wtllslRlC6Etr0HF1hh3BaGIyGxo6X37nH/1PcWL+03/8wxw22eWvfe3hVhatTj2PIzU1kZIbtiqHUaAik2ohtl+1PUbi1KkTifwZcjTTMnMbN23Ow737a8203Tk4KG0pWwbzvvvvLbffeUeZ06F6NRH2NMGWKHH/3v3ll794Lk5P/5LBPD+IhUPmkFvs4QvnY2jvvOvu8ujjj6ei0zl3Thy8ZIRa3PICQUaUoDQb7POLF9YZD01vjUOXrPfURCtqrTNdItzBwJodMRlH0Cs9IEN1Rg4lQ7n5me+zB6oN/ky1bV6de5T9y9yAEraMP/2TP025FCUzJ+vggcNRHBQ6J2D/F/vK1du3l7vuvjPzIDDmLVu+NE3csjZKzIQPA4fvQfLg+mCBjEXTdM0AqN4w7MG8hpCgOwfOdfHUX3fttTkwlKAMk9+TOXTmFKoGTIravjsMFL0XJiOysf2qqytN4sHDcTTIFKWQoZfjNfvt0DLyDlxlY6qGX8BjjwUHFA3niuJ0sK0dito1qyuzj6CnMkhVylNBhL1x8ChEB1JWgYJjpD2H8+K5a9PrTJqWyRxDXocgLqqGd/HiGH2N8cr2Dz7wUBw7n1Nd4SAIfEKXmUpRhaIxGAIwTiR4Wei5MblgZuruiTJnDN13o4h9v/eD7vkdh6DJbPp8xdXWjJ7MlfUL5GYJjLLK3ILg6Clze9EERxdHxsJiI+nAiQ98r68vzrQKAPgZRhlG1mdUiF1XJUVml0PIoeHUISVwH+RLZQN97ZZNm0tnR0eSKpIPFO1bb1eDJMsmGTN2aSRUrgaGuhdr7/yrxsmaccoEzgLiUyfrxHGep4weJwl8BQ0qZw384s67bs+9njl9tizogacevzIvqbIQ9USB03uvv/FqDKF7JhcNpt4zqRTbc2cFacSypYM56xInjAvnw4wdyQCQJA4QqKoKkMSD7zH4EiMlA07PCIDXbVgbZi5n38+dl+XLltW+snNDkTe6TKVBUB4oZZfBsctKnz640bHMHqL7EMOocFqL6MXMSkCHfrBcnpwILDJUuBOXy/mh4TInDde1jzN9f1012+n81QZzgbhsbSlDoHMcDpCYJZzZnrJ+47qwGF24aNhiS5f11opNMz2bTDC8HGDfAdtO74B4cTSb5vyTp87ke8k8J4LDSfbJbvruJiZzXrx/YHF/qtYCVrqZnnA+nKnO+fMSiLtfThyIND3sd84oh5iM2MfKDNVXRi6iP96XKqMselhMjxyp/Zy9vblXsuUa7idOmmnznXPzPvLv786tv9tHztbf/uQnsTH2Zn5PT4J1sk/3cvqRdjQEAPRiexFEzCRbyyk12LUjleKvkjCyf6dPnUhyhQPMfoMnQ+q6TzDkxx59PHpYtV+w01SXOJ7uSzVIsP/jH/+4HD1yLHN0fJeqlv2mHzwjp9XZ44Q7H8iORkYuxnFzffJa72N+y5mWmJhMxlaFyPr6HHtA93Nw6Wd7IGAIQ1tLDzrT1s6/6VOOPQfavVsnr0a/pzqh6tSjv6YyU/lf4BhmUkkFLNP3pcMAACAASURBVKLpXeqsoxGGh+uA2xa5T6r3rbEPN9xyY+aa2Ed7KrmkGsR+CBAlCMmW5K1781lOch3YvDa6UQXF91RmuJNl2fLBsmrl2qBrmky5PQx8qr8/+j+ws8mJ3BsdTVZvuvnGrFka7hNIVjbFVavXJEHgPmLfjx2NH9OMuAhCZuhcmsBVqVTDJOya8+Ee+Bk1ULmYM8Ne8Lkks/mAgYBOTcfvSPK1BdviN0mYqzKyxelbW7Uqfpg1JwehHod2SYQ8mz4w9o6+whIpQLV/vj8Vq9m22ifeXudakesEqPN7rhD1qGSAaKrI0vV333t3OXDwYLlq27ZUKaxhMzTUuWyIoz7YtSv+RoOgaUiS6Ai6hQ2XIHDvEgN0K/hpTWy0Z53Nu0q1v0VigcGSH2A/zV5yTbp29ao6VBS0inzRTWw9HQn9oc9YtYgt56QiOfB3a2qe1IrlS7NmIZ45VYeweqamRygDXjN8vg6uRXDCT1KssO6pEqYqvi3nTcJELyO5SSvAlIpKRW0JwKPLWyzMTTAt0PCe9Nu1fmcdmt5JFR7JQ2slQHVtwQ+b4X3W3r2xG83wd9fxe99BR1SUSPVr2Nz02rXma2Xfuw3P7ih79nxWnv35c+Xjj/ZELx8/djJBOllqO3X8N7Oaiyj+9es3VicRnW0chIp5dmPgIBcvnY9TphRHqfkCi5CM/YWLyVrXBVvUotQ7WxYvGcghYGhffPHFNMl+9x/8TjIIenZCQzg9Xb71rW9nHgv4FUecw3rzzbeWG268IRjFN994IwoxvQDLloYhbVj57bKIEw/9aLKESr6aY0FpXn/tzXJg/xfB83JezecQsT/yyIPlW888U6bLdOnU1NbZUWanNabOCfPYc8/+Ihu+bev2kBig/OSI/PSnPy2HDh4o54YrV/s9991f7n/wgTI42F8WZ/5NLZc2mHKK1hrZtDTEtxrdzOqxTsENEwpZUdSckxNlplQDwDBzOgV6MqmMvcPWCABl6vqMOUeVYykTKsMVJpTLE6kkeaaGjta9DA2fLy++8GL5sz/9s2QPsERp8Dv85ZFkHhpay7NnTodnfWFfb4IJUIvJ6cs5AO5Z1pbSrMx7pnxvzb5398hm1ynJHBaOiqDQ8wSiFDrOjppVPXY82TAleo6N+2gy8IK6TLUeHUljtMwDI1EDKCxUlyNLAgMH4Y7b74jjaq3MeyG35M73hTFldiZsawyRaof7ckgOHDiUzIpD2BwwmFQBc5NZmJyojaiMpLVkEGtpv7KlcfAcSg4Mw+aseNYmK9jsvTXRRxOKxI3rYyjCyte6tr/bPzJkLRkvz6BCJgvsmhy4WpHAPjQaiksyrUHRm1ReGLQmm0Thkiff7TocMVCczAnq7c261l4WA1cnc4ZTPWs9E2gdJQLjzzAzVp6bUWccyQMZDdNce3XWrE8aoKcmKwf+6Gi5dOF8khuIRASxznmGxo5eqv0BIVYo5dPPPi2nTp8O5AZMhgN86NDhGD99PnnTbMUPy5KCGMAur127PvStJ4+Z9Hx7Go1VvCRkOL4V/nc2Gcyvf/2JzNFRsYXtZQAZCEGwTKbPpc9uYLAMLl0SB1PgwJnREC+zJznjHkbHwLG2pmn2rXfeyHN//etfzxrKvAmiJXsYRz8jv5rxVRpk1slNrci2lbHLo7X6duFSqpJeHFmw4QSYdEx7HVBKvjndK1evKPv27gsDEd0YiNjISFmE1ruzK44xBwZUBoMbZ7LPMOgyW1YsXV7OnDod/WkIoqVVIeQkyHqSQyyK9NTqtWsC9eEccp5V6EYvXGw55ydaEKOp9FkuX74yg3gDE2rRNzvf9JIqSwMzamsvOZOac60HOaI72Abnm1PtTGFNYnQzDHO69oM2wzatj4SAuSj0yuTY5VQMkn0fHcn7rYuz5Cxgp1q5bHXWlmHndEhmSDr09PaU9rlz0htlHg4II0Yj5ySkAfpnAlc9E2eEPvhw929SzSCnzqNkoTUPlXLLkXc/1rBp+m7YuOgXtrUJ/PUukTvnHK33a6+8kmGSgUrNzqZ6aB3IvMrsLTffnlkqmDL3fPpJuXQBrTNa2gv5rkX6Xydrb2lTKTo/XHs/3a+1VT2AnLA2nNGnn346WeKf/vSvs2buRQAuqSAhd8MNN8U5w0qqL+r6G25uBf8IbroCoxMEHGhNiKfHONIHDn6RoN5z6YvLXI3MSqnoA9n49evWpaFbUox8kxeJFE5oWPwCSwSzqo6v9eMQ0i/+rekZc5X30MPOfgMhth+N/UwfQMec2McKb+nJMwXO2dlZ9kefXl8r7apf589H73Oy0weCGXLR4gpRXTaQwJNeJLPuu8K6V0U+wJu82ATBK/3ovujN2pshQBwr/QNLysaN68uF8xcLwgzz7VT5ebIZxtgKomT/+Ub8sCTvZlV3K+S6vWNOoG7sEX3hPvgIEnL68CSoG6a1CtU6F2IX6yx5lRlxXV3lOuRKrflSnp195Timj9DwxwyJruM4VNUDVZ1bEx50BlvL3/JeVZnNWzZHDwponBFBnf5q+qQh6TF+wHo7hxJq/BmBomT3ydOnsubumVy7J392d1f/FBoJ3C0DX48eiQyBQvX3D2ZfVEv5iSr+Tz/9TO7TMwf1camS2NT+xOkkudgBSSL6y++voGMEZjP6Q322JChvdEHj21hT7RRJVgwsiw5IQqx7fvza/oEqo2iTm0AyfUcTtbeQLmp8LA59bRv4KP65Co3/XROiYG5HW3wnPu8nn36ahCdbpCdaolLFNAlEs45aVXX7T88LPuwfH27r1k2RIf6gF1vVQH89aEPY4T3WLVWx1kB4ayhwrAF27b9L8NnREX3heysEf3l+1pBfNAmyJvnj884YWfJ9DSLE9WsioiJhXCM2E0Py5ETu18v3GFvx6qtvpMDhe06dOhvdHTKgE8d2Z2Boz/zaYN1Ms23KjI3D6N/YWOo011KbURNl1encTX+CL3U9JTsLIpq0kQR8x44d5aWXXi6bt1yVjeOkMcBf7N9X7rrrnvLU09+MQfjFsz/PNX/7t/9Rufb668qHu3eXP/iDf5cMGfYKsCifeenF56MEHn30sXL9DdeVD3btLP/hP/xB+cZTz5Tf+Z1/VF55+dXywi9fiFK47bbb41gRwkWLF0YhdHapkMyUmTklgU6ZmY1Qvf3W2zEomBvMyKBEPev3vvcnCbjODZ8LLOXpZ74dMgILMqyi0dOdTFkwmoYacU5a83RSfhSlouMcOl+Zv1qbmPk9baW0oVudrYFOA1dRtbLxfk8orHPjHLkn101jXiZM10y/gynbKCMbGmzl3QQfHXEiZYD/8x/9lygGQ1AJop4dhBEUmheq7ptvuSXNxDIiMnSr16yKYmY4UTdrTJURdz+PPvpohOu1N0wqrnCFGIkL5+MoCgw4kd4rcEJnaH6PANK61KGm85NhFjhbc//2vLJhcPayG65rYKsATmaCI+6g33rLbQl0GGx9WOQrmai+vmT3ZDwZEPAlfRSULcfv/IWKi+eQpYdoYDCZX3viXjkeSA5C2HDuXDITAm/YevtMpslW5nds3BT5bcqvfl+HL9aApvatXIiim55tZRM1ymMSEii0tYWggSNojVQqPH8YZNrb45Q4h7JJntPacmwYFLAn9wvCRsEJ3GSEyIcg2ZnUfGkAH2eETFAWzSDWWt06mTVXFraXIDoxoHPar1AENxkee8JZrhWu7ZXdcJoDVStojGx6qMZGy/FjR8upE8dzfxIH/mxgJIx1MOrd8+NYgUjJMh348mB55tvfSSDJ8WfIzIyxp/pQkIzQHRQ2qCqHUHAu8EZIsGrNmjKnvc60kGRhRCuV8eLIm+HFK5avSg+Sfa2sOgOpOshS+l5G5cLFoezZwMCyVK3hyTkx5Mrafb7385yZp7/5dDl+8mjup0J1h670INVEx2SCTM6sAPfkSQNwDb3Dnrc8iRk4e/cqU8lQUtD2wf1Z1/Ub16eiEqx9WJ0q4549k/0kNw2GuX9xf1nQjZHGnA6kBJciq4GZdXUGNrlu1ZpcR4DbHgiHBn5TvSuVPkMLakYeUHnSnYC1fQbb6l2YEGydS6U+jsLMTHpIGmx0U3Ehq2iKybCAPJjshb1xYuYZPozkRm/Y4EAcJI6cwJb80lvuVaAx0N8fefddjLqgzJo6Y4v6lwTmMnKhnrXZ6cpIB3Jj7z1PKOPdx2xlp+Q4MZBNcKHnSZW/kjhcTADMLgW2euJE9pxzbl0EvCp+ZqdhAOVY0gv6cLZs2ZYz6H1NL4BqMAfKntPVGOUEWvYMjDsICX1jl8j6hnLLrbeWuW3t0QPvvftuuTSqP3NVnp8jYt23bt4eu8BBpb9OHDsRWXKuZTFV1cZUD6am4gDWit/8OL4ccPd81farUmmxhs7mo489FscbdEYl0f2TM7TgnKqnn/5O1hOlLtTG2tUba2/C3Hk5W84Mh58cu6dmULYAnawjrqFn/FxQTL+oOtIfBkSGyKRrXhrByXkzMoF98DtnkfNq79hWDjM7G/hKKYH6sRGCNY4l2VYV9XfnUPZc9XXO3Dr/j5/RwBxdwzk7c+JUKHLpgQYirfLiXLOh7Kp/s10f7/k4iVRspBJOdIJ9Fph4TrJT6c7nRG8I8sgRm2ENPA9Zvnx5NMkvNgiRxMeffJz36ZuTfXePkpBkR+O/PXVt6y27LQDfu++zOLk8WT3QMvV605A2gKkLZK2B6gz/wJ7v+eSTQKecPS/7sW3bluy7YFj1wHpzgiWDyKtkCQc/iTxkJi0CDzo9MGU+SqkDZSUjN27a2Jq1dD5VMnpBICoBKQlk+DLIse+upBEa0StcaXJ6ohyBaEgC9++qVATfzD/6WMXf2obK/7JAq9q2icmpjM2Q1Pzrn/z3JLXMsQK9UykkPwJu66BvFfPg7//+/5wgQkV38+at2X9rwX5KmIHJsjWCavcn+WC/6Dg+r32RLASnLrOVBdia0UV/8zc/Lffed0+Yaum+Jpjnsxlf4DOS+PSUfQZvpNsRo0CeGPwM6sYXIXtHDh+KvrVHn+75NHN1zA1Sma29g0PZZzJB7ulfARef/Ad/8f3cM7uqJcH38HlVTSUWvLepljhrEtVkVaLYOXdmx0YNQV+dIgdd0/hrlTCisjZXnTZSB5jaz6mpVBmdZ1UpRDeB1a9cVc6dra0M9oWvH+Ko0pb9cz1wbK0rYhSJHj/zOfaGbXdPr736etn9wYcJ6tk9PefOeNvhg7+ebagRZdCbXg+lUdSUsjCEk1PV8KhzAhunuynZUUI1yq7OtkZ+Do0FS/Bz/kJgJs/+/NkyOj5RJjMD4JoYT5jFkA8MDkYJc/QdlIYquOInS5SErLRMr8bU3R+8n0wRiBW62OHhs+XHP/5RuePOu8sDDzyUQAdzkowbZ0y2TUAEp57m7sXwrDNlgsIbrzMl3nv3vfL2jh1ldGy8XHP1teWf/tPfK0uW1KGXP/rhj8IFrsH15ltvKU996+my/ZprMsiQIzc5dTmG3Dp+9vmeCD7cNoWfBl+ZE4OVjh7PYfT8lBxBpayUaSmRJmjk6DKWDDeDTWg4vcHFop9dIPt5OhvqgMiENHTKFc6G8W5Oqk+Ew7qqoKHP/rM/+68xCoyX5rXTJ89l8jknOlTLgwPlwQcfzDV++fwv05dx/Y3XBWqw891fRxYeeeSxPK8yNEUki3fgoEMPQz4dOCLoAuPtmoRY9SlZ1MOH45xT2mn0X7M2+y2gkmWqstcVB0NQWbOFdSAhiBIokv2hgNL7sWBB2bf3iwSzDVwvSsfU6B4DCtsyVDEMSmU22V/OIcMli6PK0GQMHJz0ErUmu58fvpjBmk0vQhMw+C4OS51Ary9IMHo5zcOgIs4DambBFbn2/Jq1yfOHH++ujcmZG9QWZcqwCxIpRgEcpwYsg2NDXhxqDphzRbY8u98Fi91VMdmyV5xSshM8bQd2uMuBftgHe27y+Wuvvpq9TA9Zq88rFKbTU6kaMdg+r+/CmQNXqfDBWs2hDH0WM5c9FlyfPHMu++zMu0cGPoHm+eFyfuhsa8inRnWQkN4EqLK0sp2ywBrba+Vgqpw2vXlkJA5Pw2zWNtOWTJthh3E+T50q+/d9cQUGA1Z5zfZrMtF9Qd/CBMuqGb7HdzZOkEpyjMeJ05FRcmivzM36bM+ncaKcR1lgGHmZ0p6evtwrY1SDlZHy+huvp2pjrzmma9fp9ZkNZNeZIs/mTgnKZL2sO+VdKX1r34kMmyweynKJHwYJowwHQfWJAywbylFcuXplmW2bTWWpae4F/SSHDDZZz7wsGPYlA9l3A5MFFpw0lSGvE2dPxSmbGp9I31Zw6rOV+jx9ZJnWXfWxoBhmX/8Lozl3XmdZ0Ndbujl6p84k6SBxYj9OnTx9pRG7YufN2aj49TBuLegJXFHiQ9DS1T2v7D+wN/PZQroR+IMm5gtx2CWxBBYcn0zKblG116whyuF6bq31vQ/en/ViSD3H5dHxYP/JtiQE4grGWlB6cRgkbXVkszHmjGkgQJcuZO4EJ5wDs/+LA2XN6rU5d865s0kvBd49NRUHetng8iRhVGvZQxUtvZD+TR87H/SM/ecskjVVAE4qGSND9KmklvOrgk2ZdM/rzDkG++4x52NeZxwRThCs+tGvjuW86du44467yldffhVIk/eEDn9+V+BrzrOA2BouWlj7f959793ozTTt91V2M0EYeeWwouBuqOcRXjjTdKDvsWY//OEP0my+qK/Sjnsvna2P1T2EAbFD/wKWyJE4ofJ19Dk9p3rnXDfwoUriYNBw7bGgE+hNfRVkHSqAjbH2TfJPphrMzXm1L4Iee4+wqM4gOZNAkfy5fw6moJBOGZscix33c/qYTaIjnJmrtm6N/Hsm++czzk8zrFy1c+jsuezL5IweyxVJUHHY7K3kjmeocLjuJGYFmYJNn7nttjtqD2Bvi6RoGEWxcRSDCXQq211bYL9ppB8fjx1hG5BzgEY1+2VvwdpUMTiStaevQn/oMH+qbOrH0I/I7kF7kCEBj78Lyulq683fMA+QTVKt4fTXym4NtASRrikZaB/spaQuuweKzs4iULJeSRSeOh2WSAEb+y2g9b3kk513XiQ1VGyq79mRAHv1moockVQGJ126vCbfnA/+aK2oIqD5rCzorjN46vDR7vzZBLUN7OnU8aORf36UfVFJQvLCpkN4CCokxO+5597IIbmj1zO8nT9qyO54q1fVGA569MTx2FAJQQEWH8tZB3tEHEDfkAN77fXCC8+Xm2++KUOzIRkEzGzdgQMHI2P0vEG9AgfrY44Vvcjm8OPAUukzvgn9dzzseyUwZPogybWLl1LpS//3SIXnu6ZgtumvUaTAokvOPBf79+STT+W8/Oxvf1q++fS3kkRGQ22t7rv/gQQm776jADCVWZsSIT/9yV+Xf/y7/yTyT1fyWxGfeG5JH3LAL5IQsabbtJt0zw8JkwhSkpHPZP3q/KOl8UuWr1gZXX7q5IkUSAST/I4v9n+RajR7xyex586khBckkIT2r15+tezcuSuwXsE5uQIlbjuwb8dsDEiXZtDK492UcBNVYUIw0XRhpdpLVm8ab3hXi6Ft4n9oijdfZKJVSq1Ugg3OjrH3heboLFuxqnz4m9+UJYsHy+/+k3+caFoPiPc++eST4fxmzP/0T79XDh78ovyLf/EvE9y88cbr5d//+z8smzdvLP/gu38/B+VXv3qxrN+wLjSjgqwKberOM/zsb58tf/1Xf51sHgVAiH/rt38rbGIRhlnQmunSrqIwd24qLa/+6tXy8ksvZ9M3rNtY/uW//NdxUk21fvbZn5c333w9cADU1yawzu1Srh0pvagBxziya6OsKeA0Ps7RXDgQQ8korVu7vvT1qiYcSSYoWf9jdbL9lqu2lqXLl8VQcar8HiY9Dsj5oUA5OOd6HRo8ZoNZtNYifZn293e+F2PpsNeyaYWZOdScneefez6UfL//+/9Leeedd8qzP/t5WbN2fQyZ55btc6hBNbDiqbDddvsdpW/hggSMhIyhp3RlMDkzk5N1+JrGYsabUod1NVcGBp9CGh2tcAlKhgJg+DVZfvLpJ1HCsukG+nleisLzvPX2W+Xvfec7WR+HjpHZ+f7OBHXwpk1VTLQP+sbAcTCaA0ymw4KXYbcT5eCB/RUeNjae9TQfJdkHpf7WDAgGK5SnY2NR7rve/yAwJkrM/VPcMOsTl7GAVHYZ76+0zdfEmHHCKCXOkSqfzBcH+J577knm4eTp46mKBQs9MxPnz/px+J0zFSfX9TMZ34sXzke5O+gqLE3ZPb0C/QNRjH7GMDJQlIcgJYMKT55IMCxr93e0oHUwoP4Lf8JxM/ispODLGsog2yP3GAz2FYVf5zowAhx1Cohy2rnrg8g+CApFyPjJ2C1eBPrVXlmxLo3kXIyOXkpQzwgI3FVozbESpA0uX5aMa8fczpxn68PgguZIsjBYAt/NW7am96WZKeX+TIf37zrfohIqqGSALaARtSZ/8Rf/rTaSthnauy1/t+Z1noGZRAvjhIJFfnFgX3nm298u46OXA8OQ5XX2vPRmqW7WPobF5clvPJHsJed7x4436mTse++Lw2cWll6Nw4cPRaY4IZ999kmC2fSenDqZTP5115uRcK6V7KisXip+6LLpF9BEe8TwcDSsDeOfIHjkYnDkBhzPm9tZTh5HxjIdSDIjREY452+/905kc9+ez0pP94LMBqLPnRVZaHtL7si6ydmLlyxKPxfHFHuRqs5CcK5TZxJIhkp/Zqa8teOtGE9OqlcTlHPyBeImgp84daJcc+11ZXBJf5mcmSwnT7nHqSsYfHsnqHIdBpPdEVh++eXB9D7QpWS8BnUai4fK4LKBXNc++Dm9xymUJfaZ9N9cHs+Z1NMw2L80eqSBWOh7QPkq+PjyyOHI2GOPPZYM4ukzZ7Mv9LFBsxrs9TWChEj+IZq4Zvv1cRZUD0GOJFasZfropqdbIxQmYgsY8D/5k/83gdwDDzwQYw9+tfP99zITrGGxcg6+2Le3bN28JSx3k2a8YT0aGSkD/YNl3boN0dECt02basPycz9/LvfpewU2GS7Y21udr8yR2pXqjcDGGYfM4CQZ6oyohV7mWAkU2B02uVaPzmZA4NNPfytnBQT9F7/4RVm1ck0qlRw7jhpWLE5H+pLQuy+q1WawV4EcHUamArtCDTt/ftaDLNJXMu6ewzmhRyUMJSlCmBJ6YetaIWt0MxnN3KlVq2KX+AxxmlatinNElgUqkgDot1VyJEsPHz5YpmanMoeLDrMWoPqCjDTQj40GAiRxRC+4TsPC6Tn1USw1xNZsrzVrUsX95lPPlIlJyZJ6vwJl+jQMVn19+Ty7KLiBhKjzur7IeqiaLlmyqGzcvDHPpLeET0SGavXvqyRKOHNkURaeU8eH4NDm/Jgp0t0d38F1Ofzsb/pnOufmfSBfmEZBfFRTBDdgwwIdtlCA+/FHH5ddH7yXHlH718D7Ak8zA+bSpcD6/b2ZI8cxp9PpfLIF9hdq8JHR7K3nt25kwr01+rLZyzCkjdYhuM1LheDAITJ1PD7Rpi1bElzR59bSOWA39MIe/epoufGmmxMQ+F3zIl8QGtZ9/ZrVsQFsJLuhIucskyNBjsCcw25PEW7wV0BEndOGChlChX6RhOSgG3NiH/gc1sK19d6EVGC+wfILY/9VfwK9bRH9QBHptZQUc6bp/8D2W6MWJKpcx/VA0Gr/kyCnkgIkcT58ruz97LP03fzeP/u9smbtuoz/AAekLyWvJDMEY9948qkQIWgVAHFl16BP+DQCVdXPbz/z7SS1JW7Xr19bxscNfTXUvFwZwOzzEgECNRXDd3/9TipkKuEYcsmAAImsCNLI1y0335Jkw09/8pPy7e98J/rlpZdejG7lj0t+7XjzzeixJ556svy7/+v/TDKMvoEmAndvZjlh4kQu8t3vfjctJhLKAh1nKWyx/QNl7+f7y6uvvl7a53REt0gcqh627XrvuVn9F7Jm8LOceo4xRZ6S0OxsGRmrBAApibe3Rek2rGI2w/va22Dy5kX5NpUdDmbTs6Jc9qtf/aq8+eaO8uDXHgu7FKUTDvOlS1sGcnG5/4EHQinrQGCDs2juyWYb+KSfSHYuGdQ1azK/xQvsg9Nxz733pnzF0T/y1fG8X1bUoaK8VCBWr15Rlq9cFn5/xqeptmhmf/6XLyYziRcd9vm++yoLjUzEu+++HUOhD+Wxxx9NSZDzPKdttlx//bU5LGAWpumKUBlrzDicK+V8SlgGlXGRxW1YaQKJmZgML7/sxfFTJ3KIGWalOgJLAB9/7LE45AIN9xy636XL4gQKGCjM666/ofx6x9s59BS7e8CERlg4Y++9u7O88/Y75aOPzInoLlu3XFU+/2xflC8Dw7AgbUA8YK0odbTgsuU33nxDeeWVl/LdDhPFQDmq+qUBbkFP+XzvngRIK1euSIVn0RIDDOeFdMAhfOiBh+K4McJLFlXue4Ephz1T4YcrjKgqlY7g5G+84YZyqsUG4vApjasMUaAMhXXgcHHwG8Xm5wJ1GQR7b28qxei6ZFHQEHJyfa/AhkGQfRKwaCIM++CZs3EYZFW3btuaLGeuO888hdm8n3PMKSHrb+94O9fh6AkemsY754P8WqtVqIJblZ6m18IBFcRQOBwwhiy44bHRBIqGWlrrNKqfPBknIWwi4Yi/EAwuGWDc09PVGsAX6s7JyTI1iSr7ch1+19+foF1fku/97PNPo2ysgfKyeTAYfGSImmcgs/b2tddejVLHUU9xD50digPpXNIHf/mTvyxff+KJGAvPGzz1hQvZ1yULOcuLoygZr1+/+0558slvXJkaLZtv8rTMWPeCnuzt279+pwz2D6ZaCdKo8XPZ8hXZ70qZCtZVmY6cUb9fuKgOViWjzRyh2ud0MPLsDDBgdIjP2zuY88BFZ8AUxtJvIyB88803ysXxsQzv4wDZT2dVjFoXQQAAIABJREFU5l9FY+WyFWXdhvUZfCxIA31IZTbJlnlpsBXAyJoGQjg6Godzw/r1ZejC+TgzN954c7nrrjtiTMETwLWWr1qVe6dnmmcRUEuUWKM1q1bHANO9XuS6fc7cOG2B/nR21QGtU8r5X8YhJz9IHsjIiTOnAp379VtvJfs+KcPbDvrqnAgMLiZr6jkYI1DQ5SuXx2B88OHuBDz0y6ljx8qmjZsT7JNFmWOOSGacHK0zx2SlMxQxldXuOIAXLl3K+jVwCMaerDlbsnVIJDi5EhkcPcmaN3e8FpYtWcImcwlSZ1gnClp6WL+lNZW1XrVydRxFJDQCY/BmNqgSelSY7OGvDkUvhAra3KwWfFFwRB7ozrNnh67MNsm9D18ol0ZGyyBmxcmpQBc3bdqSDDh4Gp3LSeGoSVZIqFgffWYcLWdCEoGOAJmVwKPTXnjhhdgvdmNgyWB68i5Pj5f+xUvKARSy5sysXBN2vBPHJElui84V5DZN0aloTUyW93796wprxRJ3YbgOi+5dUF555Vc5A84uR1egXIPGjpxRfRpXX7O9PPLIo1l3fWycbL9XhdAvwxGGyhDMg52oPG7ZfFXOJGiPc0c3sdnWmCONpAccVXVa9dxZsgcccI6cF93HHrEVoC36AZPRP3v2Ci1w7YvsutK7aH854tu3XxWIEOdUosgZC3Ts1InMA7OXqWoODkYH5z5WrSibN2+KLkoCct267L/qpHUkYwIvznJDKlMrJJV6m7zwiQ4f+qo122y0jjHo74/uoFs1tCN0wMbqngS2vsvsHTIGps5XwFglAy6QAR+UHCJLKn2+w71IFDgf9DA6dmdKpaj2LHUkAdIQylgzAbNzytHkQAtcwYzIHzSFRKw/nT1B4lXbr85a00N65iRkJbEEKz5Tq7JGYKhYLg+8U/KD/8SX8d6wrp6EQOmLfT569HiFWs9MFyMIDLzMnMMzNTnlWnp7wuzWXmmD6R5JG+t78NCBVOdBPNdv2NhCHwgQoEe+iKPu+yEvtmzdVuGmX3wR20OXWTd7J5ngZ67fJKnALe0j2bCvIH4Sdq5Hv5LlXz73i9zjffc9kHucmp7Mv+lmJQlywv5JqrC1nlV1RpDh3tijDz54P0yGns9+2c+jJ47FYf/q8KEy2D8QODm4Nfmkv5zLH/34h/EbQSJDoNHWVpYjyZnTVj7ft7cmcjduLO+++07uGcHNgf0HSntbe+xzqoCHDiWBiYGqK+iBpeXnz/4sKKeHH3643Hv/vUnujoCIJiDtLT1dPUk+CaqsWfq+51RyAYGQ556dnM75EkSEiKB7fmvmlFmEknDigEq8olp3xliE6ZrMVQhhK6wH/eDMkUG2Jnrg2PEkkdNn3mrL8PzeT2ckGdzqAUoFdmKijjcIu+ScVHP+8r//Vfny4JchiPKyd22fffza7M733o1SM2GY804Y3KQN06DJwHOuKMIZzcVjcJAlByjO2sRknCg3walMBr3TMLHaH9JkM1566aUIwqOPfSMK+he/eLYGVQt6Usm5/Y7bsmmyph6mKd36HswVBODvFrEyQlBwlLpIkYOHKu+zPZ/H+C9buirzgUTVnBv/r1y1IlPJRZ4gbIyQjKTM/ttvvVNefunVMnKJMewphw58WVasXJV/y0AfOy4gGSsrVi0rv/Vb3y2PPPpwlLgMf3tbfJIYUo5noHxR8n0Vm5jmPfNUKp0hA6h8lx6eqZkyIkM1t71Osw6nf+3psUkEw6GUOfMZCsceuA5hbGj8vDdNYHNsOlfcvIzpK8GnSgDWux/+4EfFXqCShi/ft29/lIAgwN5jUCOESBhklP/iL76fitmXhw8kG8Bpuuvuu8u111yT63MIGgy+WUYURxpGyUd3V+lRogehwnzEITR8rqe7LOxdnErD4FKla3SECARUAmcSyZMnFQVKdRzsrc/MBgx7I1G+nEIOl7/L/OrZEOAKBDm/slfWURAAxiTTR/mFZe7glwm8fG9mE3H4puxRWzJlDLngr3EmVWtk09K0Pz0Wym2OieyqHhH7CyYEmublnhroZtNgR0mBb8jGhw4zk8ENtbqUaoczJQPDYGLecngF7tar0qyj/525Ihtpnr90KY6T7F1DDoBBUR+IzLjqoWC7yXRh/rL3fmeI2cio/olL5cABuO/JKNcKIUD7OlDefuutK3BUsCgOgdI3DKyKFufeWSKHx09jVauMeOlHS7l/PNCGue3tcYbsjRK97DfF7z3pMdPzQbdcHi1zOqpide/2j1ES+DoD+sj8nUPhXIMVco45s+7b3AQ6Z8ebOwJPoxcE+Q3Bg+9WGaZ/GOyHH34098pJ0tQPGlenyFc4x023mbCMxGRP/p2eKNC56dmyeuXKMKkxyCpnWADBY8FsZJFB8Tj0Ms3Y+JxPk+c53Xu/2Bvj3yRfQuBy5nSc6mtvuCFQlZ6e+bku402eVJqQsKjo2ivjAKwdHXjVtquzNtVAwfVPp6LBsVJd9dyw7oPLzDrSlzhbhs6eDUZfJVvAnjkUPWCQtYmU4X3yiScCHQXpIlMdnXPLyJgs6lfl/NkzCaTJpiSJQAirHsNHF9oH+oHe9nzpd2sxZ7p+/5KBcnmsMkc1zadk0d5zPGRdVaA4BK7nOhwQsmwCPNkBY/2t3/4HSXRNYaE6X3seOPecagF7Btq1z0mlhtzZb067z6S5tgVnjS6drMxs3pNm7eMnQnUuKyvx5Lx7Zok6Q0vJENa1hgXIvX1xcH/gWulTw97YaUCe4YwT5a677o1Tz4Gjx+jSSs9/vuL8Fy4qvT19kc+jpxDEXK69kwsQsSwMERDZU0HyAheSlHFtutIZ+OD99+PM60E9dvxoEnrY0UB0li9fFWcaxl/w1DgOEpubt2xKYlN1ISQlHMz161vN14K1L8uON96M86630au9vTOyPjhQIbeCXVUge+N+BfwLeis7ngSY6r/AThY28C7jHaamoz8EFWSBDZOA8EwJNuD5QRhB2YYMZz1bB9/OnRtoiuuHuam/VlnSFzU0lGz1okV90TvNOAZ6gkO/cXNli9R/SuasoXsU2GW2zAxWrfWRWxV6AbEqrz4X98Vf4lidOT1c7r/v/uhedjCESa3G65B3TE0lcFB1GuivCTCBtb12NtgUAdzZs6ejdzj+qlmqIxKj3sOmScqxjSB+qszWQ5WKrbrllluTFObzhNikrS33LWiuyefat6LaDBYm2YEFLw3/WGUHB6ufcaEOxcSEKNEsYWJ/9FI01NpNr4e9yHmZnoqjzzbT7QJHSRj+n8oPvSPoAveWMNOfylan93RoOGfMfrPVqvRsXezq4GAghp4JbJ5eayoiKio+n97C9vZUaJr2AElUuq8h8KhsZ3X0Bnipzwgg9bSwI86MZ5NAdI3ce6tloCZfS+TPOjjTrl/7ZY3HOJ33g07SS+lDvjSapJzKuj3mN0jYVCbi92oP0/RkEuKgguvWrEnQJ2kiuHc2yF+q0K2kjKQJ2TiFmvr8+dK7cGGCxvnzOoJosB4SiMuWrsj31kGftcggueg7F3ajPx/OPK3AY7dsis/hPavWrStL+hfHTkt4GfwtQYDAwkugkz/bDFvtLW3Ts9l3VZ9erIQX2I9KVMBn8d0519PGp1TGQTbKWWgImvy99v93Xklyz+9ZkHswU6/Z66A0Oiv8WEWSD4K188KwcQV6yiupRPWBx8uePZ+Xl196JdXxe++9P2fVvbSdOvbhrMpF+hZkBoZRJ7dHwVEaMphHjslUatzdFkdMlrApw8vciPpBMygRGeiaQb+QRRUcMQI+81d/9Zflw48+LjfffEcMUGWgkpEfTLbDQMpE3TJ/q1dn4bz8eWD/oWS4QaUcDsbM+ziOBjBtWL8xTqMIVGOXTUQP/cX+g3E0OCq7d+9K5vy3fvu7ibhnZqbCJEfgL49PZqjXO2+/W44dPVmmpzAQTeWwU3Iubrjd1NR42bBxXXn6W98st912Syi353aYaq5xqhIGWLc4txnI15Ug0KZWuEwdnMdhst6Clnnz5temUb1C01NlujXAq4H+VVhNHS7q0DUsIU05uXKsdyQgTVl4weIw0dhg6yOKZuRlVVGCfv+/fb98+aWsfSnr1prCfCaGFm6+sqRh2FGmHo0hUVGiTD2rzDgny56o6nB8qzDW5rnh82eTQZHtkSmfnTObKgJHqE6xHSl7Pv0sGSbGVzBGoRH4lGpR8M7vCqRKMFDpSQdKb09PLcln0raJ8AZAdsT5aHprYvjC0DNeG0ZbfU2erWa658UAwnrLdrpfFSDfx2gxkKBVMuvWBOFA+p7iWE4lu6JUffHiUBSb93CyV61a21IIHQmcKB6GJsM6W/SJ7lWmubcX5OVC/g974NzOVKIox2a/7at7Jicyfhwx96UKEaMUgoXqaFBsacYGM5g3L8ZLcOLFWeAgmWDuTLpne0YWZd1UJpx7jq895ZQoQ1OUhmy5pu+kqAIX6wLFO5c+E0Fy17yKPfZc6J+XrVoWp0LGuJllQF4F/EPnztZ+vdmSDCKDTenFYHbOLZfHxsvFQBEulqELwwkSNHVLbCCNULw4cvRYvl9ALkDIfJ/hiznT5LKSH9QkDGdMooUhcnYZT88o2N65893IjV6Ze++7L3sogIYdVjlVlcgw46u2l/5ly6I7nF3/kzWJlfa2ttyHgF7glOb2/oHoJ+dQJVRgomeI0uaQ0oH0nX7CTz6r/RuZOzY5EZmcnppMNeCOuzXAz5SvvvJ+AV41fgtA5mZngx8PdDDNr9M1CNbAOpfhq1VGdN4cEOuLsnbFSjMd+kJ4Ins8uGJpuXSh0rqePX2mDJ0bjlyQoeoctCeQBCNQ1Rm7PFaOnTiW/hzXmrx8uez/fF8dgts5N2c+wcpsCaGEs0fHcSxUshqa3wxnBQfCLjY7E0rkA18cSAKiNm2bXXM5a+3ZwXIaGnbyFwcmzEc90RkSVYv7F0Y+GEiwQHvsOrWh2ZlbGEdA4PPcL56NjNam6PmxT5xpAaZzBXr24Ye7M8yzsmR1xLhyKMkeuzFyabR8+snHdainauBk7SGx3u5x3xf7gjRIxnJyMsY7MOXxy2EtczZUoBs4C7m1dvQJ52j50hWRvWNnjqV6ITPM0aM/Q+tdVIarY94MKk1GeXom3zt8rs5D0fOxd//ecuHCcLnn7vsTMO/Zsy/EMYiF6GD3Zz/IagZgjhtDoPFctr722am4s/vumT9g0K4GY8mjRYuWlF3vv5/3qba5X84pPe33dGoY93p64sw2MsJpo/vsJzlzRiQ0K92yxGL9HBmyztbM/xANhsM6a4I1SBRkFnS/pFdTSa7w47MhUQhr1NRUufa66wNRo8s0uZOj/5Hxsskw2wN6Q/LoxIkalLonslvHabQl+SEA6etdkiqZgFgiVVkYiiCBeXpjOzNgGvGO7xNISRwItgS8KuTWTnLL+ZVo2bJlc3pXkV2wA3fdeVeCFvutgiAR+dWRw7Et7ksF2kvVSKAq8GwYaskFW9PQDjtz5NCZctbJJbtL3+rR/WzPJ+XTPR/HTzFvhd/gO5ohxWSWs8+WNjPZHnjwgQSGIIqCdufM+0DVBV32wR7zh3xnIG9pNjeXps6Uc8ZqwmMmOsV9NdU+NoTPl1EABsoPD9WxBMeOlaeeejrnlJ3ynvT0sZ/Dleaanqdf+Rgccuvue2u/TndsvABZYN9AFUcvXoofAcXjWvwoZ8+fEj4Z49AxN/6rYFjiko0T8NBlJ46fjP/cUL/H7pUSdAj5Q35FPrVLLOyt4xcq4c9w9oK9te98MegaiXN6SnAm6XLr7XeWFcuXl2NHvszZTa/S55+HqMA+gJqvWlH77Zr+tI72tgTnlVkOccOy8pvffJA2hd/9Z78XlJG9AnM3FJzeJBOSY/QX3easZ5Dr6TOtYsb8kMogShELpR+yVIRX5OwyJsI6/FjARy+rGtlvyY3I0bx50W3kC6GG4I9vAgKvTSMMp4sWV2KVkZHIIn8h/m0LSt+wtIHKHz58tLz5xpvlg127y4MPPRTZyAiB0QsHZxvnL5SlrVkLGXo4VXGll0bRnV6XsimHoHEyOa8UmKDG5nKolW2b2TsynK6jFOtQ/OAHf1FeeOHFMrgUFrInylyG8/9n6r6f9M6u9LDfzhFohEbOcYAJACbPkBNILpcccmfI5VKWtZLXssoql/WTXOWyylWqkuX/wCqrynbtbmmXIrkkd5fLTA6HEzk5AxjknFMjdje6gW50uz7Pfb+QumpIoPG+33DvuSc855znzJ9fm58PHT4QBBYjiTQXR4VQEsRTp84kdUkwGYQTJ48HyaGQOR4JiAYGI8CQJ020A/1zy6uvvBrH1XUtMiV03wNbc4BldKQjOQ8yOjJBv//922XfvoPlzvRsmTe0MAhfyvFu38ok7+mpW+Xe+7eUP/iDL5XVa1ZmWOkcAxJnajmf+zswjLSAkVKRvan146ZtY8PAllWzL0HOhuaVbsPFZutBkt1J02WL2EFUTIFXoaip84bqr2HzckAIuMBh6fCSHNAMQFWjPCryrRSdv/3t78rLL71ctmy5N/SMN2/KeJxvNYtq2j0R9hsouEZvz+19GPLPff6JGF373zh+9hdjlD1UctBkCJqgzGR5gQTFVRssh8rExK3IWZpxjx+PcaQUmplMzSBYtc8UGGa4JYsWhdo7DkzYoerAqSbr5UA3/ykZsKcc2UoNW8vhwtrSouJs0BhyY43cP9nEkVqXGoNrdsa8+VG8TT8QZTkwUFEyDn8ooZUNZQ7CUIL+pseBY618xzN6NgHQ6GhtqqbMmpkKDH56giYn75Y+UQyCxUZxNPXRDcMQmXQWGzKLZv4QByZ9HQJjDDt6nYbqLB0OO1SLIad8vDcCDX9Wp89pcB/Bzs3xySgna5Jae0qoszPlpjJfkG3PlinW7cp29peZ9pk45M6Z9/Ydsse4zExPR44QCLzwwguVjW50LEo8rCoTkxl2qA9l5MpI1oYzQ+fs37c/jHN6dgQ9nr82Mi8ovd19cczDHLhvb4g+KFrvyQGvJXgljgnD1PQyNf1sTdMux4bTI5NG8XJ6BVlHjh/POfYsEFuyQM9lsLGM4pIluTfDS2/RR97N7wRDgAD6Czrru/ofnv+j58uxE8fTm8ZhXblyRavfZCTlLr0DAzkLHBrnkLME1WoPqlZL2MjhyuUr44Smsff8ubJj+468q7U/cexYninDUlvUsIyl/sIDB/aWnoHe0tvVG8OimVcgDZEV5DVD/awho6Oh9NoNZbkHS3tne1mxamWZOzinTI5PJNsqUMd4F0fSxOpMH6+U+o2D1FBr21f24k4RHHSVmak70Vu1XHW41URcET0OITZCiDonSUmz9QqNNOCoty+Bxcjli5lF4kygy2fclCDSsw1zF31KLqoDPRmnsH+gr/agtIa8yqY4U4cOHUilgXPADtC/HFSGGrENfeX5nnj88ZbDhT51WZBMa+z5TEDkrOhNoC/Jj3sNDS2IE6TJFtDijNDpCVoumL4+XuYNLShf/cpXy0ynUpH2ZI+8D9137sy5cvbUmRYKitJ+OAFG02vADjDs5NezjN1EnytjsSqOTpntSDBuj9mqWuIL1BpNIMJh8W9mTXFQsV1ynvWNCW6cVRklf16ydHlsFLvJXgcwuFydWroiJDCGlY5VxidZf/dyT/vhPzomc7QCnNU+GoCmddFAf+jw0dhMZYkCKA6m/iSlM/R6ymtuTyRL4kynHHJsNA4dW6j3ip4SyPI1mkBH3yg9JpAVJNcJ63UkgMBANp8N5ww6b+x1WBnb69BREb3xF6dPmTFY55vxYfQh0cENYYJzumr1ypQonjlzKvtrlhBAWdbYGngP3yW3FdDsTIDHZgLAmuydvSWzZjYhl/F3zyZQAsLJfjZ+gve3HvQN+85J56ySRcFAsrZTddZXyiQNcrw5Htk5eGhfAAttBQFKLlxIVtiz+B4nlF4RsMgOsLONzVFlUQEodrISkbAhYXEzFLqr+y75TbIy03UQtrOilwN4ZPyBfQCSyAqGNSs0x5W1NPuLFbWUABv+QE8oj+dLCUDJU+Pk19LF9prx6qzkRIIllR7WSHa3+ksdlYFxeroGSGELHo9+zQykefPSK02ePYvrkwu2mz9kv1RTcLiNu2CXAnoOzas9aJcu5jtz5w8FCLLW5HpAr+WdmfLRRx9Ejh568KGA0sBaNs36AJhcS1nv+g2bahb46qVKCT3bltYFQLl1Pnv6TFm6eGn55h9/K4GY99SjDOASvBgbAlD+6U//IQQJ/+7f/585k2zq6PXr0ansMn0ZkBjJWJ9BxrXX7OqlKwFD+ufOLzNTt9K3CWyoAV0NdMi2/6fb6Hb/+Tv5SSVLa+aO/682q/Ym0w+VZbgtWS76O4F4b1+qQoCIfprSUTqsqZzRL6iU9tVXXitvvfV22i3YLvdtG79+dJaSs1mNcx1gLvV4lUXqzgyBm1vuqLds1bN7oES5SU+NJqps+MUJGURYfXqdcjsUh+wXP/95+clPf1ZmZttjjP/lv/yfUio3MTkeVIgh3bBxQ+pKKRupPi/K0dX4BQXwnKLFzFuZUwc4nT51MlkbCDZU5+Chw3FqBgfmJSp3kAmPIMn35gz1Z+E10Nfa7FvJBL36yutpZLpyGRqg6bHSHRNOzyOlPzE5Vh5/4rHyta89l0BHiVhPb1fqIGtPA8Va6wJDiYnV5GbtWyIEhMjnKKSKXFUKzt7+gZTAERqBjp8ghlNTMQYErykpbKhcrYeSDIJRh6derIw2w2ZimNLbk/rVJj1Msbz88ivlH378k3LffdtSe3rw4JEwzW3fti2GQR8SRauuFDqOrIAygfgNLx4OMu5+9967NcqeEuDMccZ8zrAz1JhQJYHwndk7ZXR8NMHmzXH1wKb3Yto4nBp1+3Dw0KHU+lNyFDQUtw7XPBHFYvYKQ1AP0K2gCpRshmwZmprhhJNpTtu0UdPd2ewr58PaCjgMbbQPnFdZnLfeejMoNPm1bhhhapMr5qCKFldWNuUSV1Ni4HMU5OrVyyODFBHDa1geI4VpqQlqPavP16zTshhV7yODaE8ZB+eEA8cpkV2hVJS+QZMElAyrFDWwoRl+yCFlPDPRfQ4q3ovlrbffvDsXh8OuWTDO9wiWKMjYwrs9K66Zuv61a+MAXL9xNc8H4aGcGJHMnugbjEG33pAoRjLzBa5eTdaBs8P5rk4Lh/FyuTp6NWso2CHf9sTvUfBy+r2zNVCO9847nC4o5Jo4hoAHDfSUtVKP5t0oao6Qob3q8zmI1sNzyQwZcuvfKzKrfBBb3HgcyxujNf0PiSWzSnesV+rZb99Ob4VAmtPE8ZUJYeggiQkEZfJmZu8qfcaqor2Lk8U9c+pkAhIyrReExmZk9b8gkpi8eTP3gUZxDGQD/TvZdh/ZW05vyi9v1zIiekPgkEbVW5MtSmKleVeTRVFGItCvJXbTaXqlm2rf3Ia8X85Ii72MLvcdOgNCfHGE0z2/XL5+pSxeuDjPjDGKMVZ7ruETkGT9rAEgBzMdpcboavqnowb7B8uGtevLHf1fU1MpCaPrfYdM1yxVrcP24zMLFyyILqpMOkvL+YsXMxGd7nLmnBnrQnbIpLNm/xqEv0ED7aWA37lhn1CA080c1qDsc7EwyVBWIgeU6/YgWdqt98aRhsqaUk7mrR95o8dkxjj4WDeVSmSmVgaV1iGujH0CyP6B8sjDjwVMUvLoeQQ1gnr9TMo+yb/gloPTlPB4d2vrLAANoLie07tzoNLXelPmZ3sZuTFSli5ZXq7fuJF+QNdT7nPzxnhQ8xATtJri6THvGQAqCPOt6iS0lzg5siCc1eHhxcksJOCbmEjmSomaANuaG6os80tv0cO1H6VEx7HZbIoSJ8HqgvnDCVYFF+SbA83xaN6DDQI+2i920vmUkbDXKiU8K7lugmA61L9h3PJvAu89n+2NU0bHZwhpR2fOM31B3/uu8hX2AMiUQLOjVko4B77LL+BIkTMAVwZ1m1l1zWDroZxfvo+Ams3z3hxde5Gm8/SQYLqbyR74vvsh79mze0/56KOPQyJiH/k5fCT9MAASfoj3khV97723o4+BQ2SPz0Snelb2UKDIJsh2C26UMqWXyaDXS5di66yhvkp+BllnF9m65577egIp9rPOn5kKcLW1NQZBZsA+0F/JYixalPdIP3VffwJ5GSkBmWCFnanDzoF6t6JTkbsEGEm5UB0GrYRbkOP81KxcX+wOOZBJJUf2jkw4x/a3oaOmFzwPObGebCCn2rxDQ59dlxzo9fXnSsc9Gl2UcsYWCMkWq6Swf37YdWteSW/Gs3fKhJUPqpCwXsmOTQLvMAPOyZnQYK/35/6t993d/5SSKxvWXzo1ldJ9+oCuANTaG+dQz5ugHsmTPdZmQH6cM/LDJ9Hz6c9rN6yrvpE9amvPzB9ZdX2rgi49O56dH+achcxIIH3xfPT7ilWrk2k/cuhA/APZRLrHd1y/DuOdyTvQBTIl+thcr5brDwbgNxQYY+W//bf/LnKYAdbdXQmy+BfWju+c6iTgcqjVZ8vMFDZfk6c7S+GvzUyVq7K4ycIr7Z0uI6m4Md5jTny8OnezzhtMz1GrtNl5Iw/0CvkBWADbZHJkz/3eGrIpSX7cuBF7zcemm+mPBki2VoCHDz/4sLz33gcp9yRH7H3b5Yt7ZiFqDBzHXL09pUyBB0VsbzfCMtmdhn2iaa72eYay0km3xSFInV8G+5WUzFgPQm6I2htvvFF+9atfl3nz1TSeKs8//3zZuGlT0mU2QdMS2j0Os8hTRsgbffWrXyv3brk/CJgoVE0mjnj9ICL5Tz79uIyMXCxPP/1M6kCVH/zwhz8omzZtzSBByAXnbfPmTXFo+wd6osywXzRUzgzJ97/3gzTpz5+3sMzcaSunz1AicNTaeyPTMTp+rXz+858r3/zjb5RNm2qfj3WBdDUpcrWc6kodxtoAeyuod1OnzThjvzcFAAAgAElEQVQ5IA5WVQRDaew01Kp/zmBoRCmaWnrWHme8XqtOlPWdpvfJgfXvMiUOPKHqmK3D3bq7sXhNVYadggGvvXz4/kflu9/9XsrW/vRP/7s0DCInePih2o+ilna23CmPP/ZEsm4//MEPcnigADt3fVZ6+7rKA/ffG8UkaKzovanL43EATTuvmcHLYbFZMLwgaPBnu/cEYV2/bkOMo8BUNtD7pB9EYyGWvjKbkkTvIf2MFMHhIfypmRXpt5Ar+5JesmRiLsU5MSgz/PFKTMaVE9bSOZ/TIO2Hc+raUJkgCOr3Z2dbDHW1n8BUepSY1paxZ4CCVF2/XhYOQ6WVpvTHYGB+ch1zfKxVUxNMKbkv2YOqOpgG26bh0ZDUWzWD0yBJkBd7K7uk3Cf1sytWpCRA8JAUfiZY74nCefiRR6NczCRqKIStFcVdS+ykxzUZVkeXkm76BRhV38XUZSikBsA6L0PJ3M0yODA3z6YpVuYBEw1WJmeZw6T3jfPEWFpvIMfKtSZRn82aJPNW2oLeUJgUlLI5GRkO1c5dO2NEBWaMMtYdhtn3Ors7skfuTY4ZIY3go6PjceCaUoqhofmZS6Wp1j3Uf7/z7jt5HvMTZAuVJTF8kE0IMaObqdfj45HFZvAZucgEatmITroI600pi5YsL2fPnbvbt+F39Ih+g3fffivX+dM//Wep9YeYy2g7z8m+mttx/XoINcBGTe/B0SOH78oOPWHdG+dblls/oGCyq7c3joy1cB76GYOuzpQQQPE4UeTTGgESrJ2STw7pls1b4og4N/bUvSG2VzMPZXlY7cZHlWsNJfD3rGSIrvIuBn46ZxcvnU+mavXatVmDcxfPlcMo4Q2Jm7cw82ro2CtGBLSMFsrdBrWjC8L6GNpb07jPR2/Yd9TUDBaE3r44IwlY79yJw0bOnCu9gvaxOg56QK7EOdcvQYbtydVrI7EHq1aurDS/kwbSromeTd/FsmWhH96+48Fy6uSJGF5ZIKWHfhhR+qg6sQviWPh8+kQu1SCDbXQuvANnf2hOnYNDdyir9ezo1uk89wUANqxrMioy1HWi+trI8IcffhS7IEClE+gLJSxKfjBxDi2eVzrb0eG3xeHxLAAGzpFS7eipqdsthLk9AZh9hIRqNidT3b2G0SqjNh9lSz3zY2NVZ4+OJsCnVwT1aKrZsY8++jCAFkebvAnGAHJVX1Y0VsCm9LG0Cc7ZgjrrovaJ1RIWMtzoP32qy5YvDbrMTgGRlPrQR75HPp1b1RmCL/ZEgCdAAgak6uLOnbsDC13X/iQoHx6Os+77dGdDzgLc4vA6k/baWY+9T9ZxJj0PghON3OTmnXfeiax4T2tNrmRt+Ap0TFN+bp85YgHt7pSUdmMaS59iS4fTEQIF2RcBDbbNzz7bFTBApp3fAmA1k0UJPR+IXAB+6PdmgHEYW8fHEsSSDw6qZ+dzGK+g59eaKjPr76tl7Xw3MkPnNwQgHH2gr3sAjehTMi2rThYrs9vlOMfKgsmE+3Jw/bBh1oGO5PeRe8AhOy7rLmud0u9x5EJ8D+VIdeYfOycL6pzwEZSMccZdS4kw2WEbrDH9JeDRE0xvCZQ9B3mC5gsy2CH6xI8qBf5m6L0DzOmLrkFXBgZPT0cef/KTf0hvmuoTcsB+Nv3knjt0zefOVdKPlq2t2barKZOi06/duB6wx/ryka0lu8mhl+2nw1R1AEmrX1OrcJpMMn/Wvm3YvClBV2ZRtrfXmUyXr+S9+RnaRPQRBVw3yHrp0gA1ApazGWNSA+kDez8LcYixCBn9EGIH/VSD0X8ATaCgoPnhR1ROGRRdsiaC/H3792b/nv+jF2pP4tXLZZm+Xz21XZ25nsBdNc+SxUsD2mdG4/zh6A7rlVK75ZVwAFCYTHn/QMpk6Sb9ZslenzwZANZZkABpsjd0qbPkc8qDlRtb9/S4AqUN+2xDgDad3pwyUysAEuguqORMZBSoAOQ8fuxEOXfuQgASOhVrKJuRHh1BBwph//DY448ntd0wJ4XJo72WTFA0cbATkbW1mjilfW/HYBFgKLeFyeC+jjrQstaSTpa33347A0MfefTJKHlKzAM78NJMKPM++qjWz6NlTdnL1WsRiO3bHsyiv/zy78qGjZuCQDuwELsP3n8vAvTkk0+GzQJ5gMVctmx1DgU639OnT+a9sKUNL1qYbE6ixVb99IH9B8qPfvh3SdEvXrw8JSx6SaRfGYnK4d+dUp8dO7aVZ7/wTNmwYV1rIvZYBoxx1Bya6gzXYGbk4kgCLaVNBB7aoSRJb4V6S99BQ8iQcDqlNQk29AZKHCdv5aoYecIT45PBZ9hkZuLcNHXGmuodlDMnziRAXDB/Xm3Gx42f/pWh8sF7H5Xvf//7CTqe+vyzMfgEx4wB+2DomMYv0fDcOfPKf/pPfxmH96nPP11e+/3bZXbmVnnm2acSKIjQn3jyiSgDVIC+v2TZ0rJh/fqkuzNxetnS1HCqpzVAS5p90aIleebjR49FGT3wwPYYvKT2UYn29Ube/DTIqMm63k2woHfHQRHAMICciaAzXZgBO5Pi5ZSoQc9gswF86hVZYLQ58tu3bc9BTLnJ4GBKARwuTo5AK78fmBP53Lt3313klLx1ds7G6FBsgm7TrL3P/n0HI2MBB1oZvobtRSCmCXNysiIVCd5i3Nak/KcyzlTKZUqfIRGYVQVmiONwzh4lpIRP4Mophtijs6TEUtIVVNWsDcwzMq6zlZmKMm3NpGjS+u4huK4NnFNJP6fxL8MjOxI0Qnygdiawu4ZAhowbSCkQhj7u/mx3mMQefvzROhMExXHKTbqD/slEUIxYHdUwQ+asHblxPc4eDSwLIUvbO6BscyDlDxwuhBWma6OMZKSsL+femgu4KEJGkuP74ou/jqGxXqGCPXs28svgaJbH1jg2WoeS/Re2r8U183TpUnSK3xsIiZylf87cEBV4Xs45AyFIVCqy69NPQtf+5S9/OXvl3DunHDPPNLxgYdA667fv4P7IFwMnm+AcVAAIVSk6dXXJPUFMZUfp3xWrV6WGOv0Hei6GsRRWZJ2h9s61Trm9NlKfORO9y9j1qUtuOTu11KbEUUDFrOygs6crDF4JuPVJjIxE72DJ0dhMflGQXrh0Prp91Zq1MSy3p6fKlWtXy4mjx8vBffuDlm4NNW1n1jRzS5zb4UXJZNi/1avWlHXrN4Ra234xYE1vmo3nRFhzTps6cwFC6vSHhhJAoBDldbItnB6gFL0HmXYGEMK8/+E7kTFBoTNiTbEBRmfMzOTd2CCOr+oBWQvlqE35qdJI66fMxzWVzSmZFCyQC/rJmZ26XXse/D8SBzoPCqksppZLlTj0vmd/qDHzm6Dvr7/xWrIgnGLZQUNr2ddKjDAdWXUPvaVvvfn7snXHfSHhqax9tX9KX9zY9dHYYH2T9CfwwDNBPQEjSjxkUW+MjUaXcqydSz0ntTH/ZvQiGQvF8K3J2B405NZEtpXjJwCTnaS77G/0QjsEeijyhlgI0r5s+aoAc85pJsq3wDjZJ4BLGBVnZ7MunEbyaW0qucfcrJn/qTPVrgbUAWpwegQB2ETJO7kIgJA+TRmnO7Gf7mcdySnkXcY8zmyrv9f6yVw7bzWTbgA456ieG7qCgyaAx1RlrckFPaWhWaZA6atSNvpaqZn+Y3tqvpYs9coVyyN3TXYqzfW9SgLHo1ONEkBmBDBu+hfpscYmaeYWfLgm2+r39keAzhZZm1p2ZoTEory7zJB18Dzewzp5N36BBZWdtGYCWM9Pb6icsN90Cn3jWQQ51k81BF/BeSQ37GRTgkefe6Y4t+kHWhMgFgDhR9lWPe9no9/oSnPQlYoBLBqgUmWEdeRTpTpgZCS6nN1yJgUajJozCMipoHtHzj0d4d84/Q3TWTPLRhaeX+Ss/9cZg1ry1p65hnSLe9P1PlP7ncdSDpYhpW21THs8dNl11hZbJwAU6DlfTRAA/NLTLDND1qyDCoPODiM9KiBtj+hefhD5V7kAtFyweGHNECnXvnkz9n3BvPlZQ72ddNVnu3enlE2QnvkzqkywjE1Pl73798UHGOjrzaBqvav2T4DnHPK7ATd8FP6wks2hoTnJgPJBZPjpLWvA9raX9uyRf7tv69boJutA/lM23K5nf136P5Uob7tvW9bUGaAbH37skTI9M1340PaG3RBgAU+QjAlmfFbPDDkli7JK9Cbwld187rnnQpTx2Z49d4MTQQwCKdckV3Q5ufjxj/8u55g+M7/H960dGfvssz3l+vXRkBGQ/y9+4YuVuOvKxb2zKFpffvmlPLza1KZXokbxmoYmE6xYbAgkZef3lK10XvpPOjvzQGkMUhffGiraNIqL9n7/+7fK66+/UR56+NHU0OkHqcwzS5LdsQgONKXzhS99MUpUJsD8GgxNFKPrWSgCDSVxiA8c3J8yg3Xr1pQXf/tiqDyff/6F8tmuvUE6HU4ZH1zi3/rWtzKB2NBBjh0H2WHatXN3yroMESSsU1Mz6c+pKMV4FGxff09mSmzcuK6s37CurF69Kk34DsVi1I8DdZCUTYGqE5ZwvY/dDOohuKllJlcqDW4oii+WuUPz8wzXKOPx0bJ8WZ3Xwsg7hBxEARKk1Z9FMc0kbZ+jMJTgqKtWEoImG/IAVYLqElzrBqV9+813y89//vMEk4zuieOn8swPPrgjKT6ICtYVaXkNbf/3f/yPZfv2bZkrgRaS4ytNnwFjnWgUa+35rt2fZr8cfL+TfZO+NbDushT55K2UTah7R4FsjW5cuR6HGIqZKD4DOs1iqH0jlJ/DCPXZeu+WDKMizA4EYynoS+3v5ET+fPBADTSgFNalKXkJsnhnJr/zeYxWECDZKIbIvZuSmZQL3pmOwaYEpafff69Sjja00d097QmSyCDFqZGbIjtz+lzWBnJGjjl7vseocHwE400pRGpNZ0toOSuP//XIB+eulnRcy3cYKsghJMU1ZckEbRS4nq5jx44HWWvmGzFAzYBRMsUh847eq4IKtedKmRKnR+BeG3iVCCn9mBMFNzuLMngsRpGMyrxC1xgJzYAcYk5rw6CklGbOvMp8x/mSUg9Kf3O8XBkZiSHhsEJyKVfrRhFDjwVD69asK/P1qgET7kzlnhShdZGZsX/eTSAoYBAYWCeAhkU9dvREmqkpeqiuXivKu2F5sXYpQVy/oYzeGI+8o573uzBnjY9HTzTNvPZWJrmrVWoKdSRPzpGemhiBffsCstgrWSroGgfS55wjMr8c+qgsYOZOHGz3A+pUlFxfSe31shccDPLNeSHHyFmUvqlHF1wlGGhrS5kEBZ/G7HkLogucZ+/LwbDPu3fujBOxBvI/pM/sWM7X5q2bg6zt/GxneSQGcCgBAudQ6Y9rcyaw6W25Z2vOXKaDT07mzI5PTiRjZ6jpxx9iklMTvyFOkYDbM5IjgTbjG0dywXAQ32MnjpaNG5DJaGatrDyMKzQb0ACJ5GjTo/Sn/+gqa63MlfPtDHEcrSMH3PkEXM2dO1A+/vjDBF70D93B8DcN5hxuWckM0hsdTeaaQW76LWSIxm9OxF4AWR559NHy4m9+E73vehBqDkwt9enLuqNyJcPOG+pWc2o886Z7NmdOhr10hoFt5FUp1vDwkmQtONem1XPuXJfOYzvt3/KlK6JfLo9eSUaWg57mf/rB7I6r16MzOEHW0H2OHj2eEi46H7tXR3vtjVEGDSFu6Is5iOcvnIusQLfJmcCaM0m/KSVHmU03rVixLAQE/h2FN3DM+advbtxAJS4D3VWWLV2RoEeAoGSTzUtpS1sd/trVYcK9qoe+0Nl6x6a/hvN2tz/i4sWcB/vNEXR2ybnzCbX3nn4AFzVjNha5claBRnQKu+6eQFkBljMi2Ja5sb5m1ARcaK8sZPRr1QHLouugwvR+GEN7+xJM+771p3/04LEvghslp+fOQqQnyqo1K+8OCq308n05401Awik7d/5sgNX0JfZjpxVQaaquDidUmh9Vy3kqrW/ke7j2B9JR7AVdTb4TDOzfF7Biz97Pck4zkDdze2rvjR+BnkwQfWoN/AfI4Uc4fz5LvwniBHoALL6GdZXdAXDYozDIhQ3M4O3uZKzop1ruV0lamsG+zvLixUYtzM870j+1H3LF3awt+yuIc6bYJHYXOi/jzkfwQxdy0OlVNoWeJLsN/T1gBZiUEvAhPa21ysNa1gqBzvgYTT9SLQnryn/Aa5U03om/6hlSJlXakmWhR5H+AFhckzzPnVdbEjj8vX398YMOHzoYuaWj87ECiOvJnikHtIZ8AVmY6JsOtnum7N+7NwCxrPo9GzeHaZIusV/2RMme9QrxjmyW0rR588qVa9fKb37zq7Lt/vvLsqWVcpouBGjyXWXxnB9nazIlm33Jpr/62itl4fCCAKDuwWey57s/3pk+R+Wy2x54ICCEsxOq92QIyWV3AHEyve3+B1ISev7sxYADm7fek5iAzPCDnBNnSKDCX3UeBXB6OFMVcPZM/IyAuUCa0RsBAqz9xx9/Eh1GxryThIGgW7LCD1bTF1/8TR1uvG17AHQ2qwF6d+36rJw8eTrB+/WrN8pXvvLV6K22ayP7Z8OkgG5yQqSvLAqlXKUoTNoIf7gMjpK0No1DddBmFZaObErlusbU0JNNaZqoXdtnGRCzS956++3S18/ROpyGbMKmLwdbm3KQWs+LgrcnmaEL586H1Qh64bkovb/7ux/lfs8997Wy48EdZWLyZtJejJUDZVbPt771J2XvngO5b30nglxZNvTW1L6ky1Gg0nK7du8uv3/jzTjLWNCeePxzZdsDD5adu3aV3730UpSLae6QZRuxZOlwBitxcBwUSC+h9Hxm0WSg5oaNKaEhIAwepayRTwkNQycowcbEWMigYMzBkkMAQuBw6VKiYevDEWdkOBXehYGFinLeCQpB4gyo50Ss4PO9LQNGgCAlRw4dLT/5yU+jtP/wD79a5s1dUH76s58ne6Sp1f2r0V5UHrh/WxzZ3770Urnvvq1Byx0SqDh0edu2B2JYk805daJcuHA2pRGMsRSr+lMliF09moVrgyo0hABDWjncmzdsjlOTZ23VItuX6nxU5dIoz/u33R9FwtiFvQ6VcCgUqwKAKqc3ob09CAvjwJiiVOSAcTQE0OlB6evPdzJPYdmyIFOc+DQUtiYhc0LMYdi+bUc5cvholLqySBmwufP6Y7CxWXHEAQXeFWJmHzkh777zTuQBwurdBMUE+/KVS3HGBQBKhlJT31/Z6BgJaExK8S6PxAlh6Dm6fjjiHE/KXhYoTqlSq+7u7L8sFVTQe1F+lYjhegIxzgqU3Nq88PwLZfeez4K2zZk7UDO0bbNBpO2Tc6HfyD4CDJwtfToMu2ej1GNo5gxFaQIxrGFHT2dYmRhfnzWnwuchuxwQP/ZQFoijgN6arqBDFg8vLrcnJ+Pw3pmdzuc4tEqB1qxeF3QP/Sx5Ia/pexkYLGhYGVUN3J6BMfTDGNb+sdXJ/O3auSvnxmBT/QHOsblIDJF9S4/DqVNxPOm1L37pS0He9x3Yn2FsAip9KPds3pKzSZEeP3oksgT1Sga05eBQ0ILr0ydPlVs3OUGrM/DTNfQd6o3zLIyMPRKEWScGjWGv9cnDQdM5SHQJPczpDE19ZloYIAs4GC6vvvJKzooACpKnDPnQgYMpxZINJrPWQya1rbOURx97tJw+d6ZM37qVM8H581kOnLI6/VsQObKiP07pw+mz5oi9V0b0cuqx6OopKU5sby8rli+PbP/spz/NeQrDUpvM0vwEqGTbM8gcfvkPvhygoekz5KShQFaynL6os2cjz2RDhp+zF2e4vb0SsMwZjB61JtbdunB8N23emIww4+zMsSHWKjSvY2OZYfPc174e9LQBVaDElZb2Shw+aPqNG5Wune5OdrC7u9x3730pF9y9a3dskOdU8iOIdSNZaNkg5WzsZv+g4dF6QLCf6eHamvWnn+bNG86z0N/WwFmGaPup5WsXysXzl6I7bs1iixqqtNwpwektM+jlJ8296K4N07dvh9JbmdaF8+fC5KUJ8p7NHNQF5fCRI3F8GlY8a3b8+NGgy3QPHVOH/HWG8EPGU+WA4Pmxxx6NzlCDb50r2UudN4Ra3rMCNryXeUOhI74DUZ9JQEYH6YtTmmzYNIfFWrOXKX/XGI7eGxB082b2DKGG87pnz567ji5daw0EfxxGZwTYQc4AMPQ7fa4eH0ACoGFn49ymz6iScpCNCrIpkWkrK1etSNDj3AOFPJ815vBmntMVDJO1hLhpftanjHbXeoVwpL0zOjvZqslazeEa9AmAjjwoxZOld03vAMXnuJMBAJE5capL+C50jPvSaa51zz2bkxHMnKrx8WS8BUH0Bsfxpd++GD21fsPaZDrrDKxqQwQWHErgoTNjTenP9MO0iC/Ycn9PELhyZbLXCE60A3gvOqmZcWJNrYOzJzAQTABHmhl6MvD0ecrrBbdTtRfDPb2TfXZ2ONIqNTiTqi74j+xzHYeh6mUk9rTp5yF3yt+8P/DIM/CzyMsvfvHzBBsALN9hw/hDYVebmIiOJeP2ULaWfvc7+yeAdV0AUy07qwDgjWvXA/jrzZF5apgEPZsBvNYMcO1seB9/b0iiBL7eW/+Q5wRW01t0C5Audq1PADFWjh4+kl4W5aZzBgazBnSSs2d0R19/zQSlp+j2rfRsZjZgKyDr7eqKrVUFYN8mbk7GXggOKlX9UJ5XSdrGDRtajLMlPubxY8cDePEZj+w/FOCeLuprZV8F/XQ7+1ZJlWrPo9lsQDEB5fx5+hAnFOq0ykzFCFjgauDsnFpv+jikFy3CKO9DFpq2jDBXtggjBOP0ShOLhHQCwUpvq42m1QrgWpXgq45XIavWF2vqhx9+EptoL/7oj56vVQ+nj384m2i1pWjV03E8KEfCwShAczjjItU07qMrLrO1SUkGR2O2DnP+WFs9YJQfpVyv3ZY+BhPKf/nLX5VzFy6mqfNLX/pSUDafhxZabMLLoRMwVS74lRFwL1UZszqjEJR02XyfR8cYZGK6TtLev/9gFOGqlWuD0slo9PX2JMhZvHi4dHbXEjNzOyhmG/LKq6+VX/3iV2lifeaZL5Yvf/krZemSZXGs/8N/+L+SRTKDhzF45pmnywPb7ivz5kNuevPuUMImMHRQ05zX01Onuc/O3nXOm5KmRMldWKGsUUVeZoo5O7Vky/t67zRptxq1Uvvcauay7pVasApJKK1Rwl65nACIsRB9W4ewj3R2lf37D5Tv/NV/TonB/fdvT6OrvimIr14jDhq0HksMdO6Tjz8py5evKl/5ypdbwa1mvAMxBM8++0yUjZkRZOLRRx6NUzp/aGH6oyhPgxaXrVhRzl+8EMfWmjM+S4aXBCWCdKpL5exYZ0YBykNZWR97fOjg/iDIC1pN9JSIA9lkG5N+7WgPmhdazXlD6UsiGJxwhoPygthp8uvtMdW+pvXTyDvAwBwPTStEKHWsvJkWMqQkxd5WcoPlcV6ULNa09FjkltKEvKHs5nw3SJS9ZdDIaEO5/cknH8ahhExwMpUJcYpCDdqkugcHg6xxOt54/fUE44KsZHFmZrJ2ZINcL1u5stx3773l9ddfv+s0KH1guL1fGK6wkK1aHedcrxz0xHORIaVQo9evldmZ6Tg/rus7MjacCmtPsfl8bcqtzCeXLlzK+6tTtgbO1tGTFbXjXEhjU+qcPI4KhBkzjPMiCOKQKTdglBgqzGAMzLlzZ8qVa5UY5d57Hwiap4QG8pXG+vnzE4xThAwMXcApNBjx/ffeL1977vn04aXm+vzZnB/PYUc/27WnDnlrOS6U6DvvvhtHqJaDjgaUYEywtdA3b7zzZoKYL37hC1GiUHmOkT6Pwdb0cZ9XavvLX/4yRoHDlFIjnP/zKho6qkcL9WeL1pWx5eiEJa+vL46I8ySjBG3lnEBslSfJojLGfqBm5CDywvAOaF4+VAd1onNu0cnS1UrnrE2l5x3LOUD3DlQ6cPhgBoVu2rgxmbTMSBgciK631/SPjMHuXZ9FT/X29yd7bybWrKzSpZEQTHg3dOYZPNnRk7UJPXFIQGozOwdIJqXSEc9LYAWBd5acebYCaCLwp4/pOwCHput/+k//WeyHYbXWCzhEb1Q5nAwK7xoysEuXyopVsgDIu5JYMhI699EbZcvWe+IIN0aVU8jRdP71ewiYUiIC8e00ZPZodFbYG0NCUMsm9bwxxnt27c47OhdAiq9//fn0DJw9fyZ2yO85CM6H4Ea9+OnTZ1M7Twc7XwAQcuiezqt9xGIGDDp66lgAMbqOwymrBAW+dP5iyls4wtbkX/2rf5UM5scfVxpkxDECTQ4T3avsZMs998QZOXXqeJw7jlf6BTZuKE88/kTKdlQmaFqOQ9mi+Db/CdsoubC3Ag5nle2wrmhtIck7d+5Mz+m1qzeCUK/OPK6O6FUOKz0qEwqQaZiVGt1trZteS2fB+6KHZ+8aRjiMeA2rWmaZBBBtq1TNrQGe7kMuyG51XAE9VxP0vP3WW5VsIbZ1MvI6d55SYkOHL0cmOMrOm323Z/wKYJbz4Dp652SbgK4Cd/YSAEg/pVTn3Nk4wCobmnkwdahtW6oQnnjyc1mL9Di2iA2UFdHHzoL3eOut38c2IAVQyULOINecTFUbqig2bt5UHezFizPjzr8/8+zT0Wv0RpO9T8CkjLivN3pFJg7QRwd6BrZYFs86AokQknhvesT70jXWiZy6Zh3nUftZ0/MHnLtqmGlvgCfv77zQ6/y0po/V9cmldab32PAA6K0SQyVv9gxIR84Ba85/fM/evsy5A5zv2r0rMvfUU0/VKoyLl3Le3FMGNmXeAUU6AjbLOBp065n5LO4JVKIT/V2WU7Djns6DPbE+q1cYNzAScI9cOLv8Oetsho3r+Fx6p3t6E1CQWzbq2NHjkQ0BJrtD5oCezqA15O9cuHQh/plxAbJF3jrScegAACAASURBVKVtdjblXcBgpWXGHtAFwO4wwZWSahm+T2dPT/TF6LVrscWAA3I1MT6ZfTl05Ehm0TVOPruOLdgzHT16KM8u2HZf67BkeGlZtGhh3gu1tnVAYOIe9rrpYwdKkKFL5y6k5HTRcNVBpQPZTJ376PMpG52VedUvfS1nkd/BLjSBWxMINYx6laVzMme+9uDW6zVyYg+9I/uQPc4YAtUQlWZafIJl9ciRY+Xv/+7HIdHSevAHf/Dl7EfbqWMfzH76ySeJDFEOY9OK0xwaX4hdWyLuXKyjRmHpWWk1cVJWEA5OqZ+pqTsReoslrTl6w2Rd01CxqH1Yfv3rF8ulEUh0e/l3/8e/T/kAxyWsTVdNqq1DC6GIXtaLMNAPP/xwlEdqbOfMSSbIIVO2xjkiVE8+WemP0RdTrENzFmQ2jutDp/y7ORJjY9fzHhq9Ll66FCTu3ffeS8YJMvyVrzyXIZBK17yHDMxPf/bTcujw/gjrP/kn/23ZtuOBBErqcBnTSvdbnUcbEtRLcHbTXB2sQnVmSJq+rlzJ4DP9AJUVrLKJyZxZW85ygzDLJECppTEJZaPEXYcAOtQEUtlZjPLKVQl2at9KFRz/zvH69JOd5Tt//Z2k9ubNrQMXDX1SAqgk7/SZU1Ew6mgpa4OXnnr6mfJnf/Zn5W9/9KMyPlGpSs1loIghw4bu5cD39kYxok+1T5w8BqF3oD9OnnVxTQejt0ujdk96RnYnQ7Qsa2Y9rFNqlG9NJg3P0Y4Tt2B+2bcXIjWYQFhwiVFGAEApVyrXIzVl29l1t97d+lp3xrOW6YxHDhk02bCXfvebPL/vOZ0OHOXerK+sCcecHDTK0uRgssqQckBlCSqhx2dx2u03OXGofe+/9LvdTkmL1LffZ2r99aoIBCaUOKVPvhkdB56ilGETVHjOOluqkgYwwvolpIcPHz6S/Y7sTd2O0ybwuzTC6VuQYAPLE8cAugjdIj9q4Dmsn3z8YdBA7EDWjENmvVIu+cC2Gom3ph6nQfviSBoe6Yi333mrfOOFb5bxWzezp5w0esG+RCFqVBW0z86mZhgCTeF7H2dYZleJ5fTtKv8ojAEuCAQ++vDDlFw0st+UOZA3f7a3WMo4ws7VP/vTP8uMCXIapq+FCyMjskAbN94TNLGu3bmg0Nbk6aefrrNiJiYyGZ2SlNWA5L/13tsJlu2nfizIUtAtvUzpkzkVB1XgwbHkFJF/+sm5Xb92fbKBWGm87ze/+cflL/7izyv4kGnPPQFzPJPgz34rm/AcaGidM4GE8+M81YG+NUPqOZoMj8yBc0KuYigwJY1XSnCImnPEIMrcy9yqE5+avJUg1llER6oPbratUooq7SRDR49UmupRhBKQeFS8ZuMwiNN1MB9dTfb0lkAA9RWJ7jNAT+b06rXS0dEVEMWZ8e4NQQqQpJmz4t2gsM6f7362Z2dABPd13gRe0G3Ip++5NzlznoFPdANHRg8DZJE+9GwPPfxw+rVuTtSmbjJr4LGzy+GjQ8PoNFYH/Ak6fca55PhxupWXWSuZHZkxaO/1zOSqdlLNvtJMDtGrr71auro7g64yxrL2HB3vqWfO+6g04MRWyurO3N+z0h3vvPVOykoM4K2DcAGPBrn2hYjg+pVrAUsqZX+J3NNl+v+UqbieTJVyHiV1dNkH779fnn7mmdLZ1Z5MmIyl8+yzyB6WLK5lvc42OQQWBaDr7ysrVixPsEA3pb+js7vs3VMdTDPEqjO4p1Z3BPFVUXC59nO0q/iocmKmDVmsFON1JIT3Bsxx9BtmrqpqKthErpoMi6wM8E6FgOd0v4rst6VnQzDrnp4rDlxmt/VGfpXioC2mbzD0OU/z5g/dHWzoOpxI36OXOdDOUvrdMrCyJ2fP5wAbAhKl4kh6rK33C4Nkyy8SyJJFz0ZW9+/fW1544ZvJBtOzfCTl9pzzep4vZf89ex3a3BEGMAHUgzv0J0O5J9ITK7DnfJuTAuzCUmvYq0yV78tMkA/f4TCzCe+9+27OgefXvyCrClSsgy3HAi7YGz2UbKCfptSZjMjAWHMZe/YlJD/zF5Zf/+bXeb+v/OFX7gZNAiAyzz7Rq4An54JOs696eGKrBpVCj9SS3muV/fOxRx+P70Ynfbrzk+hQayhL5j1qv3elHwceejY+X2V2q4EOexcGv8GBsCWSNfdPJjBMbDezn+wTO+HfnLumpO3sqVMJXvy4j4BKqZn+SlTuZIe/xe7qOxfM+53MKJuC3InM0wcqXOh/NlHAwk4tXLwwmWIslGj6+VzHjxwN6Y/sHJZL9spsG/rPulkLZ1kGc+RKJd3AeEb/v/baq+X+Bx4o7W2dqZ44eeZU6RvoLw8/9Ejs7Ju/fyPAdMrnVi/PswporI9SvL/7wd/GN+b3AVGszezsnVBaew7AZwVizNTqLTcyc632MLuWXsAMhm/NzQJ4kAmZtOb8kTmlos5snRc2Fjm1nn5ngC05sddNmaQAhaw3xDb+DfBDtslAQ+hE3vgI/h0YaYbOz3/288jy0888G6Cs7cyJj2bVQSsPe+aZZ4NMCmxscMN3rxegZhdqylBQc+To4SD4nHIOKQeVwtVAH5RwgdRkKWdPn0s0N3pjLGluDCUbN21Jqu1f/Iv/sTV7BmXv6jCjpPZ065Y4xRw/ip7CWbtuffnZz34aZO3e++7NAbEJFl/ZTVjierrymaefejZO0vjYZPn1r36dUi2BjjSwz3V0Vco8aUMCjoDgP3/nP+f5Pve5p8o3v/knQXeg/1euXCsnTxwrf/XXf1WOHjtcNmxYX7797T8p27Y/EDKFJgqVUlZ24VlF65hQKNc05HV15eCEG34aI87lGE1oD7S+bmgdOsqwQMw42JxnGaSKWF+vpRGGXaIQlOKl8G/dTt+Lw+oAK6mgNDiTIvnGeOjVOHLkaHnl5VdLe3t3Wbt6XXnr7XfK3j17y7e//e30e+zZuysHyMwkh/vyyNXUoY6Pj0ZpQ0RDidxeyrp1a7Pu5hkxwouGhyMz3V29cSpkMThfCxYNB+H3IxU7rka2A5d9f3olICqDA32tnhnIKLrRy8nMKB/RyP7K66+Ue5XStZqKKZbDRw5F6JWspYyyuypnjgtHnoGADFGA9pLig1oqQwud9Jpa7wstpxytISMFLaTQ/dgrwQInJYHxggXZH2WKDin0xaHDgFV7Y64GbW4Otz1Ldm1BRc08szQy5S+lyymkhMkBxErWkCHYtn1HHCnrCV30/K7hPDQZE/Ib0oqpqciT4aPqXRuiAY4JlN47Q4ydI2AD5448Mg7KgJQ3zs1EY2xKhs3VPiklKmTBOsosIBqB2DEW1Rnvy4wRzqugyfOcvnAmcggpTH1vBovOLcs44WfPJiCBnEHblWGlWbuU7JfgVKBD8QJXKMLMimjRhQpYyL71TsYBwcGYHqJboQp3Jhi+5194IZ9RUjE1fbtcu3olnyeQTzz2uZTD0lOG7L300kutMsfFdxFKSt06N6Urx0+dDGqmKdj5rU3cvWWJmRTnK90nY/bJJx+Vp5/5QkqulNM5mzIXSAG8x9kL58va9evD/GMvutorC5a15DgoN8P6RLcKwr0DOUz2bmw8wbEGc44eR6sG1GZ30BELIzecKAEoJ0OA0dPdldInaLjUPvTxTrlT9h/cU+59YFuGiipz1OMGUbR3AmFng0OTLOmo4PtSuY4eNo76TAYaA7EEU2SJ7nbG5wxUvSTQq6xDHFhzo+6UocHKztjV3Vt7ebDsdbaVOUNzkmGwj84NgESgL3gka5wiwZk1NUPEu/ppwAufA4RxahlXwWGAoaNHsger16Aq7o0uwAgpo8AZ/tIfVGcCgDQ5cTsBGF3L+eXoyz5+8YtfKhfPX0zfiaDPGd69+7OcWU7euTNnEqQLRiHIAgg9LsNLlpTDhw+m3Hndug2R58OHDsW++LvzZA+bvgYylWb9Zcvi0OlLDe3whAxCJdXwzHTAhnUbyp3bU+W999/Pfimxefl3L5V7tmypwylRY6ck72ZKT9as3ZDrAizY8N6+SnRBviHlUFA9DhkJYWj0ogXZi0qTXLL3mPdWrFxeB7q2V9IJ9pfc0+F79uxOT6ugkDzSeR2tpmyIdS0PmpderGYobNNvRl5qRm9u+m09I5n6/Oc+nz0WxNoj5bUqJASxbD4bIKNHRgTR6RMbH29lZc9n78MGNlx7NTlhMqXKemRF2G3T4JW7+4znAnrQy4LpJvCtlNTetb/Vq1WRZ7P63FOWnB6jw2R2ONtsOrusBNLfXdt+c7IbCnRyC8G3jg8+9FC57757E2DZ5699DVX0mXLgwL58r3HMPQP/SMUFO1fnrq3IXrLRTc9M+lYDAtUeWmscQHpqOiCH8w0UoQedFdeQYQUwson6h127gtud8T04qkqD+H/eRwZVNp3/RNfbKz/IEuh/lQoC0s89+fm7dNmb79mcPzflbvaOfbFvgmm6lH2gB6wdvWlNG5vGlihJe/e9d2P32VyyYn/d3+caNi/PnkxHbJueFIDKZAXA5w7VofY3zIip2T9nO73Y3d3ltVdfCThmXXyH7ctgbXqnszMAhc+mVLmvr8VeZ5+Hk72W+WWzrTPdJcPFJ/NMykI3bdmcUtMBpfIC3hs3ys3R0drrtaqSTdEHnj1l7CMj2R/AxvoNG2LzZXo+SrXKwfKNF76VQDXZ69HRcvTQ4fhZnq32PV8of/T812MjZW5kcmcFSa2StO9857vpyRYIz05X4AW46t0zo7IF+vD108s5qodt4G6wKHvE/0oVVzNmZWLibp96Q09O/wOMQhzSqrixZ9ZFgCLwpk/ZwJRHZkRKb9Ygpa5hseuNffH+W+/dGrkWzDrr1SeWGb1efve7l8pvfvXr2MQvfekPS9v505/ORihHRnJwOdkcGjcRJdbhSleSmh6aM69sMbuirzczb4IKzJmTQMeDE1plFFL0KEcduPff+zAOts27cX0sTYvrNmxMrTraUsItBQwxNTXekCpImMVwKBg4keay5SvrjAERpsnGU7ej9ESBUHK/07wr2Fi6bGWQ5LNnLpTvffd72ejHH3+sPP7E46E37O7pyHNT5t09fTl4f/e3f1/ef/+DPPe9W+9Ps+nGjZvj+L733jvlpz/5SSntM+WLX/xi+epXv1LWrluT4Wq1abA9ZVKZETE2FqfIRlQEog5uZJSsKWFuNq1hCQFeVaYrQVHlKnff9EAhfjB4qbsnB9N3GsSLgHCG/H+T5idsqV+8JXug5LCiGAIgQ1dfe/X1MjJytXz7T/6b8pN/+Gn5+ONPk6FiGD765P1y//33JXumpwFBgwF5c+cOlk33bEoUjThCSt99Pt35Ueq9NR3WJuLBMHM0jGTef97C+Sl38W+cCWt96vjxBHJLl6yII9cedGh+0LWDB/anZp/yVlfKmdi5e2d55tkvlVXmXGR4amdQ2KZ8L/1XcwbTDMypINwcdk3enHz/Dw0lY+fPX0yAYb0oBk6h75AXhoHDpq/gv94jchfGqpbRvH79ShByP5z85ctXZp3VrSft28ra8dIZfd+3nzXzdKU89PAjkY+GBprTCIUSDEN9KVHKWADE+JIHLD40bVCLM6drqcXKlanBJ9+CJ04lxcBh8R+jBelgPMmmgI3yrwP1aoZKRnLxouEMSXNvz5oSxq7eGEnrKgivdOGDld3rFJae6ZBZCGagv3THzj07QxOprEytsc/6gTL3dHbF4YFWCmbd2x7RF949DduDtb8rfQWDA0FpM3yyszOKj9NN0TkXHDBBcihtb1xPz5mgKIiTBuiuzmR6NdVD6CHkAnf3DznIwEDQLufxyOEjGTRmf+yjtSRDb7zxevntK9WJZAisvYxAhpkuWFgOGlB69mzOl7US6AguOb1hEhoaCkX28RPHykOPPFoWDC9qZXCny8L582Ks7a9SpobRiANSS+1may/X+HidB7VwYYJr/XAyzJA+a0i/cLKagaX6jvzXULBL6WPq8l6ZJXMFu9z5sn7zxnJT8KKEQYmQid0GJvaZV8EYYoqcl3LK6N2pSlOPlECmQK+Lyd7Okd+HlbKnBu4p52DAM5Pmaq7f39sXmZ+aNuPhTmSGvusb7E+jtMwih4CzAGhjsK2puTf2Wn+QQIczx6lRGsdJsH/enfOh3hy4490bY8pWMewCgO07tpV777s/fYYcvAbQkPnS7MoBVsr15ltvpPTy3/yb/z3ACFkH+kF/Nas7Q4CgE8eOZ8ClEjkO60sv/TaBw9effz4yadik8wepr/J6NtSnDfNUypduTSYI804ydsg62Evys3j54rJp05ZkDTngSo4+/7mnSndHV3n55ZfLxx99WB58SKVDdbQNbWanlaFac1mj6ZB4rA4a7f5r163OuyAf0r8mm0kvAHlk9J1nZ9KZf/Thx6PLBTruTecBB1NKg4hl8eJyZaROq1fyLbDi6JH5zK+bbQt7YxioUIPLNN4yk6VS7AsmBPC1D2YigbHPya5bI2ebTpN1yJnPDByzzdrrGItWJuz21J2ckWRclizNeTKbzXm1H4Ybc3D5CJ45IEAvVqyp9NUI6J0560OOINEAD/LXzECx52Ta2vl/FQUAXGcdyER2G+IK12KzsYPWcvtKmy8ocl7pqEqsZJh0T4BFWabf/ObXWdf0WWhyP3K4RTd+MwFOypMmbiYYrz3LFVQVdCTImDc3YBDAlJPL3jkbzp1G9w8/+CA6w5/JvndlCzP09cCBgGr6lZ0jtkfgTg7pTDpVcGkvBQ7khUNfHVbN7/Nih/TgKtsEVOltkYGg49h+tt6/+zxGLsCcd+DcRh/rJRpeFFAhgbB+t/6aaaEz2HnX9F2MZ9auZnCX5AwoQRWIKSf07o39SYBx9EjWjGymx2ZgIPuQocCo7ONoz43Ou3P7dhrYOfWymBmdsGplylpRTMsU7N23J7oZyME342PU4ZUdYZl0j9Bnn68ABR0K/BY0mbMlSKfPZe+R9QBU2Q7Ppdpgx4MPtdoaZgLIyNC4P7nSqyOD6vrIGBYvWtqqdKrZSH2h69euC6Aoi+n8LF22uMxVOlZma8a6RcTluXbt3ptsOVkfDcX7aKtctTf2AdEMfc9f4Vdeu6wKY1H8Fb0+DUGD56F3+S7JBk5pv8CyOPdu5YEzYl+ceefX3z1D07Pj/9ms+Ey3JhNoW7N2LIutACmVINfqEFe+UbLeYUZWzjaVvmSl/N/9znfzu3/9r//XmtGR2nHo/LIZiEXpUG6hTL51M07kooWLUyeo1q6+xHi+VzMbt2LwGzpkAQRBMcBnbKymCjHDvPH671Pv7c9bt94TZIKAS3WvXrOqfOtbf5xsBMGEapg98M1vfqssXrI0gq5m+P133y2PP/FEajUFG0pVNG3jXueEHzx4KHSCEzenyu/f+H0cN3WwKHKhdpcun0sdM6Uyd+78cvLEqfLBBx+lZIUC4Lj39xrQWRslKZdPP/24lPbZsMN9+ct/kP4cpQJmN2jkt8EOMUcFimgzKAHvQNAgSdaLgacUXFckijwAamf91A67hrLAsH/JKIyO5qD4PFSlRvqVwc31OdBpxmrN1qGQGwHyfnV/NOhfLe+8/W754P0P07u0csXq8td//Z00imJUo4R3ffZJGNcoWoj9K797Levx0EM7yuq1q6IkGG1kDJyCa9cRWFS0LKwXY2PlpRd/F/YrbE/QAMpq4aLh7L9rpbb3+lgMm0ZpzuX01O1qSCnta1fK9avXYqgNkj2wf3+cLIHKA9t3RKFRpMgSXAvyDWVZtrQyuWVAWIt6lAJyGNVIew6H4sKFS1G6Dgdj0jS0peFxUrlHe2sgWp3XI1hwXYaSM648oqOj7W7GhVLAZqcRV6+TvXIN+18dgFsxRNaJ00WGODPWCyJGeSVTZPJvV2Wqgv7I8JANTmOD6FlPyGdmYJgVMjVVTp0+k7WTffF765zBsbdv14whes/TZ9MHlFTv5GQcBohVHf7aVtasXpUJ6JgJORih2RxaEIPmbMqmZqZBq87ZnAeB89Yt9+UMuZ5Sp9JVB7jWIY5VcSe4Z3gzER3I0JPPMHrWyFqkxM96GR450J+gEkoq2LA+yRabM9Aq37Anrv/qKy/H2MmSQLoEycpkObscHP0IDBbaVD1UKbG0B6UjgZ4+E32DDLEzyMgyrDIqnByo4p4D+4LmkTllRs6AIFtP2nAoUU9mb5WxkCclL2TCOTx04EBYE2UZIHwXL48EJQzbj7Kx6VoCJ9PVlOHYQw4FvTGvNY+HoxTE8eZ46NqTNTl5KvfTP0QWOOQyfOYxCGzDZjRZS38rhT0nbXE5d/F8mtW7+3vLxJiZFz3R50qiXNezcXIbgg7PQ1bbOswpOJ8SPH+2J/oevfvkTcNaNeAujNyKYNJDM6GB2JDHjpS5AQUEP/qWXD9N6Egq2g2WrExrA4NzorOsnyC8YcsCTNk7Z5EjS+dw7qNfrPu+A2X7ju3ROU35LcPtz8Ao2T004MkgD85JUNfV2RMZ9w70QYK84QWhgBUkPPLwI3cH8ZEdwYu+Td9nb7o6OtP7ByhsGCIFb8tXrsieCq4achN6zj6apyNIJSf+Lqun1FiWS6/AQP9gKKXd6/Dxw6Evdh3r6OzLJC5euCjn6I3XX0uGWYAvsyrTcfLEyfz/4EB/OXP2XOnSvJymZkP+SuZppPdq9658jlMuMw/JhuLSXeSeQ4mEw7UFLdBlGXolcYJtczPYVb18zzzzhTBTphzrxo2U+qngMMxWwOBch9kKFb45LD09tWStW4nMTPpH+AoJClp9v846R5DDSJ8DgwS/so+qJ6DLAESBB/Chsmkpv1qZa9Y+gTrU2N4BvDjdSmTmDs1JR6wkhMy39SGLZKUCC5VcY++e3WXhwkV5XkAw8IQTDTQBNgiYlX37bqMH9L9ZKxk8staUPFu7WqpoUPl03kvVyZrVq3NdMk22m94ojHjOeCWGaU92wH3pa2VF9Ih3bAJEmV7ADj3o2pkTMzjQAkMqORQQTwYGaMURTTasUy9sHbzINjj7bIMSY0Epf69B2Pkc1gVhk0wY/ayEzllX4icDY18yfNl+Xb9xd04aW+DdAsr29kb+BWDeSf+o3/uPjgOa+q61SvmZIc+Rm1oe5XNAr5QxnTmd0j06j9PPb6DHfS49N/FJa9YwTv2unekLb7I1bDSZZ8+cJZ//9KOPkvFfsXJVbBV7ZM16+voC9HsuwIvsS/MdgTcAcfHw0lRNNFk0gQeWQwAFcJcsXbpyKefEgZg7ZzCBgWHZIUOaO5TnAcCyAUkaYNzUj2KW44DRAN2R46VLl0d3sCUAFTKKGXd4/sKybk2L7bWVpVKxM3ewP2eCv2qmk8yI81Y6elO6xmYCnel8iQy6gW7lY5G1+vfhcv702QS8Sp1jk2/xNQwJ74z/K0BZtXJ1nlWlguqcMNrp/08GtvbR0fPpOy911pIgtYKUNdihD+w1n8DaKIutJauV1U52KNU8ITaoNOJk5Nq10VRyff97fxN/8I+e/+PSduzwO7N6EBjEBgULQV4LhQgjxtw5QXFMIRdhcXJFhIyVl9JPYWMdgsqTPxRSAg97awI9am2uf/vtd8sPf/DDcmNsrPR095XPP/W5LGJF3e4ko+MAOajNFHYbLkVJ+XgGKbwgBRs3Rlin76gpPpMa2K8997Wg5YzQX/zln5fB/qEYB4ixACgsUB0Q8RNJ81OumzffGyOJ1o7BwrqjLAHFIofF+1DQV6+O5MBr+mNQNc9ChNBUCg4crPQ2nOJ4154QyuTY0WNhqlPGUtHyyijCqBw+dLjcmcEwtTYKCJNSpQlsC2LpkHlnTXqcO4LJ4RMhO8w2mQE1D6Aq+NkEpIQJKpWa2tYANIfhzTffzmygRx99sly7cr28+OJvy5Yt95XPf/7J9Gjt3bs7w0IpGsMgP/rg0zBzSCmWtlq+uGRJRaUXDs+PcW8CrIpEnC+//MUvU5qxcdM95eqVy+XE6RNxPAlmshDLV5Q5/XU+TYNaLZyvj6bKDmTXNZXSEFJN5hdH1GTfKes2VIebEwplcmCaUgffaRjZGBiBokZjh6iZHyN4h94Gbb5xI3vmGimp6epqBY6TmQZPYVNckELyxnGR7aQwFy1emPOi/IZSMg3Zel+7UmfhKKGBqOWaLbbCStAxWcZu3kivm78zJs6e4MLaZMBoUPXKMuT7FcWrCu7smdMxRJ4/jd7XrpapO3fKlnu23A2KKRTvK7OYMjUUkymNbI/DQRlxHl2XcU3j+LyhcvG82vbxFoo/k14EAbn+PaUVEG7vxTh7Vs6YTEFTTytF/9jnHo8RVBbnTJNJCooDce7M6WRwamms5sHOPJvnSh3wtWvlxrVrZdCMhKVLQv2smZEOSaDa1h55C2XrzEyUpt4ZjrqeOtcSIKR0oac2JspMx3FZWstuGE1ZkqnpO+XE8RNl3959yUI7oCtXrg7iZ12sLYXOEbx09UqdYn7HtOdLAVEQezy048GyeOFwDLb34Yior8bW54wzDEpTOA8PbN8eh3js5s2cR7Jp3SCmDBI9BPkT1EIYrQU02NDP7Tt2BCWHZB89fiyOuGt5/6ZHhXHWHJ6+kevXq0M4cSugSc7U7GzuGSr0G/rfbpXxWxMZLDl/3twEmeQF/S+d2pTJ0Umeny5WcsapuHT5Cnqwmm1mA6anUgJHrgTHCZKSaVYqUudUZVJ3hn1OZOaU8+vfIXXjE+OR+aYPAnIY2ejqjAMOGXYGAVXW1HoLXkNeoC/lVp1LdWtyKvvFDtGhS5bVvq/aa9Cd7J2M/vnzZ8umjZvj4Gqct0b0Jic0/XhLTOPuy/Ug3NasBhpjyTRgExPAWef+njq5XZkbFNqfZTStsRkYzqKqBecKAkt3/OEfPhd989d//VdxqhCOcEqdxfSBbdxcZqZnY+eu3LiaUgw63prqPbXW5I5jwbkjTzI55FYG1F6vXrUy9f+qJ06fPVdWrlhVunswcSm9zk1Q1wAAIABJREFU6ci5ErgrNxb8yNiQJe/guu7FgXFNelCAr/QZ2IMlyzUMchYQ6iPQZ3vp4uVkdEwlV0pIdsiCc9awPvb0sHF11hEHWnDXzPOBpKef61od2Cp4UUZpPtcFVR+XLsUpy5DqOXUGhyCZr8GHqCWdQMOa+aSfE2R3dsY/mDe0sDz08EMpmeXonT17Kv2lnKim/4bMyQqwTUoCgap+/LvAHrKfcuwFC8oHH76fMqR//I//cfaV7fFugm9nRtCSeXCtygMZYVm5Bqyxtv7z/HWuHpaqjry/Nfd9+0A/8sHYriYDsXx5bQI3h08gCmQho8BhQQaHVFmSc8726qmSYRfAcMyb/ijr7fp8JO9ABjj1enUaGmnvLsNAP9GJIZI5ezYBlj632tNj2Ou1VPgAL2VLJ+miazdaoFN3bBr9q8zaPegvOoT8NCXcrvH+++/GRhBM4I5npsedfXvelA+z32xuSoRXovauJVHex3Xpa9mHlHq3hob6Tsoo5+iJXXCXUY+MWGs6md39yY//Pk3swDtOOhsCDPNz3wMPBFSQAeKTxQ/Qf6bECwjdPyf2ybOwt9aELKsScI8AK7cnytjNsZRz+w4b4OyGcVXfpplvu3flPDywbXvOK8r3vfv2lQXDC8uWe++LzuBXkyl+jtJvNiIZ2PPnQzTjPG/etCnyPj56o3R1ts7P3DkJxNNqMTtbzl02pHdr9P7mDfpAB8q7772d9wOiYv4FePK53OvC6bNZC1kdWc39Bw/EL6CnBfzkw2f9OyIGQ3EFiGi4ZcLJqHUFvtdkA+bRI6mYcR3vRE6U1loT1yPHQHYAFL8SaMGehPxiQSWQqqQMc9Kr9OMf/335m+//IGd37dqNpe3owbdnbZRDkenQrTrHlD+ZxKwsaO5goik8clDyMOXIPtyaiJESYVGYqc+bqehSmiw7KlMbJ0VD6ku//V35m7/5QRnFJd83p2y9b8vdVDFnj5CKuAmhvhE/jMjv33yjbN16f1C/ylU+G9SJAeCIK507dOhANlpq2sBKbCQnT5wJqQDEF5sMxjWaYWLClPrarL9g/uJy9sy58tJLv0sUzRBLP1aKyJk0DFI+hMQhE5wpl1PChTJTcHLt2uV63w0bopA5BGmGXLyk9ieNSgUuitKDBDHQNgrCSYAWLZZ6XBWkVR2+tXJAGT419Jp/9SXZA3SdZgRw3Cg/Rt1B5GhxBClyJQgEksLx74YoMXrKLiifwcGhMnXrTrIBKLQFb9La+w/sKYuXDCcVDE24fOlaeeGFb5R33n27jFw+H2YtAePC4YXpo4GcQWEdYA4SZPnUyTNR3sOtht1zF86V66NoJ6U/u8PCBZGUVbG+FLBmeOsoGOO4cqDGx+qQw6S0L18q/T1zSldvddqtVcMIUst3quNhnZMWP3c2CH5lYNL4Npq6fwbE+3Oe6pwN+zcaJSVbQ7HKKAl0ICsUZNjzurtTAsU5c5jQ6TYpfKVVyl5CSHHzdhBgRkAGT3lT87kqy5+UI8cOlW//yT/K2dJ8SFlDuL2D7JyDyTFkcCkE37cXlI4f/QNk0vujmRw0aburKwrUM1IWHAByRuFCVoAE9ogjR3FQgJwWmSZliWqFZ2dkIGvpl0Oiry2sbTfqfJ833/x90HOgQ5gGDX5sBTr2yHlcu3F9Aj/KzXqk9yaT2qfKiWPHUtrDgMgQUeKMMSOXmUKa2QRi3V1l/sIFYZ1zZhhS5CWu5XwxyBp9BUepP754PnLOCDa045nq3NNV+0suOh+VSZJeqSQGtQzrvXffaw3H44CN5UwJIpTMOnvuN394YfScNcWcBKGGQq41K+DGaKZSG0ZMz5hDQNHTY5zho4cPt4Z0VjKL6RYBBceXM0d5q5W2FvrxvA8HnlwyWOvXrKsI4q0KWAi2BQaQPAaoIeCgBx57VJNyXfuwkQl0bk5ErugL8p6yvrHRADcz4t47M6W/V+lAnQmlfFS5QxwRU9X7UdnWuTWAK4bp6vUbeY/aF1nyvJ7fme9q78x3IflQ6wqesRuzpTvMWrPJMimBhIBG1iGI07ergW/Nrki5SicygfE4PAymLL8et2S6hiqlK4dbgDJv/oKUJ8nWCxA5tsAnsgQNVRq0+7NdmZ/mmhwd68+AC3w9Vw2g75TVLcZJeuLQ4UPl29/+R7mmLIVndB8/DLE6eM6v92CgBQF0+9nzZxOoQDxl3NyTXaOn77tvexj9XnnllRYLYWU0TTa5nSPSl6CCI/PIk49H9vfv2xcZ9t+ticmybPGSZO/YKHOcAC/OOPuo9r+vtzvZ8ctXrpajx06WrVu2pAdkfGKs7NpVJ66vW78mTe7JoE7UAatBRHs59YN1ZksG1I6mB6a7qyd61dngwG++Z1MG4dKxZAegIwhQyqLe3r67xrnz58vJ4yfrCIPFS1PRIMC11+RdpobsuDf0m86VzeDAykRyngB3PptBsZ0dYb3klyih9bzuQ3fMltq0HvbTUrIW6VeZVE6FpKYzZVvk3btMTo6H9dD97ZPvKZVnl9gpTm/D0MjJIpd0jzsJLCpghCVuIP8GiLRebBS7AYy1p4JzurwhWBA4yMjR7d6zs6M95eKAIeecruJYZxzC6OhdCnL6zLOixRaEOxt6oNhr51uFCX+M/kjPrh7SM2dSpu9efBS+Xmz29J30PgGRyI51ci89PLKK/IlKhFFp3eka11Cizz/hPwHYOJ5N7zFbYf+czwrc1r4+Oj6gXzv23Ss5//zIhuyCTbKH1vrtt9/MQHhrB0gM097UVAIXQJA/1wzD5fg4zobMUsB1oEYfFtxa4uZZnCfXdS5VHtDvfC7BHXDHM/NFmhIq9v3k8eOxfWymzI7gKBkdLGVzZfZruwB9rPQMoMiWyfTTrZr0lYiRz/iY5kLJuFweydqgY3ZN/aNKxpU9Ku1tBn0rRwR+8S0EubJlAp33Pngv13nqmWdzzfMXL0W3+uFbAe1kdE4dP1FGzL5bv6E8+/TTIQE4feJYgBpnN/Mvb9+OjRVEPPjk06W9fTZBz9pVKyPXZjrKcGcI6c1aQp1yv57eciu6u1Kx19LWS2XRksUBnICaglL+05yhuemLs+YAlBPHjwXYWInFcs5gGbl4KT6KktijRw5lHavvebqSFNHxHZgbL0R2+AD0tcydPSeb9lAixvuQRXpqcM5Q+fWvfln+8i/+Mu+yaNGySi/9q1/9Mqm7Rx97LMa9iXBTypDU5p0oG0gTJciRCLWbgGFmJgabc8pgMIoOd4OUITDAKsap/82vf1N+9/Kr6bW4fOlKaetwvYE4Xhw5woc5hNDqhXGwCOfPf/bTOEeQ2QwWmpjI7yhdFMZffe6rYS35/ve/G2Nk9gcq5ZdefCkHDqqmSXTN2lVxYg35hNAFzb81m7rp733v+3fRWdSIAjTvAP0lGA6CjNPzL/xR0VSHylRPkDXAnAUpaehEHSTKrw7LmoiibZi2MLPZNEIhncsRZ0hsao91ndAAVtO2kB5rKoJl2OIAXbiYQ0K5WGvvkbKigcEEIByMQ0cO5iBi0+Ekvfnmm+Xdd99LeSAmOY2jvd195cLFkdSXP/74o5nEffzksbJjx/YgJHp0Ll28kiGIr7z6cjl3/lSQoy9+8QuhREX9KrCE8lA+MnECzyWLa9Oukh1Kv2Dtm1FfK3IfSjZKP4A6USWDDvGNa9j2ajqfErSeo9evRw4pkImpW2Xu4LwyR/CRgY0rc7jdjxymLnTIWinPaIvzgzWLkpFFYMw5N76rppxTrgSBkczBFeTPraiWfgHZvjBr9fYmELOvUHXn4Nr1q5EFBqLJql24eCmGfv26jTHWlCVFxKDUcqCKcisXOXr8cOY/QbSknaFGteyiM+tDOde5TNdibCin/fv25pxwsDl6ylNCSbx4UWgn7T/ihp27diZjRgEgCnENmUQ9RJVhpqWsentrhmJkJAHlSpkT/UmM1Lx5tcwQoUB3ZRizLpw+ji8kmOHjiClboWQol3379pSJqdthopEdhKpSbmTctSfGb4ZxRnMppiIBe0P9am0ws3FEkJl0dHWUFctXxlGVIZGVIHvWiPPBEbG+DBr6aYaUI0JevBMjTJFae0ABg0suGFvvl1JdyP/Fyy1K+Pb0QXgOhgQyyllh7NZt2hBH2/ehTunVWrQo1M3lzmwcFeVszivF3wTGjLFyLTpg4rahq5dKd39fwI+XfvfblGs8/Mij5erlkRhETomsdtN3xuFZvlSWZjLPxCCNXBmJflMyIZBvEGjvfP99taRm16e7UmrrfsAr+iNlEilJmC49fb3pk+mfM5Cm9i4T4ltU9eQ+Mm6eU6fM4VB0DOriW7enUnKlXNJ07rZ2salp3KjDO2tvzK1aVqAkjNPJqZXRSSltejQ9R2VfFNQ39mW2rc5KcE7IHudW8MYZ5WzTlxBvAUNKG7q7AiLYryNHj8apF+z4jGC/q6ujLF22pDI8LVxQtmy5JwCQHp+UxY0a2jiQfgTltgy+dddvA0UU9Jw9cz6A0eOPPR7DbTCvTBJnftnyZSkRPHLocHQKml+669DhwwG6evp6os85hZxTaD+bwBZhXWOL/BmYURnY6iyRZp8xdSq37Gv1I3F6m6zs9O3pMjRnzt2hmVgJvSv9JdCB8t8KqNSZ/pzOTqx+K8qq1auiu7wb2SLTEHl9Osq4mnLnylZY5+IBYPTrsBn2g4zTVYIy+z81PZ3SK3tHl61ZvTZ2DyEGUgK2z3kh3wf2Hyzr19dBgM1MHCg0myabw2HHXMdx00/k/70LdFtFgx9BFAdy48b1sT1kXAksPU02Ba4N/Wzjw9RAal5IdThdgiiN+3pigCH+TLcqG2R7ZKl8Pr2bbQZW1rlLznGtIBC8345OJC8qSZxHTfSCD2g0PeAa9t96kONautzXqsw4mYy/d7c2bFhTTsXJa2YzsVH0CF0mkK6O/u3S2c0nm4ljzVGno50TjeZ8A2vnvk1PmfsCaxGlWHuAjoBISSLbyPnOoOKuzhrIXMGWOe8ui6f1sce191M/REfsH58N8MMmeIbaDC5w6wywePvWVPaNDfdvnkP5vZ4muiW9dOmnM5fpdkBOoC7b4owBufhVzhbgyDqxQdZe0MDJdnYB2Q1TKkAqQVmqIQYDOFj/Z55+Ns9G/7NlfE73Ic95P37K9J2cIwCRQCpMkmYfdnflmsiH6B6+XCoZpmrAEN+vRfIDKE8GtFWK6X70kRJIgRFQCJB39frV0tkOUJ2b0l52SjWO4I2/yoEHCGQmGYd+YrzOTjQnbJUzO1tuT9feNM4/P+fjTz5OmfjNsfEwghooum716gRQb7/9RvnCF76UvQZSeXfZM+Dr//y//G/RAc5ST2dn7fdaUPszkyXr6Mj5pCtDGNSi4FcmLsxytsQJYi7rIhGSXuVWmbqz6XnplPSjt65n/wGjdItzWhlNrWm1DalCKXV+V+1fryVt9oaubHr/PJ99EGTB4PgjO3ftLv/f//P/RrfOnz9c2k4cfW8WdTCBePaZZ0OJFwQvU2nxaM8koqMEGC4OtgM2PTOdRSWkTd2dBw5dqcFmMxri62BRkRZq49dfe72MXL5Svvb8N9Iwe+DgvjicnCWoA+FjtNLLYCOnMGIMpS8DGgENhN7a1H0H9qZRjNOrgZ5DSumHyrm/P1kLLEZ79+xJBuCrzz1X7n/gviA4BFeGgWPV1tZVPv14V/nLv/zzOgBqaF56dGR1NIV6Vz0YBEPJ3p/9939Wtu/gJEMoSunurhvrUNS68noIoPLN5ou2HXYH1PpRelB55UipPbxTaYgxjNls10iDZiYGDyRaFzRwhGrJSBW8ZNxKDS4JQ2Uc6Uo9ZxS8+RljN8v5CxdCLPDuO+/nXrJnI5eU1nD474+TiC5TkGmQohIeRv3UydMhpKBgjh47FOfSIZRKvX17Iu/UDIhSk2ufhxcMRzkwFBQthibOFWMgrY1i9Mypk6n/FtET2KlbUOepOMdB6MZGMzwS6srZmLh1q/T09pV77lEfW4MqykbwrHyDQhMUpP63u7scOXYkcqGe3O+UAaaX5OKloKUM0uZWuRcWPY4X9C/lbP39eQZ7GZrOM2fi9JErBkImc2z0RlAteydg4JhQtNseqIh+UxoQNFwNOAendXD1HUVpjo0FlRdMMGaUOeNEmSXAm5oKpSdHSlBkr53BWt6HIWtuKGwnWv0wy5fVTISzR8aa/qUwhC1ZmrIu8idoI6sQM0GZIYv333dvzpueFbKXBtOBgTrbZlSpXWccLTApGUhJ5cilvL++JGsqs3Ll+vVkHu0JXVGZ7toi67KV9gBCRm5SMtai83ZOBDrm6Hz40YeF4wuxkQlWcgTxgm5aGxkz7yBAZHhk4OpAx3kxfoCD6y2qUmhUbQbGyMNA1inYjDgWKpkR55qeqUQnWNqu3e31cp+2TjTDQwksyB2nF6JE4a9asTIyMTp6M4PrBBgcJs6AvRB8cqb37t+bc6rsQVnoj370w5R3apz2PBzmphfGswpuZBCcJegvx48hVKpY+31W5LyTU8GMQIteUG6jV0zJLeYtQab3pz8pfO8YPXp7unT39pTRG9djaJ0Zz14ntNf5BH6cv5pJkPUoWXczdNpinHzuZhmcO1AWLhiuPQx05UKDTi9k7wRAzl+YGkvJmiwaXlz1Y4NEdnclsE15W4tUBcKXfWn19DUIKqNunTgMLCx5ysyohQvjODYNrMphZJ4ZQu9F3pRpcMgE3bIN5OTzTz0dB8s8DY4fxBBCO4R2eGomWcx61gbTWyMApH80Jvd296Y00XmnexJkXx5plW2syTNZN8F8hoBevBDHmDPO8di2bUdk2nmV7XFmZNNkzUw3l4X6zUsvZq0EBIavJoN/ycDhseg3+sp7eb5m5lztbxoNw5n1wPQXR+lmBfZUItBlgDrXoHduTlSdBNmnXxIsmmEBUZ7h7NRSNs6t/aUTTp06EQfIzA823PoJYuLk3TLzTsYVLXidD6PMa/26Wm6SrGdbe5zalKzPnRNZs//VWWGjewJo0jWpwe8gQSXnWG+Yc8ERE2DQMeSpmWlmT2U16fI0Mre3p+QwvR7XrycgkBUBVAI9Q3CizB4zV4boril/9Vd/WYdMr7JHPSmf8xlrNDp2I6W7K1dWpjBZnYcefrQ6mTdvRifIiB89qlF+cSVAGa/EHOk7mKlZjzjsrflkGE1r2ed07qFfkgPO8fPdTZs3R3fSu1D7ptyZXo/P0dmZssvaa6pPcjKOuHe3n3ppvv0n386e+PE5PoQqHusIQKujDBZHf3CwAR8QcbLNBpKBZAPXrYteqD0U09FPwCF2wlq1jnaLpnq2HDykp2d+dJ6+VA6uMw6cjQyfOxed6R18ppknh1EsTJCGXV5DJnE9IKv7kaNkMxctil5KaRt2M/T5N/QG1ZK4nTs/TXD3jW98s/YrdnTUeX+ZC2RY9p34jk1v1qLhheXs6TM1k9YqBeVTsTuIDwQA/BjMekqVsTg2FSPkRZkmkN1zrF2D0W559Mj2HQ/m/KhQArxMTt2K7Vc+Sr4RFeg5VelDjwtC6RW6r7Il9iZwEBjy+p232t+C3XZZgjdnDKDI91Nyu+2B+zMUWgD15luvxwe+Z9M98bFrmeB7mYu47h4MdoC3h8vticq2N3/h/IBv7q/3zs+5M2ejU9boXUqW61rATGRTyVBhE+0CXrC7N3OGndfK/Kt6an6e3dn1o4RVEEQfhsWtt/qxdLuKEwGggJlA8T/sXfwJvd8hGunOZwFgNQjqboErk6nM+os//4vsG3Ctbf+eV2cdNpEwtBEy4OaEjqC4SNKdQ7VEye9uT2kqw4pQGb4ctGR2OisjGPrgpA9vQFLbE2z88pe/zmRpQvr1b3yzfPLpJxmwRxC2P7ijPPfV58qyJYtLR2uiNWWqZMTLESRoxMglfPi9SeNR7sNLhuPszU6jND2dmRUW7Ic//GF59BH9AgfKP/zDj1PGoBTOUClDOfsG+kpnd1eZ1H8zU8qrv3ul/O3f/ihGU+TNAdLYCC2U3Zk7Z17Wx+H45//DP0/qvLRrquuM0mVIPSOno6Ez5ISL/htFkTKO21OpwfcjM2OzKiLVH2Gw1hzTquCmImScVgLNYHBEOb+p175Zhyq5RzOo1PVqU520ooCp724T6M5Pd5df/PwXabp+/PEnMzPIAeB4PXD/A8k2CAAoSMELYe3o6r5LwyyDoxQjQzb7KiMXEgpK131TftDRUU6dOFU26c/JvIIFBT2vchmlJzILylSOHD4UYzJ3oC+K2LsSbIw+gsZkQKan8hmBDgOjEVAzvQAM8iTjBr0T5AhGZQI4VJzzffv3hEocamtNKQOGUH9OewfnazrBjR/3ovAoE2hcddCXxrmmZCGSShLqQMclUTS3bk/EqAtyGE6Oh2AiMwrOnbvbo+Dc+L3n4gRRyvaFobfOFKn7O39qy5UM+L2zc0KN+uaNoWFXFthQpybgGZwTI9zTU1mvPKM1cA7Vx1OCDCnFzJF9/NFHIgfK3sgO54GyrnXZAi7lHNMBO9ybgjt56lR56MGHklWExFe60ekg1SkHaPU2VGfuWoK285dGQsTh/ZKiXqHxviMlX7J0mzdtDmIlI+V+zj4ZCdPc2HgCOmf+9vStnHVyBPl35u35xM1KEUoeBJC11OJqaPE/2/1ZUOVlS5cERZfRk3FzDjkYocTu64sBB3y8/sbrUaANBWdqyMP8czEMOL4LKDh77lRISp5++pkg8ZyH9LPt2RPZ2r79wbJmzboEE9DKkECEgnU4xtY6MCiUsow5WRTM6RPhOEC+KWPOBONEcSNuEOgAJVyHI2jqPb1lfWvdfO0JgNZzXJXHIBGhb+2JIEtZHF3ps0qtXJwcrFyzJtTHMjU1izonxhGw1ayRc8lJU8rjufRjcQjrmvW2hiV3hvBCcHUCScgg5kKUscdzLbIWtqo5c4CIcbgeenBHsuRQO4Y+WaQ0o2Og6m6RaVwIuLZg/qI4ixz86qAuyvNx1jjUfq++WwAjm71u/bpQOENw6adan1/BISW8es04UZwuDpCSCu9oH1QEeCbGmlzaD9eis+gBZUV6qly7GcLayPlTTz1Tdc34zQRhHG2BDSeVA+EMCGboJDL62e7drV4KQ1/rntgzNsLPnMFahjM0f24ydDIra9euT6YFyxfEXZkkh01JzcS48QlPlPUbZFT6K+vYQfTxA2XzlnsCQjhfdKXzTk6UajU/9BQHmiPGgeRkL1u2Is6MZmjT1Q8fO1Iz9zLwN27kPQxf/ejjDzP3AwDGWT5x9GimvFtjWSyZNPvlPXs6e2MjsaR5p2PHT6Q0T1DYkKjQlfb4yrXrASCaHj7ghz6ZBfPnlb5u+ykbPRbmSfdlgzjOlU65kh+wRzXDfzF6RtCi71LAefLk8WS4ZLTst3e6eP5Sq0zqTvp8yZNAyt4AhZATQfyPHztaOrswqQ7Eh9DD9/Ajj8UXSCl/e0fsn2DafekDMshHElRj0FQqzVZwiGXmBeee1eeT2b9zOxTl+gHJkMw8X4EuBhjIyCkfpO9VE3hWP0BgADA9Sb7Z5ddefy1n4dlnn42M6nudmryd88f20QuejZxzsOcNL0pGRJbDc7O5giLKy+dC8T5b8i7OZTNsM6MFpiuFsMwQGXCe+BYqUoBTAYTHx6LDXdvf9f/YI9+3VmRMBipEAC2yI2vCXgm4gD0hbblwIf4Jn0cA4Z4CNfaCHQsr2ckT0V/8nDrMeLA1IgLt/XRKpABXGXD+5OfzPkJq+636wHnimJMxznt/vwGhcwP42EP/HjKH0bHIsX4o5Y1hqOvoSCmWgE1W0twtulF7gAydIFxiwL5bh4Bvy5ZlHqPAv2FaTUYl/vT1BGZsGbuckucL5xMEBPQxQPjSxUpY1SKr0kdYy/9UHHSXTRs3RN+7h7YKtvfg0SNlx4MPBvCWqZbV1+8o6LcH/I1kUi5fSZC6asXyytp3ocq3DLYGQMFqQ4JBBrwXP90+W5Nm3iSQ0+8yZxFL7I3r2cPFyxbfJYfSAyXATEkm0OTGaM5eANxTp6NvA8rqMTp3Lmcf6Hrt+o3y/zN1n0F+XtmZ2G8HNLobjZwzEQgQBAiQYM5pSM6QsyPJ0uyOSitZ1kre9dqu9Zctf7PLteVylT/Yu1u1ZbtKK81oSzOaRM4MwzCCJMAwzEQgck6NnLrR6EZouH7P/b+921Ugge5/v+Hec098znMuDkIOtJUf/u3fpjLPJrWdOP71TUJcIWjj6lBQk3JbAyf/S+yum6Q358pQMj6hGeQ4prpQG8FgaRhecDWCJouqIVF1ZcuWbYn+ZNK2bd9ePvvs0xiB7zz/nUTcN69fL99s21p6eseXu9bfNQZFcTgdVAIze+acbOb0mVPLZHhywcqNSs88b06F7SAX4PAqu6OZk4FZt25tufvee8do8waHZSlHS8eNtvLm668HG+r90UvLnsnSHjh4sAwNXikzZsyOo6pH5fvf/6Myd97s0t0jy6SkplehNtonUykbNa5ib2VxbSiHvMHnNlnKmg2vBxp0zaHTiM8Bb6j5fK+hV2wyY6mmXa/QgkCvWjzjYTAaGkpGmpByjgIduHIlxA/W/qWXXgqhxLPPPlfef3djeePN14PffuzRxyKIHN2zZyrdN0Wuz4ZsXB9Vir0aRcnBNjBU5UnQBhcss65CQOGaDOxwU0DWYueePWUcKudZs6Pgkjm+fi1CfujAvjQKw7QyCiBHgixOlzWklNCQwwJPnDI5lN/KxCo1+o0wCqFyBEUhG4LMDBC9eDbOKsfC3sh4O4SceyQTDjojaW2bYN3n0HlyImbPqrNwKFVDSTXYcrIoYQYWAUVtjK2MR74oKu9rDcFqNNs5oBwCe075NgQfzcwKMsMQ2UvTxWVAnDdK3AyCSVPrNHAOIgpaDfMC+YaO0X4fPLgvwYfqgPsLbpw7e8Aadba3l+nTapk3Q1OnVMpjhAF33bkuAbzIPtq4AAAgAElEQVTnsM9pujVP4wKc7dkoelAKji3HxPMFXtRd2aooXT9neDVVa8fwM7LPUbcXmrMFORokGV7Pl5kfXZWFT3WCsd6l0XLq1LIMdfnV4SQuMHC5RgbqnTuXmTDWyRpZFwH3tRtX8/e33nwze4PJ0ZpOnDg5WV3KmUyp4ggM0ps1cWKgcwIQyrf2r9TMpQy2IFfG0fU94y9+8fPaiDlnbtbRegjeXn3tlUwx/863n0+Q9KMf/l3e5Tvf+U6yfZ4z/Y9XRxLg2zfOsjkQK269LbpLAzWlHDiPinlPbzDiDNj06bNCt29ft2/fZlxTpd1mzLt7kh0V5DJQcOaccffKgMne3qw5Z8CX/3P+ZPvnhUqXIan7KLNfmR278r3KPmVw4eIMZOa462tiTMgQQpeFC+eV21atSGafE04/quzJdCe46JJdGyr9IJTnL4SKGvTU76mwpkJ1vtLi0o2u6/oCBI7PPffcVzZt/CBOGyNLn3tvGeiaXPP5CeXDjz6MDl57p96XdRXaeVggDcsPFnQ1PTHWhaMvqLfHjX6xtuSCzHJoMF8Kxs3SsOcLFtRKMac/jsQps9d64mz4HXts31RgyJ8AGeRGrxQdIUGnYqlvSOaS3vQMriEI8Dvei24iW9bs9MkzIdr4X/63/7W8+vKrcTSRg7hXray057xJTAm4J03oK7etuj09SJKQKsSYLFVX192F+vp0fu+LLz6PjENtzJu/IJXW2s8xKY6d69kHQb01BmtxfqfPmlnOnK8Q0KY3jrxI1ICWmqknsLZOs2bMrDCU8XXqukpCbarvLJu//Dr2QRAlaNbvJcMrgcWp3rJ5cxxCDu/ps2ezlxxXgYj1l1RDxjBtcqUBpntAhiRF3Y9cOWPOE/SH9RZEe2YVIWyK9oN/Ye3Rvtvv6N329jJ8eThnm+O0csXKVHH127I1dCodyMnPUNIrV8odd6wJRXuFtk2pUOfBgcDZ2F4JFfqSX8FBFLAIeDmzAm7rkgBt0sT4JQ3RjLlgTz/zVN5FYCgJlorWTQiSrsiv8z1r9szoMRUYejQsZRMm1NlHp04myUa2arViTotsoMK/9Ew6g6pH5hdVQo7T0U+TpkxNUkbF0r3Zo9iqKZX0wr+dGQkUgTd7hwVX8LJ129boDzrUWfV/NlbFR7WbDrLXAu+K2kH9fi5ySYZ80b32lnz5Pe+TuU/mCRr2nNaA3iRPoXDY5mY0ANlp+n3o/cxTmjAhVSEQ0BAPdXXVKlVHZ9mxc3uqMvQ4+2SfJvT0ls8+/6zVB1KDkLDAXsGsZnzI7DKob2XwchLjqeANDccPpvu8E9jyKCKWm6NJklr/Lz77vNq8RQY41zmTYegcgNapn6WXJK0eevjhBD7N6AXX9jnyRHd4R8kq+pGP9MCDD5Ub10cTsPMprZs2CMEbRloIFtUVgTWb5Ksy/Y6Ud99/t/zJP/3TCvU+e7ZlCzrzrII4upRt8B4SXRJoWedBBBDXS+f4cUGbkCF+Ipn2Vf3U6tM1pFV+ViFsNclotqJk5qn+/jKpRariHWqQNDnoHlVrPcGSag3aqUnSJPFy8UIZHjIsvS9nbag1l+3ttzaU//Af/n1ZumRFaTt+5IubYEAUhdKvSIqxlWFoWJ8qk8/FKJK2tI+WCESCoBYdZG8P2FF36Rg3vlxr0XU6uLIgXhZ708svvxLmIJnaU2fPZsMI4YMPPZiDenDf3mQub12xPMxmYfI4dCiZVAJgeNiSxUsSzY5cGy6nz55JVhI1n2xBZ3tnMrLjx3VnM8Gnaq+L5vjpOXjKxhzu8wPn01jaMdrW6vfZkwxEpht3jA/c68ixYxl4CgZnY1auvLX82X/9pxmeJqJraxfAVByjrWXkVCa8F4PlT4UCtY9l6ypms9IIE2LK2IaGPa29Dj1tFEsynF01Y0+xNAxXHIIY36sjY0JlHVNC7TPrZLg2tUZBjZbRGyXzjDD9HDp0pHz3u99L1vBXL70YfLlshwOczMKVKxmMihhg6bJbo4T6Tx7LYf7+9/9xrUadqjhbiltw4n7W0ru6bhr1Tp3K8+B/nzRlSt5Tk6qsQkMxerL/aMgOHAIThrHY3XXnnVFcB/cfSEM9Z1XT7NQZ0xKINM6j6qHAp+I4OfPTyttvvx1DwOBTtmiuBWOehTITgCvzyiAwrqGhvl5p1SkO12aAOXmw0/b8gQcfLB9/9HGyWfpfHNIFCysDoPW1zg45Z5AhQOoQWFmLIEBJ1/XteyoZN2rzoeemhP2+TFBDlMDZoIBAFSZxwHu6xyoq4JQJmlpN2yANsi+eKXSdcfRvjyHhGIbmc3goQYTqA7igfeQg79ixs7zwwvNxgLC5UZiqg2SBwyyIsXZw8Y0z6p0ams6Kxa19Pe5NR9x2+x3F8DAGyj04qKCRgZWdOhXHioNtWre1y3yFiROTlUYjTmlxGIeGQfUqBBZWmwNElhYtrBPDyaQvPzMfwNl54/XXy4qVK8s9d68P080Xn38RJSpIbmYlqIhqzGSgGC9GUga4eQ/Oeq3eTQ/tb4UT1YnLek88EyWsz4yx9Myen5EHixwcGEr2ktzIuJMDeywzNXfenMDwOAdxfjq6Mq386LHjMbj2BbzTzz7/5NM4BDNnzs79Uv2bNbOsXrsmsiuTXiEiNUBAWKD/wLPTo5wXdNH0ibPkcyoz1o3jc/b8uUAiA1GYOjXVL0ENB5q+rZ+bneqqoKHKeW/6V3I9w9u6OnMO0P0ygu5heGSGwMponxNg1mG5nDo02t595uzpCaTJMdrVRbcszrkBc1Nd966cmhoU7oncZsjg0FCCATqavmnWxbo5K4JGQ6/TMNvTE9ipLLD3E5RI/FgfSTPPJBgmNwIlawb+yC4MXR6IHeSgsxeTJ02N/uAIIw5RIW1gFI3sY+v0HDLbekZ37diVwaLguPQ5fee92JbJUyYleAVpdNbffffdOJgSRc4Kx+L9d9/Ps66/d33Zt2dfsp1IR9LXgFTk9OnaRxWYSF+5eO587N/c+XMDc1IJINcPPPhAaevQy3g29041trsnTqT9Ukm0t94L0kLyxzkzR4UzuWvnjjgy+w4eKB3jVBxnpifj7JnTZc0da4MEqMEem6Aa3x4GqckTJ0UPc3pksGWN3357Qxm8eCn9oc4M9IQRFPyHwcuSXxW6SM/+wR/8V+WTzz6Nbe/tU/VvG6PvRmyyfMkt+T0T4+/DandlKJU2Ab/nE5DxA/RvIIUJqQp64u7uSm5gPAB4z6wZqf6SA3JS+6X6y4pbby9PPPFEWFib+UeqBfoGk8w6Ucc80AEavtMTeexwK6CrcFHVJ8+oWd7a6y1m5zigkkmSJk3vDMQJGW56KOnIqdOmxN7NmjkzZzHIA20DmMHOnK7Vz65xcYZd33vQUwLFZkYZ+WzIIjxj/4mGLWt2uYJ9UptBq6rj2s6Y57twaSBVP2MEal/t5MCX3Ns61uRsJez55JPfJRBld3zfO7I9Ai0Bt8qFZFXga5OnpNroXJHDJtHIj0kPraGwXWD6FWbp2SWrJXWcL3LDv8JgmJEK8xekMmt9VPbsiYQgwg124q671o+xrtUk35RUeBqILD+Xn8Cm1f64Y0lurFq5srzz9tuBK1pLe0VHcagloCZNmZSqEiQD+2nvJk+dXj759LO0ZHg2/sXpEycrDH5gsCZ+waNH6miFKyNX4pPwDdMXNHwlz9egQsjnb37zq3L/fQ+k2iI4DZIHnX8LzinwsmfWTPUHxBSKyZokSTBjZnn80cdDwMFeJDga1ht8JvLPX+WD/vyXvyh/8c/+Imd/25bNLeIjyaw6OyhogJtlLKA8d/pMgmOsCt7t8vBQnXHWmhVJDsm280tPIW+SoPb8/pCRyiYoMKxBM506b2EleRLYQDJU4iAIo/Gla3x3GTTaoBVEBeINFTCuMthqk4HGEZ0gy2Gr+Zt/93d/V/bv3V/aBi7suRn40HWOx66y/ZvtwbPig/fgDoMAg3L97j/6bnpcZPwZNDfI/BM9LDfbkkEbugKSMyPBAmEFXxPogHW899775bMvPq8woWNHy5NPPh0jc+uKyrJx8fy5cuL4sWRooljmzx+jz5Oh9yy3rbw90bUMWVfP+LJ0+bIyuW9SoFzK/EqGd667Owv6ox/9bTK5d961Lps9a86swLpk2AavXC4TeyeUi+culpde/GWUvoUVFSYyHhgsp06fyWFduWJNNgND1Xe/+0KZPgNjktkUYGXjWpnSwVR8MO84sLWpymRz1MkdOYCEFGWmZ1MiFuXbOA4N6kD4cQNNGdXKFjOSNeaAcjybAyq7g7KQc8lAcSwdUs2bFDS2DE4ko6nM2jUOnnx7+eUvXyy7d+/NkKsZ02eVX/3qxWDSKR0OhUNmDQ4dOpC1vve+B6Osv/zqsyiRv/zLv8r19qt8nD8XilECDLbjINqvttKRw2PukH2fv2hhmTlrdqtidSPriwyAcjxx7EgqOzIZTY9AJmCP6ypTNUie7C8b33+//PEf/0kZbSvJhN+5bl0Ogay89zt65FjmxKgIceJk4UDLBFYqW7JfDpZsHPgTZwyEy799voFtUnrOQYXCdcaYUMzOACNuP1LBaWsrnV21gc6eJsibMSPO4dp167Jn9r2BoVDaMhqyeKpFHLEmcGiUOufSoVciDoPchQuR2yW3Lk8DfDON2sBXRtm/3ZOSUBoWDH391deZlHznujtb0LmrMQ5t5WbpP34kgVht6rwSmQmVJeOHxe1SbTJVLWKQZfhBAZwTf3d2ZVMoNQ4m5U8PeGcBrvcNK1tnV2Bk1kllQ3AgqxiMbWjazTE6kb1rqjKew/twsmD7MTzKolayjdrcj3BAIkY1zvrSPXoHQVBUaxmvWq3rKRcvncsefvThR4F9YE/yu4F1Xh6McRSwwTsz4DKYlLggieyTB9+QzXz5lZfLurXrogu3bN0aJxfBh/e3Fq7pPNgjGcOuzu7y8su/ybl86qmnUjIHfwIhWr3m9mT53eNbzzxT9u05kKGPnPg40m2mmM9MVvR0elzayre+9VwywBxvsMnFSxanP8Za+arwjROpZDC4DDZ8t32H+fa8svfez702b/k6f+/o6sy546R6l0A+J6Fc1esCnlZSUSPbnIyQU2R+QUfOeFgPu8xcG6wsRxkfMFK2f7MzjuC5cxfy/2Skr1Y5lOm3dxjC7FcTMM9bOD/sep3tBsqipL0QR1XGc/q0CvWUsQzz4Ow5kVlZbNVWE+ybYdfr19+Ve6E556zoZ7DPTY8M2eO8uS/5oUslAj799NPIv2yzd/jyy8/z3n7PmqB7Bi/UxA7OoxIqYHOWBDb0roBeNtgzcw63b9sRmeMM2HtBi2qKryVLbinr19+T82TGxCuv/Db7+MgjD9VG9cNH0rT/61+/VGbMnJbqMpgzUkIy4rPOk/eoCY+eICE4FBI8jz3+WNm1e3d0tMnhnV2d5Z133iyPP/FEefaZ51oBzr7IJpsmMGoc1aztoYPJ0Ns77wjW8867Gyr17MqVCZ7tE70DQoI5Uia+mfW2Ej32jRu5jucEGwIX+/KLL0vbzfaMH3BOb1+1unR11yHbHBKIAnpaEPAnf/JPy+8+/SRJLpjHkFK0KuqIec6fPp1kp2u7Lwi26gzIOfn0bjLljY5xftwH1a5eDz7C/Pnzyn3335sEKHsLcUDW6DFJCOeJLedAgzel6bqF3OD8BY64eXP5oz/8ozwDMpaM4sB2NjQU+SGPKjx0O31GZyEMUWGyj2MJtvYSOnRnRhDwp3/6Z6FBt7bWRBIsScQWuU1ljNOHMxR9hbpapdy707cCaHangV5xgp0rv0P3skGn+mvChQ6U+Nm5a2fsuPl047p7ktT4LGfjUhJfgSiNr73b9Jvgku52XxXQOOKjN+IPWne6zrqrojWJ3fR3tuRW6wL95HnZ6sDSxqFtPprEGDmgZ6AiglCYPSvyyu/xXqlGXLva6puaW6vH/cfrCA5wwBkzQ+jRkGxYE+/RwBQrFXENHlSQyarzTBeaj6VSZWC0niGVI7ZMMKmfzYDMDHW+ebNMnTY91Oqnz54vQ8NXUil0RpwJ1T52hL+hP0rPCT0hyNFbmt7KzjqbybM0/dcgbYYBf/y7j+vw1jlzsrdkwPWw5aFdp1vY6We+9Uwq6qD5kuauVVtJOjOLjbz/7pOPE7CtXbc2kEP096tvXxOd2H9Kr/u8+MD6zCRrNm3aFP0n0Qv+LZEmmFVJ/OqLL0JicduK1ZGJLd9sabEBLhwbKIw5DyICmousqKpL9Dprkg3g8ZII9lnizNweBDnfeubZ8v6770buVJP1MA1fqf05khEhkBg0p+7yGLGVfdAn7Wf81ZHMn7xU3nl7Q3l3w/s5f22HD3xykxGhfDw0A055yi5aKEZAdpRTtnrt6mRXQBEcCsEIrK/D0n/iZDKUHKlvf/vbpW/C5Gw6+lU4Z9Hlxo2byosvvZgG6qs3bpQf/OAHEVDVIsM+p06eVN5/d0Ne+t777kk0u2Xr5vLmm2+Uq8PXowBt1ltvvREygsefeDwVAQfqH37yk3L6xOnyR9//x2Xu7PkJcggGIZLFRQkts6sSZGGU+Ane0MCV8uqrr5WDB/ePzXqQVqLMzpy9EAV8y+Jl2WiK8YEHMeZ0l76JvWnIh2eWLST4YDKM+Pq77856WTdegyFeolvrbNAgJa1yFirDw4djsCu2fV8yQdaeEyKbYV+sMcNDqXh2Dp5eka810Y7eLE8++VSEgNCb2PvUk0/mwDPQHDFNoCAD//APP03Gy+HZt2d/grA7Vq9J4OG5MVtpNPQcKKl7J/SVZ559thw+cjDK4Pd/7/eT2Tiwf1/55putCcA08ydA7JtQ5s2dXzrax6XRXKYngcfKFVHe2G0oSErr4w8/CHwu+OXZc/KOfofRFThlFs2IQaXrM32ZrN1++6r833wfBh+8STCpidkB16PDqeWYfvHlp8lMg4hwNjSRC6Q0CmZ4XrlZsfknTiZzS9lyxvxdlmb5shU1E52ZHBWHyujXZtlL5cKlc3EGKrNMHZTbBCCSACpFFCrr2NBNc8StF4PtjFlPMgJyJIumB48cyPzAYe/Zs7csWrakfLBpU56P8g/uvDUnwNlkUCQNAiHt7MzANlk253Hy5ImRFbhgz2iPrL2SvGqD6hSnjPInO4FxomDW2D2+KxUf1+GQhdmpRb8to0ZPwMyqnFhza6PyYyBmKOqDla+QB/JGmfdkwFcdHCyhIpC87977xzKVZrpUdsLxISPwrhwgTivmOWcVayC5SHNmd3e5bdVtMfZkhyFwv/7+oxUT31Unw6sWcTI48SBwHCDwIY6bIMB9QI0yKLZP9fl6jLZ7bNy0sSxfvqTMmGHGQUcqqKqInsl71OGVhwKBQ5tt760xLn/GWJaS8SLX772/IZk2GVdOFXIQ8nT//Q/l+VQAmqBrUt/EyBQnm7yBZdK78xcuSLOqILf2Ll6KjpWRp7OdSe+ZvoLBwWQQBczpebtxI1U78miUrYSKbG1mfvX0jrE3Mm5kDFxK8qz2PNS5EK4l8PUZULyODvN5pqbB/vZVt5fPPvs81QQBqqoSma4NwO1mgiYYBfdjkPQgmBFkLlCV18mpoHG46DfOxc4du2sFdcGCVA0FXxACDTxFcO7vnCnGj8OmWhHmvdHRyLYKpS+BhnVAF023Nl+1Z65Cq/3f+zDEjDD7loTDkqXRFwIu681hzNDHOXMytFpQyTFGaKLaN3jpcuBQKJ2XLV8WB9jZ3PDOO3EiyBxbYJ1VLSsb27UEzIKoJx5/OlXf4ydA0G6Ur778KvYIpHrvvoPleP/Jsn7d7UmseNed27dFhjwjx8Fzj964XmFXJ44loGNf2Sl2rCHNYGc4mYIAGVLyq1pBdiWOrB/7NGf+vLJk6bLYdgku+o3zJEt/7z33xYk5fvRomqElquh5dmf5slsjxxAJfX2Tym9fey2BfQLYFpufAC6O2Y3KvBfYWZg0r8eRVcmnr8mGvZqpD6K9LXbKM6uSOtd0aQY4YvRLj9SpwMvspXVO1jiMb6dq9XTRwjKhtycONFIh9rKBoEOCOMcNAyVZ4lg7Qxx5zqGzR/8NDw4lSUu2BM21+luzzeSGLyDB9eVXXyQBWQOeSpygAkWvStZMmDihwh7370uFWA9R7XcZirPNVquIS9axmWTfu3hvesv5BE1qKLHT7N+HvOZKPtMwfjnvyEPyLD29qbpZF9Ao1/TMX23ePFZdYH+1MtBjzo1nAiFr0CPOkYDO2kXXIai6ei1VVYGhQK9SZS8OmkHwoPfTu1onX83gU/ZaYM0JZlvpSXtnTQXO/l6hzOeiv1Tk+XfOY9W7EyIL5K/pD1QhRBJUCSWM7jgftAa9YX8T2Izriv6nN8n12VOnxhhVBYmQAOCfzrbnQvYUCG97R2B2G9/fVA4eORL4KDshQJ/Lr+nqSvXJddmrayNXAvNHzqSn0F75Q/d5V/sELtr0a4Ys4caNIFt8nm8g6BCEkb1bFleCp/Hd5gMOZRi6Cpr1oO8kF1WO3fuwIct9feWZZ56JPghpQ1gwSznSrwfpcM7yHatX196li5Ktk1swOQPeKykI3T18eSgBxcS+STlvB48cqux9U6akMKAoAvLPvtRE3snYWoGOswQtRi5D+DC7IgcyGP76SJLwqqCS5JKHHe1tsbEy3UbJ1OTeqbL9m23l9tVryoL58xL8Hth3IH7Srfogz5+PLh26PFxeevFX1ZZ9tOmXNwkf5abUV+eb3Gg1s1f2tAwlM6BrGC1nXw2AIkzXc7iqYbxUjh07HmHgaMjynTp1ppw/fzEKU8PqG2+8UX7yU9NKh00uK/fcc3cEkyK89957y4K5cytT1mgrU004rl9PKatvwqQ44pq3tm7dnAO1+JZFWShGQ8aot3tC+b3f+/3QYGNRcyAoCA27iAjW3LGmjMbMVxriNN8dOZ4ZOhQ+h5Cjy2mQgT93XuZiuLSNtpW9e/eXxx9/rKy/564YEgMznVMsYv5N4G2cgwJX7CBkgKF5J72a4utAVsYojmILisZAwiwH7pUhbb1RzkqZ+Ml9VsWG48WIEzCHk0nwrBQXtqDGKXf4ZQ1BNwQ66eUZ31u++vLrROn6PBzsV19+LYbyzrXrQjMIU6wHh9P6+eeflm+27yhz582PE6W53w2fe/bZXK+hFwUXkxHzPZAakBTUsgateU8ROfyx6lmUdGdn1tzkYcaGwgfXcHEVgEBZFi6KkvGuoD8yxiAIS5fekrKvYCWwGo5esJycBb1iHTHK7ivT0WBRKW6Vs8HLA6n+uCfolPU23LJCkSZnv8CtHKK5c+YnuKGgBcfW33VDOIFi9fLFyLzgnRIRwKTsu3VrlLfsCmPgHMh6kbXGWJIr2TW9OxwHAYf/B85kXgSGksu132fxsqXlV79+KXLPuFGK1g80TUWQTKQnJk3lsOzz44RWWBkY3rg4vJcHaj+Sa1oj8uPflWa2UtN6Bs/EO5Wha2bOOFsSGz4vIBKgcCIa6NDCMDfNiZK+mB6Q2gfCIeAICkycAw3TnHzBjN/n1FufZi6PSobPqOZivbKen376WRxVpXuK0fBE1T7PWw3ZQDK+CT4vXAjcVbNy8NqtJloyAhLg+ZOIOHI40C/Ppo9GEOz3BUDevcmygljQW/rxGIQmmxnK5fHjI+vkUWCpH4n+CIQgzuGRZOEb4++MzpgxLeV0nzOXasniZQmgrB1jIOjkoHm3SRMmxuHV50gv+jla/Mw4ydwo9KcqV73ZcxVU51bWjmELI5M+r9Nn4gzZW3vHWRPMTzOcDsRk0qToX2eiYS/y/vQDwyaxwLGp7Dl14rlA1h6K4kGCVYIPHazNvBxNn9fTIIsG7sL5UMk5eRw7Ym/ZuHFjDJgZZJ4T1EB201n3WYk1TrXMLigGCJxnJYfWR7WH3Ej+CHCrc7akQmz7+/N3FRbXogP8HgdBVY6MkD3fU6FhtAU3zaBh2XaJE9lO8mDQnkQXOnjnXE+pCo6qMQeDMQ31+h7kKnVe1aOPPhJ65c8//yKMRmyNwJi+4MT+4I//OFV0gRXdh43Ic6nMkSMOi2Du7vX3lMVLFqU/0GBprJNLliyLrIbUZ15FA+il2Pj+u+mb5XDTdxyOCxfOlWPHj6bRXc+YvabPQg2vWRmbZxf4bx36bK85ZeyH5IUvAabvdUnsYV5q6LRaEGefEfQ88fgTYWvSQ2B9BbZkwZc1c01Om/469+7rk+g7miSWc63ySseGbvnYsdYQynFx7qbPmpFKrABdZfzWZcvjQHKeBG7OBtgeynpJDU6RPXM/Z0PfKAe7qTg0yJBr14wSwP41I9WpOshzKH5QSGmu1QDbWurzcR7MuKv9LnNjs8n8j/7mPyZB9dTTT8dPAWcj77W6MylwLrrUn21bt4QpDNSUjXPm+BpHjh5O8gyrqMD1sccfz2y+2kNRCYk8F2e89l/OynOdaFV2JJWaCl0lmBnKswmKPvro47B/6UERzLFx0C1YLlXeOM70mOchG4Yv7ti1J6QndVDs1ehkOjP9JQsW5PwJmAUzX335RXQYXUqO6H//p3NjC0+fjo6hr50vet++uC7bLZEWyNy+ypSKhEcSsSE+CKNci9xBglkigp2SRBJMOoeZ+WdUw5KlCZLdS/WV/8NGWLtm7t4nn36SYB4lNftd++8kKy8lIW2NujvrcFbP74x4//T4hcWvJ0Q4kyZXFj/EKhKXQ8MVvWPdQ5LD32lvjz6RhAMFnTV9epLIXT09Y3TY3pO8NL6hqlgCxyQCjB7p+M89aFOn5mdNQiKJDdW5U3V+1+8++TTIH1B6upJ/tmzJstgAsmvd+cCZfTZYGdUEsb/7/LNUOFWioKMQW/C7vLNsF90VqGbGBHSn9ygVvfbKADw0gm6+LfsetuDh4crQCc48MFD1zNRpY4Rbga6BViM8i19yI37PtRu1yhkd0Rpjw98Ha/NeYVRu6XWzCz0zgkGFF10AACAASURBVDDnvv9Yf5KQkoHHT55IohhJ0Iu/eDE2p23b5rduYhWipNHegX1YeBEVwWqwfaFvG9eRg2zzKiVrZYzwp0KrlMtqszwua3oRc5Bme1H2e+++Vz78+OMYsk8//7KcPHm81VOB9elaGdfeXu6/775EfCJbv/Od7zwfp4mD+95776a0RqGDO+zeuytVDwQCSuEGk8kWz5tXmwCVoSkGwdcjjz5SvvP8C2XevNljE4gt8uH9h8ubb76ZjZXdkIFO0+GMWeXiJRCRtvLBxg+y2N/73vfKI489HJw1xpXubj0LlWKRY9UYkeosjEvglMGjo6BZlYWiOUBNhJzMyISJLcy8vid3zH/Ggk3CU+e4jFZoCQPT3h5n3/d8ObDJGly9lr0R6DjA3mfrlm1l06YP4jg99tgTceZ/9MMfpfR/28qVYZiRqdCAaXAnhcxJeepbz8ZIvfHma3G49OhwKAxco2gZIpUD5UiHKWxCC5dEmVlbECklcE5R+OA7EEbMjQMigGZQOAHkRFaJQnGoNL1RKIwPxbzi1pVl6rTJgSdQXuY1cFIuDw1VyEhrlo9n43gJOikO+2nvORvubf1RZgscrI1GWkarYVZhHGUp0vVdbsaBkS1mgKuCqfCKw0cO5EBTYAyEUjmoiveaNn1G2bN7Vw4xJ37ObPLWOTagk6HgKHK46+DCqTkvFa54uU4K766B84FDhpRWnv7ApCZNikITOMgIgvBRKBVOBjq4oAwNDSYgkr2iyPWboMNmgAQJIadoMbXJVnO6yKD38RkwQudNRUrVRiY6kETzcDo7Y/Bke1VErFuYBidUJ7i9s7Ns2bY1n6HYOFMJSC5VunAOLpkhkwIw60bvBCILUnToUNZJBdb+YX7juIPg2NuBi5UaWp8XGeacGYKIct6zyL5x8GCfGSA6yL47j/bHWfFHNY1D7FrWlcNA3+n5sSew2a4tUMeyo1rFeWC87U0c6TiK3ck+uj6n17p6DkakCUZUABj6e+69JxAT77F58+by8EOPlIFLg4EvbNmyNedHNYbh1svg++DA9J/s3Jmzp6MXnSdnhKzULP7sJBZCC3vxQrnn3vvCYGbPOZGBbbZK/gykLHxPi52qgW4K6molY06CRO8RIoJdO3NO3MO6+b7EUyp0PVgLR1PJ9qxkZ8WK21pkBjUwFBD6PZSnB/bvTcXF+zFQ+lcE2nPmzQ0UGD09u+K8ehb7BhKS3pz586NPGTc6wTmIs3T9WirjPlObpq9GbgLR6ZsY3cFxMaOEI2afVDn00dGRd925Pj0DnkM2GUkGx0yvj+eEvQedlZHl/Psd2cM6hG7mWGBgLzyPNSHjDPWuXbtThfI5M+GcUXBezpjqH/vGaeYEgGQ6s6BsWMgC8Qvr3+QWxHluuRwWI0md8akgOVeSRc8882x5843Xsg8a4l2H0+a+ej+GRobKAw/cn54BZxl0M43NlweTKBJosTeZZXH9Ws6uRAe9YB/AXMDMe/tqD6hEpApDU2VFcTZt6vQwaYL/VcrYjugZsmP/nSVwHEQ4v/rVS3HKVf85Y7tCxXshgYk+q2rTUN2fTvWS7hO82FtODietva1EV9Ad9G+c5csVknxg/4E6+PCWJdGPnqMJ0sNsd3koThkKd/umz1cVSkJLwlKVxT6SM4EV+00+nCPX46d4pwbm9P47G8rlK0PlkUcezTqGtOJStWNsVCMD+ozfeOP1BLv2n34VqJMLvsy0mdOSHLZWYIZGWVQWwq4MZtVQzkYL7HwhETpy9FD6u4x7cLasRyVEGMzv2QeDwp1/Ol1F0rsJtE4c7w9F/tz586PXzPOSKAC/P3r8RPpIrFVgq9euhaUr7LutSghZoTs/0uM2T2JwekhzOKhkoEnmep+mAR2SgEPLiffVMKr5v2eTvA7z78xZCbRCSzx0pfYHtXQeXyFsbSPDrTEZkgqfZTCtxMF/TvRV9kn7QOYbAh9BETgwhI8+TPsqmcKeSmJgZX3wvgeydgL3QN+6u0NDTsadodvXrE7PCAitnt/5CxaWswhXxtexIDt37QgMe92atbF3g4NaMXrL5q+/ykgNYwbGje9K4CRxJnnId2oCbfqDLbd2gZ9NmZrz7ly7B3mRLJWI8Y6SQ2yZOVTeLxDISZMT6EyfqkdyNHrBdRctXpigu/Hbvee//ff/rjz40MNl1arbUnmXJOXjuhdmQrohMyENdb0yXOYlsTk+ibTM2TTipFXRq4nwCs0ka4ITgUzfpEoswF9Ib38reGoqoH7PvLn0rZ07l2el3ySK0wZws8T2Sk74N5/D+b06PBJSGmNU2D2JdW0OGWR66mx55TevxFdo6z/21U3Gl/CBdISBxLC3a9hLajm5wViikfNvL2uBKAxfvidCFwT5CktFV2UsYqz9kU3d9MEHadhaeduq8s6772cOg9LjnXfdmXLc1eEr5Zmnn86BfvONN/Ky/+QHP8j/ZRAoSfhJ0AYHYcfu7WXfvj3lkUceT7/PO2+9E2XyyCNPJHvoAHh2bE76gNbfvb5MmWKS8/UosvDVnzxTXnnllTRe2RzOM7gGVp/LV6oT95O//3EMwr/45/9dKjoy+JMn4/3WO1PZ5urgzktRupk7MlLn6oSqu1Wi9R5pAAz1c3cOX23irA18lDiyBAGetaM0ZK0oAgGbr8BGDKMaqg4rQ+CzDoJ9C9uXyegjFbOIWhd7key4vV2xYlUCix///Y9j/FfffnuyMrIzHPP+40djhDk3337+uzk472/ckHL9C999IdntSh05OX0aDrHojDKBX9cPpJ/AoRNpgwbI/HpexsqhkWVpBj8xqsgjyJuqUK1q9UVpeSdG0PU0P3/11Wfl3PkLyaKDB/V019k2DoesbD3Iiyrd9JEjCcwZ/2R5Rq9HGYNIWC/wBIGJ7Cw5t+aqg4ZgYo+iQDjiMuVNI2CDL7546XyMAkPIcYGZtZ+ykmSBs8hhE6ykWnDx4pgSZHRrH8O5ZE4YdWfHHsuSyHQwJgz+8FWzl65mXRx0Cgi0TBbGejXNqWAiziDDhAXL3pAXn5Hx4JhSkoJg74xm13ki/8kMnjwx1gPmOThJgT2EMexqHdpK3rrr+feM7tnIon+nj+xmhSE0A29lp3zdvDEayk5BJQOKCRHEUBbOnjGMnOFTJ06GlXHq9ClRooJGe2sP9AOAsklCWB+ZfdWR02dPpR/Dl8B6cLBWFmUjybl98u72mePgbFtn5zKEHcHRD+Y5GBXvoQLLCUQigHhEYGIdZI7JJGUb43O9UnqCR6qqJVM+YUKugyWO0yhTr8JHZjmCzjxDA5IkweRcOs/uyZESVF44ez4Oknk3HE5G2GDOXr00kysFq73LHg1fKRvffy/ZK7LnrEhO5OVvVmgZGBgj7pnIdX/O2IQEp55H4Eo3VMr42vvTwG8Cz0i2V6WhN9ALgbq/e0/VctXXOoi1Yv6bRnlBu/PsHfRW+JK0cA/n0bM7r9bcF4eLRXF/juB7774fp9vfXefgwUM5q8FkB5Y0L307dCg4ikBFws11BbYhszl8KPu4csVtCd7oRg47PD89Y22dK84V+fA7mplXr74jwRYHhFMr6dfM78nMl1FQwNM5F95TVd21PJfPNnTwZJeN4xDA3SM60WxvbpnKg/WyvoInyTy9BBwTOsT92VoBtySivlEOB5vG0WcnURprSidTGulld+kM+wLaOb7X8NYb5c51d+XZ7Lk1YDdUdw/uPxhRoVfSP0iHmnHG8T1+PMmemXNmpwLqmcDBnEHnSuXGYEJ6D7Tn7rvvjdyAWrpH7d0dzVpUfXI16AHvTc4x9Ek8Ia+Q2ePgyOrrh1HxqRWP7gTBnBkEGoKhjk7JiRNZO/1pdIq19WzWy1liv9JL096RDDzdw8dhJ1RZwHMldRqYE6cROYGEE8dMQOuZ7Z/KCKQLGUl/7XHOZJ0PtX1rHeZsLwKFH7qSZCQ9yXZyliUQ6ESJBo7fo489Fh0e5tBxnUmwTJlWB5JK3NL9euCQPYDt8Z0CIW0N+fS+rgkmyn44f3TefffdFyRK5j2N1GSkZ+cA2k/6iI6EDuCkTzDAdPacBKRsNbsskXHLUsyXqqc1YUHeZdadSzoGNEu2nw8lMIkvmCHh59Izwyb7Xu2PO5WEprVS+bKedAg4lr1NQm1gIEkVZ0SylTzS8e7d9O5YW9cnS2CdFIVkABkWfKSye8vS7AXZS79X6+/evRkg6vzQCewUWSOHBM4Z1mdl7ZcuXpKqknuHCZFd5uMNDia4JE8zM2ahN/MWPceZ86BzfZEtsut5Fy9YlDYF1UP68sONG/OukjsS49Y1Q+avX4tsSHRIkGrPCKvi/gPRlXyzZuC39ab/PZue8YbV08/52c5InQk1HF2Cec260Jn21wywzA4MYVadU/Xl5s1JDKxYuaK0jd6ILdPLzvcUfPJnVfKTcD9/oSycNz+JJEE3X1C115kNtD6Vmo4k+/gH/CDQZgzJHW0SAbVKSd9ldt+ZszkLknjXW8Re+hTde/7ceUmQZ8jt1Ok553UW1VD6hZIAoWdU3k+dSZ9O2IZHqo4fGhopv/vokyTi2vqPfnnTohNMRq+jrbIpccZSqUmloDImYHDxoLI6FqrJ2CVTGsaUGqnlszcrs4kqgkyUg/jmm2+Vl3796zgwx0+cSqbt+eefT7l0155dpa+nO5OWHVICrDoEomAYkixtGs5nzorhlGECR5I5ZfBEnyAUe/fKmDwTiAYl5vfNWpCZBbNyWAcG8ZFfjzI8cfxEeevNt5I9onQaGIdsLUfDwf/Jj38cpfwv/+V/H3iM9+udIMjoQh8+ZiAJiExBBmENXBqDruH35iSmH6k1STgRchro+svN0bYESAwkQy9zyGklMA5akxHxbBS3gxdq2vHjI0yES4bOzxk8AsRI1ZkxN8r+fQfKpo0fxmGTPeScm6MDV89J/OyzT7JvGpk9g7WjUO6+9/5kFcyyAPdywBw8Sq4yF00qQ1dUAaqzyhnV7H/LLYvzPcqTU6gfirPN8SfU5EJD6769+1qUnSoTdT5DZViqlLkUUR32iMGm8vbbP0rfbCPYy8rGVBlXKEYZb1CrOkBsUg5H4GaybJhrkmEYHQt0GEDZj5RTO9qLyeOKZE2/BueGgxto19lagl+23MA0k+xBN/tSIUjJtTXoTsaFo5Wyc7KmsojtUSC1yb6rdE9Awa4vpQ6FbeBt9jesgOfRYS8Ivls1kSLhlGewVqsplrDAxnpnrF+elfw4TwJKayMXgYGLIvQc1pNzACaTqtu8eWHj8XvOubUiU1FcAwP5TJ34fThnpGnmT4KjvS1ZFrItOznYYsYiSyoH/u+8slwqNtaY4VZJw6RHNhiPGjRcz0RqGbDeib0JVK9fG02pPZj2YzVbm0pRqxmYDvpm+9ZKzTt+fK4PIsZxBZnlhMrGcvA1pjKsTQ9KNRSTohBDQtHXF2c8MJveCXGM7PniWxbGCAkanWv77ly61qmTFUqIYMR1KHfrGDIADlWrOmKtUoGZ0BfdGUaqqzcC60FWwFnhREUOOzqTpZI46Rw3Pg3PqgQmuR/rPx6YFwdG0CRLKzHDGSeHZNMapOLLqBjy2gognDuyqKJxjf7qVZGWWa0VeU6rc1WHFZ5JljCsZdOmxqjJsHO0ZPWaoND7TZ9eYXM+6z04l6pYzkKDndcPIJNnvVUYG/KbDCTsHR+jL3C2pqqIFjEsSEePx8EGMaWHyL3PymbSQRzy5ShrBwbDngaOQuY5GZ5DooejlYGLJt/39dV5X+21Osm5sk8qWw0cMdVXTEHz54UJUlAB0q3yQ39a+1o5Nbi3zhZRYZbEAfPyRTeGGOEcKtehyIjEDajW5s1fVXKLLVviGHCWBB8rV6xKgAJmwf5VCt2eVhV3Vst5G1ebvUt7+fyLz6LnBftPPv7EGJmL9yPbekc1uN/34H2xkRI4oDX0sHuzN/aIE2Ifm5lkKgeq7Fj6BOls9/0PPVQhi6AsN0tQEx9s3JjActrkqXEWrQeYM5tbIXgq6zVR4Wfgx5cGBpIM1aCsgupMhXVq4uS6V6dPZ20FtXRnAytiK51POpztY/+tvXPGjgiI+AeNU9wEbE1iSvXJmUuFSU9nzmJvTcgaEAtmk8HboFcDeS4oDbYOYsB+kgvnRAKF437o0P4qbwO1YuTM8BVqEq7qL0FLhXQuyN6zH67z8CMPJ3mWvjeMsDNmxHeyTnSNZzJLjK7luJH7BA7nzucz+otC0rJ3d/R04wRDurDDlTzncnSKZ/ZObGrYIju7ch7oAwGr566D0ifnDGONvOPO9TkXdGdm+CxYGHsuuCPwZE5CQaUaOoJeaZI81piOdB7YGmcNRf2c2RgyMd51RAfqubHu3tFecqjtWwL2EyeTKBZs+HzsKwQLpq1rV5O4tncCC+eMXEoypAo6eXKgaYJeQ7Q9m9YM9xasgu0lMa/igIippzfBILkQwIZ8Ya6KZk+ey/2SsB+FTKowSMN3sSAuWnxL1sNajFy/kQDNXnj2rs7O2F3IGgG0fUMyQyeEnW7cuMh6hmq3t+Xc8AWdeQlcwbK15NslAXPxQp6RrDdfaPXpF2sRpIbRJOad8TUvXw4D27kzZ/POkq3Oyl133Znz6j4S03v37Cl33Hl3hQwvuaXMmTUzstLZVaH09i8v1kJuoc2e0N3T6tnCfnoz40P4N/RZ059Vk/s1eSg4cSZAOckePUcvWF+yVIPpqWVcdx3Lwm6RAzaJfArU+dDseshYSlvWDQqivWB46y7nzpwL1FkQev7ihcwc04v21Zeby49//OPSdvTQZzcpeYIaA9aB5rNWckBdRJuy7xQ+uAGl2SgIkaaHpZCa4ChGDN1yK9BhC2RPZUhe+tWvy+tvvJmeCvUH2OcXXnihZtQvXcgia6BqGDFsvoyQ7G1ofPv6kr3irF4cqBj5DG8avRl4yejNtjg3Dt+rr74crDOMP3iVCFXAI5MIbkbovdfvPvw4TbRr7rgjRthC1UUelx4dlQmBjnf8i3/2l9VBU8XpEGmbO2F4ZY1MGb2GjaPi/kGKJo7hgwUv1oawcpYorhpQopXmqBGuilH0fQLOgSIsnpcytjaEmOAFkiPo6+lNM26TWeHAcPYJn9+9eGGgvPnGm+U3v3k5VH2eiRPhkMv4M+KETYUHfJFwOXSmPauKHTl2qPze7/1BqiMJnPbvjXPusypIyRKfqMPP+nonJ2D0jj5L4R06fCAHO83nnRo1r0ag9+zam4MK9iH4soBK8ekb4DBMrcMkHRJ9Nw4F4+PzDjS4EMWCXIGCszaenXPmAtOmT21VnQajXP0yA2Fd3V/Q6T0oeMrG/qgkkFmZD/Ivo8mACD4oYMr/4UceitPnrFSu+OtR0sgirKkgLY7QzdEYPoqHgqsGBfRqfGbkwKP7ClSvpw5P9XthL7x8OWXnmqlaVqFtl6tzRT6cwfbO9jJvwfwWxv5I5I/xskYVGtmVplNBhqyWNaBsFsxflOSBe5KdU6dP5JnST3F1JO+QjH4LesL4kgeZbQZDwNVkelJe7pSJ3FvOZyJ1HZwKouGB0qfU2VmujQxnza0BCmkBENluZF3jKgefHpDd9DtwtljOBIg1ozbUCogvRrGrpBiGWBn1xiWxYMZBbYJFWNAT/WHtkxSY2KJIvXgxa+WcyxalajFdr9m17DeHyznnDHHGKdixAamcpJ7eVCE4FJwJ2OBKTXsylQLr1Mg4/WR/PS8nT8BgRsrCBYvzXN5RtZgucg0GCRkBnakCKYDU7K0qsX3njswSsU8CjMqKeT0ZXQFghUH15LnRxzIQ9A3n0Lv7O9maMdvogK7cn/PSDPdUUcZcVSdPl3yfAXJNexcoSWvitTNes/qSUSsix+bkOAtmDHkWgY11cI6w/1SoMyKE2Qkm/L2nr6fMnjsnGXvGnDPLqfV7ixYgEplSXn/9t9Eb1pVToWrhmcBAAyk9XccMoHytVRWDN9uid70TGWNcNcreeuvyOBWgi/7dVBuSrWwNJXVGyDUEgbWWcHB919V7Yh3tiySB9wfJIf90hHs2gQ5Zl0VXKVaVkaiDXJCgqT17tfpAhubOQdU9kj7KEydORy9JztGjnEzBHeO+dNnyPIukz/TpdSAjSn5BusDPvDi2evuObYF13v/A/ZXlqFWJ8ezvv/9eoJfIApx31TA9SWboWRf2SLIrtK3XrpaZmBPb28YouzlH+3bvypBQ7ya4x/hpILBz25AW2CtrRJ9Lap04dTL2asf2HakKCGadUXBhcgyCuXDBospqp8oLyXBeD2xv9ptOa5JLU6ZOi17+oEUpriKZRG2HROv1JAQEwPZCbyCnyB6DuVoLFQqVP7pfoEGfnTt3OvLuLFXdcCpBAoez+h/OZaVYPnr0cDEodsXylTlTAgT6TGKVnyLIkRxii72z76eCdvBAefjhRwKbQoJAd0rugBPSPdZPUA526B0kOWTogzBI4HwlASR95Vrg3KqkqSIVfRIdcWh9pQJr3s3JE2XZ0uXVCTx/vvbddYxLMo7uqKyOcwJHVGkxMNRaCzjZ2oZRzzOAWfnSS1vJZUDk6syVhsBHJSvJ0Ok1scy5lQwglyDV3sf1nUvPVM9pZeKkAzSmgzrWZKoG9yMVuj1xUvS235PNp1fpGGdUYEnXO0t+LtDLIORr18qbb7ye0QpGadAt5LLpla5BmTkx4yLrqjFzZlYGPvrA+jRBEr+RU+3Zzl+6mH2dP78ywx07UQcEq/Tah6AuRkbyTKrwqonOiYQeuKT1AslLT/zojaylZ8DW5l2sc3rIj1XGzcymbA0698wVOYWIZ3/el88B5QJmyO9qIOOeQaVcUo3s6NfDZMZ+qXRIWixZdlvZsvWr+H8P3HtPraZ1mxs0NAZxS4Ch9cKQ504jUCpaa1y3qptgsLa7cLysnT/eKXt64ULezTnzDM6pNawoFPBCfuz40t3bU6utrXE3zdnj6znf4KZ+x/MF6samtnqbISTsK5/rWkZu6L26FtKfn//s56Xtmy1v3xTMNJPBMxSwFYlbTBtSD82EsIOkSWmkTizOhPom0mtVgGwywWZIOSb+7/BiFXrllVfLrt17EoAMDA0HSmCDMGoxehP7JmQYUaLENJP1xwnQXLVs6bIIJCXLWKmYcAJVZSyMRmVDLgU6lNUrr7ychXZQsN+YIjxpElw93C2GkM5kIH/2k59lQvPDDz+cLB6jzFGAs92+fVc5c+Zc+elP/yFK41/9q/8pypWggQNMnmyK8/gEGTJKlD5j47lSQWgH8ZmSTalBzY1k1TxvoAlt7YEQgDPA5+r7sVHB2HaNj5HPpNvRmy1YSVveWwDVODXWu2ngIpycLU4Rh7oOSxsJ1n3DhnfLBx98EPYb1bXDh45EQchqgNwRHgcqMCJzTEaulfsfeCgT5M+cPZnZO/fce3ecimPHjmR/5s03C2B8lM72HdujmNauuSvKh5IQdMB6glT4An/zfe/HKIAHwv56FxAVtObkzCFlFAmyjD/ed4dTTwBFzpkm/BVeyVjIYteZHzK/zz77bAyXZITDwkmrBmJmqliUiD1UBk7282xt+rNf586ej5McCufpM8rOnTsjD1GypQSWsfzWykpEwXNknR17BSNubQVm3kkZuukpSY+JuUIp2ZZy3XCwlpHIEC60v5i9RkayvxQqekpZ5+e/8904BRzrVFxaDq55M9NmTk/ju2dnYDnuYA2gefYIfpoyCEzy5Kms7dKly5NRUyKnWPDxp6G11YPDCPk7pyANkSqLmGnMeeqqfT7+CC4FlRXqeq2cBtc6fSprZx99ZQhaJ6MK03u6vPbaq+WPvv/9BLGVLGRqziw5hBnfs29PZo/oj7hw/lJls7pggnkd5CtwM5sD/EAGaumyJVkzQa8vEAVDAPXokBOOYii7L17MszvHO3fsjLGXUYuctNVmSz/jAFpna1NJGqohrM33UxN0cZAanLMMlvPLcaUzMqtn6dKsFYPverLw7h+jevVanCCzuShm+OF6n+HQ+HMuli1ZmkDfGXRd++qsnjkna3w1hhc1q4DE79Fz9E7DzCcwVWGfPXN2zTafrRCy6iROLDfaSgxMU5V0j/SJpYewJ0ZagoFMhtGv1W+YbOzIcPS/M8GpFNjV+VSzwrhoPf3cfSXC/I5kypxZs+sgu31747zZE1UXlNkTJ0+M01+hm3WWlT1oGO6cOUbSfnIKnKMkCyZNCt1qrdzflrUl/3oFBOmggKqbHD+JNmfJOtmb0OpevlypbK3tmTO5Dj3ojCFq4XA5/4HELlpUVq1anUSWIJ5jC95G93AO9R5wXslqkhBh+qrwR4k3/3733XfiRKuoCADcyzsIfPQaoVGlG/v7T8XGGabsK8xlLUIJe2/POTiCXc89dw647dXYPbBuGdthDE9DA2Xa9CmRVXtEvulJe2bP2SJ7zF6T4csDQ+lzs3b+7Z4cvQuXLsYJVNURAI7H9NVbSYicKUHDvgP7y6rbVkUXhsmqszN9I4GHXbiQRCI7e+jIofSk0YMTemtA29szIUOfX3/99VQPkjhqBbuemQ2Q5COfTY+GDP8da9dlT6Ebmh6yrNdg9Q3oLPtmnSXiJA7stX2lBzniMtvklKMGBt+My0gf45WhFrJEv+Wi6OD0KreqfuT6rnV3hWFUP3ACgEWL00NBju2bsyfpqMdLRUW1UzCp8d0Zoq845CPXrgZObE3JJKKlJJeWL8uaxnm/cqVW2SdUyPbp0ydbA7VXxXHnG0hmhdBk8uQ41uRSAsj6g8BJlIDxnjh2PH6F69IjTUU8EKi2OjOKrLimdVfNziy8Y8diC8lvZWG7nrPp3Hlu6+qdk4yZNj1BlDUWzDTnNusNGaRikZEOvQl2OzrbEzCD1blHmNf0fLXmtfksOZSgoEOdYXuiWh8I7jkwqPYkJlIdHqyN8Cob5F/ykj/EJ0gV6bKESNX7jS2nd04eO56eR/rBs9gvuiRBffdsogAAIABJREFUy6S+rNUAqPWpE6W7Z0KggF9u3pLvu7fKywC4uQGc586VE6dOBL00PnC6viS89IEK+qyptRHc8sPZQfpLBdbZeffdDQlSVfHo1QQ4I5Ws6ObojSAnvOO6tWszT9CaZk9b9mb+nLnRs5ADvocATIKoSUiQ+w8//jTJ6AcffLDMafW8qQZL0rCt9Ip7kA1QtwXpr8NgeLYsXbEi+kBSh01tEpuVTKcSeqjgkiN6v1YYB+MX0z9nT9ckqj6ziVOq30h/pnoPERN/8fLYwGhBU9PbSMbamgJNu1gEG+9IuVFGY7e2bd0euPOmTR+Wtv/0w//zJqVp/kpKcTdLMtWVPq8OvyKgLtowQ/gegeYAgfs0GWaRumyKf4uwLI5gYnj4aprINcR/+NFHZer0GWV45HoyN8rj3//H34+hnGpy9oIFycJpqrbIysGUIcfddQ1kYgRUZ2pA1JUgghF9/Imno/gJMmPy9ltvZfG/93vfK088+UTpHo8erz43Z56j8fOfvZjI71vfMtOnZugoMwd60yZDLEeTURQhgq4FYzo4kEBn1uxqSP2bMrE+smciaJsVxiATwVOyqw3KmqttJoWjiiHriqUJnlkWh4PC8CiRU5gE2nXsBQHlFOoJobwpX3uBtk/gJmsUer+zp7Nfrun6hoR++MFHgRRonvM877y1oSr1KMyaPfDsInVOPEdVhva1374ayN9zz30ncxoIOqa5TJSfJqN4LnNOBKCPP/5EWX/XvVFAFHqmeHfUYIPhUko+cPBgYGeybX5fQMjhrQ3wDuC48NGDQRFWh0UFqbOtrezbvyfDpxiT4DzHc0z7yr59+yOznolMrV69KvKpxMzRoEw0tpNpgwEb2JIGVFhv7+uZHT4OBxpbzgJljs2vOlmzx1jXxveMqxCZ1nA0cml/PGujiDUC+neYp3p7W8xOlTUkMISB8zFYYCgcIgNQGX77nYrYrFll3+7dcajuubuuqV4uZ0xAax/OX7xYRkud7O4ZyW3YzObOjWPHYZyejHx3jP6unXvyHo3zRCnJQrsfLDEvQkaNMmHEBIWUm0RDoHyhMK0DgMkzRZz5HUuW5hwYNMehIE8CU4osc1valfAnZN05BBloGWrOGVnjBAucmdYU5uFrw8l00RuyeQJ2hlxwa43ckwH1Xqp2skPgJBqu6Z8LF88Frun3VAEEtPa4Qq1mJNDlEMhWMjqeT9aZYeeANNBAwQH5ppsMHvTMn372ac4jlifXlX2jSxAfmKlgf+yV7BsFz0Gj7AWZDZW5dcciKUGAfl8W0rqip9UojxEJln73rj21srGoNuaCDmd2RFdXnGpJIg4DeTJPhr4NQ1tnZ+AXkjKpdLbmH8kAk5XSotImL85eAx/gDIDU+UJH6vyDidBF9Cs5l5H0xVm5fn0kzaqeXxDCUSYTDLcvOoVsqKa7HniMffLc7IaMct/kiaV7Qk+GmDLk9suXPeIMc+hUij0bowzfn2Ggkydn/b784osEEg8/8FDWoMLaanaZUdUPYm2thSZkDhCooaqTIEayjTxKQtEZZFdlAaRaUPib3/w6762B3LOo5JC/muVWGT4Tqn7OHb1Um2D783wcBJUZzjsn6b33NpTbbzcUdDTnMNfoqpnjbVu2hsAAbAUshkzq0+AsktuQuYCCzp6dPfWcYR7THD5pYt4vjbwXzrX6Y6aXufPnJDA2c07VCfuU8+j+KjgcDGeZvNTGbwiJyanMeCYBZmaZjIDtnkkgKntNzsi0teBUk2fOWeT+6vU4KJUZtMKcXOvxJ54sx/tPlK+2bsm5VOk27XwAMcnloRBzONOSo2ymd6EvJA2cQwkUSSW2y1myJvoYfNEd1p+jY+8lw+j9ME92VdpjtlMwuG///siItXeuJCL0cvo92W1f9p3MpYowaXIy3faSLmr6nNzfHvb1TCi//OUvghJBqcvJpRvJSlOVqs+kUrMs+rVC+muPJZ0lAUeuMcvRn5IzXV0dkbNmRILP8kXofY4uh5i/IGhj59mjBJ38L/PzNPB3tifx4h3od4GnJJq+2UsXLkafNZV7a+RMJiF3eSh9nGCkgWe2gu3mXIHTVdKH0QRh1gRCAHTM9UGhVdn1uthLAZBRGCpLZNDekhX39172lY5x/bREdHXFfrk3iDc/gT/VVNUF32TXeaCrQUvJCnSJ70NqCBokc+hRepoMNsFw5lUdORL2S2dbv4f7WjcDWrdv2zY270VgWXt9wMdvlqkQLEND8WFVVSXYJFavXh8NJNhZcFb7VYJmzcz5EpSRIf+2f53jxwdOTR/zXf2OPj7vUBn/riVhwRfagdBkRu2ZDYSu1VfmXfjJ1rZ5NzJJn9hThCWuc8/6e+q7JemNJACpR4s9rvXZ//vf/vuycPGC8k/+yQ/Ke2+/lT25c/1dkXeB8vJlyyLr9K3ewNW33Z4KjMQcP2nOvPlBPjWBPj0Ncq1KKcCzd+wapkv6SgKQz0G2+eAqmalm3XZrZVDr74+elmiG8FDVAm9VFaen0PSr0iLIOn/2XH6HXhAsY5o8eeZkbIJWlqNHj5ef/vRnpe2v/79/c3P37p2BkYUB4vSZOGaUtsMJw6uyAqsKa8rgUHAcCo5Kmt+vDGeDLGamsHaNz/dsXJ3HUIOHL774qrz62m/L1GkzyrH+k5n2jVGII4Hx4eGHHsIWm6awzKcxdfz+B+PENTzpAxcHwq3tvjLilAphce+FiyscwaFjbF/+za/TxP6Hf/iHaQDs7RlfRm8owaG9uxh42t/89d+WiROnlKeefioVjXp4usqxY/3lvY2bcp2///u/L2vX3pmFlc29beWKfObseVkMQ+WWp1QKo+3dbah3l1WXbbImspMVC13ZnTjY5mpo0MPwxvAiScjchevX47BYXwcELG/X7l0FcwsBYNAZE7AeGQzYcYYIlIACaahKNZdpvlfN2btnf5yjefMXZurvh5s+LE8+9XTW3MA11+UYW3eGjdE4nEbRtnL6zMkcRFA1WfBdu3Zkzwhxe0dbjBxjo/cDA56qBoMvo3Lq5IkEHCoLnH5rRCCTOW5vD5OejInry7gNDF4uh48eLhcvaeKUVZ9Ytm7bUo4fPpwMPgVA2M2W0HNjXygT1QKY8WQqp0yO0bL37skoyEBQFJwye9NkhJMhabGE+LthobVZ+UTki5HFlsUwanr0e6VtNE6aLwaG4nVtmTJZQsGbzHagheO7E9CQTwrQ4aUwHUafcT39ONZ+XEeduaLiKcMxOwxrJ8eoGn2OU2CvZNgYpgI3jIL9RH+CA86I++i9YsQHQvmNSnhyOXP67BgeGHTM75FHsEBybQ1dW3Utswz6+nItZAjkN30bqknpLRpOBosyBIFJIuTmaNiLOPiCW2dRBn79nevL8qVLxwJazob+AAEbvSC4l/U0S0fgdqz/aIzd9GmVPtN+cJj0yU2ZUik8racAQxO0AJ/zpCrVf/xYlPCVKyOBoHl3AU2FLFyP3vDODRwuPVPjTVauQ14DiTKT5/q1DE/esWNbnHWN3QKyDz/8IJ/DokZeKeHAIcd35dkq7rjOdKh9W5XKlzNAHzCcWHyWLllePvrww5ARMNTk3+yq13/7WujAZVQN3vTelHbmNM2bk2w1h5BzwwmVTLAe9CinEL46VQqO0bUKq+SwNc6KmVkLFi+O4QJzkLWT/a6DQbuTWa8w5tH8ndOIOTOwBVW3FhzOuddkq0dPRlO2GSse5869K4Z+Qpw4mfEjhw5mXzhQYGqhMtc3NHip3ILOtLc3MiXogOmX0Fm95o6wTZERZ6zCbiociiNpPSs73ppyZeBydCadJNHEWHJoPYNqIN2OdIZBNMxV0ofzTJbpKOtpD6K3kn2sqIFPP/k0NsY9YfjZPo6onzuPoFUqjU2W33kwJdwMMOcH9Jf9fOCBB1uOVlfY4yo7KWivnsOZCUAEOuTwtlXVoG/d8lX59refj47gyDdUq4LOBlKHVnr7N1tzBup8tqOB6z740AOZRWfeGHlJH8CFi6lUgcAGVnfmTPbJWZs/d0Eg5e+9/16twAnGk2y4UnondP8XyImzCUJlce2Lvht6p/Z7lcj7+bNn67Dh+Quj49mjcxcvlJ07d5WFt9wy1kj8zdZtqTKoXEoUQGeY98bZdn/ySZadHck1QxKdMTZEllrVld6jSxrq2ZrEMKm99kBKQCptWH82M/2B69enKud32DQ/V+VqemE9B4Y8mWQJuDA2tiCw9ImABpzeeTt25Eh57dVXMjvQZ1Vo6Ul7T04krDj0ksmLblmYd5Sl3rtvbyoudG2eE+W9Bvfe3qwrJASqfPsTWKHBoaGWHy7HkCHcuFFWrqxztugfcscRhHKw36laSDpM6Ev1vIHBkyvJiQXzFsS3IYd+31ft47xS5i9aHFl1niQb3FdCLGe6tw62rNDLkbE2BmcjTJw9vQnYwIzuWH1HpRVv2Xl6VysBHWJ/6djan2imTnv6mDjibK3EKZ3djVK4z3ycc2P9SzWBUAezOpvOgkSVGTI+J4Hh+4KW6sdWyvwaKFS0EGf76LEjqbAK7F1r2zdbQ9phjo5kiGejk/wsFf9WFVvVYOLkSoABgonspRtb8cjV2Pbao36z9LbIe9gB/og5kZ5n7/79Y5DJJI9ajLkV+bQl9+PnIIrwvTTkt5Ia9KkB3mZPapm47/77I8veG6uhCpeKfl2DwUCG9ao05EjgrmSXrNeRApPKv/nf/4/0EWHV3bdndyB+ql9Nf7HkoDVXRDh65HBZarbdlKlh3PO+t65YWYZHaqDakEMlMTJ0ZWyengRszlJ3ZTQUOJIBVWk6wH6sXb8uCRzyS+cJUCXy6GR+taQUubNGIIMSFadO9CdYmjkTKUZ7OXj4QJJm1hlZ0Oavt5RXX3uttG356o2bFpqwO9gMXx0YujCLrGdC5ogBkokT1RnYycG+5757M8SHYdfwpSH6D/7gD3JocOaL4pS3CKAH1Gi5ebNBk33lwsBg+c53notwc64ph7Vr1iTaPHToQNm7e3eUj8msHA1GwIbfuuzWsmTJ4jBE7Ny5PcHCo48+Xl544R+VU6fPlp/97Kdl264dZc3qNcmih31mxYoyY/q0MK3wDWFj4Rt7evrKr178dVmyZHl58MH746SxODJBBlBu+vCjMqlvSvnhD3+YAZdKe6JUxmLcuI40JMKcKSv6HVE0waW8mkqMLIyDC26gEmMzUslpQYmUtCdNmZZIecQzYVFrDUXklKU819YWBdTAWJpGWMqr6YlqsowygD5H+P18z9695Rc/+0Xp7z9Znnvu+Qwh/Ju/+Y/lqy++CnWtwAiHvWvKbGBI0zALU61HR5C2ddvm7L0MAqfMQRLsgDkIULGheO9q6cC/zHWZk+xSpwZC7CWGvc2cmezDpbCudebPe+9uyKHnZFy9fr0MDQ8na6lCA54kc7h82dLy7ltvhY1r0ULNuG3ZW810UXCLbsnve5eapT4b2QAb47TK/DP41kWmyxq/+MsXU8XUlEsuBQ5+n2HQ+ObQukcG+D35RNaZgXVWpk6dHEeNwfI+sjNopDNluL9/bAAnp1kAwUA0A8FcDxxx8dJbcg3BnGvURterOfRmEVEgFApoX8NOg5LaGWBswnjY1lYWLsaUdzwGXNZSc6fKAeIAhujQfuw6tTQOQuBdOXtNA67n5ag0kB372MypEQRIMnCiUcoGbtTbm+elfCgqCrDRHzfbb5YN726Ik2ZtyaygnHOw7o61YVaRbTMzRtBNkbL2gkmO3lSEFAOXyolT/Zm5MGf2vLByNYZmz+69CdasB6W3YOH8KHyZyjqtvL1s27Yl2XmzkMBwQ1neVhvtQW0lRSqEp+T+wQO3GpIFK3QgOQnRxtBQOXL4UIILyQxOl/2hA6xXKs7XruV7jJn9pnxHrl7L+eZYMg5kh+zLblorwcb4rp6wG4JKaqgXzBkOS6ZuWVR7U9auvSu6l5xzQh55/NFq9M+ezedlE8Okg4yhq6sF5ZiSjCP62OPBtrfXHptzZzNLw/UvXR7M2Qw7UOe4JB7gpGW8vY/vmW2igVygalI8GAknxn45t4YtjlwdKseP13k30U3OztSpge3UvphKJSqxY7gdR9O6yuB5v9lz50YvTNdg214hDdbJz8igtUMy8Nxzz6Vq7R3tkV449oCz18ytWA7uNzoaBwF8g5PGYRfkCBL8/k9/+uMEF//6X//PLYjuleg+No3zAqqJvY5NaWZFCdIq3HPZGBNhmoSVqm/qKTQMb30qFL/45c/L+vX3ZMr46jWrA8fGAqqxv+q7cZnzBi/vGv6k9/XaaIuV8kYCL/pNVpR9AeGUaLGO6e85fyHJFBUHKIfMQjp7Ku9JzwmMBTx33rkusE6wwNlzZiUge+edd8qjjz6WzDqoNMSAoEty87aVq5LMoGM81zfbthbTzZ1LwSzIeli8OjpzpiTw0CCr3HNKViy/tbzz9ls537KtnOsgHZxt8hASm6tlQvq2rsfBJEwy62EmmzWnTOibWHZ8syNQMMP+rNnN0QqNqvBRthv7Vp3rlWRTawyDPiOVTs+ompPZdq0qN7nKnK7hKzlz9kpChQPsvNpfiVpBiEQSumzr9cQTTyZB9tpvX4vsSZg4P84zGx+iklOny+xZM2MnnRfOMd1AB7HJzgHbBIJ0afBCroHC2TPRO0FkHDmcigbfhwPH5t9z3/pkxZ3zc6lET09fDLtAb3mGOSozly6NsV8KNsl3tVsY3bpyLzqU3ZB8Jovsz9o1a8O6Rm+ykZJz9nLKtGlhXeM4O0+qDtZVUAcVkH7HVv+doJL/wknlM9IBx48drc3izjTZuXy5QrXIXIswqCYFawuAPhFJUigEPoPP2Xe6JkFSR3uSla4BIsphps/4CJxfcsApd17tsYDvy6++zL0we1rLsHYhWpkzN3ttX+jnsImiH59QocGff/F5/MW+7jpjqpJOTUiCPwxyJ08mwS2YvNnRnjPLT2ZvJ0yanGpKSC8Cj7tUxo+rQzWdUf7Y+K7O0tfbV0YkGEfJn7k048f622v/874Esk8+8VTtE7p0McEmPZzRIVcryoG9Wb/+riTgMgsp/Wt17yX6ra1z9f67G6K7Hnv08QzY5LfWQeHzE3jQPxve21TOnT+T0R+3r1pVli5dksowXTxxMtKn82FFVcmzrh0tqmeJIjbNe/P+ql5srxX9MKzVmUbkwvNKpEmq+WrWN/3nqrSnTpZpM6YnUVt77TriN1SIXiXh8j16gI/mOQRyUCg947vH+kyd6xstpkcIkLfefDttFW0njn99k6OTBk6aGSvpaGVLcOHa1FMZLmT5PARaRBuepu+2MubwETqGjpCKshiQy5exkkzMAXnnnbfLhg3vl4GB4dJjGGR3V2sWwLfKxk3vlwN795RnvvVMefrpp/Pimza9H0eJYD/xxNM5UNevXi3r774rB5hCxBh2z933laeeerr0TZpSfvKTH5e33n0njp6sNsrFaWGiGUo1xzyPketwjIai9pS339xQ1q+/N4ZBs33NtF0LxOqzL77MAv/qpd9kivdf/dV/GwiNdfD7egl8luMPEtfMtWka3ms/RmWu42QJehqYSAycRvZrWDyuxLjZA9TA4bBvDRj1u4TC5/2/UfgMjoPq581BaJS5oNEX+BlDs/nrrWnKQs8LpgfKYgidSPy/+fM/D7sQilpR+r333pP3k/EcuaZScqo89/xz5aGHHi4bN76XyozmaKKiUmMqLwVIDijv61dvBNYiy0HwZQAoE9cGZ2rv7EiZM0qva/yYwyygOdZ/olwcGIjzQjFv3/FNeeThR9N0e/ZUVTLgbWG4uXoth98hl6Gwlg5SPUDX4hCSwzCXnT9bDh02K2RKAvaGTZCR8D3/Z+j8TMVH5YBB8a6cepUJ2RwHmByvWFkNgXv63YamWrbq5ZdfTkDIQfGclHiFBXQkWPBvxmvyDAPf+uNAkh+fCSlC+l30bpwsM6dOC9SB08bQUE4CWcpOgGJ+A7iUc0p5yWRT2q4ngBKsHz96rKxZtTqZH4bO+5AhzrMzxFipbjSMVE2VSoaO8Xr44YfK5i1b4lQJjihUhqNSaNdyMuXKkb5ebqTxkwLVcNsw1ZFP2SfnmGFUUeQc2iNGg7Mp0JclFjybqyKbd/LE6RgJa2MfL10cCMyTXMl+CsolQzhumPFAKMGpZPrXrb2rrLp9dRIXcZDa2gJ5UQGQ/XbNN998IwHX2nVrWz0V4DPHwvIlIy+IV91kXJ175zqQ3dYQWGeUrNoPcsAxUaUy+V222Ptb64bSWNXY157degGWBD+s0uoahjm++uor0ZuLFy5KBnDpUsmFiSEL4YDNnD0zVUpONqfWfT0LpkdZVMMI/+zP/jxri+GHUyb/wHmojD69lRJ2Xp0dJevmGsNXrqbyznnN2QjBzM38e+68BQkU0zt28VLeX6XZmbw8dCkQXOdFYolhJHMNNNR5Jyf9/cfK3etR+09JFS79GRMmlKlmPKHlH0S5Oi/VTnsZulfw2R5DMpekitzMRLNuTf8ElIHnBeVZu2p1ziRZ5Mg4Y+CU1ko1CIQFHIZ+oINVNJx3++ZZPHslWxiO/HK8Nm3cGHiK+6m8O2fOdGVeW1iGBofyfGTjH376D2G/6+oeV+6//75c23183pp5HjYNcoJDSc4ozVuXr4yDphJw/cZoZMFZ0yz8/nsbsj7uQceqJtlrEOEPP/wwZ2PZ0qXl5InjsdGCf3rVuVp524r05/SfPJ6AEMyL43rgwKHY4ZD0TJkSeTAE0DBStPp1Jtj4yIt1s5ccHE6N91fZovc46ZInHOELsP93rQ+kM5XY6TPC7gf6JsHDWdSAzRYfPnasfPHFl6HB5dyT35nTZ5WhgYHAENesXpdKhEGXztCcObPKogULIsOcYgxOnC9VPIkE9xf4Oc/sSSiw2aUWpXQlkjiTtSPv1tJ4C6QlnK5QbfcYl6CKNTefOX60f2yQMbnzvqCq/CQ6hnzRx5j0hsjunNm5B3QCB5PsWCe6HFmAQ2hNnF02jaxxhu++595AsQWOPWFB7E7CFO387Dm1GkQ26YQKo6sJqsp+qIeqzmFK79zwcGRa4tk5Itd0vXckF/SLcxRZHKzMYt4njG2Dl5Nw8DM26NLgYGTDc0sqpH/FkGasaxJShpF2ViIe6x7m2Js3I0sy9N5V0kRF2dlBpCNwbKDoYTVcsCA2h+3cuWNHEBTglQhF6E3X9zO9S5wN7y3Bow+X7pfEdO7pOD6ndWKfPQedRg/TcZW1tM51sW4NmU+qWeMQNdXB9/YeKoffs+m998r/8D/+qyBBnAdy5T0OHz6YIcACryX6ZlqEDNZozdq7SltHe/wRZDNnz5yKzrtt5W3pxeEPHT54oPzi5z8tDz/6eLnr7nuydwJBgY1AzWftJXsjOPHzzVu+jj5XNZfYojeqzELgdMWO+B0BEmIbZ0oQTsZADy+ePx87T3989PGHIS3xvs+/8ELOr7UaHLoamKOK8dTJteDRf+JYEt8QNZIREjDkqKAzP3IkkGbJikAErwzHv2mqU+SiQvtBUCtDov3JTKojR5KsIiOVYONsHR6PaKvFvFf7oW7WZwX/nzgpFV86rmmnCaFBT0+CIXP6VI8Ce+zuKkPDFU0TcqsTZ8pbb79VWdcIVe256SxdnbUBMsn5VlbOL3GgCFajtAm4LI8HlLFPuQ69dEdHDsXwkJK4gXGVIYoR2rBhQ/nlL18qPb1TysAQNq1q8Natq5AB5c5HHnqoPPLII6Ek/uR3nwQqwvn/y7/6F8lc//Bv/ibN7S9897uBKYAn6NGgWDWGOTz/z1//v4EWPPrI4+Whhx4sSxYvCmxNdijPOmpAo4m0V8u//b/+Xbn33gcyZ0dfBYeWIHDG9x+AaR8sP/rhfyp//ud/Ub797eeyeSbOg26oElgjAZsMToQmdLl1KrCvixdgkC8HMkP4BJHJfBw/njWL8JSKJT/efzTrIVPuugSV4Q4Oeu6cbLI1Tt8CPKm+he46L4KzCnvrQFKWnGM/F2TC+n/26RfpU+k/fiJKjzMmw/H7v//75dNPPolzyAmVvThxsj8Z3VWr1pSXXvplmTN3VgaNOgyyBJogPaMMPXwzwxzWoksXy+yZc8eaxQjjZ59+Fkw9fnxQDwdjyvSpkaeDB/fHQMiKyEgOXhlKb5T1ktEkEypJyrW9uOtnzAicRhCa7HFrnZEagO9RON7/ueeeHVNomT/UZhp3xTg3ZWJDKTXoeXZZPfh9mbMli5ckQOSwhYmsd0L21R+y5c/BQ/sTdMAWy+Y3c0isCUOYylDvhDgK7ifjrgLDEdAUSumcOn86juO582eDo7bvqhiyEBxHhxpfvYwWA6+nxHXIwZgjh/FsPNa/tgQBKkvWDYWo68lSG1zWO95gsmokOVz2xZn0bKqYKoiVUvhSPsPRC7vfUKXGlQHMbJ0JfVF6MilgWz7LmAiWvvj88/LQY49kD5T93Q/8AOwifXetmQYMkARI9Md4lO8zs69gc2EcMxOovS19QQcPHE5PimyjygTnEVaX3gms1pyPvbui7Cl3Tun8eXPTo6bKR//IgDd9d851JkbPmJFK2TcqSytWJADl0DWEEbKhDI0ePGdOA32a67u7Ww36vWPZLWfZmSRHzpVqDQr3YNF7exJc+gyjWlmQkGucLadOgAkagFZJE/QmSOo4Xwvnz49+QIQiK23PZOnoLdl6zohr2Ud6j9PlPcEVVI8feOCBOC9IKDiLTSDNEQHnk2xgFJo5SBxca1VnG9Tq8cmTp+NYTJ0yPYkPSaEa0JEfQ2y7y8SJveVmm8Zb8KW+OGsCpiQdurpS6QYzJhMqQKo59Cxooyz3zNmzyvXR0bJz164ycHkwzqU+PrpS9aIGxrdHLkF36QWOa2AvV69VwpOzpzNv5Prw1VRK6Ayy0cDNnG1rKbttcKeMfuiGx41rVUm2VahfX1/WjwNpnyVy6NjrXp8eAAAgAElEQVTbV9+epJDr3n333dEVdKVgZVKfnqPDSVZwoAU6A5edoTr0lJPAqDvvdLF9dH4q210lnVE9AGPkSIB2SXZh0bJ2r736cvQF+JXzKgvOOYGb371rZ7n/gQeS+Ni1a3s5dvRIqkVgcwIsTF5g1Xv27S579+0p8+bOC7RYQPzBhx9Ef5FZicxQuuqPWnprdAJYCR3ABoGG6VPjHNsf4x8ENvqtJD/pjbffeas89vCjCZA4zPpOVE9C1W7WSHtbqoj6Nj7/qsKkJ0+ZGkIcyTeUtXqS7Cn7ZMwBXVlngqge9qZKWasD4/PH2hl0LanWUGqHprmUcvJEf6pJ5BuUkiMVmtrr1wO9zUT2CaCaGqz1qF2Mztf/Z/3NM+HESe6RKQGHBBsdQddL9NgP8OI5s2YEkSJ5IiAQeJE/5xA5CUdu4qS+JALoSf0aSBtUj1QlGvKKOXPnJaFRe4AWx+bSzelLCSSwJpntCafdc3O8naMGxqu/1NoKRKx5RQLMz5pUYp/L0R/W1pxD54svYZ/4PitW3pZ7nT13vlXxrhTz9It7k1tf6U2dNCnrIEH4/saNaYan88LWa56ijPvg4BjE2ll1duyR6qoEHp1Ob4BwQ5A4Lwgm6EDBn/XesXNnuTJS5z+FWXLcuGKtKktob3yK3GfixCT7yAgdIbi2R0gNVK/5Wf/xr/86iTHjRwyhdgYFOtZPgpuv5Zn27NyZtgCBoCBEwDN9xsxy4MC+IFms+bJbK7ueQDGEXB3jcobZXf0n4K+XL12K/bp08XzsURu439WRMhC4XYUhVjKv9vhczrL1Zn/0yrl/pZVGXY00wXwojL2CzBvl6kgdYu1n7C82RmyEgmz2wHosmDe/PPbYY+Xjjz4qv/rVi+k9pNNAQAUh9nL46mhGgyhS33v3+rFkAfl0zui+oDsMKEWWcuRY/AE6hu7o7ZsYe96QsJArX86D4FEQy4+QePKMZImOpGsQYSVg6eqM/yXJrycp/b9aPfSy9eALqIRK1sAZ9Dvp470ylKAaYyTZxTQ5cq0yzsZ+Tp+ReWxte3dtuulAKEFZdBWMho0ji9DaDA9eMw51To7F9TCECNZU1A7PGEq/1o0JKsPZO2FicLvvvPV2+d3nn5ep02aVt97ZEFwvgyILwDlafduqsmZ1jSIpDNlbpURZdgIt6Ni+dWuyrA88+EAce1GujIBGR6w4HOOXXv51FA/ss/L8ijRTzTC5cIyMgLLAqPGLn79Y7rv3gXy2iZIFdKJwGGaL9fJvXi5//uf/rDz66KM5XMp/BFh5TyWHAHgXjiHB1+APrxpqvfMXEiE7FATD+vmcwIQiY2zOtwYcXh2pw8ZsouezfpyI0Emm4bAyQHF0XSeY+Va/BKPAmNobfzIwNKxJvWXXjt3lvfc2JivMWZR53r//YAwKPCbFLtCwdil97tmVxnxZUFPCDcj85//8XySTAqpib/QQMLwymJ4Dk5WeJ5mHZkgYpYZRR4Mqhaoih3lj6YpbA21QaWGAwAwECJPCNlN57n1/z97dOTDKuEODl7Kux4/1hw7cgDcOqgMgAy1DBrrUODjWStXCfSlqARyniBJuZiNs+2ZbZRFZsHBshhK8OEMaFhtzGy5X0gHrzYA4D7/79KMoTsaZAPu7MrZ7y36GrrdFokGJ1yzn9BitkHsMDpQbpTLwpaQ/ejMZKmxpnKvDh44GdhOq9csDMYqu57oCcY6PKhMDvPTW5dkPGXhr6ucaVDmk/q460D2uO4xwAiLKT0Y4cjLKqakMJ7LKlBbDTEkIDjhDsnUOePCyYWAU2PckIPG1f9/+OgDT83V1BGPOoNeMuvkTrnumjNNIPWt27udM/u7jj8veffvKo488mrOv/Myhxiwmk2OPLly4VMveYYM7WebPWxhZozgbZSlQdB/ZcpAZpAey4WQfbFYipEnC2AO/l5kNvRNyzhpWIc5u05Ca/e6o5xQ8BF5fkGw9QoPa3p71YZAFbarHjJF3BwdTxeY4Cx44/M60cxvFfuFidMtPf/LTOK0CCI6N98JMCSoHQqDnyDBFwa8qlD69m216IGufmvsbKupMkR3ZZdnIJtsKusbx9MyNk+J3GFBB16effhJnwP5kXs6UaWXo8pUE+BqqZS1Bkf2cDpIwse/egzN4/cZI6e4ZH5ll3LGf6S1bc8faVLk5bc4HOWGMYKWcg8ceezTnCtzjsSefzPWvXr9Wzl24kGAerFePifvoT2ySDIHrZIBmHZ7srPk/G7R44eJyYO++yIEAuTG6AnN/z8RzZ7WUVKWfeOKpGOE4NydPBnbKYeaA+eLANYgGz+D3PS/njsEXFKQX4lht+P3e975XCQW2bUuCTvLHGIQ6eLdmzZuAmBNT2buwkXa0IFogjZUGndwmATFtWtm9a0d56OGH44gm6Jw2pVUVG05g47Oo2ufPnZvKAfukKZ6DLbmAHbJjXHuq2ZjOVKhVe/QhknXnHszP+2QQb9+kBNu1j6ErTjFbAbpGtr2/3wkRyY0bqeY6p5xuWdXAeM+ejcyrsoTUg0N2daScPn8uTFQXBwfTcwZTz+lRobl04VICGgEAWCM4pwy4c6IPwjVkefkF9KP3QyvPsZ81a072wB96JP0uJ0+UkeErkfOG0IJDqBfDWXzpxRezLs4RG8tekW3Okt9nq60rX0iFUVDrrNs3dpb+pcNktadNmxQ4nzV55JFHExiqTqfiMDwcJreHHn4wlWMMWd5Bz0Rdx8Hsu8Cb/yUhIekRGNKNq0mU+ZxKDPgnfeRMCuwETzu2f1NWrFwZu+K65y9cSBWWLDdnQEUHuc6ihQtzzpvv32j5F67vnKpksvdhizxxIgGx3xG4cjTzuRaVL/lkxxJUZiDy2egyOuzc2TNjMrLl669TDXnwwYcCPTt75nQlSALrxYJpaOuN0SQ/2S6fScWqNVA790FMdLnO6mucW2tl7QQGiA8+/ujjyBv59pwZNNvTnURiINqtAcOYRsHP+IbNnBp2r/oNlcwh5AyYfv9/pu4zSO/rOhP8bXREB+RAZIAESIAECIA5iKSYJNkKtmVblm3t2Lvl9a4n7MzUVs3W7Of5sqGmaifZXk/teDWrsTxjRUsiKTGJmQQTciByzkCj0bmB3vo99/3D87JQJNFv/8O9557wnHOeox9qfCwVN65JHwLiyTrdLqvIxllfe7t73/4W3XZ3zsTC+fPLjamJViUPQqVDZdF8PsVg5t0YoRBwuEU1rxeOrtOqQdb0pyFF4bsopQX2Pfjgw5mZ58wI0tlq7Jt0nl5evh4QosnMkyOtA7UcfXZ+B+EWgpTaClErt7R8/PjHPy7DI0Pln/xP/zj+uDmV1r8ZFJsAtpNdnS5jwzXzTzY884wO+gSQLC5QpoZuvJYt17I1YGyJXZZxclateRNL1L74nnJ58HJrhEzt96PgmuobYGxKCXv76oy5ZItmJngE7CNqcl3ZHDOo3HdoaLhcuXS17N27r7S9++YPpqEMNp/B9uICldA5xpnuLUNDlaqxiSQZMp/0CSSUqaUhlB8q2bzcjPZKw8zZ7u0tRw8fKb946eflxOkzZfHSFeWln7+UmQ2cXE4lpO/2DDaq6WSOrEWT4vSBlqIfplQYCEpfIyvFolxqdHwiHPwOq8zCiy+9VHZ88kkQhOeefbbcd9+WzCXQ8O+6HNTDBw+VF3/287J+/T3JRKX2POxQY0lBcoIEO6+/9lr54z/+k2SH1P8KaipzGwrjtii8hrWnIhrdLZ7x6RxkijrZsu6uOLWpW9SAhrq1Q9Q7GgXKaKNQtvE2Uq17pUkmCJyMiVDwViNcA06OfupCW0El5BSPeIS83YTciThQn3z8aXjWoRFopvWoUE7SgqJ2aN+NqclkRjgVK1euSOkIhJrz/s1v/k6yWB99tC3oOQXbKD/7vXf//ggbY8NZsy5QNRS3soSUtsMFYfP9pgdMH456XkgzpVQZkAx1GwnadcZsFExhWCraSt6XI5JU/kCd03HpwqUIub4QSpfi5nwJjjkZDigHXRaPI3V96FqcJAEShWYNMsgR0UALPeMUc2Zcl0JjIPydwOnC1epc+10wgvVpggip94bKl3F24DkTUGjrBdHnlOsz8/+VrW8q8ueZOUZJAYd6uNYrc14FcpgMHe7Qll6+mHOQptdFC+M0MCpkzPrYU06ZwNMzRkH39ae84hvf+EYMGeSEXI5N1CFvada8qcm/llxBgZXhybTUKfKncv4E8dbY/dwHAp/rjI3m3w17jLMo81N/vzclUM4Xh4kDxakhB/QOfZE6crOxZg2kJM+ahKp4oD/AgDMjiwMFEghCnCBcMlmvvfpKefqZZ0Lp6X2haxrkmx4p6ygw50wqDcGU410EgJ6nMh1VQ1cN41gUbYd5ORfOloH+OmhSuSFAJPNBLl5OaWdoMi9eTJMyGZcN7uruaaHH7ZUCujWV3v0Z+e997/vl/vsfCPGA8gqZAUETWeRgKGX6bP9nadTHTGVvoIGcIvcjr64lWIU4AiqOHT+e/hByo2zE/jU9VU2/jEBtdEIJ47XscWU66k12gs6Hqsu66Z2U1UH3v2jhbfkelJKhQfoANUOvSr8KEgVZroMwRYO69aADyCtmPCVXnAZyCGXWS4Xhzu8r9XG2BYmVXnQ05UXr1q6NrKETR9biDEJ26W6BH7QTykvfCOq8a8qn52i4HcrZ41g5q/SojJ9z9MD998dhpJ/slZ4NPZ8hBTDh/fLlsnvPrsgcu6hsy3mxt7U/wXBFgV9v+gD0CPzN3/yXXEdzsgCFabS/9I3f1d/HkbPG7uP+9CwnoFI/95VOZBAQ07Nncu6vXa5MbnSd7KBeG3ZRRmfbBx/EFn39679Vjh87UntVn3wyzrxrYCvi1Nx9z4bowMOHK4mCwJM8qmwAtIW+/cpgi3FzsjIeoXCnH9L4bC7RWPps6SsBrOe2pmRJFQD9JIALEceVywkO7It+QbKIrKY6YKNl6bLlCQJkFzJGQf+B0qwyI+WBEPftn24vn3v8c8lkv/7aKwkGnC37Spc4o4Iw5WiIjti6CjAurIxbYSZUedGTqgX6gx6jv/SlvvHWG7U/qrvrlq5j6+ig9LwMDJQv/cqvxHYiETANPv0U3d2xGzWIbw9Iu2zFsvRJvPvO26l6sL6eBQCxZ/fu+Bpf/erXUpK1fccncXRlPpwZ1+MrCPLoB4CQ9QTQCVzpS+cdAEnuclaRhnR1xRkWyNEXfA9yfejIoZxNf9eUdG7/9NNb5A7u6z0CoA5diz6ln+23c0cfAhP0QfF/AJt8vDqfp/bU+sMv5ExbTyC0M9f06NJHbAmg8uzp03HYMZ02A9LpZX4N2XFGrbf7cOBVMgB17Te5aexunq2jMpFaq5AmjI0mk29/9JBaz61b7muBcbW8rsk+0dv6oIBb3j39XcDkiYk6s+ZCJYKgQxP4njNXrqdF7lKJCGrvnGCrJ3tlL7wDPU1HfPTxx7kWW6IslE8rcybjxY9UPjZnFnD3cuTRNa0ftr1mth5/but9W5N9cX7CtJheoDpwXHYi4PnVK6mEUN5s/bZs3tJidZ0ZORfAuJaASEWNvvtvfvP3y913r28Nkz8ZOeVv0bsXL10pb7/9ThkcvFx+93e+mbPtfQNqdleQji/FrrK3bItzxmelB6emazWTva9Jk47IJzIA2TX+uMoXvgrdWQcdV7C+tikgJBkvS5YviQz6Gf/PfjV9bIBb+g4QYF2Ab3wHH/LGb3Lda0NXUnlEn+IXOLD/YOnqmlnafv6zb08bIIaxi2K2UTUSu1HGJ6F2vWV46Fo2frrF3tM4Aw5xU/MowGHYpqf+bnioDkTfIdiHDh0pL77wYtm9Z1+Zt2hx2X/gQOr4CZxyhaYMCxGBezM8AqpMkW3viAO0+d4tKTfjNM/sm1n6Z/XXKG4E5eJEAidOA2HVFP3phx8mC/DUU0+lr4fBFSBQhP6N4eW73/luWX/X3aUDU9x4zUgJTqArkIM9uzH7nCj/4B/8w3L//ffldzkCyu5klixyj/kcfb1BPqqTjq2oo1KwTk4lq0NpcYiVBTDAFBcngJLWN2NDoUycBMgB5LVhnOLUuBapxOaBSc1aNywxEBIKs6urJ0gWJi4HROBBID/9ZHsophkYzsKnn35aXnvltfJrv/7r5fKlwRgmjbgMsfpQQqo/YdZAf3qgtm7dWp597pkovc8+2xf0xB8OAXa6NNal9n0wvUxjZo9MTSXNO9DbX+5Yc0edvyQjMF2CbhB6igoiwoCFNrejM+9cg/mKNjCGlMOseXOyJxwfh88au3+Gp94o2Td0yGlSGxnO2qJqFTBePH8+78RJ6OntCfoBFZBhgM5QnhSG98+Qw/FKY1t7UkYTGNrbB7DumdnQUR0PKChlbB88985dO6OMHFTvxaGhuGWNIEY1rV3rVnu6OpJJc5YoNQ4PBU8BJYNzo9a51mblWjZw/fpIghPBgveWGYLg1nLF9iiVhnaTQyUbFVkUpM2bl0COM0kxJwDUZ2cC/dmzMQRkyDl0puqE7pnlng3rY0Qb5LPOP+qujdAtEoMMqGsrode0dtaN4+654pQjZAhz0rVkNRkVii9zAyDLLYpd7+gcUeIABvsB6WtQHRkuNMWCKT05aVLt7IwxUf5HZ4wNj2a90ZKmfGBkJHtK3oA1tV7/cJqHm+nknKY0OgIROmtZAEeJwWCou3u7QyMr6EZnOW9OnU0ybtCnwCj0q615E+bUTNem8koW0h4ZRrRhf6yf5z1x8nTO3JlTp8ve3buToYN2ZVJ3hupOlhmlI89x7syZGoQWDeSLYiCU+kE5PTe1TH58Vq9ZFYfJWtnbOkOlmWR9KaWhGj4FlwyGsi7EMbVHa06CeUaS3kj/2aUrcYYqaj4R1D+G7Pq1ZCU9rzKmphdJ4OL3ZSHoi9WrV8Wh5lzYR/KJnfDkqeOVOVKz9MpKfEPmOMWu2dSYW4eDBw/dYoZyvj2PINfH7BE6i46X3W9mzghK2B6BAkCH48lBCC3+7DlB3ZUQcnY4axwlAb+zQn4BPsrnEIy4pueX5fBxbWgq+UYUwBHDriZDLoP2y9dfK0cPH87P/L7SPTNiAB9LV64IOnvu7PnoMfqM3MsiL22x6HGAAFK7P/0kjgAnELBHfqyvUin7Bu21HoAT3xMEehfvSeY0oZMHwAswxc/ppnfffafOMFpV52SRLecZla09EdR88P57IVawLwcOfJbrcuzMi6PvMxwyvae1f2t8YiLlbsrMyWPQ2qkb0d3kiJ1E0sHRGR5C+FF7Kar9Ho2tAh4A1uiOh+5/KMGhzJUgSc9hZuq0GPCUNOqF2L/vQMBQzzAxXtF3564hGcncHaxb3R3JuD3//PM5N8pk0PP3DdShssBa4AlbzTbIVilxVRKkaZ/etdbOjKoHsqW0/YGHHggDqUb2+7beX5nXzp8LmYP3IMe/+Zu/Hf145MjByILyLMyDi29bUgloLleCGWsBjGMP/R35SC9CL2r1iZyfBfPm51nZsM1bNqfvsJ7H6+XIscOxOaFuphdmtCWQhcpbDxlvwFql4R6PfqcbblWBTIynP1HprYqNmtmuTeD8Jc/Av7KfTXDTUOkDpEJpDZyanKiVC9eu5fkBo5n919kVpzfPVmQEulplrrIgNZPFtnF82Wtn1vopBfOMbDWH1s/I/EL0/sePxeEmt7WU3TyVEh1O9gQlMoX0qOC69niwxTLute/t8JFDGWCt78uzAQqbYLqSAdV1sgaV2Gg8GVY+QPuMrviDiCicAfbTHwGpdxXsYs985ulnch30x6n+GR2JPApakVulkkobxMyegDjWl79A3hpZth+1CX84+k+vpySFFg7yPzyM5IkuNygVrfXBcuDAwWS++GAyvBILSK8ExHxofsb1kbGwh2oJuW/L1trW2pqP6TzV2VtnKhnY2rUpqTcuRkmvUvrFSxeXcxfOJctKNy9ftixnml6kD/lCBtSTXwF/WAJPnIzu4Q8ISgSbgldBov1jpybHJ+O/833JMf9Bfzg7pOdcewq7RRfybfjk2BnHxkeSVSMLRw4fL70zB0rbO298f5rCgDwxCnXitrKU6WIgoUPi40KUBsNNaAQhSce3cjphSFBT296ev+fQO7xKbvw9x+b1X75RXvrFy2W6rT11it/61t+racEBActEFIz/X7R4YRBgKeXQoS5fkdo9i3Dh3KWy/8De0msuy7KlOVTnzxHMjrJ8+arUWVOODomgYOGCRTGkCxbOS125qNBAQfeR+v7Of/yrcue69UUuhaKp8xfqoWZUzD5wWL/5zW8mWJLt8Qclr0wBw+HgERwHjSASAuuTBsSOzqB3zZBBByYDQjMbBO+8Q6ukqlIhTxI8TFHt7XkWz9nUK3OATaUVeAnGwi8/OhZUmrOsOQ5RxND1wdLe2ZG0vgzCBx98GIPggKS+eHy8zOqbXX7v93+/vPbq60FjHSq02JxrCKR6yoXz55U9+3aHR/0LX/pCncZ87HBKkxhWxolz4R3Wrqvse3dv2hjaWUrlxMlj5ebkVFnbatxL2d3g1RwaMsGQeMcgNKYs407HlKPc6fKlyBanlxM4e97sHAwfB5ljqT+BMV1+27Jk8tyTDFFm5LW/byCOzfCQZrXKGgIthSxy6JpSTLJHCTmIDmHS96dO5b8F2q+9+mre95lnn83vdsyshpRShngy2vbe+zf9bs0wNQrcnutzEfBDJMjP5Nho6r9lGWSxUsKjObdV/8wQMXic1kpogAK5zl6wV86Y60zdUBKFQnjGLbphh9/7QpIoCGsE/ZAxVM5jvVPCFLKRWjbEmRDoWH+yydB67qWLb4uj53cF65Bbmgg9qUymcwpdIVOaMckXRV/L3Go9t+dIr9Q0J7EO8W1Q6lBEnjuf/WbYIZgmJHNuXaP2NlzLGikTNf+B0asoba3zhWwpdREk6Unyvn0DtfSAw84g0UWhqTS1uceZulIbmLF+NSVtw8OtjFRFiM0FYvDnL1wQeWUMlCSpDU5Kf1yWbTL12ww+XeWMzl84P+vpORJwjoyWzm5Z3sk4ta7N8aRXZCM1eHLuGQbnyTm1X3Nmz4tjKTiNbHV2pmeDk4RNkfNALskE5yv16SuWJkDUhJqzsXz5rblTnIMEXUhZJibzexBmATZQgG7kxHJablusfO5mOX/mXGSt2UvnKtm/8bGy6LbFsYnWAPkGoyuwTl+QcsUOGd46N8O9ybOzRcYYM06dQHbJUmeEw38pTo61dL4AUZxFpb8yzp636e9SImfvrBc5ZlDRnXo2gUIlb6l1/M6cvfcJkt4JlKm1754nOmJ4OOWz9hoAA7U3JwIA6LvKUzx/Kh4mIf1HUjJayXrqLCN1508//WyC8ffffSfroPSNHHJ4ZK7mLViQIAoBwO1r7oiTqlyMzViyzCC+8XLpCkrxzeXg3t1xBmVsOXucfSW4dIPn4Jj9zd/85+hD2RAOVA3IajYjtnxWf+SK3AEcvC9d1LBzkkXBs997+6236tDnzZszq6KORZgbe+PnYWYc17hcHS56hmMhoyrD6/tkyH+7j31zT+tAHwZwmT+/nDvjHPZEj1lbpAVNX5Asjn27PohS/mruQaeQq+p02cPZ5YEHHsreA6GU9Lgfx2/J0mWRn2SekSqcPR2ZwZQJCL18+WL2wRpM3LiRShJ2zVmSGc2QzaGhXM+4Ag7Z+OhI3qkBXOwRvaMa4e6Nd+ec6BcSfHleQEqqFxbflsyTLKcLKzUjh/o/msZ5ZVnRV6HRvxZnX4DMX7BWe/fszbPwc+gLQbpz5VmABLKdtdyur4y1eoa9dybET6Lt7mplvOq5SvmPUQBAFcNSW8xvngE4+uqrr5TJyZvp65ChpNedIeCRfWZPVDXowwJYeA6AmxIsurrph/Rva0pOwlZ55XJ8FqAqW0/PINKgw+kg9k1AV889Uhn9lOPx/aypTB+d1cx+k8Fks+1LUyUCtGgCPfIucKdTAPgGzmf4dfzTSuveEMW6vywp8qr685txrg8d/Cwy6JrOnvOVaiC914ODkcm+foxhdWA3XdYEfqmosU9Fb+5gyiQFVp9u/zQBiTWx386B4Di974DLsZpxIkNstP+vFT6ydwNZC4EWR/7o4WMBY7Zs3Zx1u3T5QoAblTtszp49e8v1oZHy2GOPldHrw+l1Wm1u2FK93KqAJAjqGAZ6V7Cx6e6NeRY6p/bzVurmzEo6cCC68uEHHki2CImV/bjr7rvK5auXA2ALdvk0NQv0dwQUequtmV5GYDCfVZWWTPyWrffFzu3Zt6ds2rQxvpy9wmhIPhq2Xr6t7CZ5NBdSrxYiEKAa+WQLVVkdP3E0AdeWLfeVo4ePl0MHj5a2g/vemia8BM0COzAiLAoLVRtHmlFi4DhTkMqmTIuBoVQJu0+QA6Vr6vhGUdH2heWs9pFMlG0fflR+8MMfldMmuXd0ln/8T/5JSmUgUP6ImB1erEvHTxyLA0Spq+l1n0q115cIEUUxMgBGhNEQ3UlRQYGGB69VSsH58xPAUfiYuCamao/B6Mj1pNykHX/yty8kIKi9Iuh0F0awZAgI4ysv/zzCjfnisc89mqZ2aVWvbEMoR6lB70sIU9Jy+UqUt03isEDksU0wavpKCA3HJE5wz8xy4uSppEvnzp+XviPGQTCh8drGymCdOnU6BmhmV3dqht1PyYRntdGMA+ac0FWePJZDZFq4vqa33nonWR3OBtIDhufrv/FbEbiXX34l7+4gYZahPKBR7r9o0YIyMakJdl3ZvOXeNI1fuHQ+9N8UNeYhTfAUn/K/lKksWpgmSWuhznhidLzM6p8VA+oANbNjKD17JKDyb4fK70PnSBODB03fumVrjORkqUQSFKfnb9LvsgHz51TmMdfHUqJWN82l/X1RPg5BHcrZmUCSsQ4iefNm9lzKVRlcM+eoYdIi0w3q6561RONsmT1/Ts6Aw+TZKUoObno+oLXnTEyuqUHzKEsAACAASURBVHHAQEOPSllDeCmEqcmx0t42o6xavTrZDlONKT0f7yEYhIRTdJ49AcjNGbd65qxvzT5MVNatQ4drTe3UZBQ/pWJNAAwcPwGE5xOseA77TLYoN2eRc+zTnGfZFlmgybHx9CdAj9W5C9rtlZ8JdChU55+T3TtQyQognOTRR3kQh0eQKSsmKCFvzgmdA7zgdMg+eUeonbqfTGYfU85R+2z0oAgIyAAlal+qIVweJcmp8Bwz9ARCQCerIW/6U/yOdXCOOR/OI0NHnihSH7IZnTUxnvKBkYnxDIpkcG62mGR49l2dHdk7QRfKeA4OIx+KzHnzUrPcTAFPI/a1oQAPzp69V0KiCZvhvnSh0nraeyUrjV4Q9Bkmmnk/rXIFrFxKGzifdAAjTO9BTJFp6DlcuWp5HLnLF2u2opJmmKF0IUGJ3o3pGW1xaBq92rBoWSP7R3buXLu+BoSXLt0qJW36XKxVysQ04xo4Ong1Da4QVLrZ95rsMeNe+1rG8t7ODacWw6XyX9kJOgCyl96+Y8fi9MmO7Nt7IGeLg+r8ec5K+jJZyx0mJ5JtNhl924cfBH2vWWD9YZUsQwDj0zAGAk00vwMHBAeuTz9T6OTN2kG+IbnWwrMAPQTa3gsYRacD8FC6y+TYA5mK3bt35pozu7vLZykrGapN/ymjUdp9s1wZvFL0CqxauaasWX17kFk9de+9/17oqiGevWn0Pl/Ghq6V68PXWoMyBxJIhXhjiVLC8dg3wF7ToM4Zqz9fkmdFvX5zujrRwEwycO/mLTkzAgF2I7oBbXRnZ3QufcsZMSQbkMR+0vv0A33pvZXRcKa9M5ttjwUE9tnv2EO6kk5kR+hz/+Z0O+/TN2s1Ahnx7Jw1gaP7qs5QQvTtv/zL6GQZ8ZCtyLhjr5zRFn3ovHsGcmBkgp9bQ5kXJe4cNM6f/iI6J7Ow1m8o2z58L1lm+q0vDdLz0sfQ9PHxJ8g00NCeO9dAA+QP5Bug6PdlK+imeQvnxQ47e0oy2d9mtAMHOw5uT2fk8o1f/jK6y7mzR/QFGanU8x1ByK2brD6ARhnbRx9/lIAjpWuTE3Wg+BAa9kUpTSRXyvkCPHbMiD/UgG219KsjTjyiDDbDva2b56SbOM/OiKwf/Qv07O7uzXs7k0AsZydl5GfOJBPh++QM4EN2vNO2D7clYLTn1t16Aqr8tw/ZEbSTdeeJ7+Mafj86WvbF0NPOzlRTkBX3TeAwVYfL+zh/gATZEHId5rvRWtVQmb2681yCNrZZ5oUtpiPISANg8yUFZ+xSUznTVBbEJhjYfehg/NPaSF+b9+kf1+ZDeO/zFy7GxubMtddybjpFlqGOCNgSH0lwzibquwEWC7CBc7X9oy22mtxZW+fIMNP03Pb2tjLyVY86N8BXPbOCGLp6ydKa3UYaQi/wO6en23K+L10cTBZkwdx55cDBfZGN9Xetq8PpAVht06myktUiE48+9EjsiyQCfaxv0z6xy4Adn9XL63wsZ5ZumzVnFvcl5yP9QDL8raG47uc+Wi9QVKfSpndmAOMQct2ss5X4XgI93yd3/j14pQ55FTw1LR4V7JBMuNAq9QeEnK+EOLOUr02lJ9H37t28tWz/eGf54P2PStuxwx9MYzcIaUBvTWNWJTQ7D5TG+cuXchg1m9oICK1AyEMLdiq6PB4nqqsV/EC5M1wOBeqMGUk7vf32u+XlV14tVwaHysj4ePmDP/iDOEEff/xhAgesNlu2bAkd6cuv/DzP8dxzXyib7t1U3nv3vTTGP/vM83EeP93xSTl45LNkAR584KHQEO/bdyC9PyuXLr9VQgQJvPvuDUmxB/nWOzJkfoYyrf3lb3/8Qunrm5VMgANlAwkURef9XnrpZxHCrfdtKY8+9mhZsWJZDo+DKSCT/ifw6ulthjQppwU66PmX3gat74jR5KTpYbFWEEPpU4i24YapM++bGaeFB2bzgtIrdRgaKmfPmGW0pPSm4c9grckEY5634eunhBmDoZGhpODNK2B4Pnj/w9S/OtDQLQrrV7745QwpM1+H0qko64wcUs/K+ZQK7O7pLH/03/9xOX3qRJiTHFDN0Y2zbN4BxxXCRiBHJ8bjvHBilAw4rOa4hPWl1ZjPGJEz6A5joZegYSLyjvYBy5R3w1Yj8Dt9XvkOooDOZCWgP5hoTNeWufMMDIPp8tbQ3kELHCCBqP213maWpMFxyP/3BaFokEJGv6IQvbXhE/XzpYsJvgUcSv7IwuLlNcuBMYmBsv76iJraYmgT+fFeTQkehAcRQMpbli8t+/fuigIRhFlvymnuXAxXtTeOw0gRW2+ZKgpakztvlfHwzLV08noCHY4GQ0Y5yyQyVI3jkQGT8xfcypI2GZ/Va25P6rxNkHizlqE2ddjJzpKlwcEgl/aBx8LAq11X006p15r+ngQIUuEUjgBN4CJ7UOl1p/KuSgwoQxkKwUGQ106ZYHTt0zEU1vB6BrTdTDaP8wUBtJ72OSwsfb1hZMHEhQ0p5Q2YtkaGy9T4RJB38ss5a2rDGT2AgUDT3wkMvD/95L3JhHs7C/QgwKS9sytnbmZfb9ad06ARkz6zhtZGCQnAw7sK/ujMcxcu1Ozw/HmV/W58ooyOj8fAMxaac80vIcOnj5/MmpEBTcOcPYgulP8H3/9Bzo+SmpT/jI5klganJ0Mg29qC7PkdMkd2n3jqc3E2Pvnow8gslD0MX61Bpd5XWR8jJXglP7LhglN7SJYrS5rZSrPKFZmZzs5c23ngQFZHYGHO4779+9KjZc0QxzDmbEYtq62NpzIOwKbKADV9i7kvJUPtpbIazZ8fo63887ZFt5Wt991fdu/aHR2wefN90RccyOzV6GgYylyLM2m/3377zVbjay0BsW+CFqU6DH5tgF+Y7505eSo65itf+WqcTToxc5havRJkjS7jVEPM0fhW9rpKzernHB/ZJixuzz//xeibD7d9UDOTmaVRqwbS91PaKv3vsaN1+K7+lj4UtXeEjVLJ3ltvyUaNlKeefrps3rq1/OIXvyhnTx4Pi5B3WbdubWyk87lqFZuhR+pcZiNhRKv9S6sCQHm3gDSXLpZjx49kbQ989llKe9mTlFK3CDVkaOle8kWmnn3uuWR7jG4QxAvclFiGLWpoKPtpvwR3QE+BDtDipz/9ae7pQ1b0XToXtbepVjBkgPCNG+XeTVsSkNBp1ohP4XuAqNpk3Fv+w7//iwQzZNAZqk3lJeQsmtp9n+xD/KUG6ciwC3Z1pTTOmQN0IYcAGgiIZVxrCdP1smzFirJsxfJafn2y6l8BrNJJzrgzKnMnk6dn58MPPsi5QAzgvGV0gnLTGxOZ80R3CAK4reyItaTz9A3KXB47eiRBMYCJzJIfH6AYueNHyBhb3wBvym37+uPg2ytkBKlCOXEy1wISyapwCvkbzgQQ0vlwrjj3bBX97tkEewIoPgJ9a03TVyFwGlYejhlsZe63bPnK+HINLbP7O88ABDLKuVWuqjrCM7jOiy+9kOfVSyUwk6miM8lugLuzZ+LQ8rnobnubUrf4CUDsSlACYHBW+SPxKWfMyDv5N19PUIeERS8cNj4lhs5vU+5K54SoZk6tNvBeruM5rG9jj+g8dsR1nd3KfFn742S3BCbWran6sPaYwZo0EHsiGDBUXdkZEJDeYxf5hqqFADjAYK0G6Ufr7k6mBolV2MXMDJuN8bGSwlhvvpUzDMDwHTaFbNpL72F/DC53Rg0q3njPPSkZcz75kEDmJUuWZR4YwH3w6lAl0rltSQb/vvLqK2Xjxg3ph9fzR3fv/+xg1tTe3rd5S+SATiVTt9agbUaIx7zr0NU6xyqBZU93uTxYy+BVL6RXPAOnK7twI4czil5yJBIjCRbpsSYAbnwkvkBIEqYrk+n0Ddmztsh6A8DyC4AbbEnTy117akeji/j5ZmTWALs9o1UuX7pW2nZvf3WasoaeOAiUWeiA168vbe1tSckSTs27c+ctiIFEV9nUBPuuDda8KKNjMGAa4UYxjlBeHUkvQYJ//uLPy+Gjx8s9m7aWF1/6ecoswuyyY0eiUQM5KW6BzrYP309K7ytf+VoE5t/9uz9Lav33fu/3o1h3791ddu/dFSSKUnrg/gdjLF5++efl3nu2BPkgNIZ+PfPM0+nPIaiEWl/DzRtT5dWXXyl//Z+/V2bNmhv0RhaG482QOUAQtJ/97Cd5v3/2v/yzsnHj3Wl0cnClLbED1Zk53WX42vUceIdXROuw2DCCEUKC1uAk37FpBNd1HbTOcISPlptluh78VpaMASD81tpmc2Zn9ffn//1+bearPSJB+Ds6g7BDkGovwtFMkd29e28ZH5uMkhbMMGK9M/vLurV3pm6a0sWGxrGgjDlSDtmpcxq1+8vf/wf/sHz88bYyu7+/3H776jwT5Qg/d39G9+GHH81hFqCZUWA2CiMTLvaBiqxag2Y4psMEoYIyyhhlngNq0hWV658wWxu/xxicv3QxqCvHjSKlzDjgeibUjFoz8gIdVM+OPtq91KkicIAUMSgrV66JU5u1HR0ra9bUadZ+nzH1DNbOPT2XZ6w0rFNxJsnG+o33ZK8pO7/nwEFvOD7eC+Li+l3tHWWgz75URhB/J/v1+BOPxVi7RgaddXE0l1Yl0uoHCMJ9rpbbuD5nBXign8L/6/NQKtTZ3Zm9Y1Q0xSLOoNyVODkn1jU1vQtlHGrAp2nZNXbtrJka/SPKEpLJ7O9PWntk6HqUKoXGSHAIBLcNKxGnmNx5B43PixdVkgn3alC4Zp0FpIJyMut+2K04HIIx6WglnNZP0CD4Hg698dlkU8K2hdFR8zDK9ha9arLIZjcN6UVYlUAnSvfipTJyfTiZOzTKmUnSctQbY+E5K39/pY/2SWZY2eyixQmylJYJWLyv4a4QRkGWbwt0GFz9K9aGQSVrzj7gRraZEXUem8za/EULg+bRC4ZJop0H/rS3slDKVzlH1ai3J9A6f+5iLeVsEaVwBoLWtp7fc0P2OE5kgcH/w//uD/Mc773zTp4x9f3j6vF7EmgJFnoHaq8YJ1GAZe3JUF2f2gtATjlFAkf6Ac1qsqPjGG2mkzVEiMH5y3yo4eGUNZqVYs/svawBo1b7B9XDHw4qSlgZPAxDssZNf2OdSXUlg2I5Zkp8oNwNFavzjYlT87G9k5F05pSC6X/41V/9SrIEnpfs078GJMrOcWTIW7IX5LxvIE4iWluyLcPEUd2xa2cyX5r6OVbOAKfc79mfhr6a3IRtTLayf3YymmyLwXscYzLvjNgL79SUvLV11PELht/WmUA9KZFxDlC+Kh9Gea4kq6u7I7OinEly5hkFDUpf3B8b5he/+Ctx8M3JMeh4dGSs0tEb7tunWuB4zox7OavWRLZALb+1aohsABbkR8Ar8wZdTdnN1Sv5fd8jm/QYmyfQ8V6cOo6/MjJzilQdkEl2rAluAgDM7E2gYQCsn8sqjY2O5+/1ewJFq3NUotuOHKp9E8AfNsWzenYyRIdB2skS2yOQFZDdf/+D0XdITippxKzoE/JvHpjr2tNXX3m1rFqzKnqjKTl2fugt72WNazkdYpRZ2X/ZZGfIPjRrIZD+q7/+ToKUrVvvj7MYwgcDSW9WwBhgxSHWLyWAElAjaWhmbLGZ6b1ZsCBySC95JtThCAHYopRhZth5Jazp6ujIO9oPAR+2NwDF8ZNH44wKUnyc35o5lwmbEZ27f9/+OIRhCh0bDdW7DwDWs9MRekHtD18C8FmHVPfGr3E4yDK9yFatXbc2exfmz5adklHxbGwnf4OsKZUTrCXIbq+slYASgICPIAq442d8Noi/9Xed2GXZuZGaedILzEEHgFW7v+ZWaVxGXmTGYC0NBrrK5rGl1oBdQcgDgHjwwQcjV+5p/b2n9QQ+kMUQFhlKPG9u3rGWYdbZOu+/9155+ulnysJFt0W+QtAxH8toR7I9ceTbBL1nytC16wEHAD6+h60SeBKCo9ZQW2BX07NGf7kHuWuAAHKRNonr16sftGp12An5dGaTVWKVk7XSaMnyBNQqCMyi4wMuXbykfP7zT5Vde3aVRYvmpx3BzDol4BczlmIidnnFsuWxx845n9Pa89GMJsHMCUw5cfRoDb6XLMl4AWx/yiYFmWTZmWF32D6BXyVtuJDKBJ+mPNC7eU5yL7BUcWVNaml07SFDqCVLZR/qjESlwhOtcuM698x10kozDaidUXkBQphhcOtYrTr55ct/Pf397/9NDDxj50ZeYP3dGxIlMgSUwFe/+tUwpKj7Y4Q0djM0FsKDSo1S9l/6whcjvGiZCa4X0Fhpg3/2k5+VHTt3l9uWrSwnTp0uhw5pfOtJpJ+ymlaDvd+5Y+3tEQz3hkZLaavpo4QY9o33bipnz58NTaoDwzDdnDa89Fq5fdXt5a233kiTqr6KLzz/hTwvnnBOpYAMw9j3v/eD8oMf/rjMn7+wrF17162MjnIDwuaQb9v2XjIP/+Jf/ItMmp5yeDOVHvVddUIj2DNqik5knyxLi1I0cwTaZiTQS+39SjWnA0GDoBcGfEnrffThtjhmS1r0f1VJDmbDHQbOD6MuBUlwfARKStN8lxFERsCBuD4ylEwO1OLUydPp0RHEeKcHHni4vPrqy6kb/YO/94dl7779WTMlVAydrAPWp8efeKIMj6Fo3lu+/OWvlOkyVc6eOpVBUkonlAuSlf6+2iexYMGiKEeoyODQ1XJg//7MiGGAID0UByUtqOY8fPnLX23V0XelXhPKD6EjT9abDEkfezb3OZ+ekZ7IEmeLg3bgwL4yNjJa7t96f96NIXJgT50+EcVNEaMq5pgqEUSZrd6UMhckKXGLE3fqVDI3DKvSEUGyZxBQ2WTzYFKDO39+ZifMEgSerOWEebbz54JCNelamSWK4cihw2X50qVxqM5kyG53zY5y7mbODI23Nalp7/aUd1rLpv6dQmgGPXo3imjWrDkJFjgZAi8ZNyQJmiEpBjLB8eEcppenVVPMMeAwUGCyGgwnimdB87xWo21jHCiWfnX1goF581v7MFj7agIUjEc2ZXIEYMoIsJHRBwyzMldrmXKC/r44TPY8A1uXLqkMLAP9txxr1xNcOROctIFWuYIGc46knzEYKFHtTcCYgf6wdjEQ1owBMBtBoKO0Q2BBFhiHZraEdwXUqEleu/aODIRsSkmamUxKIxg853v7zp1xDLbcf1+yDEoMOW0LF8xPGl6gzDkQ8Dp/ygfJ0fKVK9OkqexMFpDTeM+me2NMMxfn+lD59NPtmU6/ZuXKBOEaVpWq0WccDeCQQZ4yEkpC/J56amtN3jj6dAmnlHzSwWT0/gfvz3pxFJW32D/BjTUQpAtWkZWQE3LaOOHeWzmf3ijOLkeA083zVF6nVC4lWzeqs+l8qMv2d84M0MRzcRxkzjgcHBV9E7JkengYXFlh8t4EhqiYvT8HTRABOJEp9THXQxYfHfJDDz2cNWgG6HKEZEdl2QSQnBABARmC9nFivGMzW6cBmHLvy1fKlq1bU2LF4eQIZZ4U6uzxamfYGPvtvWX/yHItwUMmMxFHrGGrNKiPk//Io4+F4tmQ5D27d+bnGaI8daP8+q//RgKtV157JVmwqcmbeX57BqG/PjwSO1AzNgglLpW169akR2xoaPDWkErgG/a4S5cFwfPLE088meoA+2cODnsDrHJGDMIFNr3//vvl8099vnz/B9/LhHQOA0Ao9P/eaWKigmmIWy5eyPpB14FUrgUEkPnmaHte+03XO3fAR0yXGpA5iQJg/UW+61xwOpxBgaazRnbIBUIU/bONzib72BDpMBnNS+fPRy9zcGWOrQsqcDaz6oPTKacio/SL3/O8NetW+yhktHxqpUaJbXaW3B8YIXvoXd3Pcynv05NF/r3nG2+8EadNXwyfwbqR47UJhkbrwO5yo7zws5/FDtAhKlKUinE8K5BwLEMm//k//19jA/gknEXXt49kFlDLpyBDYTHrqyASewylV8onUGIXjGoQeNILglA+lywc5x/hAp9NNkFQZ83YQT6Ts09XWguy7vp8MiV3AEAldjIeSh0H+v9uDqCsln21ZgANpfUAKWvpdz1/svEtwIg81Qbz3gSgdCwb8cUvfSn3d0/gdsOM2ZQi13L+SlSiXFFGg6MvcPVR+qiSBiCtyiHD0UfrmW9YRgWV+buBgbxvfnb+fPapGfZqQCs9Y19l/9iz9IFeu5Y5jzKfv/Vbv5UzyK+j58g6++n5BG38uF++8XrK4e69d2vkgh61Dv7wYRqHnfzu2bU3LI5PPvlUSHRkYAVt5IV9Bmo5b3wU++D5XdOZifxOVqZdfxr9A0TxTm+++Wbp6e2OXQRs3HnnulQIkbX2GZ1l//6D5a033yiPPfJouWfj3QHZsDedOX2qEu30YGqtQSR//bFHHosdt+6AMue5Zh7PpY8zM3ouXY7/IPgVZMlqsk30AZ8lYD/Skcy90rOHRn8kfYjeme0WfPi+/6ZPk30063J6OtUHFXRFDDVRiZMQEwkAU11WQVv6vQJntdy/KeUHhNT+0+Fy9oxWi+Olbdenr0y/++67mXOgR8MGUz4UlFSUFKCaWDeGRopsXbBJ6bko4U3EBXlosf9QNlBKvTCmXl+7OlR+8dIvyuuv/7L09A2Uk6fPluvDg3Fcn3nmmbzACy/8JKgPZfPVr/1aDuu//4s/L4899rnyT//p/5zF/pf/8v/Mi/76138jGacXf/azsmfX7tTpMtyMklIHNdrmX0AcHn34kUxY1vAPzagMFcPl29/+j+W1198s8+cvSrCzceM9UWJC8SNH0RZuayGbs8M6dvvq1WXV6pUJcDiNhN4hsWmHDh9OxEuQoL+UlDIHjgZkVwDSNKjZXBshMLLBmvo5l4NDgzl4HFQlDp6TAarN4XWzla6FajhzVbxPRfj9W6Djgy3PASLwvvvKK6+FpSITtrt6yosvvJAymV/50q+mRweSqcwqvRajeiUWJnOiBO7gwQPlD//wvy29fd058EuWLC5XL1d6PzXlAjDBiKGkzz7zTJ7/l2++HmMhEyeoGxkbi8EnI5AV/VeMPGfYPbH+MYKcEwgFZ4bwWwcHhGM/NKrPxjyP6swoYVAuM6tvIGuizILj8txzz5cPtr0XR4AB8156PMgmlptjx0+Wi5cvxQCk6W7hwvLBtg8SmFIwgh+OGeOAf50ikO20z86Aw6W8gaLO4ezujjMrOF5sIvTUZJxPSrGZRcAZxFzEMOsRMW+Gc6Ivy+/ZR8bRWspAOFvWg8EQjKiPVWcrm2OwZGWUmo6ygWA4f7KX/s24NtPLOSmeOfOG2mfkXSFqnGLPrsQP8mwdGodAQCJ9rwSTjAmqoUvumYGdrUFxlJF1YrQEN4ya/WxQ31wwZBILci9AiLXavGVrFKiAh4L3d4yawA+aiiVNhgmBCFkip2nYFcwYEHmxTjenp+IIoWdFCjJ4tTb4TtUZJPqFBLPIImTZOCgJFFtZO/XQdA0njHEVeNlbZS7eUVmLPVEKuXjp0tLT1R09eObUqSBT9ITeGme6cdZkSsnnPZs2hq0yQ1fNHDHsrR/t582U2znH6IFT6tA9MwgvYEgQZu82bdJc2l1efvnllMEsuw1C11N27NxZ+5v0fWAJGx1L0CCr0tB8b958b1ifULvSPekxGByMowBwAGh8sv3jBLsNc1J66+bNr8HJ6Fh5441f5hkNa9YTiB0TOkxnch69BxBiwIycsTp/wh4aRmdPgSXeoWbsTmUfoa6ZITN3bt6XbLmP4AexgPcRrLu2s/HII4+Wr3zl10LbTCZlc8i3a1sLDqrsDh3x/PNfSJmRIBFYtm7dXZEvVQYc97vv3hh0+c03fhmUU4bsy7/6lTiK1o18hg67oyNZJHT8nHWzVOzvD3/4g4B7gCPrXVFOgyMvpgKBbNL3HDrDWtkHTfCeF8r/4Ycflc89/mR+LrukCiHIfatsxe8Lcuost5k5C6731NNPxGEmd/ZdML1+/V2R4ZTQLl6YTJt9vTpYy1RkSOgbciTjtH37J3lewdwPf/SD8rWv/XrOPNkHhuw/sC+BsP1Cle277M6//bf/pvzO73yzNgJfQ9HflbOaZvOuzpB5+K5mbKAPeQhD5uUryRKEBOUGVL06PwCvAwf3Rubch7P/0ccf1tlqt68L4k/eZUb0LR07hN66zh1B7CHw01DubL/55i/rQMmxiQQ69HsYm+5c37KxnbENZJIOdE+AEfa93/2930vg57w3bItN6T09LIiTeTFrTKWJzAEfZ/++PSk5pNsFptaIDOu1k4HYs2dXZNe54j/oE1CxImAms3wDM7C+/e3/tzz04EPZD0HJyPD1ZI8FaGSMXDz51Ofj5DeVHc6UMl56T7+QANzaQNrpcHaWbuMPNfO/yAsfLvPIBq9kdg9Zdo+Gstz+qeKhN9kJlTuyTx0dXdlD6+fcVdC0PY492c5cJ+D27l35O6xflfhDb3dlUiPTAEzrr9zWupF/7J6uCSgA7llbmRm2pTI71j+1L+hqzpu1ZkuVJrOX9IpgzvrRJc6THirPw0flx7qevkABOplMUP7O26kSkF1pyv3ZKLYDyAPYu/++B1I6KOh8/PHHU+3h534/c8mWL817kKfKvldClOLc6nskzw8+8GDGbwC+gCZstoznn/zJ3082GkDFQa8+ZEfK8AQ6sjT2nK5lW62fQAaIw29AbMJfAio6XytXrA5wfPz4kfLlr3w1mRhzDoHf8+YvSIb33NmLAZ1lcFQ10QuzZ/elUgngxjZu3nJfALS/+u53yqa7N5UH7n/gFlEUH7fp+SI/Galx82ae05mlC8Ymx7OXdIQzALQK82Fm401HzxpfIBBtqpnssY/vyRx5R76W79PV1ltmUjVUU4rbBHv8aUBHzQiphhrPdT2LZKbsDv+UTG7/dFf5q7/6bmk7c+KTaU5M0zTkxl7GZovyXED0SJFwKryctLSXTk1cR0Xj/Izgn3cbCwAAIABJREFUzbhZh/x4eA+t3ANiJKW+Y8eu8uOf/LRcvHC5nD1/oXz9N78eVMl9IOWEpZYDYJlSw9cWYaX41AlbxIOHDlYu+d7uCAJmhoXzF+ZAQ2W++93/VJ5//ktlckqWYV5FrTL3o1ICzzbzREnU9evlT//sT8vpMxfLwvn6K2rZGGfLAjK20A2pTwfrH/2jf1hWrlhW2mYgM6i0vdBqBtr6NVTATY9TpRKuGw8NqCm7GpU3qbimaQ+9tPelpDjK/tQ1NP+l1JKD1nAnbDTZ1E7XwcTCSHJ4la2NxbgOzO7PtbDRKd36+ONPy/ZPdyQyNsDT/hqSyin+yU9+GkfMc3H2Hfakp/UjTI2XefPmZMDek089HuG7cqWyKfXN7K0zIHr8u72cOXUmji7HeOeuT4P43HXXutLRyZHdn5QxQ0EmCKGg1LMxygSVfFUKRyntytgVwoFr1+KoHz9zJmVKTYr/2rWrOSRKJ6Xy9bNUGb5R7lp/Z9hNGATP47lcU4p2YGB2OXv+XJQGZUGhZkJ5i4a3CeApwtpngNGsLdkC2QZyDg31nBkMtnBhUF/33rh+Qz2gLdahWt5yJeiD78tUki1DrXJ4saD118wGRBLioWRI5ggy6+AyChQ1pejZlQE2SloQgUWIAWA4GT7vSz4qWUOtqXd955ksCto4vcpHpORT2jc1FafLGlA4MlUcYsqfYbHO5Ns7hr1pfCwNiz7ACAGiUk/vCQhx70rsUYMca9BQkurtQJ/pGhQj482QHDl8JGvDcJsDRUmm2XfevPQ2yPpyUI8dOdKi3KwT0dMro/+kNbxMBk2509TNGwkIfBpEyD5y5q2P92bg/V3KDLHQ6KM4erTFlrWpXMNSePFClL4zrCn7xRd+GrIOyPgTjxvQiE57VtLpKUvo6S5jExPRj55NjbLUPh2I/ppTFgTq5s2Uplw4dyGzx2SuNOECNoAiGuvtOf1y/kxtvBT0YZNTH+/63sPeMV4og5997vkye85A1uf82XNhRuM8N6xHZirJBO0/uD8OhN8XRApuyL3nlR0XHJAb8rLudoDAVK4pi+o79GH/rIEYbEaf3hdAAwdkr83IqfetLGWyEjUY2lt79YavB4QAhAGmfEIgMVFpzJUjPPf882XF8lXlRz/6YZwFSDmE0xojzBHoqFX/4P33y+OPPxF9+MILPw1IpjpB0MjoIzfZeM+myICgil5/+IGHsmaCAnqJ03/06LGUO/a3ZpAAowQx1oDD553skd9LOdplDmdtthZ4eC79EPSb0llEOc6EIPqFF14ou3ftqQ38A7PyTBwl54N8c5icKzX39AuwiZz09Or/0+i8NBUJgp7GRtVyps7y+GOP552sxZLbloXJzVrKqgmqBSlkhwPXNKA3CC2bykk8fepk5CmN3LNmZfaM/6ePa4kutj5N6XPiOLJ9wB37/pUv/1qc2Wa0gOybmUc+ACprFgZHrG5vv5FqgOXLV6ZxmG4Por7wtvy+ioXNm7fGMRro7YujqBQdkGhwLnCMPUL6sGfv3rJoweLy+aefjiMHeRfo+FRgpgJjnlUfSc0m1VlCztUTTz0V/QAUCMiFXl2fRZDnSufOr7EW5N8fZxOASC+yx+RZf5YeTvvR9CCRj+ERWR0kMgsDcMk2eWey5L31Xdxxh8z8pSDOCxZWSmI6NGVq7e0JYJvp8/RqMwzYXB+Ag/cBjgk0BK8nT5+ILpZNjm/RYgT0LvbT3//kJ38bnY5VUeCcXs/W+IAE2X195cL5i7d68DLKw5wtY0dQ5mA07RKo1/PEVnn/9Jn21/JkdpVebciS6Be/J7CkJ3zHz52BhoXTzzm4GTlxtZb78RPsK7CKDq4MnPqPr1Qm0FZPqXeQhRAMZUTDrFnZu0qwNTPU7myFqh+6R6DnXs4Fe9mMTwht/JXLNfgAJpoLdfVqdE/OOCbNG1O1x2bOvJTH79q5J/6a6g9rFf00MJD/9461dx09d0ee0f5qeXAmBPHWXGATOzQynAGgtYqhjjshL4A16+JcBxzrrQNcZ7R1RAavDV2NrmGLVSLcddeGgNDmUV26VEHj555+Nqxs/K6rg5ei95Su6e9VLfHjv/1x+eCD98rv/ObvpK+s3mu05YNOZ0+tCUY1Z9O+8LnY5fGpiVDzW69asteWLJRsFh8sIPfUdIBy/w1UIuMJmkrJPiSYmjbWYLCVPe+71fLh+dkfa8tfZDMkJrQ50Jt8YL5VRlxMTmReZg2Yb5RjR1TenClt505tn/aXBM1iJwWUSaczs4EN5XOGW85Q9jWVB7rVMCSYaaWsXAM5AccB0k5QXTNNxlM3yief7Cj/5XvfLyPD46GX/nt/8AdprNy5c3uUGPrnukDdSVmFkja0zxNB/dVEcgjTxDizO0LHAenr7c9BDvvLyRNBhUXWai3N6OH8GhTKCFe67Ok4dH/+f/9FOXDgSOkbmJuhlgK3OD9B7odDZ0so0Ur/0R/9Ubl8SYM+ms3+WwwcHHRpZ4ql1oG2xYmoxuR8mZyYipFKlmbwWgIsCo/zURvlal8PwZKl4BQRYk6oA5j6xbnYaUoUqT1YctvibC6FbO84AITm/PnK6rR0ee19ErxRQB+8ty1lMbUxuCqsO+/ckHVUMiMjI2UKHVR7aj+Xr1xRRifMi7iYhsyN994dw7V7145y76ZNZfVKJAzWv9TIe8qQr0qYgFXEgV6+YlkOMcdPmltpCwdFlgeS4NAGuYGonDyZlDwnpTY9Y1i6GcXDId6+Z3cMgWfJDBM9TTdvhhVq3549FZXv748cz5rdn0PfBEz9vX1ZV1mflStXl3s2b77l/DJs5EZpgDS39a6ox+xy5szZ3IODWgdkTeXehrDVEpPKmHbh3LkYi0cffSR9VFLp1tp1yD/HUeCS0psrV1JaSAmQJY6x72Zo29VrcVrIknWAuAjSZHSUVXR2qJmdE2fIezoXI6PDMYYQPu+rNIKBbAgLPL8/1kYvhPfgmMik+o7SUKUnmzZuSlCliV9A6WMP6AHvQJ6wmzGsrtfQxlbHdCTKceeOnbeCIOvonIQYoJVmFiw61wycsjvBlIwbhZ4eqVmzg9Se1uC/dGnunybQzs4YXnttpgyNRi8JyjmxPvaDPC1asLBSwE9Mxpj5Q0ck+xYk70qCtIokdQasIMd5pxYbouth3iK3yZzN7C4jQ3Wdjx+twyuXLVlaHnn44Tjr7keeyUCU+s0bUfYNUJEm5Y4ZMbD6FhlyAR1dOnj5aurOOWZ69WRfoGuZ6dXfXz795OMy0Gv+1liZM3deyrk0Xn/40bb8nX3Ta+Cc/+7v/m7ZsWtH0GfzdVMyMDISY1tlqvZfTLdNJ8ABFDWloVWeJuNMQd9d2/ddh0ylUdZA0pXLyz1hWLsaJ5HhA2CYCWXPrLHMTKXQnoyeg06ai9QQXDjfDeObXghOrv2ARDbT4e1nZoMcqbNByBuHnx6tzat1Ojo9CHm/dOlC+l2Uh9BTHAS6MDM1btwIQOe8cFBXaTo/fiIBh+dnZ+gf500WTzDImXOmGHdOpcDY2RdI0OPN/9NHDPhPfvKTnL+QFBw7mmuFXnjOnOwpW+h75GrH9k/DFOUskz2lV8BEJUXWn+0CAHz8yfvpeQKomHHBQVf2iphAUOz9vvHbv5NgRYleV2d3ruW8prRlll6JqZxxgTZGtbffeSuZPmUrzjLbpORWFrdxaNGXc3h37dxRliO/6DQ93TyWqTwL5Ng6CdTXr0dxrPrho/LkU0+Ve+7eGNDCfiuFp4vI8+QUBsA622LP3t05s5xtFR8BRW+Wcur06ciY4PnOO+6KjpBNsG4cSzJ15eqlBLX8jx3bd6SXeFXmBy2uZTgC6r1746RlMOuF6tyx6zKUQCkO09PPPpvvc47ZXmdT5oOzrgfKvnBEZUYee+zxBHj0GFS66bfkfCkdtG/WSNlqgKp582s5fu/MOPbsNB1+8OD+csfta3MtCHivmSzj+qam0zOmz+XAZwfKE597sgUkt8dp5pSG3GTuvJqNuFIzEGZhKWGjJ5KZ7GqvGfQZdZYNn0vponMTYAQgGLa4ixkkzXmn68l/7ReZH5/DcFmyu+b2Ncmc0A3OHL+ObNGVdD5Z9n1+g3uy/c5tw3TIr1EVxC9wvyYbaG2BhRje6BhEN3SU7zqPgA3fZfvsObvL9rsvfdYMgWbzrZm9VVJHl5Fbz6viwPX83Qfb3o89VaXAUW6orkOG09Iznpm/Gwa8dlmW0Tjy9LASLf6DNVq6tMoB2bUnV64MVrnr7IrvUIfZzwuDmkAUmLz2jlq2K9gle3rcZeEqe/HNrEFAp+uVICktAcYjjNZKGGvhLJPtpmQ2PveMFuA9iejmZErh7b+944d89hm657kBpR99+NFUktAT69beHr9b/1+3zNLFS9kPmaIvfeFLCYStM+DBvWV+2eIa/N0o8+fOuzXUM/5Bx4xa3p5xFmfj69gHwZy9oG/K9IyUHjYlg7UHSGXYzKyjd6tz9SQl2gP+WEtr6xnYcDrMz8mNfdt6333JrPMrKwtjV87zzZuT5b77Hyg7d+4uhw8eTXlh24UzO6ddqJZC1fk4bgzRr6j6WNAYDgeGq4YVpA6krAeAADoAbt40KHe2VcrGHiVaU1MJArZt+7i89e67pbtL/f/VlCfcZTDojcmgYCL3oK6LF0VBKclQyytae/vtt5MOhEKlBOr8+dIzsytCIkPE8Cg1IGycF0JybfBqBFy5FUPv3RpGIEHSf/jLb5d3395WBq/bwFLmpImqzrmBxiRz0ddbNm/dXH73d79ZTp04nntWJG5uUK6zZ04nQBPdN8GI4MihT7B2ZTAHkSAwzDbCAXOgpas17UMRoTsONLY2B0AKXf2qLIJDfPvt1SAf2LsvCo/yt/FKQxgqE6c1sxKu02dPtYZOTqfM6pOPPw0ZgXKt0HC++17ZtHFzBAh640AyGJQhgSd0mkonb04GyZR+X75yafjYHSZzaSgSAqnOWqA5s1upwN4YFwEOob1y+WKZMw+3PON9MvchkBylJlXfNHZKzUsNq9GX1SNf6FfJGIO+aKkZE3UascBSWp4CMrndQFCGnYJU/jY9bcZBnS/A0Wa4Oem79+2Ngvq13/zNpOk5JhwDpSFNjw8D6XAtNtn4ivkydf6LVCnDTd6sKVSCrHpmiLwyGXuu9M4zNyVNzo3r2yNOAtk9d/Z0qMQ5mzKGUHTOlT8NspNm4tYAWoaMgy5IVa7BKCSN21mHRTKkmm4ZDD0Y6pP/riyynlHKk/LmeHCKnQcG3icZDdmxgepQe2f3bub1OFPuk1LCkdG8j+sx6M4LpzFlFYPmIVS6+do/hp2xO0GKdeJwJis8WSewy66kvrrFCMbIqBc/d/5CDBLlrrctusewPqxKHbUW3rXplIadh1OCRa2vZ2YMueAtWaOurihq+qxOGq8lX2nGHR2NkSYnrmNNUlfc0VmdoKPHUurx/Je+lF4wihfz2/VrQ5Ep51AZjPKT57/whZZMTQYZdpab0lKBz+x5c9Igu/2T7dm/Rk4uX7iUNbG2pry7/7Hjx7M3H27blqD0sYcfTQBwdXCoLFp8W7JxnplhYQgZBYEWB3/X7h0Bae5aB+RZGgfeO9CDkEnreOwER7yWA9o/7+t3OKGCFXsgY+FZblu0KHXlDQW8Pke/I6iAvAvMNUOTBeACB0ggwEHhOOndASClJ/HSpQQQ1l0QUZnNvDMK8pEWsclonkFwGFaAAglcGadTANDQr3KGK/vT3JSDKN10PWvQZPl8t5blzcuZpH8yJ2u6JDgis/ScMiHZCQ75ex+8n3PqGeiIysyoPHkkugRSaqiiNSej9BkZkk11b8EfHZaKhOmS9+AMQpdUC0BeZQ3tm7OK0MWARraJ48kuKFsze+WNN19OqQ2nR98PJ8J1lUC5FpkApkG/vcvwkHLbvdFDEGDn3cy4VBnMaCvr71pfXnrpxZxRjfSVVGY4mcyw+g0PB1UGEFrbZuzA3DkYz6Zzvu1fJVHojiMENRXIBpRsK6UHjezIaM56dcwqHfFnB/cni+fvGrTa+sQZvTZURq6P5DntAcpgpS4cI/LFrpIvZ9466UNTYqzcx2BB51YwktLi4eGsgfcARLFNdM+2bdsS5P/4xz/MMzz+5JN5J+WmymMefOih6CX2r7OzPb9rj6yLQInc2HN/J6MIrCPHytJ+5Ve/HKpnjha/REAtkPHgnlumUj+QWT7eWTDLr+E/BHwcmBVihpzlc2fLPXffk/NDT4cpbc7cvCN77fujLcp0p8O5VpbtuwDoxUsW5zpAG/tcB8vWLJ+9yyiRrs5UdpBNOs1/C8w9t4BS4zh/6qGHH0qGK/s4hjb7cCUVWLIkGZX7H7g/fT1NFQN/TRlWzgVCCg7q9HQAFbqo8R2dfQFaU71A9zbEO7JAgis+gAwIcNrzplfj6pXIbBNsAcbe/+D9lFoBAXysN71jzZpSPVknvhQ75mynl2NyKrJV2eZWxa4LMpUVNgGd/dWHivjB2ZNtAQy4ByCak93bB5SdjE2xuewdHUAurAuSpnV33Jn3EdTQYTPaDXI9G7vt3flldDC95dmBJvaLPZdhbbJL9qEpU/fzZUtX1oqCubPi3wB/yb0eKqCbCpDBwetlx/ZPym9//Rulf1Zveeftt8vWrZvLvZs3RV4FxMZL2E8gg5mHfDX6j/3yvJWNdPGtNZM8SHZm6Hq+29nTHX1S5+Upk5wf0MTPyK2ftU23pazZ79kDOk7pPptNP6cPur293LluXbLW9AB9QtYyxPrmjQCEZNr6CiwFkdaQXqoDQmfEBolZKuPmhQR8QP22k8c+nKZkbH5tchex16yOOTqZMt6ikq00sLbzZm78Xzeh2VTGV/rK929OVnpaRlPgcOzwkfLeu++XfQcPljWr1pajx0+0MkEzyvoNdyWKrLWZlTPbInlhip9ySM+GUrHZc3MgQzU6PR2HFBpaX/a2KD91o9t3bC+7dmxPAAJ1cfhcyHNyAm3sn//Fvy/79x4uN6YrL7rnFc2jn7ZYhI5wt7VNlz/5k/8hRs9AIgGUxQ8DB4e3fbqsW18JFTT9azaDijYlXRwsC885ZxwgWCJqwshBNhUbSqd0Qm+QjItUfRTp7t0p3aP8oIAnMFa1dyQNnXrNs2ezNhQ/hUnwL1291CoBm4qgvvP2u2GgYGg4sf/pO98pK5atSrnTjh07sxZKPhhDh5ojuXnLlnL0xNH06Hzta18r8+bPKZvuuadcvHSh7NyxPaw0yhSWL1tRy1Rmz827cVzWr1+XVLMmWnt57dr1OCLelzPbTOiuh/1sHFGDoigJz8tRhQx7J88E8V60dGkcpSAZHR1R2qkD5ST21HkpfldWAvNRpb/uKStWriqzB2bl/oYsmqasMdw7V+RUXWxX5K2pM+akQhBSbje30oDKqDhY0LtmEGTorc2BunSpUlqmdr4j6XJOcIOC2B97TzFnmnhXR4ZiHjlyKAeVkkUy0GQ/odS1NKkjhqdB22V0oN7kl6KjhClNg+g4GhAjHwpTVtPzNZla++B8CVgofKgioxSAor02sdaMbEfu3TRUati0/nrGOOeeF1olI2FQJqPAsDpfRw8fqiwwo6N5PkG354CS0heUk4CfscVMlazn+XNZQ79T2W8WpkeH8WCAOJEcRc806UzOdyYr655Po/xld1DIjl4fKe+9906au/VpNHMdgr5dvdKi870YI6rch/MLLXSeBIHWybpa54OHDycA2HLffSkFc96Vr5nDEorW1mA3zhV0telJ1I8TdpwWwwzjc3PGzSh/MxVSDlkAQ53lzMnTte58oaDvYpw0gIF356RQ3Fvu3RI9vG//geiADKbLFPD26D09BYARazQwy+DBoTJvztwg3dY172j469KlqRU3QV0z/qrVayIrsozOgjPFgRZfQPcEN87Ok088Wd599+0E5vQpR819T585E8OmtFSdetgc+8xiGwiAozxBoJO+thPHyrWh6+X+++5PkCu4lz1cOH9BZE3ppECQ/rYHgg8U84Jg78Z41hlVAonB6BlnESJIH6PvvuOOdSn1olOSfbn9jjhJntXe1rKbrrAwNrO6BLRkF/L7yacfl2vXr2cQp/PxySefZP08nxImuiAlfMdPZI0gznSlmRf2Qnan9r5UuliBAgcrAV17BT+wEwoirK9gPPNCZiF0wWg2kecjB4KmkfFrIc1gZ1NtgC55Yiz6HjDFeeQweIZQI584mSBMoCAY2bV7Z9YdQNMMT01zf3d3foeM+n3775k5GrIhKILZXc5zbULuaQ2IruBmZfJTjoQg4Gz2joPK6bVnFqeCIiORdTrBCAnP7zlXr1qT/jlyxB4gJ5E9r/POlOGuKccOH8t6+H0OtnVx/qzlffffV7PlM0oIA5wRASHnPmQsl2R9kCotTUUFuXnzjTdTtcC5Fpx6lqvXrqbCw746H+Qk2bfr11J54PfYcc5t7ZO6EH1m/ayPZ3nllVdClGHqPD+EfiQjytNSvrV8eQJRfUwCZvbMOtGrdGSGHI6OlXNnzwd8oSsCNCMS4kR2dcWv8f9xlqduJIhg2zj31oxvwWYMDeth7QvI2FTXCFj4dWxXgOkyned3xujxzBtroer0Fd+NjtLvokdFoKH9QPkw2dZkjh03jn1byfNYB7b/0KHPUpLXDPm0Z86FTFfmvly/Hnth7fh2GZMxNRn9n/7I9IZPVz9yejrOtSCY0SLzgGKy5T0a9kDZEUCM8yZTo7/N2fUe1kYG1x7U7G5b7EEY3IaH807Ot5+zUeQImMH3IxPWlx52XWeZX2xgdJNhBuis33BP5M6eyWKwzRxyMiCISIVK/6zoL0GwNUAawLcQ6JJjtjQssMpFe3rKd//6u/n+008/nfVuemj9rvdgM+nVjffcGxmdujkZQME4EN/BQqmiYdPGe8uFC5dTar1xw8YyOj5Sli1dkqQCPi0APdBqaHgk/UF0Nr3EtvHHAC+x4cOIE+bGLqp6WbxgYey49+RLGEDNF/Cc7KV9JLexR3pTkTTcrLM1MxS2uyfAELmwzjLEdDa5pKftLRvGfqh4sd/8KpVWyMD4La7RjPZANiU7zvdVChr4JDPy2squHdoMOkvb9g9fmoYaElaNmJRAIvFyM4dSfWDmC2SIUz0gHqRpGGrqLVMHCkXo6opS4tyH5m/SFO6JcvH8xfL2W2+Xdz/4sCxfzoifjTOqDOPRxx+Jgyp74pBIZ9feg5EojKQd794QA4MViHF2CCgzxlhUXmkfO8t3vvP/lbvW3Rm6XKxuDgHmtcooV2s2pU4Z9n/1r/91OXP6YikzOsuIwaj5x+GdrAfmtsVJ/esN0KPDGcIyIRI1cVoGyEDU6Rk3g9ArIYBAy1CJMH1Q0GbyeEqAMKVhmzDJuJYX1VrTkjkTAh2HuXG2rFvTfwCZSg3iuHVWP90TY0+wHGD7B11zn/PNHJvOmpr/5etvpF9H2RZk5vvf+165ffXaNIa/9OJLEbAvfOGLcUahmByptXeuK9t3bS8nTx4rTz75+bJo8fyyBJNWT0V/OTkcUAFOEPOOrrrXkxNlqFV7umbNqjr74Pr1CKfv18yfkomq9JOZ+6+mA1fGq3LLMeHAQ+bbWpSW7s0gJ+hGljEwq8xvTVyvaFt/OXHyWIgk7lq/oZZPKF3TK3PhQlmwYHHp6O5KMEVOGTROEeerllhVFLhmiPYHeaOMGkrKDLDDcjenRfGtQXrnzryPn0EQJifGU7fM4ZNWZQzcg0Nx/uyZsm7D+hhxtb6QNCU0QUJHx/JO1rEhXuBENFSkUD+GGJrOOZ49Ry14qwYecj13Xt6B8iIbskh6TBoUznNTjIJdzhAllTrvtrbK6d/qqWCEyATEBpsKw8Op58T6PsXHieifpRm9osKM+OULF6OMBHMcGs+mzIIR42AMzJpdNMuTSU2kTfbI2lDUcQSVmrZmblDyHCnOSOZ69fSErtv6kAnGgBHPQNmpyRgs5+PtN99MaSx2HgoZetf04giUPI+aLGi4YNB36BIy5T7eMwFci9UnZScHPkvZivkgWJgY4u7WkOVk7MwMm5wMExbnQQN1k93CDjk6gbVofdYSaUZX58wE/Hrb9HZwyDyPff/s4IHW7KDVMbpYbtID0jMzDmvKTzQbQxA7oa21n8IspxWrVqRBVYksqtCUxLbKHzwzOb86dDX9JzIFdIwyGN9hdOhRjjijRz+px+aM7d6zM+U39lU2i1yECnz4ep5J87YgxXUqnei5vAvZFtRykpzB5577YgJC8gJUgdpbR861M8UWWSN0yUhyOCuCBLZEcAe91t/EuNV68BIb0j97Tpx3Mqe/iV3iMPtC5kwE4RzI+y2YOz96wvmuWYpadiKonjVnTmVZajEoNX1F6N+xfzZ9e4y67wg2sGph2HN9pTTWT3bW3il/Cbg2XR2g2bPnlfUbNrSc+9MJnOfOnhs01Hop/a4Zr4XlyWc/F+e6IqPd6T0kvw1THiec3s+ctbNnM6/D73Im6ALyevbc6VRC0AGcliaTEOr368MBSDgSwLTUzMfRBCbV5+DA2gN+ARAypXYyNz09OetkjTNI37mWtbcnAnflhuSLbnSODZpes3p1WbdufWW5XFSZOtlwgF8qSpIhWlKOHKzlcM1UdPcLyUhfb0puzJYy206gAxwwg0+mTNAYAFYP5eLbytjYRHTslUt1kj1HlJwcPnIwtor+twdsNEdJ9vnd994LyGQPZSsHBvrC8MrJy3DKrq7INf3Kj2hKXWXB7Rf5pKuatVL9wXeQJZWFdy/nOUxZvb0t3XEjtsqaB2CYPTu6m99l/egSeyF7zMlNb7NBn+bdOaP6Xw14b5UBWy/AhPNOx2WO2dRUnXhvgHFHLWslnz5k1zmvmT0l65daDKSVUpz+dj6sCUCN09+UnrNvAjwbT6eQl5pNrcMu3be5NlnzbgnEWr0w6aHs7krALPPrus6pa1nx5cvdAAAgAElEQVQze9b0PluHxqf0THSPdoEMmm4FQWSrZm9uC+hN1sm/d68VHEM5b/5OxiQMXem/qRluz8Zm8BFcN/2D44LuyQQTjd8GuFVF05Sbu5b1ph/5sRkf0jajtHd0RncIOv180eKFyQjRZa7FYbcn7LLsvlJQOmn9hrvrSANljsrnrlyOjHs+fWeAZj7tjZtsjz6sSretWoZ+Vr1y4vjp8tmBA2W9eV2Xz2dMjB4WcxFVTAAD/5//8JcpkWX/zRizTnVsQl/OMhCUvnUvwRnmXzHBtatXa1A6oy22KeQjrTaWJjhjo61DXevZZfj6UM5ZKnmmp1sZQzwAxjF0ZA/4QQGyuyuxRdP7yd/gLJNxZ82//dx/++Q+MlQzKhvyzN7+cmDfgZQXtr39+vemv/f9v4mSw+xAMGwCpItyDrNCi/6zO3MhrpVxjVz9+gtqv0yDXtpgkTTHo6eLUa7zYlIec324vPfuB+X7P/pRGRmZiGGnkDasX18efvThIMbmCUBaIbNqrqUlbRIjipnnrTffLO+8805QR5zgUJlPPv44yBPDTXH+6Z/+m0SRDlalDlxY7lx3V4wkIyJLQ4gZ9z/78z8v5y9cLVczPFKT6LLw5TO+am4FH9DCTRs3lm984xspe+HoYz6h7GehyJUuHx+OI8Mxs4F11sTN/LfrXR/CvFSDHUZEKtva1bkImrWgGV2lI82sdXiha3gPwufAXb16LYGX66F7DRtYK61pbVH6cm79nRSsabWa2tA7fvTRJ2V8rGYc3J+C+NxjT6YBEtONaPvJJ5+Mgs7gtvaKaptTpNGNcZSlUQLQP9Cb6N9hIwt4zhmOCdPF8eGPDGdwHqf10UcfbpUOVCpqhrDW947WidStoVH+3RzkShlZB6H6b8IM1Z2cvnmL29+Bh+paQ8pxTPnF+HgMvGdTtpZ5OnPNR1qSQMc90Chm8N/VyykleOThR3MPCBBZ0vzKsfF7nFJyxcC7hga4phnX/YN+UVLtHeXY4UM56CmjTC/CVJhm/JwskXO0xBCsI4cPlbvv3RilxWgPmQlhmvCAAaWQ3/a8r4ClKadLcCJtP4qfvzNAAFQJWn11UBPz7Chwji+jwTmg9Csb1NE4cwxdFG8L1YOwMcopebhxI86K32OkKDaoF7mC0HIY7lh7R845w+hngnoOPWXo+cj6rL6+nH2OKdm1tsoNKSOGkGLDSsWYydaRB+UTGV43Xvtp4sz09+eZm+ZeRpiBheZAfCjUTOyeg4xgIE5/GjR7usvM7p5y+ODB1FQvWIQF7kYQ3tqIX2lPve/2HZ8G7WOAnCt6LIF7q0HXdyYhEIg5ujoDuJAPEypkShACCM5Cod0ni1JLwTj+V68JcrpiqDkBEMH2rsroBdwxI+WONWvDDjQ2PJpr79m9N3vurFlfDdb6Djzviz/7aTK7d961oaxefXtkwb5ZO+eJXHJQXW/mzO7y+i9fS9bJngtiOTyCGLrKms9dgHRiLHtFPwvGrbEmVjIl4BMEcBTW3n7HrYyMLENDLU7mBoeGar3/bUtSMuq59EBwkuiSoM85P0vTh2mNlXIw1k3z8KHPPsv3oP50l2cRtFaq4IvVkb92rZZ8zJiRvq47br+9ljiePZc9p8vvuPOuyLq/V4LhGYAsyjOc+YZpk85dsgirYiUq8fecIvvm7M0UxCWzMBSmQ+ioc8OpICsCAh/3qE7L4jiqsp7kgG51HcNA582dG3CDA5Meg+mbceTpk8reeLJsuGt9ZBpS6+xxoDlHzvI3v/XbZdu296vzNNBXNty9vqy/a0MtOb5wIYCRABEgIeBYuEB/46yU8AoyMI4KCsgiWXXe7XlmlvXUwa7elS4JCt7dndK67dt3ZP0QtkC99Ts1WaPqxI5k/+gtfTR+JpiKLoSStzLC5Mg97Vsoz4/UfhjVA3R3HEvshMPXs550hcHYKRdcsDjgUgXGOnN2yWPk79rlFs3z7QHcKp1+HXbLAeT8k6MVK1YFqeeQYhutDtdUZagcuhrZ8vF83p+tpQN/8KMfxP6pgBBQsMkBjGR/5syJnfGOsl+CeIAsAMS+eD4kB4Ao8rt/394EvDKodU4aeuW5+W9nx/fZDtl6TiVZ5OzSg84Q0DADZg2vvngxmWX2zDUEsrLbDaDS298byvemLFmQ4PqCGusnayngAhjT0clutvoTrR8biG1NyVPjjDoHrm+vm7+rxCH6JWamRNc1fKcO4GyvSP+VywnkgHJ+lt6a0dHIDZlrfp/OT4lYd8+tviLfrfMJ/25QZGarTIy3Ko5uRu8q21diCDC1btacHdyxU8/epXL3hg3RK55FywNfAu1y07fqndynkmBdyf2VfV+9cjmljnqQvINSNd8TUHS018GlPvymwcGh8knOntLzmrXxzkAs7+3sKTf334AdYNCmezem/JQMpALn0sX0tKlO8j723Xnlh5Dp5rx6zpCdzJ0bnblv34FKlnGz0rZz8P2sVysBsigZ17PnM0/xQeQvF+tw+KVLFtXMXk/NKv5v/8f/HsAMWLF189YAGvRD7bUyr2pm7L1n8jxLF9+WMzM+VmcdDfD/pqayx6myaZWA22M6M+AtErMZHS1g/0bkV5Bq/If9r31KXZV92Py33NPMuFrdQpekbaGtLcFM7ML1oeyPbA/9zb9IOZ6hpQneEUjUsui2XZ++PC39ynGncCktBm3FqpVR0Ayui1J6poLbqKGR64n2GTACBaG0YNLpNgKVLIS6cQwzzOjUmcxsefnlV8uhQ8dLT09vWbxoYRpob1+3JrSbP/7bH2VY2lOffzpML0py1JI/+MBDyUZAePbt25MMj/SnkjJK3cJIsxLSzNUZH80CbpB2bs0KEGlaLIIAIZY6+85f/VV6hcambpT7738oPSiU2bZtH5ajRw6VjjaNndPhFscQV1mUusoFjEZjo0HwHW6Ioemw0CmHgHNLWKFLhFmfjk2jvNL0NjmZNWWUOAdKuwSFA7MHEuQwmoyisjDfo5gxszk8egQgv75vrwgXNNF9CTfjQdlxsnbt3F1efPGFsn//Z5l0LhCraMmy8rnHnqgzbc5V1MhMEnWiFHoyMKMMIwaY9rJp05byyCMPRkY0bEKoMsBNk/cMJY9QtNq8PnZjMmxHUfhLl5Q5A7PLjcmpIK0OQZPC5rh4/qZpnqLhDEv/xuE5p3dFL0NtjBud1FexOk64Uh2HAxrHgTh1/ETKkjQbKsdTjkH5xRlo7wjiM6t/oKy5447sy+59e+JkqO3leCq9cbAbdjMHB3LdlGY6dHVNRiM/pg87WIJnhrUTu9rVq3EkrT/jI6vjORg/zXv6AiA+1ndWkLOryQJKj1uLRYtui8PoUOdgT1dHMRnU1oBIQ169MyXfkACMT44FVaYMKXTlM95XeQTExp4IBKwzxeP3nVUGTE01Ja78z94AAqxZSooWL46SEWww/soq1FXP7OsP4gMx4mA1fXlBwTIPpzt/Uq/dKvtJEK7WurMjjqFnA6bQHdbKc1XGLcHOZO4tmDNXAyUsJ8T7Hjl0MFkLsuf5gSoELzXVM9qC7OjZYvRkVMiSYMAaU7hS8atXrYqxVPIQRG727FC3MtY+gBB7qGTi5OnT2b+ZfXSVYGi8jI2MxLkRyGF8dC/ZMXuU7AhEcmw0zgmGLevPce+cae5AfR6DWtG9cqzmzZ0TxfzRhx/HcYfS62lz5pXxaGr+4fe/X9595+0yl6PdGswq2CPb5JmTklJATmHnjPSfkPf1d9XZYGrknVGOLJl84KGH0mdG7shzU6qYmVcDtZRNZkXW+HOPfS6ygQpacNr0RGHZMYySYf+N3/h6ZMI55Ug4U9aF4VmxXKP4wuhpH3akASn01pj0zlhbC06goJnht7d6MwEZjKI1oudDfb96dSv4Oh6dijXImQJukIuKlnZF/gQDgmRGMgx+R4+U6Sk9a5VZqQFg6B5Bkp7COoh5MD2fly5cSZlaA1zRTeTmswP7s0eMNSpXQTInAlJ85dpg6esfSMa/GTQpK0zvy1w4f/QPfX7H6tvjwGI+o8PJMKfC83z5176Q8kXPjoTA8ycjtWBB1klQldLMmT0J9jAbKTVCPsBpQ+M8b0GdHcXhp7/to99R1ifACLtkERB2Z584hrJvdB82Lw5Ymn/Vz995Z2Qs/Yqtvg8yX2v6l2U9m9EAvq+HlC2Loz1vfsqe2Rqz4+gpDogeEHtgb2UREVOQo82bNscWGqwqA2K/Mo8t/9wo99239da8DdUV3sM96VBgFRpj/oB5bzKgyoeg87MH5mY2k6HWygHZHR+6ohmc+857b7cGtM6r82iQH9yoQ48F2Z3d3eXsufPZfz1s1soZtGeCFGvIV/D/ZFImwLWf+vzn44jTEc5l03dDHynl9PenTp+sPVJz5gZtBwDRbfqFySeA59SJE3Gy9fMCpgW7ytCGR4ezxt6TXqtkMpW90/7qgwB4eK6Ufs6bdwtwbIIPMrVs2coWY10NTpxDVRuczJT3t9g3ya2AGBmKMk773JRBqzqxU84N2/DxRx/leVDBp+dEr+P16znzzhSbSx/UUsFKIuF+wCxnmXwgzJB54cfQi+SXXieTnsN6OqyC/ApE1rlU/gjwdmzfnqwKsIQ+b7JECdwmq6zaR3bp5VdeLvduujcgIvujwoMPc+PG5K25gCmF7e7JrDX77VzyFaylnymt5SOdPH7qVo+b4NToBDoqwDDq8v37Yi+3brkvYBh5p6vtWxIE778b+TDSgL523pE/HTt2Ivt66dL5kNDofQaoChgQ22RQZtErVsq6tWtDXJRS19n9qUiqVNCT5dLlKynB5FP+j3/8J9H3yutkiRsCpmSx9NKh+F5Sx1KUUskhevsHctZr0F5LY+lrPrf1TA9XqWQ3ZD3lrzNnpvoLqEuXscFAOX6n3miVV97fx+8BG+ynvaUf58yuvrOfsTPp8w3o2F+Dnpt0fHc5d+ZsKW3tpe3y+T3TnEpKRcQfOudFizK4klOGTUekqtlv5NpQ5sWMjo/WGv3586NgLAiUQ6mAF9y9Z3fpau9KxoCCp8C279iR6PLkidPlylWOfU/m2kACMYMQ1KT958yJIbPQ6rSlrxwaaCMUnNINu9fSOpEcQh6O/cy/qY3VCxfUvoaku+fOS0NfLUqrKDyEEHvTd7773XJ9ZKQsX7WmPPHEU2XL1i05cJ9+8kl58YWfpSQJRbX6329961t1ttD0jTI+OpryNvWwtW9ntIwasjgwkHS2xadsBA6CqoYaOvWu+j9Sc91+C4UPcDx9IwwYHD2Boeek7FyPc69hkIJI6QbKbiwlrfKKKgjMcU1H86o9m9kc0voyOoigXA9CP2fWnHLvpi3lX/2r/yuNsJYm2agW8sLBpWwWLVyQnqSnn3m23HvvPVFUmGOkhik86LKAFooro5P63FUr03RZncWradwWiDXpVgJOuUEN1YEyRkHYt38agYf4uA5j7Xcg3Bz36XaHYDSZP06Gw8xppgT7e/pyIDnNUs/KBxngmsGaSsmBIARC09beXk6cOpG6TU7dubNnErBTogwppVYd74rCUOaemVOCghbaYWgqA+L6kLzFCxemjIezQali/uKsAQWs+bo71pYpTIGtrNulq1fKzN7uDLW0NtAY6L2gg1PKGeA41MbCszEEDvCypYgO2hPUeb4wqbWoFDln7llr9U/kTAhOOHnWTFkp+QRiKGviiPoe1D8OuGzN4NVkP1x75Zo6t8RZdN44Kgko2ttjcDkJFbmpTcTW6vKF83G8GZG9+/ZGvsNA2FZ7aYAO1lNqmkPY1OgzaBwEipcDODjkvmuSRdP7QZa999nTpzLwz3ny/Ay1/fVHcMZhPn3yZJCnS1cul74Bma9abhS2m88ORJ4S0MyfnzUi9wALhtT9ySPUWpPz4aOVjnb+okVlwbz5CfBRmU+M1TlcQ1cH4ygBCZxrwRFn1zwL/219EmBqVp0cS4AO2RUAHTt6Is+MAcx5PnG89ojJgOzffyDAj8zHV7/6a2XX9u1x3voH9IB1Rg+SDfsvEyfYU6ePprarR6bjbMrB9PV5foGHrIBPSlLWYn66rc54GEZCUHsv7EdlL+wrL730QpDJpz73ZOThnXfezno/++yzcZQFSnsP7AlL47e+9d+kYXvnrl0xzNH5hw+nDBaoEvrZkydiS4BBehqsy2uvvVo+/OCD1JILgKDwHBHyVgP9qeyTc86R8oy1341+68+7NWxFr7/5RjLM6XPp7oo9EIwma9jKZArI9CjZN5kL8lXLiAbzrMNmiC3kuN6MLXLuFi1c0iovmsx5cY5cnxORsr3OrrJi5eoAZz7mjynloA/0b8qs0ROe1XPUXroN6XH8yle+WmZMt5XXX3s1P5PNCRX9jBkpC3vsyQdjiwOAAO+u1tk7wBwyTY8G1GlrC4hy8QLQ8XgCM0HpnDmzyoVLF+LAKZcj1/b8ueeeyxmiT5OdOnE8+g9ZgTJOHzJkjxo7BtiI8yUoQaPeGieBmcvf2ReOJP3VVFPIYDeEIBD78xfOxj+Q8TLvjK1Fqd842ezlqlVrop/cn+3GAKZkni8ic7Ny1YqyYcP69AhxcDn4iHzIiwCN7uno7Mre1BKj6xlv8Oijj6dhW+mgoMWYCOV0ccLa2sLgyJabg3MF+9rAQBxQ+2SmklKkWpo9mYoWgTgn2zk7hek1Ohv1eLU59pNfA+CBMvOJNmdO4eoEYXp26PTaC9lV2mR4Ll7I/svMOkfKFSlP8s7HII+efc+uXXEE6R426+FHHokePnxE/8bZPDufx5pXkMhA2DkBQDiFFUBrz71lnxoq/ya7pbdBoKGhvgZ/ayPzKQdqsZ/5OTCE043W27murJ6VqY7uCGtjWHfbM8OKbTCTixw22a+wdPX2BjT8xS9+kcCN3aIL+JSCxCZg+f+Zus8gva/sPPC3A9BoNFI3cg4EwAyCaZjDBA6HpGZIhZVWo5VlW9Y61mpV+2U/eavWXn/bKnvXsste2buW5JFGEzkccjjMOWBAggRB5JxzanROW7/nvn9YXcUiuvvt973/e8898TnPoRcQVrGTiFWa3lV6nN2tJDnu48rcyyCLuuvAWYGMqvihw4djIw0Otf/eo4HGsqFsoPuGoZXzzH6HLjzOM4a0hbHjztv3627YUA7s39+yJXNqi0J7e2SJHvW60yclpivShz1C+S6A81r6gFxK6NeqIAKsnqAM3E/nTXbsAz/F9xJngp6Ba0O1Z7EfhEwifGX8E3DNOlBdjyPY3miSXrdvuj3JkdOnEMOcTyCG6Oqer9xXXn/ttSQpHn7g4coC3NOd5ELQG3xVOkmmhK6ZNacMXLmcGX7pzU/ffsx8zjrsep0VzWVdqp8CYD9zNwVJ3s/cMn23/Pu5ffPLtSuXIjcNxLT2k01P8oYPzB4InsBCUeuHECukTMgqwOvqzB/BkH0cn5gs7739rlxTaeu/tG/KDx1yM2VUpO1QlOocZmUEaiudbR6gznsJ7rg1aLC9s6NMtSbjeh02Ck4OY+QwZYBMjz544FA5euxEmTPH5GtMPEejIM+dP5OAR5ROwDUuuph/7+//YZTQn//5n2fR8LIM4Ttvv1nuuvvuctddd+V7dKYcZA7i66+/WlavWln+8A//qM4qWFj5tq0DtrajtOcigsT93//+35abb7mtrF6/MVAlCtrBMnxvv/VWefH55wMp+5//+E9aLB6DZfVqsyP6MqVdhtdFcfjDY5XrO5mxQGZqhtfhciRDPdvfHwXUlEplr/Qa9fZWRhkwJgoo8JG/hUsNScRUWxRV79y5Mf5gaQyEy5Q9P38xWQeZ8J27d2aNBmTiUn/55VdCRchAfrlzZ8rhX33sG6HsPnDgUJwma4pgjo0ng+pidE0HRThYfve7vxdIjOm+J04cy/o4kVjRzNHZZmbN6FgUvEqbDBDFSCApZZKGClAgZfqufQnl5JIl5blf//Wck3kYfk7JhdHp0sVk4O2vBrmbbrulspe1qNAJdGXsulbWrFwThcEYOkcGiCNtUFd6VUZGQzBByS8IPeuGGAkGGu6YA+aqykwtXbIsytHN5YgKrEEU77rrnnxG5hpcuZh7ADtNPrHQ1aDoXBTbgw88WCtNJyrVtObna1evxoiF7Wt0JNDPVWvWVJatDBtcECfbvoANqQhwjtwzhogSQkE6OlL7oCjyBQvnR7axmfh8XxqqwRNVwjj+7uB1LLTBXbPnxHhTvJxkMk9BSXbs2VPhU5i9DMxUmXzKEMgdO+KEa6rV5KhaQj/EiLW31Ynoi5eURfPnlzfefD3vyyHzxpRkqkWtSdaqK7LJiAA4wJ6dcZRRZXg5kEePH0vGly5QDSKTKL5n/K2qU4aOyixNTeVcVLN87rEjR0p7aYt8UpSenbG2FvdtqUFsJ0+2KLJr5k3SxN2k97ynr6v9/SnHczbmgfK2ArGRwaE4otaKTRKVLifTwDp7wKHU6enca79EdyAhp8+dCRTngfsfjCE+d+ZC9q+7q6ucO3smDlJPz+w0Zff1zk+C4q//+q/SZwbe1NneUfbtP5BsVwN3IM+RZf0lJ05kHZDCgaS1GZy5MfImAACNcm/XrV1Xzp67EMfC81Yq1cEyMFhlmFPBSRMQyUzfsHZdElWCIbLkv/RvDQ5kbgfnbMmSZdHFoBnWxlnEIGfeieozh1NA4XkFSz7HvpMbMGAU2XRTKnGXL1UY6+XLgSVzaOy1bDdZIxOa9ekZFRf3xV6fOH0qg6XpB/dHFl6FV4AroKJrHn740UAZUYTLHPsZxIKZMC78ho03lkUtJkCVD3fzxg36/Nanv2/v3t3RG7U6CarTk+cBkWBTONoC83vvu68cOnIkFXM21Z53dXQmyLp46VKQAyoiEhYjQ8PZX9AtiQi6XYWWLjp9/kgqWPS/Bnl+hjMVXLibbCp7QW+rcpIfd0ESxu8REXit5IZnlZDivNINEkkSSvY6FWTZtra2VCw42qij3dvap9sZJix3tUmq0c/e56577gzLWu7q9K5UW+ylBA4KbFBijotsPb2i0iCJUWdotJULFy7GQSdzqKqXLl6Wtbz91psJrHw2eCr95/wNSQ3U7diR2jc0Z076d9kONj1J2mVLo8dUSAcGh3LvfvM3fzsQvN0795S/8wd/t1y+LKEzEjkL/XPPrPQNst3DGatwIQEJWyLQcbcEE8dOnCi7du8sPbO6y7eefKp0dU4PgqXZF2dRm7c9Z312Ooxsh9Dg3PlUYBp4KN+qTno/nzvGhkqG6PXc/sXn+Xy6MMlatubatXLy+InobAkW1QTBCvbXDPAdqdUSX2wH+aEHJZzAh9g2ur6ZY6Ki5m7ZP+tNAm32nOzd2++8laSGVgLOrwBJ4Oq+eR0bSV5RgOvhZLMky8MUZx7YtYH4jio9PtN6kBSpGPv7Bn7m3whAyECDVqCr3HtB+MT4ZCoyfCm6zR6RzbDBZSQA+OL5BJqe12d6n1QmzIMZGozskw37KcEJgi0BSD94Ls/RkCckiXWNP2x4O5pnjrO+VWRAYOR1hh8dsGSpwcVHcoeaoca1itURmnnvNTgwHLKapsp15YperUr+Ffs0d26l/UfFfdqgXRDogRqEtfxqsu++BPExMpxEqPYQuvXEyWNJVAwPDYb9D6mLVge/3717X3n55ZcC7/8n/+yfZv+2bv0wZFgG0wqO+lo07BJxfBWMj9OmV9blpidK9UUi2b0okvwtaKEkcju73AwLHa8wRhVk50RPCEbmzp6bO5KqT4sMo96ZSp4URAhE0LAe9onopo7O9soEOXAtsi/p0jA8Y5hLxW/OnDKtq7uOgjFKAzx4fDxIIwGSQfbsRdv50zumKu6tDqms5aXKmiKg4QQ75OA5hzX6YECo0V1zoZLhbZU0PUiahFo9OD40+MaJyfL662+Wl156uaxadUOgWB9+8F4+a9mKpeXpp58p999/XzJplKLP1DNjU0Txb7zxZvl7f+/vJ3KUDXFxwco4eV5rxg4CgRdf/Hnp6517PbNy0803JathrdjKOAAcHgr/X/yrf1E233VvmdvXV+5/4IHagL5vTwYaoiw+fPBghPv3f+/3w7xiEzmfixeiK6wYd4I6t7e3nDx9Ks4GGIvP27lrZ3C3dZpwe5x5F4aDoWHZBYOHdfFd0LBKTVRIm8NMebmjI9hSzydDKFu3KhngicAFRdwMojMDGVm0eGnO54sdn0fp3HzzrcnEbv98Ryo3oZb+6KO8/uabbssk8+9976+TLeZoudgNnEMfQmdHW4a8/cmf/C9lztye8um2T6PA77rn7iglhkMGBfPIxFQpr7zyy2QrMchVqMe0zD4BT/EMlbWolrsZRRjbRx59rNxy8y1RFhwf79fQwaosgXpgPPut3/2dZEM4vc7Cs8hOgnrcsOaGyIwMuEwtZ60yoNVmP30AMuSU+5NPfSuyEwpOmYbOznwuRWfvfTa58zuBpUsnYCDHmWM0rTMwJF/pN8p0+67Q1MoKU+LjI1iRbo4xYuDgtM36ocwotc333lsGrl0tXTO78z7WAOrijnC8ZL8FS7It4HQUK0cC/DAMUrNmxfhxws238DPr4+BxPmS8OPdN47Q9oNwZIc/A6fW8zlowuZYzMjAYzLnkhinpffa4hZUFv5CJ9DWo8V0GjqM/OdlKTHxa2WMWLW7h8bvy/gyJRIRgx9wUTv+B/QfyPqprzpzxss/2XfJC5ljGuA4bVeKujlgyXwgNZv23Kg2FKkvoffTgUL57du7MGayT+BgciAF05yhpGXOZUOfs/FFYkhu9ieSmwW5LSkTnmXOB4WVmdxkZGskdFtzIvGUOwrg5CBOt7Pq16zTY02ViNckPDLSgSJ2BS3JUVcJl8BbMXxSnVWDWDBCEJzZpXaCvF1HWW7X80IEDyW5/9PGWcur06ZytpIH7ymkSCP/n//xnGRiql2Pbtk/K5RbWn+5pAj7V5TTJj01cJ8uosJG2MqNVGWnGgAgAACAASURBVKy9EiNxhDOo99Ch8s0nnwz8EQRK1d4MJqxZr73xSit7PLd884knc09fe+3VkKLowxBMyMTJpCKRIRMCFLqDDMPBs3RmcjV9Rxyer3/jG9GNqJCbSejgRhjIBKKcWAEHo8jgJ5Du6krQY23gzX6vEu8u/OQnP06VnMP8rW89VV782fMJ/uhyQUCqbmO1MVn1iGH92c+eT/Lv3JnzaQp2lzy7gMHnOEO62z04dOhI9D595M5EbjBndXLSZyUBd+XipesUt+QUSU6oiDOnoyd7Q0AEPZzEBx58sBw7dSCJG9XeFSuWtWY+VUYt8llJXpAKVF2GuVH/RZ0pMaOcPl0H/956682xk5IM27ZJhIxHT+uDsieZJzKtIhk8Gz3FKVTx4ihquDbwW/AnA//UU88kwKbbPtn2q8zn8Xp3QfAguKP7VTXp6WaQnzuGXYzO0tsp8JGUOXhgfyuJtKCMjYyXxx//apnW2ZFBq3rXBE2cYckhiTz3CGOUswfzkozkNzijML5KwLa1RS5ktwVi2DY5t1u2/CqBp/fyPipb/p/+wytXyhPffLIcOLQv9lv1V68lGXYnzLFik/fs3RUiGZ89c/rM3Omwtl2+nB4lOid3dLq+jL1BAzzy6KNl967d5YMP30/10hoEAPSLeXccRXtH/7uj5EZFqRlKLbhI1W/ZslQ36RZzjvSCkYVApRb0Rc5TCZishAcy6uTB8yFsQGgg0dP08aStoAXRBZsSDB0+cjSf0UAKPXsDMSfTfs4/Cf11sv89kWH3IwQCBkTr39VcPjkRvUlvxwdr9fs0kDJnloq+LH2ox8GZrgV2zXZw+JyLz1G19kUXsWESsn5ufpsqbFNJRCedRFsp18kQ2I+mx6NBw5BZciWAj8+a2XfLs5f8X6/L4PjJydx1yc3t2z/LPWDvH37okbJ4ybJUHwVGnknCTJCTwaKXLmWNe3btydB1+kalCCnHts8+Se+4/vNKJFVROYJE1RXn9Mgjj+S97D392EDPJeIRZtyx6c4kRQaHrmVNYiL6cs/evWFgXLN6XTl39kLQR2MjY2XT5ttTzZo5sytVUUgG5xMiLlXN8xcyKoMcj46P1nNxHteu5V6p2rFF165eLpvv2JzAg382zCdj+zva45tLhFY48ryc/ZWrlzOwWIJIMkzS0zqdGR0hKW/P9+3dV/Vx94wQKhi6W6ncZ+Usso6MiVExrTOHGmicvVPZCRttF7jqlQTI+hb1MrX9+Pt/OvXzn/8sSodhpQAFFx6yKS9OTrWmvSfA0bynJCVzU5JZTuM4hhVsCq1orUxWbF3lUieslzMLR5byxEkZzDkxzKosX/nK/RFyQ8X65vdWOEL/tThG6DRhA0+eOp1ynSCCY95g9Dm6DS4ShbLsDQWT4Zym4K5cmcyfykkgAVgk0NBdvVReeP7n5eChY2VGl8Fq+PyvxnF1WcFs4Bc5fuiVv/a1x+OwicZVN1ScHCxFEVaqFp0mZW+zm2Z6lZjqdKoknYsxkLm3v6oFnPblK1Ylg3b8xLEIH/ymDEhYTebNjdOXwV0d7ZVTfGIi8CwOjMvtAhBSOPk6oM6g1bZArQ4dPFpee/X1QARuvunWBDyVAcV5vJcSvmravLmCkIuhJ+VshonsxPE4hvfe/5Uofc/uuZatXF7m9s5rVSzO1JkdS5aEXtZ0bg4Rh55TIBOgdK4HplIum2U0lKwcBSKIDQFCZ0eaP+PInDubs3BZMNH8l//y/yb4mDcPzh7k6HwgCTLJHE7Zd+/N4W1YA52xzwV7kFGHoaeYGQwBAmUh8BLcciaapk2XxPqxtvndAw88mAvGSAcH3tlZDhzc28K018qdCxvlZtgtSAdGqjOn42Q0mGg/s3YXkmMyUWS35sewkeUF5hH1zKo0z62Msb32enITTL0p4xfqfJNaTWwr8xf0JQhhKJSoKUoBsYoWpUbOZAdlZhkb62gy8zVzfzHvoTJlz1WLvI9gkcz6v30VUPs7Ckg/gX2Q8XdX3XEGnUNoSCgIiwwzB6oJKL0ujd+XLsa4c/IlUTBtkVvnIiNuH2Gjk13D7HLlShzQGILJyoxEEdoXmHOOGaOgokDxSizArgt2fIbyvKQAGZP1kknffOddWb8MMEUqI2qdjLP3ZcRlWRlMGbxQjGOIySyVebmT7vx1coaurihg1Rl3kWxWVsSa4CALs+bOigNjT6wH/ICsciyCNV/AuZmTzP7Ro8cCD123tjrDaULWXL2i0qgyzBxUMrlly5Y65+HU2VY2uw5adf8CtTEHrbs2YtOdYRbrnZv7kGZZyQgUoSjqWxlt3ze635k3zgidIhNoDapQM2dgmTofmNtTTz0VKCtZ9cU5cY88L3p/X8hlZOBkia1Z9tnZgw0J6PRtOpfzZw3eqzAHd4Px8z4gj5JbGoLpOL2IHF+25MSJk8mo0q1kR5WGo85hA0t2Fj/84Q9as3lK5NnrwE4E07198wM9JYeC8meeeSYjCgQI7pvP46hYP6cjWd2u2ncVpsxptQ+CAwt2smgJdqurgU25M0ODo0noYGAS+JEjMmtaOX0WKuWJsYKp0vPSzw89/FBIU9gdTqT7ad8EY2yaOUtggNWZuFLWrVsbHcLRZTMxl9aJ5kgrSmCJMqxgWGRUQk/SggNDvkFgyNXV/jqXYsj97O0tO3fuDqEOfQViTZaMP1CZWbF8aWZJ0YNh+rpWoWJkWoWE47hs6YqyY+f28qMf/aD88R//cVm5YkUSd2Swye42SQaO1yuvvJLK87eeejpVAcEZm4Bqf1b37DI4UAlrJIK2bt2aexJbcroyjCFOoUfdO/c99v7yhcD57DX565jWGZKR2udWR2PwOVRr6CS6o4HN820Cfxqt88tUbfXIgIHrWYyuaqvEDJKPq1etuV5tSO+GSgfWxK4ZWefMGRgt+7N2ydPMzBsfy2v4DpIBjU+BSY9M0umeCY33klZvtOHDDW00Rx0DrGoweWmCbFA2CTD6IL5Jz8zYWDYQDMjdVuWUpJW4rD1fbOLNuZeem55okq+CD7pLkOeu0TGGbadaeeFCgiY2xV2xh2xjw9JJl2bMxuRUkqYCBDpHIBi4U6DzA625SX0hVVkQKGKd/+O57I1meD6lpBYUB7+QnpjPd8rMlcly9Nix9L344jPdvfmO+Fd0mOSaPbQu/gcyEYFVhpgPDGaopkTx6pV19IS7nqrpPOQVWFFHkzyTVKCXJS48h/tO7kOoYl9Wrc599PnvvP1W9kTluoHcWRt70+hXMt4wjyH22vrJ1rJm5eroCnLhvbwve/zhlo9yv265fVP+nuxjWWv6VTi6eqPPnjoVeyEx4ZluufWm2Dl/4z0F25HFT7bkft5/7/3lO99+tgaWy+pZ8XGD4sl8yqFy6dz56Fr7F6KTseHcoejszmnRsWTEl2d1NvS3WEHFqhJx9eas6Qt2kC/zwYcfxK9OEaO9PQGt53WHyIb3cS/spzOrozkWRhewHyqufX32qjt36eRJMtMZSG/bp1t+MbV165ZAkCje+iF1+q3AI8xqmbI7nkas4PSKJqw6DdZB6Y9oMtw1CuxKRadphmuiW2xDL7zwQlm4aFkZGhoJVI1DsXTZohhpFMgzQ4gwuxw6fCCXZvnSVXno1WtWJDPGGGZi7MC1Mmfu7FxEWNswKPUtTATOMfGgnDf/cb4C8WpvS3QbvN/kRHnn7XfLm2+9lwGmSl0MFuc4mPWOjjqzYGy4/P7v/53yjW98vYWhlKnFlDUZ51yw4avJqnA4KVZBX4X3VfhMhWtgoIONHs4BOpBaqlWyG06pTmaV0+H7mpWYysVt+nEo1fDR42NvTb/2eY1iFCBpNLOXL/z8hXLu7MVE9Vi91q1dX44ePZ6gQfQvKPSZmeI8Y2aUqeAIC4zA8Fr/lcr8Nl/f1No4OZQY6qmZs3rSlI+cwCRnEBeOIyIHWTCVMyVUzqxLt2rl6uuXw0XV60XBUpgyH0rLDK6G11D1jo+l0Z/yMc+ir29u2bN39/WsUCpp83qjBOwlI2X4nkD9zbfezCUxJ4RcZY+HR1rGBn578HrpXECX6mWL7tL+No2+tamvNl+CWTkX+/zGm6/GqQaNcQk5Fs6/ZlXnxHlysb33pQsX4xhwmjNDR6m6t7ccOXYodwv7V+ZQrFgVSfI+gjZ/k36r1qwY6xIMa+BNhml+X5xEwxb1BVAgyvyMcMPaJAGgd8CZMmwc7YZtqsniqhgNDQ0E28vwqYq565wicqYJsunloZysUfBB6VhrxSLPSj9SGMO64MrNY6jYaEpWEOQ1DKw1xUHsMSRxPAkJ++IMyVaDRaaEwVVUNDnNTQbQ2Thzipdhlijxu4Zx0N8xNM38BPpIkCPjyyF85plfi5OmohsK754Kr/Ue9FygG5lODRq4IEGUANFegECEGrWtPYEkZ0xmqg5VmwiDpDOyx+62Z7SfAi+MWTK/nlM1gIHmKICyBBce56M7QWkzI0kQU1l/+lJx3b/vYK14XTbTwwyCOs9GQuH4sROp/lU2pa7oKrqPDNFn5Bg5iCrW7Zs3RYYYKrAshswd5KjaIwGnaohKHqeb8+N90n/WguXqvwAlpJc4zeSHnNhve1VnQ81JJlC1zXo/+ujD3HlONMcl2bip8VQw7bcAo6trZvnVlq0JIO6++970fCChqRBLz3Mt8AzZ6YWLF+Q5yMn2z8FPoWRrhn5yfCpnSU8auEK3WDNbAaKhAlMzvBV6zHEiD/pZJLpUqGRpOaPpkWgRa0isgEmoOgbedORIHBiJP05rrRyCnq2KTiEbklRXrw5mP9InuXdvdOE9995bjh49FMeF7Bll4F6jM2b7/vn/9s8zM4MuY9w5U4GXt4F0XCtvvPF6+mrsgYoqJ+6zzz+LrNOdK1Ysz2wTcDlkO9bmszhMID7kl/xIcIEv2lvyzeF66MGHy6lTx6OL2erRUaydoG7dsb3VDyhl0+2GFJ+KLmiCfEFXKM3DAmp22FSZ3tWZdYCeuSdsegYdnz4TO0bG7RX7C+ZDX3PCnLlKmT5GOl6vaZlsS3AKUia5hh2vCdrdZ2xS6OM5XfSmcRDugPPWo0DvTLZVAgKJLckQwQ2ZrPS2QwmIVHo9F6dcBZXjbk32jCIU1EsmyVjXae4ILTqi66AuwBw4h+68tUrwOXuyjF6dzZM9R5KzcPHCnKOEpfvsWStsqS1ZcrLo55I/vjdoUcsBveeOJLna6nWs83mQBU2G0En1yb7oP3OGgmDsku6fs6ytCmYASTZ0l4GhkVrNPXok+5cZKCO1ryYzDcdG0z/t9RI09l61kE3kNOvzpEPdc3cnlb6xWiHgGzj73bt25nNVSpKBv3IlAYT3kAhjb1Wvz52/kD313PQwOOPF86BzY+WsZvnx8dwBumtscqLuPZ10zf5VX9TdbpuqgWx0Kyjt5FSLMprvWmWFHXDuYMNYBGfPmptgjL1hO1GDkyNyXvvFVicQr1TaWIYrHbJqOLRPwyQpEALxkjiReIf2QBOud4WNFMiCbwrYVOihVoLwGR8vnW3t5VdbPk6CypnQkfb03IXzkecrA9dCrsFnkGhKz6rgYGZP7if99OGHHyQg/t3f/W7p6GyLf6qIQD58ztKlS1IF/3f/7k/Lc99+tjz99K9FHuhGFZ348xl9MhB7O6dFCkJ2I3fTwcTaqu4tlTbcGslMQ+jEp3DeyEEqGoROZZtUIzsq2+AMDJndsWENWixwNFBAwbsZfyPDFUWD+jqjYMYTi7h/XidZZO387955C6I/Dh46UtqOH9461TRrUoQCgPRBdLS1ApVKLecSyWh4aNCOOIZop1vDnZqqSsXttydTWQeMYt6YisNDMYMw3LH5nijQY0eOl+Url6csr9fg1MmzeaClSxeVK1cvBK++/oZbcslXr14Wh2l8fDJZWwEF6MK1a+YPyO4vKSuWrwoMxkFS9ioEMnBK22kSa3PpqhDJWv3wBz8qH370SZkxvVJle3Zfnh9DhS8H/Ud/9EdhtHB59begmGZwOFsp/bXwlJkh1Grot+nJYg8ztgMRrMpwNNKi2KvOqovpZ5jXBG4CnVSWWjM8mmjf/5XeZexdIsFe6HJ7ZlZ6RkOa9MB88kmG+rncn3+2vWzduq2cOH4ygUZf74Ky5Vdbo5wxqlGCk8VMnzll/vyFcWDtL8gJg/6rjz9K4LHhJvC7WplyuRYtXRRHD42z80ej2kURzZ5TfvA3Pwwnu1kjmQE0w1BLVT2UkDWzzCBYM2P+xBNPxMnyWn+vGkfozStAt8gxSLAxTRb3SgInaxAcCDLtSaXfvlzmzO4NJl0J1CWivMwWYMRq9WZmnJKml8o+u3ScsKafzPNQzI0cVDgEXLPMaIV6TZuucbT+jfVxgCmshtmMIiRvKjyUlqypsnelsR0Is8rAUH8glDKsHGDOALy4NcpQcD5VK+H4m8zP7B5zcwYzm4Zjg4lp584dyRLZPzAswQZHjWKmBPa32M9kmsmq18nuUDANs82Vy5diTHx2qrDt1SnIrKSRsWTrnvjGE3FGKnf9RLJXqg3uukQCefP8Eg2CJJ9VyReqs2evGVt3Ezujs6RT7K99IR8cMGed/ZrWWRlyVq2u1dtW71yIEeYvqFTjemBaE8MrBr4/iRqGX/bPmct0MVYUPUVr31B76sEjb56zqWBbo+fX1+Je+bmsd5gaJ9DSHssdoT84ZKqxBuuSGY4Z5jNObYXM1OZh6yYfesPsOSNAVlUFVL1Unugvwa9zdz/sJQddRpXD6tm2bPmoHNh/OPAk76n3RUDnvWTEli9dkTPM4LXpXdeHJzaV+fSUzOxKdeG+B+/POTobfXZ6yewrp8Xz09UqqYI8/xfMOS+OlUqo+yMr2gQ6dK+/NbsMfPNv024LbgU9HEwBC31K33H0yQKmKNAmAZHzGh+dyGBpAdi6G9bnzr35xhuRifSMlFI2blxfNtxYqxPOyGfTJTLq7oLXml/mfjlz95kOIB+y5yBBIEB+J8Cqzd41W+/u+r1sqUoiGacz7LODqbj5Ej3ge064wLkGfFdzp+DbyVWcronJVENUbBscukDLmiVl6BYslWfPnk5l9d5774lss2MPP/Jg9sU6g1wAoeQAgcVNm1ahJl3TU5Fz5wSMXuvLnrsb+/btyevXb7gxsmsNAu+5c3pTYcqsqtOnw6CnWtNUYTmpJ05gR+WYoGVH0Q+SU5mTOMoCR8lACS9nFadj+ow4aDK/7gVoSnRDd1dkWW+MilTTf0heBPr0k/0eGR5LL6DB23Rg6H6vXI6NAJ87e/pcuXi+kohwdjh10AI+iyxIjDVJSPaK78CvMf+EIyYhQ4aWrliRClVDQsJRbOBN9Aed0QQ2Agv3CPS10lWDm01kfTt3fhGHXlVd0o9MZ238CT0t7Nypk+XRRx/LOUV3jJq/0pt1uguCx4waaM1S4ux+uvXT67qaUx8a31BMn4t8IlegCwQMS1Zg0uxJHx+2WTIoEASRr8PPq99Gx2RUwuef1Sw7quwWjS9iJ2vJEM+Jqfg2EjqhPj53Lraf4x5ms5aP5Hccb3qafkRYwwdKdXKski7FlxocDEzd3dIHJ1hJoqyzI72s9BsWTD4TSDan1TrZ5Wkzqs7i94TSHrlI/7XcfTPV3At92J71tMHW/VeTsJMwF8hBEHiOubNmXieBspd79+0LkRJd38Ch4jhPTKQSePfd95Stv/okiaEGtmoum88hM/q39CWlBziECTPqYNtp05PkiA5usa816BH6nAOut6ohVbG2BPxnzqT6Sd/as/ggfD724UpNqvCl6KWw2RUB51jpHxwoL7308ySbBTqCp+NHjqb1wl23du/nP3DicxfOJthavGRJgi+fzY+cv6A3cOkNa9enatiM/2j+3nolxckZX68JwsUEyMkEqALYxAZh/6wEJSHOSq96tXtQLWZC0lPkpBIaDUTGbrrlpti9OhB+ei0U8KM7K/LAfeL/CYzJW1A4YLxaZ1r/lyh1B6qNWRfY6oULl0vbsQMfT4mIPJDoyeaJhClQi/QgFJADGZus0SJnOKVGJdt2TqxJpJN1dsLERBbpJAiB6Momi5JfffW1ZHU2b74nSutnL7wQJwJVJPgUPC2li5ViZveMCNuyZSvKT3/60zI+PpqGtKnJkgYqgv7Z55/GYIO6rFu3PpnOH//4h8GtyhxgOWFsOM8YImQTJaI8k9Lmv//Tf1t27z1clixelgY8iqgplYkumyDjn/zTf5q+Ex+OpWv+fE5JZStLoDM4mL1yEZt+AgqEYjI3QQOxNciiNVG0A+FYhot+vM6Wkf1pbzVgNT1T2UtCTWgmasZCZqKp4MBWey1Hxs84KRyuNG5NTJW33ny3fPrptjSqlqn28tGHH8VIT01WestTZ2Sjx8uc2fMyYwC0wr4vWbyo/PQnP4oC/+7v/16cAJkKz71m3dpy4tSJNCFiZtPgd+3qlQgrKusHH3gocAJ4c5nrLlSC06bVacrpSUFtiVBBALsmmSPfy1LG+cauNDISR0UVKeX5Ds3kl8q5czXjxYlM01mGh05EGaoONsqV09pA1Sh5WenaONyTjHf2ceBasjqezVn52zQnYuJpB/07nM/KYFY0xWc1cXaV2zbdFqPk7wRvwaGjKG1VEzTgejYkCDWLqwJRh5QiY/jaV79Wrg2YlXMmz1ppwjWRYsablwQBuER6gFoD5MD45s6Zl4y+DFuaXgcpi5HsT5oyz5wOfbL3bOi+VQ9krARAnAXKAYSJ0yQAYSgktcmA7Ic7wiFQ4ZMsoDg5oBSsfbEP7jxFh+zB92SUc2bPZFjJlaZeWXnGRqabU9aUnxkMDpBgyf7aSxTBjL074nufxRhSfCAA9pFBhM2ujFuLYjwpPA3gKiOVQGUi8p/hg+PjMXT+nwFrraqbZ+WMSVDEgVm+PLpLn5vf5XlXrMjfZYDu/EoVzZlmrNxZ31O+oFH2Mhjns9aAIGR2IGj2QdaPQR8dq1AaTlEGkl6T2Kh9ToIkVV4BZDNHyd7Db1uXM5SVGxgYDiGFIIssOU/BCNl/4htPZs98LicXjMRdktkVUHHY+/svJ5hcumJZrR62V8PFUNtTThzDR54lfsiJs+WU+5xKS341AQ0Wup7u7rL/IBbHuWXFqlWpGr//3nuRYXttffaK8fa5KsgcGT/DBJeM8KIF0ev0JjptCbCDBw4nydHROT3vBaLlnnkW/6EGhjZQcaJz3V37mgBm+cp8lgQIR4m9EvjYG/K+efOduZuhv05/Rh3+y1mSnIOhr0OMq03kNIHLSGyQR3aODSHXzpdMgD4KsBhuWfr+a1eia8IwecWAvLFU7KzRuSL3uO22W6PvMiNq4fwkzubMmZVqlcytSi2Hxj42UE1n6xnoElAk5wrm7GccdQGMs3en2QtJQDpT0Nje3pmAlsxxFjUrk2G6gwyCOGFBtR76jh4QJLmzQ0OjgY0Jbhh2GWr3iR5HTgNOJ4AEp9YDyMnOtPnZcyLXfo69k/O6es2q6DeVKkFvhchKKM6Iffjyy53X2Uv9vbuHjMY94PAcOnC47N+7P/efTqhsglO554Il0KhMnF++NEgFfxtnanCgLFu6NPoiwQ1K6NmzEvSkqldK5JHMO3e6RXWcwx4oOCg/nTc4mPU3LGOvvPxS7s4N69bnXjeJX+8XCHJnZ3QGPXHp6uUM+xT0V9KIGXFeyatgBxpDYKSaAOrEb2CLVRHIr/PmFCJAEQBCCQh0Nm3eHB8kyeX091Z2O8kEVemwkYGEnj8fvazKn2QFmt5evUQ1OOHQsGmnzpxLEGj9mYuUuXe1hzXyOKNC8II+6OtLZb1Cu+bl77MHrUy8e10r91fKzl1fhmGRz+ezBS8UkWodWytwjW2fXfuUwQiXLFue88kwyrGxrFsCUY9bqmFr1pYTJ0+WtWvX5Ey37/gigSS/IlTDYTq8VNomJyrL2MJF8ZGwe0q8SXxZs31lM9wf58WGb9++IzaqSRyApLJxSdAMDgTive2zzxI4kEd3298LiFU+rEffK32pj80zsZdsJ91Y4Wg9rcGxPQkOnBP5cMf4JvpAoWpq0qBCq6FpyI3K6bSuGQUiC5FHYIczusvpkyfTl+y53O8mgJdcMPiZHUIw4Q5nJl0S9VO5pyuXr8xzRWfPqn3dqq4KH/Q0H2EozMYLynTJRwPdx5ArzYpNFVik1wqyqcWul7uAbn54uNKUe48wPuqj+28zlhQ9JF2bfi0wwsbPbdjY/J2A0DPR8SE1abWjBGU2vSKz7JM2jS8+RyY1r7R9vuWlKUq/adB1GEremEv8XGMrJ2vDxo1hi4JZlkmQRaxK0aFdDN8+HHEwqN1oBqsj2D0TRGWsHD50qLz55ltl22eflxUr1pRr/YPlwMF9yaiBAOnXkcV99713whRmo5977rn87M/+7P8JzSTCApde+VU1YcuWD6NcvvH1J+JcmE/x6quvJHui74eB4vSo6FCmHt6/BUccpn//p/+uHD56snR1dZe+vgU5IILXUCC7nC7lH/7hP8hU6pEhVLoqILVMrCqEkjQDNk0RnzO7KqvhOhBTpCkKBYurJToHWyf5+rlyLufGPsmEESZOB8fQWimvplLTwKM4ubUJW0apZu+cHcPGeeAI1eyMzNF42f7ZjvLBBx+W/qvXSveMnjBQ1KrFWJzf/Qf35swYsgxtHB1LM/qSJYvKX/z5/xdH6B/+k394PSDJsNOeWmm4dInTNyOO0EzsH4b6lY4Y/rmz9YocKfsP7s/lI5ychMC4+qphZxAJJedGVoFjRrFWOtZFUYAUh727nOC3u4yOjEfJ1zPqT0Ce4WoGM168kJ9RjM6gHf56XIZGv9NA8Jy1yb2jDnOcmIiT6e9r1ulk1kW2/TvDvW6/PZfT2crYcDC6Z8/Me9gb7+HfGbA7MVmZ/ubLTFeGEY4v5yIZv8uXMjkcrr6/vw7Fct4y4O7B3Hl9OU8Bd0q/rYyQs1bB5mX+mAAAIABJREFUgrMPJCJG+VTO4K6774oBbuiWBb4CT9838woYd2fMgPtdqHNbmFmyVB0OWdGx0CoziGCOsqEcPCQBoaBXOdQfk0CrM/f84sVLreBiTplqm0jfjGSJ/pE6UM1g10qz7K6Cdtn7MOu1KKIZYut1h3OH4Pf1NPX2pc9CgzkHhGLHxMUBlMiwTpkw8z6sh9zU+S2Tyawx+O69TKT3Y8xVgyh6Z+r/zk//k+dq4HgCuSQpJibSt+Gcao9IHeTLuWSMa/BwNRl9CvfUsRN5NnLNKa3MQfMCbZHttVY6kiH0vgxTEyQJGsH40pdV6iwyyR8GT5JI0oCe4rCCt1l7qMaRX4xPpDGVvJI/jaKMKIfG/XH34M6xXAauJZPa3R3jHhhD94w4w+RD/6PAMnfaxHBBT3d3pUBfsCCvd8/tx/KlS0MZbC+cLbKMDz/4MPqM7vV/5585MAsXpcGbcaWvwJgFa73zezPUkv5zFpIbei3DmtPekcw/ZinrAcntyBTursAcmtlJeiXoY1UNyS49Tu6PCjy5pxs9A/1OZjhTgfS1d9Z5S8kKVzYod5ysVlgPqPSMVLXtq0RH5hdN64i+BAEWLNsj5BqSC4cPHUyvCxIcNuXUiVPpraOL7IfqAEdq44b1qcDYiwcefCCohgwibpuMvEsouZvO2bqt31nT+TLJdKa1OF8Mhs0cqAwcDNX51ThVAibw4InJEkSEswqLnKCkBZMkoyOjFToNkuSZ04t4YF8r+XMtQUh6AhfOr6xpPWbKCU4Gk2BJBfjEiTSyy+yz37UCCJqqojMtd0B/jrvXOPvuDd1PZwt+QKvJFp+DrNkrepAdpquPHj6Wah02NdUbCUZBCdvinjeQmRvWrwuTlztrAOTly2io18dZSzBw5kwxC0oyxufRE3wYspKG+RZcRhDsHnsOjhVdWnX/zNrzppF9ePi60yqB0FSqvam9bKDl/QN6FebFzoVFq62yWkkQpKqg+hFZqb199q9m+EcrlfSsWiU0VFVyE2SZ88gmh/q/rT1QMM8SvYteesmS3DPVOmcoSKZjGmg9feusObOpZq9ZU3aGFn5pRRRcYoticvLsgs0QEBiaOjSU5Ke1CvQlJby357XHgb21RmBY9yefbi3r129sQZsq0sLr2VpVjyQqy1S1K5cuRudhBOtbML+MDY8kU59AZ2IiCQsjEciJ12ZocltJpSaJ1FYv89zevtyhq5fqcGRJLZ/Hz4FiSbW+lRCzZvTk/DZJyBldM7OW+AuzoBZqQoCMqAR5ttdefzXyzifxOkkt+02Xs6uBZvb0lNtuvS2+ChkC86PTOfTW4+4YmzDH8POhoVSm2RaB+oplKxLQpdk+qJALqZAsXLwovuQA+FuXuTeqm3V4Zte0aWWgv0IS6c0GdlyrzlfC5rdxw8bYCT2Op86eLq++8nLO8Xd/57sJ0gSFFcp3MXaanAj0+FHjwyNl6bLluftsxsj4aMG8LAFXmf26g2ySlG3mP5FtsjetY9r1iiiZt17yPa0L7G9MqjVBURKAAr2JyQSAZKkpEoQBcMwgUYOAp0Ue/Ns+2GNJRT45cp/33n2vbNhwU2n7+Y/+w5QsLKe36UfAbiPY4Uz5nazk/fc/UK4OXCuvvfZasPYbb7wpJWEPLqNDeL761a8msuOMhQljciozG5TQRWpKY9///t+UiUmNZ13l8ccfywFeOH8xkT7M9eefb4sCXrJkeXC9pW08xmn3rn2JTgUq8O4yTocOH6zY6TkUVXtpb6tsF5xGaw/8Ya0+Ddzn6AinVQPWf7Xs3b+3fO+/fq+cAJdr7yy3ZZbD7cnU2DQU1+hBfSboGl7xC+fOJiukDJ+M5eWLyXRSWhSSA8IWJDvD+WE4GV6OBoHiIBA+0DFD5sz1sH77yWnWXNs4xqJePReEW+DgbPw9g0YJUQiCApeUkvE+4A4yHOhrQa0OHjxcjh49kRKsga2IAlxu1QL0fJQV2AEnBbRNEATnf8uttyWj+vMXns/n/s53fyeldpcs82p6VRaGg+mGheZor1qxMmXo/qt1MCgHQKVFdgXEqMFtcvYYZ05askenTl4PPuyfjAClorH2sKbt0FaPlQMH98d5hputVbDxKAyXKfM0OqelAZk8zpvbG2e0Dm6rjrO9EwDCRlPOnE2fH4xx57SU31WW7LWzBEECe+KYMsScX+VqDa39w4xKzQRSomAwslmyU8n2gJ0xBINDGQBHHp2L/rCKIxWUnU+Wp6HHDL3wrNkxgvY52aWFi+K8ghL6O46uz6iZfIPsppV7v3JPghFBM4Xr9Xffc08URCALrQnonH4KgoLGrqTq4/0D15TdnCXAn5HKiwzZurU35JlUBpy5DAqngOzpcfJ9c++aoOz4iaNJTIBICFLIumCMsdA4TPkInjgGSvtN1TLN+i2oD1gex4L8M0I18J13fRijbHigOOs35C5zcpxPpqcvmB/8ucnYnMHghicnE1gzfjJs+kUoRnAS6wNxq4F3ZcAT8FHU4KZ/mwq1QpYq25X7Yg379+2PgWZ0BSznz5y7rmOcvfOJfrt4PhUIjqf9c5cEhJkOPa3Cail9FLO1wXJRnXN0/Hh5/LHHwz7G4ejskHmdiLH3e2tQDZa59bsQLpw6mUGRfiZwsw8qCQJGv+MULVyyuDZfh02n9gQ6S8IlI4+AQxAmOEojsjL61FT0GOhM6ND7+tKX1zO7QqvqcNSJ8tm2aqTBhu1LMrk7d1ajJdExMJjnFfTXRMW0MmfenEyxdy56YjI0s1MlaVHkWCCDXcjZJDEyPpbKBxpk+pKeVhH92te+HidQb5MsvL9J9ej0qTh9d99zb3nhhZ8lWxtq6rPnUvV1RnQAWaVTUsVCUX/1auyZrK89zyDnSUPwqpMrQLafn3/+eXWOy1T2AJwLPFMVNNPpR0czrdwZ1AnuZvP0RAdIbqlI+pkh2ZMFdPiW6F+OEDmkr+nWzJ1atCiyImAS+Furf0NKcPzZJ5UAckk+7HMGjS5bnn1yP25Yvz56kRMWHdGa8SHQ0R/DbnM+BD+Zrza9K2yJ7DBosF4COki1HjRcUkkyyzrp6zTnd3S0hk4OxYHVtwQKZz9AwqrTVuGmXi854EsVJ8m7FmmHgMh9DMX+pcs53/4rFdGgR5HtU/2gp/1MBp9Tr1KRqsvMmXE8OV6cSu/rbEEmBbkNtDMDCRP8D6YShhXuvffeTR8VnVH7B41eUH1HkPBZEm+CfYlXWXB7K8kjAGbTUwEfHAxywDquDQxGBuyNJAYdTP9nyKaeiBpPRA6MnGhgtfwpz+6s7Bv/REWBLqlU4fvr2lpMm+SGHhagkBv39eixw9d7KMmwao2v2vNVR4KQXwH759u/SFAJ4puWhCGsl5WIKOejvynoBfD3nUn2qDyR6UaPqqr5/Lr/FwJHVN0D99XE704KKqxZgEueJFLoeggi8ksvGchZE5JDWUcz0sPrGhvDv7NH5JFf4neeRbK9GQDcf0Uf8JexQ4IjiQd62P64R56XLgTdC8ve8HC59Zbb46fQA+k9n9FVhkcGEyRK/Fsf6Cr/BwqADhCYIzjQw1erxfMCTYdU8J4+y1lJAnuuQOGnTUtSpvpYF6Mz+SgCnUULFmXvJRbcYwknBCVr1q2LX75n376y6fbb8x7Hj5/MXpvbJ6HEL2dPBGH8MRU0dtA9DSnMwkW1knjhXHn77Tezpue+8+vx/Z1lU0Vy7th26Qcy2DOju8yeO6+cPHaswp0nxxNcZF6N0aCtuWz+vtKQTyVpJFnrfSV2/c6/yak7Yyj31St63dqu972TnxooV2ZatpIvQg4Eyb6Cppqo7KfVp+yIT8o3c/5G2qxdt760/c1f/Oupt956I0QEt9xyW2vQFEe+LUYljWcy4fPnl6sDg9k8dJPJtGNFwm5w4mSEnYKmjDlBH39YmVgofD9zAO+882756U+fL5cu10FMf/Inf5LM7k9/8nyE4o7N2NEo8pnlxPFT5Wcv/LSsWLm4fPs7z5bdO/eHtU3/znee/XYuOMX74UcfZAbL+g0byzef+FaU28u/+EV54YXno6DMdAA7c6FrJqY7ztuefbvLC8//rJw9f7Hceee95dlnn4sicFEdJuP1k5/8KBv8j//xP0q/0MjwQBTrtGmasGfmQGXTcNg3jhf4AMXFkHIAjhwyI2V+HGsRs4uhxH7rpk3lyMGDuZyUov04evxohJoRDXvW0WoYKB9VL4ZKJmL1mtVRshSYvZbFk0nAduXCrV23Jhk/HOJ41CtF58Uybx7lWRms1q9fVz7/7LNy4tSx9IygIvzi8+1l/4GDeT/l2NOnKyTi6W8/E8WkyR5c6uZbb6kTqqcmo8BE7VPjE/m+/2p15ij+lNvnzc0arTUkCi7cnDnXoR6cs6aZr2L9F6Z3yTlw9BjdUIyfOnkdrkARcBqVlZ0V2AlHxzMyGPaSo8eAkl/n4f+yJaAX4GMZRDl7VmSEXFAsnBSymozXaB3IGhYiysmgqu7uOGFdc6pR9nPnuQb7zPh4FGh1vk9exx9Tmi62QZNNJsy5yq5zSL0nJ1bg7zO8pyyHTCWYzy9efinT5SkUJVhrYzibQY+UMwWhOdXffvGFQax31Gpq94wYUspb8Nj0zMTJuHQxxiF9Nq1G3TCjgDGMVppzf2Pf3nv33fy80lb3BnbqGXxp6rZ/ye4d2FNn8/T1xjD7ymd21AZF7ysrRC9YE2Xn3mdGUIvUgaPtfpAbxscZ+QpUb2AggX6wx+2gqKCy6MYXJsGQXpmRkciqcySHDIcGWdlde+U+MVgcSH1mlKdn4zhQyv7Os/s99iavp2cSFGXI3rz83t9aKygVh5ysYKNhtO2B9dKNDJD9mGqr1UzOCzkEp+JsxHAgdJg9O5UImHBOLhz3lo+3JDDVxO/8Me6B/HE8Oc8cVfvOgVDprMQIxwNBY2AbA8DZkE2TGRRU3nHX5hhTz6vyonFXcE5n0NN6RwRH5mwla92izbdOw0w5kmbfgFScPXuq7N6zO0G7JmQBhuox9qdKVzue3jHN7Nbmc9Eac9Y5sTdsuCFUrRJBSEfA2wQQjOCaVetCjKCv0/fmRqWqOzYWx5XTf/DQvuhEA5CbflDnJKECHmi/3U3PvX79jZFlrzMrQmInDbJdXTV4HR1NlYVTAGqm6kY+nUHIQE6fjlPPhvieHJID+0qH+15m1d+TW0GC95fhZ4fYBtnaJ598Ms+/e8+uOC7sw6ZNbO/sBMXk+YH77w9MlwzTdQm6enoSEPqcI4cPJbj2b86az0kCaMI+n0gAkUF/eit7e1NJsX577GeSOUnKtPpL3c+mkk7erVOvZ3UGa0+Y4CdDMVtsinoh9dbmHreGucaxN3gRrGba9MytcuaSJgsX9kVeFy5YFFmooxb0Ek4E3pes9bTOFjQLo2OtwHl/a9fr5D4eO3IsfYZVP8+KjLC/DRxT5cieucsNYxVHMoxXHR2xf2bl+HtnzwaDTtkjQZj1SjJie7v33jrc1uusl14G2WY76dtNt96amXPOmK65cOlSnkmiM7O3ZNFbEEXQTPtqn/lbMMND6TNoK2dOnUyl3RrBmg2HTlAzNBT7quKpSiDYFui7u+waHcXB87p58/tSiWALw/y3sLKCYj/8Ysf2ll2vTJnVMdTfgHVLz8ulyB253bd3fyiKJef8TGBDpumdprczbK9jFY2QisLMnvwOfEggBTIowcnhloyqZ10Tzu4VMiIJQj+jByQRJbecq8CAXvZlrZJSnjtQO/LYSgy5i9j7/F2zTpUDd1Diwh0IqmLUDMMrGXAqkHcX5W5AV8k0VIIz1puif05z/ze/+WRZvboypEEzuH8SMgK1VG7a2+PXuHfO036SI7LqLMhW7cOaijwIPtGBWxv7YI/oG4G1wINf4W/tFf3njkpaGrjOp+WTBSp74kTZvmN75JhdGQHfb7GbGSDqnOhXcizBJFinM8n2r337O/E76AV9cs0MxhOnTpaly5YEun3+zNmyfsP6BFVsfNOLSk7Iu4RWn9aHqRI/J5X/WTMzmFg/omqtwDmoofHqz7CX/D8ys2L5ylZP+pX4/k3vbce0CoM8fOhAfibJmEAp/WUCdzavVmqc++JFS2sSASNcS57ZL8WM7p7uvC4tAEMQCz2ga7+YomwZNpWG2nA4nuwbalKlIKX6YHVHxmLoZdtCZ6hBqR0zw4wW206lf3Pop05WBg/NWwQT5O3FF1/MtNbxCbNsLpff+q3fzKH84uWXczEESnfdfWdZtBCF9J7y0ksvlE133F6e+bVvl507dqf/BiTgoYcezKb44vzjpjcMbvOmO7P5P/rRD6PMTAaXnTTkk4IKLrBtKhWdQ0cOlRdf+Hk5f/FqefLJp2N8wFqCFb/WH0X2gx/8IM77s89+JwJ/040bc7AyPp6RQz48atr0nig1vUMm71J44Rnv6SkHDxyM0+TyOnDOCSOg2uRSZ5r0yVPh1tfUJXspcwkf7LD27tubC/vwQw9HecvkM6AcEMqJURPtcwxlSsA5GB8ZbhH+B+99WNBQGhja0YGu9VoU54aN68sbr79ezpw9WZ77jd8s69asK1u3fpLZFipjsiSq6xojN925Kdkqswe2bPk4jqJhl87WZSGM+/fuTpnzjjvuzHpcptBGT6u9SS6u4IFylDlw7hSEjL2MFFx68KqtAbXOj3wJqGHvXTpGVsXF70T0jDQKSfuKgQ38R1Yft3uyiMuXt6pXlTyjlkOH6gyM+QtiBGVxGYTKDDa7NWDxcqsnoVJP64+g0LDwyGyMtqGTBo8bzkXeeMOGyN3GjbXJn6xbo/vkDmgCntaCy5kkLyifGB9tBQ8VNkfhMVCBZlrXpTrcE9TCmVgjWtVk6Tharenfh48czPvcsfnOVIJi2LtnlnPnzyaobSZVcwT8HSMukOAI+veOL3fUCpoAHtXwpUt5BmxbDCv4E0WsohVyjZEKt5S14hQ/9PDD2ZvK5tYT5wjW12vdFWeUSmQL9kDxC9QFOglI9EcsgCPvr3Csjo5kwp2jwLqBhanykgfBcAJfjDznasOlcyafDIOAJgFWmljPp9rFCbWPggiy70ullhG0HjCHNLkODSYrniGamPQ0OXZ0BIZWYUVtgfakX+jSxfyNz3PfA08ZHUvwc/vtt0UPSpY4G3fZUGR7W+ED/eXb3/lOZMS6q8NaM7WMH4Vuzc6OE2cvPfeli1cC7eI8yWpVuEpHSF4uX7wSmEqYAcf0H2m0rxUlQgP3T+dyMBcurf0NqiucVhlqn1tJUa5mMPNjjz0Wp19wioYeptuzCaTdSXOesI/R0dZGvjiLKkEgA4GG2eupUnueVq4q3/uv/zUGXqXHutzdjTfdGOgWGVK5sr5vfOObNdCeOScUs1eu9OfM6XyBZTMQUIZUwkp1x2BJCQx6hi7nZKBxRj3Ptjk/hC9kUaKL4Q4zXGuQXXome3oSQMHUkynyx1n7yr1fiVwg5dB8Lvh3t+g9++2uCOqaQYoNWUOtuh+J4++eCCqff/4n5bf+u9/K37G7lalxdrnp5o3R2/QcZiTwVufd9F5ybivb5kB1dEdGrmc0VXw5ehxCZ+DzVfIESWwFnUI/ZY7N2bOpzNon1QVyDpqnyiPLK/gDX3RXDHkG8RYsqqjQ5d6XU+u9PS+58nzWLUkX1spWU727TadKUtFLd999Z2SXg8mWS5wIOOkyA69TERobK++/925m6dDhzpQsCHrYTgOTNaELfNx/TmOT9CFnMrnmiqSiNT6WhJdBsuA3ko3upWBgYMj4Cj2ytTLBwcx8rPnzY5/cZwFo7dlpTyIi1LqXaoWMXkBX3NszK+dWG7/bQ+CCEct94vStXru2TJ8xPfvPrsb5LVNJ4lxr3ZEZXdMzyoEN4oT7Ys/TE9PWHkibSi5Hks7WBsCHULEkx5XkaLjMaZELSLY0yIYG8mS9dajyythsesdeO6/MKDt5IggI3yMnEpBxhsHZoSA4ngIiFVDvrbrLeRfo0NWer2GBROQgcKED9OsGom1Y5GjVLw2kLeQirWZ5z0iPBuLPEV+4KNUI+9UEWnwudz8N7T09uT/p5dm1u9x4041JLtNpnllyDUxa4pMPi4iKXZLgJPOSO6Be9Ar7Ry4aMhsBLr3On6hEQnU0AgcbtJTM+Dt32BmRn8CnWjOxyLu7CuKpWCBIsRcYVt1TFcUKJ6sBp4qj51DJYvPdLe+JvEVEVvtzIT4MhJ+bPZTgHxgaKo9/9Wvlk61b8j43rNtQ4dAzKqMa+woCvRME/7bbwzjK/5X4QjYlMIgPdfhAue8rX0ki/vjRo9FT5El/qqBDsDrFbzYGoa+vTO+oLML2y+fq+XTe+v7oBv6rZ/PegnZQ3I8/+jhB7i0333qdGtqdplv4/kOjg+WxRx8vb775ehJJ/E5raJK0ZJJeq/vWERIdAar70MysSpA5og98Kv42noCTJ0+XwcGR0tZ/fvdUXtBqGpNFCL1yWNU6EiB0TKtlToPmkkHq1sBaA5q8HiEBGmQ0gi3WkQY606rGpinro48/KmPjE2XW7N4w6axevbY88cQ3yvDoYC7z/D6lNJN028vk1FiclMmJOqMHAYAmTxkPWU247Vq6XhvlnwGUJ05laB1nXFbykYcfScZZeazCTtBy1lL5yVMnyv/1r/9NmT6jp/z2b//eddwthwh856WXXszwO5f0D/7gD0IPOauHQ4J9rGJ6OW/YvQhe06/EkDAYDYmALJSMq4uBncpFbjLdAkSVsOHhsfz9ZKmwFGvNMKeGdaI19d4FduF8MVZ+T/gInf8cOvjSxUsXAiHBAw1KtmvXngiFYAfU5Z6774kjTOFv+2xr9vzOzXUIqMDMGVVq2v7y4IMPlVtvvzVZl2RqTp8uc/vmhj3FPsCjU4BzZ82KLOi9IuCGAAoADx81FHVhAj8OraDm/fffjVOvfC/z4HMFPGFoWlyHoXHyfBaFam++//2/Sh+XyhalWSsqdeK7/apycS1GW2Bin9Kw2QqIvUcCz4P7U70Bc1MaVoKW3dQ7Q3Hpz6HQrAkGmhGmjDnN1o+i972tH+VeyH5xAGZ198Tw6BtxxpSD56vzblpzaUwWnjsnWRZBHkrnpuzKKLv0et84UYxp5heYZB+WqD21MlJMZ65QI79zHp99vq3ce8+9qWqRb8FJytStxtHI0FRteHfPfaXJGlteX1+lSkWkoKqA7ndyIsol8JPOzjjaZlGAYPpsz+Q+qkZ4TTOrJ8x1s2cmoKCgOYoCUwFV2FZ6+6L0G3YZSrKZe6QfkKEkLxIp933lvgQqH7z/fpwNgV8DiaGnmgwYeTNvxh0lR59t+zRnJpgX9Am4myFy9lXll3PrtYydO4NKtyZ4OqOjyBTniTGwR+QmjdPTu5JBI2vkkpMerPgdd+bzZevXrtIAWyGA7qoqU9gE58wuI2MjCewF7fZNRpeMgjjUoNmQ0s7IbGUmG86AQWdlfd4PLEBFXQMsIwVuygGhr370wx9FbkBwvcfhg4ditEBtVEL8zv6HiejKxdyXNN5euBDZltiQ/dJY/K1v1aSPWVKSFA0shtNOVjkfKr4cQzOl6F7vI0ABgWFcPSOZJl8cPjOvyBJnWaJhZvesDH2c1tWRjCAD7z1kte+88+44Gju++DLBor0AayH3EjmZ9o5W+url8uCDD8QhhgpAIwxq5s7wjmrG71oMqX2c2QPGeuZ6T1+dA2Gmhpkxgy14a81MCzTs3U9/8uMkK+wXWTxz9lQcsLBYzetN8HD3XXfHSTEwmYPinAXrZEkiTjKFw8zp3vHl9txRWdrNmzeXzZvviNMhSDBTpzKHrYxTc/zYydb+GSjaV3bt3p1AE3SMXnav6DLzMQTgdCg5EjhLQDoX562Hxt2Cy+cIkXWfV+3WnOtMZYJA+lZw0QxS/fDD91NFSs/a+FidPD+rJ0k11TuDTUE4OXGcmFtuvSXrEhQHunrxYtYA2gR2/sqrvyz33nt/ZRecnIq+tw5soWDI7j7dpd9L0u/dd96JzIAMW0OSEIND0SP22BmCWLpLfAG2wX729s2rkKP29jhqdLpg3P6qINMvdJ176z2cIzvgbELJfaEGRuxshVrXDH6Sux0dlfrfzK0TxzK74/KlK9k7/SSpnrYo+FE601fvvf9uufuur0QnsllJDqv69vcnoawCK5gGt/Es9FLNXC/OPTLs3PP7bPfV3gsGwlgZ9tHLGVy+fmNNuoGU0X3kNkRT6U+uwSq9G9TF2Fh8p8pCezX7pDfD59T+37ZyYP++6ELrbaDG6Z26YChqb96TTELDeE+yJtHi/fTYeF6OvnvmvSV2Qezt7d+enxMYVYtBlo9QqdBrW0B6wgzeHRy83v8TNq7WfB932vpSuW6RMvl8elR1RFCHKVeVTrKyMrVeTJXS+tmqBg7+1a99rbIJjo0m0dL4Wz5v//695eDhA9knz5u+qvHxJNhq4ntB7nhDQa7SFN0+IiF6tXzve38ZdjTn4ZkkiNgpcF33+PZNd0SXNKgoCffu6V2pZjWDr/0d3eqZu3t6AiV2VuRy4wbDhRflPH35bGQVZvVhB/U6g+ARglRYWn8leLgiqTor+7+yBXEV0EpIZRjxyEgqYQLkQwcPlIvnzodZ1x6ymSvXriqL9O8MDCUZxDlG/+9vJebccUGne2bvfPl5epMWzK/ENKm4rw9sU4JcoENX7d93IEkqhQF6YcuvPk7C45mnfy1299VXX81z8s+bgoqK7qOPPBq/2wgZA3nbLp7eMUXxOchEwu2V8hVetM6JmSwGhoYOrx38hJPVdb0pumkcSjmvoyOwCTAQjhWl5Gc2BH88ZXjp8pVy8623lQ/f/zgEAwsW9JZvfusb5aGHHioLFywtZ8/gMd9RJibhnG8uB/cfiXP8neeeSXAhUpThc0EdVioApqf2zCpvv/VuHFkP6ILdf//9oaIGNWPk0xsAEy4KP3em/Kt/+X+UkbFSvvMnMZ5BAAAgAElEQVSd5+L4ei8wBULVZLvsiUBHFUmIaF8wOyRzCmfYU2EM1aGpbCGE3j4p485AMtDenteGGSXTyWtPQSYGz55VZs9G8Xmm9F/T+Fun2PsbgkFhuuSc0qbJj9D4TBfF56QZdM6cGDvlU8bljTffqAHp6GTZs3tv5urM6pkTbKqg5cL5s+V//xf/svzoR39T3nv//XLzzbfGaafcZEBBWd5/753s4z/4h/9jIHpHj1ScrzIjdjhQC0YMhGWRCkkvusu9yYgJeBnWto72OPeelWLgqMBqcmh++7f/+zyHxjwXnZKgFF1IDgNFL8tkvziWMimcvjB9tbIBLom/p+RuvPGWrPf111+Ls2qvaz/A5cgkRjJBL6PvXLE2gSZQdLKYjJ9qorN1CevFq9SaTbbJOQ+XscibewLW0ZcKzOW8h+wRJ8nrZd3jYGHg60EEce56cyYyCA4Rg0E29N+ERGEEHvpyztD7UJB+FojN9BmhZswMnNbcF7JNLgQD7hq8PvltFHjFlA/WGSvt7fn3J59+EqiR6qjqjKoNWSO7/vO6hslE1tC9+fijLVFQHKNkeVaujGPQNLRn5tWKpXmtdYRhpjV8NzSvV/vz93DwZIOj4rlBH/1Nw8gXHQJuBBYxNBT4CEejCWw5spxcd0LjLKgBYxYISmvoaO3dwEZXS/6ej5HjfLknjCplKhsdOsvWsDqGlRPrNZyRX3/uNxLUwKqnV2JoKBl6a+O4OoMmyUA+77zjznyu/fMaFYFkvJYtKYMjQ7XHrPVsKnuYqpylismlS7XXxx0gM7KPZifo8+NAkTsZM84hXaXKRycwBpzPt996J86g3knVqmOHjyRpwelbvHRRAhjr0b8lUcGYyowKvKyZIXOu7m6tvo7Ggfn2t59NUohFCCzq+Incqfvvuy8VnT/7T/8xduK5536jLFuyvPzVX/1VMmruLfkVuL740osJ2mQfnTnjuHjRstK3oLcMDPanf0mlEAzBfjnbe+65L+f10x//OMFrZRY0i6bOp4rMDg6UOzbXGSrHj1Y2Mvub+zB3bpIl2z7blnPbsOHGBFwY3FQv7IUgE7saWXWW/iNDZIkegYH3vf/oYZ9vP1VgyCs5kfwgyyq/PpOht+5QGC9dliCXM+MumFWz+c7NSRywZXoGBDsZEDkxlmqVgCYyOHtW+dWvPsnzysSnn3D+gux9KLUNL507J3IigISGoDfcZ3NfPDN5ozfoVvbYmaOYtR46wj1p+gU4OYYrs5MSAfYkE+77r8auOBPrcFcQ/CCToENV2CUxJGOgH/wd2WcXwiDZ0icqWtRKTTYsjfMfWGdrPlLD9gfGKFgeH5tMwkpmllxmGGMCp0vl/NnzCWgFGvQPpw+iA2xFUMqO7tr9Zc4IkUoq610zEtD+4hcvVsd5zqwK2Z3lfC5GD6NKljhkV3/x0kuxpYI350N/qKhkuHSGkQq0lpVDB/aX6Rqxh0ejq0FKJR88PxgeCKSxAZWUoOr8JmGpoiNh7I6Pj45GFtxzdkRlyNlgXmRf2YOrlyuBjfeXIOXcv/PO26k4ksXpCHEmJ2Pf2Vyf6bxVPugQ/VX2T7VGkOJ87KP/B5J3/HhsDUSA84E4UZEl/97Ds/lSSZOIIBfW01T06T160brJF5mXGFEVITf0rp+DY9trDfpkuZnTIoljHdAJnHt7aK/Ik0olR9t6QXn5dXSf33sdP8I6miq2IJmc39caRg+5gqgpc/2mEDipdFayFL4NXUFfNXPg+FQo+xtGvsCiR2u1IP6xIZ2nTtb+IU330yphheeXPKUvyUh61a7plaxrzPDWQLhWRPYl6n61ZUsCW4OVq72tcGSfOWfW7Jwx+4p0B5zdcyU4vQbWtjLvb6+xsiJY8XcpVHTUQgW94H77G2cK6m69fIZA1SfHy/lzZ8qLL/68PHDfA6neez46p5n5KCnFt8EkOzU+fh2twe8ZnxoPeVlHx7RUwM1hRO890H8l1TBBo0RhSDEmazuAfW6g1WTKevTNYUeWqCUzM7t7YhdU5ej2irSoSIG+efOTrEGqYq3uvvVJ6jY+9ujwaIaGZmDokb0fTIlEXfoGEwdiRBE37DMWYrHt0zrT7MdJV372EP7OBlZ8tIbp+gAqOg2XOmUkgvv0k63lpV+8lGnChGKgfzDG5Dd/89dT/jQ40+UV1V24cDZwLrhD2eslSxclY+uChlkicLk6W0WmafFifSHjcWAMPxIdo0D1OwahRt9oVOugoWPHj5Rf/uKXZf+BY+XXvvNsGsVcdFnFSn1XK1Qc6O9+9/cSICkxq2L4d6a2+twltQpF2WLXCSMTFrQW/tlh1SmwQ5VJpb09WFCHA3vOcC5atCQ9QA5OhBtYCXYLPRsa6ubNjePgApw9dy5Gq7KamI2BOpVTWRmCfH/w8KGUlQU6n2zdVj784KNkB7F2cZY5Lt3dXeX3vvs/lJ/+7Ec5v8133J3nV/mhHPp656WKgnjhqWeeiSCDFlFAyAjWrb8hSmzP3l25xGta3OzgFhSaDBODQV4oKVG5S1/n1dQJ6MrzyqycSnvuvBkCWdAdO77Ms6jMqcp9seOz1lDIuckIMfDgbgJT67aWhx56OOX/L774IhlEF6oOI/0y8ifLgMpcmR7JBlgj59bz20/KryllN/0dFEbT26IiySjMW9BbmdhaE3vJFAgQJ7BidAfTFMxoYZpS4VO+5QyAeagaCVA4NoI0wQPYhTsl0HWOqgHkoPYP9OTuaGiGcbUvjBkFvXIl59aMjKvBIMvm+z0IEINY8fVnsq/65WSr7IngMXMZLlwIaUSgqYF2lijrxtHG1CcQlEVhPLDOCXabahAFLPvrruhvJcNprsSrb6YWWsmRercEKBwZkMm77r4nDqNKjfegyCrpQ234D+NhX2+eH0baOXg+ssPx8Jqmp8ZZOcfQArfugPsoE8UZagJBhnHvnt3l8JHD2eunn346jr17KbiHTWY0Zfrst4rxkSNHy1e/+rXrlRpzdRh+96GpZmXAm0r2rFll65YtOU9OlfUFIz4yXK70X86zk7M6RPJ4ziNVr9NngqOHteeQgMnQv37+6muvtDDXG8rhQ0eSMGJ8qj7BAKS6OVUWLVgS8g79jdYH281ICiSdFQcYZLdn9syycs3K8s47b8UpBJVhnGQGG4iGddsHTrwvDoR1N/OMZMZn9cwse0KdaqZOZ3nssa9WTPm1/rJu3YboCmcuGNZL88H7H0Qnc4rhxiUZPD+9L1HFUHPYOZ3WpDJruLRK8E033pw7AIpmDQIfvXVsCJlkALd99ml5+qlnKp7/7NkEf+6UwIPOEmR5f4GdpBpn2jMJdg7sP5g1PvDA/dFTqgucAHfVfVcxsadkSRJKj5IzkMCwrtdfez0Dlh997LFWdtz8nup8uIsqDYJudjbzP2bPavUtjQRuk0GEnR35N52C1MOU8yMHzae5Ifvv8xv2OgHHF9vrgFSoBRUjGXI/q/ChSitNxi9evpz7KjnHRnCIQWHeeOPV3Gt7RFdwUugOjj6Iludnnyc0Go+OhODGnQbnIdP0D5YovVjNfKxKDoNxVB9FJQPRa4r1DPPg6lVrM9aB/Av29EeAenNsZPdvuvmWQN4lwtgHvV2gZIIckGfB48jQSGQf/FAAsXbNmtw3PgZ7KDEh0FHdJsMCMYGZZmhIBnrG5x04tL8FbVubO4i+2udIwHEK2Wa6SNWfHdmzd0+CDTaHbNaxG7NK/+UrScJ1dXcFMq1/0agLOtB98LoHHnw4Qcz5CxcD/dp448Y4mG+/9Xb6sAIbTE/dZGkPLa45IWNBwJh1RHdzzmuVTuW/MqW999bbSdSYKbVIPyIo+8kT0SNsDJni5FZdP6d8YWDlqtVJHJMFci1xxn+x515r3aCTgq0modPA1ugxMs2esK+CIhUnCRGBAX24ulXVdjc58aCg1tP0f1qTJENlxGzLuatC0Pcq58hmZOebcRD9mf3UET3D3jk/8K9du3eVW267PQ60itZdd95VxkYws13M/bcmd+DRhx+L/9c5vTM6+/nnf1oHti5aGj9WgO19BWx3bNqcfaUXPP/NN98W3RLinblzk9hVSeMvuIvOQoVMECzxwvf0PPRjfLWzZ2MD3JtKODUz++556EZJhQwBNupBv2fOo6f89ff/KkzCAoOF8xemqmZNEmGS5x99+EH8imuDA+Xv/t2/n+cPymWqLT4w3/P8ubPRG3wDzwTSd9vtt5ef/ewnCeqe+OY3EwRb2x408tM7M1uufaok0WEt9q3x1ST5w2Y6vatMD0FDDWAFNFevXckaVB755BXFMhb/Tp9OA1Gkr1TTnDv/yTO5H3VGV2e5cOl8gmy2XrzBHvFjg5xqERh4Xejzx0bzHI3PVuGrHVmT10qGt022xWc6cPBwaXvxx/9xSpaVwmDYLCoLGBvJItF4OuyU4MZHo3AMWoK19XMZeg6SyDF0uD5Ms9j07hw2B6g2Kw+nyesv//IvylWNkzNnljvvuCfzBBweBi8ZkAQyrfk7NgTU7KGHH4kS8vcugYyKxr44BbNmtdiPrqYh1ddf/MWfB0p0+y23VRrUFcujfF1UPRoEd+++3WXrr7aWk6cuhISBEfY8FHgzwNK/fd4/+kf/OLCAtWvQyII2tMVg2SvUqIwvoeLscLoYAvuR5tTumTE4yoR+nuz+nNnXHQh7I5vPEWFAKef63HUyMoiKKoSf+/v6u4HrQZi/b7LoYXa5di1Ds0S9gsG9ew6UN994OyVAGGGOked77tefjXJ75/23kq1ef8PG0KfCu1I8MK/Hjh6p6503uyqx1auTfe6Z3RNCApmEY8eOJKDk5HnG4aHROrB03MyitoptHjEnZDDCXSkp96Zat/VXW3L2oFeCRJlhgi37b42UClkSwIAthsb87Ply4sTJvDeHV3bOv50pJcwIiPIr+15XnIsQZpw8EQfDMC+XjcLNkDifYahpe23cbQJncuj8VQRcXO/9wQfvZ8Dp/CWV5UW2U4APskZ2NY+nHM/At8r/Ah9nxyjALoeKdoVZH90t1hZUnvq35uZsnGEzj0lDKWfXZ3DgpnVOT5NqzZRq9LsaB0IwwEDt3bcnWUzGzHv4mawT3D2nxs8YchWQsP10dqbC4m55LZiHf1ecNlaoS+XLL3eVhx96KI2+9k1GjGND0VuX9fqiaFEN+1vBRgPdDLS1BZWRRJARfe3VV+N81bk5temQDNI7zoBMew+6w2foFSF7R1r9bxQx54SMcJIzkPjw4eynrKW1eb7mXqT6NTqaIG8r56m3Nw6yrCJDp0qjz+GxRx+LPhPMcFRfe/21ZB0Z9VS5QEY1uk6fln9LjshCqlqkGXZyKrCsJpHhNeQ3rJH7duXcGkOqf9BzuctklLLnoPr7ph9s3fqNZcf2z+ospt7ecu7MucAc/F6mG37efdXfdfjgkbBI6Z90Fu5fNRQVL20vGdlg9rs6wlxZyRTqTAv7RfbpHXAXeoxz9stf/jKOnS/6VyTM+Uul/uzZ3FH6wvuQR4mv0AeHAht7VG9rQrpeHf1YCyOTqq6piCycf72nQ4Bdq1prQ4TAIdNvA3LrvX2vkbnaq7U5C4kNMtNkcxnjWtHsDhQ0yTdB9IIFlX3q6JE8j/vrTDOTZl5fIBUC9c8/2xa8OQfOl/dm61R+0hPV3habJWniUuzes6e8+87b1XlasiRyD2OOkTNN2HPnlU2bNuV92ENJHIx06esICYghuRX5ICNJT7IDAp1tWz+N00En0h1smqCVQyErD873lfvuz3nTe9Ynk+8+qQzagxMnT8eRQvLjDjhnOhAsUTJScCCqBhXSJ+aOfrrtkwzqnT/frKrjSX7ce8/dkVG6lwxxJFQQv9i+I3Ir2cEWHzi0L/176YFauDgwGQx95FDiDRqBQ5skQWlLgoLMSTQ4j1d++UruYkhULl7MvbI3ztezc8x3bP8iyQqOqSpSw1Sl8ku+oCyMfhDU0odPP/NM3k+wyGaAdUElSAKwke4lXUu/sUcy3pxW6/GZYXRt9XjGR5k7L/pBNfLiuQsh6AFFdT5jIyD4C6IvQ808aUyAYOfB8uWuXXmNaoQvwRTnFNztAsa/M2fK6pWrgoQYnxyLXNGvnml4EClBR1m5anUCodMnT5XLFy8mqXjDhnVl74H9uQ90rYCKXPtefyE/iUw01We20h1039g5cHNfTbJ6+cqlFYVx8mTOxesa/cFPIfj2w36yZZ9v/zy6kKyGZr6nJ7+nn1XSnJ9gkC2lywQG9p28xAnnmGb8A0bU/flMdkFFbcLg0cmp3A2+Ze2luRrmsQ033RynVpDIrlw6fyEIF+dpjZJ/5tDQUfPm98ZmuJP00spVtUpP/6f6wV+a0ZUeMLaGLiTrDpIPY20heJkczxlasztNT+gXzXytUvuQG4fbPguYnNF9991/PVnEr1Cxy3y7DTfGZ2iGnkucsGVf7tyRasZdmzbn7yS92fBmeLMxKl954IGglt5+++18jmoOtlRVIYGXnzV2S9D9z/7Z/1QuXjof/YzVlo7nOxwJ82TtMTp5tN73kA4YSJ8B5tUnlUCwT3N6ZkU26FR3oX+wPz4nvcTWZG9KidwmgdYi/GlG2AiC2EVrcy+jh9mg4cEWmYUiSR2K3BANCN74J3y1WqGqa/LlGWrQhABrvEyakzeG6Ki9LJy/qOzavbe0/Zv/83+dkn1/6qmnr8Mmwqh1vURXYlA5DQyBAAXFL3xrMP9T7HuFu/ggRiV0cS0ojoO3CAqNg/PZ9u1l8WLlXFmo5WEv27F9V2gcN226tew/sLd8+sm2snjh0nLvfXCAp3MoX2zfmd6bZ597Ltmz8G+Pj2cNYdUa8ZBTqay88847yaYYzPj444/HqDSDiZomxSOHD5bvf//7ZWS0LQ6xsqZDrQ1UBg5NxIAwSuilXcSlSxaltGYzXXyXT9DTOFQCHkbfRaToZLD9Qz9wLXfWPiEXwfdN6c7PCYjLIsvle8bPvjWvbcqRvm8YUygdhpEwcJRrv1B/mh8ZZ/04u3buLb98+ZU4NfPm9GX+AEV0152bYyC++PLzCKYSvUCI4RbFoyw8dbIOf1u+ankyJI9/9fFKoTw2EhIGhlrUb4DX7p07oyjXrlmfcz3DoJ0+lSZkiiHzZWDrp+ozcUZVXgSfjzz6WAJD63ChOdKUq7OkcDg/k1OEdzTQx5olqFXFsVEUyobtzc3gRIoH3KlxKClXjmCl7V2cXoTAMMtUnPo6d6AtpXlyVIMQA/cMzq2ThTn3sMXOVxWorQMm+koCVpmPQORmdLcgAfNy+TlEnimNgWkivRz58tkCjt4Fvddn0zDmYee5ei37UeVJcKsyczJGmFLye1qIErIur5X5Y7RkY+27apdsmaxtxfpeyp7alyQkJsYDpwj2dng4hly2jLKwVo67bPyjj3w1a1Vtk8XJzAokI6eqYai9QmPpWZINXbx4YfnxT36Q97z7rnvioOQ8W8xq7jujRHlyVgV31tsEl4yZ93U/ZV+ti/P14UcfxkChBA5l6FXUrxUylh4aQwNPngypgv4t2UsOTAONo9TJDVy/v7VXaIgFMc2sDrINnnb/fQ9E2WcmSVspL7/8ixhnjfeUq94jVTg9Vhw5GXQsYQg4VB4NziQjDbTKvtgHGSm9HRIDUeqd0wNh8vcCbRlA501+yYrzEPwkeGjNIeJgYQoC21DhglmmzD//fHsSNcr0r7/xeoYuC3QXzl8QxSOrSB7cufTnXLxYZs6eWe6//7443RxGDqt7rkpt7aqPKh3gaZ+07pJz1eviS5BNEaxo9WA1s5Kcx5133Z1qoMQQ2fNcnGBrAp/j4KrQ2jeyNqd37vXesfQ49M1PM6t1ChrAnrd/sbvcfPOGcvuttybrnYCqBcMU1LA5zlsiSHU8ybVWZjbVqFQbK2JB5jRQnQy/HY5OUkkh6yoIFy+cj8NjDzhkzoN+cT8C7UYZ2zs3gSeZ4vCr3qpOpdKnT+H0qfLptq2tCv3C7Lt7576wzapcYGVsCkiIfkwBUUO77VwkyG658eZUiq2bjeY4M/DuDrgTx8+zkEt6mLMkOaHXjnNm79s7TCgfyZBVe/bOu2/HKXd/PCsb6p6xP/aaXmWvJE2WLFLpgLKYHgeLcw9irVKfs5rfV7Z9+nntT+ibH1hM/8DVsgf0qlWlNcjRf1/u+DKVEfst0Plvg6/H4tw4a2d/4tjJkEsInlSIjrQG4Fb68lott+/OQn+LRJyKPUiT++/O8QUCJ7/aH7idqiC/RRAHMSHYndc3t6y9oY5lSGBsQGwrmSHQpjPYB/rO39qjxsEFO+LzvPPOm8lcP/LoIyE+so5AGtPPNBH9L9j0LO6YxFjNck+GgEjgyz4uhpY4dy7VZZ9D/0wGlj9RTp4+ETmaPbMnUDFyEqiXHtHu7uwFe7Rz9+74ZCtWrczsQr4Qp7AmnNoSYNBNKnN8nF1f7sodCZqnrdo5NtPvFi1ekN4lMuec2CaVkybhBw7dzOGpAWB4hatT3DMr8k7307XshMBh/4H9SWSyMXWQ8Mw6h8m8P/auszOBgntCvt0lATCd6txk8FGkC2o41e46m2+vnbH3oOsy02bFilSSVHdUhFT19u7f0xqc2545MgZiS4R45pAdtHqu7C8bYq8OHazDUt119hMiCNGF4NA8HT4AcgP6yPoCoZo2vaJxxieiS/lIbK07onpaWx7Gyr79+/NaAVQdZF9bBtL2MDYWiBu57KUXZsxIstj9lgAUUNKd02Z0pUoJmio5MzGGBXdF9JHzoevYUoGW59Q/KwnDrzT3sG2qIrUWLsdyV2mn2ydLkra5X1dq0lPVne1tqv4o1el4SZokESfGWvFCDUQ9A52pYAH1JPhMD7qALbN+FENqgpRs2xN6AcmXu0bnssPVVlbafrKdYHR6V+3tXbI4ep+doMskv/hDDRSdz4LpEyHK3j37S9tf/+W/niJQ4AK1d6Rmlxhy//aBHHb4zOGhWvq2SMrQgTRNYaEDbCu5NAx621RtxIpTOTWVDMErr7wS4/y1rz8ZZipTWgno0NBY6J3XrF1VPvrovfLBBx+VG9ZtLM8+92w5f/5knMkvPt8ZbPo3nvh6GlAJF0fEzI+HHnwoWcAvvtiRpnKXl+DcesstiaRNnE6kNzlZhofrZFql6P/0Z/+pnL9wtXRNnxk4WIYNjaD8G8h8B0LFAUKDDWrkUBaGRU4GvbNOmh8djvFWEaCYKYamiuWCwjAStPQphKViMgJifRwWyrXO+TDg6HIuLYPnAjQVnOZMKBJwFcJKmbjY1pBpwvoKDhzM+96wsQ6EExQcPXy8vPvu+6kMzJmN0KE2pCnjcrQOHz0Y+m2wAg2mX+7clWDN3qH68zm/8Vu/UX7x8i+SyU1Ge8b0DH8TtMhea5Tcs2tnhGp8YqpG+TDV/VfLUoxY/deS0YnT216Zq5wfueBAyj7WKsVU9pAgcY7IDoMieyt71lB/+zsy6pw4Fc5VgKIPCYvP9u1fRMnaP1CDNKDCSXdXdkA4ZcFoaL9bQ+YoFhlZ7GPBgoN+TExmj8Oyldk2ncHGmzAPNiHzxqGQXaVYfXkN+XLxGKdANK9dy3tXVj802BfKTbdVGJmKRFWOQ3GEgjk3y2PatOv9HMFT984rly5wdqrxCfmEORpd1ThRJLKwmrfBgkBlOMOqD2Sb8g1ZBarLFrzUXjCqlF2qDSqaJ44nkNx8x13VAeieUbZ9ui2ZUDLpzGUoOTKYksgEh5zzZ/I1eJDvV69eVY1oi3oaDIguofxTcZicCqzFc3AO/MxnMTia2TkuKn3vvvdueqtAizhuFK8AGs0xGJFsOUigNWuE5tzIKoKIhO1uWqUBFpRy1ugb+4m6XD+irF76v2Z2J+BoaD6tp6Exl70HdeJQ0gmCGs7w3j17s193bNoUvTh/Xp1Sn+rrcCUacPawxyCgenJScb1yJftWSTjMpKkDE4c03S9cGLnlwPi/syEfZD503ypTFy+WEydOpfJEn9jnvt6Fmf11+tTZNNwuWbw4z8Yo2IuU/GfWga2jEyMJNgRAfifwpkPsFSPsMyQa3CvyH5jgmKrmUFi3nBMIo3NRleKg2S93ViLA+2oQ93yZ09HK7nEanIF7bC/dya7uGbEtzlVAa38ZRwFqppJnSr0ZULPKfffeF+itapw9JEuqsnSmQbIMscb5G0BHhobLkaNHEgAx+u4tueT8BFI4aphdpf91d9wFgd74OLatBeXBhx4ub775RgJ5FVB2xT1ztubkOA/QRrJk3XSJKpXkhMBlbGwkCQaZyUZHqwxy9tjW9NkZItrqH3WX6XUZcHTdqmqbbr09mdkKlVwWhwc0yWfXZuiuBBDvf/B+9LWqL4cBlJCDjr5i9Zp1OYPRseHcX5BdgTqdBt1A57KN7MXAQO3rsU8CatUGd8m6nBm7RkbtAafswvlz5czpc3FSOYKSFGAsqehOw+YFPjeR3gIB/e5de6Jv4yiPjubZyBb7Tv9IRIHGqUJU6tqFSRBJ3tk38ptG/TNo1ev8DHJCx5Jn6xZsYP0z0NW+o/8PGkGTeHtHYIRmoUxMTUb/cK7cSXqRvneHJA7oO9Vvssmu+WwyTme4J7LlX365PY7317/29ThZH3/8ceC2bIikYaih00uKvKgOD4Ussc/8H836N2zYEBZOsnrpCrj30tie4WuDucMnT5nDVqtIHFN6XLWG7Zmhz/f0qVSUOL3VviJyKrEldD9/TGUrjeUte+lZQQ4Ft35PngQc7p1AhTOfjHtHe4IMDjN5oaPcG/IOQksnC/ytRwCTfpXRkewX2QRLZJ/th2CWnmaXVNQxG3oPekmA3MDIyEBNcFzIexgwSQ8NpaH/SuatmItSfatLSRqwIfrSQOI0vq9esSqICvuvEioYofOSDJ+cCDJDoANiSN82ZA5NZbMiRC5lwDp547QLQENSNDSQvZEco4exAwoQ2DN35eiRo/bNXGUAACAASURBVIHC+XzPlflSQ8YKzImsNz1FAhO2V+LD80lUkh3VRjD7ZrD51cuXkyBU3QhCanwidso56/v8/6m6z+A+r+xM8BcgQAIgAnPOQaQyqZylVmi13NFu2+McyjM1OzM7rvngmdnvu/Ntaz9s7YTtWdvT9q69Hnfb3W13q9VBmZREUhKVxZwTSJAEEUiQCFu/5/5f2osulpoE8P7ve++5JzznnOfYa/tQ20f0uswOwCUD2PTuCLLpykq8syr2v8ugcLZxVnuZmc2HuFJ+/OKPy5bNt6SKyX1sgErvC9hyh53XyqXLcxbsamzD1A2Of3SXAM9a+D8h0Em/f1v2TJwh69QAyHzmgBcpBeyNfLJxqR5rtcPUQNRsnekaOIUO/GLIRjyfX5E+r66u1hzDa5FDMkmXYNU8duxEadv/6eszFkOx+CKIFIZLDTEhqJmjY8JqMh3T5eq1WldH8dpwCaRmYf49UeyIvhyzNOrgPwbn1VdfDbrx2ONPh8//hz/8u3xPExgFODh4NmxgkB9c+8rZjp84FrpTF3DQUKuZqSAEXmb37rfLyZOn8ncbTpFKBz/xxONRgI8+/Eh6gGqTpFKFEkMO4d/51pvlB9//u3L12lTp650fAbKpnHJCHvShu6ts3rKp/PN//j+U6enJIMcmWDO6LuHZc2cSvHBg7EGTSnMJ61yQa0GvGU41sxASkTkjByUzfwgC5XL7ec86e/Z03gWq0aRfK9PQoigbqCjhYLTsAafCujn6jEIakBcviJE4dfpMeXvnrrJ//6E0qmGy+ejjj7MfShUpyQsXzpWnn3kmM1o06kLQ9DtBCE+dOB5F8K//zR8myJSNknZdvGxJ6Z83kJ4lzibkSn1s39y+DCnNMM2ZEuSOk8AYyJgw2ATeBfKOkFSBb4Y5TlfaXQEFQbdn3p8DSclgdyPkkGKKcL3n9g/EEZOBYIjIlkvqOfqC+npRNVZab8900ci5C1XL3PpjWBJcdnXdLMFxjtYKhWKMBdGQOAaW445Aw7o5NQy/gIBTpoRP2Z51MOScQY6o/W6GpDo7NbYPPvpQnGH7EAailpKiiFMCKu26BMoBka4EF4bYCXQJm3tDpic1cnNMWzLUDE2Nku3uvpkR5OD6bCisr4YumkMkWOewNUGP+nlOoCwshFrg5F6H2rlrTmvw2UjqgUNVOjKaQIf8aSz3TuYNkGsOsuCDka/lKCZbT8dAeZZ3k0EV9Nkne8GJ4Og9/sQTyUT6PQ6t9yRrHAGINvpTQfLRo8cy5LbMTJXPPv2sVX77jxgMFy26mQa3r6Zn64VoSgTJRgYGdlViEcGB9zWjgg5zv5rmWkEJZCzZp+ErQb+cBZBgIUf60uWb9dsCAJkmZcDq8jnAEC1ooD1BSWyvBF8jITu4dpMpLmWuPT11HkpHbTDl3NszpYifflyHcPpD1rq76qBme8HpDoUwxOzSpdTuQ+DdPaVe7Z3t0fOCHGemIbvqmxKAQNZg08aNQe/deTqeMaXXBCpkOTOpZqZvzpJwDg1Na5OJ9XfvwCD5PFlBgJfyFN+TMREM9Aj2U/Ko0V751tXoM8ZWBlAA4mfnDywok1PTKe/jXFcq8FkpcanECwvKkqXLA2RAP2Vbaln1VOSP8YMCYpW0p5xF+pM8kH/08O2GzemF6Jwd0g7BG+c/YwDO1LItJAxNU7gggbPx0MMPJ3jTX2Pg3q23mUW0LE5KhvUO9JfHHn08zjM0kp1TN+/sGrshqxA02ewd7Frnzub3BRZYLukrpTeQZChrzZa2J8Bjs9g8DpPMTxq7p6bLho2bsn76U++ZZ3mO/pJQrbfVHix6tMy0p/QzjdcAyHGDKUdbDHodWSdHJsQYw8O5y3M6u3JWACrymVLartll44ZNOT+y0NvbEx368suvJGCjqypxwo04y7UUrDJU0se7d+3Os2RmfaZ7loxY6Niv5A9d7t7xFRpAUKbFGQkylP7RbXv27MpZAe/cNQ4/0PKGrGTbTBhK7bv+UHdZAAIgSY9ra0hr05PhfSo4dymOLvBi1Zo10fNAQ2Q9eqVkijnu9prfMj1pPlDnTSZIdpJ9+uTTT7IfUPh9B/aXsWtXI2+Cgo7SHl3HtjmT7jlzal8wUACC3TWnjhEYHCyr164uHbNnpycmlM/XJpLZa8YQCHTocTpAX5AsIVDM3nKM3UWBNhkQ4AmABTPeVUaf/gDWJsgcPJffJ8fuj/MiD2TKnaJf3Hn+HABJL41SPedPf4RMaLz2bNtDeheBShzamZn03wFlY2cmJsrZ06dj51XIyHTLrujN8Zl6yzjL7j2/oA6lHMj+zNFrNKujnD97LqDuitXKuS7krgCn9DICmOtwYkMm2/JMDGUBCDs7StecnlQzZNbT1GTslAG/5FFAbc18U/rHXtK5gotm5o8+TWdIR7M13ldmm44TvPPr0udj5l0XCu7r2SN6x3Pt+dHDh+PMy0qRJQAtn8ja9364N3JWK3r64t+x4e6zShd31bnSP0hONm+6JSND6HTBpixpApW26XLq5Inyne/+ddmy6ZbyzDPPJJNCfwoiKoNrZT+WHe/r0adoRo1BwV3l6vXK2keHzp1b5w46L78HWGrOCNA5q60Ge/FxMoC2gkzkgS7jd/4DKVJlC/SsRld5dnrn53ZHR/GXmjiE/HgWX5IOwyKqRx4hQdvopYMzmlE5uZwSCLgGe84ggTPHZePGDXHgHDYjw5iGxWP9+jonZORKonNOCiYXCujMqTNxykV5fteBQDzefff9snHTlvLuu+/FeYbIfvOb30zTKBSQUD373HOlY1Z7+dM//ZM4dr/2a78RGk4NlZghOFZ35++dcaAFUQxha4B3SlO86D3bt7ealTTE2QAGDgvcUPi6X3319TJxfaasWL62TE/NBI0QjFC4ZoJQfMtXLE22qX1WKUtMgb0h4zNSh1r2IE44H0RJNB4GDM2thw7FsDtEiJtoX8MhoXHZgmzPr0Mx0VFDXygMBoFyZjTC4b9kaZwRiAAmj9qoXweVCe5SBnBuMM64plVRsUbvto5Z5YEHHywnTpwsP/nxz8r+/QeDhKp192+1Obs/DsvRo4dDVcpIKg1E0c25sP/Dlyti8vv/9A+CChE6im6mvaSuGL++i6wEYsP69XHcfZOjyKHgNFEa89IUfLCVOl+TGlTnA4WTKvb/XU4KkJzUul0zQtpiCBm9S5eHQoFIWVDm27fdU4O7K8NRrkcOVweCUqXg7JGLL3Uua+LiMq6MsyCe/FKUtQ+kzi1o0u6UD8eOk+28oacuFASOUVi3fm2cwrDKaPA27deAuoF5QcI1pXKWOFhQtQzV0quFsGNqKijjLbfekv20RxAKaXSfaz1S8j4XE5YGbMaIklm0YHGlCR4fj3PgvJWuNdTc1sYhJzvkUfBAWUHheTSUGqVoH8im7zkz95rDQHH5N0GGNLiAwr5VBYesoT/rq2UKcxN4Obc0DS+YH8Wt94gz7L0hObIaKbnRuN1TZx8IWJSDWYuzaPqxqvE6lf1AXxkU1vyHixfz+X6+YS6USfNMGb+U0d24kQZMcscQ1+zFmegxA3fJFH3krMiMPeH8KEtkSDkFvhiVijyuTpmHd5B1CdtLq1QosxXMFNF7dVXP33B0gD4P94HcQvQYPTMvZtpKZgdp2A0LzvDlOLnRlfP0Dk7EmRBY+D5dgbJ98y2bUyKQTNfYePaOboK+a9omazcmaz2zifEG5rob6Qm8PBy9E2KY6ekW9S42pPNlwaIFCdY4NpHVttKiJa2OjNlFBkQDYfTpcMqwUBoCq0QrAdP+/amFlt23fg4ambIPACD7wlni8AAsyLaSCwxCdAlyAD0IQ5cutobXVYfVveegI2ChEyv4pAdyJA4sPe0eZVaXHrTTpwO20NuabfWB0JF+hwyEnUhmL70481oBN5mfysBezgvn1tf69VgZaz+QvfH7jDHQICQvhw4F+OMEsT3kWFkip/4b3/h6KIaPHj9Szp07nXKtBx96MJ8pgwv8A3Zp+KV73W+OCMBE9iFlLi3iE7qGjpiZniwdGsuXLY1jk162sbFUWABnoMdf+epXs0e7d72T0h7vpZTFfwEBGJAEhJyrSgBxa+4JEE8FQ1iqpmdqQMhBCGNab+783O5a9uleX758MXupudc5ydyS50ULl0QXC8BS2nRVH9h0AAh607npyVQKqDQT+OLO6+Hi1IS2dm5vOXTwSMrNa78CsGtWAkVnQX+QReu0Ps+ns4AFjR5jc8mLfVy6eFn2y3Nk29lTgBudCOCZtwDl+qKU4l8YQjJRIquyyHQU0iMABdnV5O7dyA9k3Bm4v7VEpj0zRPgU+z77PO/KRtP1dejh4uijA58fbGW2KyV1b09f7s3IlWEcwOXG1FQ5cfpkspuCNX7C8iXLYkfJMbD2wiDCksNlACXvfO8G9C3ZhyeeerwMXbxUzgyei73kMJKTppHcHjpHe2CIeHUEb7TYCefF9gEA+VD6Yc2caapI2AqyxLZ4jpI2mQV+nXuRrJvKgk69aT3JTJFPTq81OgNBFhvW2CV3ls72e7Iw5Mo78ic9RzktQIltPXXiZG3ib5Xoy9Z2pnTvRuy8/ZEhla1JtYn7O3w5M80CNo+NJzCdmplsMTfKYiplnRVQymfrdRM8kKE33ngtgIR95Muws86yzgCUEaqAEzIM787vAv6yE4IQgSvgyGcylNbOJrMz7gxASZBhf62V7yfTkj6iefOzp+ZNyoKyt+/t3hP9aYyBIBrwweYK6t7/8P1kigR3/CisjHRkWibaSqoCPBuwZO/Z1EMH9uc+KAW3Bu/y/Fe/nH7sg2jVBy8kSyWoZGvdQWA3m4ZoJL2QbbPi//I93QFsf2cGK+CuP43sORd7Y5/Sm3vrrWV8tLIxA9Jqr5WBzlj/5sdOov9XWprxGrJOXXMia/aWjqc3AETsmZ9rEhjpa9fvM16rtWrfseqpmWSQTpw4VdrOnXx/RobDC/shZUWJlq6bmjxa6/3RZPaZsTGdko9DB/Gjr0z0TzFovMSWQQEqm+BoaJytdLtz4pQ71B07dqRfpLunL843h06pkXkqnE6OJacQVeaNyYny+muvlSsjtdEPc9Wq1SvK9/72ewlsvvD0FyrP9qEDKQGzfk5ZQ0HMAC1dZDDeQFmwsEG/J1NjnwnR771X9rz7bjlz5kJZuwbXfHsYzRhFRsDPJVrs7irf/KVvpqZ32913xulBxaeJVsROaJQ9cabsHQFkJClOSvjAgYM5XJeY0ZPlcPgZordqVQK56pwuKvPnDWQvBU8ZHKV29yz2qIpwunCEttY0Lmpxy9ema8LImGXmSkrflqanY+/ej8rLP3+5fPLxp6kNHhgwY2BBuXjxQsoVpUqh/NbCKDCeztt7M4gGtn79F38pzonnE9Bz5wcjIy4Bx4RzeM+27SnnWr1Ko+ue1C4LeAk1RQmZcnEYwMpsp2RxPD0QVVFN1EuLDnlsLAGe35Om5ZydHxoMnefomJlLznH+zawPR4xzw0gqy+AACyIgKYxBQ9gQ5LsHzedEnoudTzBCoZgETakpMXMezsj52QsoFOUrQOPEL0MXnMt8JU4XA2z/XbixkdHy2eefJkilFOwXFAry7F54Tw4aRNUeO08GRN+MRkjPzDDL6xMxrJBZSsrfe7rmxjFqUsKwDqVrZ1pMOxRAsoN9vTdLn5QjZObHwLy8t/V8+tlnKSegBDnaDHXmDbWVBAcMCIUVhTo6FqeKEy9gtIfNbCFrka0zXJfCIq+nTp3IGfoZis8dIs/2y15C8CmvhmoUmMDRcdaQMWhYddKURVRnJxPSz59vGZ+SvgIOC4da4EqOX375Z9nHJ596Mr8jMKJPyIZ7kwzGyZM5Jw63kgaOCWXblIoqPYCWW28zWyUlfy2CBgbaeQuS0ny+dFn2ENJKblYuN4/hYsAOIAJjab8o6J7e7lAsy3gpWRJMhJWruyf7iq1JpqbJ3jp3erCZDO99BIHuuqBHcCU4bYgMyL/eRPJP9gT+w5cqMw697o+AUYDjvunjEOEACTgJ9lsQyPhrrpXxEmB94xu/mPPV9+Y+aeT37wyTjJE+K3sM+URLCij79NOP41Q749vvuDNlPfSSDKg+EMG+5uxXXv55uXj5UnShu+GOkGn3zr7R05wlukJQJ0ObmSIdykTbysT1OkSzzh26WlatXJlMT4YxmvdkwOPFi8k+cFplsQXGMunYBhl7JY118PLJ6DEy666RZ+i/Xgr3lPybfcXpZQdrqWd7Ah3lcitXrUh/yaZNG8vhowcyg2zbPduzX+SB3LBF5rzRsYIAdrE6q9MJtNgwjqVnC3TvuOv2MjM1VS5cHLrJtAmwm9s9N+/BSURGUGvVBVOzIiOCUs7lAw88lDEKWDYRA9hDuoBsYQ4la3FojY1oDaXkcMV5O3EiaCh5QYV/4OD+BGaandl8Ad/JU6fiDMa+tybRKzFuypMFjmQbo6A7tmDBorwffcmO0pfuY4CtsfHcT7qNo5gy4M6OAKvuH/8BOBhK4MuXc0bQbqCcgIVu41zJpihJkjmVdaglthfKww8/HJp1zjx9L+NWB0ci0Kn9e5xU5yLwlY0l4IgRyIVMsOAJKAAYrqyqSt4WxJnNLJeQEy2oQ9YRgcyeUynpjxzNnQIaCl7Y4E0bN9/sMThx6mSc6A2bNqVHYqZMlfnzFpYjxw6Xgf756a/yrtZOV/aqmonjeS1ED0uXLy3XJq6XK2MGpV5JoEr/NCXK7lLA2/7+Vo9EJV1KDwg7umBhdK/skHtJh2WI/PLlcZ5DtJQ+GmxbV3L27mwGSU7PJAhgR32/9uxM1xlyN2omw989k89YGWjH4xcIOLQb0MXscUoJlTinYqgntiM9gTMz8Rn8W/rThi9nXxtmL/ouAY9ho63KDYDR/IH5IQbi1+z9aG8AcH6Td3E+55WqGhWwbFkAJnLq/fi19Ca6dX6YDCv7ldxCe62GYKMEW95JJs0+8HHsO8e8mdclg6O8V/YB2MO2KKOVIACY0MnuAl3KJsjIAvwRH/ATPnz//cqYumVr5I/cAY0PHzmcyposqV0FxeIAJpUhtgZ+7Db9Z7/pR7Np6AnA6MrWcOkz586Vf/vv/6f4g96JH9+w/vIJsFvyGfgR7GhAG6DQhvXxXdyd9Zs2lrPnMCVfiLxkbwcHk51ztyVRDIUeGVYtdTly5VmqTOix5cuWlU8//Sz3HUGQSpLc9wX6mM8lSGS/PUuVDXsCQAeqpiwwbLl1b/mG7C6ZMteHjd6370Bp+8nf/enM6jWr6rRZjUAahiYrZWlIBjSx9sxNv8V1xZ+lLcKQUoNWaQxhoaQJR0PF6zmCBl+iTcL505/8pPz4xZfKlREp+xvl3nvvL08+9VSZpW9j8eIYOF8Gp3kB6bqqGKeT6TAzASpLaNasWRcjYS2hXywlAYeA5e133gqC8fgjj9c+it7e/5/TaSMpctSxg+eGYjwhgYKWSlOHDaLOvFFL/y/+5b8I/Z7yHM8loOj2Kq1frffu7qnTdZtGwQxaNRw0LFK19KTSVpeg3ZydhmUKGUKasi9fiiMUKsP+/lxk+9bQ9VbEszZ4e/mGcpOy58hCPZLqm9GojhiiO9Sp3/3ud8v77+9NVqdjFmU8P4YTs5qMgUCKswjdpYgJEYSbwdyydXP55V/51bynS4VAQF0zhJrSFYTYc0EGFBA6zsAcOHgoTaCcSZE5xVjnyCBcmAxy4cJySsmN7ENDNy2TkHkJ5hioGZ+nt2gkM5KWL1uRcyE/EDpGEfIDbU5dbTekfnGeReHYL5ebrEAh7G+TgePUCmIo/Xf3mNeyLIEYA1CnMlMwtcGdM6RJ2HrvuPP2nItacmfsexkyOdek7e4oA6n3MJkZvDpWUZjevrmV7nPBopBYpB/j+rU45XPNn4J4TFzPpaa4ySLl7q55j3BboKBWMtpWknFRygndIBv2C4NU0xxKFgUc5MzvN02gsoyojjkMHqSfgFJrUDvyr5zCnbsxMRmmMmWG9AClI5Bs+okMIpNJmDevvyxasijlGw37VpO1DMLTasSn4OkLe4NamwKFmtIsDLkyEmn4Wt+P5aw3DhcZc7bew+8yAp988lFQdnTB2GQ4/0pLgRTuAIPJIKS8Y/Wa/J67tW379pRQCVx91j+eKcGgMVyyPc7q8CGATH+cW2UcFsphlFFqAk6Ogmc7MzqEsRVwMuq1MR6tek/Z+/77kQvIs+8ph+Jche0ovTYMYO0nEzx4hjPjXHN+ZXEa4hNOZ6g+ZxtE3BeQxvN8NuUu0CEHzTwpd48cyLzYj0w4D0o6O9kbiCrHZWjoUvn7H/5dEFuylwGsHPXp6Zu9DOTT+ZxslbbqKYEWWyMkUukRPQLkcl/sl6AT8OWrOe+333orGSjP4/SSQX0/9kjZpjtI3+vH4rhypjtQmJrpg+ijZ27AgA+VEXXNLsuWLkng4k6a0XbkCBrx6dw3fQn0hjuHZMV98ZmcP+VAdf7YpRZ6PTelhsApmRWU5O7S7XfcnsCGTvMOd995d/ngAwNBL0emEYH8/u//fpm3oL8cOXYoOtQz2EY6MVSy3T2Z6yCY8N56iQB3AAUlr4Jmzjag7MLloQB8HLWU/axZk/0UEAYx179D/5pv1d8fOWIzEAk4O7TcSr/NpSOjzzzzXOSHnhAgs19KG+0FGyWjw5Fir+0NmaH79LVeujQUPbR8eSWMIFscjzOnOThD0XPkUOadU0s3b92yJSV25Bk1PBY3tpuzmn6XWXWul3d2xwTFPt96/I7gmrNMnulVTgxd07BuOnP7ILiiAysjbFf0OHvCeWJr+DPLly8rbe0zseHs9dYtWxMEOU8BCZ2lx0/Jm4oVaD29xeHv6erO/sWJD8kPApgzuTf6l1JSffxY7uvW226rRAitqfHkzxfd4fsY7fQ/eifnCCgxlqCnu/YDD50fioMHEOIAkxfZwQoyYtocvklFTL8KDmTHsvdXhsuu3bsi4/oI0/fYcnxDpCF7ZGB7b1/eS6BMH+phEZBWsoZFAVfZfpllMmqf6EU6EViRQZNTk7G9MieZe9Ji0eLbsFEXZQAnrrZ6DmvfsywaeWrIJIAN5B7oQn60IXDI44v2VtTfc/WaATC8Q+a9heGslJ++9ONUH5g1xMkmr943mbluBBL98R35OO99sDe+REZe6GntrfTQtWy59gYns7RmbWS/qdiottYokAPpeV63YcPNWUH8TUE+mx12RyWHxiDs3hXdpSXDvfSVALWvL0HGBFABG2sPf6Fm/+b198c/FCCxg0rZnCPgFGAUv7iVIePsW9OjTzwWPYuA5vbb6kyi2vsmk2ZuniqmGmTueOuN8tu//bspWSTr2g4AnOzv7XfclSyYvQdcmvHmbm+/556UYx/YfyB7s3HzxgRmglrvTae5v/xFARX9Ra80MuK9yK0ER0pDO+qsI5ncplXDnXZeAKDJGxPl+S99KX45HQBUthfAG/bF32V9AQxr165PCwl/hI/g3e15mI+XLS9nTp/JvXro4YfKB3s/Km3//t/85sw9995THn3ksSgbwlln6MxJWYzN9xBf7R21Jyd1xa1Im4J3KRmLzCBpBSuZ2NsaFsbweA4651deebXM7UVlqbl/uPzCL3w56JnPZrRNsOVEUsA1i0EJ1Tp5xs8hUG6V/1/DeaU1tKAMaGqfVf7sz/9bLu3v/tbvBmWsrDdTuVS1obA9gc6OnTvLyLBSiRrAOUwlCRAKTjilq0/gd3/vd+JIrFixrPT19WTdUsaLFkNzuuvFn64N8rVXZDjIhEvKiU+EyygNnq8OZWYx1DrCSkeKvWJWyjAIHmYwAYPD5kTw0nGe25dm+FudC4SJzCTohUFWmxKwtjYMS71BxDkJP/zhj5KF46hOT7WlWZcBpiD/+q//e/b5ueeeSSTNmU+2bvOmTPG2hj/6oz/Ker0bpNblMr3bZZPp4Sw182yU41B06t5dCIENljxG3lk5F8+UvSG4zdBUhkF5QJqRU54wUwkilAysXHmT+aym5KGDC5KZiiJs7aVgR5Cib4RjA9VwsZSHUdKyU5pNGVDlkOTCZdXga5gq6uamZ4ZzSqadpeFoZAYSaj3zFwzEAPvyM2ZDuAeymUGi9NP8o/r3sJDMrhdRDfkD9z9Yhi4ORhlzwJumb4aMgYVs+CxrSVNi+6w4vqhV7VHt25CFmZ/+D0qL7Epty+I19eV1DlPNUECbKFdrHDx7PkyG5LYGJfz32iPlzip5cb98/shwHeIIxfROUC/GEXJDCVFsHCQEHWZdeQbnE4rlPMiI33OuEKZGjiBl3pvTkTkvnJiLQ5kV4b1qyeJI+fSTj0tf37xkKRgU6XLBCQPsvu/d+17ee8OGdS1ylKkYCyg5AKDWLCtx6U+m1R3CzmQt1uAeJNDIjABEB6bI77/puFsjQMfdIMsCR0rafpB9yNv9DzyQrDK5sjeyuwwVPendGW117wIMa+bg0VnuiUwCBE+QY3gtp0lvJOCilgBcqY3CGaA6EbAC0GLN5phgi2QklAb5mdT+f/JJ1madACGIfRwdYMqV4dwrPyc4o+yV2XEY3HvGijEhx4yLd6JXBCsV1ZU112cH5RxNEOeLg+DdAlx0d2c/6An/v5aUdUe3YKfy3O//4PuZDyEbsm37PZHz9OpNTUb2Ie5r1q6uJYmDQ6G5lolxPzgH+jXJlgF3x08eLxMZLrw8RpZzsXfvB+kDnT9/YVB5YAMCGpPH0ZhyLGO0w8im5LI6HaMjDGd36KOVjL344otB990RQZ+fE3wuWby4fOHJL6QcxXr1BrJxwLgVq5aVa9fdl1nR43RSGCavT5Tt2+6NjCB2cE+rrtwfm7J54+bIcliHrl0rb+95O70N9Ia1kXkymhLT8bFyRRnr2FjOy7BBYEDT9M7GuNXuAjsm8FDardxY/0YqAvp6W5ms0bJ48dL0P/l5a3auHFL7U/thaUY5GAAAIABJREFUBqIrfLZ+oZAXjJpd0xVafdlHnzeroz36V9Ar658g8vz5sL298MJXU14CdLK3HDn2IAxSnZ0pY/d3drK5b+TK53JE+RfuwMEDh2MTtmy5JU7cW2+/WRYvWVRuv+3O6CP9cuSYPPusd3a9nZ4FpaAASvZ1ESaqAJAVdGnKYun5NWvXZZ8PHjgQ+4TB0D2mC+Igz5lTmRydw9hISlDJljULdNhCGTm2o/YM6P+rtLjuu70OwNG6/8rgOLr2HAEBEEc5kmqW1157JbaLnfB5/BIOL8dRlqmWJtc5JBOTBiSejv6mU4EEZJzM+zudl7EcWM0uKH89nfeEsNsLpYj+Sz4FMoJtNlRQVEFaoK3+vtXJ2svqonT2fsom+QRkhrwbKA74q2MeKh06/UQO6So2TQYbSKD/oiGQ+vnLP4t/wOY67yEU1V3dqTrhT5DFpvH8zKmTqUxIBuLqeHnrrR2V/v6WrQF07PmFwQquniXXBqT2VIKBpv+x9nS1xZeQaeZb0gdsQwNMK28FilnLylWrI+scfEHq1bGx0j+vMqOxiU3GBbhKb8pgY/9lS9kijrnWAjq+ssrNS+lcenkyv7KtvPjij5JtFighemr6Uq1HcBz/qb+/9M/rL0MX9W1NRdadA5uMiVOFgCxZgpkbN8pb77xZnnziqeje9ICvAEAtyfkbRH3k8KFUE9W5SjXhkSqkgf70JPEdzBGyFu8FDGFT+EHOUkmxoMZ9o5v+wReuZB9NL5jvN3cuBGZ8qMnJZO+7uur8PX4JvUOHVEKziVYpm+G0lflRXJAqlBYBFB87DH4T13Lu1q9agz+vLLbt29/6DzMQJA2UmTqucX9KNqI9XPMJcNrbs7mdc2rAANXw5UV9ORz/Tqml4XPOnFxywpIofHwsAqB04513dpett94Vxf3Hf/x/JRqX3g+j1vWJoCSQdEaTgpQp2PvBu7Vvp6Mj6S7/9clnz5yO0nEhNaM2Dfov/eSlXLAXnn8h0bD1VXrQyrXts9Vj/pf//J/L4sWQFci7VPnsOvF1dKzs3v1OenG++PwL5Td+89djUAYGoACzgobWRkqTqrtSe3zu/IU4Aww9Zw/KQWHd7DkZMxn7aquJfDqGF+Kn3M2wtjDgQCog7Jqup2tJVRO8uET2selRIKAhjBgeDhonCMzFunChDF8Zq02Ns7vKD//u78uePe8F2SKwZ86cC/qDWcY67TNkH5sdBSVLwaC7BIaBmifw7/7dv48ghk8/81uGg5YQaN+H0kjL/9Vf/b9l+/Z7U9cPUWXAsHz4fp1P47JUamSBrLK1jz+uQ9Wg1rII6lf9rMtG+ZAhnylQIMCVLrf2Xvh+M0/DBYAah2Z55crQLUICIIgMDPmSbj158njmgfzar/9GKy09kvOG5DVDrDybLDobQVCazgXaLYaWXbvfjgP64AMPxqm1BwJQgyU9y/cIFMfEvUjJUStQoGg4BA1VpHWRTWfoOpF5wVeMqqFkrbIzf+e0UfbOQq2wM7J3auAFuvMG5scB5BxRiBRMUy9LqZIZqOkH738YJ7QxKDK67rszYCibNQl2GAdK/s677sweXDh/Mci6tdV5DGdSqkHJBDGdV0sT7J/3Ip8cMAg2x5aO0Zsl8OZc6IOhX/SOVWrR5WXyRi1bQv/rTLrn4PLvjVz4nJRuLl6UgGrnWzuDRt3/wP1ZuxJb2dhjx0+k3h1RSJRFWwnK4w65S7ILPkvA4n3JpL0KI0yLXIVBJzOUNoa1BHErVwalDnBx/nxkmDFJv9XpMynfs88NkstRkCGSBSUPAhCZLEYEdb37p+8MQr5ixapK5zo1lbujbEgDqVJQe7rlllvj9HD8BIUpuVu8rPzlX/5FdIX+GcpdfTIHPIxWaJBbTaNHjxxv9VMtSF+FTKjzyc9cuxYEuae7Nw4hh1MZAcOhH0dgxBlR1gG15fycPnUyjrnPUeqWHrGhyk5or2SCrMvZK9vy7t4ZEqqZl1O0efOWfI73UUZLx9IT7q/+SL/39BeeDZFNw/4kgBfwQkm/8PSzZe/7e0Oqosm8ydRwoC4OXQqKrpSJ4yHw0eQrm0p+BMxnzpxK8M6ZCqX9uXNBXecvWBgHRG05Z+roscNZk3Ib8kcXbbvrrgTzDPIXv/h8Zn0pk26bVaLn2Bv7AGUmZ+5jW6kkI9/97nfy93u231epnlvsmQChc2eUm50pH3/+cWTc8507EAyN/7kMuF2W/aZPOJHOgZPjbjZoPh3D6fblfQWfldHqQuy0jICgT1DAWdFILKPNNsp0u2v25v3398S2ui8CZdmSkdHxctedd5WFCxbn53btfif6QHb1jjvviD2jTwBA7gyAVAP4j198MTJC5mQQAWre0e/ufGtHgpRQ6beGtYZU51Rl/eLMKbM/cbzOQjFYnEN84eJg5K+ZQcceD567kIxug5Irjdy8aWM5duJImAE9rwETOUOAFe/KXrjT9HbkYL7ynaWZWwOgsGa63jBP/Sxr168tJ0+diC12D/yh72SW3E92SQCErEK2jW43Nw+om0B7eipBzczkjfy9AdroTqVG7jOk3XopsRDitLfle86NHg/5CFS72zzCOpdEkMEXoEfoscoc6vkduVP21Ppkl52fIKcpN1atwV/wnvwxgT2dRUfyFX0efUcHnDklUNBEPpAqjSazg9UOkYUv99n9A36pkCGzfl9pkcqAAGzm0a1dm+Cr0c2Cjum2tpulYfQhm5xetdHRlKoqMben7D6/hG6IA94C47vndMUeXtYg32qC9/sZyn38WEreB/r7ygsvfDn3UpCNrMDdz+zDlOUhHuqNLRakAKG8S6in+/rL0laZYMrpWtUK5JOeqz0ulThqAbbPUydKn/mFb7yWuWsP3H9/ynbtMeDTHU8WxhiAnp5kYNxNGVFl5bffcUd9n8uXyqkzJ1sMiCviC/E9KihwIXrA/gGXAF/btt8Ve5xhz73GdywJaYj1YuocHR1ORvpHL/59+Zf/4l9nPg/AlTWUeUo/7eSNGkyoYOqqc3AqiNsVn6eCLGZC1v6v9PO2AhE1f/az9jfOzp8Q8UxM1AB4/vz4RQDZhvSjKcMELrF/+SwDxAfPR3eq3KhECbVk0T4F9G4xLIcwKBTxg6Vt9OK+GQdfOd8NThRBVTYD6EwjqF5wclqZSx08lbIsQdCsSkMtKuYoQD8bpFuK1IeGO/zGjWz4++99WLbf82CU3X/4X/7nKEEp9WeffTZUnn7egVX0YTgK7L333osxhJQpL1CbTwHKZNQys6tRUhSmzVB37jIRwMxBmFM3NmwyLZTf5frjP/6vqWucN6Bspy8CwMARMhSEHH/I3q//5q8HBcK8hhBBhM8pExx5tsa6wQtD2XQCwCHjLVXFW1OjTWBoDZ5L6TE+1gulgoIRKE5T9rM19yGXenwsAiZo+4cU9I0YB+fGGfXv0OgarJa81+VLV8p//da3yju7dsfIBBm4pJwQrfBUZU9S8391PJ/vjJw7gx8D2VYF71d+9VfjZHjPOMFdhLRSC1pnM6OkGYj39a//YpQ7lJrwCgYFIfooBJJffP5LQSyQHzgH+6RJmYBDX5t3t7YYxNVrUg/KgIviw8Zy9mxr2FSVOwFlc8ZB1EZHcx6cOQh2aJYN7TyHmvjz1Ly6YHoK7J1yEo5enU6/ImuyHj/jAguwBKYcgG996z/Fd5YdEYj7GT0IkB4GrqHYFBiRlers1ObLSiLQV3bufDN1q3V2QCVEqPTa5yO/LjQ6WoiTfV2xfGX2k9yQibm9aH4BCpcz8fqRRx8N3TDueEGPNXHCfLZSIOlc6X9fFy9cSq+Y3gvNwBBse+fcM6V+rLKtpH6/oyNnI3hNqVahUOqQN+fUDCJ9c8ebmaWjZJBzz1FO+dJs2b7a+NhQNlsDJEhwTDEmn5T3n66K7/q1GJVDhw5HMS9auDg6wRDJOvV+UYJx5SQ+J/0wSxeWb33r/wwBCWR41+7dKfXI/J0WjTk01DvK0tpnTZ8pE+jujr7I0MO5NdvaBCv2KdkZtJZDQ2GwApRU1qXu8thjj2XNb7z+evZKP6FAA6NhqOYnp+IQ0BuyJv9YsTOCMRoyIKH3HY987ft8X9mx883yhacqEki/yTLp57vzjjuzNhlTRvD22+8MQUujJ2RIOCLWSg+RrdrQjab0WpwXRlAA6NnuqcBKEKa/QNZbwPi5Pq4NG7K37pPMitI464dgu1sff/TBTTvgTL2foM7z6Cb6TYlO01ukLM39eu31V4Pse6+tt96Wf6MTOUvuE6BNUPLAQ/dnsOW97MWF860G3tnZJzJKdu7edk95791dZXj4Um2u70AmUAenNlSnq1atCSDhmb5SxtRWAqh98vFH+XllYdGvZSayxjF/+eXXyxe/+Ez5hV94ISWvdKE1+0M/PPrwwwFLyIigwX3UL7J8ZaVaBsg0s9PsCzsmcFW6lcndbfZsY3oBasP4jcjzZ59+HjDtm//kV7Je95nC8b0LrSGtmSN140b0JXTdXQS4qFQgh2FnG75cvvCFp5JNlw0TMKekbeutAalq72BHnF5ZaWtVArN7z64Q1AAklOEqGeZYWR95kh0VlFuzaojGNukZ0c9Tmd36MnMu9NXTU6GMJ5tohdlXttvzyBG/Q9bdO5EXGUql1O4F2dGH6+eULct8nTqJEKIzoBVdesvWzSGhcS7kV98QGX5/796AD/aBbGnG1mi/YuWycvDg4YK0VvBOT3Nya9XIktg6d5ejKlMmy33oQB2PkNlWI1i3Ps3dePypx8vOHTviNGOr5ISyM8qLBFoymM4ZTf7TX3gm76pMmY5wPwXDlF9D7EHXCwoEKBrQkQp5L/bOedOLTTCkH1KZD33l/Y1yABj4fTpS6b/SSPaRLhb0C3Lci70fvF/n5d2lpKiySnLIDcxtdHWoyjPIsTbwyx7Xxnzl+52xbYOnz+SdyVJK45DLXLyY8kmT7ukEaD6AJCVa8+elkiQN+JeRKq3LH/4bmXU37C+dS57oKZktdqwpr64MmGPllk2bEpjQ63wEsi3z5+zDUDmnKz9D1tBTK1Fnt5rsDdvq55ReKUUla+RJoCOL616zP6oJyOINZastxljApTU9cO99CSDJlzu7Y8cbsZ333HNfa2RGtWn2Hz0+Xc1uHDtZA/onn3gi+61Syf0GxACakJbwYdatWRvw0PkDWpy19dDJ8xch1Vgcindrqf6tEvah6ItaIlrngwHl7RFb9OhjjyXTocLA3f3e97+XbNxdd95dfvCD75VvfOOXAmwCPLDnsqHODXghIJOBcRbpWTXaY+XqnLt9CCHBwoXRW7JZqrXIxdmzdVgv2yUTSCfwHegHNp1Opjs8gw7wc3xGQX0FDPjc1Zeng9gz/07OBU/JzIcVslY5ub+CenpHL1bb2WN7Zmye7ENFIyr9XNNwbBoq1IfTd+HilbyAg8wAttYcnaZfxwtRnOrxa+lRHX5YOegnw7qmMejJJ58re9//qPzNd79TRsaGE0w8+tjjcQIPHzkUlNG/UbYO+Nvf/m95oU2boeFV4X/wwXs3G0Y5+hBs5RDQBesXGGmkYoBsPsFM8NY+K+sj4FC122+/K04gB6iZOk3JvPrqy0GrNaqh24PeSK1Rmigpa21/DTBsLiQB4qRvwkH6PUqxUhoOxYHk2PhKmVZnTdOpf7w8fKVs3bolWRIoiH1sqG8JU2bvtD5P9oWhIWBQGF+p9YbIHj0WhjtNu5gmPv7okygQDHdRiFO1fwerxpmz51KWwnHWr6G8rNaHKtNozyWECtnXJ558Mulu6670ktjM6jRaMiMD5XsUhlrkWq+K7WdtLpR3ihE+eTKOjLMklH/+Z9+OkYHKUU4xmEuW5BwoKQLrEkAX/H9BMAeHwqLMFy9ZmqCEM8kZoAB/9MMf5kJxbJx9M+CSYnBJpHrDUrZiRbJuDbW3wE9WgfGsfVr1wlpbU/rI4Djv3e++HZkmX57vzL3Pc88+l8bpZFystVVz65wh2ZxoDiDkKp/jnpSZKCQBuHP2M+Q7M5sWL4nhgpZQ/Eocaz+Zqe/9mcEhm8EIoWJ1/qabu4+MUVN3THlT7oJ5/9Y9Z26MjvOHwikj0RcHVKB8oPehsewTKI4m3S9TIZjjQFsvgwsxdJ6yEz9/+eVQEpMZGTAKVSBrf2W6Aoq0GlUZGO/j/jT06P4/WaqZvxspd0LX21Bd21/IdVV+7Xmfhg3Gs9ZvXFteefnlGFzOpzMTbMgcUP6cWAYUOi87rHwnpWSD56KwlZgKvATMHBzrsDccR0Gk9XEWybazJwue645TzgITDqRAKP0Bn30aOZZV0ugpoOE4ujd6pBggMgsxtgeeq6Ql5WdHjiYAU97Gwdf8Td79Hup3hAPkg2HdtOmWlM/qR6mkFsuztgS5oyMBhqCLcWznzU9Zy5ZNWzODjAx4B3vr3O2/plK6UOYXFe3Xvva17GUC1xPHK3Xo9ExLn9WJ6VBrOtvMMs8iPxyKhx56OLKxe8/u3GPBMgAJks7w33vf/eXBBx4q+/YfCJroOaGOntUW0OCrX/tawLEdb76Zu09PK1sJGDchC3ymrFy5OvLe349GtNI/OzvG0n0yZ41OERS/9dbO3Hu613vfd9892RuUsjKjzlXwpKTr2eeejRFGrMDICgbcH/1sfk421xwKnwkQpFP1Unzw4d7MeNCPJ3NSe/N6bw5cZPzpUzajDtEDJg3GYQOEsKkQeGe40Jye+fMTlHOEnA8w7/oEGvK5GaYr2BWk+Z6stwAKUlznaJhjtiLOrDImuhkizEb/zd9+N7KmmoIM07cGgafx3IT0U6cC5CgN0/8ii+nnZXf1sJAln6mExc/TBU2/Qwb8rl8fKls6mYzQMWyPDL7vk3syL+ClQ4GXzozu9q7Vvp2LLuDouQt00u7de8rIyHiyspjgok/XrQqIpz9R6a49NX4Aa5xMIKBm7br1paenqyxcOL888ugj8UWUGyFsYKM42e6OslYy6qzn9nYHsOxolQRaq0wM4g7ZTNn+O+/entIlgax3WrRgQXS//iB314wtCDudItAfvoQd8I4Ab+5oGvN7uvN5qhycmRk3gDR2UolOwN2zZ2+SPLgDbBSdYE8AS5mltWhh9Jlzcj6yimSfLyfIzvDiyUoLHOB6ajK6sunv5NQD2WR56Cd6XvXO7M46doNsJOPd3pbPU1Fz5dJwnutOOWsykTK94Uvl0vClyI1yKD6Y7HjoqmUER0aSzUkbwgIAy2glgVm2LH4gPenvbTIAnbW3IxnCqcnYZCDMyaPHKk39yROREV+CL7LDbwF6VAKLWWG+3L17d0C1EEyM6qc8n88BDlufskT750wan5F8Oyu6HACClEgAKbMHWOaneW5Azq6u/Jshpf4dePd+q6+XjAFryY9sXMfsWi7Z+KfsMjmhI+nGg4cORRfccdvtsZV0Cd1ayYaACB3l6oQxKTuiq8ktv8AXQNSe89UEK9HHV0fKH/zBP8ve0Cmy32Qrma1jJ6JTlBWS0zWr18b22WvsnfQKfdZkm/jQYTVtzTC0z7LBKikADQ3QQcc1fco1QdIRAAqwRU+Tsdp7PH1zPll6mjP6w+ypWjXmOU1vasDWDEufyB7YZ74a/Z0S9Gmzvq625LC75bNcLG3/x//672ZuzYCs2kxqYdMzU4kIgyZew/BjsGFvmS61ThWjjVp6F05anvMliIBa2wwfaNNdXBfSz3EGXn3l1fLO27tLR2d30mUyARyj+x+4L8LHORNgUK56d6SYISN/9u3/lqj/vvvvL+vWronRNIVdtPfcc1+MQ00h/ff//ldZN+cL4rrtrm3l6aefjvES6DhUDprfc/GVfDz+2JOtqfKrkrWhlHft2pUUO6GnfH/j13+jrFi5PDXgDufQ4YOpp+XEcIyw2shQccpS6nPsWFBN0bYDzoTa0dGUolhrZU2qiGeUzHnlHp2h9ZbFciGcgzSvPVHSQcBDUduaTk5Y1XwS5maoWfjg06hrCi8DeaEcPnSkfPb5vlCfShWfOnk6afSlS5YXJX5QSp8trc9g2cBNt1SH762dOyJgArj777+vDqOb3Vl650JOzseZDfPLwoWJ6pt+rg8/3Ft6e/vz84Q/vPqrVla64eHhoGcM9s9+9rM4YM5FzWnYk66qs6wOZJqxzYfoqY6WzBaD5vJCzTRRQsBvsnQsXJiyNAaaIuLocszr5V8U1IBsM0qCFOttZpMw8jWbAFW9EINsnV/9yteSVWnqsynStrbpOMrQtxiC2bPjeJAdFzRp1FbpGBnKkEozH+ZWVit7QY5RmDKe9sllZqDdpRiZFcvTUK65bsstt8RpM6DTxa51xteScUsWdladhZG5FrO7U8bivRgezxcsMYb2i3NlPoB35/jJzql1l/VxVu4zBSKgIOPXrqLBnUzGI6VOaJRXr77Z1Omu1wGs/4C4cdIb8gNGkcwrOahGBSHDcO6jdQncGZNa/joZp57sN4HYQw8/YjxOFGHKHcbHanbi6tUYcqWOHN7ePpOuURRfDwDAgKhDh7w6nzWr16Q/h/PA8dOomLrp1iRne173X4/e9cgdsIXTxTlMjfuQRuja+Jt7fHU8zornc3jdA79f0a+JyAEjLRskG2zNPt9nMxLOjK4iNz1ze3PP7KNSMegiJ4Cu0hgs+Ni0aUuAE5/ns9ITsPXWlIceOHA4MsF58DmCUudAH9DrfkdgxBBcvnglRiwT2GeqkclAQoGo2uj588vJk6ezD6HLVipz621xtuit2k85OwgfmeEkcxwgu/p9MvV9wmymmmmAAioHpA9l/mUcPvxgb7JRMs3nL+jLQLNfmZ3IrCHGgl1O8Es/finOJXYe74YYghG0RwFUVq8pTz31ZAZ8AjE8XwZU6aP1cdhCc3pxKEGEtQOVlJk1JBL0Krvj/iXL0KOMeXEMv3UqD3WnOGKCA/pj4uq1cm1CNrkj9ou+RtffPbe7LF66OH2awAQOmuwsp+z8+aE0vZNlDgI2LoFOk82kK5QHkb/2js7YurCjzUIzvSxVClg6OLPIHPQipkKAc4u5TlZiEf26Iux4htXa20ogNCckCw1YhPnKGbHRwAkgCf1mbXS/vUq5y2YDqM/FiavkKHPKwLxKtPH6a68GtfeHTLq3EGtBDn3UjH94/vkvpZpA5kbQQubMWHH/gBAcQSU81mZYqefRN77Ig5+TbeGof/RBLXcGFkHrndXDDz1cJm8gDDkSp9y7IC6A6JI/ATfbhsHMLJQP9n5Qtt66tbzwwi9Ezt0x5/rkk09WvWmW0+pV5dXXXs7g59yPtrb0iiilkeUaAyiMjOVcOKMp1U3PiaqMztwxDrjnAxI+/vCjcumiktC74qz6jGTn585tlcfuSw8sgIA9dGdUESivcvf8HGY3ZYd8D+vx/zV3y44MXjhfbkzdyMw8doJsN+RQdI37r79KsNpQr/OHKkHG+YBuQFqgnJ4y98G6BaYY9tgQpY0JUK+OxwfYbF4SX2RyMrrRWQHIevt7A5jSN2xXKgwu14CtGXAOuPMMtoa9r8BoZeskhwKP8Qwyrf0r5I8cC6JXr1pVdrzxRpxwZ0uP8R0CfrW3pUdK78/M1HT07933bI89lf0BILqLTfkU+QcyABl9rv9ak7WTQ/sMECE/GYcxNRm5tGd0guyUnik2B/iR6p0WCQUAXFaD3v7zP/92efChh8td27ZFL9JVjd3M/KPx8ehzGU2lt/bq/nvvK7OxjSVIml17s1oD7/cf3JczU/GgQsUZsLsAM/3G8R0/+zQ9P2vWripf+crXYrve3PFGZJh9c74yygJT2Vv3iq/uLjvXhfMX5BxktJtKlSag9F8lhJVl7XzWJUj2DMB6mODmz7tZAsuGkGG9t4kLWsRD7BCfeeky8zoXl32ff15JewTareqAlEf31VmTAY9aQ9M9oyEAc050fx2Ofjm+OH3CV2v7H//Z12dkTqCWoQJszV0gLA7WYZrO66VXrl6fRTOiNl1kCylraqqTSjKDJVNcDRyrrD4uJ8H52c9+Xt54Y0cZv3o9Sgjq8vzzzydb4QWEwCLbOrV+UQv1YHw6079xx+23RwmH3ejCYJBFzr1gzAYmg3Khpm7/5E+/XR558IHyO7/zO9n8phwlvUadHRGmv/yL/6c88shjKZ9w4JS+dUN0fvSjH0X5m+Xxm7/5W0EiNqyvXO+E4uyg5ik18osz10QNqz3BVEHYBCculEyCy4k6kyMGNYnSUYtskNWKlUnxoRyVKXG5XEbv5lkCyldeeSUK9pGHH010zhH3u5xqSqthpaCYpeoZE/X6SAl+/rOfh1ra/79yZbQcPXIsTtO6tRty3lBBCsjaam9GZwYlMipmM9hX8sEQ2RvnCRkjH2SD48M55aBAyBgV76sek3OsKTH9LouXZH8z5GvG3I7FcVggh4RWUEPBpZ+rNUSPk0UBEHIopM8KxeWw0pTOBAxkg5PpkrnEzonDxXhSQBSO/RYMQre6e+bcHMooeMpcF+hAJjDP1PKtub3JBJBrDornQLriQKxcVS4PD6WUqGk85/hz9ptshEbDDONqlSHKlOSOtCZ+c5xnd87K/SEzFLiyJGgH58TNMzdJBgOKZA1Jf0d5KD/oT+OgVK//PzpmiN5I5I7jx2BbAyChQa8BEdBfZ6h+3fOiaAagWernu4KqUsjQMnvmXMkvJevZ7gjFrcQlJYvpb+kKaiqgh2qlRC7Dxa4laHSe9EBzxj6XE8dR9Ixaa1tnyTAmgA+OK8MIDZNul120JzduTMWgN2QVkJvZczpzR+KUT0+lbIIcQGcbBA74Ye2+ADYGyjlfn89wNP2B9quRsSZTSAEn8F4wP/IbWtEWxTdnXvAuCPJ7zrLuiTrlyWQ/6AgB8+VLF3OvBZvkgrw0rFbVsI/FUHJwdu8y5NBAuwVVPuyLDGKLMagCGdYyHZCEM71u3YbWOIBzeVeIsPIzThvHw5754517e/oPcfH2AAAgAElEQVQTBMpkQO6QNshqpcSyqyvf0zco8ESFK/OZkp0rV7LO6mzV2WT2UuZS4KbJ2N8reNCV++z/M2russDw2Wefy175IxAYGweutEcW1Y1DGX/2059mrzE+KnMRsEHknavMAZmqAXslZBGgsSOoUWWd3EuyIgPHFsl4h2moy6iDdaHNB8j5r2yLLI+9tcfAOUi9+y4TSe+58w25g/3z7pB6wZImd9nA1LEDgXpN+EaRezVABCeNM0CG6EABG+fyjddeD3uhvtAGRCGfSmbIQOR34noCQ/vNRmY/WyCB56QSo6Mjs0ZktV0S2W4lRrfeujXvhqgBu1bkd8BA24txQN0/5x1nr6MjTFuCA/ugBJA8AO/0DWzYuD4lv/v3H0jFBPCPP+DOCSRkDiHKnC17UfX/cNbO1spsyHYI6MKo1coQ+j3P8Ez2zJl+//t/G8dL5pGjKkitpVoYKSfKNDbF8YlUKuzb92n5hS9/pQwNDUZPnT51Nuju6Iis/+l8nr4k5WHuJADCvUGk4XvuCVYmjqs75+yU0HOQhi6cb/XMlnJpSM+PHtUlCUJl9fxOr0HWo+OlY87sMtwaqJuxEKohuruzfuWRobo/caLseuedUJYv0seFiauv9qMJ6MhpBv4eO5q99H4cRrZCVpONrj1V13JuqNLdMWCIdbsX5y4gaum/+W/kOaXTV0YCMFlDV/fc6NyUVY+OxkYks3t9InqanwZgFnBV5L1WbdQS43JT5wsAGqKGprKnAY6aPg493vQYHeA+s3/6PqoDvCA2vWalRqPrBLruX6peRiupzWf7Pk/pkQoNtsX7CGJSQnetNucjCODQHzt6JP6U4C/9M/395fq1idjvex94IIEaJ59d2Lp1aypQUqLcAiuBbvwBQGnTr0kv+cz0onZ2xk+ppfKVYIcOc3/9cXfJGcC7EuHUXhUNIIJ331uxalUZUAWgBExZfGZUVaCQf+FuqPgQlHqeCgS/5/spQx65Eh/H2RgWzlfesuW2BCZN0Nzd1VPHQigTvXQpZ/no44+U5579Yjly9EgCCTbagGT3i7+jRFhpONIrPq7z8Z7Ak2ZOoGAyJXx5r1qpRVd2zemOH25/6Q5+A1Cdz0AfPfnEk+XQ4cOxJ/ZMRp/NcO7K8MgG5kyZY5VNfGm2lV/lmYjABDnuH+DHWVij/Qj77vz5tf/q6tXosgrCXatyMD4en7ftr/7sf5tRE8iwyzwwvgRRbaQojrNr2vMTjz1ZVq5ZF6f+nV27onwJO4YkCtElZmCeeuqpbO7OnTsjsC4tBW9xP/3pT8uud3YnYIL6efE/+IN/mqGZb77xepQspgmHwHhrSkMJ/KUXXii33Xp76j41nnKgCSoh2rHzjfLRR3vLww8/mpkPBOov/uL/Lv3988v2u+8OQuMScQoaBgqRn7Trn/35t4OSPvLII/lsRoxAyej85KWXUoZEsRkG5x2XLVvccpYxrQ1HSaesaXo6iIcSLo23Yfu4cKFVntaXoIUicQANkkKI/K6f9TkEM2xKLcdcpG4/rUlAAcKUrvfOKIkJJ8VirykWl4ST7PsMTfqFuueWHW/uKD/5yU/L+UENarPL+JiJtLNK+6yO1B8L6iiirVtuCfJx6NCBIJ0cMrWqFOG/+lf/Kmgoh8t7nT51Iuci+vYO0u5KPASUgi+GDWW2CzF2bTzKzcWn+AViM62UJsMmcGPUOeECDwLecLdzDCkhzlic+4uXYqR92UeIaIOcU0icF8qI8NuXnE9r9gu0R6nXTJkOgQGkDKuOMkVnsHSJ5l5ZpTqMzB5S0oyIS3jwwP5y3/0PZG6BxmTKSUAFpXZROW4hyZiu5BuQMY6PuROCVMbOmUKODV2DwjeD/OyxS2+4X1OyqDTH+brM9eJeLzeuT2bPyW/k78ZEHajVPhOnTxAqCBGwkQX706SOKUEOtrTz2OjVm2WEWA4pBbXr9tLP+QyKw2dTbJxYcgh8YGjNY/JzUF49eoIdRCPO5LHHH48Btff2jgxQVs6a/AhKvTtnyXrst/dzFu6QPaHgBO/k0vcYOIZPbxBQwB7TVyEYOHvqZlmlACr00+lBWR8nLXNopibj1AiOnROEG+LjDq1cuSKousZ5Mgq9co7e2ztA3RgxsiAIC8o4PlYOHDyYs4TwQbyhYdZETukQ711LOdqjlJ0XlBSK5tmZtTGrIwaZIy/L5fz9W5qPBwZuZrsqUcTpyEb6xlq12BwjfXhXRjiVGjsZByWatY7eczkXegXIjN9lENeuqYyLH3z4QRwyTmsNgM8lCBXI+QyAyrp1GxM8+mqMd9P7M6tDoDM7gQZnns0QFHHkM2DvOkYrDkF3i0ikltVk2vhCZTaDeW+6Qkmeu1Wnpl9MCdP+A5/f7DOC3Lo/jUMvMyYzECfy1Mnss8C6zgqCKt6IQ0RGvL8zDVue7MWVy8kG+izMounNnD8/58dRIqccTRlm62c/OOhsDl3GGVu8eFH6Isi6bKC/uyf0NzBFtsR5kFt3k94iv+TN3VHaxKEPc+JEHcrprgpKOHYa/du7uuJA+3f3wp1E4pESxWXLItecBnNVOADkFJDk38g7BtXzeqZkwNpLaLY/+OCD3FfVBXWo3lQc+4pQDyUYve/e+yMrqNk5OTJtAEjIaOiON2xIcMJGCwJlvZwHkIgj2DQBN+V5ShHd9ZErNWAOIKTiAS2+ga5XRm729u15d3dlS0u/oiyfcQtVbgXgnJbrE5PRv8pvfL5ZYqoXMOYht+jvm1eOHj2e0m3MrGTD591229ZWX5EzN0X+Ru6uygrN3vZOCWIIUtpqmd29996TMrWLQ+ezp8DIEBasW1cWLVlSRq9OpEH92vh4Am06kE0E+q0xe2xuTzl76kx0q/44/sHihQtqoNOrf6GtnDx1upw+eya/R985E05uzaZUxlH3P5UDxilcQfSEGEk2pjvl/uzDug3rcw5htpKxzUiL8UrhPTQUW4Qhk45Jq0LTU5PKG8Mb+6N70iuVGXnjsf9V/3W3hk8eSHZLb2eInmZK5F6grExNNsQ+av4HTjhjQJl7z14Co7yfzyBD1ueS0pt8JP20caYnb9T+xmNHExQA3ypzay1R8vt9ArlWOR0/QubUHpKXMADbzw5EHxfTo2P/ZEn4Xu6T51mLNbEVnvHue3vKN77+izeJodhhvpf/ZcKRwbUzlXTH/o4O1/Em9tNoBcEn/yU9nRcv5u7PmcVuXUgAc3nkSnzoa/xBQGNffypM2Bl08KF4HqjVJfbN7zR2lM/tfQGA9DmwBWC3cePm6G3vFday4ZEkEuyjs6O/tt56S2TPOAayoi+XX+K8vN+7e/akmko2sWZz5oWgiT9FT9AfdCaQGdCmn97X5/v2RRbpI/qBLuQHssGIMbzDtrvvDvBG/t1rQWvYcE+fja5evXZt+eSjD/K7d2+7O/JEXmWUGz+j9gWuiM/BN8ByGTbZwQpYeK4gPT4XoBYZTmsu2s4dO0vbsf07Z+qAwfGUeVjsunVrQ+8pgjuwf18uwZ133FXmtHptfJCgwYc7fg2G+gNEXdBnpUX43G0ixNTlh4i98vIr5cy58+XpZ57PZ7355hvlhRe+FCSJot64cUOaEAmp0jOGjpN72223pjTKQRw+cjQNfpwUQhqmsJPH45hv374tSNz3f/C9cu8995Xe7rlJtTI6SiugihxcQnv02JHyox/+fbnr7ntyuC6kL2Ul6ChRYXM+Xc6vff2rQYoEOi4Sh6dh3yEkqQu/ciVGTiaEgggrBeN7Y7I21ysTaQ2ao7hki6B0BBblo0uNolfKrqlBhDwQLgJLiNMzZIZHDPZ4ovtaJ13nCDHQhDoIdRB7E8wPlO/89XfKZ58RyIF8FuU1p6sn721opnXjmOcY7f3gvewFVMPeuoB/9Ef/tlIfltr4//HHtQmZ0aKgCHkGqV64kLI4DsbsOV25VOcvuuBQecM+R1NbDy2kcG7ZuCmlWQyHcqtmsBlFarZSrSWeyKVjYDmpUFlKhYMlKGpKh6zZ5eGke06GlrbYPDiNzh56pHRNmYk9gt7s2bMnTlUNdPoSBEpjy2zKvtnHffs/D/qtNlhQdPzE0Tg8kBuypSyGs0D5cjJqQHg+vwtNJhMhVsAiMzOd8jpldN6FrPhsyJxWf2cPmcAkQ/a8Y+bHjI0lK+dOcdJTxzrQl//PEWEQAQdqZQ0EZYSauVRNwAzNgYB1d/fmPZwl5iLDDmWHyKDALSV8GfY27+Y8o6aXCdMP0CBoVgaKjuZ8Oc6U7fZt21M6RlaaOyXA4Dh98uknVUYehKKa/r4vQYw7KWjgXMvgMIAHMLRF39yI4lWGKNCyfk5s7ROsAR8jKziqNecDeS/r95kNC5DAzznRXXRHI2vui/JYgY6MFOe5KtfBvCNH1TMo0vQdXq8zPihZCKB7wOgDidwZX86MgYNmceI4U9jE3BF3GFuQAN75hOjiHNrrWmpYG3TXxjgDBfT1mGch69fMmCBnKDb9DETMOUGo6UO6UcYduUHTxEkfkxeBimBC/zOdpHSSY0HOzR5xHzTn22fImIAQSOVnBSsyDUAXe8NBEyTUfp3elJJUxh+znObFOfN7gA97lMzj6Gjk2mwz777n3fezrhAhDJiHMhZdpJTSnX31lZcDLOnVIP/OiuPoc+1b1cV1/g5jBvHOvKa29lpelTKTynroDvhDL8xMT5Y777q7bL6F/qm033XG10zmRbFBYes5eyazmsxxkiHx7+6KuzwzPRVwST29ciSzmciiLFpv/9zoabIraGEr6QpfnC2fBXVtegPYAoaZPLMXAjD3t6O7O5UBtUZeJnJ2iyyh9jNwhgVbHDb6htNkbfbfWSmplvmV4bUPQA6AlXvurspIkRFnbc+OnziZwPiJx5/I3qakZ3i4HDt2pK51Vkf2XVasmfSud9O/qQhwfwVTMhWcFfLM6XNm9FRDn8/psdd1FlydsUKOnKM98F7AGs/lBHLI6VdnkkBv2HwxjcgL49zMmz8QmyYLKSsu0Ndz+dmn+0IzrrwPQMHZczd8boMOW6uSdRkrjqy7Zm/vuWd7+fxz84jmpGpj4QJ9THMSOAsUATW9A/3lxMnT6aVSmSBjUvt2S5mZmkzPFvr5fZ9+Vgd4j4yUTz/7pGy95Zayfh02PL7DdDl67FiGl3M83Rdn6I/yQ/bMXfDuHOeUTyFmWFH7OskYu023bdy8OdljNsy9Io90OX3FIX7uueejO5tSafYVIMGHEdj5jPSNhPl2XoJu99Z+hs48VQJ1Vl+Y3np7S9t0bXFwr90365ON8DOr160NwACM8O5KzthVxA30LeSf3PivfYDck3tBrK8ExC16//Qlz0zfJF9yJ+YgRAgAxiYA/QyN1VvaV1kKr19POZug8/S5M/EbyLk1svXWzY+zX7Uf+FzWJosS+ua+/vi+0WGy8JcuRfeRV/2odHtvt5JpVRWjkXfZPPvFb6Z3yPTCzKXqzfc+2fdZ7l7fQO2HE1AqQ5SRSp/ShfPJZAHzBQYJflvjXdz/piR+/OpYue3WW5Ohuvuu7Td/174Aza8MC1wrsU4FFUt8BP6l8yD/qYbCBtvZmUDMeXu3DGZdsTx+Ugd/6NLl0jG7I3ZaoANQJWfup7Nmpyvx00jkLWyxBjt3zm5R0HemNBuQ5nKQGz8H4MdAJyAdujBYrowa7LwyAITvsb91TuX1VmkodleldZW10X6Rq8b/TT82e7xpU+4Du8emq4hqGzzxXljXPEBauzbFLgnKAeVNark1WZtD6lKEjSmsYFOJ2ipiWEkKkroevnITjXVhbDz0580dO8rEjany9NNfLO++9175yU9eLD09feWhhx5sORmb8xwCzeBR1FA0QhxaSQPqNKvPX5AaQMZCXbR1MPpS0oRJJkip2Px+lIe12dLF52R39yh3qAxCUnXPP//lNIAxmNA7QzNNGP/k009jEDgBX/nql6OIzXWgtDkyLgihS7p2yuejBxQlL4zSU6fcMD9UJpJ6eSEJ1iLlRziCAF/BuX8laW7sZ5Q/Z9d7NYw6FAPK0RXLl+czEuiou54zO+/nnDQxU5YuF4cJesPpNqQVuuVCy+xAf5csJci3lePHj8ZB4lC4WAIbQa6IWQOrMrjnnnsuipXwWq/SvVAIttLomgk58eY5QPs4r5B3SmF0fKysXL3q5uRal03zIAT/ofseyMVj2ChzAut3Bs+ejUMm8m+cv/bW1OWmnrkpyWoQmvDft5UYFFkc6Fot5ZqTDKXzhRBCv+++6+4W3eZQGgmDxPcNJKBI2rxV0kF2XPzG+KZBeOGiMjxyKfIviObEc2ih2pSKzBQngKNLJu1ZGhnHxvLs2lMDyarGmjMLLVaqce1qpUMlUxA8DqBnO2+BMxAClSMlgV6agU6ZwETt/Qgb4cIl5bPP6gyVBOTmySxYEMMlewV5HxhYkLI/e+38OXxkP6QH3fV3GHQOt2Dbedtf9/70qTNR8GSVYbMW600PyMkT6Y2qg0xn4uREMY+NJngQkIT16dat0RuCzO4uA0IH8u/WaD856ekVWTCQAKqZ4QKtaTItaoIFHdZlfgK0Mpno9RuzZiinwM/vkllnIlhgPJVYcVA5XIwKvYdVjGGzZ2SIQW8mh/sczkv26MpI7qfzdaZ63ARnaWZP0FuZZ9D1C/js1S2Y7Xp7sq5333s370kRNyxT5N7PKYf0mYglGkIHd8D8A4EaZLkhd3G36RU0qPZLiVlmEWH3ev+9NKPKuNPdFD4Hr8k8Am2cHyfRuUDulEQyYlB8uo7z2wyQts7+/lrWa6gf46MESMZfqaM7DDRRImF/ZQEgnwytgIPjEnrW2TKOerbWRG527Xo3+0an1eBoPHtKF3k34ILyEsAD/Xbr1q3RI+6EIZGCLYbtS196oby35/18NiQQAKRuXR9JSuc4FEuXRpcKNgUpgs9t2+tAY89zjrJLHDhDT91D8kSW2UQUwxU006MiyzO/zExOZw859bds2ZIBdspCgCB+LqQJ1/WsTud3G1YgBtl9h5a6aO6bzIPnCBycf8qzL14KaMRxSKays7PSr09NloMHDpajhw+nzDPEJEo25syJDWKDfRZk/czgmbyPIEWGiS4hw0AGdl5pHjsiQCBTBoMDWGS0Un0wcS0Om4CafAs4GwDAZxw6uD+z6gLyDMzLnlurMltnSM/ICAJDyUUN9mSRr+fsyYXglJ26rVVCzi773QSn8+bdJM0ga+fODqbXh34xpJi8sEV0qJ4PdsdYhesTN1I9gvyIHrWHCxdhijoV2aPT0yPc0xNfx/cXLCDjV8ux40fLgw8+mGcDAmXXtm/bFlIdQcPatWvKgoWL0g9z7vzFsmT5svLOW2/lvrhzKQW7drW0F7O55pSZycoIRY+8tXNn2bxxQ/p0rNXe22PZbGuREeBbhKK6qytOYOa/tIZzcywFOrLEKSOVLcRqdeZ0goJlrRLAxm6SDUEmn+jBBx+OPKb8shPNuIGdhq3W4BRYQ78K2lXo8NsEa3Ry7cXT31zJnDikRnqcOnEiPpr3S8nS+FjkhT7l0NLB9oSP4R6xSzInZN0dSPbDkMv0RY2ngqYBKdlxhEPKO+u8lvboJXqIXV00f3757PNPkz1oBkI7n4bMiX9ifSm5T3C6NH4TvaE0y3s0AGTKjbGqjYwEdGL7PEegZA+tXwkcm2mdZvWQ4872up7K4KYHdHFsA3mm97zvskV6y5SZD5TDx48GrOAfnjh1MrrOnCPnr28RMAIIVAbKfihJtD/pB56eiU6yb2SEvAGrMOy6K84AICVTzHe0zjqSAVj7acomH3744fycLGcNDq+WaxOIJ+ogVUANf45PlBl+CcbrnDk/m9LnPqQslU49lSLts5IVC2HUPyYo6+rOfB2BZfr4w1Rs1lfinRaxRZ2dJoMHwKpDoTtustHSFz7T81O909Z2M8BxZ+kdX9biPa1Tud3I6Gj8De+FG6Dt43d/PAPFYXwq+womBiiPshlUbdcTdFhuk8ZTgpRJtS1jSwgYTx/qxTkfDB2laHGQCHWmb7/zTrl4abjcdtudZd+BA+XIkYPlypVr5cknHy2GlqKxg+AY6gWFMXk7zlZrcB4FqpGTo87pN+QR5aR/h8KcOk1wFsf4vPX2jvLoQ4+GfY1Rt1kuGoHzTt75b//2b1Lypk/HQfhi9FD7ffTxR0EZ1ciq/2aslixZFAFLqUi7Se1qrOs7c1Q4I/YIWhvWjzSp9yYi5eRwcCl7Bl+JQFO+5rOl3SH8LmGGSrVVWj3CE4aNq1fz85CpOISdmCacjUFNc8I0wRBA/vye/+/ghy5eisKHhHmGXpA1q9elrpNw7IMwGIS1kuN7LpcL8YAM2UsvvRhFfMcdt2fwIEGXTsQyRKFB7ZvZRE25k/3TdIYJJII/PVk6u7xfbSIzl8IeUQTrVq+pjBpXr8VZgkYIZgVB+lqkbSlFyMxMC8GtTtdAlI/3J1vW1TCieY+msU/wkYZOJWiylprHL18MsqT8pGEO9BxlfhREyllaNKKckCajQDnJULn8k9O1HAtTXUXfJoIEUcSQGBkOpUzuhTMPu87Vynql2T99PpeH4nRwuCvbWl/+63OcX85kxco4qRSmbBLU3horsogEoTPGc+kSpBc34qxxeJVxCFooU8E6mZJRs9ZMLZ+3KA5cnVHE8JU4btDkhipTQMlhpHg4TtLTjJfMrefbf4aDbJJzf9dEr2RMUC+4ISscL4aPkRCsN4Ni0w+ROTynY6w5mJQ1433owOEwoK1cvSKUwJx5PQnuucDQ+QQpnJnO7wnw3X8OmkBLQHj12ljukZIEZ9bw8HNwBOJKVTR+NmUB7hO9wcG7//77694fPhSZdEacuPSQQbzm9qQ3kaGU4XCuHFDBBDl2Z2RtyBfFqVlYEMogYJ+yVs5f+lhmzWoFpb0hWVDySKfIeshqc/4hjNZZ5wxUymID+pw/QxIAaNHSnAMHxZ0RpHP+nDnnRpBvHwwnxVRWiWaUq50N+MGZof8ZSBlXcoBGuslMeQZAhz5PL+aiVm/m8Yq+Q9HIX0MmUVlyqrOWss0Zkl2/fDaDVctA6pyNOqSyI4GIPaEj3Sn6swbC3bEFnnLi+LHs0cZN6/Net2zZWs6fvZCG8tCpp99necAx+oisNWWFHDd3EssgXeJs3R3Z9UrEUWcE0YVmvPkTyv0lNbOF6tixAommJ+tcB+/t5fTBVJIMNLzmttUsYBppBdujlRGqyew426C07bMCKhkOvWH9+jiOAvwzg4NxElOC4lnT07XUxnyKmVLGwlwl8zoQWRLAsH/ua5zHoQsh1KETnSe7wemnM/QvVTKWy5HpzItZvjJOCDlBmex8lIGwXT4zIE2r3ImeJJPmzcmCOW8y5y5ApcmyM6UXgGdpoF+1Kjq0Qfxl8ZtRAPRcY9tUaKimELSju8YqJzuh1MVsJGXv9IbyaTqIM0d2ly9Hqz9ZOjvmlAMHDpUXX/xxuXIZ4jsvfYwVTBrLmTTMTHSgJngB2ciVyyljRZNPT7D15GD1ytUJTNgOw13tiYb9S8OXy6zZXaVvANX6h8lqKi9vStLOnT4d3S2j5k6lkiJDFacSOCNOgE4DM8iHu0VWBaFsD13WIOyemUxz2LnOx1Mkl3XifGWDJU/zFy5oEREZEn0ugTOAhl4VVGC+o1caxtianVdqijq8OqLAUiWO5EBGyh0FwGaMRjIaowGL6JmPP/wwZajAIYCau1WZSC/H/tSSUZlrw7VvRA7cAe+F8tj9BuplUO3AvNxTvan8o9DbL10eGSbPKkf4pnUg9FSZ09ERPS4ITBl4Vx1/wS+pDnh7shGvv/5qWbRsWcDbZkiqeyW7qd8FSMu+Nl90DDtFt3PAMxBzejp7TFcAfd17duTk8ROxqfF1MqJlTvxTXwI12aSuzjm1fI4PdxVZQ18ZGdMnhlWwUpa7Nz6Lryi45Rt4pkoo/lG1xR1l1eo1NaiUiZ0l6HAH98ROhRDBGWhNaJsV+5oe5OvXy5GjhxKsO7fa86MsvPYUHjp0pNxz7/a6NyEIqCX85JWeZvutBeAJkObDNgyRzhNgkyAjAXodkEu31vK12qfPn0iPXVhL5+a/fBT6pGEVlTWiAyqdeQ2Km8qdkNBMTubukoXmzrs31hY92y7xAHAu+Rn7yp5r32j7m7/832cgok8//WwiecrJQVcnerqlYGv5VQx3K8LyX4vJh0xPl/akjesE7uqgVwe2YXFQ77pj585yDEK7ZHlqFG2m9BjDQFCb3gPOC1SLEUspyNVrKaer5RcLUn9I2XV3zc0GS9vr7RHEvPzKywmUCN+2u7an7I3wOYSm76D2xVwtf/Inf1zmzu0PsxYkKlNtDx+OM2BwpouqpvqXf/lXUw/sjw3GoMQwOuQa2XbkXQiz9J9SFgedVHBHZZNJU1uYsS5GGXpHWR2Hj06S4abMBWH2r2GSUEpnLzyPwywAJQwNNazPh3SHFrRFz2yfau2qGQmnyq63d5fRUXMnum4qsG98/ZejJFC3MnwPPlSnsvt5TgvE6G/+5rtxuH/v934/AQ2BhFTXfoMPc2Ep/NT3Dw6mfMjeUdxY3gj49anrUX4UOMGllCgujl5XR03Fpk58YCAXJqWQQxcSiHIeOT/20X9dLu+25ZYtKbGqJSS1XhcipFafYvFZKW3p7U15CXm27+QU6469/cEPvh8jSW58vqwaB97lb5oUsd2QcWuUyhWsOXODAa2DIiVHaYxuTeP1HhAPDC/2CgqK4Y8sq31n7CtzCOOsQZcSn0iAkpKLsK9NRemtXrUm66bYBY/j4+ZUTEUBQdOVUMjs+JxK2YnEQ5NpHeRaqRfrUC7BF0XAUM7rX5DnkjOlOAy4Kea1Gbv2GnH8pXxlTckvpe77TcmXPfdzzTBX83OgZWFVu3Q5gRRDSVF591B+dqDYPBDnDZLly/coV7JRWW/GykcffBRkTLDDmC5ZVulLBQCfl70AACAASURBVL/qk+19HTLckyACMnrmVB005mwz+HJud7KvZI9x5Dwn8zQHvWV7+mWic0pb3qneV7NPzt6c3SQ9DxWSja5Zm+sxPIw0g8xByj0+dTLr9e+YEWUoKyI9L/oT2nrhQg00AAjuWUPjXPsiEUBszD7IJns/WQryRS94fmVoU96pj2oqe++OuON6zjDocb6vXTMA7mw+3+/Uck9BwrqslQPT9FD5Gfed42RNmZPVNTfZLI6GmT13b9uW7ChHPOBOZn3VuWkcYbKlJIEccKrsCUDBXjjzSuIwP2eivIUM0MeClwx5bJFDyKacPTdYs2Etx1zDquDAXWbQyJ9sTEgS5s1Ln4lBoYLDi0PD0cnsl2fKbqVvY3Q0MumzBPOabdE/v/bGq9HxkGV6RjDgDi9btiS6xDkjYdm27Z68o74yz8e+Zl2awacnb0QOGFZBowZ2PysoB66RNzbTf33Z18yhybDl8ZtTztP3ePpUAjOBMGdF0KK82PPpvaYE6MypU60yvuoIDZ4/l4GoGQCJHCeEKwbgIu+YLFdTIjKec2drZdmcISCmyg+NW/uYaoZnTnpU0H1zWNe6I63BgPSFwEDJi0DH3+nqplfTXnMGyZE/nOj0TMyrbHCcMTKhLNXP2ncINfveNFtzPL1XA1aRJ/ea3Q2AMa48aaRFeIBafzqy5L3pbSMC9n1u5hS5OFaOHzvZykxdDa0vVrxmlATghW2hr6HAwBGlTXpNjhw9nDth/dvv3pYeLH4GXeweG4fRibTh3PnS229i/I2sAcvX1dbg4abUjdtE74Hd9APrg6VvlKyik1YlwNn2WWTs737wgwBFsqRkp8mmA/w4gXQmnedeoHT3LDN12pT1csSXL49NQnhEp9F5epyrXzDe6n2uZE/OSRDDqQf0KD+EygMZZdUbCuYAiHNq7zG7a+6KKpT+3r5kmu0jvZ5h2Bcvlrb2WaWruyd6gL2STXWGSpS9bwDDKf16nTftivew5808lgyRTKny9bwr3UHm7JN7++He9+NLkWtyQ3/6He8uE8oH7OvprVmPRYKxJcliKY0nd3nGRx9m/wQ6dA2bU8lZzmTv+SpscmYQXtbX2ZNZWIJ379FUNFT22o6Uk01PTieIEpg1oCU/hS2yn7XPczz2WtDPhxCECRYnZ6aT0bL/dL1B1U0PoXX6WdkfgIaAmY7evefd3NX77r0vdwDIACixj+4nmUKp7h59FBr/0Ywh0Sri2Ug8VqxYlpEDRo3IPtNTAm53du3qtfFJhkcq6ySf1t4Cvpr5mw0hQwIcfpzB963gz99r+X2lknZffc/6GgbRyvLaFjsIfLL39repbgrZwLVazsYHE5TxzxtSDfqSXeGjTlyrJZ3ugXPZv/9gaXv1pT+fUaYFQazp9/4snsA7OGqQY085WmTSWAIg7EMuRYsWtw5GI9zdUbgVLbrSasJsT2T145deKm/u3Flmz+4u69ZrLkNb/GCr/GNVUsMcaweSKfQzOLHH81wDmEShjC1U+eSJ0+HNp0w5J1JygiCOwsmTx+LE37b11vLF554PNXQGc7W+GmT2P/2n/1iuX58JK4QGKsZBXa4SH43eFCGH+g//8A+Tseno0E9zJd9TukGBMBiQFO/C2OkR2rRxc5BdDoA9gGwLAhglTduQ1gxju1iHVCqbykTswbMpH3EhOQicFAZXDwcDWIelns3l9n3OrdQzpCrzgdJ8NSuK20VHxeki/fSnP4uBaEp2lP3dfusduTACHcL7W7/9W2X4yuX0j3CIoN3mD1jDL/3SL0URuLSQNGU41knpWau1C3SgVd7HXipxkUXo6ZtbsK9wYgk1BIvzGirqWZW5BKJT+2SWxoDaUwoddbBnuRCT0+Z1jIW5Kung5ctjHBpCBgrSPigb5AR7b7/HafAsjg8Dp0fH+zE8zs3P1qxYV6i3yYmgwuWkBCEi5OCBBx9qZTsx1BicJdjW6DorjqaSPJ8DAed0pOxJT0FrBgq5pqChmJC1a9dqKUBQnDRgVtpWz7VuwYWsQcMWSGZdYLWrtUm/syxasjDZLkAB2aAgVq5ck/vJcYKk+eIoeXdZigSN7Z0373GlbZ6KweUQUVApe+vpSekoGnjPI8PJULXY7dx771Sdw2U3ERZOFqXDwHEYyImgwucYfkfRelajtCuZRW/KN+wlwoyTJ07VrGdrnsGdd8tmnYujyDh5fyglOefk+VklfQ16/tGHH0VnybzUeQ3Xk2lyb8hpLRExB2goxh5iTV7sKUVba7nbEtz6LDS+avfJCCCj7m1v9CU95Q65A4K7BCypHdekXlnnyHRf39zcc46lPVOXr+xWtqM290/HWJk542586fkXsmbPIB/0KkZETgiZoYfMzhEgPPro4+W//Jf/WL7y5a9lBgLj6x5611pWXAEq71gHri7OPeIUQP+gzvZauRdKT4ESnWp+mLWRMXeWkYayCiQESPbd92Qi7NdXvvq12A73ws+QOWfqvSD2gCR7Ru7JTnqIxkbLvP6ByDWQKY3SHR0xcDJ0nsXhc69l8BhL2dGUjs3MlMNHDmQvNm/cWu5/4MGbGQoZbQGIoEIZcJznOZ3pCVy/oTIJIiWwFzISACV9DM+/8MX0o8ahXbw4wRvbtWr1yrJ27erIRtIpqM5HR/N+AoTOru7y85/+OOsUKHAWyIj7ZJ3sKUSWLDpLZTWVanU4MkomPZsBJzs181JpbGVIGHGggyoJFLbsgeAT+EJH6n9zNjKYo2Mj0f/OYM06gSfCixMpC6rEAQY510xanNwLFyJL7JK9B84IwPWdAryakkgyLhsucD99+mQcKOfaAGMCNU4aWdiwcVOGCwMufC5AAsmP0l5Ob1ixBmovlwG59om8Yz9rwFLBLKCklr+PpiqE3c+ogBUrM7D2gw/eL9/85q+0gLT+OpNqqgS42rVrd0rcAQ4AiKGh89l3+iz2GvNTK8smS5HSPndiVnv2b+JGHQyrD2r92rWRWTrRGAilRfqR/+Iv/6qcOHOq3H77rSm909Mgu0NXPv30MwGYBMfu2/joWILnU6eO5/vuDnDU3Yeak1WyuGf37vw7cIVjLtgTaPv89EfPqgQZvuhe+oB+vNYqcQKguVtkK/p/+HL0kzuutw8AWfs3Mqo5vkNtiD+Wz7cuJaHsa4iFZs+OHaM73Ms7br8jNkVp6Uo23qDO9Fhvin0hYzMCxoWLbupBckPefIZzBwboD2VvrY09AGB4R6Amf4GTOt3WVgkZxuhRVPF1mOSx48eT0dEnqQeF3QzBxOSN2AX79vbOnWXp4qXxDZet1Mg+WLO3fX3xY9xrOlsrhMBC4KlnCBib+UkdHTeBYXeL7bMGf9hof6cTgWgyfeSUz+l5dJV9TX92/OkbCaLdX3oxfVRXx2OD/IznC1IvXBoKTb5ySRUFggLfsxbvCnTw+5mJpMXhWvWzh4ZkW/oD7Pq7u0I3pJ9ubLT84jd/MXbntddeS9/fU194MgPYrc1doVO/+53vlKefeSalqO6ISoHent70qIUoYmKiBjqdyBVq6TWnmc5vShOb9hXP9a5kx781Pa6AxZogqbqNXpMosMbR8dH0aPFpEzDNNm6kzi5sgH86MhnBzCervUDurWqBVG1NiU2mE6ABa93xPbvfK23njr878w8ppaps6+wEdZy1LEvzplSeg0nqvRXsWAAF5Q+KUP91QfyecgZGmSGwCOjKz3/+ctn5ztuJzDdu2pJLAHm2cWigKVV/l2pkaJ7/0pfKE08+kc/kbJw4eazcs/3eMEC0t3WWY0c1Tx6LEqAUOJrW9PY7OzKscNmSpeXXf+03yp133pELFWrYVmQOYf3e336vrF69ofTNVZ9bUQYoFyF2GUTtnJFnn3smSlpWSY8P1i1our9nMv3HHyfo0utTy4NMbcWC1RkHwawIEbR9pgTsCWfawQhkpqfb4nCrj6YQM9dm8+Y4apAFKUNKxM//7Gc/rc1qGzfGKFJwDAlFzlhDnzFicLg0YmL3MTx0arJSkTJ4DPDK5atzOfXuWPev/pNfKQcO7g/hg7VjIHv/vfeCnCor5MwzCmaQSOMzGJluLOA5X5FMe86JfeaZZ8tLL/0k748JpmNOTWFS5lAL5STY3jau25ABiy4k46o8hIOinthalez4r8zEjrd2xKjah3p5x+LgZLZAWJ4qKi9goOQRCISqcbU5JZVxj3P70ccf5pn333d/5qrYU2e+emVlNeKUpblWGVWLtcOFJBO1EXdtekcYnEZpcRA4v42B8UyKt6ZXWz1Tw5ejHOwnxwDdsJ9j9Kvzbs5FV9BN98LPNGUuDEmM1JlzuUscVGVzAhQODidana59M/ODQ16b/WoK2PM420pLKop/Jg6jEhnvW0sRobG1BIQjxAFlYLEu2i8zrMjb4OCFlHRak8/gcAl2X3/t9bD1ae6mbCkhQbIyI2cFlWQI3DG/l565G9eDEDs3yJMv8080FVsLGRFgj46PJFV//ca1OtSUEzhxrRw/fqKsWrkmAeXZ0+dyr+wLh5kjZl2AGzoFiICghEwIYIAlzsO9oRSBG4yf9WFUqkFAewyd7KOZLk2ZjKCSjAFW3HeBHWf1/2Pqvr/8vs77wN/B9Bn0XkkQRCEJsBeAvVhUo2RblmRFtmS5aJtkO2cT2/sH5OSczf6wJ3ayOYmVtaXIq8RRrC6RlERSJAiCBQRAEr0DRB+0mQEwgxkAs+f1vt8P7OHBATgz30+597lPfT/vR0OpdWKkBVBkJjOxOjrK6jV3xKEU6IPbkjV08Ix2Hep5OgrfOTh4YH8MKLm3h/c/8EDkQnBML3ofWcdHH300QUk1yO+nn3DpLUsDDxodNQOnJqY4EGTD9Q8ePJwMKJhdrR73taj19flVSKlkTWcHJsK5CfZvv+2OGFHXVcVpBv66L8MXtqJNm8p999fqLkfX39bXugQONWdOss+a8lFAO3PphevuTM/DtWsTyUI21VUOjz/0r96L2nQ6NQFxbTiurJN0D1ltqoQmu5P39g69izMrfemMKney3rJ8+/bviRGXbLIWq1ffkaGuGDvJC6KCQL8GBsrjTzyWAIhtqpTZdZ4D3bBv994Q4ZhNozoo4PPO9LMgDazEF+vovUKKMzwcR45tZCvZ2vxOC3vOEc0UelX73r4bUDWOr8RZqvqt/kDntHGWa8JJ1r07lSp7ZZL79FkzQxDgGTnI9t1zWbsK5b4a2eeA3n776qyX9ZNQo+PZwf6+KbFpSa7MAYfUP1rZ6o58eLhCkjo7s7+uh/TE9/RXVAKRzrJx48byq1dfKp/8xHOp/nHajEAgkxJDHOlaHT0WGbeOIGsSqq5BVvXn7NixK0RGdNnDjzyScyGpEZnt7C4LFxoeer188MG2smnT5vSvgQIJsME+Ja1Swc68LjCyighoUBf0soCIH7R8+bLIjkHb9E/6Uq9ciQyRZwkr1NIqlfwP1QCkLtgMIQtUbw2oFhjRf3oE6RThBXtBlujR2JeBM9mHJ554MmfY/rB3ko1r1twVf8AZEHhAJjRkMprZ7Zd1x9xGR9XkoKHTdZinz4DVI9WgW32W7XN+k5QeRQ9/Muftnrvvyc8l+NhyVW0wbc8biuWu7sg6NAqH/Jknng7EdfeunZFnyYyKMukpHV1dyQlEJ6Q63ZF3pW8Fk6oIAi3JI/ZAcoB95PP4fWf0zLlzQcg0BArWgP/gHvfceVfeo0G4OEP0ZZ7VgNVSypyZs0LnbL98znvSk5AxgY0ZWNqaA6RSpk/SuUA8Qh+QTQlisLDu3t7y3vvvl9fWv5q+5aU331Je+sXP8ywCZL6JXh36qeods/MmB1LLNjx0/4OxSfrxBKr2HuGJd/dZyY39Bw+UjW++kXMvKUC/VhbdaUluC/C2bd8e2fmt3/iN+DQgnWRZwoq+Ru0sAcje1n7xnrJgoWG8K3KezJsEz3zs8ccSJPIP/b+eqzrEekYSlProyLi5id4JVNtz6ZOni4xyMYrE9/w+W8YuNn62v6uPUOefkWl7L6Dkf7gOe8wuqpR19XTFh1XFJiuCmcpU3B8lKlgSBFWUQk/ObDMnMQltNnJkNOgTFcXaUjJUvvOd/1bazhzbOpHD18o8WQhfyWqGLcywu2up6IQppaW4QTLS1NSKWsU/FFjoa8MQpcekNmSGy/uDbeXV19aXYydOlnVrHy3XykSqL6lIzJ1bvvSlL+WAOmCvvvpKovnf+q3PlYcfWZds8ze+8Y0EHo899li5ZemyZLdeeOHFVG6eeebp9OKArRl0NnfenMxruDZ+NSXBMHLhO8/zw7mfjIAZGnb2zIXSVjhIC+NYNBUlDtxbb26sZAS//qmwETEWjC0WGsGZTUZZDKpy9dpEmMscEgIjY0HpKB8HFjB3TjbNJinlchwYVY6KDVL9AEPav29vGrUpO0rK9ZoemjCA7aqGilGIM3DufA6DQ8IY7tyxs9y6fFlKuXDOly6NlK1b3kuW6+abb8nhZQiffvrZHMZmaNsTTz5eDPrkXDrYjMiWzVuixP/wj/4oBpnidG8ywXnh9HBkZV0dGMaJ80zBq4xt/eD9wCjuvf++VAwpaM6fd3K4uya1R7kLHqKojx9LBN8Yfk3KgquGjtT6ce4Ifs3wbSsbNryeg+WZGWUKyvOQC4oavMVhz9TlBfNz4DliDpdDKfCicDjwla3JYMUjuQZDLFOV3pqenjDmMLDd3fpDJqI07LFTyBnyWTLsQFOQnCX72lBnUnoN/OngQRTTS8JSZ19VDMk0LC5li4xB1rDOBjqQCmKZMCuoMiWpKjK8YSY6Yz6FAZmny003LYuj0DD3yJ4xHgOnT0XZ2CfQDgqAY1IrDheTcQrMZOo/Tkd33mtfzZSWszGezC8lJcvG4Mv02Hf9OQIRlOWMCGPFcRYENobEngfuApe+qNJrkwf7y2D5mQw6CvQMSmwRn2zb/n4cXnvn/FlnpW4zPBhu+7xv7/709anaUPAcaGukGsLoc6yDPQ6V+LycL5nTuZyVjo44jJR5oAVTDLudHaVvqDAnF9kBg4EkwH55J8EMxfzQQw/FkfN9OqFhWLQHHEuV6rUPPdTqH+mK0d2+bXsCTLAyGcAkDM6ey/7IKvq5+8q4CxoF6wcP7Etix/mRgXTm6Uv6ZPHim+IYUvRmcXAK62DAyjzJaRIcea9pU2fkuX70ox+FjIIRF9TSi3SPM7Fr5+4yNHghVVLXt+Y+b1+sJwfJ3pN1WTiyA8qgeVvTq6wveN6O7XUelepChuPOmZMAg0OrcV+/IwPu7Kko0dsjI1fKGxvfyBnkTKNDrxCuC0ksWWdJIbTF7BK54mxU9p9pOZMy/t4lFdnh4VxH7+HHPvqxsn3n9lQvzUPh4KNadTboOomXJ558KteUsVa9th+cOe/u/iAfGsK3f/BBMv933n1n1tUfVQ1BeDOfhgxnVgeK5wxMvhCITQP7FvCoVHNS7LFKlbU0S2La9Jl5fk402eUchpHxgBkrY4EN008qOA89uDYVAbZaItJ1Dx46VDZv2VLa2iel7+zdd9+NTXEde0Im0pujd+XKlRCZsNd0qyBeYCSoQJLi2mwnhkfvJNihEx986MFcS2Za0mXpzTcneKQTBW3ezVj69EH2d8dWkSdQSxDnhx5alzN5cXgwsmQfEcQ0AzxXrrytJi/27y9nTtPZ/ZkH5zyzVx/5yEfL4OD56OzVa+4MvfqO7TvLz1/8eYJ6kGD7wsUhswZ9qhwJJDlq7ID94WhKLnGGX1//as4SP2Lr1s2lr6c3Dh/bLeBiG7EU/pv/66/K//Q/fymJwTSo33Z79DSaYTqTP8BnkaB49LHHYutBAs0vAaHT/O6MT5syrZw6cTLOsESDM3DX3Xel95BNJJtsxa3LVwQ1IVnp7DRDxOmg0AtfVkWfE5gdeCuZ8n3wW4lWek/m33ngo9k/55HPRv8KbPVECtiMUpDgsbf229/sZJPEC9PhG2+UJx57It8/0BoFoXpmPe37sJEZXeBo4wlsnVu6ln7l89HnAkEEDWzCIw8/kgStGYdpnZiYKJNAHs1eabGUVWbZWRkefGDf3iTkn3ryyQQA5EqCkcyyjeYBLV64uLzyyktlxapVmZfIP6THnCc2it3jS0nCCqj4RxKF+qPIhkCMXqGnVVw+2L4tVUsID3I1gC10vMIWOUUNK50zLEC3Xt/97t8nSPy93/29yIlgRMAokUQPuC647rLly8vuPbujHwQE2ECtG93FVqoc8/F27dmT51/34AM1STo0XG6+aWl8B37IxHX9XTelL/QXP38xFap9+3eV3/jNz5ZPf/rTScxh+CUTAshKSjEU5IUvPq/nDv08CPbUaQn4z104l/5pPjWfC7Qd8ofOUnXOSJOevsgw/9Bz8+9UCSVgvM+CeZX6H9yYvbfmbJ99u/OuO1s6tiJQ0ks3MhpbS1bpaueLvXcu+LdsPb1EXzfoMgPGsf4qbiDleuvtd0rb4MCOiTQ3KmU3TT3IBlRiWg2QFa5mDkdHpgpTXKnmpLG0IxusFMVZqNC1nig6Sj/D9cAmjnxYfvaz58u2nbvKM08/G9rhHdt2lo989CNZIMLSzJ2wqZSbLBK6Y83ITeRnQQxavOP2NTmsekIYXkqKYHF+DTi1yKvA8VauzL+9dPqM2koU3O49O8ubG98se3cfjHPosxSZn8vwcWpeefnlHPo/+ed/Egdo9mx9FCA1AjlTi3sSUWv8wnjSNJ96rjSIptIwHgPXQBisq0y2Na/zUTRoTaQZ3YIGKtLq0xGXycYKGGW8AhfJQKaqcGpVow59I2yh5ERSPKmEfICSOXVqoLz26vo4N/DmL774YiAPixYsbpW/25KdWbvuoVTsDh08kLWkRDl5hOprX/taqjcpcQeuNjtZMGtSm+kqs5714yx5xwcfXFcuo0bu6w1GfsQUdXCN3v4yc8b0svndzeXksWNRrvanwlSOJZutYsCJdr3erq5y5sL5wFJkpsBwKDEZDFG/9SO3Fbc9WO5/4MEEfzIe1o9RcAgFTeSGURSM/epXr+SAC9xUjrCJeRfVIoGB61FaepF8D3VwyrEocEudPWFf7Q+mFHvQzL5xllzbnjPsSvPWIU36GR4o2z2Q9RfkhQ/+1OkYcUYTZCQN1C0CAWsqsFB1JAeebf+Bfano6KuDkWYw0hMxXZO8/qxJqZb4oqwFmTLvYcC5WpMUzQwbAbZkAiNk0dB8WpP0g/VPjQOLvME5lY1ivBkbzw4rnqndk/vK/v17EmiSb2vl4Cco1xR/5UqCvwayQZk2Z1omrVaW2pN9Nm+DzK97eG3Z+MbGcsutS9PzgDEpweSC+bmOXj2HxlqNXDbArD86Qzlc1p583LbqtpwZlUIya80lCDgiZBnjkucXENmrmkmqDctNlt26CIK8c0OBW+E8Z6PIKX7Xllywv82w4zp7oU43l71sAj3vIGGRCdut5kq9BZS6/QRVAD0QpAoKONiw4ijXZdUbaA2WO88hSGmGpnFwOMwqhNbE7wbKduhQHHl73tdXqZ7JXYWE1GZzgbgEz5Qp08qBfQcyMNM+vr7h9Zw9Ro0BUqUCf7B/HCXZbs4YtiLOlQBMwGbuAyNuHTkFDCBdzWA7lwb8zV84v6xbty7Ps/ndd2vf1dQZyYzeddc90UOvvbY+TgxZmppqRH0nlZzz586Up55+Ju/C+WMQ61DCmtlOn9qk9iTU7rr7zrJhw4YMPOaEvvXWxjjsIEaqNBJsSD6++MXfrbS7paTizglesGBezhidpHKiUoxW2noK4sgLOaS/yQtigyTWArvoqZj1q+PJUgaG2NUdmRIM++Lc+JxzynkLVfHM2isguJeos68SIN7ROwkkQxBUSgy+IAhLk9+fOXtOzq39vQTqN2tWCAZUQ32voam3v5xtA7nPnbuQzLxqDlYpxD/OZWd7V2y8tbJ/Kp8cJedfBVeASoboF/vOifOsEkTsn6BbokJgT46cR+/tfAT+eHX8RrDKHvAz9MzQ9ZlR0tGRQIej09VpLdtj5+mEVatuL9u3v59gXdJDAkdFB1JBgkhyL3NHSknwsmLF8jjlaPidNzYvmebu7sgo/2LL5k2RKc4rx3Hsymh6L+LIjlwOhbv+L5n1BfMNMTzVmve2MggGQSoHVMb8LrDIE0ejy8nG1ve2lkceWdfaf7DaK1lj81gka7FF0h+eF3OsJIW1kmgk/81YDb4AuwRGKFlk3XuhG3q6Y1+c54ZGv6EpVvk+f66SBKhAZK1Uh8jnpGqrJH/Ya4kdMg2BQkbYMHvR+C32xJkfb82oanpOnDkP//77H4SufJ4zqJ9ZT2erd6MZqqpHhzyFHvvcufTLgqRDDgi83Lcz87NKixSgMpvqkZNomD1jZgITgTWbo7KDNZJ9TLJLxarbwPGOcuXqWPTkD3/4g+y5z6R6nOHeEnmzsu5vv/NWy9ZNy37Qn5xlPoq1MtdHEOZLYCnB0PRLs2Oq9/ra2JeQELVmIPHFnBP+lbPtvvSIdQ5iY+Ry/Lu9B/blOT/13KfKW2G+q6x4zrJoPay3GWswqczEOngRkcjs7I21oUftMb2rl4aOofehoZzHBx96KD4tnw2MGsxLZcT12EPMmfwU9pkfCMKKdCWIpPErqbqbuyn44XtLlEyd2l9ZFfsNH+9M5dKZ8kxQQ9BAkpBbt2xJglOgyx5Zxwy2L22pAt+8FKFEV+yA5E5mUJ082eqhm36jUnrf/Q+UHdu3hemYL+e9Vd/Zf/c3D8y5p3sgpPbt21/aTh7eNKHJTwaHMFKgFFHDbqBM7oAPDZ7Pw3NGKhd5SakyfTxtlUaT8YFPDw0h4XJAr9UBVQzRq6+9Vl7bsLGMjV4tx06cyGexPchc/+LnP8994cI5Dpy2Te+8XX74ox+WT37yE+WjH/tYFkDZDbZQRC3KpohUXgjA7/7ul1Op+cY3/p8MUVr74NrK3rRoYQyZYIpyowh27dlVfv7Cz8uJ4xqBndwWPgAAIABJREFUV6TUDt6BXxxGkbJ3v8cff7z84Vf/sJxoYZIpV9liikFjbLMOKPo8M6fOQZcNyfA6c0J6+5JZ4UwRau/pWZqSbtOfwZiFwq/d5PlaeqMcw3/e1Z1/c9pl5QhRHX5Y2YPAYGIwu7qCXbYHFbN6LYGOTM7y5SujhNH6Xh27FipomdIXX/xFhqlRSBwqggx//POfvxCH5Etf+nICP5Ak1wcBUO5mSLynCg4DIUKXfYYTN/yQkI6OjZa+KZNrFnEMPhajR1ca32ZPnxlcs6y1wIXDTmDdozYmjuedNEQPtWa2aIz2bpQExe3fDopDy+nExsdZ4HCTVQc/gxDPn48yQxHuQJMXuFQGWfZwyuSpwXuSY86cbKPGSTJN4VlrjixDt3zFrS0WrLYYOU5MGgnBPEud0Ctj6dD5bG1qPxlHz7paO1UlDgl4onVSKSGDlK3eFk6udfj5L14M85AA6Oq4CczVAVe9uTB4LkZ3yU2LMy9JAFhQh8+dd8OBbhrwXZvxlYEm75lNc+JEqrCqkxSd/XOmPSsjBi7RVLpSvW1RRTNq1p1h8X1rKJO85T3n5YlU+exfYCuqJZoSr9WMoHX3M/rFXgqkvRujrhohA9s0kiZjbbbCPEPwJsrJk8djOAQcHH4ZHRBLhpKyl7F0pgRi+w7sTcOsgcWqZRxwcFFnlJHRsdeeJvdqkOL8TZkch4tcw0gnUzdvbjD3Ag+wwEqNfTnshSK5zDgRqN+yNGyN1kVgkkBw6c03mKrIuDViFAXPnLEMflwAynk0joEAw3wGAYMAzX6E3AIJw5YtoVRWPUkT+mn49tovyQlxL86ggN3ZUGE3S0QgTu5SAdv2QQyAaqteAdepMq2CfEt0F8dGIAPa+sijj0YOJUZUb+hxDgg91FQq6PsdO3dkT8FaPRPimSYzKPkFVuSsgsAI+kBtOTMqbkg1mp4MFRiZ+r4eQ/+mlQUL6nwYRvTee+6Ls85oS4jk/p2dMY5NA2sC+aW35EzJcvsdMiwgQ17DiL788i8S3PoMnSD7DToH+58k2NmB2KMGPhp2y8wrGSs9PV0129rdFedQ8qwJIhlyWH3wNDZTooGDpupLlzvLDcmPfycB0UoW0tFko6kSC5zYgqvXJ+JkVYje6dgPAYr/91yqi4IRjkng4fv3p2IU4o/Ozujd4Ni7urM/1iVwmRY0yO8FNqYPZeWqcvpUDXyrHqmNwXWAtSGwXfm3c0TPoXZWTQMHVOEFDQOXs26SNnSfCgdfwRnW5My+QkY8/sSTcXjIDR3EoeE4eU4BjPMpG59eYLS2IyPxMehglVuz4OhoZ4nuQBywXE9QW3sICw4fqtBIjIS9ff3JHgueOH3g5gI0kDbPWjExE1kvFZ864+5cWdIiQWDf0jCPUXVsrDpw0/UYjZbbVq0qL7/8UirqguVQuM+YHqhUhfjMqbS9F4fL5Cn9ca7BG1UIJTN6MlPpdBAH5CikCxmg25lMe+NfSeRZdwkodi69ptcncl6tqedasXJlek7tN1/H+pMRcuT8VwKMSyEb8a70FudSooRTTm4y16vVL0Kg0gvRmt9HJrCNCf6chzCenj9XrlwaSZLFfe2T50wvy8houTA4FN3E3tHp1kb1mo60x3UeVknVUtLmsccej29D79FBvn/b7ciqKoTXV/paQ2F8rUztn5yg2zMLgj2b/Ungjwjm+vVy8tjx6PBzrZEHECzsLbvguhALgTMvWJgzLigCHQNpYyNj169dzXnXb4YS2ueSBBseToDtq6lW9UiqSUydQloxJ4EqGReI8S+s8/BgJTOaO2de5MO5p9OQH5XQPo+Vz3zmt7LO5LFCr0+losefkGDjby2YO6e8+eYbZfFiPVw33bCrGQlxwUwkJFnV3vCznXW6V0DLh22ISCTE9PlaL7bLmhheGlbX0dFKINMrcaNtpeRdAk/OrEa6pRJG0HPsmn4b/6YnnVnyTOexd4IhskeHkJOmjzEjZarGrMPaW6QD/5TpOUWDSXW8jbVvoL9kNPqur78mn68iROuL76sP67/8l/9S2n7xk29OyG7r04CHd+NKKsCBLBFmTpLD6QYOMMXFoWAwRInweQ5hGBqW3lJxmjKLyp29tQldBPfq+vXl/e070lS9e+++vKzs38c/8Yn8nOMnyJCNZ0ynTZ+azOfqO1dHkYGIbXzzzWyqygXmNsqXUPnSdwH/zUGnjGAi77v3vggyiFltgMajTvmeLt/4xv9bhodg+jTTwwWfKWvuXJPqiOwXYXr0sUfLH331q+XwoQM5qGYl3JiqfbVSe8IDUu6EnQKjOE1szSyQVtkN7CtDQsPXD084kioXY9FgEjmiFICDXskfrsX5U46uw51Gs2bZn7B8Tdxgq2EowlE+qSRjYK9qT8Fwyvh79uxNDwg4SKaoj46nadaevfDCC1GyMuGqAZjqZFlNqVa6B3ECfah4SZhiDBgjyXZaN9TTNYt0PZUX6w13Wxm6rpSRsdHS3tmRwKbOsxnIO8yeOSsOtnJ3lavTgWIQWhUdGQnZvvDmd3dH6TJanOWGsIJwC8asleoCR0olBrQnfR8TJQ4Nh0k14/bVtyVrhTbcF2Oo70lmg+w3PQsccBXJxsHnlDCevmbPoazRuQ6l0sWx1K9Da8PV+qKYZFcz3BTUSiP4wOnyO7/zu1k3Doq1r3hjzl6FAvrdyGuLLU0GEO16IEfT6gT7xpkJzjiMdYKH7nJ64GT2GHxr8ML5BI2p8syoPTWMO+Ujs8Qo+DmlT3HJOAlCrW2+WhSWHGQJBZ9PY/94NXIqS/YozHetzPW27R+EAa7J+jXsS5V0AQtjbe6tAaqqBmKO2RXji/1o8pTsAVy2NWlgNN6vNjdeTPWADN2oPrd3BPIhs5Qenbnz49CA82DX4nRQyK7PEZDJBMdCuTlwaiDOQm0YrVTBZBOUYsa06alyzpwzM1VGgY3eHdAoMp3G0TNnUtnQV/TkU0+VgZOqcn0JrKlsvQEJDIYGk1Qwx4Mz7jPTpqhijwWnLMtPXwiO6IfdO3eWX3vmI61sd62YwkczmHv37cv16E1Gix7E8EfQ7Z+9EWBmztBoJehom2gLJEJCyHofO3E8WcOGWlvTOGfB/jB09pzTZ1/mz12QHr2mMZfh8Ll5C+bGkFo3+nbNnXeVpTctTVDC2SR30bemq5s/NXtWpc/FmmSPz5wu991XdTM5ICvOp+qlqpyzXgcPa1ZtL5/5zGfyPjK4KiscJmfdfZzz5iyASXDQAz3bsysBDyPKUbEW27a9H/0rmHFdz9Xf1xu575vcVy4McfjqCAD6c+Ti5fwsVcCpjHRXoEB6OeyXCth7W7fGMQIvkghLANpyCpqe1hr4CEyvxfm/PqntBmkPJ5Ijzl4miJgxI5AVDFkmtTt73lcyyDNzMmoP0ZkQfAgQnGPngwyznfbxGhRDZ3tssaqN/qZU4cevlVtvuSVrQoY5wP2T9eKg4K/EDbm+Kp6Au68vmXfrzhcQ9Di/zpSZHyrQAnmU1YI8Dok/0SUTE7nnTTcvzR7JwgbuSy9fAGM2f0MzM7KY+WGZqtPel+eMguRwxtOkrqfpekkyiy5iGxYvWhiiGg4Z9tLhwaHy+voNgXCrBujv4rxqSh+8gCmqOuyC6rPnzyeTrhfBl0qGdZ+4ejWVEc+Yz86bV7p7KoJBZRGtdXtbe1m4WAJ1ann/gy1Jotg7cqP6E6jOvr2xbyovpwZO5sxat/Tm9PaV+XPnBuUAYuR8uT8HMdTLc+akGdsZSF9OmP1GIs/OFD17//0PZu6fc0b/7dm/J+dIctcXe+O6leqdzR/NPltP9oUNr8yV0/Ju9pj/hv1q2tTplTijp7sF6zyUNQ/8ddas2PotWzeX++99IL9Hb3l/NtI59//0OT/sRg/R8eMtWN3VoGpUTyVuOO6CVcRRnpPO9P76KAXn5N45qoictji7bKdsPdso+Uuvei4wN/smMcM+hyDgjjuSqKLP6Dn2F2LBXtETNZlUmVP9vuBVgMLuVX1UEQB+3375twQhqNfjjz0em2AP2AU+i+DEO7PZzi02WDBriBLPW5MHknTmPkEF7EnwBB7pXVR2VNNDEnLoQK22T54Sv5ctJ1dkwmDfnz3/08i9faQnnGHPzc9lLyTb2UMtH0EkzKq+QII6sMDurrLhtdfLQ2sfKC+/9HJ83uc+9emyVH+cNU/ffWWXJUeSEpjw6Lj46NOgXy7k52xG5iwNX0wSyLPSJd6xYQQeH6sU5nVYdg0Q/Xv6TMPJEXOM5108X2zIP0kK2XP7RY8mET5WkVF8CzIo8eW8U73k035hXPuv3/mvpe0f/utfTTz/s58lMg1jUBd4x4zK+nJlJFEmAUsvwSjmhbFyVBbn8qVUKzgOXkQFhLO95s67Y8gZO9EwxjAOOmdkwxsbyqEjH5abb15Wjh4/kUXVuM4pVepHQ6lKwqhTnLJ1HjoK+vSpHOY6vKry/1MYjF3F5mFa6IkQO2wc9NtWYl37aOAVtekQ/TWI2fVkAL797b8rp0+eL4sX3lwmT50co+d9ZKk09QuO9OV87WtfL5cuDoWyViRMCY62iBkaZhiBjE1g6JLlRkvcouW0WRqpGOo6i6AaKmtJ0af6YijcSJ0+3GTXawNWrdLYuKZnoeJmHfqKtW4cy0nFbIyRCEFw4p3dOSwvvfRShkhWbOThwDoefGBt1plh0XDdUCSjUNTT9OADD5QLQ+fLO29vLHffc2957rlPZW3j/KQBfU6CHAdOpgGOVZ/CQ2sfjhIiE2RExhQtoWyzgyAQoBDAYBxCGVrZFGsqYKWcOCKVrrdmBshOxcDPSeajYeOqvPo9yf40UCwZDzz8dcDVaAwKebHenBKBqtK3ErP3b2/rTLAgq2bdKJNAoczDmDo9xocBF8x4V/vQ29sV4+95VX2cFQ6fs9NMtvYOlGQaCZX8M5R3NL1EoRqeU+ctUEZh3pta+2AoJXhlzgsl6V0pF3CfDBrrqZlF2R4ZjdNnzuQelLmsmGs6p5eGh6JQfV4wKLMtSOGQUbx+B2OOc3Vc5e2KPrEFMcrWQQUvFJsdtQTNcWoSHSo+5MUecooZZpAYTb5oVm8Mf7x4Oe/BmW0aRa2BM8Mayb5QTK7BiAo6pqKpHjUv53iCAPLmT4UCnCud7R0JlHwvszwySO9MYEzk8/FHHw/Uta299kOM6T1q9S4IhMFir15DTHI1VLQctwXzF6U6RSm7pv0YOHGyfOK5j5ehS8NhfnR/wTC5tg7Oaw0UT4VlkXyMXa50tJ4tPTdnzlQoU1dHWbh4UTKsMPoqI9fHQSkQYJQYbNdVRcwcoDNnWoOO65BX1zD1nIztQiJw/Woa3mW9pk+bmqCmDln+xxlM297/IA61noX2SZWiXVAtkTFtRiWuUPZn/Ax3pAfoEmteZzR0lK3vbSk3Lbo5dsHnwSgqRe1wGKlmzp4ZedZTxkH58PCHMVIjo3XAKsNNd8m6AgaApTDqzvHAwMnca+rkqVlX68u5kVwAPzl18kT0ooZ2Z+LRRx9LcM1hUVFW5bbm7m39bl9zR3Se82d/OHvk/Z233yknTiAKmVE+8YlP5lyrULAdTZ+ZqhKnr7Oro7R1tKdnx7l31i4PXYwBhRTQy+I6Rw4dTiKHDKg6spPd3b1l9syZCTw54OkvCElPrdxUYhHV2JpEuNRyMsmhtXYv6+8cyvyyjaBYbFkdoj0RGbUmGfDZjoVpMLaTHZAACvxqzuycd2uWgbWXhsvo+Fjt4Ts9UE6dHsi5WPfg2sDDMqMnA0uPBX3h/cgvZ23vrt0544tvWhw9rVJaB2/OjpNB19x7332x9xxM8ub1PD9HrlLYI3Cow0RR5wp+nHvOGgIINp88ZDjotGlJ/rG9d6y+M0k+w2wFQp7P3xrcT50ZSNWZk0a+7rnn7nxG8NHT1Vs2b96SPkQMjkg56J55c+bm9wWVGWCsgpYhnva+wgdDosQZvnY9Tqnzy06Q6SZIFUh0qrCdPlPaJk2Uhx99JEkE1Ulr19/bm0qAvWcfOOqCRdUTcGUJpdW3316D6ykghrOLYdj6eCZ1dtwgZ2HnrFmlUpbAqj6CROCJY8cDt6oVs7YEnnT1MWempzsBdyDIp08nqdAQF1hfuja2cI7KzJUEEU3/C/3nXPT09+Q+EqmCPDIiCMog5+vXb5B7CC6WLL45lRe2yxqln3Z8PA3oZE7jeQPrJA9mHQqwCTVdogqfgdxHjiRocHY9Y4heRkZz7dB/T5+emXDOLz+Ob6k6Yw35BnSVM1Gpzv9xDIIKQtAn+9FPdwVR4blVfOKsDw0muHVeIFPoQxWQzDaaPKUVKAzfoMwn4J7ZfaA2JLYF5U01xL5J/muZECB4fxUh9ox8SbAEEXCyEi5YZwEpmuiMkBi5nACPjiV/+m4CndX721EJRGrAXauo+r7IXajBx/TZTsl6WEfnVZVRIt1eILBavLjS1bMVZMua7Nq2PX3df/ftb5eLQ0PlT/70T5Okcy++EH+UX1oRF1NL31TQ5+FyIb0+WFYvFCz1dV6SoKjOUGtIlBr/qyLGsGoKSHqzHnRN4NT9Fb5Hf/p/driSWtRxEBlho3/w0qX41SE7On8+iWTvSidKQhkTU8fajKfS7Nz8j+9+r7S99dr3JkATGBnCZHMsHAd1eGgwjV1eRulZNEbZcGhEXCobmo+SQc28gslp6sfAw4GrLC7zE/QQ2Lffeae8vWlTmTdvYRm7KkqdXL729a9HqYdFYcrkmmEeM4vAcM7ryaLaePCitevWxSnZsuXdLJCmUMFIw0UO+iE76FkIYVdHZ6A0YEw2lSF0kCm+XTt3lOdfeLFse393Ah3ZPhUki83IKsGWUrGJf/Kn/7z099fZO51d9fN1ToFhiwb+mfhsi2rzdpNhqXMFBmMcKJRADyZPznsRFBuXJt4WVW93b3cCt2a0XiaUt8ua6g0ZacGlSnVkL13OJqeiVNry3AI90ENNuxzVjvauVJF+8YtfVLja1Wvl9Mnay2FIKqd9+/ad2Rv7LzvF4WLoNe5q1n3+hZ+Uz37ut+NI79ixLc67aoCGSu9lTcLQ11Ez68tuXRkBl4lygDHiWR+GWC+Lz5Izwio4lHnhrFJ2gg0OLyXCINbhiO3J2JIPWUml0Ah1MNW1sZbDaR3SY9HRmUBHvw7iAA6XvbQnfkePmWx/7R2byEA5eFRZQgbAwD57ohfFjJKGSIBjiYKTMR8aOh9n3UGz7zWLWwcGgmOlWfym1qDbi8NZJ8pRIEF5pex9aSiHmVJikHzeO5IL78cA352ZK+NZT8/P2FMQHESZRevJffIZ79qU91MJvDySNa5B97UEOJrrVRtUX535p594Mg2HpwbQhtaGymSxQ8F6LWuUnpSW0aZofbm3dyRj1qPBX0+fXvteGB864Xq4S9oqZKlVian9SWfzR1ZNlYoREPQ3tM/X264HqgXqYU9VaT3/+JXROFgytc6E9efgc/hBM956681y1+q7KlR12pSU6in1wCquXIl+AtE6hv64vz9QHQ4+fef6nqGnS/AwLTNRZL/e3PRmdAC4C9njXJKxJlnB4EoceK4tmzZn/SR8BBQUbXrIrpkS3h85YNBVd0CRKGhrzImQNfT/Au3ltyyL4ifju3fvqRULdNqTp8IL18HEY6PBT69cviKOJ7lAN8/QCtTOnz2fyp5AcvBCPS81+BooPf39CT6WLl0WB18gT+bIGmOlf0Ufpsy65lH6WTIBdFWfw4jp5xyW/trr4nN0MOePTjJDizxDCHgGBAWqAc7fvr37gh6Y1MERPFmGBy/G6IZ10dpNm5aqs/Ww5j6P2cze1EAI/fyZZJats8CHI37fA/fFGZfN1PvDOaAvqrGX5LlSNLaDPctkcs4FQzK3HH9QUPp/yc03B+LmbJKthXPnp3KCBILzo2l45FIdUE0GBaYgSuNX6tw5gUvTD5rqSwZPgnbWHk4OgPubb8OIOzsV/nntRqWQs52ge6RWwPw7QyLbSuRWYBKWpfMXkvxTEfR+jhvHXwDnzBu4Clc/fv1a7LHAU8kfXHHuzAq1kzSgnzExDg3Shcsjp2GPujCYcyHbqscyMBT9M6H1BzuZUq6MjYZ8h07yM4mfCkPrii7wb8EMsoLjaSSfGSfV+5w+XeGfnGLZeOgR+sg63XnnPS0Hp/bUCk4xaYVeubsrwURb20TO9Yrlt2aQ6/XxiUCyEWkYgitQBL1N5b4FlQG5kzWfOXtW6eOYBVFQk5NknMz1d9XeW+clUNeh4eh+dksQ4f9BotisGbOmp6LFVvr/9GZlgLp5d5PTD4OgQXLNOZAc/OxnPpuZWDLYc+bNDQU1Ug7gHcGN9Re42Vswcs/Bz6BDo1Muj0ReKg1zf/QmuOjIWKWht+bOeyN3bCx4o/tAFgiEp/SrJpyJ78AnkRSQTJNc7OjuSOXIuZCccD3ngfPoGQRrYd0cHYveYE/cS8DI3pPNBJfz5uXnkpySFMtXLM95Ja/eUXDM50BuBLpMBvTq+kxDRkD30zuVzctATv1ElUZY5cffglK9Zey53jlyWSsQtQqhks/G2J+H1z0S3VKJNRDQ1ICCPaIvBCL+za9oRmK4BltCpxugKnFubz4AeTc4e+686MoGEUDG9fQKqBErWA9yJaCyv9ZVoFN7r2vFSuJYkGBt6WO06WTInliTFAEmJtKTk2HfrYHpAjZnwTvUlpIKffPHfQR1FWo6Pc9gBmCC7TvWxPeI3hnRLtEWcomh8+fL5z//+TqQXrUF1Bzs7MJggj02tG9qDbgndVSqfUFXX69gZXJriPxEpXpuzb5pBn3SQd6HLNCLjZyQlSRwr45VdtwuyZzBJIwkx+130xflb8kU6x/5nTQp687Xdg3Xtr/k4swZvWvzyt/+7bdK26HdGyaSfWpFSbLSNQtFcEfyEg6PzAGaZA8/nkZNdMWUdJ1C2pSZTN5lGChFSkEgREk5aIKc7/3gB8HYGm7Fkfm93/tKKhkMPuXpuiJ2DE6iN5ApzgiD9fQzz4Sb/+133s7LLlsm+9wRobl08XKGJRJISpbSkvnguD7+xBNx4mqjaA0uHORfvvRSefmXr5Wuzr5QL1LaFE4qRb09mdsDv/1nf/4Xpa8PpvVQnFoVr5SGT59M8KBHwpeDS9ETQhsBiiV6lyWQjaCwNZPKVngWcDfC5xDLIjhcc1pTmS9fvJySnOf2PrD3DC+BFbyg1uXA6XEhKBkQOX1assSgN4RY0EnhI4HYunVL9gKVNaICkJBPfPyTMQTr16/PdT03YWb8H3304YIZ7Hs/+G757d/+ZzlMnDZBLiUF94pf3d5v27Y9gplscN/kKBuZW4LtAGtEJV+yDvbXv6sje0eyDBznyvF/IoE1hSZTTIDBWAS54AIMOGewaaInlwxLMn0tqlsOCdlzPcqG0Mv4ysTBZ6vIYT3hsDDygxeGk7nhEDscqlX2y33JkKyWzDeZcW2Kat++3bXCwhFaiA65Pc/OSaUs6qTjmjGyLtZIwK6fRoARhpDrY9lzWNhaEbpa6a7bqgIg0zKBAn8wBc8hI+99nCsKSMawG5RwojYjV0r0w8Foc8ackRib4aHAPjUiSgQwkPZm5a0rEvyraJEHctg8s4PtPpSnM8U4ckw5pBprQVCOHf2w0vrOmxtyiZWrlsd4u4YgWiDK4aWYKWTX96VB0ZqQE5A7jgOHz74yVujIOa0M1u133B7nOOw3SuNtbanEkUX3sR4cFb0ZBhEaEDd71swybca0cuLk8RuTxT3vFENpZekvV2rtDw8fjUxaexW6SSBc1+uaOUu7d+8oW7ZtDWNacPmXK7mGzKFAzv3JA+PiRbe8+251brr7YsAli1RI9R10dE7KfBb3cqY9v2QMWfUsjGdmE+hbvOfe6pxdN1tHNrerbNq8KRVGDeoJskZHYqQFz86mSgDDvOndTcmomtlDV0qKgKoyaM5RsmgFA+PSOAP6dqw7vZEG/4sXY1j37ztQBz92dkS3cEzJWJ0x1RG6bq/N2IQ6Vk9AB8fyVOnu6q1scjNnB8rhdwXO9CGYHQruxUsWJuii1w7sP5h3vO12DD41sG6adQUS9hvNbgMvJZscBM4fQ7724bVhcCLb9ImESVN5Zq/AOMmhfYBC+NjHPp7z6rwYmBuq/NOnSk9fb1m2/NbS149e92A5c/ZsuffOu/Is7Jf9pCskk9gHbJqM+Px5c+PEZHB0T0+rd7MGNanG/JNAx1o5fypHzew5GV/JAHqPPeFsOh979u7LGUmlZxQleyXJEPAx6tjQwph14XwSdXSE5xAkc+6wJJEPgc7OXbuiDyUOMlz50OEkCupAXQkyREMdqSKjXwcZnzVjRpwO+0yZhEFrbDzn2Xt4xlQ8+moFMOt09mzgSHWGinM6FliCAL8XOcrERCqEcdovX0oyq1YSOkOKQ7bsS3t7pZUFoQod7eWR6Kyjx4/lHPsdlTQ69/jxCtWeOX12qorbt+3IbJDr2N6ujKfCy8EXbM2aPSON6aHabSsJQGpz9ozy+uvrU8FqT3Lswg3mSsG1dU3PXPTAZairiiLo7UoQZF0ra9xYEmmCg5nTjQ44mcqjJBG/yBr99he+ENaw99+DlmkrK1YZJdFb5i6YFwSC+2WGzPWJJFnoq5AYjY2V82fPVRls9aLUIdGzktkHxaPH6aTsaQe657EkMiXOrBkbb48NNRWQkaf0y1y9lqAm/Wynqr5XBSELqqQSZNaYvhcUWc86tqHOSXHG6XHN5XQM2t/QB/f1l5de+mX8HNVHfh5WSPdVDaHj9VuQhTrja3YlLSh6QFDqqyJMq5DCiYlUMRg80+7JpHEj7KZ1pp/0fpEntpJ9tE6qOBI7AlLBlOu7buYCteBmrmGtsOMlWTwoWXO9NbcO2954kBkSLyqDfDPyaE0FfeDwAq70oHZIkE5L8pnOpdf1H9HL7ltJIK615gnNS4WrOdveUSIOjJg0gLE1AAAgAElEQVS88SOtp31pqnsqWc61tZX08neqIn3aAs5Ex3ovv0/nqurQ6a6978Ce8ugjjwZJJUFDTx7/8Gj0GT314aFD6fdUufH7bICYoI5RGIqvMHn6tOgOFOJaXHzfGecbhJ1ubKzCYfsnJ4jG1BZCH8QKM/V51z5He+O6CXq7e8rpMzURIkEbshIDqsUerf+npynU9Bv29SXoE7zm5ylCgIV2hi2UPtIvxD/4m7/5Zmnbt/3VCdmxsL20tcWZrtV1WabaDM4JcBiU5ytuDwGE352Iok+mKqQE2NdqKcohpSQ5oZx2WRQVnVfXv56BhecyQbm7rFv3SJmDxUs/xvhYWbbslvDOU4AUvMOhkdTPOASHDmLoOJsslHKvF6WoPMPIyFhtnursCORu9FId5OlzlZIYQxmHqpbW17/2evnB939STp48k6yBd5NVsungW5x6kCLQNbAGWUtNWwvmw+z2JNNpU+fMmRWl4qAdOsQZnhrFp5LFkaxsJdcTqQt4UNASih3btuVvz2hD9HW4D4NCKTMSekk4lrJUsqiMhDXfu29/hMOMIBst80tIOCyyCH62YMGikA/AXmJhQsttfzRNz54zt/zxH/9penf+9m/+pjIozZ4dpSqL9MjDD5eNb75e3ti4PiQGehA4cYFGjdV5RfabsDUwNcaNwvQMe/fuS0XH2qxYrlG0LWXgSnV8OhUmSkWgRuA5XQywgIzzBH8sQHLtv/7r/5jyK9pa1yHkydRculxxsDNnJgtMyfj9VBunwt32R/44zQ40+BaHWTAHamUvopAu1T4CWXdZTnvqPTh4sljgGSpUgjfZyEuXwBj7k21wEMkxReqQcdgYfo6hfztLqiWekxGjHDkyc+fPSfDR0NJyeposByUYR/fa9VSnBH2MWaB+LfgIrC+FfaU1fbj21k3KfnuXCc2wszXDLsg+UDYy7PaZAmYsNUUmKLk+0cLdY0vSGH09jflNXw4jRwc0PPuCCkZDxsj6MTz6FNasuSMOJQeWA6Waqz9AIMu5d55lF8kYZ40TzlmTCCHDCXZ6usv0WTPyDgwCuGEM8fjVcml4OHrKujrj9Iu19+WaIHmGT86dMzvnUVaao8m5rUQRpWzavDk6DsnIgQOHQkJBCbsm4I1zpxSF9vLAoX2lo6cjz0ZWPIcAM854aYvTJ6PMgfE7iwWA57DQmVa/LDqAMUW9LYGiykAerCu5QVOqOdkwUk6o63onit65UjHfvHlzHJOBZJRnJDAEtVL9Dtw1zeNXQyLAmNkTjk5ne2dw4YgNzMFhxF/fsCG6qG/KlJxJRhGRA3kQJIWhDAxgcDA65Jaly8vkPmQZJ1rwoqnRYxyIwaHzmXvAwaiMgDOjSyTH1qy+K0bOeknmOKt33XVngh1D6ThvgmPrTicKKjjHqkUcpEB0BgaSAJB0kXhQLSYTHLiKWZ+cYI2uUMEms+TOGviqNPY1gNX7YeijrOuevbvLpz/16y2dfDUMfq7JkQKxFWQLflSgQehuXrTkRoXC87Iv9r7pZeNQLF64MM5aYMxmWGVAsb67CpNuvpy19LP5EgS1RjOEFTHEBHWauD1U7Za00IdFxmRX7bM1JWuSEHNmz42DKwHjHZ05e8NR5ozSQyhrJ6XKdj6ysGrlysqe+OHRIDZqf12F06GvdzbsJSfXRHQ2zZBlLI/klvMaZtPjx+NUqiSrZINOkaO5s+dEt/iS5OFkg5IkSF5zVz5Hlzvr7KugKf0pff31mXt6ytb33ksCzpm8c7XkwLXATL0XR3748qXIu4DO3JddOz8oUw2hnDUvlfjtH+wI05t+HnZfJev40WM39mPs2ngGSNJN1o6j5byy754dGyj4E53POaNjnA2etfOWodx9k8vpUyfLY089kfUgv4JsPoYqBBijapjZchWWjECFM3kt5DqBYW57P/7GgkXzy2133FbWrVsb505ltvbkkndDdeszsPsqyoGWTlKN0zZwJkkV/paKF/lzr0yUD3lFf5x+mXiftfbxlQyuDIGOkQEHk+QI9f68eWXg3OnIhOqZgNDzQw+4r7POhkkC+uySJUuThGS/mt4u9w5x1aT22B73f+LxJ5NwtB/OrsQCG9A48t6FvTW7j89HDsh7nSEzNYG7++mdFTC89PJL0TG/9VufTbXGmtOdGaCKZOVgTc6Amz744EPRD2yW9WKLrEFFAl1O4or/JcjWa9gwm4KQ+7515y/wfzK8PGxwnbEdfI3MXDOXqtXn6xw0yI0m6Fqz+s7W7LfD0aHeXXsDv9d59lzsAB9KkEsOPZvfJYP8EudSVUm1z/M//dQzN1Aczoqgnv/J5kjIs3v8XNdmb8Cgb12xLANUG1vjPB1OknxqEghnjp+IDlmyZFHsjUCabgh5kwD89EDss69jx+n+BVEdzoL3kAD2zmTHOi9ddmvo2slCfjY2nnPMjyIHsfHz5kavsdd333N39lMAx7cIfA3b8yQjOyqiJTMOL168QXKQpGegbe03Ap9Uibp6I9vf//4PS9uWN38ywbAwpqSbIwLrVhuW6jRUh8TmSu2ERaa90iU3+PlkqRo66hb1dGinXfHaRKAMlMHGt94ql0ZGy2OPPVne++CD8pOf/DiKkrMO0+gwa7zVRCxl4iUdetAMi+meR49UimW/t2fvrggPeBqlgFavMiKdKEc+/LCsWr4iDa/JeIYBDutRV5qlwhK1+b3ywx/8pA7UvFbZIijdxajt+nozdJDTjgFm0ZIF2TiZDDAHTri+JkL03nubw3om2/nGxg1xyrAaEVQHkHOpSRrGVRn3dkxZN99UNr6+PgoKNpTiV37n7DoEBIASBJmSaTl1wkyCizlUFLOyHEVWMxQm1RqChmniaqBHolF7un37jvLSL3+Z2RQGXIEoYJP79Kd/MxlUztYLzz8faCLj6TBUSMbisuGN9eXkqeNlxYpV5QuyUAvmR5jNERLkkYuGBajOFIGtnZMIv2nir4pgehQhA16nGJ/Ps8o2OEAy//ZHZjINdf0OAGYn2cbuVEF8xoR0f/uejItsPEUJjtKUMTVcMw4N7aDn8My+GrYZgaighEIiY5xKDrZ9khlwbc6Pa1Mg2GM4PglievvKjBlTo/AaR5MMe17O4bPPfiwZJlACe4kuuYErcirTS9bdU1bdtiJYZwpN8CJ4lwWkkBg7vUwyMfbHnpO1OFp6u0ZHY5Qoq8shJxhssagJ9qZFUcKRV1KD2oxqv/g0gr00iKIl7+yKwbs4cikZEM/mHC9ctDBrJkNH+cAHq66CADXUupSVtVP5oNSdrSWLTbCucE0VClAr++VM6r9xbgUMmbelvwildo/5XNX3iz65fq1MmT4lwU9kAnxi3vy8387t2wJ74MzaH8mTTFe/dCkBnbUyO4vsMlqCC4aVzIGouL/ZXVdaBlP1ORm6FjYf9FPwWsvkE2XajKnl+qRKMWwPD5mXNS5gXpkAlW5iBI8cOlhmzJxV7rn77qwThUxfBdZZKpxloBUsCghvv+OOwK/iyAjaQU56eiKzMp8C+Mr21FVefuWlnI9VK1fl+4wZZS8DLNjmENmnLVvfzTBO8hkYcd/kQHAFXQyMdZYVJ8f7Dh5INdU54QxraBZI2H+6NnDP8+ejR9fcsToJErrB/lhjRsm+G1AoGAH54Iy6hr1f+9DD0XWqs5xpe/DEk0/mHc1EYlME3TKHsugCMlBPujYT3kdH08NhzSt73dJAxMh/muLP6mHryh4IbiQzXBtFOpnmzDn3qghkD2ST/Dn3Aixyp8pp7xhc10GPfvX61XJ5dCSBjvcAA7w+Np7kEr2UivT1iWTja3NybY7tljkfGyszZs3KeQprpjlj12rvaK14VXtoDWNLQWOmTM05oIfcj2xXunRQ6FoJIkgcOPJEf7EtlT53Wnow2bJQSk/XR3cqgSP5m2bexJIlZYijLjM8c2b5znf+vzDjOU/zMGh2YpGrQx1VPAVXja6kB6dPmVaJd0YuxzZ5Zxl919dA/8D9D+bs2yfEAiEXUnVvwa3pb/vlfKq8dHR1J8ONict9ICKgGwQZqWKcPJX9Aa2bP29hsukqOtZEAGOtNXtdGBqK/Uavnyn21+u0e0NuP3h/W3ljwxux6Z0dlYzAmkkOSFipTh89eqSsuuOOnFnObnpnOmtjOt/n4oXBrD9SCHtofQR4TUJOAsmUDXb0o5/8eM4PmTTjzRcCGVn6W5YuTeJJMPzFL34xUOgNG9YnK54ZcSrtRw4HKvnAQw+We++7J2fXnghCJJtkp62NJFZgRGFS0385kXXnN0hYcJhBh1TlnOkK8Twbp1DyIRC1KVOSxJXY48dc0QO1YEEceLZJYBAIYk9HaITTNxmyjslJEDoD7FWTsMocmvFKT15hSEgAxiqTWXqDesv7770Xe81WYb/kOxncXMdQdES+OMHeQx+TQIeNciZD4iN5hehj8ZJUcEJRf/Zs7B+dn3leGdFxvbz19pu13eGmCjO213p2JVBcS0CIshldOPtkr+maSrogyJsfR9n1myoRH0BVlU0Mwcnu3bH9Pqc/z7nme/BfybvzTScl4Tg6kkSuYII8sCMCdPpE4JTKjqGao6OB9FUyrvsTbEoAIOiy5/wISUH+p+AFJJVuU5mB/BD0gNT19U2pveAh3wE1M7oDWZOxDleTTFt269IkM8Bera1KtTmUA6dOZobi0iU3RecgddGvzm9ndySc2GbyOjMB6ozywvMvZiYVJlKwTOdXMk91mZ0hy4oQ2feB03n+E8dOtMhJDENFZjRSaajND+rpKk89+VQQWw0kz1rTs4Jtvqn9IBv+LcC2b5lByG9qzXuCaOEbs5Xs449//Hxp+9Zf/+sJ2X5D77xMMMOT6gSIq1fHKvtSayib5JSLZTJHslU1q9/8cci7e6qzTSoFRVjXOPN4r1959dVyZfxqefbZj5dfvvxy+e53/3scp6eeejqCdNOSJRGGzZs3xTihmZYppxhl0zlo69Y+HKVuAragwgJQuA6AjQVf4SAKADhoMJkOYm2KNHdlNA4GAdiwYWP50Q9+koZFsDI/o8hrJWGgvP3224HO/f7v/0GZORsciVN3toUV7b4xnXtkxGCsOgjLhhJeG2IdakO9QNCMkoqhdn8/a5hK/LtSQVf6vMrLrmKB8rbSNXPG7Q3hCY0e5p4Ws4TPOKzuE8pUxnzgTJx5Sl5FB7U3x4yRnzp1RiBTsjKuT+l97nOfj8D96tVfRXGblOuAvb/tvWRECClHxFrK8AWyeKViQX3OeyIj0K9gvwijg6wR2Lt4P0ENmAbD/OyzHw3shDKyLw4OOZSJB0vJLKLp0wNH8d4E2drJOAvg3M+7NoFSDuHhw7mn56mT7Q0k3ZPPMbQMlYDMwFT/buCMlPOiZLpqn0z6NwZOxxGQHWFkKR8BqezUwMCpFk69PYqGwpURpvzILGfXmlK6glb7wODbH0qAY9rRqYnUDKYKAakkBOdSbVyxfGWLUOJK3kG/iN4ShpcSDk41e32uDKJKbg0d8wLmrsRoo+MeHsq7y/D7jGcne5ydN998szxw3/35vjW1oeChnJq77rw7tMsCL0Fmw0ZDAXFsVRg5gfaInIM32AuzYjio5BXunp+WEnQxcA79/Fjl+TccUeO7BuEuGfrrdVbIxUsJ+qbOqCw2sqOeV2AgMzl4/kJ6YZpssX0DnyRHHOnX16+vWPTFS8rQ0IVAUdMg3Dc5QQFoiOb1rp7uDJi7bdXq6CiEDOnzmjo9hsl5VG1FGX3q7ECZNnN6HABKvkJkZ6fqQudYG0Gl4EvGq1KsT87PKG8GTmCkWiTxwYFI07Wp32fPlieffipryNGV6OFY+NKXGFKI9B/VORTnzlaIRuhu+3pbrDdY8tpKT29lJjp39nzmhnBIMhh3AN68zpMAqcsE+Z7uZGoxkKV5+Koejjr5XAXhi7/zu6EIB48VxNEzzss999x/I8AEGxWo0Kv/4T/8+0xvd87XrLk7kDlwWPaBQyeLL4AI0cisGakQITdh8CW7GDtJDF8qmLKy+ocM2rMXX/n930+gRrdyKMOw03JSnCu4eoM+X35ZQmc0Z06CRUWEHlq77uFQ1+vdwvCJEIKObuiQGfXVa1aXkSuXy8nTp2o1M9XX4+XQvv21GXjhgpxbAahsc3TcrFm5j8qo55k1b365NHThRjXHPWpfTh3D4IzJPIZARvN7d+1laPp3OClkRDWDE+KcOU96T/WjplletXVyHZWgGgo1AF4dWzF5cggHnGN6fdrMGYGJnjh9KrYdMsLvpsKC9W9sLMQnnGS04+Q6GexQwfdHh3A0Dh42j+bmkMY4vw3rJww9xzSJyBbFLmpdX/aEvmyqzGSjp68OEORPhExk5FIcIe8pAWh/+QF+9sQTT8f5e/edd1uEJlMSqJ88fbKMXKm9IDUAaC+rVtxaTp/E5NkZ0p13N71bzgycyzym6dPr3Kz2TvJ7T9m9e2fg5degUrC4IR9oq7TFzgEIzqJ5C1tjHvTfVsIYwYpzZg/MSenp6k6ldtrMamsEfOyA/WQz7E/Ti2q/+TgcYPqnqepZywyNfmRtdaRHLoXK/uLl4fL4Y0/k3qog7i14MWCy+gYjSXywda5FnlU3e3pB0ydiJ9h9a02HWiPDGsG8BBzskB41NgpDnEQCqKLgEbpn+arl0RN1Hl2dl8N5lkRLJaC7OwHKrp27YjPdD0pDoMB22hcBGXkSHNCbqhCf/OSnkszkC2WG3WQoEr0pZi5ezPu4Pse28Sk59JJc1hZBRjMaQjILrNez1Wb8DxMouYakifOrgsuf+MIX/lmSLvbOXqiO2nvOdAOLCjRwHEHUlcDQJD6rfzEt97f2gkb7ChorkGFr6QZ7xD5I+obApEUJ7XfpNffgJ0guxp9rIVIQSvAZ6eDQ5p/Qt9Nb7r/v/px7755KXpgJx9PTKnDzDmTHOVXxB/HjE+l3RcChGsK+hnxm+GICCoHPZz/3ufgZ5B3MDhwY4+xf/MX/UXZu+6D85b/9v8sXPv+FsubOOyMXfHwVeTpHUpZMOQsz585OZe8nP/pxmTu/Dt8mkxeH7fs/3r9hHvW86Uf13MMQCPzjCq9MIYW/dRoKpESvso3kuhZb6hw2sDTJF2eCP2P9GyZoAbnA2u+xwdasQZKRv//0n75R2r7+1V+fwCDzB3/w1fLAgw9UJpPg/URItf/mBjzk0kgemKOrfBi4CXhOq7pDwXEEGMFmOrghiCgNHRo01lve/6DctuqOsn7Dhmyw6L1pdJfZkc159dWXMxn4y1/+Sq4tqgRf4qz+y3/5F4FWvf76a2XTpncSKD304ENRrqoWMOcWifPz7jtvBxev4qMBuKN9UpysBv7w93//92XP7v1xUrETcUA4ErINnHzPLlL/+tf/uMyaU8t1ovemT0RGiQPn0KhCNdCEZohbhVddatH+IUOoTGuVnWtq3q1hpKj0ttaec1PpfAmB+4Vyuqcv1I/2qsE1UhR13k6FOqV8OTZWxq9dzQGlGLZs3lp+9MMflR07draa3WFhB8onPv5clMZDD65LVjV0qx3toUzkkDzwwP2Rh5df+WWcBYK9c+e2YljTdSwiJ45nvQQLlRygJ2u1e/feCG4jqCCIFEGFklxLxlnARAk2lKLWkxKyVg0uV3bT9zOF+KG1Lba9y8lMMtDWINUtA7TOY00ZrlPe77o72ZxbI0sHIvCYiNxfxopDFHyuYXtjFautIuZ7AsGKS61YT87Fyy+/HMXlus1kczIEOqYsKhDwHORQz5mqTqBVhga2Jjq7jzVSmpapE2BaAxni/fv3Jrgm23n/UDj2txpzh4IZJyPW2nXQ61ImAo4Lg+dTRlbOh2+nCJsg2jBDxoDilPFI5qMFVWN4Mutl+ozATzSx1uB8xo0mR4qUksE6aA0p6SY7bY0oEM/KQMiOc2gkKo58eDiQGnKrjM7RkDhgNAxjU8K3Pq4l48yR8TMOtkz86TOny+kzAy3YV4XMSTbIFvX2dKeMzZh7vqafjG7hGDI0ppgLAC9fGi5D5kydNd26ZI3mxek+lkCP0wK+6R3JDlgHh54Ta52OHDxYps+eFaYo1WHZYMEmhkKBMl0FJqcJVpBFdswAcD0wDApZwoAjqmp08viJ9KU9+eRT5Uc//mEclSRCRkeSPJBts6fpeZMUeuXl8sRTz4SGHDQuvUhTKjNcHZA7FFiQ3hQQm+osXIoeUAURPPmMeQphdtu3rxw5cjT0/d3dnYFDCio4IPSwc0AH0HscDWtLJjnyMo5HDh1JRtq+YbRkuNc+8kgMLKeFXApQJG8YV38E/foj3fs//+e/jlPgjNBrklFgJ67/9ttvJtjlTNeK/PE4F4LFSl4yo7z4YqXAZwhlCxEUqKBbN+fQ55wpsi1hgolL8GxvVcqcz9dffz0BKYcafb5zbpaLv29ZdmuyzZu2bCqrVqwqv/GpT6di6Hw79xla3VfZnJyH7q7O0gtZMLMmtNJ8i2SmxZrJ0atJwcq61ji3jQM3YV7G+HgqnENDFyPPniPY81RLr5aTp47FYatDmuelepGh1pMmJQmzZ9fuOLOf/dznyw9/+P1y370PJHChYzm+U6ZPLZrOtsYRvjmkPGFIPXmyDF8QNJ9o9Wt2pRphf/Su+pJMHD4/mPWRGCD/7pm+wO5KOQxSJZixn2wemUDvrOJhvelAmVXvBtkwcOZsue/++2tSz7sHGj+RawqGOb0qQ29u3Fj+1//tj5PcO3HiVG22HjiT4dcc4oOH9kcmyezO3dszw+bkcUmHSqG//rX15cD+Q2XGjFkZoFznb+gNbS+nTp8oXZ2TSgf2tDQxV8cILJr++fmLL5SRixcTaHA26Q26Ww9nU5UjDzOnTY/e277zgzwHx5gDbO+qQ3w1SQbVXPPjnDd7s33nnrJ44fxy7z33ZB+REty2+rZy7nylWPbOp04dLx/5yLNl7rw5qQqQOzZKb7RAATOt5GNgimbj9HbHjr/11ttlbPxazgg5ef+D99LPG8p+fUTz5t/QMZAizdwxegoKBPqFfunq7Yxel3Sm4/0uHcLxzv1L1b8f+bVnM5NLgONsNkFRHNMwv9a9J2f+bQ3o/mawsufKcNTMhatMYpJubB1CG3px/4H9CVIa1IKEo/sgjPE8zuPDjzxSXnnllTj39oIdcz82ny6hkyRNJe6cw8ApR0fz3IIC70z30x2eSeD4yU8+F8iYgK8hzpGYkUR4bf2rcbZ/+/NfiOzwM+hj12sCtsAx+ydHfwliyIX3l1RJ1f/o0Twj/SQJ4LMSPuwLJM+zH3k2Pgh/QktD7UFeEB0HEsmesxF+LomHtc18vKxhe3uSEmRA8oet/8pX/iDyqpVAgGbNw3Ir+OrvB71K8PCMPvi2ttIRfVbbUJreoviriIraSvyuswMqa12JAULGEWKiOiPMFxlIjNDRGaRYKLX7a+Lel/f37p5XYsXgcvJcyayG8xzW0F75PXZNopwe8nu+6F7+oPWpMPw61sB9uzt7yvr1r5W//Ld/Wdp+9D/+4wR17ECLmjksIjnlRtnvprQnUoIPFzlxdN04GcdWA3MTtekBaYaMcebBQ7BzuM67mzeXnz7/QhTS0RZW9ytf+f0EFj/8wffTLA5CxUicPX8mB0S2h9LmLGu0xbrGSC1ctCC/hyb1pz/5cfqFvvpH/0vtA5k2LcLxvf/x3Qz+e+yxJ1osLTE7KWdRht/85t+WgYGzyWB//vP/LM48hfDuu++WNze+EWy0ptmvf+2Py6LFC+K0yKg7SGbQYH2hoC0+AQzfPXjC1as32NQ41zaOICs/ipBlQR1YxpmgOfycW2mxmmGt2aDqpA7lT1tpTxTMEBEMGXPvIYObUvjChRVrPjgY0gRNta751ptvlldeeTWTot1AdjmUjf3Tykc0pM2ZW775zW8mUtcPFOM8cT04TgrtG//5P2b9KUGH2M85S2BoAoCmAd47YNnjxHNaZftAWcgAqEdjLGRsOJWVZrb21wjKBD2pUl2vM1XIUxg6+vvKW2+/lfKx5/A5B5fTKSMSCs3+/hw8jGcmy7u+a8vQgH1w4kODfPlSFL11V0mRuRXUJSi8dDHBggMiC89p4UQ1zdqMJCXPGUwFpVVZaAgCrIP7+JKlc80GNtdkYtNEP1phSp6PTHPikmHbWSfNO4OU6eo1d8YwmT5cYXvrKs1pph8PZ+4K+AgYFqXonZqhZYzj2YGBMqW/P+eaM6lnilxx9GTtGIB27fdtbWXhkkV1ivpFDYT9lS3m3c15F71ZrByqWjJLeYI1eb+w2E2qHPvkDnV3mPeW3RoZdTY4EvbR/7/22q+yppydiiOeUQ7sO9AK1sejT0wWR7cKHqPap/Hyk594rrLIcPan1v43v+sdNFn7f71dZs+AiHEuDG5TCbt4+VLuYxbVnPkwwrUpV3Li6tXrNxgbOS9hoWoZRDSbVw0S7OosR1INqHCbJosKknX65Kly991Y3kyVP1c+PHoo8tEw+dATvj48fCQsZpUJZiBZ9mee+UithI5czjmX0WVkq1K/kmzp7Hnzoo+8OwOm74qu5vT6bNh3pkwO/AeMxKC7u++6J2vDOeZsMTwClMC+zprNMhxIrv0g8/RBZQebVHVKeyWqeP/9rWm4/cLnfjsZNtWRsD+1d5Q5s+bm7AgiyYOgr57XOdkHwa370TMCLsFdqNxbDdScVkQMH//4J6I3wXk2bNhQbrllaXn66V9L8MVA/at/9a8TxKiMua7z717OQAbvDV/M58nBsmXLk9B47dVXY1DhvgVt3kugY81eeeWlONlgc2R5IsPpaiWN/rEXPX0IZU6WO+9YnfPJYfCuqItVONIcPX16mTd3jia6QGgawp7AUsMIOBZ4iDVoevTGRivpR6rKZmuhZb04HJJ1dkXixXOQTTajVrmnVVrdVIZIUtuN6fJ0XFdHpe4GgeO00FEcRM9hgrthzQKcsxfOpS9ERcq60rnY+k3X86gAACAASURBVLCSBr0BEn70aBxQehZ0Csy5t7s7AYZAR1aZXFREQdVD7CWoWWCDw8Nl186dyXxLAtFz9oyzDKoteAY5o9ecQc4cWQQR58AIFJxBuu7wEYNfl8cxi8wO1+o9udI7C23hHfWKSpS6Nop0QdF7Wz8o+/cdDLucCqZ3ptfAUO23PhPoi3HDMC+PRHdZYzLSwDOn9NY5cJxnBBRk2/0Etc6mquzc2ZUVdt7CubUqr7LHORMEzZyZTD2adQ5bd6thn3w2owr0p1pv6zOpo2R+06VLw+XjH/9k7LrzANIvYOzt64k/JvksEYPunH0FVXTPNWtWx6+Yv2BhdBr7X+fl1SHPzo9kIVloerjMvEpiZGKikqOMXYm+4EccPLI/+oStSFJbT0pQCeeyD3pZOf/WDLmRgMleSTTRVf5YJ/rF+QgEs5TIlvPDZ+O0+6q9rR3RPYJ+Qa2klZ4n8ib5ai/owZUrVkbXCqgD7ZtckS0SW7ElB/ZXB7e7O0GCffW8mza9Hb3s3ZxBgZNEDuiZ+YySuxKqTzzxZBANv/jFz8tv/PpvJlkX1tN+kD1ETeaM1UHN1pWtVMnxvn/37W8lKfn0M78W3ewsOGt82KW3LIsN8yUwIR8+2yTlH3740RbT69HoKeepSSqyF5XwoNI9VzKDwQTTqvau4XuuuWjhknL06LEKg582Pd/fubPOD6I/yMC6hx+KvQjL5lid3yVw7uvpji6nF8Oi2j4poxz4AmSBDKiIGwR/4MjByMJda+6OnvM8TUC5cFFN1rE/gtEGJg9e6ezW3qNKZpae0PaOG/Dj3r7uFFn4zyEiyCy3pnplsLm+vgvRV/waSXEJlibB7xnZUu9E/+i1Eoi/+OIvStvpo1snLISLunmmIledmgUI7Ko13VyPjk3W8hBygjRe91U+doN9JsxxmBwjJENXoW3ticA8xIY3NpZvfvvb5cK5C1H0BPETn3guzmwyH/CwxcGbU4YvDZYf//jHMZ6f++znE6n9u7/6t4HCPbT2oTCfaYSCvQXNsqm33roiUAhRvc8d+/DDGFlOuhfi8Jni6hC+8PzPyre+9c1A7X79079Zfu3Xni3TZ8zM7zDomuV/8pMfxVj+i//9zxJYWVCOBaWPbcKiJmvR6u0R4FFwNqBhaeGcitQDt+h0AE2hB6G7ksxv5fy+UllVxseyBiJov9807jnMDGGa20XbreZpfxNWjq3DwfnkjOvbcBBgKzOXYv/BsuH1jTGssuvICBiEL3/59wI5+au/+stAHu5/4IFkPdIr018HBm56960IFSWpGkI+OBHeiQxQlhwhikqGFeONrDmHgiPW1dmRrDQDzIALSMA/ZBUJMUesMm51xSG2zzKuDjdFqzGtmRSu3PrO22+1pm7flmDBPAXONUUnW+zAWTtD4TiOnk/Gn5KwRnWWxaRkGClOB14WkYPCgFMQSqIqb5QeheR62bcWBNEhzmTmqWZAzI5iZtA4AZSpZwkzzdGjMXwccQ6Fz6k+kV2yo+x85113ZW2ahkHPIENkn80OaaAeFBAFzXnOINihwQTi2MUEpLJugkyZP2cZ8xhIVTPcl8xZJ2XaNavXxDh0d+p1mxlnPrS1qFQzsfpqPieg0ZzpXHuuSj4iE2tCOsPsfRdFlkFNnS0G0Ll3vZSPL1XiCmsYJ3FapT6V5VKJXLQQ/fiUGGDGUnO4d9pvEJ5M0JUrlZpzcLC067fK9PqzcWDoDWfEmsDaO/PbP/ggjoD5MhIhDBEceubInDiWSnNXd28cZP0yPl/x40OhTWZgQRrOnzlbxieulQXohFsY7gpV6y7zQ0hxMc6/deEo+IMchfHdtWNnzcLP4WzrU6iBIYeL4bNGjCa9ev+DD5Q7Vq+JfKXSpophyGfbpHL46Ifp9brv3ntztgRfO7ZvD2QWhEGy6dChA3k/cI0TWKu6qq4F84FRrqxXbXFOyN7zzz+fXjty63eTAECFHQYsSZjeZPdr8Lg12WS03ZxADqngxZphbFy05KbAi/bs2ZlGXzIYCNesOZHtd999JwkeBrYJvpoAmHw3FUS9GqjrnT3wFsk2wf5HP/rxSkE9XCnX6QXOseDjlltuzR40U8Kth/158cXnI2egsdasgbnpm9m1a3vWic6xBpwYds4ZFXg7E2CCDC1doWIKzlh7EybHoaX/OMoGvrJ/dIL1rgkis3MmBSZVB2E6KxW+9k+/yEQ/EpRWf4DPcLy8o/VrIDbkyRrVCqrJ8GZTVBYiZ1BCRg+We5AnKAaV9VDEJ5tuwOOMQBWbHhSVMOfvliU3p3JJTlVSBCzWz5m3Z84pmyzIQNIgocnOIzTws8zmmDEjM9roIj1Q1oFOAekTfNgv76QymKpNi17a3BlnQ8W8EsiciZ5mfyod+a447K6LcfXQwUNhEIWwMOOO/4EsRL9toEvTZ8fJpTMOHThShocgA8YzDoMOsT433YwGfHbu9+GHh8vJ0wNltJX0cKatp7VWMUa97dx5/maOmARAU0UOPXMYrgbKrLmzy7yFCwOrCawRZXA/yE0dYkg+2DzQwZPHTuSM3n3Pffk9zjV/wxBr2ewDB9FbL82Q8p/99KepvGLGQuQhAPCc9N+hAwfi7D/3qedyZu0nn4sTevbc+VQ6GtiVYEQAEkd1sYTM2SQCQbUFFqksjF2JzmsGOE6fNb2888478aMwFttDrLQJRjNIuq8cP3GszJ2DoXR2ElLsAQIAvTT0OZ/AF/sWCPTuXdGRbJPzmcTLubNVZnt6yu3Y7trb8y6CgcefeLLs3bM7Z8j3GxrhBp7UJGdy/i+cD4xeElMAnT7ThQvjd9orPhykibX1jpKCmGf9HpQFewE66fyHlKa9PUgHCQ7+HBsEVeTnq1ffUVasXNkaM1CrtgJJwRt9ip5dT6Mzqo1CYhYRiv3jc0ADCPL4vq7bJLkbdESChLOVHOseFNUXh29UQBoIoWs6Q3p02BAJOs9J3vXZsTF8lzqP63zuwcZhnxu5cqm2BUydGvias7z+tdcqc+TgYPpMVcSxbUpQez/7RH4CJWsNNU4yacHC6lN3mOlVe4D5bXWkx4XIPyQV34h/yUew12jskzhoDTKvCY1zZdqsCmdjj+zBlKnTcq5OnjgeFAe/qUKXx5P0p1PcQ9I7vsvQUOyXmOTikAJCd3THd7/7D6XtzLH3JmyQ6Bk7kqwsB9EChyq0uw6gUkLatWtPBJjTjybZRsm8UtKczGRuOzrL22+9FSeAgrtpydKqqC9dLu+8+2757j/8QxoEKRmMazIWIGCMIYefA4QBwkvBsxJSzwbj6t7Xrk4Er6qakqGL/ViBTsagc+r/+3f/e+0j4Oj29udvAs3BUY53XU76z37200ThtyxbXn7ni1/OZzjHHD9GRZQv0LEG//Jf/FkarsyuADvjtMq6yBApodtYBsaie1dNoxaeYOoBsHkOXNMoVilpQe0M37uUyoSDr3magDqNhJdy9V6cVFW2BucI2laHn6LxrSxZDfxLPwnst6jdADgO4dtvv1Pe2/p+siGrVt1evv+975Xjx0+mjIoJRrlU1oTAEL5Ki30pk4HKpIkK+5k3L4GlZ588pT8KO0amRQfo+7C6nDmwFP9mZM6fZ0gNsOosB8Lcgy1Pz87kHEAGJrNSjmAjATObm/dhcP2O/aAgOemyVE32x/pUyN5EjLU/yVSuWhW5dG/vorK3Z/euG8PPmqDF88m6MEoOBMXkkHhPz2jfHVYGXvZIiZvCtjYUgvemBJwPmG9KwOEkaw1WV0NjplB3dES5eC5Bsn6BBm5I/p0byte163m7KcGrvhFZJ+tE+YEh2BdOs0DC5PNZc2bls+TG395Zcyf6BdlLZ0dWiJETiOsDUiliHM6cOh1a5vauzhj0fE2UOD1ka++evakwNQq5ZkpGb9zLu2r89O4acGfPrhhh78CxJn90iv3mrDp31plS5ph47472zhtTqTnd5wfPlzta7G3Wj/Ps8z536OCBwMXIPEPPuWIwfFljDsXuHTtq79iVy3HSFy5enAoWBX30WK2GokT1vpw4/QUoxZOwGL6YeSia+Nsn2oLjX7X6jjLRYgyk3DkIziv92Jw/jqr9oZMEZRiewKvSLNzKhHLSGGF7xOnhXDMy8xZi/ar9Z95p65Yt+b6zOnjxYpk+A0FFX6pBqkgyupxBWXfPY2YMYyNjH/jaxUu5j/N23fkfvpg9ILP0pOAFpEwihDFnOBhqZxPMiPGj71etvC0O0IlU1o4lc+5saMZVZZG5k6nXE7N589tZY8Md02fYVqe7C9YEfrJ/gvBUWQ1yy9BR/R9ny9p1a0tfb0/Zvv2D6DmkG6qHdF8TCFUymmoHVEg4CvbRdUPism9vHT4oATA4GMdMpUpiJnS/Fy8GrjFkhgQMOfz9ObOwptWhliH2wGp4tpw5OxAnnC4ANWoCjaHzMomT0ptA/wlyuloEHgKj6OE4AeOlF6S4rfZN+j7Z9aeBsiVZ1dObxIFggzPHMa5rVnUKO6P3kwz5unjxctZOAkUGlS0xrNGZqBTag2VouPaD2j+0yQIUDJ/nBs/nPSX99CU5iz2cwF4U3ebmTc/+0S+SHHSr59GszlHv6u2JzfUu1sj6ctyW3XJrmrv1loDTONecxlQdbgTcl2ODnLfe/smh7SfnZstw4tn3BFNDg8n2Os9kkgxZv7NnzkXeKg08soxZNdlocPUCFf86Cd0sl8OHjpR33tpUDh4U8PWVmTNmt/oCh9JjhWRi1swZGax85eq1QAeb/ii+B50sedA9qSP6kbOZgawFRX6d39bI3/Jlt6aqovflyIljpXNS7flgy9Ird+5celGxZDk7HHzVZvJ58023xEdgN0DVV61aWTq628vmLZvLwMC58gd/+OU44kgToD8kJ/0JHfDV8XLmtOD2as68AIJvkETIpZEkVSRe6TN6uRnaS64Ca+ypPYTdnd3l9MmTN3qK47d0dIblctFNi1IpADOSSKbfUnVrBVT0hH5lCcjz5waj+zi7vm/9Ui24ejW2g33xOcEQPccR9nPP557NDDEBqGSpNaxkG9NvjIVIEm6i9rb5qgRCoJ6VStt6G9Xg/Lg+n091k72BLuE/YK0V0Lsv2yoAqMl6BFgV6kYPOlsCAroSiUGFxesdrj6YJBPyI/qGnpb4qRWYiQTsgXGO1blx3oH/QdcLGn2eHqy09oujlyWfk3A4e7asvqMy0L6x8Y3YeNfgZ2sJcD4l8yS6IFPoH74R6J+z6WfTp1a2UvTUzpW1qUisrth0Cf+NG1+Pf/bQ2rX5fzLyF3/+Z+W221aVZz/60fTuBb6f/tBaXQkJiNaI7u6su/X2vhAH/BEyqQLEjxI8JzjV23W5ssbRZXQ7m9X0JCdg7u/P+/p9RCVXxkdvtMGE+vyfZIfYA8kqhQE6SvCUgCZs0MgKwEVrMpVNSCJxUkd8vO9857+Vtu//t383sXjxTdnglGLnzQubAUNOOF1Ew6BF27ZtRzJtK1YsD9QCjEt06QskxYNTyDIVHO5bly1PI3CU1Ph4OT84VN7atCklaJuBzYxhlTnSKDh6ZSQ0uO0dk1LmomwsupejLCzOzh27EuBohCU4Hx45FGXC4aozYV4rTzz5RAw849SUTcPgExrAthg+8Ah43IULF5ff/MxnoxA5VQ6FrBXjCV6hbPfnf/7ngducP3821Q4DAAUSsLHnzp5JsDJvPspMcJmztRFv9uwoOlEnIXVtToi1qI7MouCJj354pCxavCSHLdmWFmUvp8AB27d3f5xta065V4aVjpQEBVsNtC0BiGzyrl2lV+N1oBuVPeXFF18MG40GX/0g4B0L5i9O9v/w4TqbpVbS5sWRBcfSb0CQsBGBsVVWixqp2/tAGzs7byhSCjzwuzIpws9oCOQqn3oNbkJTm+Z8xAwTN/DtHAvv7toCRnvmd/0eZS7oYbgbmluZTNdrMoGBULXXpn1OEEeS0m0yqoIWvyuoY4wFRO6hWVFzLiVurZuKWZONoDgpLfNnEqwEP20uwuIbg0oZLAea0mFAGGnGhEMkS6yyV2fcTG01/mMbqwx6rlMhCf0xgLJC5H3t2nVRhhw7WUNGwPmUHQm9LYdLb5KqzthoSsqcAc+YgYjtHaFipgwr/v1YDJjstPexXhQBJ5Yx19zLWYrRLxNxgAXznEFKPEQK6C1n1HVr2NE4397TOzISslnOTzCy7ZMCAZJhksWxZ6CwAoA08BuitvTmGEpKjMIVzO47sK/cc999N2ixOVCCWLDW45nDVDOMziFHi34SyMnUU5qnTlRYw+AgQ8Yhm53g2XsPt4hBRq6MJTvpmew52b9+9VrF+V67HlkRUGkOvXXV8jgPgS/FWZ0U48egqyzYL2snSPV8jCzjJCin9J0hTg/8Pnng8CEC8Xu1AXmkHG5Ro9IpdfjjWCqbAhzO+ptvvRmDxQnQ3O896Qn3lujxuzKeDLP1hc03IbsyVhkwPB6nwTmorEBngn8nf0lCjXCQzka26Cr3ocs5xYtbzeH2Pex7F4cDJ8TSpXKjr0NvnLpIAvk4oAtyHkKV3d4eY475h/MvwCIXElqVKGBduV6uR/ZT8Zs6NY7T7FlzUvF2H1Vd1Vf9Ypwldse5SIKns1LDvrd5S3nkkUeyrhgoMbBJXkls2Qv7LbPKpmTy+owZkT+ZWmtgnckzOWYrAr/saA98w9m0v56N85aqSquCI3lQyXlKuQqyM3Yla0f+BSWhPQ11fE0kVJRDW7l8ZSy9q81QQz8Lm1XWcCIVyavXKulCde7qjJ1KUoN9D7vVcJy12bPnts5kHVjNCT55+nQqtWbPYV4LI+RHPhqnxftwlhctrLLkmTgp9IRAgoOQoYbHjiWBOXf+/OwhfZgKOcKb2bPzsyZBIzMvUTjHiIGx8ciY9xfoy2SDC85fuLDs2LkzVXj2j06ylr7oKXBNjj0bZVk9F/1RB3aei2PovPf19cRpMtiaQ3XqhEqfaump8tabb5cPPzwexsf+3v4E4lnDDgkW1VsMT3szdJgj9U+TL3RqYMlJzowk6dPoXPqSDhQY0ucr9HSpRJlXNDgY8g7zAQVU+rfY/kvDF1uw1EXRpRyx6lhXNk9nOlDaaVNK35RKOIRQYPLknthgtsEZ5YRKtKk48y1UzKAOyMT5c2dybjxnhrCbQTSpJhrsbc2wV6iVPQmrm6rrzJllbPRKbIwqnyCX3VTpHjHDcNhsM/0XlWSJrhTYOXtkjp9o7S/p226xp0nwCZD01dC77IHPpZl+THUZUcjcBGKe0XNEzk5U5jA9m67hDPhenanYmQqjnwuQ6SjrT985R82cKWd8955dWV/JJnY5yYAlS8Kgtn/vwegD62Atm4GjSBRch87yzpLr7G+FqVVSCc8hsSmi9g5kl0/CbxD5NuxpEmBDqT6DcU9N4B6a6UltZcF8sr89CYm7770nNgkJjkCATLMREAl8JeunOigwZdck1xIsHq8kCN5BT4539P7WS8AF5um5rWv0b4/+mjr0O8yS/f3l7LmB3Ms5tx503b/5N/9nWXrzTeWLv/M75fLFS9Eh06dOqQWP4WqPnFNng+6pYzvGy7WJOqx8qoGzrYHFSeinsFFHRgie6SPvKalckV51Jhd7WgNsff+lnB8aTADtK8EVcqjenuyp3/OfKpWf8bOgP5wZgStUTFiHzSTzLBOILdvjw3/rW39X2r76pY9NyIKDqDQUnKJWmSmOgoe1UAy25joHSGahmUWTA9HVFfYjzmVHZ1cLllLZYS4OakaDH55Uzl24UN7ZvLlMnTK9bN9pMOS1FjvLXSlrXb50sWL7ZggEFkaAGDJN1g6ZqpBBdjCTsnEWTvDBCN1x++oyODicAOa5554LI8evXnk5TgnjZ/ii0nUT9YEE/eynPyk9vf3lvvseiJMtu8yR4Zw3bCEM1h9//Y8TeFXHebwMnB0okyf3lfkLZIJHEtQZkrd8xcqwmilx1sbi8RgPBnPJ4ptK20RbSo4O/T333hOHdOuWzYlG0fRRykrJlDgsuvXRd8IRuf/++yuO8+ixBHbgfQ48B+rAwYMReOwXmOJMUcekol8K3Elzp9kCIhVBrTV55OHHo4SPHT9R3tv6XrICskbWGFWg/VdZGxm9XNY9/HBZuWJVaW9vS6k5Q2XbasWAEvKcDjfH78TJUzHYlB9oib1ql7W7eDHf56hg8Dhy+FCUYR1AWzMg4Uzv7IxitYYxngs4LmdasxdqtaAJSDhuDm11PipumIECY5H1CMtJ+h5qYyKD4N8qJp6HURUsp1w9CVd8ncrOCfNeld1kOJUuDXuCiSZAoVwEXjKbvjjvnKP0WIxdiSL1Din7g75MmZJGPmeJ8Veu5ThmCnNr+J7Egj0iq5QUhbNv3/7sBfkUbAdC1polQ4EbCphZG6MjUbJrVjsHQ+WCwZ2htq3sbqob5Ms5qsZiRrKT2LgG0z9Rh3SBw1kfikrGTkBBJtMgOm1aEhahdG1rS0nZfmQUx8T1yGStXlVjKtngDFQa1NpozdF0f5A3lYeJayUVHYrM+58aOF3mLZgfY9X0q4SMo7cnRAMyPc6UDJjkgEDIPlHkYdQZHc1ZADuSlKmDO+el2ZUOSyleMqGFcfYZmVZZKUqUck22elltWhf6VdrVOTFe4AFkhNwKCBkfSRiy+87GtxIQMfD/P1f3Hez3eZ0H/r0FwEXvvRMgGgvYexUlkiqUZNlq3sSpG3knk8xmsruzf+efJBMnm2wSt0ns2JZlWcUSJZEUJZISKQIgQVAEUUj03oGLenvd+Tzv7wtn9mowhC5+v2953/Oe8pxzngMR9L3QVQ8PhZgASxzDCzFfsXJVyqfMQZIx8a7OQPo3OEGGErZBAtemdIyuIC8cYHqZw0HmACqMkHNnen1jwDkUDmkt8asMbM6TvgnMkQgZyFFTQmYfGVD3FlyQDe+5aOH8yL7fCYAyX6S3N7ImM68u3edc14+9BIyRV/JPbsgaQybAR2mPNhXtPZ26bOXKsOPJCiSzpT5cwEk2kdqMjAQ4Q0l7+x235/xxiGV9fNYz+9zrr74aUhv9mOQvgMSyJUHknVuBnuZpTgQSBuydmCUhrpyWZFYXLCgnT5yMLNone2EiOAEfbxsPuDWzxWZXuUfjjWdtGzKCoJkTUEmP56zFyTTfwWgGQEKrjO1C95WUyXk/AQyd6t848wbT0ptz5iknaqtGvjV0FJIqaBI8ZUgkmvupmPdKnDFGXumSigoDUDfffXeZPGVqsvacY0BQnPnB/pSrcGJkFgSHnE4lYRxEcdz5s+fSozJ1uvkh2LI6ohMg0Jz+lPoCXK5dTfbXd5V1WjPINacL8KE0WM/PWFtbMiOCecCc0iz2tTJtTQxrJpllx3bu3BVHSD8vpib7TpeyBeRd+bpzxfYIdMj00aPHM7y6t6e/LFmyPE429kI+hAbqwWGN2tVBDu20UQyqLlIWMyeoOz0wNmxA60DklPPprDcNziHVGR0rSxcvLidPnywzZ83OpHhni20J6+K0KQFMRjM/bX6CQuvBZgASOMTOM5pj51O2Qm8YeSavAg96V+kiWwYEVs2CuMb50wOlT5bTPdBfCXrIn1JI97MmglE+WtMDCpAGiMjwHDl6uMyfOz8OtAAREx27j1gCxbr+6FkzZ98ko/IX8u66YfsbHKhkNP0DZdOmOtjb+vBzBA7WlK4E1Pi8fQrJyJkzccA9K//N/tBlzbwgNyFjlR104Gbvn6CM/aDDraE9SVmWEvvJys1rZlZvlyBe5QW9mPLLrq4wjPJ/BOaCuZpZrmWY1pWdZbuBsCpb+ICAIFkin+Xz1gHsi8r1q1dy330ffxTb4j6VIKcyUyYD26rI8a78Td937mT/nK3Zc+ckSKmkRR2xk95N9sTzsa96c/lkgn6yD8BynZSBDw+FHVTZnf/PttCZu3btjg/L92wA42RnJgEVV0W3TJ02OX5kSAImTIjvDlzsbG9L5sjwKfaoS7A0Cytd9d34LmRAcE030NWuQc8AIfnFWB09u3fl1/AJmzJYWVT+IlDGfjfZNzqk6UOdMk1/4oX4hWIQNsTzN8C0ChdZP+umMoGO9p50AhmsrIdK2y8l4Je1NKz2m3/xrdL2f/+LvzMOAX3s8SeCsDDCXo7j0swBsIi1RrdSvcmKUBIOJifK322gAzu5a2oQVgtBQQz0DUSR+PPejvfKT155pSxZtKwcOno0L6WG1MwZTnudCD0QpHP1Lasqw82QnpCFoQ5MOcOsOaH+JdTmdgiQoCcOFdSH0KL0EzD9xZ/9jwgB4yptzyFR3+vwSQ3/8MUfZq4M9FB9q+hVMMdIQbguX74UB+cb3/jdoGuc1Xnz5pTjJ44mAHB/xiPc7leuxRjbQBS5gkaHXUo+jCFz5pW5s+eGA10mR/kIx1DTt0iVYwelgDZ6b5kuJR1qGx2sZpYD551xwyjkIDHo6hClQlesXFF279qd6zE6+iMMX9Ooabq8Zk1NuwTUhFpZOJm11157LQpX5sa/yXSo7b5lzeo0ZBKez372hdQ518bzqwmw7HsT3TflNgwOVETpSA1IKtrdpNI5P5rzZLKahn2GmfJyDeVH/s7QCNI4tv7O4eMQeF9ICmeUMeBwaYC1/xSxZ0sNPKpHgcyY+vbKZsbInjh+MkrLAfTsAhmKzXpyLgSqDqlDUznaa6Md45u+FA3708xsML/gQouu05TzEkXqPj5PMUCnBCC+Vw1BZ22Wg2QYJBrk6kyMXjNslDxxyJ1DqBZEx/ch7oKDOoW8NjQzHpevoaSuyB+FtGLF8hhVgY7z6d8Yu0ZhC2SOHD4U4omB3v68g/kfZJUcNxTrZC5sPVDAGzcijx7aPaEm1rVBTqyVH6U21otc1LKjWTlHQXj66swi7+b9ofVvvPF65mXo00nGpafW7nZ2TUj5kADHD0XHQZ3S1ZU15WgJcn2H0rYuGYTa11fOncHYJegZTjAZNLJr4jelNAAAIABJREFUcrlw8XwMWRy1G5W22ro4m0rVOPOUbn9vXwwa+lqZZTLDiFofKLp1r2iiZudakkGW7OHbb71VyVNWrUqfFZCCk+V5BN7kGkMkpI4idk9MMIw6BE+NO2VuHg6DZz9redWVGigjnDB7Z3JtTuZohDVn+vTQ7nLaIeec4AR1ae5mLEr06/4DB8tf/dVflnvuujcMXNjdZOM4f85MRRSnlW3btgR5zfynFtGKdeJgej8O/A1Z7IWLI8/+TWaE0eZMkQdOgnIKOlfWHDIP4cRuRQfSR5mZlFKwOqejsSmc6MzYmj4z/QnkWRBC5px5TpwBhs4POYNC7/3wwwAM2KroHXqCgXcu6J5jx4/GOax08adTUsOu6UUMiUeYMzkmWO3qrBrX673ek6baGbNmREdwsNrTp6o4tGY3LXAlHkEVrdzXuB3lHbUJOz0G43XGRvO7G/1KnsdvOi/0CXvpjLF5nmPNrav+tnyj1eem8iCIaOfEPCdWtJFhJam1Odw+c2j6+gdKb39vnmP1mjWxOZw65z50yYZ7zucMzooOVCkAXFEZwZElQ7LC5Ja8p0Z/6tScP3IpuOF8AeicQ3ZP1o3Tx5Y4i97b2fWegv6L3Zdjs+hZz6kaos5WWxg033foOrpKBQI9PH/ewpwt++ZMydRy0Ddu2pCgqPbX6RM9nTI6FR+2ZO2adTnrO3d+GNAj521GJfcxB629HX290ppaWmhv9X1dunihTMV6OrlmmDmCgky2IKVbejqVOyq1GRmO7hke11dqwO3yyF7KgM0z6asjEoDAen6spUxiU9oeqvEWe20qAwYEaEsSNKkWESAKwPWWoH/PfLJ5c5Ntvv0OrQLzI7fOnDVTymzN6TZrGb+tqys6iE12nukHFNbO0sL5CxJsp7y1X0nt6vhgJ8+cCDCrHFpWt2n2p2OdFfo/QM6FC+UTn3g297AP9IK1JL98R7o/52lkJKCT0mGBseeWQfGsKmDoH7pZwE1vyaoCsNLTA6UfrmQQ3sceuAd5IM+VSGJj7CgZ5BtZU/4BHSYoMO8I+6S92rC+NY9saDC2mm4nv55J0GLdlOfyjcgiewjI8Sz6V/RI0XV0Et8OqOa7zoZgkk9jz7w78MKz2w9nM3P7hobDLAosYiecM9lsgY53RAHuXm++9cus6W2bbk8PMBAg1Mr85J5KCiWL5/l93/733Oi7GeS5r7OV+Vx9vSGpYXOxAws4KrX6SKoOjE84duRQAPCN6zfm9+fPnIksqxIgE6jIgXb2gO51P2tsr/iu7JGSOHbRftCfzquzbUC03iT+25pb10Wezp4+Eztr35WXATxu3bChvPmLX8aXFTzR0/aUDicjR44cjW0BEL7289ciQ3w/Z48/lWG4RaB2KnuCqfiVl18u3//+D0vbrh0/HW8UEiEKepV6SMp2KIufZvGurqCZKdUYw4DASGAKa6sTy6F5GfR4I1FfolXsIEOjQYc98DvvvpsenenTZ5WhRK+rQx1befVHUtfP+PvvjJnTIhScLwuJ81uTrvrWHMaTx6MwMdMw5pwQU1tlQihcAvA33/9uSuEg3gIdzkMY40TzV66WX3/wQfnpKz9DntOikbwRx65BKChaxv0bv/u7ZcXKZUmZc44vXjqfMruZSe/VZnUMLksWL80h5BzVBrE6IbpOs+5oMU7UaNamMIoMumnGhI+iIpSUb3Og01/UNIK1GvMgSgSVcx3Ue2DwZo8FAfcMQZ9HoN9nyuVLl8uu3Xsy2f622+6I47Rj+47y27/9v2TIFiTAfR595JE6i+jggWScNt91Z/mTP/mTZHieeuoTCYSUKtl/6CzlQvF5T4eSQaKUf/nmm+Xuu+7O7/v67NWJGEeHRPQtCLLOYb9qb4/SkJERTCjxaxQqY2rt9CZs2nT7TZYagU72cqzW+Hp2KEJoSC9dKm9v+VXKVAQe5IDTk5pzg7TUg1+9EqpH34MIUNTq7nt7quxy3hw8ylbWYdeuD+JMkVOozOKFdRK8rIJ6dGiTfXBwBYBKNbwrw0dWPaO/Q/MYDgrUszrIEC0oeIguZsyIMiNP/p1cL1tmPcyikjbujUFKgz06ysGBcvHypawpBcvpY7DNiGkbG08WpwaZQzXI76iDUwWyjz/2eDlx7HhmBtxy69ooeQbcu3gP91JikJKzCRPicFej1BGnSlbGJPBk6SaZHdBXTp8+EaeIMaukA8pSKigSMoLBmrUAWHjfX739Vlkwf1Eytp7RGkKhh0c1fFeWH3ugl0wPlyAAIUHaxzO/C917dwINaDsHa8f27Xn+qdOn136KFhOQrCjdtXjZ0jj39BQjSdbJGHQIPbZSJQ6H7DI9wTFJ4+ScOVHWyYDM0f9m0Jtp4pPKqeOnE0ybq8GRVyIJ7KDAUw68aGFp72yPAk9/zIwZNx0sz1+DwJHIKYOC9lsZlnuRcc4ZwyILSiaUWwrEyCbj4t9lEfQa3bJmbZidBANS+zIJMhqjY+PlzLnzQbjuu/v+TJQnB7X09WpkCBpMzn2ezg1DohKNuXNj4O1ZdUg5lqcycDGskgYiL1oUPaGEgqEHdsk8c6yc1107d5X77ruvrFixOv1c9BR5NTBVn1nIHU4cD7BBfzLQmmHThN3K7KRHwsRr8xcGBuPsABIg3gvmzkkQ5F6cWk6YZ/B9GcrUbk+kM9sCUri+35Ebesg+BbATUAwOxXngKI8OyfRNKLPmIAFZUJ0E7GfpaaskG0rWanmQeWntxWI19eW1P6cjhBAp+Wz1GXRM6rqZpWhmrOkNbeaFsZnzFuo/kE2odPXsId3R3X2lBuozZkXORFZ0SZ0d1p6sfWWnOlOOnThWbl2/Ptch52vXrgnRDscGYisL5v31VDT9JZB3aw2IC7lCZ82y0T3WrSk94bzKggA86jT1FWF71NsjM+F8kW2Agoxf95WrKY92P/ei+/yxlrXuvieO6YrlK9NHVxmuDEztykwn8qr87LZNt5WLF85FD5LZ7svAiKvlZz/7Wdn/8f4yOioA0sfWlblIAjn3XL9xbWTm3Lkz6QHieJEHTimb41xykqZO7IqzGX07MBCAgcNdKwemlMuXLiWjilBp1cpbyiVZ79On43uklGp0pJw6caJ0X8IsOSuAiKCfGGQmXq7bH73qerJLsn4cU0BWpfYHrE4r8+bPrZm+/r7INh0lQPL/2ZSNGzeUF3/0gzCGLVm29CZDXNOzm9EJ/bX5n/53n6q7BuIwN/2eITsyx2vunHLo6MEQDXDM6TR2WIbDZ4HKCWaAAT038jmybu4KJzclZmfPZt+tV9OfpqRNRhtoQE60H3CygZzedfGSWg5mDzKUcs7c2Atywu54FmupjImuEripqCB/SiZThjxpYvYqM1kMXl+wIHqGzC5buiKBGGddoOI+bBkAhh1xBgFj/F5Mg2wOPW/eUB1IXNdm0cKFAVjIDR2xIYQnlUxKX7e1pY88K5pq+pyvIjNHHzlXXVOn5L3dmK1MOXit1QygTb99uGtn5KQpD6Vn+Ma11LTkbDSZEXbaewGxK/lCe95bZUpm/MyfX+6/v7LuGZNC76X8dWgo+nb2vLnloz0fhpDh6Seejm05dvhw1ou+d7/LFy9mdhT/REUEeWrIuJwdRETOFhlwdiqjcE+ZPnNmxkLQe+43Qw98b18yYwbc0tVAWX7DgiWLy/EjR2sfr5mLLbZD65Fy377eAMJ8C369+/NL0rs4NFgrQ8pY1obel93Sj/7yy6+Wtp7LB8YJpw2q7DEVgRJ4SK3W+t2GG7s9qFNnZ6XghcLZ9AYVISwDao+nTI3ilDJHf7x3Vx1MJ+Py8zfeCFNIW0dnenS+8pWvZiYOBxLbj6jZwxJmTgjH9etf/+0IlUzOxQvdWUgNlBxujD/K0AQzc+bMT1kUhyf1pBcrPaAJxQ3NLgrHBj03VPP73/tBuXjhcpzJMBW1UGKCI7AbGukvX/va18rnP/9C6e27kUwOtAXrmnILDhFDT1lxoEIRmhIXDGqjQQApG5kAGRaIfU0dGmZ5MI7p4qXLQl16o/dGhL8pzYJMhK66hTrZF4cCO5wfs1IIgI3ncChr27hpYwx5LTEzkXhuuXjhUvnRj14sH3yws2zceHuyRDj3v/qVrwU5gM5AeB988MEYLAgI1Hj5imWJ2OswtCVpXoPgOXCMhYPt/g62Q3nm7Jly7z0PZPq1cq/MkZmBlrEvz2NPBciCEr1EQUKmTE3q3PexmXCMBA8MOtQDysMAPPDAQ1GATbNZBkGmjOJ6jBMlrOGY8v3xj16Mkyazp5wAmmvt1MmqEa2KbmZ6b5R/UG5QAveh1BwS6yzgliFEYxrktq0tFMkb1t0WGWwyFJBzwVxlGqvN1u5Xe2GqE6uXgZJQK980pHtn56JB0h3khr6YgveMtYlTiR1jB6ntT2lQBluOjpSrNzge3mlvy7B0RPYXt/qtDh85FFnzHQbUe/nsIw8/kh4egRcjwpBDSPTsNAxpHOlQxYbvfjBlWgKP2misT21ulBKn0/Nd6j5/cwAcuRdQU0IJXIcGY/AZJdnUirrLygwHPYzSHUOuMK+cu3A2+yz4EtQLFEIt2d0dJx5S5jwz3LWWWx/KYNZboDltytQyGWoc9LQz609X6Q/gAJpXsXZNnbew56M9UcL2hhOhyZjCPnG8GgkyBXVqhrxxGOMoyALICBgsefpcsmTOgllXegCsR6Z2o20dUc7UEZ0JnFEKmpKn9vZqsM+eTSAj00mfHvh4X9aWTFonZ6cyQpm/NT1nE9JIX1vjDz/8oNx17z03m/3TQNtT5yPQaadOn0lNeF//YGZm9V4zu4FzsTiOAiCBnLlXnLUVK2t5aikJLgEaMiCcM+vg3+iM6zd6W6WIg+XZZ58ru/fsDPqILCGljqjAZfvG28KeVbOoM8rPX/tZHI+wYeoFu3YleiGUvP39KT0INe3ErvKLX76RUk5nMfpvdCxOBH3kGd7e8laArYcfuD+/D9Nhawhnoxs5jP6ut5LT5z1raZ0+I4FRnTBPBsmPteHQ6XfjANpLBDxBajs7Iy8yF2o5oueH6xBbDnscuxDV1OHaIQbJTAolJ8NltIVO94WFsDpMznmciW4kEuaI1Ibg8VLnrgl0nE/XYUeUSsvA0AGhgu3EPjYQp3TfftS9S+L0QJzPnj8TZ8N9INqyXHTgtSvdIZthH5x/AYcyGbK/e9euOJlPPP54zqwgGbCW7Of5c8meJ3uj3G4M+U5nKhPoRLIsA8ypsl+yPus3bMg5FWg7tz5PluvMpgl5TmViPi9z7NwgHgDOKEc3zFIJL/uxYvmy9FOdOX2yrFu/IeWzR4+fTNBi5tmZ0+fL+Fh7CAr0EJSO9jionq2jcyyoMAd5xYpVyfR678poV6s47O0IKvCR0VSWkBd7QbZko7yzPcfq1NPfVzraJ5Th1kgE9ghdMb2sx/fGtVpaxY8iK2yS6yO8+NuG9dmxgQDhq1cvx+968qmnMzSdnnno4YeCgHtOZ4o9bRsvsffswvPPP1f+6I//oDzx5FNl/cb1tQQyzWAl5w+gau0FeoItz6bkVpDrbNO/1l3QCnQB+EyZVgEqMsN+eQ49Hfwm+sk5bX6HytuZczaqbpgYfdf0JNGdqluULsno0l3JireGr9Itvt+MK/Cc/Dyfpd8i8wC3rsl5X2eWHKRCA9X11KnRdQ89+FDLh+sLIKoiYdnS5dGJ9hUIzbbyuYB/wNZmTVzP+QMM8KHYYUCoIMN1GkZB4DrBskb0ofNsT+o4ARnTk3medbfemrNt+LrKFexpzgsH/Oy5c2XT7bfHt0Utzh7ec/c9N0dsOFv8SYGhYLoZJeC7/DCBAf0KYJPlEcxYO/ZryeJl0RPk1Vnds3t37Mtzzz1fnn766dq2MVQJgQQbgET7e9+DD5aBvp7IyS0rV1V9ZNxHK8tur53zjhYZi3Jre+IdBbP8CqVr/H8BG9tI71n7caQ/qRqoetC1yJFnxKhGzirQItN1KTbC9ewvP1eAGR+sRa7h94TbtRp/GFhdZaXOLeOj24eR4dHy19/+dsartF0+t2c8bBatoWY+rMSmmafjYDa1xVAQWZpa51oH/kAXku1pOXiGdEFsLbTP9vX0Z7FtmozLrz/clZrxYyeOx3h99StfLz/60Q/DMPLpT38mteOufebc6fKzn/00Dsw//+f/e/pH/vJb3yzb330vjfab77wzaTHzHiiFz37u8+W5Z5+PEfh3v/dvE9E+8dgTOei1jl+DZJ1PIAr0TtLdr77yWjl58mxpb6sZl5uZlE5sEMqm+srzn362/MaXfiOZgLEyWhYt0qPUmTkmhDyD8mbMTH13HPnFi6MQmiwGIWSIDFOtTHFoj3tS10yZNmwg6s6tPaVCIMLaYrJty+GxppQPQWcGCT4BFNz5N0oD+wplY2I1A8jBPn78RPnLb34zlJHLl6+KoRrsH45yooAcdEZdupYg/fKXvwwafev6NSm7gZQSwLnz5qQ8T2ZLpkhqn+J64vEnY6w0mULxlZxxmNRTcsKb3ivPa+05V9BxqJ93gfaRH5+3/k0jmsNc68e7o5igtwQY4ssBicOzZMlNJhBKwYH5aO+eHGIOG2UvYEIP6x2gPQKM8MDfuTm1sGnWX7gg8qRx0CFtUHdGaMnSRcm0QYvM9Fm3dkOUETl1aAVb+gjsLdYoTfuQydTBdiqR6ImSc16sL3kQmFMsfufMCf4ockiP/bB+Mp6cuQ92/jqoVoMyMRLQDBnAK9cux/Ds3v1h/uvaZFyWpOfG9QQyPmv9glYPGaq7J5+bN2duylwudFfab/f0vJB15WHWQ4ZOQJKs79y5MdT+7mxfOH8uSKb/b23Hxur8KOVrNdgfCRrsvU6fOhnjbu/JE7lyDWeCM1Cn3l/OGnZOgrhfTZmN909DZ2lL6ZrvMi6UqCDVObaGBw8dKA8+8FDKRHbt3BmmNIgepEi9KgfvkLXo6iofH9gfJFvwx5GEOF26eD5ykgG4Sg0Nt2gbTzDI8U5jZFdXlLmzzuHgUEC8P8qMqhJnVnmGgJzDIzui6Vlmacas6WWstMXYKrcdxSiVwO10/ssJ4uTZj5PHjgX9lD0QrNk3aP6m2zZGTq2j2mhnyFySECV01nkZ5JHDBfkkg0pJB4dHa//c2XMxftOnTi+v/fzn5ZFHHy0PP/RwjKWsavNDNpScCrC+/rWvt4xTZ8vRVjp7KSU84+OV7vjFF38YpqIHH6qkHd6f4yAQ5Sib2C0DpCxURpmsYqGT/Tp15lR5/4Nf5x2gnlU3cuZPRWYNmdVT4/mb0ialfffde1/KigSSDPJqoMzBAzcDcfJDlgS2CFkAEdit6ErvTi8KqjhdSjrU9QvkOCt0+OiQmSJLw2omE2duWpg2sZK1jCwFoEKADWzK/1rjbgKKJNBh4NvaU6bn7A8P1qzR4WPHy8hYBcKchdiIvjpDyf3T1zaxDsH2ebrE2kJMlefoPTEMs7KKchzGQpyjv4GTPl9QqdxxUKnj5JRFBpQYHCyPP/54mZmG4qHoG8GI/VIWZT3Zy96+ntJpGPXoSLKIemUqgjsQWVPuLWjXLyUT74c+1p9ztdXPQ2eyCfaRnTxw+HB0LucIsKl0LUFm3qsGYu5PF6TMevWa2r9gls+ESpZA5yDmUbKycdOmgGonT52JXgfkXb2CVGZKPi9IutB9qWzatKE888wny5Ztb6aUTW+WAeEAEGePvLE7kHelmSODgzknZpWR74ZRjnxkMOSChQm+9RxfOH+xHD+pt3K8sueNKHvUozghrHBh3+vriazSpdYBnbr31niNGRH5BF3pWeh4vb7Hjh2u4zrS19gdPcTGC0RXLMOCOzX66IUXXsgwXYQFK29ZGX2R0QYnT9ysmoB002uNvMvQLJq/MD0XzhTZcZ7JApt7x5135LMN+F0JaNDyT8p1nGlZX36LkjCBgayds2QNZBhk38gVAFXAIAiSPSWDbLrg0rWcUzY4Q77XrE2AQUf6qQyK1+IIs0V0dZz9adNyPcFCnPa+vvgyshSqJwCuyfQvWJjBqpW9bH4CKrpKFU7TkwOcZoetp4ohge3WrXWwsO82JdWyT3xB+oB+wwKMKdjzeU9rhZgCWACEZ6/r3MHag5Z5NIgfTpwoi5cuqaMagKktAMO6sWt8GP6jsm4ZfECEEjV2z9lVFqaagy4gC8qVDdO2bzLRsqH8AIH2h7s+jN+tZ+eFF76Q+3/08e6cG3uodwmt/7//f/5TmdCp3H9qSjINyNZliMjFuey5XgMP39Gvp8zOZ/lGdAAbzYay50B08ieYpgP5Pt6f/0PW+RDOGsCGP8dXTZWHXqFDhwOo6AsUvNTM5nAtARyRmdPvPDm+WVPO7bnskWuy8el5HB3O2XCmvvOd75Tt23eUtkN73xxvZlBAt2pqTBOzlHVtUIZgVIq/muKj3P2bv6dWebxUg6Nxcqwk8MHcYvNF04IOimjbO9vK+zs/LBs33ZHhbZxl/TPSe2qxk/q+fDGID/pJCo/jYHgTZSSrY1EFFoKBOsdnchgXKAsIrJrG1954LaULn3n+s61hS11BRGvDbXsOVW2Am1L+8//7+2XXh7tT56ymE2LogFHwol3Tkz/xiafK3/t7fzf3Gh4WUY6mDCKoW2YHVfYXkaf14ARnwVv1t5WaEGNEpcHTQOgenqEGQfW/Gp/D1JN1lgYuSecLdASPDrFrpyGwVbJWy9omx7lpMgmahh10jYacrx073i+v/vTV1uTfmTnkkyZMzvUYQOtHiXEeBVcCJilL9ZwUmiDhC1/8YpQoh15ZxZ0GJS5ZEufAu5EByo6RFbg2KeXa6NibDI/AwP5xirwP+WjKmZKG7emN4AuGBHAUr7IDRmXH++8FwWMoBJEQHt+BijgQMoMMLZaNON+ddaAXTnsHPU7lmTNJkVM23u+97Rh6TtQm26lTYnygNxSNg0Ihh5RgVLYAc9r0PBMeeMimtLd31sRH2TucUMim/JHMcnAqzbYp9VdyRgQ13lHZkR4yzgkaaU4Ama+pV2xh8zNP4fHHn4hz0BA2YNWieO+9//5yved6EMqGZYUS9J6aCevE48qMQq7IN4c5RBJTpsSYK7FYvmplZIKhokxT69x9KYEvo0Ox+yG7dRheHbhJyQuC7BkZ+Oij3XEYoVcUmhspEWuYYDhWobl96qkYVsaga9LkOOV+oJTWa/2m9XGyNcALrNw32ebx8ZypJlvmvxxi+81ACmwunD0bYEXAunzFyjh5EKhaDzwvsuOZtu/YXtasXpNsmn40U94h6tDtM8qyZs5OHfxf/dVflSXYXXoZUyxemOdqQ7j1Cp2mYGlyJVrgdGTWjEA4aNWMsmHTxmRH12/cVGc/nT8fKmIIvH1lYKFz+lrI3UMPPBhZ1lu396O9MboCOEAAJZ5epHPnyomTx8v9995fZsyeGTafP/7jP0xGNJ9fWGnaOcpofRnBN998sxw/ciSDfQN2tLLxdEnN4o8m4KEXnvnkM1mz2ajM0+uws1LzK2c5dCC6c9XqNXE+va/AfdnypdFjZJyhhcxyXhCZeN6wBU6fkdIq8kIPb31nWzly7Gj0s/t5Dp+xb86skpnuCxcztJK+8XzOOOW4es3asnLZ8lCAX710sXz3+9/Oc7hOrdsez72d7Y/27s6zCe5+8cYbCeqtgXKXahSHo0dqUDmUGWzOINmGlLNJ1kfpZEeboLb24AhyUkapOo3DioCgTQBcCQoS6FjbFmPayFCdq9MbVkiN35zYSXFQ6Bg2JyUf06eV9k4BVEU/s1cj7I6e2NFycJ/szb5y1133phzt3XfMF6tEIDJ4Mha33Loms6M46pwKAZLA4Kknn0pm5Ep3d3nn3W0JQAX+AckmCbwqu6KSPFUJAh1/GiKfhmGTHvv+979bHnv88ZRkAvOGBsxtqs377GXTD0DXjIS0ZDygJT06ONCf4MIZdO7IIRtNz6nksU9DgyMtGz4lzjGwkVOmrAija1iubvSUt9/eEhm7erUnZAQD/TKuE8oyum316uiqt97+ZXoY7ZcgyOftPUDMTB/vH+ria9fKG6+/Hh0mMyXzkQymWVv9tbxwwbwF5YgslL40Qb3S1KVLgvaTI/qTs+f727dtDcCEzcsesT96f9mnvXv25tyTkaVLV8RuOjtAj1Mnj4deW0YbGQv/Qim4UkqOvTPDtrFFKiQeeuShcsedMtCVjj0Dm3t7Mu0e+g68cgZkC4Ad9oY9ta+cVnvvefcf2h8AkgPZ9EIK4Gtfxrz4LvbYGZM5FFDbb6VwFXA9m/lezos5OmjnG9tifdkT79uQBrAn0H0yrgdl14c74zcKgti1DGO9fv0mYYuA2A+ABlhC1/EdZKWArGHma82/A4p4RyWGeka2bH0776gH1F543lraO1oee+zx+rurV9P7Zp0Fp4INVUbIMxDi+A4/kV7Rd06m+SO333FH1liGyd7TL+y5CqfB4aGQMchcTpoyJZlBZ0YwRqcBF+kM9hvJAJ2qh5I/ofqg9ttcD1ADiBVws+f6X4Ae/KBjx04ELEB2Idtkv+wjW6+c/tKl89HJ7JhKjRAyXLlS5i1aUE4cPVqe+eQny/iI0uErpfe6eWWL4kMA3Qb60DW3p6eyltbPS1Cf3qkMn2768mo/v70HvABPBPl8d/pNIEcv0v2CSkELoCn9/C1q7vSeddaqgYa0oPak9gdADUvt1Vq10LDrkh3VDiFAQz3epYdxrHz3u98rO97bUdr++lv/cfy///c/Ll/98tfLU09/IpuXYaEt5WrjOcEcBHWdBFTk5FA0qaOU9bRmWciCKJM4feJkjLwD54WUqymb0BD7yKOPlT/4g/9aKRDRPs6YUX73G/9bSopee+3VpGv//t//h+HmRmbw8ssvJzD6x//4n6SpS4ra9FolL7/1W1+OQnrxhy+mPOuf/tN/FgeSQ8VISDfKEv3Gl76UrIUDZ7IypUmh/7t/+x/ScI+7Eab6AAAgAElEQVSK2aGiGBgaApU6wbGR8tAD95d/8I9+J++ILEGAJdizFglyWjNvpJgb4gZrxbOXhq/B43gOh7WyUQxSYzBsvH8n/E0JBefUtTKwamiwTOiYkIPjs3X+Tk+uS4gTYJa2cvrUmTgjEydX9IchwHj31ptvlbfe+lUU34QJtZlvbKSUxx57LO9M+GVVOJMcd0LjcD711FOpp9/+7jsZavbpz3y21adQglZzKHjSYUMZGIwBC6J78kQ5esSQt8WlY2Jn1pBgur/nbRou77vrnij5hmGKUqHAGRQBiHVev259DrzyibVr9fZAE6bdRHKa5mRlMEEB7N/12sRuDa1DQ0eJzrGiFO3JpFkHdakUkGcPE5kegMldeV5IMuTA83LYKA7/zlmw7w6ijNgXv/gbUQLkSC9YnHIlOVeuRPFRDNbJ7JH0hRw4kD4XcmndUEZyvDi9vtNM1obQ49T/4he+GAUhgKqMXL11LwWFcyr9suCRweBEQ4bMk7GPFGlQGSWW6MKnTC1btrxdnn322XLsyNHyzjvbysLFC0O1S6G7vs/KCKntf+P115IBYiytJSXLgeSEctAoJetIHs+dPp3mZ/tO7tFW6xFw/jngDDuKUEbLsDEEIxwdgQy5gbRRnBfCJiUI6iq7du8Ksua5oF/OiXd0Bsiu9Xr1Z6+Ur3z5a3k/e8PZoPTICgPAObnjjs2hQ+bEP/zII2X/wUPl6OFDMYqILhhpyDGUsRoHJRHXs1YLFy1Iqt8eCNhlkgzGjZKePSdO5B2333lzKCxHhqGhbP3h/HECoZvNMFrGF5Lp+9bAD1l2xpctX5Yg0Ds7C0Esly1OhqSntzqEnldGb+miRWnClkn0WfJFLyjfUPK0fsP6yCqkTfCIfv/kCc2aC8q9994f4wJ19zzJbrQAIeVB27ZtyxysoJ/z5uV80Jka+Mk4QOSDDz6I7DHEGU7reufPx9gK3AUqUEclm85yzSy2lfe2vxc0UMkvmbR3DW0oPbhjx3sBQ4AOB/ftK5MmTy733XNf1qDpceQUjQwOlT0G4XbW7OrRY4dTOoK5s5YZT47Tod/k4tlzrVlfPTHGZkWQN+Uqhw8fiUyrSKAXt275VdZv0+0bsybQSpkWf/zU2TfDQcUBWQH8BDqjlbCH7hcECdSbIXtkN0GRWTmdlUwiM0WGBpPZcX6dgZT2KLXrQF5Q+zDr8LvjCX7XrduQXqy3f/Wr6FkEDK+88lKcZI6Oz4fSf2igvL/z/bL2Vrql6jtljckOeQ+1/tDYSZPirL77zjuROQBHY9Odl1omPhbn0Tuxr8pKATz79+1r6S3lj6dTCsiRBBqRCTpy/rwFQWWBBe+//36qKzhbbAgdTS45KJ5fv6jv3nnbndGbb7/9dibbp0R6893J8gp6KxPViXLo8MGyetXa8tZbb5WPP/o45ev+AAg5QoJ0DiRnlmOv8oCdmLdwfuxWE3jRvXXO1AdlRQtUYlOV+YXxje7rMIB4YQDIgwePlK9//ctxfk2KJ7/OXRNg6DtYs2p1uXXd+oABdDpQi27GDFtnDk2Knkv2rHNCKZ1K0yvbYOafIPMZ40NAwG9kz9hHFQAyWxMmdVad3QKnFy0xCFi/W28cSbpM8ObZ0wPV05vSc31EBvrSFeRK6Ss53LB+XS0XHhsrd27eXLovXoru3PLO1viEAJSaHZ+UM+WsX71yudyyanWqGAQbqloEeSizmzlJwAf6qILRh7Pv7tf0fyufs872iTOMPMKA0v6BChReR3xx7EgySGSEnvYs5CNnZvq0zJeZNqXutetZz5R8t1gzx9trKbHAjezZBzT5dCdbTy+7luyT75Fx6/3wQ49Ev5NbwQh99sLnPpcMCkeeDqTDQyhz5Uqrh2088mzPvY9A1A8fQo+kjAowh7zxM2X//Z0MI7D5zGdeiBwBjPkIAmRBTsYvtGaG/cN/9I/ih8umnjh2Mhl+IDRbSl83JYx8NP3KBnp6D88vO6cixrqx3wJ2e4F8ir4CdgMSANxUGV0P/JHlrv5RZch1xrCXTkJ93mKbzfzHzs7YPxUwdJlnYot91v+vFPh19IL78deQYsycUWc4sjOug3hHMDZl+vQydfrMMtTbk7OYnkq6VmtHe1syabW/UQ99Zfrj4xHaP/zDP4z/27bj3R+PoyTOxPX5i7LwU6ZNyUGrDeMzEjGj+NPslzKYdWvTVMZp0SQopcVRE3BAUqQYIWTJAo1VSrqQEbyzLYf8qac/GcFZuGh+XpDC54AGeR4aSpQaqjup1Z6epNgosaeefLpOoj91MlNnGaWNGzblwH38cUX2Meswqu9tf7eUcexW46mzZwykACkJ/Ps2lqD+19///dJeOoIKcVD6DcOaPScKEmuNIUbPPPOJ8ltf+Y2ybPGSUCVDeKQErZm+D0HV0eNHwpZkM61dM8nXu6VkrqOzVd4zlnISQmCYGyHCmsa5FtlyMvUhKJOwpil/gNTdqMOw0pRKyFroY1MX63NhkEN32FVTiKJdB81/f/HGLzLFuq2tsw7wbJ+QfgKlCIyV9ZQJYuQ4HLv37K610ErUPtqbg/v8Z57P/qd/xJyHGHtEDJV7XaDSpMjzjqg7y1iZNWdOjIpDrFyIYyeLqB60yeSkpGfpkhwKyhCi4T5PP/V0nM1Zs+ZW+Rqs5R3W04/3JjNKXCgMLCFYU8iu2vBw1IdUYmrQvJQMHjwQQ/DZz34uWcA6xLQ/KW/OGksWCuUWbbR3ZjCaMi2KmPxwiDMvojWbxiGWTm4mDvs+WfGu9olDKH3eZH/c01rIDkCjGF3K0VlpMoOcGcZN6UXmsHR0ZO8ZT47e8lWrolztj+84cxAzc2GmT63ZwqZRj9xwQsir99cQmGefPTOUzkrIGrml2DJDAOFFzmcdENzQH1diBFnRrjxvGkhnzY7TylmC6o21jUd2IWP2lZFBka10aObs2WXTbbcFZeZok2sBku9eOHc295HhFew1tN0NnTCZpVMEGrV85uPogFC7Tp3WKrGrDYrWVdbS8LuBASnuidkHa/f+jvdyf045h8GecoLUX3PyrQ2U1FBOe2TtMyuru7tcvXItxhYaDF3j/Lz00otp+jT8krPvfNNldOiyJeiKO8uevXsT6ApMnH3yCdFr5pUJOFyfAeWcauCHZnnXS8gHDmCVGq31z+MlhoKB06CNEtt+CJJcgyHTbArltFcrli4vP/rxi+Xipcuh9X/yyafjkEPbPYPrcgCUFEMWrQVHDqglsCKfzpBspHOzffu7kRElx4y80jH/VV5BF1ov7+Ez0M5k8DdsLB/8ujoN5gkZKE3nkpeGoIA+UdKnFyH03END6dXxd/rDOAQBPOTRuezt7yvtEzvSj9GfGR3t6aH0h74nt34mYhJjfFuBCbSSsRW4Km8j7MrsrMH4uGbeY0HTEYJwzjk3HCmBS2ju1ZaZfzNa2dUqyYZen8Gg0LXkpxIQpM79fwp0OoqB0DXb4/fNZ6xZyjC6ukp7V0fKOekOyD4nkgOHLt2zur85aPbauacvAyzKjCglmdSRRnIZf70xDZLOQcFiyLlfNH9B5rNowPY9Mu1McUx9DuEIwAlrofcjd86080mv0olsNceilrV3JDvpXNkHew4AdJY/+7nPxdY503Sa35F3fRPWzBnEEsqJfuGzL6TsthJXDIdOnDOnVPnpZ54pk1Mi/XFkdPfuvUH39aIODg6nqmRgcDjgLH3ij9L0OGBDQ+WOzXeUWXNnx9EFqNFN1sI+AEYmZSC4ILjEDyC/zpF3xLjJSVWufOv6deXq1YtlaGw4tpke5HDJ9PebPs93WrAgPUsZ6NwaCDteWgFnixhj0uRJdc5ZMmmlsuINGO8wq0wL223NhC9atCADdukRfpTSt70f7S7r167L3ysBxlg5feZk9M/GDRvL889/Jj4F55Wc6A9Mj9a1q5XFa+asBB2oqzHa0UuyCHrqrBt9Yl6bygFZXHaCPmNzoi+mTas9PkdlJNqTnfZ8+pfrGRiNXj5/4Vzp6JgYHyPAW8th9Qz8Rf3LoTHu7w8gLeAnc00p6aVLFyqz1uKlN6n9Q/U9NhZ/8IOdH5Q7b7+jrFqhp3QoRBSuLbgEii1YsjD3JuPOdcqcRkcjD86h39t/toadSiVAZvV11/7A9lrBQBfrJUZS8+abb0V++BHWlLPvrJAdmV0Zfe+qjM+ZpvsAl7Jw+pqtV2RrfDy9ZgJR4DQ/iq/MRjfgL72q/04mlP5yT0mCql/Gy9atW1LdIHg1FJ7/iGiKH/h3/+7fK8uWLg5ZjUCCrvFO7If3P5Igcm7scc/16/FRtCe4diXp0PA/lDJFNng26vApUwKyuN/cBfPCxJa+GnNwDKe91B0dRCdZR3vlrNe+7CmRHzZcP6KqIHpkzeq1yT7L0oYNFpHB5MnxP/wIZOjyixeVJS4KAHOhuzv7mFmKYYuupDCV6Km3/MVf/Fk5fvRUaTt95N1xyp/RtdA2ihPbUO9VdHlqotZde/amrvCWW1ZFiKApnFIozu233ZGDsZWDMDiUEjKbe+7chWwYxay+ccvWLWXa9Fl5EQbrk598ptVHYdLthCADhDCc+Ze6M+dDbwgFAhHyO0olDG0mULdX5gzOPLSRsyfN/rNXX03AYjG8k7IWinR4eDD/n2KFpvT3a1AdCjp28OChOC5333Nvhq3t3PNh2f7eO+WuuzaXL3/5S9lggjs8OBhFQaDRRouQob8UhI2A8lPA1UjXwK82EmOimpiaSkiZyeI27+iRo0H11O67PueMQ89xJ0iVDvtIkGdKxXoqY2AMKZKwB82xRoZyniuLly3O76B/smsQte3vbg+N9Pz5i+JAvfH6L8LUgoAAox3nU6kU+luGSZ9Ow0Tkv7IWDzx0fyvzMxwE8MaNaykRlLZVPuHZ9QFY88UthTQgGzURJW9bHHVIAmGXct63Z08CCkiFfbP2ZMlnBXvbtm5JihUDnEnXGvHJnTQo5WbQqgGKlCHj4FARdAgSRUO5MxZNj1ZVpNVBdxAEdZlzlGFqF4MY+TsjEbacLhOHT6SRz9l4881fZJ2h0j7DCDKmAicK0n0pNTX9ZJSi4AxQllAKQc3PfvZqgg1pcp+lMBhAz5Na4rlzs4eeFZmCc+BzDjInBMrEkYC03Hb7nWVCV2X08V0lCSgrOaUDyUAsyLtTMJR9WHO6u8vnP//5IKUcHMGNOn4oPeelOkkQ++GAFTICnCCGmiHndFgnygrQUQeK1d6jW1auzn8BAAImyCunEBopmFTKIoNl/+bMmx8nKkOBx8azXuQHveulCxcii7K31sL1BKDWhJ4STKWu/Nq1yAzHG2OcDGyM6I2eBLSUKNnVD8BQcGJ9t1G2rqnsz9oKsuiQSoMMjRa8jJc777oj107QPj4WWnayIHPk3x988OFkHxA1/Pr9HVkXZTCe3RoAWpRPKt+wD56FEw+laxBJGTPyzBkl35w2Dp2sGkfD+qZUbtKEkCz4HuPg36BhmS0xF6rYnyCfDEFm8+9oPg8fqb0F8xaUF3/0w7Jm7fpkW2TfXStyerk7QXvjkNtrNegzZ07P9ax1JYQ5H0dYr1Mmi6vbnjo1joaz6vuCEZkFxAQCHUGPfjwyp9ZekGJdlCxj4DQnBUMbT0ZWqyEb4HRy1pSPmv1x7szZ7IVz7uyyN8Ahcna+Wzapv9Lvmgje70ydbJWDLMia0zXkzBknR5nXdfly7U/K/KR55erlq7nO3XfflSoEs8QAfePjlYaYPAEB/J2s1RK2CriE6apFqZ8MfivQ4SQ369p8Tx1Xw4xFTnzGM/lcU/I2YRp6Xn1vlSgHYs7+HTlyrAIn99xX3vrVW6VrUm0CBxTKCHpvmSVZWk60c42Ig4ylr0DZtIxBZ2fN9KTvpzvATZyHixeSvXQP+2ufEd/QAaoSvKsAzTnj2FaUuFJn+68yR6g+NJod4DhpTtdf5uzR73rRyG3saWZ7CUomJRClY+fOmpNgK+VX7n/1as16zZie0kB7ZxQE4EFvjmBe87GApr9/KP2p+qrcjy05dfJ07Zmc2JGs3sTQNxsqrPxF+XXJZxEHDPb21sB4YlfOKVKWgEdj46E8Z9v1L628ZVV5442fl4GRSnBRSYSq82pYqFJbutKaKTkMG+SUKck479q9O+WRPqusCWvVnAULc23vPH9u7dWYnvmFhjxqTJ8fMNDayhKQy4OH9ocNy3wtuhZIw9kU3PB3BC50Pp1Cl65ctSKZZTKRgZyddUwBm8+fck6tB1lLiaWh2aOVFEnJ5LQZ05MR4YPIZs6cPj3Zsn0ffRSCAz4NmTlz1rw/jKJmMF3OPciePVBmqF+HEy8Y0BtpbwGZMkTspL5iIGqtFOrI83knn9MHzGlng9kVOoYuX7liRYbEGvTszAikgTH8jk8996mct4CP3ZdyBtLEn0HQ5t9MjcPMxnjZCqAOpq/Tf9lvgTuQHADsfbCqOSsCM7LCx3UGlBm71+EjR5IBJav8OWdcMFQHvlYCKX3ezh8AAQ3/6MhY9pY/4GzRkak6wJoaprd9sW0qFCZMqn2ZHW0T8n36n/yEIKHnRtn5wQc5Q3y36VMnxzcAxNSemQv5rr154qknoxv4rQ/cd3+uhc7cvgKOA173IaUYT4B/aP/+8txzz8UmIaTCwub5PKdATPYQsQ/b0oBR3v29HTsyUwrIVssiL1R25s6OyKZ1UvauIkhcsXLZsqwVsIfvHya1zo6U7ALIyMDxkycjm+w3/ZlRM1O6YkOOHz9V/uN//A9leHCstF27+FGAgET5V6/FcVa+Vje6DvsbGakKqW3CxNyQU2TBXJQDkfky8+dHee3bfyBBwOY7Nrdm0VyNkrYJUAhO9bTplQwA8v07v/M7qZHnuCsLo6wpUQfx/Nnz6TXQo+KHgVJb62UJXC2f6wyFasPCETaaTbclWGjKgJpmUO8FbYA0OKicwLGx9rJ1y7aybes7MXT33nd/DrLN+ujAx+W73/vrMjwyWP7Nv/7X5dzpU5mtQ1EIliBRri3C50A7eGEDmzo1jYwEk6Ij9JQVJSgY8lzIAjgjMlCeHco7c/asGOpKiVxTi5xbqVVlC+qoHSZOR4Pyhgb4Rk/KXZBFbNu6raxZtybCLtvGcGjK+mivtOfhcuut6+P8/+l/+9Pyf/yf/1cav/7Hn/5p7gc99qyGy2WeT2swFefMsL11G9aVAwf2tda/Opv+OFzkxAFk6CiBBQtkB2enfEK5SZPt4BxD7KRxd+7Y0SJ/QPygD2zazdpjylkZAWPhfwbAaQKndDihdVZTV71H/0CMKFmQ2pXedj+OmYPEuXIoITLY4sgiI0xxk/djx45n8KtgPnMHOpUImKPSUbZu2VIef+KJ/JdikA3gXNuzpgyl0rGP5Hs+IwoxIK82UA5mLQUa/r/ncx/33717T7l+ow44g/I4rJ6RXDXzEygPJZ3k1Z5yZBgia75oyeIyMjaWZ+H41p6PJXXuzMGDGgkSfLkGpUKefAYC6/uypc6geQ19A31595zD1GxPCegAaRQwNyxjSV23WODIsf2WYbHng2mcrrMcNPXOX7gwfWfeqfbr1ZJKAdkta2+NIQqlPda0wcG8A+pe86NC8Q4Zk55uTfaGTkP9nS9yDyyxF035qPs2CC100v2g2U2vz8KFSxIUCQZqnfC1yLKaaE4II+OcCSz9jn7o6buewJFiVnpor6TNGUv6D4BCVjkz9rYOzl1Ulq1Ynv1Oo2V7Z0q0an36iQTlzqsMp6DYXqs/JtfNOmmcbwapQiAFZPZ7+aoVkXf3sgZk3Rk2nJARUm7JKIcivYVMWydnYclC88lWlytXr6fh1HvYSwZGAM3pb2YX2A/PZtbKo489WpG/I0fiRHOkvDedQcdZK0x6HMWmsdsZw/gniHVmlIpyKukq37Uv3rmnpz+zrayN89OwptlL5cqPPPJY5CSDh9vay5EM0B3JMwmsBPnIKyZNmZiMEvnk4HKmDx08EGf+to0bA0awiFDLxil3j6NHjyVYtFcM+shQLaWYv2BunX01ofYusR1km2NmXZsmWDqds+3MC4D8HngVRrJWsNMM+2wy0HG49d6MVr1RnbnOZERSstaaPdIxpZaH62/1w8mWKf/44/2pnRdMOte337E52Z6zSqTmmltTr+sZrvder/2gA/2xO9gWa8ahJ1TqtY8L/XDHTYYnjlaGDpojdg2lNxKTSuZD1r0zuwa0E5Bb419/8OvoDPrHNaGq9DnQkVz7/OXui2l+NrOPQ+kckj1givfPMOwbZoGtzBwae8bREwgmeMfy2NFRhkdHyswZs5IF0H+anrvt75aL57vrDK3R8VDL6g9Bxa40+OO9sj+TUq3i3j19PQmYmp5D/+b6gDv9XsqrTpw4VQGBEBkp46qZ5AQuLVIj79M2oQ5lbkrBvItAsleJ7sLFZc3adZElzrrv8mdUk5yXxTTLJEMgB5ORVELvDCGaSPDU0ZGyWQQG5M496GeRGR8AyKpnifPte2k1mFh7kSHqwBtZDXZzdaiLJyabQD8k/xMyqdoXhZCFT0IH6Itt6IOxCKKvF5DwJ9iOxuZMSBndhUpKhXhlxoyASez+xe4LWS9gpDNSwdi+EJM06+WMpKciZBAqTAajF37wNz+IX6ikPIE7JtFFS/LM9qGZrYLiXuavEoUoTwPAAMRGA4YLcr37mnVrWw3rk+L8N72PxlkAgTy3ahz2sWFso89kSQDaIclJ9tXoj64EcTKHetz4v7ffdmeAWM9Ol3ifo8folnptukmWXGabzyg4q/1RMjpjARxdFzmPswdM8z0ZfL/XZ8b3czZDynLtarl+o7YD3Lp2fVm/ru6X/bQ3slKAJmAlm3fLyhWxXytWLMt1ldAJJsjYI489mmfBOrdpw6bYCFUnqmqQ7sh2agNxXcPDkeUgYyht7akGOnH6ZLljs9LwuelBCuh5yy0JQADbgue0CRw6VKnlFy+u5A0CXHOnlL6T3Y7OsnT58gS7vjdHX/Q0mdLK8FbHcEzIOwM1ZVYvX72Stgb+pxiGDdNPBajRtvF7v/d7ZXR4vLTt+/D1cfS7/qGZOEtomgb61MoN1obzSVM1OQ0F7bXLTSqeMvZT65bH4rzNmT030bdyEWgJ5Pzll35SPty1qzzy6BNRgJzOr37t6+GKz/C88TrsRxkXZILDP6mzDuDy0BwCm33ixLEyY+b01FUm9diJrrCUc+cvBH029EzqUf+Hg09wNHe6LmeRU814OHjHjp4s3/yLv0zduh4U5RydArq+3nL81PHyJ3/638q582fKP/9n/6xMN6yxs72sXbMm5Xrqnb2ba2oSFgHbbPcjiISsKTdj4BE0cByTUTh1KoeBoWDcGCEo/RRzeQYHo1j9ojpBJihfD0KTQ5zBi4LNiRFsB6eyM7VFmOYumJtDfv16NSamRaPoNCDNUDTP9Pprvyi/+Zu/mTX+xS/eiHJ66KGHcj3lA4IrAq7USO+Tpl6NjobhUfJKDX22GdDZTACGVDBQEDXN02ZkNOxIyagoHTGPY+mycuPq1RwmE9+rLFWD5r0qvSwGtt5kQZYtX1nuvPOuHBDG1mGCwqgbhxa4r4Ou/EwWpSJrQ7VeXtrTvILJk8uJE0fjHHB4DJ/lQDK2jLYUsrWvvQpz4ixkYJ708969LbR6bfa7logoC6tNfxUVu5Lnho5qLk52qjXZ3NkQ7FgzzoC9F1BSsjwwJQScbYi2Eg1zizgOru270JYmmJIpzDpcuRx2McbAdfW8kJtMvz54MGVcghrrQub8aQAD+2fehXXRy+BckwsOJSVLxsimIIaMI2bwnKE5noCiVq9ZZWKCtPm8xtqGShqqXssYKm0vA8bhYlQZE0QKMmYaHZvAxbpp9pyOue3G9cg1x5fT0TTLx4GbUFlYvA/DzMGrQeL1lGBChTRHMo5KDJS1kXMGwflj+E3FJjfOjfvTVSlLu3Q56DC01Iyv999/L1lgayCDyJB5Lkr35KlT1TFqsRIeOXqoZra70P325/wYKkwBCyrUMp85dSYyKnt75lSdfaIemvxbJ/JCaZOPNHq2UEjo39QZNbvSOF4ca2sMndy7Z3eZM8ssK3MMFmZ9oHScWrKdsruOzpBw/OSll9OXtnTp8nw2NeYD/WEPsk6CH+eOgTJMddNttabcXqFSXrq8lh25hsCS4aKjmpIEz0CuUjI2XpJZQPKh3C1ZFUyIPbWPDhIqQ2E/ZNLIL5QU6i0rr2GXsfNvnC8Owv79B5Ld1pcnCMRK+KnnPtliMRxIlocxd96sKxSxIrWV9YcNoY85IufOn88+eT8ZTuWX1k7AKogE6jnnznx6Unk3oV1FuTp2c3gs+We40zw7Y1rW0I/7+xMBkgkBGOpz6JwYqunav1cS5FSynBpYKS+5NtAbxProkcPR5WEF7Zoc4DDZtzBBDSS7lRJg6PvwUAJRDrHnPn7qRAJSpD/k3do7U2VkNEi24MX7cs7IPx1Qx0xYoxuxC0CQSg/flfPu/NHh7B8dy2n94NcfRBfTVxq97b8siLJSTFR333NPShYPHNxfPv/CF/LcAmHXJ8Pk4cplVRLVIR4ZGg7AE53RIiigH5ctR2RRUhqHyGTv3o/Ku+++k6ycygy9HRMmdiXQyXT0lNEaJtmXtbd/AXHHhuNXAAWcN7pIRUhKbgcHIndbt76TYDH9M4hQEEoMDVe6/f6BAEfA2WWrV+YZq54bKNOnzwzIdObUqazXww8/mrXfsnVbyDzsDeBNMGSvOyd2BhDqGwSetUd2gMZ04OQJk7KemVDfizJ+enQTVrVqOwTA02IDOP9nzpzK/vLl9JYCAvheTd9Nnc9VUkURWZk5M2CXteWP+Y7sp3Vy5gIWec/h4ey7PUbaQkasg/4h9sIZ47CGxQ3l+ESBUe1DVl7K0aXf/VsGeaLoxkoW4KA92SjyWG1/b4gotFGsWr0yoDVfQCWF9zhzhi2qelJgL3gUiBw/egJy+XkAACAASURBVCwkL9b24qXu+DBsOx9qaGwoel/W3LqldG7GjLxjANNZs2NngUKIcmShraEAoCGGsgeAcu9U/z6xbNmyJZUd+mCsDRvUlFDTdwKq5UtXBBgDwLvPnj27UsrHT7XufAi+Lztx6ODh6heyHcv1sPXcLEknKyGhGqzD1AeG+qIfNqzfFP3q+e2p7KlgQFAAhAIW3LZpQ2usxvToTT4Qm2LNX3r1pVSZPPjAg9Gx9KeubzrG+bbOSjYz043dHBsvs6dPz76TgRv9NSgLpXNrFlkGg3d0pLoL6JTMLQa1CYiLxpI9azLalbQLw2Ol0q8+UykdlSyglQ2vBF3khS7y7yG0al3LOXANutZ9XPPUqTPlP/+X/5Iy0LbXXv6z8V+88XrZvPnuDIQU/VGyvuChCZa6T4sPe5KCtdBSvLWGk9M10qKBMwW9vhTk1Ys0k5wZpJd+8pOkFb/0m19NucfPf/7T8pWvfi3RH8Ex1yF1je0lCJosyMzpshzzWnSG8yK4CAY0+UIFoSRKtjhuDSUdZIiQQGY/3PlBFMDd994TpJVRF8iFwritrRzYd6j8xZ9/M8b2k598tnzyk8+VufPmx6jvO7Sv/Pf/9sel+8rF8rWvfrU89MC9UcJtLWVZS2iqArIW1UCgVa2c4SEhaEXYUuocgboR1rWm+isCMzGpew6M8hQBEkNLwDhCLqqkghKs+1GrcW0s9DCsQRnSCh1vC1e61CWFy8h9uHNXBl8JFvXoOGynT56OACm5ck3pQg40gSfcsgqe6xPPPBPiB8rknvvuyYAya+e+ifBPn8xzphZzcDDOPtQafazADII2OCI4HomhUYKA9viBBx8qY4PDKX+USaRg63yhSqPqnSk3w2gFI/2DwwkgZTTiCIyOZo2C4C5fkYyH54ZCxlnTYNuK8hnRDEMLoiTzdi7vxsBCJDg0AkdBWMqzODHjkM7+lFeGu781DRiyQH4cSIYorCXz5mUvnAPGlYMJ+fdsFF8z4NR1khlYsiQKjEFibAVm1rSZIk7BUIrWk8NnXciya8e4QOPGSzl5+mSZOWdOSkesFZTfEFOlQefOnClzZ8/Ou/m+9dF3JRWsnMF5nNUamtbTd6MSG8wy3KsGH5Sj60L37G2m0WOQQQQBeQx988LIsfVW9hImlYH+gCTOMefQD0TN9xoER0kS50wQaYI7Rz+lcT2VBhwbk79T9u//ekdmJFCqZIPMNedGGa3gVRat0lYbptgd40fJJzvdanKHXkFWOV30WwNE1DlHVdE6X86pMyoA14vI0fE8GYRqinxK9ao8U6S+S08527I/1t77oL+tFJx1/oPegWZ69O49e5I9lUEQNFVyhf5kLsm+kg7y1jRm6vWRrVTeheCBs0DZU+bkGqJJ8y9eWO9tnfwhe4Af77BgXp087tn/+jvfzb/fdtudAQg4t1DM3bs+jN7efNddMeZQYhncilTXcmJlARwtwTR52fXhh9l/e80RojeUafjupo23xWFyRpwF8nfnHdi5Kk0vmZs3f2HZf+BAHExreMHAycGB8uXf+krqzmUkB+M8jeUs0kNY9Zomcs+188MPysaNlV0twA9a666um7OAmrIy921m51y7ej2l2By4lARzxC5eLAsht50YLi9HpgBqTRkLua66dzy2hrw0mTh6JZmaOIM1GPj//6Tkq7U34yNj6UFqssINHXXz//33auaHVGIUZXSQbOeIE9HMmlCewgEEBjgPkH/ynbJVQ3T7amO6f68Zs5PJ7K9dtTpnlIzRmQIddod8ePaQCSg3W7CwnL90sTJgzZkTWaB72TYOFXTcXpjdQ0bZ48w8mdyVPQXQ6ZElr8pSgTzr1q/LOeKAe6bMELrSnYzVjBmzan9RaS8HDh5MyZYf9wTcrFi5qsycVQlYrly9Ftl/6aWXYkOArLI8qgnS03apOzaCU5WmdU76FaWyYwl0OKjep8ls+Iy1nqK8Z+6ccvTo8WRT/B7aT6dP6uKXXCj7PtqX3sa1hi0vnB+9zLkk1/Q9UEGgQ/fJbtv3o8dOpMeBXYoUjdbMF0cQYU8JudDkBAJsHlmd1DEpmUv9ZgI2fphSKUGg52B7LCC/Q3+g/eVgy4qtXr0qz6Sh3z4o5f3CFyqD7etvvBY/y97QN+l/aNH9ugawGqhCLoDG+iaAp9ZCwEBGzIQxQNOPflD+EB2R5+zqKgsWLYzspd80sxWVQw/V7MmMmZUyeWgoPhn8AADk/ehEermWksly1/JNoBUZ06OB4MS96b9K/z297Nm1q0WEol+jIz6QslfA9Mmz5P5g5sT5oWtqtctQKlzoanLMfsgmhLhq4sSACXQMn5vN07si8PVOKooO7D8YW+AdAEMyCvqRGxY6YMrqlWsix+jz2Ytf/PL1AONsvACFLNMf9v38uQtl69at5bbbNqXUj09HbzlvfIRmSDs9p6WDL4FgCggiqLV+1lWJG39CNl1Qc+vaW8qWLb8KCCKjZw/sFTv759/68+jZ5597PmtaM97KaEdSaidIV5FgrflIzumwGCB9vCOlIzPXxgMUC5xukqmMVJIJPo6fZMg7OhLEy2RmXbGtIU9Bp2/eZCi566gX6w0Mqs9TCc8SFKfKQwK0vYyMjeda9o4u8e/8N2u1d8/H5d//h3+ffvS297e9OK4/Zc2aW8u9994bganD6CAX6rer8+73Q2NjGQLq3wQ6GbzZ4q6mXC3E+JhId0LSyZB/Bt6mEB70pkomPv2ZL6SBVn0rNjSHErOGlJmNyOKOjWRBJnZgllgdJQ+ZZFzM3Bkdg6TPjQBClixa6EInVD5udZ42+Nvf/lYcggzU2rAuyFnNgrSmjl/rKS+99HLm88ybu6Dcfc/9YbRh1NAs/vSnL5Xh0aHyT/7Xf1yeeOzhvJuSH5murMkQFOBi6ZrSVZYvW16HtJ3BfjYniAFBctgdLIoSQuD+HGWbwflxHRkmQ5fUIFOadTL1gtoYW0o5fPBIjF4oXhPVV+5wipEgWAOOZxD14cEEG/Pm1TkiUstm9qSm9MKlGKUD+w4EjcWv7v7YmDSoYmQR7FBiAgK9JEoOOeNK16Az9kaJAKIhZU8UOfSfsDF+nF3IXFLcQwMZhBpWlfa2vL/rmig8ZWIlCqCY16y9Nc5yHGUNuV1dGcom4ODwnjl7PkqbYbIu5EB61rsjmfCOsoHWvZm+nb3q68taVpREs27JNHFGHUW55ljXjKMaWtCLUSwUZZOyphQQVWgmtL/kyf0Zau9jXxpHD2JcUQ9GrDNKx6G0pg6yQIkhJ9s+w8FP+YqM6f+E6EKHKJVk6sbGY/icL2VUDJA9u9h9KYwkkA3XFsg6PwKiHs9gnsaCBXFWBGUpa5o5KwpU4DR1stkGc+NkTJ1ema8g8xSTIAyqZa2UsFEinBhKRODIqXLdDObt7g6YICCiYGXaLHTISEbHEoBS4vaKcmwQR8G1NZZlST+LNZAF7q/8+hA9qXCIY9O4aT8bZ9E5aMrVZCrsW9aCo9JiirL+9giiy7KbU8EYMW7ABY5aGqk7O7P/U6dMj1MI8ezpvR7KTSVQ3jvUmB3tuV6oqPuUTC6ME6FnR2DEaJFPPR72qGlKVXIrAHBvDdZKN/VDKJerZBJTA5Bk7sHyFVHizgInQ7Cb3h1lby3iBvLrHHkP5QXr1t4ax96zaUAl05w17yTYCbX3pe44Rj/7+etxcOfOXZBzXEuCsaZdiB+Pgp3e5wS1d7Ql42pt6QsGmuPkTGA3QxTjHuquGSnZSHustttau7Yp1gIKeyeQVVLBkNGxq29ZW06ePl37GpPB7YvD9MQTTwSll5GsunrsplwwpmHjQdOKDvbG1TJzRs3wkwnosAZYtgliTRbJNUOcXq5ZM1OehpTBGa3lqh3JJs6eUUk9ahDdlfUHLLAlFYTpiGOq1ITxIV/6Eq0PR1KG0dw6eqsJXhjoJoBpmLlGBoazx5wp1/2fy9ychfQKXu7Oe2em14gh2rWkmS10Zuwl9izVCsrYOLB0s0wM/bV0+bIyacrkSnefLGwlWPC8mzZsaA2wFLQgb5icAIBj75w6T5zAjI4YHqrZxva2BBQCmFpKhhjoVPTwnZuVQ02JTpQVl/FsiEv8Xenk6NhQgl/IflhJESpMnBiH1DOzu0C4sFVernoze6m/AZV3nJkJKWE26uLX73+QkjVEEkiQDMQ1i0iZnLMnqKFLOFEAnM13bU5/LHszPDYSqlw6t3GknHH33nTr2ronpS3nvOnlkEGqjKm95fDBQ8lacFbPdZ+vBCXpRa5N03R2GRmLzkaJHVBySiWMcL8Mu5w8JSX/3u9id83Y2mtnl7zRC0P9g5kf5nmcUUGu/j96Qt+NzBOZ9v8NomQn7AlQj/9RWUorOMhG+XytGqgESAAJgBYbdObMydgjzj1iE98HPrNVMr7kUiBH38nibnn77YCPIUYZq2WwAkXXRjYDKAAY0UkAVe/GhnPq+WdN2Rpbx1eoTLmVGEBJGT2hH2n58mX197Jo0/RdjsepZ1PJpABYdujAvv2plPGeixdhp2uPvvZ813oqJbTnD2lG1vNaLfebMCFnV7Zs67YtkXv9y0rR9M+GRW46u7AyOkcQBrDVdoDIxL47LwICgJE+utimFnhW5yIdS1DC/h44tC9y6bzw/7y3dwXC8UG1dxB+IxMa0hn7w7+xtuwQvThxUgVT6AbyBZS0VuT43XcxZl5JACOQFejQ30o5G2ZH58u5+nD3zgSEZAHAVtd0cgJN/kadzTY9/gg/fvnSZbGXzhy7Mnm6mYJt0Zn0RZIkN+eL1Zl7dALZbQJAVRYJajO8tDe/n79gXuQHOY0Mu2yscmV6qxmuTO/qmaM32AtAjvdN0NSqKktmZ6ykd+/f/Nt/XZYsWl7arpzbPW6BON6cJF+o2RyBTmU7qBzVM8oYCCBNmH5bU/INSuUFRV0axURcFoFwYj5QbkU4Pty5s7y7fXu59/6HY7wgcwZdcaykPjn5yr8Yu/vuuzepw49278khW7duY5rxNO6/+dYvyrSpU8r9D94fJ5jAqh+HQm++866yaPHSqjwuXkzpiedntNU5qs0lAA4LRTM23pbG/Pe274gBmTlrbpmpBKSzo1y9UcvrKLR/+S//RXn4wftT3qDREDqUYZQ9dRDUpMmmiq+JkwtVp9AcfPdq+MIxang3RqP2QTFwYy209EaGjsksQFUdlDoFvVK5njphejAO8UrDKnBwfQ4uI4sGOdPilUVMnpTyD8ojrHdDIzEGnBLMbD732s9ei5KlqBxszFTWFqpsXsWMmbOivDQ//urtX8UIotmlHCkwRmOificD5ubMuTlPhXOcRvWz52qP14xpMZSQNQJIbsgDGVGDiSaTshF0OGwMoLLGlEOOj5dVq1bGiPQPDEVJMrDevza9z0l/Quq2h4ZjCChVyK/rU9gOssxBM3vA/XHkU9aoShkJqIRDx7FkKCol9ew4D/6/52JUZCEoTuJvXwUODJ/n0YDtnhwnDr5zQeHaaw6pfZGdI4tkL6jS1CkpfcqeZVCqElFITZ3f0ZSaMDS17+t8ntu5YMw5CGeSnZoUh5ujKuNJefIEKKmUZ82qTFJN87vndX1zNDhx4+0ldLz2m9KG3DU9OQI8mQzrxmHhuHOkySSHnrzGUZ86LXuoxI/zTQbIFWWaOtwW9aq/N8En5IvRkx0QKDWBKb3CsNRynJ44O0odoX+umQzo4GAMkPUmWyEaGakpa7XeSkxlDpuBgPQbZckxEbzVoFpPYE+Vkd6erL8z6lrWu6+/J4gtFjVkIPavTrEfS12w3kCAR99Ab/nRiz8sz3/60zlbzi0AIrrUQFNNmZevxcGSTaOopfSV9nAerOOta9fm2k0/jsBBppvsNgbh9NmzKfES9NC3nErGg/OCZtlzMbL2RpDjh2Pc9F6iBxU8Hjl6IgYTpfKm226vZbgGPEPb+vVZ7ktAIlN6xx23h2hERo1MX7x0oWbUWxlTZwnjm34eJS+c3yZz7f6NE5tm0dGR8s62WtOunOT0mTMJdK7cuB5WLfdbYcZOqzGfDgO8CPTYgL179wbIWrN6dRwVzp0m1o7OtmRiBGXOlr3kcJDbOFSlxGH1jM7aAU3up8/EaWI4yZHfa2aeMWVypTqntwYGEoi4Jz1Xs5OVVjqgRGdH5I080yF0cXTuuLK2Sirgz80sTSuASTntCMe9osRkIJ9t0VLHuo6Pl9379sWx4ERxsjg00dNHj2bPzN5yVgEPsXcXLqYXim0BsIm42vS+nDyVfhHPSC5DAtDeXpYtXRpHnBMsA+Fs2TtrWB9FIHetzJk3NwRFDUihYgLJTWzH8EhYEzlqnNMK/inBbKH4Q0PRyZOn6p24Fj0NuaePBcNkWcbPGi5ctDj6CyC3f+9HdQ5Ii76erYPqZ/bQ5at5Lo3QnMLx0Uotbj2dc/sqiG6o2aHmzuJzzz8fPf7+jh0Ze2D2TaML3ZeuMHD8y79Rwb/L3VfCJtXMJVEyNTgwFBReJhkrK9k6cvzIzdJDz2k/jMVYbZbRmjXxc9wH0IkJ1CBIJZOyIM6L0sBLrUDH99P/0ipFHM68PMMauwL+CaI4ugAdssAn0leGIGnO/HnxPUKFrWelNejTXtKtgGT+EmIP70dP2wcle2T3vR3bUwJmNpcAhwwCDgWmKZvq7w/1s30XjO3etTv2N1TmA2bbdeXcAcRkTugmfbbWy3diR48fi9PrHTL1/saNgIdk0pkyiNb3lb0Dj/g8dCpn2BrWnueJcdrZf/cGbAEuDHpmryuhzMz4Ck3GfnhsOKAfWfPu1jKBfZ9y7vHYXLL585+/moBDoENOPd+772zLmUA7b79kmunyr37169G59kvQJXsjGBC48T2QrNQM3KbIomvR9eyFoIX+YpsBwEqu6UjzfmTe+TrOsXXyrKoG+LjW2Fw9vvL161ezZ4grMidJue2ttybDhdX4vffezRp86lPPlgfux/iK/KWWRTf+if//9rYtAYzu2nxXgmRguiSC9eZThWnQbEbMfRcvluVLluY8yazJ/E7WbjFU/X3Bm+CHT0DmvJ9/E8w19NJ0sd+FmhrZSWtALGpoaxkG1a6u9Gfr0629uiMBjvggho/LGtN913puBMByHn1G3OGaEizv7/h1+cM/+v1y370PlbZLZ3aOQ+Gb2ttQR7YGXMowUFgObibujtYp5OKdRHCQaLNizCSYODEPaECdwwP9qM23plKfzPekDl/7+WtlybKVYd0iyDITnZ3t5bd/+7eDln3ne9+PMfkHf//v5IB865vfDBr09NOfTBaAcyATREk/8MD9cbJlj7Zt25Im5y98/ktpHjc3Bs20gEP0qzxhyRJNUCYXGz41FKHTCGuoEHrq9rbOpKYFP2ode/o55ErKhsq/+lf/qtx3z11hn0mtd+ZNVHIGnw1ldVJ3FaXjPHEyG6OVFF97pQ7lTPovx0lw5ZkISQxnKw3X9N+k5lEteGmPcBGEpryrCTTrHvVEqPx0X60zODjA1lLXpYbyV175aerbNcq/8fobYUhxXwffwZMRqLNWpHV7g3DI8ikf0pS6eMnCvNs999wdhaO3gxK1t8qHoO5mnnDE9+8/GCUwf+GCcu3GtRwaThaF1GRcrrbSxPaDg8DZ9R3OWXUehsuTTzxZ9glMevsTTEABBRgN8QMHAP0rp4bT7YDr0YAsc6IFAIxgw9gydWpXnDqKg0ITuKgjh6BR6hmul1rpthgFB7Rysgv6luVdKRuKVvmA+zdN4U22yr5SfM4SNFXAwYmllCnIyjZkFtHKHHaGqekpIkuUqfWGxpk/I/gkL+Hpv3o132eYOR8nTp/Kuz34wEPJpjirjGsbhG3ipNYcAkpnYu5PwdSSuBUJdCikxUsXpy6XbPlx1hk2/V4UHWXpOxXlHc5zVKVWZ0TJFrH4/n+QtlWrQg7BaWegKCdK2L4LhihTgbcUuiwiw8eY+TdBfpO18byVinZZHUQJaW+V03ou16nKdFaMnh9yrP9Khrhh8OI0HDlytGzYsClnToDp/nrJrEP6qtCITpkWI6rMgNEhb2PjIykR+PGPflzpbQ34RMnbP5CmWmj2rDmGex5PBkMGFDIlaDh1+mT6Xsj2jBmzU2KFKatB+MN0hMjF7Iqk5ytwhMGNY5Dm+GGMjhD69jJtxowYvapUSvaWnrF+Vy5divJXTiZb4keWRCBNVji4ly5cis5VLsbJwX4k4HAfaCeUUqBa+6KWx3DQsc4Fo3/bpk1x4tGcOhdkwp6aycSZg6ZaM/tXkfJK0ECnPfbo4+XosSPl5ZdfKp/9zOdSbnXwyOGUZO3bv7+MjI2GAfKW1WtSrur9sRY5a5w5YJysteBvuaDq5KkAFvZz8+Y7yztb3y4TJ3UmkITECvplEe1vSq0z7mBa9Muvtm5Nqe6cOfPy/N49PSgTJ5a5M2ak5Ebgb82DEg7VSduuoxyq1u13xCGI8e7UqNsfZNF57+hQ4lIDpgYIbHqtbs7cGWEfxv62R6dVdkFnuy8H7fiZs2XP3t05VytXrg6tNEfX+bNPACdnRnWFc0wWBTocSjZFaQ7L4e873t0e23TX3XfXHpD+/jhjZBCCG1rXq5ioZgQUIdvAPHYF05Zgxzs0pBGCCc8RUHNgMLNu6DOzksiGIJo88yXo1vkL56Z059DB/dmXZGcmdOaaZIW9sr+yVjIxHeNtcYrJr1JJAIW+x/aOCeX8hYvl4KFDWYO33nwzBEV1Xt2EAIN6zyrr0vF8hj2y93rNlFZyJNsmKBlrjz70756djJHhL77wuTj1W7duS/YIEk83WhOggeBY0KLcLEDmyFC5487KOmvvBN96eO664674Hfo4yIV3ffTRRzOXTGDvMxxgAM20GVPL5JTv1CoEfhHgeOG8eck0ela/r7aS7zAn50v/1tLFS2LjMJwmczNr5k1SnfrsfSGrqOxhs1LaLpDB6mr/QzsecpYr5dFHHyv33ntPOX7iWN6HDvbc0H32iM8jk6v8GLERf4FNc+1UeXRUBB6oqTyRTAIqyICSWDrDeaozqSbm3e0TXWxNgYnR6bNnhfaejgP0kUN2aPnylXnvlFGjx54xM3qOHpgzc3YqWXbs2JFAkI9JUfK3Ptj1QXSH6iD2mE6sgVB/Ss3oXzJpn70Tm0MPyroLdt2PzyOA876Ccb0ughi6I1U7IQOow3JDCNNV+1QqQYlevzoa40bPtZROC2DTyzhgzuT5AOVKxJpSfogqEJ2MCQboHUQW9917f+SJP/Y3P/h+mTZlRvwcwJD/ejeVEID+umbLy7OfeiZVQ0h66K1kgloMj8dOHI/fIKMjA27fkWMAdNmXeuaxBs8KwNLXqkpy7u3BWGbtDEdGm7mRgCm2mr5zXryvtQgjYU9PABZ6JuRV6WucXvp6ZY86a+l7W1vAGbAy/6Ed6Vgb0o+uclI2sqsre36ttyd+twyQZxULoNtm03/6yqvle9/7TnnyiWdK2+Vzu8f1y0ipcWSCbPdLU5rqPe1myYDFu6oxKuj5YF6M0+vF3ah5KT0rtbGz0kdSPh6QA/TjH/+ovP76G2Xtuk3licefKN/5zl9nUdetWxuFMGGi7ESdQM5gaqT/paa0WbMyKC9OWYvVhcESXPgep8QsIPW6ghR1htJllALhpHzTEDu3UldzgAVknLEtb28p3/qrb2X4GMGcN39RmTlzTunp6y2Hjx0pAwOYITrLN77xjfL004+nrnnaFIFdZaFo0L3R8Vq37Ce9SS1WLhFuVVx1KFzDImWTmsZfTnrKAYeH4tQG8WsaWaH/baV0tOn70T9QWa38UIa+536VCauyAVHAMi81c6IsCgPR4fTadHdfKc8++3x5+aVXgig8++xzOTzopB0qDrqDvvODneXAgUPlU8/WCenKSO5/4L4IJJpw72RGCIo/hoOC8UO5UJyYzDgR2E4uXb6UkjYpcs8uGOEw3nvXPZmCTDEQUoctztpMQ7bO5p7PfurZoBtz5tbGQM6z95WStYYcWweaAnNwmjJGv6/zfmbGmDQ9O3oOrBUZ8w7WmpHmqHGSIOmcFs/j3wQoFZX9294r94BaKvlwCJWiUZLmDTlorsE5ZDjcq1JsyiLWZkLy5zww3pSpf1eOQI4dfI6t7AqkWcmP0iHOKG59z8TIcboY9RlzZgdhUl7G0CTQuWVNmdDREbpP14EAyyo1pV4oU73fti1vxxGE/jN+lA9UViCAFUiQ7ewp47Jv9tOzW2//VstFa4pbsKbnCbprvTiqrpda5pYTw6hS7LWW+1r2jEESWDJk1lQ6OoMxKfVFqMPrtGc/IShob49+sd7OD0Om0Rrabw2wmdW+t87IQsNEVLOg1Qh5DlkbBsT1nLuU/Yya8jwx5Rv2Jw2pC+am5FHJrd9xtpBYeC4GD7siGvCaxTyVtV+wYF7WlA5ICVxPX7lz8915ZoifM8uh42yQD4ZeD51SkccffzyBT9OHBqUPJf/UqeX2zZuzpsolOAACLmvmz8VzZyOrGzYqIetNWV6Qu/a27CXHZFpr4PCCRUuz3hjHrAujFBClfyDBO4VjWLCzuHhxLdcjL7J2S5YuTk+i9W4CdGAIp5TBoreb+RZK4AR8mns5Aa79ne98O8yWGtIHh4eT3VKqPKHFvgd1HB4YDKuPv2Mrsq/2iQy6PsNtmKEMPhZLrJenNb6bJL5xfcCvgAmlJMjk0LuHPfQMa9asiwNwMk3a42XFyhWV8AOt94L5ZdPtlZnN3qTsVa1+q3Qq5SmcW+U1y5bVzFKLrc555oDoK1AKQyZcx57lnGjobjnDKWuaoP5eKWbtC2OcgU7WnWzNXliH/dLLkEq/5wSQb4irfQdgQXYBFdiKfN/7s31N2RUkmywAiJSmCXY8D6cE4KOxPYNqlwGaxlulehejP2Xpjhjsu3pVypXIDafHHzTS7CFgQzkMGeLc7nh/R2R63dr1sQeAgyvXLoc1dOqUyXGe7Tt7nEn3dgAAIABJREFUXntrhmuDfkd7yAWg+rNmzEyQzKbLiLLh6zdsjB/ALmGnAprKJM2ePS99I3wDfakC65RwO3/79qVfzrrJjqFLt0Z33XdfQAYlvPQ9HQMosqb33HF75MWz0Al8HvKbCozSFsIKe4s4KGxVF8/FiaYfBIohJegfKLfecmtKumXFBeXsrQxjYwtSnsMfUb48NpqMjP1WamSvgC8odpGM2BfBAmYs9sK6Dg2NVLKHlavyHWt6tjWc0llRygqwEDynd+TiuejuWXP0QtVqEXvg3DoPCKRe+PwL5Qc/+F7Kpqyh0kCBs8wNZ14Whi8l6Kl7ezlOLFtz4MDBBCgVoBmOQx8Gw/kLwlIm20xX0OPkA5DdPLf3pWPqcN9alkmPRWYF7PH3lP4tTnuEcyNz734vvvjDyJ7xBuyTahLvQscj6Ln9tttL72Bv7vnwQw9HHskxmQi5yb59kXmgYoDfVuWMvQeyeA5nnk5JC8KsWWX7u++2smS3JNsmU5gsRmcltXGe4n/MmJFMDL/OPQQgMs9Adz4I/QDYAmjRa96N70DveBazK2V8+AdkTcbqnnvvy+iBS90XEtz0XO8NAEYvWCPZaiWD9NP9992fPZo/T/ZrSkbFpHd8vJb/8d1OnztTnnjyycoY3Kogst56tkJ/brxBW0f8svSBK0EfHAzIH7KtSROj1xoALyBLbx3W7CzyFQJ8jdRKJfuc0jOgnfJUBGey+MMqx2pvszVva7WY8GH9SUJFoHPyZN4lGcKT+snMYKzZZBk6SQF+2N/8zQ/Kyy/9uCxfdktp27n9pfG//va3EoFitVLiFRap/t5EWEH4p06LM3L4WC1ZqL0yle455VNp2qqEBJ0TpI0GS19PXQTfhXRxhF955eXUFH/pN78e5/3HP/pRWbfu1rAbibyUbjGwomSC6JDt//jj8unnP1Pe3f5e0qBf+PwXIpCvvPKTsn//xyEQeOHzn4/iPXToSPkv//k/xfnUh4Be0qELKmf4YepncbAvuDkzggNgov35s6JdbBz95dr1njBaGXjIIR8Y6Clf/spXyueef75MnzktnOSyOso56qZ1VmFozfARQDlknE4C60+GjU3B0lIHyTlA7ue5GEWBJupl68yxsm4OJIdIMFEZwszfudwqoVHaU1Pc0EPKDzMPNGn5yuVZX6gapjeRt4DO5F2zMzi3UqQokw2i5DRxXAgYRQTh4lS/t317uevue2rvxMSJ5fEnH4+D+t5776WX5c7Nd+bzFBHkjSEU4P7RH/1B+oA0R9551+YMXWVEoDcGPaFMpDgeffDh8tabv8zB1rNAbgh4KHnT3zUYJezv6zdW7nqUvOTFWkNBoDuczqB2WJsuXsznK2lDbTqsxmc4gQeqVAcLMsSRohg0ETb1xdbUIQyKNTKSPbCXFJI5Ogwy2m5Nfmp07Yd9btiB7K9eHrIvKPN9zrXrh740NOOVZc9zCQ6sHQUgUBOYV3IDTXUj5aWXf1KefOKpPOcPf/iDnLu77743B/2aOSZTJgchYbT91z5CehfMm5c0c1OC5rkYEFmgDNWcMydDykyAFujKhlXa9qlxTClvig+SX4Or2enzqgxFXeXjfR/F8GJHJB+c/VrrrgwMyUCd4wNxq8pyKJk57+1aEH0zBOxLkJ00EPamVAUKyThw5H2+YYXCYMPx8n7WSPlVZc6ZnqyWa9oHQI00OJ3TfflS1j3DNUdryWDmCukXQQt6++3/H1P3GaT3dZ0J/nbuBjog5yQSJIjIJDNTgRSVw3hsWbIky67xVHns2v26+2Gn9vvWVs2s7RmPZ8ouW5qxJY/HliWTJhUoiTkgkCBABAIgcs6N7gY6b/2e+/5hv1UsAui33/f+7z33hOec85zoJ4YBIEAuBHqe36BapRpQPQZWCSinlKI9dOjgbb3HKYCEoqFnPFcsX5a9hBCTe/uzZeu2lBb5bs6VEg8gDceTg2ZP6FZsbBBP30FvQKFTymLyc7/+gLE8FzlwZ8iBkiNZWGCC86ED0jc2rxIEOA/9OZs2bkqj68lTpyOHx0+cTDaCQW5mK9CH9pYDAgW+6+47AwD4uTVDbjnWPtO6vdIADVlesTKovfPCeOlslMEKtMmfz2yYdtwxA+2UGS+Vac+wVpTineX40aPJKm7auDF7V9H/OgSZ40tf3rttW75b0HgjpZNzFauXjp7u7LHn9l1KBFPONnYz+jXEJjdvlWc+/ZlyA2vQRGUVGhrsL3N6Ky1vYy9CwDM1FZbAJsNLx6R/AwPRcHXS6R7PSI44hABCBr7OnlDO3ZNyFi+yaW0GXv7LjE79zNqH4s4C7lasXZfAjkxzjmWTBEAOn97mbACBJiZlu9fHbtA5NYuonHVZ9pXeAwyhAPfvArsd27fHaVm3VuA+L/fD90B76V96je5UpjaCfGZOX1DtzHhZvCTDumX6OeNPffLpEAzIlgS4uHUzjoaMmbvJCezsai/3P3Bfnt8dobuBIg2RhTtd51PtKZjBILlN3X3DRmhvTp8+V46YO3drIkxvYaXq6EoQw7aFfnnCQO1/HlORkihzRjRznzsdEABosO2+++Lo2jMy4FnswfiotS8obcX8llrqVJkR6ywZ+zV/aEG5fPVyAMUly5dGtrZvfzt7VxnVxjLTBXBjP+pZTOfzleqm5KpFUc1R8/ubtm7J+Vu/O0Umli9ZWiYw1B05ErlubJsSpbvuuidVLPv3vB8AEjUvkIz81D7f62FFE9C445xlDenAFH6DGYEC1U988qn0bhhBgTHwT/7kP2dOyqc/85mwLHImAIfOl+zKoEL/T5w8lvIsuh65ijYB8uGeA3zcJaQG+qbmzx9KSayMiO9u7B09xWaEGnl2ply5pMRpMDq+GRHifjlD+8Qf8p/qmNqn0hPWWLZ049333A4QZD/pKJUR9CAgj33w3WSDDJIr/oLSaCQ99tt9Jd/NAG6yS9/ab2cmKGrKMz2j8/B3Qf/rr7+aM3n8sSdyd9gwAOrnP//5ZJ1e/NlPI/er1qwqmzZtzGBPd5jtaZz/m2MV5PF5vts5cuKxp7GRfJ1Gnn/58s/z5wXzFuY+8o9Shrdw0e02B37mrnfeKW+/8Vpk5Bvf+M3cEXotVUQdHeXf/9//vvybf/O7ATNUeVS/CcHVZMrl2Qi6vq29I9n2If2VHeybwfZdZXBB7YMEAjUVB/pCfQf9BVgUI9BvId2Znb3dIuOMmhJJpa1NeT05uzkyGrtnj7UIOBu2DShBftyl2XZMii1mtpnZzLVU9mgm5g//4UeZH/n440+Wtr3bn539+7//+zJ8/UaQGZN3NTQFPYjQVvaOE6dOl/2HDqXGVNmYiF6NqIvS1NpK+7722htxACGfjAPnSMqMECkXMGfnscc+Xt577900+qNzfvrpp8vZ82dDWS1Kp7Ch2a+9/moZvjpcvv71b8SYK2OxEZwhqXbOnUyTaC/Gv7QHQbABslQOXQ0/YbnzrjuTkiUYyTjdrE1onNcDB8xYaGsZE+n42khaOqHR0LMFqUX89FNPlY2b7ilz+npSJ9jM0ZCpUN7GCbEvgiNKWno6Q6HOng1TBa5zBtDhWoNnMZyOMlTzrCzh8tVLUcSV7rMrAwa9D3OHgMal0AfVMHQ5cO9jXCHHlHZXb50DA/GBsDEghJJh8Kzhub9Ze2ugCPbV+0TV0AMKQRZBYIn3XZqWcvjyV74cxJxykCHglBmOGFTwVB3a+bnPfaG88MLz5cEHfyVlKUtXLI0gVj56aCQHpKNSD7fV8+LQUcQ181GNDeNg/gHE9MEHHixnz19Mqth5IkegGDWpQwQoFUaAg+oyBMk0cdcl6eqMw03hQdedJ4WVzIJBh7t2ZShc7adqDYZsORxplG0NRVTmJnPi8lI2WArNOmmG2jlT8yEoI44FxUVBU2wQL8pflsJzq5/3vPa3mXniPO2PkkFr8RzORH+IoZRKtVKeiIVvdrZS6SoXMMxLw21rrkaTHcN171z8O8UdBLdPtqyybDVNgBw/qBgjHNrGGZmSOo+iKusjMZSQc04jx5Kxpx/IJXYaiKeAdMc7u1J60JQNLl64KCWe1iRrIqCzT/ZSOWot/4G8LUhtuL1WAiYL535DqzQP9w9Ai3uSQRAQeJ4m9e4OU9ycGOdlLwRQ1RjVmQyCRw6JKfLW8PgTT2Z/X331lXwekCFDEZUGGhQ6M1see+zxPL/zY3A967p1d2T91s7xhKJDi0O/OXdu2XbvlhiTK5cvRR/VWVdmn1xqUaKWsn3H9vKbX//NlOegCIVgbty0sbInNVlamY4rV2pf2ANKObqTJZ2arv1bztHafC+HOEM5lWEqJ2451sp9wkKZYbHKqqZSwy7IRb9Lll979fWydcvW6HTnCXEmp3QdoGP3u7vL0mWLy6/+6r9u1WRfLFev6QFC5LE4sgx1FwAJeNHTC248u/4J5+LfOedvvfVWslxQYHLujhsIvGTZ8oApoSadnkqWISjzWJ0RZCbOjevQ4EvJDrlXIZ3o7KyAz9BAztQQu/V33Znv57CiF64gm/7Ek8kiI6Rhz15/87XcMSWOt+eS9SCF6S/TU0qpO1uUsrNlztyB6G/yR2/6PDo3ZRStyfHKPJqZUrIi9kf/FMfDGZFF58W5Ij+edaCv9gA1w0JDiTpV6abZNVm7fYc/yBwXwYPsPFlPoD58I7pAfb4gVB+j7JU7JBis9fADyfz6Pu/nmDqTGsgujvNML/o+9fDLlq9oEdgsyvPKCMmUCvD1sshwuAfQYjoLOMKu7tyxM5mDu+++J6CJ+wyocN/I4vFjx6NX2ZRLl8/nPevvvCtnVxHanpBGVCfuZEpMUfUCtGRRyL+AsDpSM2VkFCnGmaC16KjZp5+/+GL2d/XqddG9TVmlfQQm1O/pSva8mXY/cmssvZxQavezEpaMhv65u72tVV7XFn3rbtI9164P5y46D0QvR44eKRs3bSoLly4KoOE52Sfyo69noM9Q5fPpi/3U05+MnP/857/InSQbbFsGgk9PpWx0cN5QuXzlYmQpiHdPb9m6aVNZsmhJyqucefrFkgGbHwd4185dacJ/5lPPhGXPXQyJAZR8srJL8su2bduS8wQ2K59DPnXsWO1r5k+pdsE8e/3alUo2MtRfvvTlryTwPXr4SM6D3JohyO5XBrtL5Q//vz8q3/ytbwb4c45sfvpPrlxJ9k5ftH5GvougjF/jnK3RXbRXnisl5h2dAdjZaqQasnXrWjTP7htZ4T8kGOUHLjTz51T+TuacCbuGyp9u1YvETqNMHpw/mGyugBEYIzAiv/p7+GLuH9+KDHiWpqKDfpNxARJW0A59+/xKDtQaECubd+nSlTjy7pbP0nfEDwH48Ft8riCQr/XIo48kSPMSGJADNsXPP7JufQKmSu5jfk1H9QW765iGUCojCRgbLYePHIwuvHr5WtlsrEF3dwX/BlCQL41NBmrr/3z9tZfjT33hC1+IXfJ7CE34Idt31nmGAlMZIHvH70Co0zCtYTokj5cuXCzjYwL3JQHW6XbkLnS75xaku4t0oPtmXmBd1/E8h+91XtYo68W+8p3v3XZvwHO/Y3/Zl9FW35VMNrDR57O7+sPpQ4OwzZ7ky/GzZXPcVTKC+Ox73/teOX3yTPm3//bflbZLp3bOWkSis46uBDmier9IaVAUlPehI2j0Spm3cGEcStSGBNZBEFjOkLSctLIUNUeZQ3RgPwVwLQZIChfj0BMf+2TZu+f98u67O8qXv/yvisn3UvHSe9VRg3xcS7Q7duNmEPdmqJAUtcNx0C4yp2nO3P6gWIyWKNsG/Omf/klqSJX4UEKciV/79V+L4VGzmlIpk8oPHypvvf1WuXTxSnj4r18fqRcTy8TEeBT+xMTN8vXf/Fr5yhe/UI5+eDhIlH1iYOKcnTheFi1ZXO6/7/44J4KNOrtnIErL3kIh1Z87ZPsdR335iiBlkFhGjlE3pV6pifc3KGsogxcvawkKisGzMdQutz12VnHY5i2IM3995FrKxPQFcGDGRpQRToQIAvGCMz1/9kKiY6l0Rohw43aHfsuoubCUoO94+RWXZF/54pe+UB597LEEF3XIlkCzP44/RJPhxIAGxTt79nwNYFYuD6JSkSqN+eejjDjcp48fv8025Hk4KA3yC4nwnJwvrFIjYzeTJaLcyZDzC30xlqhWLw0FQIHoQ3CJ7ElQ3ck6yC+Zl2tXWwwfqBzP5VI0GSSlExSY4J3DXif3dsVBwAL17HPP1r6awcFKI9s3J5/PIW/2iuwz5hWJLreVp3VT6OSWXHMorRdI4Psa5Jp8MJgp0RqsCljGgELx/rD0KMM5caKM3hwrcwxqHRuNE0YWnbs7gdrUEEmICufDXXWGNuyRRx6LQiD/FJxekgMf7M/z6JWxTxQwp9h+cNb1j5Fp8qwkzL0XGFk7faDJc/f7e8vnPvf5em/HbpZr+jgyg2Rezo0yVI5KcXHO7YFXoyQpOT1ITQmd56G4BYy+V4CjbILDQ44oU/8GoYYg2TMZqMxXWCDA6oxckkOZm/PnL5Y9771Xnnoak9qhnJ3faUrgZD4/OPhBMqCMkxJEBrbO8xguDzzw0TjjauzpIcaLc2nv795wV/nogw+WmVLplDkRDbpGL0G4awlAe3qTlFTUgP5W5ikAEPzduVp/5oi1sl+CNSDRxNRU9rIapUrjWechXCgrlzVlcMduMw/6uc+EhJpLgmof2ojh8A//8A/L8LXhzPhw3gImjsyjjz4WfaaX5hvf+FbpH5yTMhT6m8FS+qmenpP42c9/PndIVtWa7Sd0lzEWLNsfsufldwBpAlIA2Ucf/GjuiUCHA+aZGHqAiUD3zjvuqPOcpqdCk777nXdyFziLDHIzHFewidBElh4YVhHWmrWss9oqI5qg//rwjfKlL32pnL94vpgdx/BOTU63GNOGMs8NiOU8G/puDamMt3MDDrmnQB5yhZ3P/RqfQBxT5+xUopQ6ad576UQVBnSQ++vf6LreTrNSlEX3BIyJfrpxo0WyMj//vv1dZCdzgtL7PjSyAhaBCXSdQ1AZiJSilGQKBKl+h162HmU8ZF11g+9HOCNIWTh/YUAA90pAofzWewEagsyQfqCT1Udy40ZmQzWzhNw9No6MOmN6DVNgQ73OURZkqvKQvWRTBMFaHdkZ4Bon0O/6s/erLrAWlOfuJJDkhef/KeW9odNvq0PNR0dulqPHT5bnnv2nlO0pZ5PNCVW5RvUO7JP0emd0pSCYngDm+DP9SB9clGnvqSVG5KNmvFHCzyndLQYpVRT/3Pt3OvTut0shR2+WS1cv1WGqoeG9Gd8jM/WmpkJ0NISu+vr1lGx5BiVHew2JRvt++VKZHK/kD9ah4mPewvlh0qJzBECcYiQjZI/Opw8zt2/e/GScna/7f+3y1VQ59M7ty+e6Rz6DvqYDBDpbtm6Oo66sUJ+xAMDdoYc5j8hHDCs1Z27zlq2lv79SpDf9IcAbWSn6XRUOx9z67DlndqJVek/+yZ5slbvOVyPbx08cT+nbA/dX3RfCGVUoN25k75FROTP6gq0ztoLNmL9oQdjqarn0ZJz/G8Mj8enchW333huSJeB7mSmpalA2j5o8w6DvWJ9s/6OPPxo7bd2Vva0//9UMw0wCC1lXe+Ss3t7+VqoUsLm++ebr2Xc+AV+39rLOxiYADgR/Z8+cS+Bkj7zoXPvnDpDzmpXqzUzAezZuiN5wb+hu8t4QDpjjlnLaEHUMJBgh08mAnj9Xe7r4vXd8pExPT8QemB3l7mb2YG9v7oPKKb7Lb37jm2XN6tXlyOEPch4qBAAZzk7rgeqol155Kb6SgM2eAzPGx8dyb32e7/bMSxYvjRyePX06fdBICtDbt3d3RZfW9oOR20CceyjDLQMD+JENd8Zhc0QV3Rq/AuypGc6OFuV8naUlcA3DcWdnghlyUisxBm8zlHbRpRkSa/jq1O0WjjNnzpW/+h9/FfKbj33sE6Xt+vn3ZqEQYR9KPXGttSMAFs4hUqp25tyZ0tXZV8anJktvGIW64pRwEhhASgXaIKtBocqQWMCVK9dus9Ls2P52eeHHz5f1d90TgRBkKPNxCWuPxWAyJRw3SpR07du7N7z4EMog3qMVuYXwCYYoewZAgEGYDMRk0DhISX+NiSCvZcMJR+NwQxikdin5Z597rrzy8mtlYkL5DId4tHR09YSje2jeYLlw4Ux59LFHy+/+9u+U9o7ZlPRp2nIYakVln+b2My6muNYhSg1CX3sD9O90lp7uOtvB+ylth0vICa9LZ+9DYpBBdG0hdfDz2mdT2ausv/lMSpKD4OdNP5Q9Hxuv5V41m4UitC2XEkHDq6+8FlR1sH+w/Omf/mkQii988UtJs3J4DDx0CSlQqC4kzwUiH5//wudDRECROysKgUGnwDg2jKTnIvQ/+tGP6hA2juDA3Dxrpag9GccYNfGlc+eTOaB8mmezf4xFUy+OecPr2PGTuSjOOKg1BpreOszPc9YMybt1iJqynjvW52d1X+pcI4G7gWpILXx+GhEvXEhatM41mi3Xh68lk5mygeUrgzJ4Dp9vXc6m8t6PxUj7t9ffeD0ZiCYAUrLU9FnUkjbT56tSrY2JvUEsIPCejnIVSHCeObrkKM33bTW7xgAHWQo7YpWJnG9XVzl/0fpRjm5Mpsu6INXdHZ35/KZROvTKYbzTt7YkbHrq4yFzBuPGWV65MsEHZ7XZN0ir/Uy/kkzorZtx5O2D77U3/i1ZxdYsFYpIyltARKbMC6FsKyNRLYeV7SQ/Rw4ditFevASqWEv2OPXOWnmCewzVDjsPNqEWeUZlVqklGoJ13yeAV26VDMa0pseaLSQrzqq3R2DakcBVnbVMqiAr2YLOrsiBwcH0BeRW1hkJigCsIu6VXAS62jT50yueB0ukcgR7578ws00hbrgSx4MYQ38/PHI4f7Z/AnQgALmxj77X+jm+ykwaZkVgjXsxPWtY2kRt2saElEGPtfF85PpwnsV5pTSqlfURvNsjoJDAl0Mlrc8Q3rHuzshfZl2QlRbZCXDhnXd2JtB74MH7o8ucm33MbIWbNVMxtGB+gAjPAhxRpmFS+BOPPxGHQLBLZmW5ybE1/fKlXySjCRDgGELzyCSD7WwFRPZTaZZ9++Uvf5GMv/Uz9MuXLk+2gAOCGh06af0GEwNEnJHzV9pE9+tN8HeBWti/UiKjxEnDvaybuSWLy/wFlSlQqY5MoM/x+cqhKhXw3DI033ym7nIBy1iQRyQY8yrLWqvETnCg1rzp/6tMmXNzRyC+7kbo5M1/EEAh9ejty++HuvfGjdtMges3bUxFBESZjtfTAMSQZdCc7I4oLYPak4WwNLGTGTpaZ7Rh85KZk6EU4AAmyAeHxX/22H1OdqqvL4EAh8I9VA4pi6HHkvzLknsejs+77+yOjJKN9IemcXk6A3fdWXJHr7mzMqH60TjR7DX7UMGCo5EDunLf/vfjaLsb165cDV26s+fI1lkhXZlr89Zb28uBA4cDBpJHwSwEvyk7apgt3XeBtUzijWGIvxL0WymP5wjOX7w4AQOZawKdOgy5q0waHKvcdaYt+1PZHVEVK3eqowC6EB/MrZkiJe6eN9Uig4PRlXp0INLpV8vogN6UdkLVBa7pb5QlNOstZfBjQcbZAc76ylUrcm+QynS2d1Sip2QIkZfUkl7625lOTyC2mEoJkfIfDqbz15sl4KcbPZsz1KtKnpyBNZEj8t4/MFiWLl5arg1fK1eTOR8M+2F6i/PctwJAyBz09HaFQdcdUsFhdtPbO7fnDBYsWpQxG8uWkENMgrW/7+x5JY+Lc18Eu/YpPRZHj8ZOAxK9BA7WWecHlnLw0MHoSM5+7RsfLJcuXr5NDCNrs/GeTclcLFm8OGCBkn3BJT3Ktrj7KnoEdWQA2yMnnv6V9fBvAlrOeKikBwfTH6wc2b2kQwTE+p0E8N6nJ5HfYR6Xvp+Gat7d8Gf76ywF43TuM8880+pNXlYmpioZET/DmBXP9cQTH4sd2rWzghsAW60Ayrf5qVn36TPRj/wBQBOAw7qOHzuRNXsvf4QP4X0NaM1fAuDwYfS1y4IpwVPixWaeu3g++pz8Ll+6LFnBm2MjtQe/t7eV6awzvJzNzRsjubOIAdglGUnyX+eMVdsmMQGsARipmBBsei7yQL94NWWY2jUyXgPTmvLeFttlT2cNFK3fnVJpQc/IrsrWslkTLUKFhsjHXuu/N2Lmj//wj6PjgbdtV8++O0tAE2G1/t9MN23qnLGvQS26O/vKtTAA1am0DivsLaaccsDaMJl01H6diWpUXTj/l7V4/vnnyg9+8IOyYtWaKDhKatu9W+uBbNqYi6NUhsGHnHuwvbt3Z6FQ20pLN5XsDxTIpjBcpiQ7bGxT/g7dpejefOutKFqsXGmQm5qK48UJcagJLrq7Y/R/9tOfh05S2ZpMeWnrKMMjo2Xh4gWZ24NX/n//g98PcqjETvDHYfWZprATVoaA4vBc+mpSV36xMnqEFcwwxvHK0EHJuPQukjIFEauhYPbUvznYZrIzZXtrbLysDd/95O3ptIK1RlHbZ1PGE8hNjUdJRNBuMVpoUKfLm2++VX7845+kyXr9+rvLX//1X0cosaikAXxkNHvuHPyOtCt0pZYdXCr33rctQZAzl9FiVKG9zWXgkDFkBHrvXk2et8osL7e9LU4rYy9IkMUSGNxMw/mKXGT7knkRYZgrFW3FODetVGWsXL1+I4rb5dCn4TkpzpoKvZbg7fjxEwl4nTX58e9N4zC5cN7Oilwr+ajsYYb81aZ6zousEvnmIDfoK+MiSCBT9kVA4cKTQ0E4pVKD3tq8RyFwwDg9nsmzkwPPIcCC7kNevRg1iDF5sv+h69Ybc+ZMFJPzpYTtaRispqZDq8gJISynzqKh7A/jl5/vP7A/Z7pw3oIMiSTnTSmg5kTf5z5S8hcvnK/UoBOV/SXGpZksTMGwxDrfAAAgAElEQVTM1OnpDEQQlRYtbQbupbdhIJ/jzwy6HhLNv8rZ/F6tV29LyRv0jlPs/ilJIgfWyWnMHIJVq4JIy1IpzRBcC3yCAGVAWK3D9e+CEmev54sh8ewCc30CSnewmwloli9bln3LKw2ONSCDQqm5zlyctraKrk5Mxmhwmsgpw8oIqbkmn4yM8ifnIUjk5EIzyZq1h+gkirqySQkILlw8H/Y3zyw7sy1ndLhmsRYsjI4gewwnWRGw+fymbpnhq5Pb51Y61NJWRvXltcAbNKpQWU71ru1vpwyOgeS0OEf6vNKht9Wy0fbKevO9v/5e0GlNzrLFwJ6P3HFnZIWRlJln8Bn65SuWJQi29zIv1kIHeZ79B/fHWVGmQwe4P5yzJz/28egomWv6VVaGIdq2dVtk6ac/+2kQwTgaN81BmCwb79mYtdPlflegRBfok6pkMusyV8uz+66wfhoimfVMxenktPieEMCMyKpcawFi9fOgo4JcrGjQyyMfHs451obt2nfqP/LoXDh20GOlu1BT2Vfn1tHuu9m10nq26dxXe6tXZrZUKl73ojb3z8k5VCrfRUF7UX0DIazd2XhZP4eAMwz0+NWvfS3BIxmPY6Y8Bzve1Wv5vVq+WBn26FQgmrsp0LAPKdm9MRz7Y+3Wk1kmp88E1c8ATD0k47fyf2CDQIMjJAhSdsSeT0xN5E7Qb5Uopy2BL0dMmTVnhl6xZ0Caiq5WggHgHSapZOtOHk9wy/5WivkbAczoVHcsNMI3b0X+Nm7YGBDOXU8ZLyr902fKjp3vlrff3hXwTlnbS7/8ZZmarr209Jz1mSHDVgj6ZQ/YqPHxm1lbW/tsMnYLlywtoy3bQf9Wpqx5QZtHrl3NugU6XnEUA4YJRm/k+W0UxjvVKDve2ZESdPrMd3jfTYOnx1USVIZMQWTm6OU5Tkc3DrZ6HazjmplxwAYVLdPTZXDeQO7gzESlBPfvbHNK5zq70q87emM0MlGm9VddKXMGDb2sdPY8QveEfh9RKq9PdXwiZ0gne9aU6t0avw2eyWDJKH1w5EjAmnVsvNLo0bFkH/259qgej31E1CJQv+/ee8sF4M+liwHf2JnOFmuWVgR2F4lC35ye6Ad3R3Zc+RN9WEsb17dA28lW/ygw4WSot1W6hFwicjbWGnzeFnAc697jTzxRs0ILFlUGy5nZlDzTWxx/85m6e7uSXaSv3B3+mjPMnzPmo5L/2DsAvqwzGmeZKWfuDAUudJO1JBkgcJ5tK3etvzsArs9ig50BPZEsyJKlZcUK2aI5yX6n+uQqVlzl3OPxsdwFPXSqHcx6AMgCjqIfxzzvudiFCvSP5gxSoXDhbOzyL178ZWUDXbI0drEhLXDmyvvZ4ns2rG9V/1SAkb/l7AkKtj5jFKwv85cGBsr0zFQSF+TFc2NZZP+d+9zeOgJFL++qNWtDOpGyylZvs6Ac2GKv6SLZ7pBjDQ/Xfpt/MV/P38Pod/FS9kTGjo33b4AA81Hcz8Yn5lPLyHlvRq9MT6fHKneyVRkDNHjj9TfKf/wP/zF6XltI2/ZX/tdsDMu6dRGw1Di2GrnTIBlEfaZ09faU8ZtT4eWntB1mIrdWQxOnI3XyPbWRfLpVEiDbQiGjZvzB3/9dEJZHHnsiGzh841rYHigoDW4cx4Y0oHFADry/L/WGH1l3RxpROSSr11ZK2NRpL5jfYm6ZijAqtXHJ9Qm9vX17IrpknBYtisOYiemzdXIqxVNLDSbKu+/uLvve319GRydSl015urzmcXCI161bVf7g934vwUl7+2yQ8DqsEx3uaATf/JpGGBp0iAPomTKbA9vU9eHQfjLQGQaa/pUzdXDo4ECcJIo5bD0thp4ES1OzZe1H1t1mu+DIVQrX+iwUIHSSICpBU+9LwARvDKNGatTSL7zw46z90898rvzd3/9dUqQuM+GU4nbJpBoFN5BCFMOaF1/8+YspadywYUMtLVi8KBfOOipNdk0BU1oCLFSEjM5FaGCLerDStPbk75yWRfMXREHF6N0YTslbSpxacw/s24ljx+pk5IGhWkIhS3fTjKQLcSBcbJ+BVtX/GUNOgWDAhWhKaASaFLVAB+Wl7xCYNc2Hftakhz1fGhmHr5et2+6NQ+LPDLu7wmhnSnxf322OfD/3b86sOvIXo6BCADA42FK6dQ0ZLnf9WhShz/N9HCCK0n/K9py5BkDy645xMhlhSpnse9aevr4MDWXQ1BVzktQgK6ODhvheRga64hY3dJoUmN85mwGrC0t7V3uCcucHEWvm/NTAczrZC2ugUHxeU9MskCS/0DQO7KFkBUfiIDNicd7IhdKmuWT/ep0IPovdrNWPdHtwLjr6OnNjzTolbc1wwMHsAYeqEimgyJ7M/jFIPk/NdZT0woVZhzIJZZU1/a8XoiroK62SO0q6EoIsCbBiL2vZwrwy0D+YciAZAw74yZOn8xwaudP/1t0dp5yD4d4Lcr7yla/kLmQG2E1zgZYmE7h9R2Xm4fyaPSOYUVcOSGhknCy8t+e93CNzUaDXMh4CN0ZTT05KkgTp5Pnq1Tg6Yce8VUswOBgf7N8XIMXdbXqwas9HJUjgyJ5uMf2hzRVEQT45g0AB3xOEbXo6TGfQRsZ26fKlGZgqYw9MQPIQIpax0XLwA1TBNRPn3tNnzUwnToUsMcTQ3ghulEmoxf7hj/4hTcneTxcY7gqhFNgjZ1CySrZkFznkya6wTS000Nk2lOUNM9qcgf48E6cZiHD2tM8YruBSay6JMsOU/gzOTe+YDAr9br8AHtaixKxmYfuyJ8rV6E37rdFV1iRlm+MT0R/W0TunzgNphvlWQoPZ24NLQ0bS6kdpQCEOLP3FXgjoak9e7b25cPFiOXvmdNly/wO5E3TrvPkLcp85eoJTgZRAwf7SOXoCMhtlaDBnlzkVg0N5HiXSnk1ZphIhWbZxpAjd3ZG3yNZIrQKwPmv3LPrPrg0PhxGMPm36o+owZaWT3dFlHF8yRh9C82UpEsAZxtrXm/u1a9c7KSf1GWGECrvWknwvvQurtU6EIW+88Xp5+pNPB1CAzHM+lSPL4ly8eLXs2vVehmMvXrSkvPTSL8u6j9yRQFaQXqe4y0Rdj7OrfNXfgZX2T6ZE1uqKQPwExjoN/h0JZELEYm5IT7WlepuUxtF3zhewILNmrcNXr5eunq5y1113lH0fGIZasx8pyRoYKmtWrS49ZhidPh1HO1nhiYkEZwAtzz01MRFfAOgAVLXXzkJj/PTsVG22nprOObCNAlIyTfaMDjDCw96MDJtTOFq6es0ra0sADixi85O9m5jI/aH3MkyW0yxLMzmZ++G5ayWOoLurjAkoRkfKYvTpA4MJwFGYy6ywHe4nHd4/MKeV6ViTTM6FS+dTjYOKHFX7JFKYgYHcS2AOG02+BLT6hARTHH22nGPMKacjAIoYYs0bMqRctsJ7BIn2oa/P3J5bdXaRuWw3b9ZMx8LFocyWrefTuTsNq6Wh73wLtip2d7iOvKjZbz0llUzLPZc5Bn7RPwC6CrLNRN+lb/K++2vAND2dkjU+Se3XE0DUEkMOPptjIPtdd2+IbNprdiCkHwv1mM9NgGSdKjJkb/WZ0y/urrW88spLORs2owKolcWVvrx27XJ09eT4dB2e2mKJ5TvwOzdv3hR7AFQc6K8kGTeGryVpwFdmK9m5oyeOhnii+pmV/c29rRnf09ETfBH+mzuxYGioVsNcvFzW3313bJ5zt5fWEOCpFdjbB7LnM+gUsgektZYkK2Rqks2+UWamajVQqslmZ0pXK2lSY5C27G3AZzOsRsbiC8y2APqKZmIiBmqMlwMHDpb//Mf/qbL0IS7+sz/+97OE6JOffOo2+5RDc7AOwEJcnqnMa5guvXMhyZXtpk429nDtrUmos0lnUdrtpbJG+RkFoekb4w+F+LnPf6n8/OcvhjXtyY89GUOobpHhowBc1JSBoQpsBQEXzYDY/W6a3KGxSow4k6JwgrB505YoK6VvhIByNSuDIiYMDJQZF2rhgzJP1IGoJqi63Ec/PF5eeumVcu7cxdLWXpmKrFVtMoRp2fLF5fd/79/FgevtNSeoNm/VoLAyfDGa0tSZyh2EEA1iZZlwCSiXlC200nZ+TjjCwY6ucq4ZPjNRiD6n4knwWEhjHTzXNKTVSLg6xs3ntLUpWZguFy6bnTGQ57I37+/dl1IBZQWYe5zHt77x7fJXf/VXQZUZOxdOpoIS3XCPGlIsaBOpf/9Xv/qr5bvf/W5YpSAJyrAoGUrA+ZMFF1BZhXpWgeF99z+Yy3ruwrmggWHnoxB6TAK+nEuz/iN31H6G48fSHyLLRdA5T6EXNFPk1Mk4JWNYdt59J4ZUIKF0x6UTwFIMjACHnLKqTvlkPrNh7OFECST16PhcjiRFZP+gKQJPyqFpBIXoyUCgyE3W8NKl7JOgUbDr911OqD6jkIAiU9Z7olzIJQY0MkYpOo86of1m0EZ1smSDU64khcPizH0nWXAnKETOIgc+1JedHKzx9CdYKzp4ZQ/KwNCEkwfnCHCAhpAbn6UMg5Po2azL5Q/L0KWLCeKUokIk3bf0rbS1Rwl6nz1zbpwnWQWOuv21rwIrn4nqUuBx9FglEhAMa54UYEQBqpefvyA10l4NKxTnWW9JqKXHK8UzB2XJsiUJPEi+36eUOSDQbMaKLKXk5tq1OE8pOTtZZyk4f0GzYbb2S7bBZ104L6NWp6Qr50BEgGXGZwA8OF2opek9Z6u8QmD77D8+FyQ1TkdRjjad86P43X/DOiGKZNT3Mri1nLIicxyClDF01LIze8X5dC5hqcv8mkpz7X2MoZ87A0w9nBDPFcTxyrVy8tSpKG4AD90DEGKw5wlKk4WbqYxZfZWswOc6i+nJqXLSrJ9t9wYRfeWVV1Imh63HfWt0uZLcKieXcz/W3bE2sqosjhwbhAkNpav1FlQCiFsBmPRTNDN/lNe5H4ym9b/66qvJOnz8Y58sBw7ui/ME7Z0ztzaa2g9OGJRQsENH3LftvqCADdUqB8ZdJI9k0N2lyznAqHm96E97tW/f/qCEvmPJwkVxrt0djawj168FAZVFrYCdZzIcrpSrw3WyO6YoNfmy5BypOO2tvgi2IwxdrYno7Z3m5szJMznTGkBBQWtNeioP5syJM8expZcFOimTaul6a+aQGCSpBM8e39JMfq2yFCp1zQiCNPvWoEO2yeeTEYGAs272lFzULH0diMvJ51QO9Q/mWdgan8fJs05n7vvp11UrlufP/t1A4jjKhkp2Vzpscib4FEyx93qAgqS3MjUCIFlC9rPphfAeFRd1KOepyo60dGnkxRnbP2egVBCwsWnDpugNdyPZ1V07Y8cuXmTDrpaVq9aU8+cQokxGJ3jWhqHRPpATSLbvkw0yq8/nG35rbfoJAWcNuCRz6hnI3SIlWlu2lHPn6my19DYdPZqqFM6mcxsbGS1Xr18rknFDi8jlnCoD6G3b2sq6NWvjqOkn1a/sDDATmjOnhB1godw04wbMVhmtQ7DJOH1/4eK5KucC86GhgFXuWWYjTc8GYMHiKpBqSGJKe4mN1sNVM+EczhpMAzIzr2zl6uhBOgKi39wnzd3OVFXJNEZdDGQykhjR+C6dHTlfsmw/UkY30N+6E+2lH2gLEO+RCR0svfT/zdFa5qsvt6MjAJEA117oGWNj9u3bW3ua5s6toy365gRgIM906NZ7t5ar166EmMAdYSuXLq3DhytZ1rroHk66XkcgCL/AHRHUuD/79u9PH92DH/1owG76ku0Dythb9/ViqwrIfujzbMqqrIu9oJOVewmC+AtsNeDu1Mkz2Q+gUPpKZqZvz/ECWN//wEfjN9AnlfDmctl/4P30xGXWVkdnQDMyIoA0AwZoBNynD5XjV2ZHIIsqqjpcmJ8h267qAPXz1q335n1h2LxyOXKoh1xG45133ikXL/ARPl0GB2pvEpvAD6RbkWogSEhJ2cxs9hDgbuC2O8XesMHplTOc01ynsJeO5qzbOzviC/BvBMI1ZqgU1uwRsCHAbG9fizCH3m6P7+E9zrLOKmwvHW21dI2/nGzO+K3S0dmVu3u9RfbBhgMxAgiklPxSi6iiMgyz0cCpP/nPfxIwJpne7/3l/zPL2dRQJb3NgU+964zpzjNRVubmTKY+vT0ospQbAxHnvauWljDYLiYkjKE308Uhsh5qces02SNh0RBwGNJprs69928rX/7yV1IaZnOgOdDZBx58IEI9NnozF/9nP/tJmqm/8IWvhAVOreGpMyeD6DBoJtkuW4rtrCelLD/64Q9T9ysTxDm1UY899kgclM6ujiADkNukk2+MlD173i9vvv5mUF+0ow4YpV9XT2/Z9dbbQe2+9a3fiqM/f95gegAEZL299WBraUJ3kIAomq5altA43glSxs1ewUc+lMOEVmmS9HIg9pWBq701t+LsNCxbTW+SS5X/Wr0TTdmD76qOdm8crsp8MZULqRQCO4v+IyiP7NUnP/6p8sabb0ahZZDXrVthqhAwaJam9Dl80se//Tu/U777ne9EWdx3370xms0AKJdGtAgVdqk0bnMqNm7cHKXCub1w6UIUGGefUw4lCHq9VLlB7TcI9WxHR5QBZ9PzU4jmKQhaTp0+k1KYZmI8NEjGpGlAhpLVTM2CnF1lcqn9C/aCY9NkKBmJIIRnz8aJgKZQ/tblvMgIZ1Zw43O8oJaUtMtOHhkcypJDQBEIRFzoOBVDQ3VGxaWLkXnfD0XUACjQpHDVSXMSGXWomfV5Thk/ziZFZ2CaO+U51GJzytULWwunzfwQZ/7Ll19KDTBnvWG7AjSQw9o31Kp9v3Y12YPVq9akeVXQByGEkEBxBaQ1Q9ueum5omcxDeoSOHM5nuZN1DkEzCLSuV3nEgNkhpkKr7eYEteZGaTKU5bDfDGSagS9dyj1durhSvbsfDa1yZ7eBcfMjPzIunp/jaL32Utmjl7OyD2SM0XEuyjI5N+4noIYD4t+tl2NDDumkv/3b/xl69LDbLF0WXaWh0+9W5Tgcx+Jvvv+3+ZmyJ3Xqt8bHApqQM4G9ffeidxgvjodAbs2aVck8nzt3JgH4unVrarZq7doAMOTb/fT3hv7avvh+RsRnQ1zpGA70WUMIxydSDw2Z9Sb6IVm+9rbMinCX7QfZksFRG12NVldkWfMzp/348VNlz/t7Sm93X+nulYWeiJECXECKnR35RXnb1YV0YiLBEF2DWlpwoTyFg0leoJwMjOeAkDfAi3LZPIOzii4cL488/HhKHdJvs3x5WbZ8aembK+ui/NEwzuHgRnT05o2bUm4rC8G4pfQoA4praY67wVnggOoXUvpDbu1X+pguXYoxldkTpHCIoJwyW+xN4xDeDnYEBjfHgtxi9EKZCz0W4MtAQyHdAU4f+ahkCwuibysdc2URc4Y+M3MpWn2YTX06gg5TxvVepMwYmNgy+rIyZ86di87jPBw8/EH0pUxH46DZb6CNtbjju3fvTu8XPS0AAS4JKBsbZM6TkhhznE4c/zB3kr4BVjUVAxBW+6rsMwN1e3sTFGVAsx6viToH4+b4rezrbCoiyO9E2bR5axrsAYD04O733g3ww3GD5tMl7iu9YM3OhA7lgJKzZPn7+uK0uA/dXb0JqrA7OWPZHndb1YPg9ezZC6Wjszsl7JcuVzY3n0lW6Qm+h7PmuAmkXnzxxRA3aKBPKS1qf72aZ88mcKOvOVpAncxWOnE8Acr9D9yfM+Z0Nsyg1ie74Hkyn+zY0XLjxrVy98YNceKUWLojgAQkLBO3ZAMPxgaxW5x+ziodyLGrjdmTZVqOqK326oaNTtA/cr32BM6YZ3IrwT9c25wWPhmdC2MVeApo6mT4idhoZxu9j2hnTi2zQgRFXyrZ5nsg5+AMRwY62uMDZWaQAHu6njdmPj1rZK/6LDez9s6u7nJrdKz2Wp49W9n7pmvgzgbQj3qGUPPTF91KjZcuKyvCIlaJRICBbK6h4/bd2aRs9OrVgIdmkgGilq5YllKvlDypiEGxbZ7W+vUJ3NhYAQ3QQtZApsZYhcz8WrWy3BpTOTScPVDqRmfyN5SD2mvlwseOHw81+KOPPJYWit3vvBuSG3azBpYo4rUF1MHCIWm4djUMoTKQfEi20x7xF/hgSjT93zOSR2u4dnW4rFq1ory7G6A8HntBz+tH57tgrFu0cEnKdfW/ATv5OPwwPgsQg85x18nKkx97Imt78403Uzkiu9yw1oYVdXKyPPqouUFXyskTx8o3v/mtMAjb52o7K0HKqTOn04pAruYP1bmBZN3eBoAobbEb6R2e21/n6LQAGuc2SUbHazkZEKdpfQGEtKs+6K698mSRXmqAJUAGmeP3qL5pB4S3fMAagNf7IUimI0eGr1c722LDDVOnMtFbN1NaTJ8mFpmZLa+8/Gr5oz/8o1o1MDld2o5/8NqsHxDwGsWmuCTKnAGtTnW94JxkBx6HvMWQlogsNY9o/aZDXRqE/WZNMxnCyQiqxTQHY2JqOgPbXnj+hfKzn/20bLjn7jh+aIpdmDfeeC3lUlBhv0/ZfPozn41QsZimIKsXvXvD+qT/GFnorktA0z7y8GNJFf/3//7d8tOf/rR85jOfLXfftSHPIfXqEno+yoCCgOQLlAzlU54CobJZon6sbefOXyjv7NiZZ0SFbc7P0HwlYRdSxoFq8Z8PdjKOPqcDYsaxCX1nC4XMAE/sLkuXRmm4bJlkPlAbGLEBOTzoUkNYwEHm1EsxuqgOn8OL4YYygriHRjJ15XWisPItpQaE1Pf7GaUpaCQA//RPz5fVq9aFwYYDUemkKzrgQgpmOLQQqD17dpdvfuubCUo9J9a1/rkDuWwa+zmF6msFnxQiJepnXjJrHHNoe63tLq25DxPlEx//ZC4OBNwakBN4VaTpZpAAiCmUGA0zhVxr0utcJgGSy+6cKmpesyZkpmbFahraz5teGcbJZ6it3rF9R6YEUzScOO+rPPRINKBzzYC42dr38e6uKGf/CaRc1lr+Nl6pcaemoqwE/4gpDCyr2TpofcftZ/U+qfsTZ060yhN7IpOeheGkxB+894EgNpAImbWUqmkCpHTR646NRYmuXqPhezTloEpPH7j/gQAKgjQyXZ3T6ogq3XPOL/78ZzEkn37mmaCKsi5eTWAcR7uthJ42g+wmJ+sgUsMM+ytNLieVIxj64hGMMkvynCvXrq4U6VcuZ+85ywyPk1fKQRbdLehi6nAnq0GNHPf3x6GQxVA6umjp0iCG+teaqdSd7SXPm6Be31ma/TlME5nXEvKG9XeV0RsjmZtAJ3EEBPvOSpDpjCfGp8K+FqR84cIYCHqmlhFMRpas/c033io7du7Ofm3aeE/q4HvndJeVK5flOck7Q1IpZbvKwQ8+SMbLeXLUybFm8FpO05eM6RNPPpnnbdj96II4y9eHy+EjH0bmfV9AllYpQFMGxkihCvU89iRkH1AtNf0tulTnQx7Jv2b3oM9jdVie7z364bFy6vS5smDp4jIyPFxOnTlTOturEwHlU2YouGQL7JXAEIBB11Y51/NX+xGdq892rubhnDyuTFjpU1ud5N6iVA3pyxyOblt55pnP5t5x+ujPVWtXB1xhKNHdp/E6s7O6Elwy+lgH0z8xWc+7q6OzLJy/IA5qeg3GxmJQx27dKu/sfidAgPkjeiAyzb23Jzr56JEj6U1U3iVTL9jgLaYvYnYmjvz07Ey5MTpSujrrkE8y5a4BLDicHA6oezNvi16yrjdefz163WiEJghvSEP8nyMaJqoWQMDhUgLlXjtPOi0shkroxifLh0ePlg9PHg7gRDcCGt0XTnAqLpQljt0KWx56/ErX2henFXAg+ENzdnN8os4BWX9X7u3ihQta9MY1SDPzSa/lwNz+TDynv633rbfeSKkiltXhG5y3vuwvMIAD4/Mh+A899EjmrVX2w7Xl7NnTudsaw/0O20wvWqMMCYBpy5bNCUiRAtgDjgsHyD0EVnJOMKfecedd5dD+A+X9ve8n0JFBMTOntHWmNEXWnZOr58Uzs4/uGsdIcCuogWbTY/aQnVFC5t/p+IalKcx4A/2x14Y+c8bJt3ttn8kHnWrf+Q7W577KRukb9m90EKTffaS3rYe80Nfunc+WISYrgg76mv4RxOlr6ejuDgGIfSTTzlIWqTqd5gLRxdNZe5OFSoazVwB/vixdsjjVAr6LvPreZIzJd2dXslp+D4DEBxEUZI7P0Lw8T3pBzp5NBcbgvHllcP78BDruKueSIw1cFSCpNZmJ7u4NGF4rgCoAKwBlc2SGlPYBrTrSW3iz9CVYqOML2GIvZdrYDgW0mHwF177r0Af7M9tHO0Bnb3fkvlIsj8c55m84tx07t5eHfuXhPMMHhw6khLOvNXxYcL1y+YroXZ2Kjz3+eO4TANEwWDqmVq7ciu8j8/LFL365vLvr3fQ7+n2y1TTUAxDGJ8cTUJKxMIR2d8cOCJRqZko1BupvrLuIIC7kDH78wvNhFFywoOqxAIrZ/0pGAwwTkHe0G3R/I7r24x//RHr0PvzwcPbEHfbdjS6//75t+RyZJkDS0ND8+N38SvcD8caXv2wkyOpy4cLZ3BVgXYiyZMSRhpVSduzambaRDNxtAZWhhBb0d3WlpLuWQaOi7wkQIigLQ+66tSmfpz+bkSd0tBfZFXAlkO1Vcj6RREp6jPX4l1rhQgeEbGj4es7UM0ZuQ7zUkZ+TrZTEtUiImmHkZIG8N6RcGQ59c7y8/NIr5b/8yX+JXkSGkkAHysBg1QmupaxTmzjQX06fORkHW9BhYT3dlRaW88CJcvAOm7OXycYGCo2K+JU1aWiaSVMohN6DKJ+SXejsnpOUHAXLAO3Y+XaUwDPPfCoUc2qQKYtXX3k5DuC3v/07QS9E38+/8Hx59ZWXysaNG8ozn34mvyeF+Ytf/qIcPLC/fPMb3y5PPf1M+c5f/kXZvmNnBFnarx7YUK8X/cwAACAASURBVBwO9YdQWpsDnSJ4ytuwfzHwDkYDpUZ5wyGf+8fnEkk/+eTHy+c+97k4skc+/CDZHI3XnBqOH8WIjURwolwos09ajWwUjIOCEPk/55ESTW/KwGBqMJXtiJwdXJOp8X9Kz++kL2ROnYUSasILF1tKeHH+Dm27c/2dQWgZt6bsxVRihunmrfGy97195dlnny13rd9YTp44XeYvWJTsigCKArp4Ef1zWxAjPQn25Ktf+2rqxrFIoZ+lJDkx6TW5VocUusCeEfr48isvpU/ERU39+PXarAbRZ4gfefjRXADP7DtcgCo/tV6eUtOM60LLoIX5paVQBIACt4ZVivFmTD/60YdC9cvh2Lpta+V8v1gRCQqFo8GIuEzWDnnmbDLmDDHUtjaLjiQtWkkF5ka+7F3TNPjwww/Xfo8rV4K6SDvbd+UY1gHJkdVL6UhrTkIM3ETl6afU3KXlq1bEiYMkutxIH5TMZFDn4FDQSMpSFgg7ivrWxollHO1ZHHKDItO3UWm0gQRKwipqO5DPxGQjuJK52rN3T5q+GRrZWL+XhuZZSLmht8CNqXLpSh1s6i4wiE3KnAKzX6GM7x+KsbZOA0SpTYPGmrJT72XYTFsWSFPAnA6y8cijj5b3du/O+jmPUL+wPSUL3F6uj9Z+BWeSgPH6tdLb1VnZHs20uHo1jlRDnFGn208FjWW0L146X0bGRhI8UZKcUAw56vIH5g7mfsqsqG1X8gndAvI0paQCLAhcX99ARZs62kp3j8zOonL33eszT2vVavMk+oMmATF27NgZg7R06eLo0mPHPww6bY7DxOSt8tabb6Y8g8FVoguUoFe87OfRo8eilzZv2Xy7WZicQ4UrdeniyAAni4xxKBiv2t8xkuwgcMFdkt0RENhTs0k46lC7yZnpMnFrplzAxvXe7sgstH/tmnWxAfbctPUrFy/G0frWt74dqu1du3ZE/5qsff2Gpu+S/hkBy5rVa4KOnzl1Lg4emnsvxqqyT3bFbpALQYt17tu3pzz2+GPl7o3mrxzIYFdoKgdjemIyhj+B3KKFcQZTysjJC3NUbxxzVQfQwEtXrqS2ff7CReWDwwfKrnd2pRHcbCGymZ7R6aly4uixcv8DD5a5/TKYpXRghGqVEpf29jKRLKBgoyO2ztlwwmUmlPnR5ykvRHgTpr7unCGZoZ+ht57Xnjc9pGxMMv6tOSC1N6evhVQq+a5Zr1OnT6cs0V1nGzCUDi2sjG0CvobYx5quXq5Do/v7+oLKN1PD7XEIMdoqWxj0e2jewlamn+N8pKxbszr668L5s8mo1Un0i1M3L9NFt+qXTamq+TalLWU9c/sHS2/K88bybJXZq94retZ9Iufup6yC/QCi2CeBpyCIA/LBwf3loYcfjv6hrwAcXhxqZzjYPxTwD7OW4ePHjxwtu3buDNiFTbVbI/SUwGIy50+nWbNXnLHxCtyQ4wz7HByI7nMfZLMF7uyzAbJYy4AKSqX4Mc6Xw9jX2x2dLDPfALmVuMgco8p6uu/998vHP/GJVK4oyxRQA1M8TyiZb9yIrABx9Y3oUeOUsbHsgh4V8i3Il4mEqgP9OMnN+dUe2DoHDhBz7WplnVTqx7dC60yX+jc22bwp2U+gjz1hPxviB59pXfRtAp558xIU1ju6MM8WQo2pyTK4YF6CRrJmqHSor4fmJXBuSlLJnH/raqNjxlvEG8Gaa6n+nJ7QZdsPoAc7D9XHfNvbVZkLlakKDIBG9rRvTm+yYocPf1CWLF6UigUZn5n22VTf2K/77r0vPpC+wdiii+fKHXesDx09264C9ciHh1IxsHnT5vhKnuvk0WOR1S998UvZG7MdG/Za5+HOWg/9NDU+GaAXsQ8fh84GcLIBlVilBpF8EbpB4MjfkFlwp4Bk7gh/EHAgS/3973+vfOELX6zkLFM1gyiQAEICIDfcfXey13ve2xvabGvSs0R2AE8qNewz+8KnVZZ28fy5sFiyQeypviSBkYA4DQ9tsymrbuSWX7n73Z0Bp/kkbDtA9fCHH0Y/P/zII6WrvTO+SK2A6Yi/jmhHRlK1Ala/+7Zuy96h+LY3kzNT0V1h0lu2LBlW76ULgV6e8bFHH69U9crIMjpjIPvgDvIb9eMB1oFiQD7+V51f1h0/LIDmuNaJrfGJfBZ7kYqO8+eTiEGkMDU5E7/WvKqf/PinWcNv/87vlraD7704K/0taoIySYvbSExrshMu7BNPPNGK0DoTdRrmRHF56V8hJJRHRSFOJGWJ5pmwXDh3IZNsXRoG7b09e0r/oCnDs0HrXdYPjx4O/SRniPEWbFFULrGLTuGg0az0rEfK3vf3lCVLFoWWuk4sn0zGSCmYwEPkC+X+8CiK6e7U63M4OOFpuGw1htrMy5cYVDX/p9MD4mD0S8SJ7OuPg/AXf/4XQdx+4ze+nhQ9gV+6dFFZvGRRBF5qlYLlbHMS6hBGgw0XR0lwrGuAMi+Xg5NfnYaBcuzosQRefoZxCnqTpt70slyJQyR4oaChU176jAiJDBTUWErTc7nQEAuGopY9dSf961wIyplTZ8uuXbvLD3/4DynJuDk6We64466g0hcvOadLKQ/izIjU39u9Jw7+U596qjJcTE2GLcleCIwoS4J26RLUYjoGlByQGX+2j54/mY6+OuSUUWSMDQ+jkGtTcWXj8My1t6gzgQ7FT7AJuvdwkGrDf08L9eqNIjFsDUIhewddUf6YqdB9c+KECOStFSIE2VJa5Gf2zTp8J3kWhO7ZszeXj3ER6DZDzT44dLC88vLLmUGjtM9Fr71AFWExn6ROR5+MkqLk7At5UpaX4HR0pAYY3V1lwaIFQQQhYpxsf85ARKDA9etB0Z0/2eGsMer2NWQBGEkw6hhUKUhpw942mv3xHBxz7+WoCKIZZ2cWVNwsgqXLyttvvxVZ4QQAJyqtdX+UH/k1KLIhU6Com3rnhho5VK3ojsfHc9ePHDlUtr+zs9yz8Z4MoRQAZ7Aih1uDeP/c7Bkn1bOkZOBYDewYYUY6af45fWXRoqWlZ05fAgWAiXVbr2B165Yt2XcG1/rdawG/TJC16MdgUNENY4uSCfa5HAGEKNa06Z7qbNc5LdNhzeHIVNawS0EuZY4NGIWSuVfnzp4uCxYajCYLtKBs3rKpPPHk4wkaL56vpRUXLlxqNSTPlMOHD8bYuavOBA0t3VWbRLdk7VBjDpO7jDKWsvY5zo9OEIgxqpp46SqIZ5MdkZXgbKT2/8jhyDlUWqCdWupQfNY66YZdye8oh9r9zt7S3eqhwCgGoTWUV332kcOH0q/JFjBQ5Jg80Mt0q0x1yhSgtUq9RkfCeMl5MDRy5YpVKZ8SnEGanTOHjx4FkClVc+aIFsxxWLVmdYIZ90gJIvAHAszwcmLdzcwVmwekqvcZkSMmKE6iu9bW2VEWzF9UPjx+vIyO3Yhzq0TM+3y3tSnfQlmM7XO6BW6Ry8kWRbkZRZPTk7W3ZnAgg+YYcmCG86uBdb1zKTG8dDkASrJnk5MBBz2jwKf2LY1lbeTKfWUf6MCuttoInvK+ViO1TJLg/fqNG2mwBUB4zr2hXG4P0uy7yL25EmdOngpow6nw8wyfnpxIZsW+69+iM9A1TyO9TGnSjTggazLQdCqMi8hljBmYPzQvZzA6NpLqi/sefLAceG9POfrhkSD7ggFZnb379uVee1aOn4yCrIXvI4tAFfqc3SMztW9uXgCyzItauy73Ycf27fk5Z5q+ofP6ejCIKt8aTRCnp+6dd98tZWqmvPryKwm8jHy4nmnpt8qK1WZ6XYmNY1d8p7vlbMh7Aww5P3sBlee7ND2SdJ6skcCG3q167COhsuf7kKH9+w+kR0CfYC3NXBAHE9BgVMPDD/9KAh16LFnVoaEgzr7fvYSkkze2xLgFWWTOawbp8peUN1++FNTfzD5n7nfZE37YY489dpuc6dTJ09FXntX9Vj7HAebY+nx344MPjqS/avPmjXV2zfHjLaa1WmYGgOYHVFplJW+12oQ82DvyTc46e7sit/aS7ldO2NBEs9HWyeiQ41mVBq1MUmYnTc8kOMDa1TcwJzow7K8Z89CZERRzWuyOgks6i6OezPBkZV7VTyLgsU4EBwIY98U9ENT4s3le/M6PftRA5Z6AOJ7XENPao1lLVoEGhsqyAwbQ81/YocqUuSjBrUw/f1PPGyIdJekqPQCzsumyOsB+fVvjU+MBz5yv/ZeZ4+c2Yw8AcqopPE/Y+kL0MBpyBYOXQxeNTn9wKPdF75k78OlnPhP/58D+g8kOWf/atR8JGHT40OHy8ssvxdezLm0CelMNd8UgalipTJgZhmFuKyUzm+gGAKxs6h13rIvv8zd/872si5x7djrryY9/LKBIRgKMjKbEWT8dMKthztRryTGnZ4b6B3KfGp3Y0d2V5ITMubvbzNZK2djERLKxAJVFGdx+PcAx/5FOsl6y9smnnw4QAzDk+3jpu+KzNRlHlSzusrJB8QBwMz3p5y9Ebnw3MGDH9p3ln55/vpw6UZlr/4//8/8qbbve+NHsn/3Zf0vA8NRTT2fDCD/hNbTJ5SAwhGt6aqaFnpgvU/tMKCAvG8Gp2b37vdLd1ROBpvA/PHI0iJAH3LVrZ3n5lVfK3IH5MfaMkIDiI3dUBYgZpTrQ828PUoLoQ8VGRm5G6JosBcYJw7oIycT4ZJBiaxcwQEcpn5EbGuYGWj0NN+OANU5DZStDCTkVZUwJyjJ5dinoBQuwEFn/h+V73/t+nGOzCPC9r16rwVYZT2WUcRE72jvrILTWoLyGDtD/XYqG0SYzHsZrPbuLX6cp1/coW7DfKaWYmcn+hnygxYYTZJAT3V6HNTZocDNzhWJKg+vkZPa+YWbyOYRm3/v7yo7t76QRecOGjWVoEMueqdYbst87d26PAeTIP/X0UzEoBH312lUx+hjLBAdePtPld4aUjkxAU6rHOYH0enFUGcrK4V7ZUvzsH37w91H43/72byf6p2ibWReyNIx3nISZmRhEQa8zdds00cXJXYAOsye9AqJ/ddpf/fXfSHC2Y8f2BCXe49kEl81MBIqXwSFbAgTK2Np8ln4yDjEFpnHcehl3/SRQBGdtLc7Qudhv/wEHZGzsPYeN8ZbOTWnbnLm3B4DVOu+B8ouXfpGL2pQ1CjisQaB86fz58qlPPZOmSHKqkdc9STlYgvTuSo1pAGELyWSktr/9VpwJZQAcJ4ovQ+NaTX91eKI5VEr6RvN5dfpyZxBC6B9k0j2k9OozK7+6lGdk2NKcaRDulatl/779Wd+d6yFSd5UrKE7nzs0cHGdAXjU3k9exEY3pa+oAxYH+3Cty4nNrNrLO5uH8oXZfsWpVymAaZ1HJy/WrV4Owc2o4Ffbaz5WLAWWcx6aNm8qZU6dTmiSgch99h2feuWtXHOl/93v/W/QYOSJ70vAcREbdfrhH298y36CjtLXVvreuzvayddvmUKxDwEubIZlzgtiiBG2aw5MxGpD97o7DeuLk8XLo0MGycuXyBNcyC/aFsXKWggkN1YItziNDIiMrIwQY4tBCNaHjMsgCOvul8dZ+ymJ6n5IfQYXvzMydyerAOT9OedgA71ofh6qnZ245fuJkstgQO4aIgTH74v5774/cCkTcQYQaSlEZVr2USnU5CgIfwU7YoG7dSs/O97///TIwdyBT12Xv4/iHvnlNDCcQhfwJxuiNBQvnlfbujnL8xLHWferKXCVlMU89/XT6PJTMuoucHPIavWgY7dUaSNMDGNempmbKT37603L67KkEJ0pVoMkCUe9zNzdt2NiiqZWh6wgzIaTfqwHijp08Xj768EMptYCcQz7Jz+7d7yYIhr7ae+WXgsgMhD51OoASHQNEEAzbI2sNVatsjzJAZWcdXclK+X4BkGbxnjlzAjRmRsSNkfL2W6+XpUuWleujMvj6Z2RVDC/uKSuWLcsgPTLCVsh2ONuQhnQqIZrK3QCM+TzYrgAe6ul1c2QkazJyAZglEiIj7DkyHYQVa1auShmhDOyu3bvr0OGFi4La0ivpFzJr69at3EFgFPDqb//2b2J/2Uh7wzegm9lpOqFpYo9DNE+T/1TKXLEtASGVzly9qr90bgAAmZLzp87F4az9BLNl9NatMndwMLqJbeTokTFn457SDfajqTJ54MEH40j/+Cc/jm4QHL+/d28qNfQTyzCwM2xX04N49Ojh/H3f/kNl27bNKZNiB83PQ3XsPMMMmBk0k+U3f/Obtfx0+Hp8CIAXEhS6l+zpB/KsGZj5wIMJtsiKACpU4dOz5Z7N99RswtRUbFdlAqx+gWdjiwWR9tP79Jq99MuX4hOl3Ht8vMw3ykA/Qyl1zkh7e+4+HcEGyDiQA/3Y9kdAQhc7F868wMzdf+/99xIE2A+OMkBrcGAo8mY96Wua1LfSXXo7lW5OBEgL8UZr5Agwb87gnDjTXr7v5pi+zZ7Sxc9p2c7aMlEHRiqLIrvs8q4dO6L/gRLKAq2Rz0T2+DJAWUAqHUpny5Ch/+fDWDdyAJ9pPx5//NEAKbIf7DTn2t6wj+TF3pAv91jW6Py5syFOoG/4PXrD6axNWzaV9s72AGHItGQxgT9ADOfmxXb4ftmjkOu0+oV9j+9m0zMAdnw8/XdAYM+gt1Q1w/C1G+UXv/h5gAfzgehJvp5AzWenZybN/u1lwbyh7IvsJL8sfYjnz+U9AqmAdi32XmXP/CggFdDN3iDcof83b6uzE70Mn+UP89kqQ+RIqz2gVju4W+Yr0Y3kgJzNtpc6FiQxAlbCSibGX+BPsOmADC/roRuaPqAGFEhWsqerLFm2rFy5dKnOqmrNdfN+z1T76abLwkVLytlTla1OcKP0188SjE/Plvff31/+/M//vJw7U1tBPvaxp0rbnh0vzEK1fZDI14M4uIqst+eiWgQkC5qL4WFsbCROkejfIvzXpOTQGTs4gQJH49zZ8+XM6bM1et25I1N4n3rmc3FMq2JaUtbdsS5oiTRpw/TmEvocUbQLBZ365S9+EVTMJYeWj4wMh41GXTmEZlmYkKpx9+AEH8qg9pWwIkH41//612oD69UrMZ6+R/kLVjgIFKOMrlImoqPDjIsz5c/+258nSDMf4utf+1pZ+xGBnwObabFnzI1jSxkShnXr18egHDp4MOuQGpc+VC7FyGkst06ZLki3S18p9WZLT58ad0ORhiPgziVNVhOTtbZx7tw0GlNajKnL2KCKFTXRTF4Rb1kWa7Q3snZSo6MjygpmkkZlzF944WdxsJSeHT92tBz8YH8rm7G0PPfsc7mwmzZvDHrhMj/22BM5F3+3f5raMXa5eMpN1MNytl2ysHiUUku8lq9IhoYRYOjUTHManEttKp4TdFjNs/0QNPp8lxv70f/8n3+TvXzwwQdvO0VVsdQGNcGRy2MvBG5vvPlGzlnjvQtof2VbGBufyUHB/MJpYXCcvZI18kKWBVUMroBd/apsH6TGxWoCT9/PyGhaZvg4oM4EqYdMDPmujf512KtLnuzalavl9e2vB7X5xCc+mefyObUhfyKD5sih4Me6OKScVql8CpjTRNFLLXM+lIbYK1kZIIFgwt99f5Nqd3YNfW1TjkEJZeCnptDMwxL0LwgzlTuRcriJiQQ6ht3ZXy9rgoJxVqzdfis7eP2t128P4iSLsi0QLAjZh4cPx3myD5lF0BpQ1pSQCh69UKibpcIBTInP5GQt6evtC2XpqZMnopMYAC8OSai1R0Yq+jlTS6r06DAWzkMjv3Xoc4Ai6hF85eWXyuXL11rBUkeyJ+TCkFifI4uwctXqcuzYiTI0NBC2nKF5/WXbtq3l8ccfK/dsuifrE9Qk0Jmeia4wk4uhYLA9P+f+zNnTKa1wvtCpMEKeOhkDLQPAcHJoOV4CAXe6QXe9XxmdIF6A1czZ4pxxdsnxG2++XjZt3BynrTobbSkFpLDdC4FMQ8V+BYo6d6js2be3nLtwISg/VFoGeqGBie3VOJElWRX62f+VU2zYcHccfo7AZz/7+fLwo48my+nOf+pTn07WjcOnFNB50Ff22+9/9rOfu82QOH/BUEVy+5ELzOb3yR89keze8I3bJWEC4gzqw2BmFldrAHMyX5lR0l/OXbxQVixfWa5cux5GI9T6/X1zgq6787XJd1HZdM89dThqR1s+b1xTOEahwTrNXs/hyM06LHLu3IHoM8Gae+e5OPZh4uRI38JihYp6OA6ggZSMfHp6+vqiy9iykLWUEptKt3QAiXLX6vBQlMJ6V+2XpmQO4vYdO+JA3ZxEPyzDgZbezKWufM4VGcyTlV1URvjAgQ/yWZwmgYasEPt2BWNZb3fK/BbMm58sgv6QWqrbE8cLCcDF8xgkh4OWkpVzp08lE8Fu6Ttzf8iz0qX0ug7Ny70SZHJUZT44pzWLXmm5yXDTbE/n9/f3hTmLE+/1yMOP5C6cOiVTcSPDKpcsAbp0pRrB3I433nijvL93fyjfybn+IDqqD0PXunXRsQL/EHe0bF/o11tDhfNFGTRYqYFlCNhFuiMMr6OjrR5OjKAysheShVy8aGEGlQq26GG2i506euzDyAF7oDTIGYyMjpXf+q1v59zpJc4y+xua3PThHq+MUYhkrlUwhxOaTOP169lPowOWrVwZ0KOh2pWpqX3Cd2Uvk6VKKaWqh8qMKEgXxHKiOfaGayvfb9gO/R4AR3+RQNLnyWR7dqQEZsUAxeyLYFAWmcP67u7dyQJu3bItgWjKuOfMjYz6ezJgZDgzoLpyBxtq7ca2YF8bmGfGU52ZxJ/auvW+ACbDGfKKUWs8drbOuxmMAy5gW3/XnRkrQWf7PAM+scUJTOirZoAzEGvr1i3l1vhEeeSRR1LyJlPF5gHXgKvuIgKAFatXhO5/w90bK1X41WvJTtsXeoivxT46Z76XsjdAN11NfgDkN8fHyp6971WwFvDQ05PqIYCvz/Q+zjk/h//DbwGWOnMv+96MG/H7qUBYsiR743szF20e/Vn7Au21AJJ/ISMiiHE3gEhKrh/6lV/JUOtSOspXv/q1MGI6I59HZ5qNxgf+wQ/+rtx//30BB9gcZ+C+0090ypGjH5ZfeeihPJcsNx+A3myGnfO/yQAd6VkQBjQ9l2GkRB09NhpdwM54rzI74IffEewBzWQBybBnUq7IVwsT8fRUAAh3aolWlNOn4yergpLEcEf4ybI7PjtlrxOC66nYJ3JOFrz4RK+//mb5y7/4y/SkAwOVuradPbZ91i95SEpZCroyRygPGsxh1AE/eOI52/1BNmxEkw4NQpXhdB2ha47DUSrFnJo5SLJsgpIz7CTPfOaL5X/89+/mOx966OHUukMK5883AbcjZTzKT6BUDl3kqSwEmmGDly9fmshULaaNqwMw7wriDoGEUHP0CI6LePz40XLog4NZO4WgPhCfecpHBgcjgMrCUPsyHhT+8DDiADW/U+W//tf/Wt584/Xymc99rvzar/16WbpMYyK0BfmCnp4FWS+jzJmTnQo7xsmTFW0LW1Bb1lMHJhreNFWOHzseZ4xQp9lK9N1bWe/CHHZjJGUBGfymcfjUyUTa1uzC+zcHzaHiqDGuDA6Hy4XnaEDuEQJQyCLeG8Oj5Yc/fDbI0pJFy8p3vvvdNGsJOtraZsr7e/cE/YD6JHg7caJcvXYpBh3K7NIxLIIIKUYoMvnp7tbjc6X85Cc/TjDCMKdpvKO9nDlzNsbVfkPfmoFSUG2f6bJRlp6H4vV3yhcywJj5PoigOT81E9YRh8WeeZ9/qzJyIZkIF9Vn6C/i6NWZDUuz935XPa3fFUz5zoaC1c8gO/5PziDl1v0bX/t6zkNWj8NNgVICTfDE8B8+cih7DiywJmfn+9KAp1mutzfK1Z5JXUNB3AfOh1IfpRYp4evoCOsSJ5XCctmd4WuvvRa0mHPCgZMxyIT0kZGss1Kq1uGYnAFyZz807HLIZDwoXpmshgVL6QSHKA5J0+jd3R10x10UHKuhJm8UnCAqmYvcT9Tss9ENgnC/c+DQgdCLQk7tD0UNEUIOoJTK91C09n7T5k3ZL8G94O7UiRP5+do77qjKsDWjiwHhALjfy5YuSX+C/fCszgRSD+EUkLvjO97eUe7ZsCHlR/2DhpReCn15Q0ZAJrdtvT9nSaYPHjyUkhDlb+SXE1KH/tUZQHoF1srgpm7dXJ5Kh3zv/ffmHkuV03lKE5yz8+HsvfLqS1H86viVaGFhsl4ywNAwQHmm5cvyezXLdjOZZeWd6qXppYZ4RI8CBB4ST5dASgVAdC5HgkH17/ICnBJlfpl3MzISmWYoOIpvvP1mCFumZkr6Qmop7cU4ygvmLyjnDSfGtjSFqvxEnDx36Itf/FKrlOFYmlGtfWj+/Bh0hj39dYODQbJff+PNnDvnQ4BBb3EYw3Y5MFhWr1mVnhd192rx9blVKvhbkWfy4bs5IByRUFa3tYcRiOPTMFZVQ9xd9h3cXz788Fh5+NHHy9T0RBrdL547l2wifcD+CPw23oNQ4nqCcp994ezZBFV0diWnmSydPfrWAGsdQbPpJ7JN71qvUm1BCoCksvkZlFlpUp27vXPnQmzAQLd6i0LLaiBti4mTfRTgzpi3MzlViT80vjPm09MBQ6baZvMeWbo4qjfHynnZgYmpUO6SU47Re+/tyXmQNzZGMzZ2tdCYD84NE9bl8xcjT5xZYBLHwJgGrIdAR/sgw0z3XTp/IVlpzyWzetwcK8OC24BonQlSyc26tR9J/5ChnWyre2+tmqOh7uShOv+nyuYtG+Pcm7nx6iuvxrHmxLPPnNLBgXmp/PDcP/jBPyRwPXbseDl9Stlkd2Q89ryrlhbaW87ak098LPeC8wTwka3hRCmn9fJvnEoZ8eo4TpWnn36mrF61KsQtnGYz9+hFgRWkWpbWXX1n186QANCB9g74o0QKkEX3K1m6eOlKfCOl8yE+mZmJPLkPSlUBYM3sE7pSv7DsKefMGaXao6e7jE9O4W9DEAAAIABJREFU5O6zLRlme+TI7TIgz0oPZChzL3ClBjrkDViW/r1ly8qUM8qw7WU5lwp4Xs09dw+VYCoJ1+MgePd5AA02h73jizivWxMT5eixY5UQKuyAdV6i9xuSae8wb6W0emws5XwCJM/J1rBjgCZzfdgO77E3K0NtPVpGh0fLXXfWERFm5QBwDHtGbmE9+/cfLP193QmoK3HUvNaA5WV14O3Zs+nR8Zx0sNI/Tjtby5l3z/iB9oh9lU1fuXZl5jh+6plP14AjtOOV5Ic95WPwf5999h/DEAqA3Ll9Z/wRfoKM7UyZCeio//NTT3+qvPTyS7n3Dz/0SDJ5ZJv9ENBag1YLQb7+N+AJmWcX3H296bWBvlYjCZoFsfpCgRyeXaCcV4vwiwwo+WQz9e709nQlUOyfO5jy5Yb8BDDJJ/7Sl78SP7GCAetu97uQZ2Vw/Af9vP/4jz+M3Uq2dshez8/9EiQ3DHLOn1/JMLKvAhn30172zBGUXYku5md5pjrnsC8AHlu7aOHismLVmgzQTs9li1pbL5WAmT9AZ8hOzZ9XgSeyyM4LiCpoLxNEL5+Oz10D6Aoeuo/sp/5eVWQ/+MEPkokU6Ozbd6C03bi0f9YvpNwp1NJtcbr8XcQLNcDANHJDnepEImSRIwcWupWUHSVvCJCBbimZ6Lw9LM3CpJMI8GtS0RculIceebK88MLzSQuaQ6EkSuocG4vUMISiGfRUjRlE42acbMwzEEeOtSZ7jhBhlro7ceJUqKmlakNFOCxqFXRFWip621YyAZqT4zAZC04hJCTNoEuXxTHmwFy+crUsXbysfOc738mhC7R+93d/t9yxXg0hNpWulJNkdsPMbBwGh5vynv5am8lYeBYvf7feTKBXg3jhYvazMny1lQ4T1bFqBfGbjiIUrAQF10B6odYihvVleDi9JP6cPoWLF/PZlJN0tTO1p5zeZpYPxPjc2Qvlj/7wP8W53rhhc/nZiy8GkWe4UUFqwLNXkGtlbdjGRkZrhsF5UcSUS2pcFy0qN4avx9HmKAhcvAc6JtAUeLnw9p1S4SzoxaKYGVZGhtNIAYv4UyaVoX8VGYA4pQmyVIdNyRtkzM+cm31uWGrIl8AmaetNm+LscYLzeShODdwb0NcwkbS8NUCaldyQS2eDPQ6SK2AWkDGeAgGEBZwXCB/Z0zugNtx67blgSAMdREgwAACwjkrAcOY22uV30W4LXI+fPpHeGgoDkkHJJmthPlNpi4MlQwiJ8YycyQxCndsftIMj2bCJpVFfdnTR4ux5pjRDREzfNkDw7Nmyf9++oHj2gYPAwPpcZ+fPQb8YqonJlCUJsOw91NHf9Y00BA2hr6XEemsWrukpuTU5nmcmg/aTs0Sh4t0faiHO5FoGkW5hFBkayk+w4/vmaWCUAp+dTd8ctJzzbN3ySUosGAZBMyfwnV3vREEz3H4fYq0EYt4ClLZzbpeSyjDrv3IfzfDgDAsADh8+kuGSynJl0Nx/dKPuv/1OP8PFc6W3r7s8/MjDZcuWTQE69JpwAN5+e3tZvnRljJv5J2RL70NTkoCFi8GSgRbYMZxABvcXStik6DnPx44ej8PEYJh3Y8aV8waYONOFGTJXAQGyDX1fs3p11o0hk/wJ+OIAITHprdlgcuoOnb9wMaQOBti9+trrAXI4mRVVla2cF2PrzrjjdChmNvIhsJLF2LJtSwwhAy5D1gzitW530LnU2Vqa7nsj6z7XmaoEcO9QO3P26JW1BhZ313k8voeTzJYAUOgIepHOZ5w1WnOMAwpNTVaHsbenfHjsaAYjCxAGhgai/80oUWJRg8Jaxjk4VzlPW5xxsjF85Wrqu32G/lBB1t79e+OUGEbpGTxfyoHaa7ZV0MSgyoQIlpwbo9tkF+0Dkp25A3VQrzvF+exoqz0NskJhEzJTJxngyjA5bVbT8PXok+UrV1bQw9yeNpmDE9EN/7KcKdPprw/HoT176kwcXaQQMhcQIs6aL+7u6856MOJBrQV+fsAJp6foDGQj9jSlo11YBVcnu3Vw/4H0zAFm/C4ggnMkILZX/t8/MJg76T2AGDqZjGfI73id0+I8yW4tm+2M3gEE0bOpFpk7ECICJcMGML788supr+8fHCqXLxiOWisVwhTWg3UNrXKlt//qr381+6aEjxxXkKoOdfUCHgpeyIH1+26/r3E52XZz78Yn4pixRwlaseGN1yHUZN4Zb9x4T/pzK03w1Tyj0mjZGuXGslWeqZVyzffVmV1zK7Pe9HTsF1viPgsYZHn9TEBd5b8yxskMnDp1JiCIzLlsOiC49pcei8ywr0g/BHmyP+zi6MiNZEaG5s2vJb+GIM8bihPOV5A5IkOCnToDcDa6lN6Iv9DK2vXN7Q/5kKCqzqWarv07wOzSFv+lo12VxK3o+/XrjfC4XoaM3Uh/Y5051tcaUunvAutaSn+zzOmZk+CAjZAF9CzWiQiE7nGHtigJmxiPjhNQ1fKlOmS9Bux9KZ9jk5SW843ImiqN1avWZp9U4ZDHVWtWljUfWV1+8uMXyqbNmwOAsO+qeXwfEEwGUyB+8MDBMjUxHt+Gvra39uzO9XfEpuhxpff5nIKLsLzOVDCf3FhP048GfFLC3ZA/CCqQBTXkQHwwGXp3nvwoV1VKn+GcLUbgDEuVeb9yObqa/2I/0/c70B/ilS998SupOBH0pufr/Pk8CzsjaG6+QzbSGdSqn7acidLJlWtW1ZLeW+OlJ/1XlTHN2bozDSOrDDr/xIBnALR1OJO2rlr5JX4Q6NkHZ+t7+LCAqp6unsQL9rRWxNS+LcGbPUzfmOqLs+ciD+4CH/1f+tLuKb/KWbMzZIeNEKA3FVJXrlRSn+efez6Atj2+dm24tA1f2j9bU+mVao5ggyj9oodN2dRURbnbioGUlWudEWuiLkIHqXPRevsgvJXBKGhFh+FunTGCzz37bOrkt9330WyEUgfBi3k4hAniBvGIkI2Nleee+8egd5h/lFdQ/h7utVdfCfXgo489GiPqvaY+737vvQwOffyJx7NuHPqUnPVxWhizefOHbjNKNAFAGHlOnEi9Ly2o4U1QR/E+cP9Hy/e+972iadcm//7v/34Css7u9gQ6Xd2yALfiKFXmHY2lymPuvI30VZQd/WIdTkdgajlere0nSDE09nq60vhRlHFYlBJOTNxmCMkckLbKaOTVlKr5/ZpZaYb4GVxWQzzCZo9QZVMcP/i7H0aBbrxnSzl44INkIQQ6b29/uxw6dKBO7Z1roKThbBczwDGlhefOBTnUJOmMGG1KWumjXqd7770/NfGccmuBSqn7VZJRG9RuRGFykkyzbygZ1XRTOC4OR5HT7ZK9+eYbubACsQR2Zu5kRkUdmOY8qhKpmQYkBAILM5Uyb2X+ghhXKAwlAbWxBgZISUEz2dxlo2zspVJI5wJ5bwg2msnsyi4ElBS95+AUe50/fzZroDCtgwKE3pFpd4GcNVlTv+tSHzt1PH0L5BNS4veagZGQZt/jRanX3gs9MiiLx1MKJkuHlx66CF2FinOkKBzKsCF4COtT+rpqXbR1MiCMuu/0HNZpH+2rdUJMBHaajvUoQGQpDDLGKYxRnq60qQ2tMUUMn3aXoDo+m7PPoHNQ0f16D+PjPJUt+EznQVd4Noqa/Cs/WZj5OhfjwHHGnDslfO3qlRgBzqx6bwAMJ8UeOsMtmzYHODiPIGN2+naZEMRq+PpI9NbPf/7LrE0prrImPPvzhuanVOKfkay5eTZdDgzbHXeuK/ds2pCyWYPagD3Hjh8tB/YfKI88/ETAkxowXAxVfhCrTtnDClLISHJGGELZUufaBCcyRxkIXMwsqYFvM6sKeJRyLiQUsxVUsl9kN03wGB7nzw+qz7lA8BIEbGo6Wb+GUch5eFbGxp6+vXNnuTmiZv9CwAlGxJoE3OT++PETkb9TLVpqd0OA+9BDD4WERUnT5cu1Qb/O2RgM1bF9VTZBBmVk0ReTJWsFQFS63s7sl4CIoZQlUV7r38igdVunfgLzmVCTe8am/5CBtAeMJZk+cvRoUP/rQWgrkQNmJ1kt2QrOCjuzdvWaBC7m+Pg95AucTsZSUCkbefDQwcg1auOMVRgYSMOw56cjmz4h66bzocbsYXpFJyaCFBuqba84Bem3nJou7a3heYIbZWDOpeqG2j8JIPTMAlFT5unr0+culHX6Y1OB9c9D+DingBBlLDJtwy20H4BAvtmNZGYuX0pZMbTUCwjguZ1/mATb65RyTriScpnSyvK2ImQOkGDn1tZRgZiMZ2g1tfs8vQ0nT9ZSLQE4B1pmEphFl/s7fSfjOjI6nGqBJcsWl+VLVySL6qyViqGdHhycF/l//bXXy969GsANzOzJKAMN0uigBXXK4a9dv5I7yFZU/Xu+ln3N1BJ6ho/DZU1xxgA+mpUXLAx4Ishzb8h5Av3jx9K34bPpGiACvffVr/5GgkmlleQGaCEAlBGhL/UZYzLV15lAsKMz9i4z4KZnAuCFPKNUSmjvwUynT4M+q2Cn/lF9GnWgtjIez+F5yZP/gLgCHXbEDBrysnHT5rJ589boPkCW3wFI88EMnQV00QOEh+5QccLRNhfH3bFP6fFtaytLlyzJWgQY1tw3dzBgmAAjtNpKysxGDGlE1f+VROdmgGvAlvcCQ5ts7HSZLmvWrSvr1q7NwEdEDAhrfPe8gaGQlrDRgBC23LxItloJF9v/8SeezBn87Gc/C5NtJSLprgNdFy8qX/j8l3Jn/um5Z6O7rClB1Jy5ZcWKVcl08hXtzbIVS8uZc6di9xqAVKBAFuhm+0gWmhaMfXv2ZI9VxwBVQw8+cj1kJUom9buwn/pT9BGqfNi///1kRRB0sG18AaCCzCtiLLaFX+PczX6swdP6ZAXZ9HPnz6bPe97QgnLPPRvin1k7vQ3kyWy41pws4CtQz0DPAwcPxN8hO+49fZc+ltZsojWrVyVglsUFeHhGL3vz3LP/GObX//c//Mfb1VOzaOxbDL/pTQ3Fcx1Sai2hE0dY0RraTAeMjd8MLX9erYw725Y5nOyGfsHpyrJIdwNtfJ570gSK9JLvZdvZDn9vwArvafxba3Le7GploqzVKz4P8HX69NmyY/uu8pMf/zhASC2xXVraLp99b/bdd3alX8TBUPgMEPSkUcYOOfz9nX1ZKGcdIpbASN+BbE5HR4aqQRkoYmirf+toq8GR2tUf/eiH5bl/eq7ctWFLDl09e1jS7rozl/DChXOZ03DnHbW064UfPx8B//rXvxEWJI4PxST9h6efw71y1YpEflgp9AMlMl+2LM6U5uywaWQI5XSEedOmjcka2TzICCPlu5SBoPAj4NDfrq7eTF7mODz//Asp/SEjf/AHvx8mjOlp82kul56+7or8tthHRMgyCM0E9IYggIEggAwj5ZtSjtYgJH+358r6IGUpr2hRq1J0lfWo63bJGieaU0IYckZBxVHh9kVZu/AuGtQzDVxTk2m+hGifOH6ynDtbo/5PfPzp8ouf/zJKHwLIoP//TN2Hk6bXdR7422E6d0/OOQIYDCYhEEQGkZhFUiIpWbYkr1y1W+tab9Xuel213tr/weutWtuqlS1ZkGQLpCiLJAAiYwDMIIfBIE3OOfaEzr31e+73jt0scGa6+3vDveee+JznnDjJqe0PHEeQylEdHOpPkKBXQgB3//0PZt1E1tZREyumGhk+GSv73OCKGRiOOqGsMCnl1oPliSeejAGxHmTgs88/S2ZQtnnD+vUJPN96660owXvv/Xr28MKFc9mrZi4NxefdHEb3I5uyV7I1FBLHhOFgmBwO8A/ZPwqVw+EgcCwoXUrQmsDrc8BPHD+W4J3iD8tKZvOMxUBjB3FYvZd7Ci5kSyoxQVf2q2nc87xxUltUu4GTdXWVRcuXpHnQobbGdZo9KEJXOZRsq+C8Dm1NoNNiCyTHmvIlJyjaWbPnVErQFvMSOaxT0HdHDpYsXVaWLV0aB0QWmFzYu2TJTGxPZcY8nDpB3blPRi5TsNsC5eRQ1b6f2qdjTWWerJn9ofTJ+YaNt7RommsQRE8oTQuINboHD7wfU+BI9kKyAqxCJomxJesHDx+KEl24eHHkQXWVcgvbnoonOGRbRwwKZ00zpWfgKAu416xenX3/+NOP08PHsHImOQuata39008/Hcdx/ryFORccKs46JUvHcPqsk+DQgNBbbllf7n/w/tLePp2srtlf3s1Ub+fuzu33hq3LOnhmzHPk8szZ04G7NE3JglqOBd3HcbSXqq/63fQkgY823+eEgMJS5Aw+OXJNMDB7r4qjWgcGYL3sIaemwSwjI8h088ma9bS3kjXe//bNW5I5E8CrUoIVqxwxSOQA/OPjDz/MOfvi88+SqLrr7rtirN2jQnEGU3ULYQomngStV5LBdBYYcgkTQU7oPwcHco45TXrdPDv5DMsSlqJr16K36wygSo/PYZCVq4QadRgv+WuqD3SkLPk7770b+uM169abuJDz1z2jK9UuQYJz7ZkETN4FM1vIWmZ0ZWo72ao9QwPl+hg2wVL6+geq4zk+Hky895RUCCVrd8/NngU9JpIOoC0+n+ebmozj1iQKa6DDkau9cKBN3sf1A+06oeo7FnrsBGBtev8ullNnzgaqSCdkH+mSUNufzzML7sOCOTZ+s6IiGBBcxJG9frWcv4iMQ4V9aZwliSmMVmwf59j7oL6W3EgPzEStuAa6eEwVcW7p7OoMhJrceg73bZw5Q6fZYhVIVRW6Q8LG7zkP9Issul4skEywwSQ4hq+15lyNlONHjyepKGgSjF+9cq2cvyApMFFWr1wTXUsHW6vRsRvB869cVfdCkC5As9acV+eFviWrTTM5HS6LL4FCBwpG0dnWZmtVBYyPIGoD8YEaNAnYqZ/pLZaJ1k+n4t34Id6jvu+iBBxkl91hEwU99hL0e+uWLZVJrsUq6D3YPUxX6WcYHblJDkPXBxY3b3756ssvyty581PxCxvtdMlZ4ry5jwqA6gB9nAHBs2dFr7u2/Xf+A/GeqhUI64NsiM2SXMkFWzPU+HCC/lRM5s7LHktCpRpn9o5KxfVr8VmSuJ2aTJKZ3GJpJaPWzn0FcpevXikLFy+KbV+4cHGCR4lufoSzwKm3DtZqYLA/SYum6kZ+1tLXM2bER4AyUWG130hSIB1UKzbccmuqaZXcaV7uURnwptJfJOmqwgnueOLUicAOQ0d85kxQQ86DtdQ+4TnpxwSk2iYGB8stt96ayoGExa633ypffPl52bp9e7lj86boOcgOvTOCjU93f1LmZ7TAwtqqoC9vnG/SWd57770kBUDgvC+Z8RzW1HqTH8+Bbnr50pXxDV0A7IzuIVeBv3fr+e2pA0SXLss8ScGA/bY27hsIXHd34IQhG1q4sFL0XxmOHfYl4KZL33rzjfTM/Yt/+X9Er3gGdkSCU2UrpAatXt1UVFvVnnGEIKlWQi6cKVNttbfcO7HP7uvdVUUVLthm71/1neqspKsAqi3Pkd6gVuBU+3vMakMEVBM8DbS+Qj67IrYVjTXQGhFTiypaa/i3Epmvv/Z6bLpnyRDrs8c+mH7++eejMDixjBzMZNMInIFrvd0xFFMTlYvdA4BLNaw+bsygJQprr431mdzsUExX6IENEH2/9vrr5bbbt2bBKRBK8JvffCoL99KLvwkc7YH7H0xWiFPkQatgjKfxnYBi4yDwBGHuvDll3dr1MQLwtMqYDN2TT34zRqrOJzmc7BZHHAOHw6Z6IsMKxtA0iXGaZGcUS8C83JMT/Paud7OhV4Yvl5/85Mflzju3l2vXGRzzA+aUJUsXt9alblx1GnDD37hZwhOVExbvoqmM4mXkOasqSTZ04aLFqSj5HYqbMxBnqJX9sSeEkVPL8WagZM8dHs9eIVN1Oi7hlsVhfP0c5nbvV3uL0t7EeElG8Pvf/WH5sz/78zhHQ0MDOQBmIMjUyIxsvG1TIE9mU3BSBDoOG1hL2IQmURbDLWsWRiVZhzmiD3XAMZXUSpZmsoGbQwk5NYypDJJ1sfeyuvaN8QC/UU5voDDkqmExIjf2LNj11sAta8eZ4Sg6MBxHayt4FhirJHBGBAQCc/LqOcPhr5+hr682ZWdQbq1W2EfrrqeEkeIgcH45Z5wCCocxFaSERWv5ivxMoNwohVpur/Ahxpdz6DrK0RvvuD2ZRBl7SopT7LnM0DHZuekzMp9GlpEBy2wHjdPpp1HZGM/QUPBGTkSgpK0hnA05A/loGuAZ40YZZmr7wEAd2tcyeNbMf4LBSsveFdgVJ4BTZD8Dtxutgz85FQyMjLmA7esP3n+TTcbeYL3irGgg757RWRmkSltB1Q0+JuFA+TKqziY5EegwmCZpY1oT1HNowaWyd5MG1BkwWiF5v/jFzwPJA5tMKfzC+QwMPnLsSB1MN11CLECPyexYw+eeey4yPGf2/OgYPUbe13mVqFBFECz39Rq8N1FWrFpWvva1ezJ/heJevXplzp8AGiXp3DkL06OVmS0dnYGumQsjcUMe3UvW0/Mlk6WRvdWoLlgDo3OuOC6SIbJtqZ61JrdzwmvPY1uw6XSRe9lDz8AwmE3CGDaEEaoV/22g494myw8NDgQSpd+BoWCEBYJYlby/a5FfcCj2QBXXWWDwBVQcXHoIUYNg1O9q0uaIUvfksg5DnBUjmYSHpMIgOO9A5E9SCfSInKFwp89kAN1Hj4Zssnt0tlW4kkqf81YTCbUfxvmNvBxAoPJlaevsDAbcHhlv0NvVU5YsXhwa3mqgp0Nm4B7p1QPJaM24ISTBf3e0l4kyFVISDq2Ka5pwW0NuPUdNWsq4g3CD1NZKtcyufapOJHhGe3SgZ/R7Hap1cW7qkGpGND09N27Eude3ODRzVs5k0381G9FOmU4wTMdUdrArCUjs3dhIhX6ogKk4hEFK0qdHMGEeWU+5cvVKZFxm3VrSjZJ3CAg8VzP3R2XPnBv2XVWCwyNTrXfF3gncQProBHZActFnjx0/mnfHGFUHV1++6UiFjQqzXHogVgfmXTO6NSurDxam/tSJUxlkDEa6csXq9JGeOw/z31OWLq79lZAIelgkXZ0DyAw60vuTQQ4Wh5WcqEA38sGGCJQb5i5rrrLV31+rXhIU0XOBIV9NwHr3XXdHpqwlHQ8RIECSGECW0DhloKrskr5fECIOKXh7klwzusLK9unuT8v27Vsj93v37UsQHyg3G7h4SbL3GrnNqZIMNJDcs/MBdu3cGUZLOpJ8kCUOKfkLdW9owiucnTzTj4IegbivJnnluSWVmkDdHutlYkfZH88ZSFMDV+o1toEPV6vJfd29cdynJidalerOQK3S7zyz+huCF/JARvUbGZUhGbVx06boXNc3JD4DsEPKVHsw7I/Pk2dDRjn9fn9WoOygjrXyZG34mBI7dBJ9oWpTE0CSn6jJr+Z6risoj645dTI2gL1lQ+i7hunWfrkuhIV+MT1bKikPP/hQKm/uK6HvLKhGHTx8MAG/irYAWADdkHc17GGSo+w5uVAxYv/19kkM+n2IHOtE3viw/mTvVHkDabw+WpluVywvm+/YEgQEO2dNwG/JDllEwINqnv1go9MTZ1yJoeOdHalgk0V7ClLm8/SGxRCkkhm2jv1ftGxRZCyJmGvXQkftGaBaMng3PdEXK9Pt7DkhCxCkuL4z2z5D4rH2yQiq2X3v7zwlmXnsWLlxTXJuWYUw6xdvb89nnJWGoMEz1s+Rxzp4WlWocgEYc3A65925sy8pCPSapTcrfyfnV4dvlJdferX2NC9aFKSLgcNtZ45+MA1KpHnLg4oE4VEdJI6RQ75+w/q81OWLV+MwD/T3JTp2CDh9DhSFaIPxvbuOTDIBvH61Tuu1ic8+++ty5uy58tAjj6ect2vXWwlINmxYnxfZvRuDxHTZvv2uKNtMoG3vKH/xF/+xzJ+/sPzhH/5hnktE+Nprr5RXX3k5zurX7r0vuD5wM3A4Anz33fdkkXa8sSPvwdGURfvGN74RwdL0STg4OYIqkSbHivONrUGwY46OCtXuj/fEQMnuPvjgA2X58qXJHPYP9JQFC+clu0sRW6NKHDAcwbAJNozhqlma2pD21Vd7k52VRbBJqhCEzhpS6r7gGm16piSbMK3XY2Qk1RfrjsjAn5wR2XfZCFGyd/M8jC84mGdqZgwIcjSUfvLR7vL662+U73/3B+XXv34uxtR+BjJ2bThON7z1pk2byztvv1Neff2lwA8IEwfaQWUsk8Xs74+TiGpXIEGBcsJS6gbFGx+PIDvIWJWaEiSFJdKnYDhX4FcOSZyKNKH1JjDgxL/z9q44AJSIgKSBCXBa/J7nAVkz8+Tuu+9Kr5TnbNbfenAO4+zOnXdzZooDj0+egXAGQBxd0/4r2TOYnn/z5q3l6NFDIXTgpGK3EijPzgTrvmQYBVIa37BSuW4DC5NxFXBRzhSHJEGch5kD5UirAdGhFVRJHAQ+NVYzPRwmQzWdH8/vPcPcFLKK85HZLVsrHTDj3dBPem8438bYh+wCcYasSXtHaDY1Q/pyXevJKeMUei/XEohKCHCSGOMEcEgLWsQlnN7Q5XbNiBJP7wN60KGhyJ01l1ljXPQzgJ/U/eiOE9Gw0qlMOB/B7qJT1Xw6NJhenc8+//xm5luQid9fu70gCSuT6oYmfcZRYOU/xAccMu+RHiGBxOlTgUkuWCDDuLF89eXeBB7Xr9cgq8LXJnI29UpwxEGxVB/mzRMQqt6tLPfcc1dZtWZljL0kAmNg/Qb6ZyWzCupARg1adr45m2PjaIjLzdkAlL3zIGNmP8EJ4qjIcI6OhrhDvyCjchdGQ1nskdFULlRNw+50QzKiDtGlxzgh1qcxHGmql2hqYVfJQR2qKDEyv7y2Y0eMlywb4w4mo4+S/KxbuyHQSFUedPqeg8GWqOIgkAmJCEZl2YoVCbY4E6p7e/bsjh7funVLizkO+cSi7GfglJfRdy8MekDjbgMR5BzbAAAgAElEQVSlZDesZ6URBgPmmK1sDQ1F7T0j69TAeL07PcFZluCIgWVAkShMYuvpCcsYBjnv7v6cGefKPU+eMgSxrQz29ccoexf7BZZ5bfRGGDhnzpyTwZnsBr2WwbVdXTnD9o8jm6HZLZ3RkAZIhtHlEl0IPcJMOjmVoC2Z8Ba5QGUJ08uqf/FaEib2X5Y/gyvHxsuc+QsSKDRMc4KZ2id0MutuBhCd6UwtW7Yi8hYoyfXrcZ4FFl29dR6bnhS/V5urV5QL5+ibemacV/cO4cL5C8nGCkze3rUzyYkVq1bEnthbSTHyFz3ZosymX1597bVy6y23ZT2qw6M/qlLx0ruSYYJf6xnURHoFr5f9+w/EdoG5zZo9t8wcnFnef//D9H/RYV1ddeq5NaqVZjPEukt3jwnyleVSHwIqa4EO59r8H/dooLiSiRxAdomssTW1R2AkECC63hogyBBAWR/6wTN5hn3799UZPCOj+X0VOWdFslISTQV5776vSndXT+B1zl8jo/wjaxw5alFx+wwHE/X1fV+/L+fq9R2v5h2xG9pnlPQffPBhgjl2ht2UkBDcsPfOciU4upgkT02g1My45BB7ZA34I/wCwYTggN6nGyUw2a3AQcfGU12zJgKfc5cupHItGFmxclUa0MkrdVITlr0h/+FngXHZ/4uoqgdUQbvKxBTK46tJjKxn8ycm00NpqLrfvXp5OLpA7yW7J+HHSUfqWeGSE2XurDqPiqPsZ35PMOHMNc43H8j6NsRAbFaGYS5aFJ9i165KiuI5f/CjH0Uu+ZJk27mq6KWuyDwbzIdgs/7oH/1h7JnPkw1+Cz0hacA3unjpfOTf9VLxMtsoUNWevJ+znCCp5cOQUbIG7i+Ba+/ofjqR3HkGzy7RtGvnrlRZ6NnHHns8MoNCXC8splr2nzx5pldefDH9iQ89+GCuQ9coAvi5weZknS6jwx97/PEECmRCGwL9QUb5YGfPSxKvz+ehSbQneD/ry6+2lpIbzgKircOgmqOj6Wl2zRtjI+lf8nv0E3tGXtkc7+lP/afsIxlR0WfX7KWzxD7TSxKCkg/vv/deKpp+Tr59z3N4dr7y+nXrYw8kYiQ4JKTY4cx37Owpr7/2ZnnjzTfi+/ocpFfb2WMfTjeMCm7WMIs4AKdOn4ggyZhmPsPwjdBBcmoZO4YUA4bKSFVkc8orr7wag2AAHQV78MChbKLMFQICmNYnnvpOefovn0528jvf+V4aewlfMML9vXH2HWJOlI2G/W5v6yz3fv3eQFHSYH/9WhaIoVB9oUybZsxt2+6qTkYgEHVGQ6XdK2X79m3Z5Om26TqL4YYDXPGHnDobevbs+XLt6o1MfscCcWj/kTzHdNtUefTRRzIscN68WZkDQeFq4h8ZZQwrfzrDBI7B2NWI/mK+l7kvJoifOJ4oXInQwXQobLxGT9E349wYEgaW0+vZfF9Q5uAiMpAVjsEbG7/J7mIfZsyoDCn2RaBE0WuURNVHGJ5++q/KSy+8XH7yk98r585ejLN41113pvkSLMuaDc6cWZYsqXjjt9/ZGQfRgVWFY7DWrduQQab6Lyqzk0AO1Op02XR7nVf03LPPRtFUKtXBUIV7r0x2P3c2B0IV5viJ46lIUNAUNiNgPRgwmVPB9rpkV1HAHo9jzuBQ3ipTqi6CxmRPk23VPzaZezOS/n1TGS5eHMeRI8D4gRgqN2MN4UCUqbYYfA6rzIIMjxI4WWPoZJlMcyeHVen3Bf6mDCxb5e8NYQD5E+jaP+/leQRG/t43s9KKU47k3trWrFpHGcvAy3mRORluBqhWaCrDFhik93cdQ7gEqmTj7bd3pXFVxch6I+bwO5yThqqcMdz19q5U6KxDsven67wamStGeHRkLIxKoZSfmo5hoWRqZVVvyETOKYfSGSKDzuzuz/ZE/mNs+/qSfZQZlwmfmhiPQaYbJChA4hhjspxKWatP0D0lFAyBpLzTdHhZ4/KNME7ROaY0L5i/KMqRErW/DI1K4oJ5C3L2ZGoZHNeo1afJvIP7DfbPTOBdExKXkyELFn7l6jJ79tw49eRU1fbW29YHPsSgm6EDMiMjT6doeHX/W265PWfQ3mQI24F9ye6HrW12hdgJdDncqmLWHMOTdZGlq6wylVFGplwVetbMmTX7iVmmlAy7g8mmJ60ReSDjMo/w+00lx9p7lwSNE7Vnin7xThw9Fakv935VB+ReuBSHBWRI1YssbrmjDsMFG33wwYci45JHrqEK4xqcSWvbTI6nU3299/47kWXn2jMxqN6RLg++e3o6SYKmN7IJTj07R9VegB5yEFRV4PU1F1cIgj6fCt9jTCeSGZ+I7mCD+mfOKpqo2zumk9Uf7Bso1wQNVy7XEQarVoXkg643HJlzMdTfl30LFEvCa+ni0tPfWwflzl+Y6il9RsdYB0bTu1Smta4kJTiRdIL1rY33PXk/+6A5Oz0jqkUmxk/5v9ozSSYDKSzTCXjGJsbLiVMncy/7l5kyl66kOiMoaAbiDvb3ZyYVXUHmm+ZiwT5dKUBXXbMunLX5CxfUGReZWF9p7OkGARu0hT1wNpxLSStN6CDODz34UPniyy9jw9ZtWJteH2slweDLe1mHZi8/3bOnwkwRKICmdEB41LkbiDrATjkn1laGVy8Cnfveu+8FaWA9QUn9XL9ZX99A9Pr1VvXTvkE4LF+6tCyPvJfy0ksvxhl78qmnAhnNTLDOjug99oNe4B80ZC8HDx1Mj6IA3uf1+grQwaXpGXqM0yvTLrFHL1hHZ52u8u5bt26PPUV8E6ft3Nkwv6V36OKlnB0yY23oQE7Hf/38QHnwoYfyM/acow1SGxIeFf0WYVHDUubPJAkHhzIYOn3SZrBwpK9fC3zSvwVXdGGDIGiGfWY46KLF+b4ewUApQ0IzP3uuyhUo8sR4Ek0SRGboHTlyMN8/cfxE+ncbiF8cWT1bbYbQlgR/SxYuCimDd4FuYb8uXbkcm/3V3r2Z28WxBZszFNm9x26MpUpJN9GXgmioBT4m+VfdcXatP4hhA38KcmLFilzDmkogWRPykvM8pMo3O/baz959993WGIb2cvumO4LqkfAyWLxBbLBf1ikJo/Za2f3p7/w0MiAJ5Bz+zo9/Ep0PidDVMyMVHU62cSjQA/w+50hC07ohHBDYsnF6cPxdkEknGOobaNnq1Ukskk+2W4LCc+hPo+/YeKga/py9BZUTXPOJtmzdGnKJX/7df4ntXLxkYfQkYigyw/Y4C/aVTbQe9lExA/JH8pXdoYwEz9Ptk7FLaUth28lti5AgSffhyghbmZhnlRFsqdgFZ1emxLHJ8QQszoAElPPhzNlb/g79eOHcxYyOoB+qvziSBL4qHRnPeJhFlUhHEYR/o7fIfd1Loso5IR8NlF9CUoDDb3aO+Wf82R2vv5V5nuSEPIMGJ9Dh1IFLMKqmXQcHl0WoE35tNgdOdmVibDIKlDKTBWiiuGYK/TvvvpfMqMZTTprMZbLL4+PlpZdfCrzsji13Zi6KlzWJ1gttumNTcLwxFi2IlucgQF7wo48+SanX/QQJKA6VOi0SR5phl5GXQdbIKJu7fj1CgK40aDmgBNQhSnNVR1VAHNErl4cjbGBFDOzp0+ZIHCsjN/RkGLh3IYrO13e//53y3e9+p6xcvax0draViclaUhbAyDowWjKrrt0MVWp6SCpDiBki/cnSuKfAUVBAmci0oLP1WXjbepino4RBC+xJzeqDKp2LwFD+1VEyL6dCx5AuYLLyd4ogjV7IJqZKGR0ZL7/4xd+Vv/vFfyl33LGlbFi/MQqBklq+vM4hOnrMDI1TZcXK1Xm337zwbIyDDMFbb72Rg9j0B8lQkwfDZWWP7r7nazeb2x1oh1mmBDSSAyLobXDG1kWQURlUJuK8cRw9t8+SG4EneCNHyPc5aBwdTqGMCOID733PPfdm3QVMDodnpJBjaC9eitL0fdUQh0YljLGxniyMipnrOGB6Nqw9isYGS0sZg2kxbOZ2+Ls147S4hgqcLBkYklk3oYy+pp+nOi6yDpkkPV1hcZeuXo6SUmZ2WL2vtbAOZ05pTOyI48C5orwouqYpMLN8gs3VLLowayIT1wwL02wrm8GoCwabuQOMjWcxV0olpQ5zXFnOnj0dCIqMDqXtzHA0OEyBH3V15/72iQPuc+Quc4kuX8qzBj99kJEazHVUzhimSpN+pXS2t99MYNizRx59NAEvqIEmdFU1e+8zpmovXLokGX0GoqMN09ZU+fD991KdDR362g03s10c4j/4gz+KYbg+fLXs2PFGMOI1I1QHvDJCzh+Ci4nx6WRjL7buR5Yp5jRJdnQmeMvclo62su3OzeXWWzeUW2+7JYqYx0juOAb2jaFas2Z9uX71eobI0ScqQZINss/O7ooVq7LnDDlMuf5BOq9p8FQRI6Pu37AS0jXp3zmI3nhdqLNVSTnSDZuNimf6SDSpzqwDdumCBD3gXWPVmaa7VJ/Azfzs+KnjMWySOaBvSB1ANjl5giPPCo4oQ254HeY9EL6GyS/kAyhAp6Zak7e/FqdFj413Tm/YkqWB9Ka6PGzuGu01lcGmFSbWkeym7LqAiUNGP4BFnjx+IqQTzph98MyNHfBsQ6q7rWDTDJcjx46WNgHH6FjZtPn2PJs5OljXOHNNQmIi/QRDgUe770wkHGMTwfVX0pWFGQqYYOjsuQR/Kt1Hjx9Lokqm3xlNlQYhxEjtzwN1NefIOTETToLOeohQnXm2UpMvB7W9YBlD7yrB1pYAh33znCPjY3GKYtynp8ryFWsShJE3++eM6DuaO3tOnb9kpg0MfUdnAmTX4RQKTuy753R+mmZ133cdSQnBU+1fvZozRVdJ+viy92bSYaTUrAm6zubGIZtRyTXICicssJqFC8r1ayPRtXS96+otmTN7bg3mpqeSja4Vu9FktM0KAs06c/ps6HHpP9lhDqq9noFql9zF/s2/6XzZ90ULOZQyv++m8R45EMcvbI0GKF7Vg9XSp5O1/xZltB4ilRrQSkyvevrIVli/Zs5KFRG76osvvpAA3X3JKf3eUM8vW74i576hfie3nG/vTRbpZPraO7ie6n3DiArCyabZO3tlbcJ2NTqSeVv0uuZ+1Rxnm50SXNLlIMp8C8FHY/PYB4kPZwIRT2BmfeDYfZFXSR5/Bx2kuxPcjIykklQrtVAiFU4Likav//Ef/5Oyc+cbsdF6RgTQHFaIh5D1gF3RQ5K4+rQnK4nOo48+GueaDBh8zi58+dXecvjosdg49v/EiVN5p4nROguFLbbfnpk+lJzmeG+6fWPIgiRYQLjWrVubapteHeuuYqN3h623n2NjKNhnJPsPGkYPpR+kNa8qSV/DfxctjK55+OFHcs7efHNHdKPqSXysc6fTv/XAfQ8k2cQfWbtufdm8eXNosFWCH3704fQrCoJ8RvUzBCNDtRdTVZg9MkybH+t3yDY9xsl/7fVX42M4W9abLoRSsVfOlr5ocKvAuzra4184w6ngY+Ht7y8C9p1vvVW2b9mepN+LLz+fnh3z2ugHASvZkvRkWyWeyEZmRR47GubXxmek61atUQ2ukPWuDr2Dldih6YdkV+09uZdoRDDTJPZct3RUJktfdA49WBM5Y0n6ii3cZ3Dm7Mx6QuTDzwGzrJXKG7UHqcVOTL/UmUSVyKP5on+sV60aX0/iQaXL+rsOvfPJx3vKjtd3BtXjmogaPt3zaWm7euHLaZtN0YnKYIspVDfhcHhZ8w1AnhjE/r6hwAMsBIfTojBQDUzGYE835fzI6AgiLAbni9EcG5sod2y9M01WlAEHum+gVmQon2bQoaCBQpYVFCydO3ehbN1WM4eeCU3lyRPHo7gdZsLjsH77298ODzsHS6BDgD7+WAl4drnrzjujDG1a/2B/DgKKwiYLirktjbHXR8oXX3wZRrL+/pnBF3KKCNv9D9xXfvLT3ykrVy4r124o57e1MiRTOXgMh2e2aRkiOTycZmLKwOESSKmaZQbKlSs5vFjJCN7wVY2RGgB7EyyK5K2lieY2nxMgmBA5U1IcD86cSkjNChn+B4a2NJkx09xtNgdKxlIJ7+TJ02X/vgPlr//qP6dSt3r1+kzAPnhof5yUZjgUwd925z3JJr3+xqsJGmSfVEEYfMqJIGvIQ/Dw3nvvJMul/P6d7363ldGvTfiMAIdNBkppvuLNB4MXVyUQoasGecfP9nxah5zNX5DhrowEobb2fq4SwTDLoFqLJvhgqPSXmePDmb3/gQeT/WAY3Ic8cbo051EKHLEGw6yZsMF7CsyuXa1ObGBt5sYMX4mzpPrkXb7av+8mE5aglaMhiJBZw95j7ZX3GUX7SF4zE6pUx9/7fvjJh2liFHhQeMnUo2Y9dSrD0kD73E8VzDVrMPe1OgDx1OlkV0Ll24JGer9KpKEkXmdcVUa+zjh1nvtrX/t65EVw4fcz5XsStMSgvMrW4pxwgsAAwea+9rX7YrBl/ukcxgJ8LH1I3Z0J7jgEYHaz5swNNAo9s/Pvd6KcNAq29IV1ooiV41NNwiwDx9+FEGB2WaL5uqcrwyxB0+yxai5DYmKy69ArqpMVqz4rkFP66etfv6+89sor0Usy07DiqrJNhlsFldxgH0zDZKsfxdozIs5UTZxMlr6+wdLV3Vk23r4h8DWQ1XUb1mWGmOCbPNJVMPuZXdLbW3Z/8mkqWnRopk8P9McxSAXk+o0YKKQmjzz8aGCsZMszkD2lfc4bGXb+yYz+E3BfyjoVic72GGBOgIBSkOrLGnPIZdL8PZlsk+Rb2HVyLtggg2BjAh0OV19vfwhh6Cy6g/4b7B8MLJW+cAbpVI6boJPDovFcxaVdxWL2rOzFRx+9n7PPgVi1akUqihwhA/xkUfU8aOx17u2x9b1ypSYBNLaqJEoakF33Imv0mTk8zgSjxQkiR/pSMtqgNdfD7169caMsXbaidIR+uDPGb0ij7OnT0cmhnF2+PEY8/XxnTgdium71mvSu1ApwrRaRC7oJgyf5f+KJJ7K3Mo6eRZBSqaEr85l9wrJn7+gMur8fVG9yPNAygLX0T7Rgucy2zyDGAFUJDFfVq709zwrGMz41leedCIzyZE1snTsfRy4VekHc9HS585674rgKBgTQ1sTnQEXD1pceizp3gizQT2yQvSV39ChIUmxiBgVWOItqXKrXoyP5PcE1dEBT+bFv9uQnP/5pgqI6fHt51o7uqcxWA2VyfCpEBoHzXNeLdLb87Gc/y7qN3qjDpDH3CRYFoBOTU2W6rS3VJbLgnp5XOUzGm8MFtjZ86VLOsesKWqxt7OuV4fRS8BskE6ytSo89/+a3vp1AB9za2pHjc+fPpAq5b+/ePLu5QpJc588aDjzrJoyMnUuirgdd+uIkBzh6qj18GPLBlnP2AmVOk/1U5gpBQmAzTRKir7KgSUBJpqgu0H8y4xIjzfgIQQl0SvpvW5TFHHzryn4cPnw00N8KN5xXKzZHjtyErvEtPCv/hqxx/CX2VGn9riqDxBvfhN5XnbXvrm/eioq7eVR0lDPtM8mcz5qVdZYA2L93bwI0pBnOo4COP8LuLFuxPHt16PCRsv/Q4QQ3oL2zZ8/LzKIjBw4FLmzNfZEx7RCelYysXr2iXLl0uZw+U0eF8O/4QoIQgT3bHd05qp/lUFoXnA/vIAGoMiY441xjxmNL+QCCAhBg+p4uk4DjO4FMkS8MZKqfhqEG6jo5EXgWn9B9FiycX5781pOB5iJu8jz2nn2UTLSXzpIz7qyEAGXFysgfv0kAU/vCa5+hPWx6mOkf/sLQwMzsZYWAn02A6Tr20157XjaBXti+5c6QP7216434wuyN6g0d4POqZHPnSTSfqkFBKtGdScb96le/Ckzatf+n//mfRieyEeuCMBiIDpZ4ZO/ZOfqvEh10lWVLlsQHIefs0sQ0JsSapCRD3q1WgMB3Z2fvFA0kYego+0S/Z06gIbWQOGX6Zg8WGyoAt4euUeG1oPojYfRsEqJhVJs/P0m9Bpq9f9/h8qu/fzYszfSmJKHz2nb+xMfTf/d3v0jA8sADD2YzOR5KwJNT47kIXCLHh+LqzmyGSpOcBqzWLBovV8tZc5OdkqUk9O0t1jUL94u//Xmm7s5fqBpSKw2/93u/X67duFr+7M/+NJmHn/z0J+WWDbcmQHH9jz/5OAr+9//BH0SAa+N5bca0qDH04+NRuByJn/70pwmmHKI6z8GE1zqdm+CIJN137vy5ObhjI2PJHnl+/TloVTva4VYnEwkOX7me3qT0m0woc68tP/3pT8qGW9aWq9evlI7OtgwwtbB+h/B7Ro47pU8BCnrSW6QKMVF7UBw+yrQOT6qlQtkBjmvT6J+MDPa1uXNT/uc0h36y1ftivRtnkrKo6z87s4LcN3uodB8avqly4MDB8s7b79XBpVeUCheXsbGp8uYbb2YgIgY7TrHp82AxA4Ozyne/971MhH/66b+Is+nnPidDxtmWjeDU2w9KCBUkhxlPPhgLJ44CaKhLPTvFIlMEi9owqKgKCRAoXsJNQdgzh+R3f+8fxIiRAwbM/nFmZI8YHErU+6NrtAYMGicZzCDMaGOjZf++vTnIWzZvyTt8svuTBG4cUesswy1zBraFKaepgnDwKEaO2uDAYIKTYXjZhYty6BnoX/3qlzmsP/jhD9OjRGlRbOQAGxEFRalxLjnTFPriZYtT3ncf+6+UTWYN6zO7xGcFJTI/lYlqPJAIcB3VQM/16Wef5jkEnpSHYFPPG6MmW8nYuAYlT1EHPhBHtS8DKym5QKAmVTv/a+aHIR7sHyr/+l//q8ANtm27M/Ipg1cHTx6PkVEh5bSkz+zjj6PA77n33hjxpnROplWJ4LzJr9/lCFM+lHKaEc9fSCLEvgq+wOfOXTqfUjuGKP0SsjbWBYMR5/rDD/QudSUQZAwECtbwyMFDUegCkCvgmqja0SQfO5Yqr6DMzwQL1obCjbOAfvfo0dynshrOLjNnDpY1a5dn7gs62yVLFoZ0QwVAEFKz0KfSkPm//m//e5k5xPFvT2VcBUQJVUAZg7Fwcao1gtFAFnvq4EaBD+cB0yMj66xbE78j6bHzrTfjcHGgQEqtf8PGpwLtuU1qF8QxEN6XPF0bvpbMmevQQ8m06u07fCRJLEGKrDfPC7vkxx99nHeShYfj1yvyJ//u35Z//s//RfnFL35RTp06kV4tJNiC55UgZrLF/b3JAHsvsL4Kcb0aHVZn6lSn1TtqymUgPY8eTPceGxlJ4CSZgJCkBtNL8k6Mm/NciTjmZ1ApvD8dkl6lkZFUUrC/XboyXM6cP1+2bd9ae+TQlOoraG9PYsM6XL5wsWaOZw2VfXv3lZnJsprtUaGFDCcG0IpLnwg00XM4DxJ7qu9sXwOt5kBYA/qss6+/7KeHRm6Uwdkzk9ltlxBo0YPT/eTFntTBjwbhDSYY5yQI4pJ5be8oR08ciy27beOmVCo4yaA0zhoI7z133xOZEkQKvG659bZU1thi74lNrre7J7KB1VBS0dnHBggmJnjgQFpsDhMno+mrxLAI5gMytPPtXckmSxiF8rg1zRw0x7tXGvLK5PjOu+8mQHbGwVH0q+j7Ctb/8OFUa/TIoY/WHNw0mLNNly4bG3E1CbP7Hniw/Pv/8O/jd3BMe/u6E1AIpjiV2BkRTThX6W1LMqejfP97349NQN3LEVaNB8nWA/Twww8n2Qjq5ty5j/00yBftNTIg1yMHJsR3dVZSj8YHkfEHjeYMOz9vv/NO+c1vXioLF8yJPWLTM6tp9erAgtgC/oiKCDigM+HZ6EwwGtUWz8wvUA2qOrXaBe+IhjtO+4wZWVPXFQRbRw4nWmU2wfNaR9Unf6dPE7SkGX9xHEv6t0K+VmYwpP5LKAB7SvcJnDwLP4MNvnr1cvnJ7/40dgEa4L77HrgJj6SbyANbpucsCJZABU+XnTvfbCF9Osrh9PNdKjNnzS29A5ID3u9khrhKXB3afzAVC+th3Xzxl2oi8EJgVbOHZkWHqlLovWugr/6s1VCMjyB3w+nfRoqgz1FQ6n3oGHtM5vg2FeZXMqNJVcfw6crgNZ1qS+j8L11qzQhqjx2g8xp2Nr6HSs7d996dCgWd3BBrqLD9/Oc/S2LUUG723+9UmvfO8vY7uxLU/v4/+IdJXu7+dHfWnu/n/r4nWLKXF85fyvnhp77xxo7Inf4m9r5Wd7H+ncueLpxXh8KqMpH1L7/8PIlAfo2zI+mieuhLxZ4u5qtJdgl02DHP+H/+X/8y6BZ6aduWra0+t8r4meCqj6zduMmOplJOL9E9bCXWNeyqqj3WVqLRvmZcgf6qc1g1b8T2ZzRFi2kNXNseOC+1GtSeZ3BPySFBoa/KnFZnZloLvi3fmX6uSYIZlSp9upQ9n35R/tNf/zzJfeehGU7ftv+z16f/6q+ezoY89thjZfWaVVG6DI4buwjaULA1c3QIYzU0dRhXw5XNoLgR6IdNiLCNTaSs79oW9WfP/E15+eVXysw52GG84ET5/X/4jxJQycRzlh9//IlE/Q69zPy//Tf/b9m8ZUv54z/+78NAoaqx6+2dUXjKpQ4IJUAZ6g/69re+E0dJZlQ5WMSYa739VpzfJ598Kgq/iaSbJj8ZNj/XDAautnrV2jI8fC1Yv3NnLiXA8Ipr164uv/t7Py3btm8u0204v0eSyeE8Uc4NO5jDTVHJpDX3sm6+Z+Mou6YnxcGwUalUtRhTfMY6EsTaNHYtDoPvhwloYiKKolYLhmq5sIX3xI7iy591WvN0jGqmyh47FeKE5379XJTPD37w4/L3/+XvQyv98CMPlzu3b08gsHPXzrJ//6E0kN17373lL5/+ixhHuFzPggFPEEE5EMzHH38s8C84ZQefo6OpjXByau01yIvnFzRQJD6rCc5B8jsc1Cpb7cGaOyyUKfylypEMs7WmJChb68iwp6QKGrVwYQy3dauZgBlxEjRdkqNNfS8AACAASURBVJHAAOfMDTb1ueefi0PDafG8nkEDnwqAjJXnpOwpAJm+1atW5XkECBvvuCPBBCeH8RFoBWbQohjXKOigxZiD9R0za+jTvCslJPNyPZOJZ8WBkQ13sP1s2ZKlpb+ntwbEN0aiMO2bLE2dRH0tJXDBxP4D+yNPFa7UljlG7rf7k49TNVG6dt1QMqckPSNK0ppZ78wJkowQZJ7WiDkZh1pwOXOwQis527/1Wz/IFGTr+tVXXyTg1H+g8gDu4vOegboKVBRhxWz9aF03522ZTWBNBCac+yZTQy6s/aXzlUWub6C/XB6+VLZs316bj6em49CFuneqTpPnVIOTMk6cfmcEPOw//Ic/LXu/rDOTZs8BGVsdx0I2VrBCwdY5YO1xSBgS7xpK5/SOXY4ytz7k+/777yvdvTPK1q2by6kzJ8uVyxczS4Ns1mpQZ5I6Bw8eDtX93q/2hxVq6RID3/TskPGLqQDIvDUwUudZVjyDa0cQQcxo4Zr1cVW6W/pG5nXvvr1xQsiihmeQO8QIWJsYForfOng3hiREBFgKzSlp0TE3lJ5+JijceMemPMuePZ+1suujGdTIYVm5YlWct8zJOXcuxoqTdOn8+VQWzYyav2hhWbt+fbl6/WrkyPMz8rDiDCy2OeefIynRInsrIWC9VI8kbcizdRcA04X0pvPZNDurGNgPcBDBeRI5E+PJ2KqE1OzkjAQoH+3eXZatXFk6u7rLleFLyQTPHBisc6AWLkpgh6p7z+5PyhNPPBUbJ6i9cO5skgbQAAz1mdOnYjgzXHhoZmTB84IWS6Y5+wwjA0reraEzo0ISqAw9bU7X0GDp7gFD6bg5gI9tCJPQdA1+JQCtB0PannlLtRGcQ3zlmn7StjI6NpFqpZED69euq/NOAk+q+sHa+9KcG9hS9GFHII81CBoMeyHnGIogtnwYodDB6EOVg4boRLAD0mSvoksXLEhwSXZAMdlGgVZTReUHsB/s7v33PZDKEX2oop9ewgzHPRVokooSOCl2tTkz56Zvg473XH6fE7p27fqyas3qNLK/+dabqbDmzHeq+mhevhFZ5GRdPAetsT5n5r1334mOe/TRb8Q+NvT1dJezreGdzoH7d+7C3jg1WR5//PE4grs//TjPSG7Rxe/Y8Xrp7RkoP/7xT6NrJVtU2aFJ6K/333s/sihwqsMY25KBB6ViS1SVwYecY2dXpU0/jXdJn5FB0iGcuFyr53PnprIgOXnPPXeXCxcvBRbl/cK+ZhBoC5Jur3u6Qfv7K/ta0Sezv9x9z105+3pCJM9Ap+yrAF0FGmzr1ls3lvPnz0Z3+j5HvenVYqPpY/L82ee7w2SLlc73EPEIZDm1Al02VQLhow8+yDsZiSGwoleawZ0Y1yYmpjI/Z95CM/GupT91RidI+Fi5MXw185FUF9LHiiVwcDDwy1T3hgZybvyMrmBXevv76iB6vdLTksJjgbPxSTjdy5zRSbBZREZ9rYHfkoNQDrPKWIvBLRXKZs7UuXOB4Qk26dVjx44kSfJHf/BHGVci6DLzTLL86FHIod7S09eVSuAPf/jb0d8G4zoT1rWSJ1R6cFB590FmoLIsoASBk5R84YXfJGHCViYgmDUrCT1nFlEUf0riQcCjXSNw0Fb1p0nMsXECfjoEWQ5ExRs7XsvZ/vrXv57gnmySN3LZDF2tPe7IkuoQdrK1YJGqWW/twb1eiaD4M9bKz+m6SjDA3x0vU5ACbe0572Fk7TA89kZFebTmPrJHQRa0Am39gALyVLOztyC7tdfH82Q+XzfIXGWxTUA0aZByRYdVgi0JzKZFpfb1+gpbsKTXyZPlhd+8XH7198+nb9868DEzUPvi6U+nDaFiaDhaMlgiaYeI0hwbh6m1OOZqYFExVHA0ilbDlEWxIA5lIscZtXxNkPU1EHjG3LyGl19+uZw9d75sv/ueNMCCzNkQ8xZcw9AkA7lk/5QcOYgOLbo7E5gFOQzbq6+9nMVo+M85cpqsXt/xRoQPEYLM8F//9dNR2I888o0yPWUQ4YVMB8YoUkv7mmQdo5ql3PfV3vSvfPHFV2XN6vXJFBzYfyhRtuBJFsHgwO9//3tl+51byqw5gxlKKIquRny4YmR7e7PA8KaMUh12JcM8HAOjp0JgQkEKxJppzZwmAmAtm80Onr2FUSeIMmZhJmpVcwhEytQtjnT3MhTMHuDnbxQsJe+dQQvBBf7iz/+y7Nixo/yzf/a/BNL2wou/CeRNZp8SHRk18PNAgpLvfuc75c+f/rNUAjwzgXcQaqCwoGKOr1Nm126WuClqGdlE6h111g+B9i7JvB8+nMOvilLhFGPZd4efgSJj9pJCEMiokDBGtVQvQ3/0Jr2xzzfDwmRHBMSMG6MuU8yxsA4ce70+1jSzKaYmEoBYf45XHMRrNxJICJq8D5YPDpfMDuPhMG3evi0KSIXQnsgIHTp4MD9D+0hBchYpd0Ze1ksG12FmkFyvfyZ67ol8psFrc4iHBgZLt760kZEEKoLJOn+Bg48Cth7uDF7sUlEajKxRAvaE3LyLtWXVqvQt+bJW1jczO1osQNaxDmK9HCywrLK+rgZOMD3VFjkt0+1pbkR+QeH5ffOMyK2qKHlMxYqjmqFddeaQQMw6q7JhrPnis89iqOy3YMu1PFegMkuXxiEN1fTJE5l+vu3uuzILiJFg1JYtWREDK+CCuSdLFDgnjwP2yiuvJJM7e+as6BrkIAId60ieOCVhfGvBAAUjZDnQulIC0ZRVoxPMjlGd1JczZ85QMnkIWOhBTrPGas/tvJoRocpGGWOT4xCvWLmiBh4z9TtpMr2QhAxIlO87C+Qq9MchKKnDz5x9TpVkgue67/7746CRw5UrVsTRopv1g1krMtq8V8r/GfRcE03m6GROV1tbHEo6w/6r7N2GeWlqKkmcrM/J0+XGteuVKKMNtKE754IOVg20jyePHYsMcg5Rxq5cs7qcPitpUilUBVwcqRkzwEVuz/uSUfIK+52BvKB5m7e2jF975OLihfMJzOlMjoAv2WA9SRJc+jBVB5IBvXTp5qDaoAU6TKX/orz/0YflnnvvK32oma9cThbYOs6eObNsvO226Cjve/TwkawXwhcMdp/t/jQVHYaQPHtG52jBApWonsBy2B/wB/qBTrLnKidhTpo7N7rywMGD0Y3JqN+4Xjq6OuoAvcmp0mNvzWNqkW3oS0iQ3N5ZK2qGP2eoswRYhXFIgvj8yVNnSk93zYCG9Wl4OE4PXebMCHpc11oEynOjzsEIjNXE97nzy/KVK5MwcT5VfZwZdkmgbX8ChRsYLANDg2XOPD2DFWbnXEsQkVWVZAGPMy0I5xQh8VGJ4MSrtqs80NeHDh2J3p05CzR7OKQbbLN37u+bWU6dOJmKuOqIGWBkguOdwcQnjqcCJWCkgwX7C+bPrcHf5YvpTVJV0OeLUlv22D7XPsKeOL30sHPtPQRCZDkzzsBdx8ciz+A4IMwC4sNHDmUtH3vsidjRv/3537bYxlYmUNT7ogrnvnwgtsd1yQrn3JdAVDCWwZ5Ll8appKvjhI2OtoZYLg4Enxw5k2xaGrgnJxJgC8rBYwVWEjBsnfOKfMce0LF0vd5JtoT9XLlqdZri777rrjjJfIJjJ47F8a96qsni92XuDGrkZ/7mb1pskubs1aSpl2qqvmz5jK5WX9k0CJgZLeYKzogOsa9kcfdHH+f9wrA3ORlfyfNJnNGndQ3OhcXw4sXLZd7c+ZErDi893gx3DYOcxGQ3trIbOUf05WD/QM7qvgP7y8DQUKqMvgRUrq8KvG8/3TQVOyZZaY/Tl9aq+KaqY1j3+GgZ7K9nhC7jGNNldfh1pdXmZINkp9o5d250rmsLdNhl1RKDam/beGu58847Y/fXrF2dqhKYcgYgJ3C5VP2LOPzj8XdUmdj5Dz/6sDzwANbeFUH+WH9r6mxmWHhvX/n4o08SJCVovu++QIpds0JN6dcZ8Yc986EDhxKEnj5zMj2axiF4VvBO7+Pa3sMZg8zwO3zoaiv4BceTlLz7a3dGh/DHttyx+SaxisKDQE7iIoyMRnSMVUgjmzdDzxbGzLGRyLGka5Lwes9aY03Y70DRblRopEDZ79KzNbHa2+rnGS89fbUo4cw0++N9q76tY5+aSllTFQoRUesax4+dKC+9+Gr55d//Ote56657Cl58yay200c/mE6vysRkMNw2SBbOL4KqyPQwqimldnblhsEzBwJWhwhxbLyc73OkbXTmDGiIHZ9MmfvNN94o7777XmbFPP7Nb+bf77z9dvDANp9RfWvnm+U3z/86GcTvfvf7MWQCkQP796U09+1vfy9lV8xfiA0s4A9/+MM4g5TpM888k4FY//i/+yeBKzz99H8M9vDBBx6MAyoTq4pSaS8n8twdUimB5fSXkydOlx073izvvfd+uXhe2cxU1/5y4+r1KB3QrrHxG+Xhhx8sjz3+aBkY6MmhlNHWgEeYZSAzHOzMmUDEErl31WGfBEagw8nTW8ABA/8iAJXlrkKTZBNTkZmuHOLp3xkeDsOM4Y8JmlqzNighn68O8/VyB7aYo0dzmGUyDMuSAaWkGS/Z8zNnzpU/+bf/X9n98e7yxJPfitHetfOt3EdG08EU8aMCh+/1Thi9tt+5LdAyxtF9ZTooYM2C9ocCz4TyVhlf6TdOF7gd2uABpBd1iCPygjVr0BNWZjDOOsWmUuI9/DvvPuD9B8q777xbG907DEltq5mg7u48BznR2E7pCswYWNd0yJtsmHdTJlWO57SCpnAEQdEyu2fBglDIknOKR+ZAdlNDLHibAyzzw+DL1tbZDsfqoLmwk9XJzp6xoXnOWQpRRW0i9CzWhrO5aMniVENShk7PGRhehR82g96ahlSBEqpThAAyPc6K55QYAEHi+GAzzKBDnP/79mWSvMy0MyjY89wL5y9MIIGpzfesnSxcw+CkSkaeOXMCcfdSifWn7BuHgfxQvBwcco1WFFQrjdjr1uazDI7rywCqSjhrhglzJik4jo2KkOpbsjkmyKfBuwYB0pu9/fU+5CCzgIYqte5HH35ULl8Zjiw7A4Fena6B8BNPPlk62jpzxo4dO5FJ6PZYn0myo5cv5VzqrxAQexb7ImBM316r7+zCxfNly5Y7yrLlSwJL5Ww7FxUrrIcPPn4kzxaWu8Gh9Bxt3YKx7EacHu8daF5X582qTpP1A0c8b2jm4FCMQ6oBI+TuRjKeMpWc6tVr1sYxU/EAj+JEMLica7SrsPhIVeg/8u/vFffcm3WhxxmHm1ABpC0GtXW0JrVLHJ08lfvRD/Dx+/ftTxZXFUzAQp975y+/+CJnShXJvs5bMK909/WURYH0LW1ByeiZ0bJugyptXzl0YH8qt8moceYzt6YjethzSmR59wrZ6YmsZuL4wECLdKUv81vapvWalDjszXkib/5+6sTpsu/g/jI0C23w+dgwlXf2LNTm82q/iqzxqeMnAumUIKMbPVvt9+yKbqjB0OEEEw8/8miq02TMmoEB5YyOV5Y2up2ushbOIn0k+UEHqND4LzMrVOAN6EN9CpLYqvLTgXQjmW+omDnv5DDDiSenyvmLF0p/b3+ZEZj3jMiuII6OoZMFY6Fpb82GkTjAwkcnC2Blga9wKCYmQzDDadmw4dbqgI+MhAACnNba0NEy4mCmgiR6UnKH/Ej8cSArtE7VFmHHpaxz+gpVTsL0SH9iOj1eLpy/mP9QRZtWXq/VFuKIMA+mT6kmB/1n7y9dQvhTaZNV7p2PB++/v3T1dIdyPRl3Cde2jsiIBJXgKDrE3rSq4JJeKhB1AO1A7eXRzN/ZEXi6Z6EsVcSsieQa3e659K2puLvPwYOHUnGvbJm9NwN3ex50Bqdtos6J0/tBn3JY/b4kroBQz2eFYy5K4u/QwQMJYgRLgiL+jT5SwSddLHHAVtKh5PaWW29JhYPsB6bW1Z2GdZTXoGD0jj2seul6C+2BAGI6+ozeEhi0t0F19Ccg8nySV80QaOschr4F8+PQgpR7D8yD4NCgcuRDFZTfRx8fPXI4fVdmaSGowU6b4ZRzK1yObQTdq2y3tafOGUFl793oAJVqdoG/occHCoC/hvlVj5JE24cffZT5UouXLE2CUHJRsKW3jn18591d5dZbNobpErxboDZ75uxUwgwJnTt7XpnR1XFzWCt6bufeGaoDsCtkXuWIbsvcwRa5lfXUVxNHekKLQ2f6ya2FpMSTTz1R5Mn37atJGTqJ7rfuyHgw+4ZhcWKsfP7ZngTxYMH2w5mpQVBFbpAFPqHBuSrnfFs2qvbO1ERwAsoFC+ID1iTddGT5k08+zNmFQBBI01l0mbOKeMizPvzQo9HpdBACBz4Le8SGqd55Fnbv6/feFz+KPXUvVX32h98NQYS9DxpCYmLXm2+WDbfeGhSGgEZwpTrr99lKfrBgihJB237OPMhpY1t6KpKhoyPnwv32ttj2kJgJkFWltZ5YR/aWjmA32XCoAmx32hEG+gbCfmkALmTFjjfeLG+9uTOIDgl1ATh72Xb6yPvTDUzK4Uj5SW9HJjHXkjwFL5Dp7q6zUkRYIsdMNqUgW02vgaNNmQqsBRN70lTSVUqSBvi89trrWbwf/Oi3yzPP/E3K8iBmjz76WJzcT/fsLm+/vTP4UrC0YE9HR3LY4Gi///0fJHMoK/v8b34TyBaucUZVNtXhgjN//IknYqR/9rNnMiDKAdq6ZVu4xzNRvVUes+pIDWqvCwfpfHn3vQ/KB+9/VM6eOVcmJymcrtIzozt0ustXLCuHDu4rW7ZtLk888Vjp7ekKLaSM0qKlS5JtpmRFvBafAaS4OIUME/w7J5fCYiStLYHnGNdS4XioqClQhsMh4Bg7BBTT7k8+KTM6OhPEyXbJZvndTNI1EyXTmftKd19fqLs1+MpeyWS5TjJSUyVr9PNn/rb09QyULVu2J1NYp7Brwq5DERnRTz7dU5t4Z3SGme273/tOFILMrYDCISMLIA7eU7YFple2Ohmr2QK2Oj2d8dCnELrtCyZUHyoPPfRo3t39MWPJIIBYhK1t9uxKD90jWJgq/X0Dtdmv1CpcwyhX2f4qJMb6RTktdp9K0EAmKCo4a3vt3+cunCkzB2vDppKvAIcTSd7sTc02VEPnOawBA84QeF6QJJlgTlnNQF8oW7ZsTUbEQQTZo5gEtq7n54JDBolh3bHjtfS9wPPKGGeGQJr09CsgEcCSVxnzGOZ77rknDbMcLLLACAmOxicnysjYSChkpyYYtv4yMToaBdbX0xuH3/nxnqAma1avS/YRuxSohftQIvYvtJ+pKFYmQjJrXV5++cU4AJwKz6RPKUQlCEs6K9ONrKLKzaKlS5M1ZOQZbu/lP06V5+Lw6tWL3EyPZy1r426JcagsPNOlvQWtywwIjnBbRzD3aN+d/RqQz87aIB2gPA/sP1hu33R7uXTxcp5bRRLrY6i7b9iDi5HVbdu3JxhntPd9dSCJFvoNPToDhtqaA3fH5jvK1m13RD9xFjh+zq498PuejYNpzf1796eflEceerhcuXQlxsA7huSgq0Ka7K2gWiaTUfQ5TpIAxf4IqCUgnHvZaecHva+maUZDYMgo2R/3RnktSWJehcwwPczQuCYHy5oKnjjS1lSWnQynsbW3O03vbaEXnpHKLSIC2fhTJ89E3vUVOEMSLxwVmeWQGlyt06lnzp6ZyptBfGSBflm7dlUZGDKgeCrPijxiILCktak01Kny55OEUQ2ulL0DSTJxeu2VM14hiXPTyJ6+gSsVWsPxE8AEGt3emezkmZNnyh7rCu7aShA1kArrUYPr4diUObNmJSFWWZY0+HbHwNtT51aGfnJ8PI4PAgiVM0G6tbIWMoN0U2UrG66MSiCyLdKNJmiDWa9jvWuQSe7a0Ie35hqxs02KsoE127DY3lbg53fGfa7UAE8yx146L+mp6O0zEzaBsLlSNZi9EUez0hqXoBD2H6wzSipM5WpsRdg8p0oSPPRYZRjsqCQiHZWVUpWULjWfR1O5xBAbCNWgkkMGBFZNEqQOTtXXcKbs+fTzQKrGRwV3iIbOZ6+6entCPXz7xiozlVzE/CB03J1xoDi95ur0dndnzVUiyAJH9vPPP02SA9Vyw/DlXUHaJGvZP0ku8m3dZOxl+9kKjqH9M8pCD2Zvt2RAaQWtdQyDdwU98nMOFgIido2+t++CyrNnT0X+7D1n68svNeWPlv6+Svhj/zjH2GtVjDiHfo6NlA4+d/5sElzuQd+qcoMHX7xkrty19AVKahg0Knj5x//4j3Lewdn0o2GzU7HBnrVs6Yo6M0n1oZQyexbCAjDWyVB3c5B7e7trBaPV20sfcTrpAecgwV1o1seiq/hH4Hn69pw3UKhUYkJ9zS5OJ6ikr9iCzNmZni6fgct11TlqdJTqDL0Y3Wq+T5f5NgtTrRUkswWYc+lVSTzrhhWSjPufRASddez4yaB57DPZB0W7fHm43H/fvXHY/+qv/jK2W8XbdfWGezdnpM4YWhWoKqh6KqOZWVaJOpqmeQGUL8E8GRmWoEZoYA7M3LnRPXwHzCKCFvrYmZJkJ/dYS/lN+mXZMedCT40+N32ZEBBkR5LfOA49XvyLir4Zz7MKHFRnVKirnV+WPka+Q/rxzp6N/bVu7B9b0tY2I8m0L77Yk2tJfrFnfEB6nR4+e+50gmPB4PPPP5d7IaKwLwnWwWdLnUcowG4g+PRwQ0OeocStNoHjx45nfd3n4w8/CuOioB3cn/wIPkPMgTV22dIUOfx7ybLFCdoEyqGoNpz06vU65LhrRvn8qy9zppCLmFdYe7jGkrC1b4I3vVbsqOtoqVDVnNE+I7YU6dknn35adrzxRjlw8FACY/9JPvEN2w5+sWOaUU22Ck3pkCbS+RV2c+xoDJHIOvCaVpM/p8zB4ECriDSLYPNGRytzTdMQJvvCuOM6f+nFl5LpevjRb5RnnvnPwXB++1vfymFhKLG7xdHq6q4ZoILt41SeLdCHjo6UTWVUDh85lqCK4hYQcGBN/gX7wDZx28bbyisvvxTHitNu8ndlTVkQIapNWlNlYmL0ZqBDSb/wwovlvXc+SCYz1Zzr18vE6GSyuxojDx8+WO66+87y5JNPlPnz58RBisOD7nRMNraWzfV1eN5mJgwnmRKSQWVUOROEi1A3gz17evviuMlMVGewDoKUmfL7nDy9DCA2BBvlNCUmKk7/xVnl68myfNXKwHcInmFvzcBMjo8SooGlez7ZU64Oj7Sm9I7mkHMM/e7mzXcE9vDc8y/EIbnt1lvK6ztez3BUB/zzz/fEuGCDo/QIvuyIqo4I2l7aD4qtKRVzKhjkTI/v7IwywGxVWZXq3AEHk6FrZlZwUGQllEw3bdqSAEpZmZyRk4aUgQKscwsqUx3nxX0oXWVg8rFx48YyONgfnP3I2PWyasWaGFvPkonfoUatLHlkRCZQhruWe02Dr84DpS7QY+zIpHXwfAI/wQhc+kMPVfpK2R1nwZo6bA6y/5SwQbVUXEAcMghwfCwGsRlAaD8pY/uPHa9SUMv4opK9HKdWr4SZIEeOHSlbNm2Lkjpy8GACNsrFf5INrsWpmTVzdhz8JcuWJWClPAUAabgGWejUBF+be8OaNDmZZEScb/MxZKoxq8jeDtQ5VfREgqf5C0rvYH8MBoc1VK/RJzOTJR41G2ju3Baz2fmsK6cKftwXqEIgDaXk+SQuPL9zcO7shayBhInzzNmlLClgjoj9xnimaus8+ZykiwoJJ8p9mplBsPaLFy9NRfnE8dN5T7THhitiProxYqL3YFmZwcnr01uzfMXSBAICHdA21Rp7Zq08i7N4/MSxsnLZiuqIl+nAaqwZOeVoqaw2PR+yvJXhyqDc83HyBBMatgU+elIEgWYq3C+jLVN47lw5f+FsEiaSAeCy5DaBBajRQH9NQrX2u1YSKhGJbJ/PD1+RyR0M7TPWMc3iGB8F9CBGR48cy1R6Z9JsDKw89Ld7Os9k0JeGfkHI+QvnyiOPPZrvgYIhsmE/9AUgWqAb7B9nuvaycBIqBTGDVqnfL8Zx8050JMdtZKT26zCAwXhPl8iQdcjZH4XvHskUb+fKHB1EBCaJHzi4PxVj6+76EkTujd54tSGkZ8/dhD1xXjgoZIbuE/CjruakcfLoX/ukmuVckl/n2dl3NgVnDb2sdWUTOV0cNUkIukKg3sXp0D/QohRucOquI6AJuqBVyaWP/Jeqy9hYzkMd1lhn3ljDho6VfZI1BwvynoKV2lQ/mjMro3xaL05Pb9bVmthb7ydx5HoGh2aGzYIFcc7IqFEP5FCwE2frUmUH9dyCfs+g0sn+c0jYAQ4QqOlXX+4vly5dCVwJkU93V1+ulSAu7G0q5MgdRgJ3do4TE7aVnF9VPvAtiRpOoOqBQIyzqP+K07to8dLsS9PDwqEhY4KhDDZurzN3Mqx2cDB2U4ZaFRiTnwn3Epl6nujv9MAa6jhSbY8KlPt6XzZBxrsy7w2XS5cv5rlAMwXDiEhAXcGRyBl5DgS7a0aSjZ6R3Ah0JGEy42lwMLMBq31AqV7lmQytXLEsMqPqIOl52223pIeMHubgpZ/x4uXojKzDrNlhYqTnly1bEr1M30keSk6QOYkP60w2gmppQel9jw6paJNKBGCfrg5frz03kkMCdHOROjtTiQ9823m5eClnmy2gY7xLBmJDt5S2QFzpUHaQDZNd3759e5xTQad3Vd3IXLddO4MUYRtVDji3dCtbdXm4zp5zD/tBtunJVSuXJ9jFJMdHQDLkeU+fPJVntK+e3Vq497sfvB+5IOd+HpRBC2EhU2aN6RxBI/g4n4YskW97KcjH6MgG0hmury8MasV+0r2uKVACAZcccZ8KVQS5qnNo0rcyZh5iHehdA2nB2dxU5rV0BO7Y25fzZc9q0reiQcis/dt/4EB84G889ljGwKiOfbXXbKf+snXb9iT3PdOiRQuSrFIFYdoLWAAAIABJREFUdK7IqKqY6tKSJYsDt8ROTFc2RQ33p4+SdO2ss/uceT8XqKQPdEZn/k5HujfIcJOoAYPmg0i6OA98G2QRZCGjEIZmluHLlwNj9bze78QZZCULgsKg94IcG5vItek+78iGBqI7rq1hbvRipSqvY1M++Oij8vwLv0lwJXDExAlxwW607Xz1b6bBkoaGQGD6k4XEeiGCOnBgXzZAtQXMRMbRZlCWjIsJ2g4OQxh86NGjYU8RfGSKfZTuWIIMn0dEcPrsmbJ2w/ry9q5dmer+1FNP5UEYE5EoI2ohGQ1KAW2e55HtR/epRLVly5ZAdY4eO5b7EF5QGY5eg9/nCGoUh4VUgpU1caBsxo9+9Dtlwy0bSmlT4RhP5s5hYuh//vNflA/e/zAlVv1F4S7v7itLli0pZ86cTPn8vvvvK9/+zrdDgxj+8LYKBbCBhMhh9LzulWbTlpHicIQNrQMMaPbNYYb+XR0VmM2xFk1lbzLVzfTiCle7kiiYsSGYBDBNqH19+btKSQzygnk5GLIIA4P9IZXIvAeNaOOyrZeDy/+b//TzGHnOh0CFAVVB0V9DeN7/4OMoyYcfeiDNySa+C3w031dM8spkVchEnalwKk5TQ3FMWTE4MuqUkPuQHU6+ww3KwDH09xj9qTqjiVLNPCIQl44SxTp37oJQGRsARV4c+vpOk61GcoQZ3XkH7+R5ZFjIheqEDJ1MvUZ4jp5sGGUtW8dptZ6yRZSmilmdpXE+gSPZlUmRfap4/9pDJWtCyWX6slLwmTM5N4xkZk1cuJBstjP00ccf5pBSjs4JpeodMscH+9SYQKeyyzR7G8rJ1uwTCptTriLE6UxWU7bo0oXy8qsvlx9+/7crDfQnn0TBqPaBFLhWLU/3R54F3qvWrmlBJ09FEZEZMEQC1wRw9jTDAFv9QOkr6KwVKs8hmSAQpbycz1QNbtTBYhIlsqn2nGE21ykMWC2mLPITKtdORCdgK7WiI6lAua9dvyHrAa6S+TejYLIzIr+MpEoHR1SFjAPjGeBz7777njhKsp2l1IbqZO0yuKw3Z7EalXmVtnYKZNL8DfOpGPGuMjauQja3bNu6taxdtzqVEwkDQbxzDgLDGcJco6KHqEVQ7bmH+gdjYOgh7+93PO/4+Gga88mFLKWeGY6KteIc+F3vIpCj4yROZMY0HnOa6DJr6dk9i/3kdGk+Xr5yeXWwe/XpmUhfyRYCXUjPJEhWndXQ9BD6OUji/HkL4hhJrhw7eiyVHfBdmV7yz9GYMaMn+oAzxelLUmPpkjIyhnL/Ytly57ayYrkJ1EvL9RvDlYlI3yAiij6ZxfqezgZdzcA7tw2sk41wRp0RvZOyqHp/OKmNfps/BwtPRxxCgYHEGQdENrWhcj145Eg+o4JPn9sHxjB9Gl21cjNraGbRjyrLmrlJvfpzlkbPkmvOjEDHO+z+ZHfOjIqeRFR6L/v0SOkzmE5iyOf0toH+0YXeFTyvtMv8jtckg+/pxdF702oqb4IZCcNAlDUHt8hnqu6Dlmgvl2RGw87Vm/esdL4Xso/OOKfQ3rMZmbGU3tDK5ERGPcP5SxdTURRs0FV1+PDpVPs5dwJFs5P0tzifkgP/1fG9WBMBbaXsevvtXINeILvJYC9alGSbPaGb39jxRoh8+BLm6rCnly4NZ631sl0duZbfHdDXG1prvXEDdYZQa/YSXe859Np5dzoo1LHtJTZSVhwNr7WX3MJmxU+gs8Gy0qvaGkwr2606p2+HI2ZdwH7tIXgQuBSUh+urIgnQQnXf0x+7JTmSSfLz6sBa7y2Qz9lqK7mWa5rk7k/7RmadRX6Qe6/fsC6N7pLIhw8dyVl2DrwXZ9CFBNlGS9g/FR1rwIcSYEicsXF0JFlqmr3t4/Ll5qd1pCc1sw0728vYuNldczNUlR/FTjubdA+YW9j1Wo3jKgR0Tk3EOKeqSlfTi02/gz+6bmbtdNQ5aAJKOs2aBXo1UanQJSBB5jN/pa0931u7bk16Z1RsFixclPPJ0fYyrq1abb054IIy70/erLMzk8Gp6OTNAWxVcgUPZN73QMrpDxVhwae+xKaCxidk81U8A5nr78u9Baj2ia1x5u1LRZLMjo70XrfdcmsCQ0EoGDgfQBUMdA1tvP3lP27ftj26izw4M1oq9HOtXbM6+0SXsX8Z+H5gfzl18ngCA6RBHHBroMKMjEgABHUkUexsOpeINkDNEb1YGzadfskMp4uXyqeffZ4EK+SMPXz3nZ05C4Jquou+wUJpnybGKyycTmJjQHglKCQQzYlrSAOaRA7bTD4C70UA0KLgVwEKtHa8Vi/5D/TIf5tki90xUbbUMxrilhkdqeA3/uqlCxeTZAkCCYJkdCSJprnz5qda6Pe6zXdrEVBMqKR1NXMIJxNUWttrV65GhvQUv/Pu++WXz/46OnJJRogsz/l23tpeff4vpjGecU4Ip4VzyAi8fhc4cFGq7M658xfS/OvBOVxKxYRNJYWCUU0xxfzuu++K4ycjefki2sU1KUP98pe/CtXe7PnzctAffuiRTHmV2bZgKiwNuwNjU1mE0KX2xjBS0D7H+MONYlSi/JSQZYoIJAWvfA1by9BadOVeygTbhUX4rd/6YTHNe7pNk2dvSswE6Ojho+XZZ58vX36xN9hLBu72jZvL/fd9PYJGqX740XsRjKe++VSa0TighEBmA2yEYmEUHUSCxmGnJG0cg++anp8TLgNGsBhehy+c9C0sdIURGbhU2X3SsD86Vh2IFgEEQ88wUr4EXbbSPixetiQOkSxbd8+MlBc9h2rF9LTmrNnlyMGj5d/8m3+XBsmKoa386pya7u7O8vHHu8vomPXErb8imfcbI9cSZHEWrnK0NtxS7rhjU2QEXjfVm9Gx/EmpWBuBswF95EUGuQqh5zMJuwa1geCgKg8xxHRkgeMoiBJ4UdBt05zsq2X79rtyOMhCU1K19uAd5jBUHO+59HnJYPqMA8FBE+i4j+bB1avXpapEyVCujfNBbhkUQYjZTZVWcbQG0acqpaoeH+/oAHlPTmCT7RUwC4gc8PR1LUUP3ZcMDyy0s+B9OCrWRUaFcm7w1ZQDWVRtsf/w3M2zkSOsQt6d0zI0a2YaAeHUN2/aknN0eP/+m/CFlIVh+0+finPNRwNBmxXmoalk8Ow9JjFlfkZdVS1OX19/1q+Ra/djjCqD0GCUrSSAAEn1wte+g/vyfUbGzxiBzHUxRBMhQ29frp0elrnz8mcjK/oFZG/cw0ZxVAPfGR8rC+YvikFohgmCyqlOgKHJ1soSMvgUMAPB6SHLDGCgEQcPJGvUEDeAmHCspybbEvjFsPbovwDpmShz5s0qTzzxeNm85Y6cH19o0zkpssJNYOr5vU9TnVWVcrarXEzEGMm4S1bcfvvGBBXObKrEk1MJ8kLcMgDiV50f2GQ6IQmBxUtD2yqBYr4FWW6cNnsGz0wWw+7XpmegZvybL4ZINp8zxWA5m3QHrLZzuGXz1lRp4uyGfv5QOXb0RJrvwS7JvsHJNQi7VKe0D5nS3l/aOtpi/Ecnx8rCBfMjxz29GpZHkxEl09aAzJMB+ypb5xySEZlXchxa85lDeeRKv3s88B4MiIK7ZPT7VAVA+ypzovWwRmOjE6loe//R8Ykkm/Z8tieOXPrAVNV6UDrXmRWqQoYQOoPOt6SNxAk7I6Pse4ZRkh2OMF2AztlZ8fdauWJkJ6OffJEfQSNdJVggo+2diKUbdiMBZ1tpb41f8BmJL9fhQCQZJnjzwdYgVZnnEA2Yw6PCk0bw0fT6BFqr2X/mrPQqeD90zYLgDL4cmlmptK9cyXOdOacSXPuIli1flr4cCUD6VzYftLz21FZGLDZGcsP37AcdS1+oEHBkZeo3bdocdrnMrxuaXV586cWy59PPwnpKb/T10IH6m2oPVG/vQBqir1wbjo6aOVT/nV6/a1dbiIqO6JroOk3Os1QEVmUuDnszZ96c2PZQKw+oGl6PfpGVV92kW/gCzjaKd3h+6A96GITmyy+/igxwtjm33q2h7leJRwc9w0D0zP2azrNwrisrJPKFGy1fo5Ka+LdntedYTI2ioJ851zLh0ACSstu2bo5Du2vX25UpNKiShYHU+Cy9j7LanpJDSRf2L+QUPV3p+aI/9L8kgZSxGV2xcd7FXDzU/GjRK0R3OJWUe+7efpPWOZWS+QvLJx99HF+FvlGRtDbg9qDsbJX1NT+HTJvLJTGbkRj6JlvJ2toYrt+nJgRAy+jq9RvWR1Yiz8hdhgw89Xwn46AbhMrR5Yuwidb5+tWrsR9BZBgq3JrPJqnV+ASDQ7MS6Dv/9ppskDvvXtkSz2ZN7OHihYvyDvwccF4JePBmya+hORUB0JC3OBt1NEZfkmmem333LgvmzY8+AEenjySnBUP8Rf8zy8X9JUHoack2epVucXZvu+3WnLPad1YDQrZW0OVemdWX3rqeBJpffflFbL7AWRKOjk0P7qlT9dmHhgIptF+CUfvHjoM7khXVdL/PVoG218GzdS7OAw8Y9M73qUQN9o4eNzuR3s0A1xYld6qretZV0/USTk7FbwMNs5bY9OhYyaOGYVjlnr23d/bR58h/e2YZCZwRLSxIEN4MRrfW5iTB3rqnMzBRppIEY3cEOqnkaFNosaSm73IK6U97UBrOr/e8eO5SfPzr10bLq6+9Xl58+aXItvEHc2bXqqt9aPvik5emZWMYBRmaZpIrJ8cht4FpVArN72ScNg4sxWpxqzGtirTSFMq61IE/6BVVENasXhtH6pmfPVNee+210tGaWoyKUVYFTtR1Dh2q3N0EwfXM9zC7QZAg+855txCEXoOijaulxL6wQlGsMqc2H8QFkwkHNIfqOsV4tcUWM5BFgscv7ROBzFEe2MhUc774/Ktybfh66e3uC80kNiDPAPb0zM/+Ok7FE08+ET5+iqnJCDTNXZxhWVmCKtNQswOVC5ywNr0LgkfPYc0ZPtkLxs/vemaHhFG1niJbmWqZLnj3UKwKXFpKRQaE4ifEoGvgI8qTsjsrVi7PZnMUJsYm45ieOn66PPfsb1L9IBDKwRwtioBQvf/+B2UqjFua9hYly3RjtLKDcAgbrKe9agTYGlL+5CB9JG0lBw/kIEFJV2/gP6iiZYiee/b5cv/9DwST7Lntr4Y48uizwbwO9AabrJ+o4n8roxy5rIxSKkN1cKRsXwPHqqxex2LsrQHoGsPCgLjHksXLErx/8YXhhNjxKlWifWCM7cvQkOGGtVfG83H8Nm26oxw4YMBcT56HM2L2ROjMWzORKFkZbBh5ytjZ8qz+VKpuZqkoiQtkajXpTDLP3gvcruKivd/V9HQYfEeJCxD8jBzBC5tKnJk+StdfflnGR0aTqEgfg0xMd3cZ1ciKlrpvIPcIe9ToWPp0nDtBvybuNF+rgF291qKGrPSS1oQjZ50YMNmqChWsg3rtjzNnCC8IjQwth8u1OOagVShXfS+Qy2T3BxMg+pO8uA7sumD9/Q8+iALOUNmD+8vCBYsSHHJeBeSCczKAzMI0coEMGITsIVpJbHNw5+6jF4zuoqP8R/YlPqpD054ECD1jTcyQIPvLViwp27ZtLUMzB1K9c56dM2cZhMeZxDKlH0kgyXgHjtRRCRXIXXq6MqW+YvdlATM08cyZ0N4zPBw5VctKzlFnhci+gnxq4qQHfv3rX8apkJ12D1Be72E/ZP5k+a2FYb/OXtNv2UCd7JXP1fkzNYjW6xdq93XrA0+jWyWH/P3M6fPRUw8++HBkjwPYMFfRyXHCerrL6rWr40BOtYHNSS5dKRs3bUwVsaOtrbz+2ms5Lw/c/0B0AMfbdT1rCDsuXopDtWjp4hjK9LJh9RkfK2MTY9GJ4I7WiFPrHLo/mQ6tbXdvspN0Vva3rz8yyVGPo5+exMpMyPZ4v4G+vmSPA8sw/2bthvQi2UfB8tFjhwPV4si4Rpx98DHTuOHpW5O5myqM33GWQ/SxcEGCodp30R64SwOtlYFOhhKku7S1qjD1XRqIqmuGFqfVx5NeNXPgkpWve0J/NGxmzfljs6EhXJtsCwo9AwdTcEmn0n32jT6C1fcs7iMZwaHzM/A1s5eaYLmxQ2+99UYZnDmU4JfsqNJXIprpvMfFC5cTOB85crQ8//zLsQ3dmWjeEYe+oi2uVSeos6G3R7M8mLUTMKoeeHbJB8NXnW97r0/u4iWV06Oxp7Vh+mLw+LFzK1ZEToavqIpWKlv6JtC6JUvihHLMVdVBDNkwwV0TJDV0xHX+0IwgKlSBrbWqufXRz8B+q1xVqvg6EJJdtEdgrQJ29hI0C0RS5YtdAN0MzfWZ0+Xzz/eVwYHaT8pJpceaGScSkteu3ajVRXDDU854V6oPYN0qjXwQSRvyS0e4d6DeY3oe5pRHHnm4LFi0oEyl4tAwv9YZdrGXfb1Bu8jsc+YxLtbqXwm0yZnkK2EcPHnyWAapGplB99HbZPVkqmMHYvewoFn7119/I3YUysZ1JTLcC2W29Wr6jAXXnlnQ6NxK+tAP7JE1t07sr0A5w3InJ5NcAksUGAmy7a1781EEDCqpRLlWuK+l90svJzlRCaOH3RMUbte7O5MwaIaAs7F0gGvzDdki50LyVqLGZzs62tJfFsKh/v70gN51z12BUEEbmF+l4uU9Uhg4ezZQ4CWLFuf5+WOqX2SCLjKywxB0LQYQHnwMP3PW6vDpzqCeID7okm8+9c0wDrJ9y5YuT6JChcn7Yg+eNXtunvmVV15MT5YCg2ekJ/l1/EQ+qmSIvaRrGgiaQFlSzf5cvXwxFRC+tnNVYXaqa3032TLZGklR9oa/QoeSH+8/NGtWigxJVmOa7OlONSYVuSSdZsbG+nsDyx25jt226cW+VkYnxrMXEoOSgJK0ly5cjs0UqAn6yT+9cfFiZfOV8Lpy8UqCojOnz5YXX3q57Hz77bScrN2wIX2cP/rRj3LNtvMnP5lWBmqYnxrl7DAr1XkhP6fkZDiqOq4Nlk2TWnBzLcaoxYtrgxmomN/ngBJqBtPALjzxS1esTKToQDpI2CUETs8//2w+a44OyA7h37ZtS1iVCE0yKPPqoLOz58/exAXOniVLNDPU1bI4lCtDw3GzyA4oZ9SB5uByFGSTJiZHdOmUwSG9OCNRGiAwH374cTlz6lzZtPGO8tu//TvJtjKujILBpoeOHCjf+tY3y4MPPhQlJJNDuIKzbWEOKfam54KAxXBhLQrOtEa+geiFwW689okE018zhY2x5oiB81lD2WswoJR+M/WYobRHsofVIQ/OUqbg0sXsqahdxO/3ESvUQHG4dLbPKH/7s7/LZPRHHnksv2vQJuidqg0nEz72pRdfLt/57rejfN7auSOHIFW0NWvi7FlrvQC1dN4ZOk7/Rt97Zfhy1oeiqOwb2GcWx/FxKHbu3JXJy5VpTUMq9qkbeYZAoSiPc6dT+l+6tDrvBnK63pIly1rEBudTNpXFnzdfab0G3X5X6ZXzX6uFtTrAIQHn6+s1Jb6W9ckWOdUvU6FGtSxr+C1jsnnL1jozIlBJFJ/1neyjYJYh1MvB4abQKWPvGEjn5GSUpj2SBVJppOA49xR87XOpjbxILTj1Icuwnu0dN2cqwJyqBFSnFtRqTgzh2Qt1LoLzptIxT3Zt3boE9eRcKV21S9Xt6jUwkItZH44LZxDRhwwgBZ3G6TAoor0+kcQH44KdiBISfEhKWFvnl7w5p6ATslr/wz/9H9NbY62cF2vo7657+223BdLg+wyjtWDEA7M7ozflclkTevsFZe++/dkz95PIgPF+7tlfh45WZjLDP8+cLs69JmkGXHWDZpozZ37uGeaZaVmm63ECyZg1Rmryu7/3+zFKJ46fSkXBGTMnQQJj9ZqV5fZNG8vQUH8gK/MXzG1Rt7dFx9g3hkNGNs3514ZjPBmOjraOZHrBIwU8quPOjXUQ+JBdem7tujqBPfS8qZ7VCqUAn4Ejk2++uaMsX7Yi8tdUDSUIsDCF/apFa4tRKJj7rs7Ih72hY8hIo5/tUzM02LXi6IN7jHEusDldjyycOHGq7Nn9WRid3Jv+Jd+cPUbTvtFL99739bIR8YOZNRhw1tSf9w32Zm7IkoWLWvAnBAFD+TuYG13jS3/I2tWrsy7D1yrcrYFkORO9/T1JiKxavjKVIk6Jd/Ce9lLQyYhKprEhHBgQPfsYGuhxDnitVgp46RZ4cIkhGd4Tx4+Vxx5/IgGo/STDIW1BINJBZw4mi+ks+Ezj9DfQM7awgb+wTRIpkhthKgWnuFrnIFkra5hAp709z94+RSYrC6bsdMg2RNetYdgVwlvt60Rbqb0aSbKMJNBx1p1thBc+h9CkmdUGHsMJon+9s+DaZHfn2O/Q3atWr43Dz/izKfp1BFIWlQsPzqjR+Z23d5X7H3gg1/e7mJU4H5x43qU5c199uS8oDXZJEq2/bzD6ydliZyRxfAZFOvZV/wYBRb/ObuXMtLe32DbXBVevqf+FF16I7b7llg1xKp0Rsl1n702VL/fuDdQSSYtM8tkz9RyDitIL1l1Gnf7N2Ih9e5MUcMa++c1vRb+Zl6MaaD3JCeeNTQGnkhTSw+e+Bja6Dl1Cps6cPZV1JAPsCduf4b8Xzic5IIsuGOEYq/7SjQIbMoYghQ5oyCEE1dYHksPnOJY2gg269+tfCyrh1ddezLM14wqgQOhw32OznA8zsMzgMVIDSynIFH2M5QqKgizQ53TQhg23xUZC34CSg6jTsYiCsLoKLrdv31z+/D/+aVAPqgyGnqpw0QWZL3PhYoJnftv7H3yYoEL1g87x7Km+XBXsjQTqa32s2crVq2pizJDa6ek6rHZqMgQQdISz0gxNdr4+2/NpOX/hUgZ/s7FsK0c78/JOnYqcydjbc9ccvnQlSVN7JsjX04uUCjzr//5//lXYfflD9kDgKzBypj7Z/XFN+nXOyHpmttasWUHw0FGSmgKqjbffVh5+9JEkwwQftaqK5RHM/WzeAVucpNK+fV+1RnFMpn8LtM+5Fvy/+torsZ/YHyXj6R3Pobq257PP4riDEj7wwENJHH21d28SZuk3++LzrAN9suGW22Ib3njj1VSp6Tp9ksiQBE7si3OmaoREQkKennfOybhEk31Zu2pV9Be/r466wJ5cZzjaB7rHeQ4c7vq1/A7/I72KEqqSQq15Ngl2+P1DiDEqEZEgSG9bKoYZndIeCnA2spmnB7qm+q9CxyeW3LtxbSSJKz1yEixNa4WEoPdC/z5ybaT0dHVnDMwrr71W9oTcaWZZf8stGRj+2z/67bJr167SdujLN6Y5SRV325cby4JRFm2lsrx4OBkTRtzLUs6UvhtbiLCytWYmhL0hRrYCKHzOKnz+2eflvfc+yIHZvG17+ZM/+XdxCGzmww89HCHZs2d3ynuE85FHMXINly8+31Oe+dl/Lj/+8U8yjMtiUUIwtYSQElKC9vkPP/gg7B9PPP5UMgHP/vqX2QgLR6lS7A7oxts3ZdNlaxlnDjl2EZj90f+fqvsM8vM818P+7C6wuyi76L13EOwNAKtYREqkGlXO8TmS7WMnMyczOfliTz7kQ2byzTOZySc7mcSeceKJfYolSqQaRUnsVQRIdIDolehtsQAWW7C7md/1/F/YwYxGJLH7/7/vU+5y3dd93QNDZdfO3eXLLw9msSmx4PlBnQTC77z3VmY8bNq8qXzjGy+m30PgY72sT1Pdsh4Qqjow8nSlRcyflyAGXxgK6dkgWZXiVrnYbpT1u9OQirIgIRoZiWM3G8I/V4WXOgSySYxcuJREldqHBmNEIVCeWzBBDEDDPkNFdebnP3u9vPbaa+W5517Ic+G3b9nyaVC5BQs5CVW24xmW5uBu27G1Bhqhj/SmasOoCMA0L7pcH338YYz21KkaINGFpsQZoQMI7hoBAJceqmR+gYCRIRYASAKiMpe5EdfKrt07Kuo5Xul7NOSdDxcVpaGZEqzCBYVQWXnzzToMFcrEYFl7lwO6iZrXMbGtDN1SMbuaIM3aNDQqFxqlSKDtoqgQeUbPLeBnGO5/4N4EIgyd77nn3ntjnNDgfvObX8dxf+1rzyaBcoZrw+tgnsP9IHcM/fLP9kilzr1CEXIWanWrszU93t3ZlyqNvrhGAjM9WLcG6vDGlavKu2+9neSFIU8Tenvt3eLUM8TWXI4zZrQcjDEXnAtoInYxT4Oj6fT1vZ1d98R5EnyEgzsyEuW9psrrzDHg7t/HH3+UZ++cjP5S59aoUPgMKCGEcv7cebWP69zZ9GiFEtAaVMcYdk7ojLQrL0LQRB+PJJgDsj8qv1BVFLbQIMfG4yCXLV2RdzAPw5rMnbugNdT2RkQDVGrck2++9FIEE37x2s/LI49sSrK0desXcT6QJQjq0DBEsbv8+Cc/Ka98/7uZs4QGA2H2vfowOJRmvoigPAFYZ2ed0jxtepR2JA4coztdmz8vJzDLnB+IZ/ppNFRCVncm0GQrAB4CJpQwwaPkzDv6s3379oA4RFaAPQJa1IueaVWa3l6nijOxzs6xh9a16fnyjFU16mI5c+581KzQ/9wf1WBgjh6djz78OMkDkMqdJKzhnlMHFDg4w9R9Vq1eVSZ2TywL5s8r996zoVIQb99OMiSwrhXdOkju9vBI5l54llBLbrAPVSSAvdZT4566T0CICe1tsTuSYe/hDLpv7pJ1DSW5Rf9iU7LOY2O5q86hJFeAqwrg7/wv0t4dE2KLAVbmbO3/8kAAOFUjA2LnzCF0Yo7NwP9PES60EEBfS5HNM3m/BrTy+fYPQFNppvaAKa+jCyr6XoGu5t89i3/3M//13+ffW0P0iPI3KKjzLsGxL43KpHPE37AdQXFPnw0CGp/QpgrVnapb6E4TO3On2CLvqIIvKWMbqk2eWPbt3ZfEdNPmzTlvgJ2NmzZnVpxKrSqG+TljY23l1sBQ7CyGxumvTL1fHVugkk2cpBFVQeuy9ug8mvad51fcXJNEAAAgAElEQVRe+X5m2rEnklgg1XPPPZ8ew6PHDpff/uY3OQ9s9dFjR6tP6zKsckLunkCeHfae/IEzqedgydJlUWOyfqh2fIm7DUkXTLovvsd779y9PQlqb8/0snP3/nLx4tXytac2xV5KlFGhrKsATpXMfkumPJf1/+r0ydwPQSE03x4KqAU7kghot8TP2vJrhqoKNt97791QYCHfzjWAgL1v2DHOdgCejvZy+cqFVIv9vV5l4KxzoE9KYgG1t7dNkF1V0dB3yRGrMoo30Hi7EpjXILcVuLbpuwDY3UpAqmGfJP+GuyjT9pQv9+9N0lCpxpernPnErvhsiQ3f/lVrxkrTV+0sEhiSvKKfSgK//Z1v533f/N3vknD6vYkdnbU/JtXSscRAEjkqbCoTbFLoW+lhOZCg3vMBHTB13BGAkKq2PYXsR2FVJWQyyq/e3KrkWhU1h8vhE1+V5559PHspGQOEi+n8CfOhuzt++N577otsMX8HhJcYSyC8MwW7ZSuXlf7+vvIP//B3SSZ/8pN/0qIfYo7MKcuXLmvtyaVQGgGiEovGlvOV4iR+BugLsarUuN70RHZ2mitTEx9np2lT4L+9I5ZC899Xr1mfe/Dee2+l3332HHTs20k86sDfuSlK1J7fodhQ7w7cUEmKOt2ECWXlyuXl8oULASv0ycQXhVF0NfEAOxUREwnzmbOVUbB+XRUzuXIlQ36bQkmEPa7fTHLs/Dn77D17xOazN85jxEawc1r9YWNtbS3FyWrL3UPqo+LGOli09kVTGW2o/PZ9+NatcunClbJly+flj2+9Vc5fuFjuve++snL1msQh7vu7775d2v70/s/HoYcbNtyTAE1TLgcRektLIpAThWhUNaPK9bMQUT3I1HU6/xOCfDlItYkUAmdie0eCio8+/LAcPHCoLF+5qqxet768++474ZY65OgbAmYXy3dwGL7T5x0+dKC8+9475Z/+078qC+YvTKDw9tt/LG+99cdy3733lR/88EcxgjJ8ARCk68c//icx3BaY8gkk0e9tuGtDyuCM5be+9e0s4KSpXdl4Q7gkASeOHS9//P1bZdu27aW9rdLyGBLGB2KPU8po3ne/7/5+uf/++6Lc5jObwUXJeGfVya2eJ2jRgoVZQ9PHG4SZQRUoNUYOyqp8zgg4XAwQA+pwWWe9LZq4IPRKeJXLWZU5HH7raH+u9PUl4EwGPTaSAL+W8SGUFDQ07o2VP32yJXS8Z559PkiDYE65WGnQpV28dHkqNLJ7gfEHH75bm6RbVEVooSTQO0K70EAyl2RiZ1m0aEFtEj9zKkpW8+ctLIsWLk6SB/X1vI8//lQ0+50PZ0YA5aI1NA9GCO3u408+KgM3IM83yubHHk/mHwWQ2yO5uLVhs+SZrZPgpTod/212+MbWdOfOij7de989kUBlKOt8pKoEZ58/+9On+X+qUygB1hGijYvq4lektKqnOLscu2BegGUf0BEk3AyVRDkl4ssXAw5E9lgTJn36y5drg3wpcfacNEUVzsta+FP7SnpzZnF0GxokByXBOnj4QJSVnn3u+TI+MlYV7M6fT4LkbnlXJX6GSxXPxRds6ovzvj5DIOB8ckr2hCGVFHp+FD6GGELXVCU1/KIrovDZJ3ciweX1/rJjNwQNiFCHmLpftZw9WhbOn587mArGpMnlWn9f7Z0YGMj6mZUiAReQT5lKLe9kHLvzqY9CRUlSuH//gfLFF1sTFG/a9FgZHBjMgD39gj7L9G2Btp91/1K5jUx+Z5U5njwpOvveQ8O0c1+lpUfSuPnMs08n8VveEhpRGfW5EEL31mdHpevq1UxeZqfYGdXQrgkS6bWpzEVR7IpkufbhSH7YOOsv8eG0JW8SOcg+YQF3/cTx4+lV49gFso18LMMPRYaoAUmcQ3ukT8mgNXakaWLn3NioNGa3aDYN6iwROX3mXNncGsIsUGUrDXgGHgn+BUccp3vKDrnHbJTz1SRU5KXvf+iB8tAD95d9e3YmmHzqqafSZIu2A5G3BmwcWti0np6oatXqTVX8S+WprTb226+aTH8WKlIjK1wpWzNSZalO71ar6t2WO8hmppeE3G2md1c0MTSNkVrZ8J0CfSii++TcCzjMZnKu+Ls0OHe0l3nz5yZ5dI+cV2ecTfTekOQIwpgrMWdOa76GocO7W/LnF/Nd7FjEZVpTwe2LfU/T9wSTzKeWiW216uZ5K43S3Ita8VexTyWoVc3zc+hffJz3EoA1iR71rno3DGgdz7qm73PRwiRbbIAkXpKth6A2ZM9KD00q0sCT9vayfv2GINreTwAmCRD4eNd5C+a11JfM26vzlrZ89nlELN5/9/3S0d5Z9FLYb+utCtVIRqsUo9OgMg4Nj2RAuHPkfBhW2IBm3pft4Usla4JybAF9Wk2i6V6EeqO/aMbM2G9Juco/kIlvVeVBnXXv2SJ3hGTvgw89GJqUyiKq3fHjRwJQ3nfvA+Wu9ah9fVEedIZefunlrP9rr/0i6Dk/ao3YbBQadKDOrgqyWmu9vxXY1ER+PX553dq7AmaoCgDBPMd99z+Y5Eiy0vRk2oPYyoGB+BMg36mTx8vsuTMDSkls2UegEeCO3Uu/1eLF8W3WBFtCkCy5BxQD5Hx+FXAxOqP9jm2/1ldpqRFUuXS5gpDUxm7cLMtXrIxKF98xZ97s7BPbisYXIGuipOpSPlPS/fTTT4cK3gx/5OMkeACmGTOnhVrtrLKVektVEvmJNavXpVKI2me+jNkxAEf21HpgBdR+xUul79r1GgwTerhFgMRoh+7YlVotHamiQzeul74rV9L3Ed/c25v7qa8nTJqJ7VH5E79YmyjMtfqhE9+OjbUk8lflM9y1jZs2lbvW3xVqa5Ur7yzTZ/YmnhFr2gOBvvcW3/lvWz/7LHfcmA3xCCYR/8snv/76L+JTxWOSZXsgFsBqaNg4qhRbt2wJKMi3ApBVh6vgw5yc34aOeOz4ifLii98se/bUitSjGx/J/WLjnJGIRRiWanxFe+0n+/CDD8p/+tv/mLX5xovfTMxG6U9i796qPkpQ9A8BWGvSVIenEx/DIrGn5q0B0Pm0q9eulVtDg7mT7BMggq125n2mvTRcvFLZBuqctOnTI1hgP/uu9ZcZc2Yl3iFoxZ5JjodvVSVa8SeAldy7BFEsxC6kj+7WSPqNdu/eF8r72XPnoxK9fGVN3B955JGa6Hzxya/Gf/7znwU9efyJJ7PwtSRVkuxwIj6YgYHY/dfIVBozW2oxNsrfVTSpqmnJZB0sSJxBf5GNNPF2zbryy1++lhdSRrQh3/3e97KAH374Xugla9auC8rGYWQmw+VLKTer6jAoGcpo2u3oeDl0uFZfNm9+LAkAPvbvfvdGPgOCBOXwHYzML37x8/LVqdPlb/7mvy9PPvVE0CoX0rOacnvk8NGyfdvOOHyXlhRtVZe60RIFuFZuDNwIZ/aHf/ajcs89d5ebN6o0NiNTp2zXUps1g0wyfg67Jl6oas2Q9VvMjLES6GtIhJjZJOse3f8ZM8r6dXfF2Eo4BO/4pudiMEzwpbwzJ5+PuynAMH/oyLFjUWVyYHWFOZCexeWf2NEVo/7OH98u27ftCkeX1rzDHB79tb47U25Rway9JOYHP/xhefXnPwsaL1jUJFqR/7vLypUrElALLNF9PLs1k5DsP7AvlRkN5YIpeydYhMKn9Dg4mPK+8uratWvSwGh9IGeSBgh1HSzYnaSicXoJGKZMTfJDerNKqA4GLWHooINKzo3CE8d77OiRnFcT7xl8TkqQImipwzDNAKGGJlGEiC2sSjFjo3lenyd46e9XcUFdGMneQXgee4xhqzMsBNGVd137WPz3NDOnl2ha+fWvfxWHBVUWtHLw9krCVWdloOTUSe3hIpPZpJ40OBj1okakQxI2Ol5LwatWrInTEigL0ARqzqHz6J2jfnPseJwCp8VwMIAMGXqXey4Yt6coFIwTpNuaO38qSk0PgOerVNKqOuf9Xnvt52XBkkUpmycRHh5KJSc9DmNj5SZ1toiSUHerqlScg4AmyTEJ3rGxBCkaXNmTd955JwmG/bFu7EVUuvrNMJlb+9ZOnUziYaaI9UEh1MjOqAb9K+OhraDgCfqgQJBVZwfVJcHwAOlO1b3lZdPjG2NMn3/+uazL9h3bQkHh1Ng1QYt77I76Dvc6fQLXr2dWiswwcz0GB3O2vD+0UkBWhVZGy+dbP49jeurpryUJt9acPZsB7Kn9kQapdob2I0HlMFAofT5Hwk4DAaoTa89noK1w2L7bHqTv79ZAnJaz4H4CZG7cBJRo/K49E5JAtN1DBw+V3bv35ExL9J1xlW7BiLMPRebYACoUy3qmoRegXV5PkKuXUMDUUEYFIevWrs/6o6i4m86XYIkTBQaZTQbd12cCcAIoqSB6v0YBSBWBLfC77ouBsp6ZnXE2AQCAGPuDftFM5Q6tbUJHfAXk3CBAYhBVSleTMFrkqSSPgmc0kXXr12av0PckR2wdCo37qieku6sz99P5tKZo0V/u3VvuvvfeVNzcffugT8fdqv2UdQBy5j/NrMFAnVtCnY5YQh24DQizl4AB52ZSKynzjn6XLfB5njW9H+eqIEtou3qahoaSnPo+9DDrgNZDyYsdEDhNmjwlvwdgktC4QwZWqiToeRMkeT7qonwnUEcyiuLoOYwmIFBx5LD5KuPl0gWJyEjYCEYXsBkaj+sw5ZuhMKNDGQ7uenzn29/Nc+7esztBTlQzw+tXDZAQ9LaC55vpn+RfJLN+RwJr7w4frb6HTWK3nnnmufLWW2+nj9H5FPTq2XV+JFOAlb/5m/8hQhVstvu578u9QZtXr1qTSvLOXTujnqZy9dCDj4Q+f+jQ4VptGR4sfVevJKZhl0NZm9QVKpQKBXTfvWOX/T+/zS5I6NmFhx98JOpZZuPos2CLrLFZaipCwIcML+9oD3Dqjh8+ciDvo0IlMfXHHgKjfYfAEw3QuwAoxRkjw2NVqn3G9Nrj0BKYEVgHVS9t6QMCdLEhRJCcAXROA0DX37UhvSokm32vYBKtzTnnB7Fb2BvnZ9sX2yJtzMZ4R37H+bCPEjMqteIC74e5ww45pwSk7t6gv6cqrmnEbwSBMAQwKwB7HR2dhUxxm+9viUrxzXU2Vu1BspcBb83b0z/WbpRJrRqz2ewKxTdZir4/AJTvUG0QL1BYZYsk+6HCDg3F/u7Y9kViYIE0JU/7yY8TIxBHsNnWQ/ImMRDHAfX5VFUkMZ776vlUN/Webtm6JdV651nfaIbM69vr7Kp2pbs7+yAJRcU+eOhg9taaeQ/2QnzgXLG3zuWevV8mbkCnRNEXe6ngsk3AyAcefCCFC/H03r1fpj8o4P/hg/H1lQrcXb710jcSB4on2MoG0AIY+xkgie90pyQ6vlOfp3gXZXzmnNkVbB41/6jOJ3M+nXP3wzMdP3o8MbakMSyHCxci+oRdIlbY8vnWsKQmT52ayjLfs3Tx0pytDImdZiBxTzl+8ljsQN77woXSO3laKP7EUAwLJacPkJrS25Ofy8/09pS2U4c/HbfAlTqzIOhWlbqs3E2HK0PLWn0lDIxLKov1z83AI4sb+brR2uxOotBDciaMNiR2145dZWBwsHRNnpLgFsIH7bOYLo1gAi3MohlAKPFhCCECJLBff+3nqcQ89tgTMUg+X8asQViz7je+8c04oaNHDpd/9+/+r/LAg4+k9Kj+7PeV7iNbPH160BESjNSWankRmtaR6aoECUhjksYeGRlNOTQShZPIGvclq9bX8OI3vhEt8jNnTpaFC+bGiHl/MyosdgZHtoaGOkA2HdrnUkHXTCBfvmJ5qF5QDI5JMNgE0ByndYAMq0ox7LNmzEgzm8/TQO7gu9z4uJ6RcTmbWTJtyeA5emXk0EWmTC2TuqdkhsD7771fLp6/kgxaNhT+9fX+lIsZhGjjX7lapVQ7OsqjGzeWTz/5JAiyfoAPPngv+28uQTMvBHUKIufSuuACKwnXpCmTw7VU0ePMXnjxG0Fl3njjjQSBSv02SSDkeZuKRvosymiSq472iQlqg6rPmx/Dn2bW8FurQg4FGsEY9Gv37l15vtrAfaGcPHUigaPp9dTO0Hag75IkSVHQIopdi5fk8yQFnD4jJNHyGSSRXeZSRhMwNTx8TqL+HmWUWjlhHDiYGJQM8JoQDrSqgmnFqmoQSX8YNIbLd3CWkl1BltK4oJeqIJRHmR/yZQ2c/UhOTyWbSfOeIhEwojalK8NLNAEF7g9DZgaFv/OekMPaKEj1pAarHL+/d04FKlSD0CTqxGeT0mfH6UhgfCaH5mf1UxiYee8D9+cZ7LX7KZmIQEV7Rxm7jX55O2evoROxOc4doyZAVk09fvJE6CKcAIfmntjHJ598qkXh2hYkctZMs44qhYmDQjO0DgayQc8g2wJ2ibJ7FJ7/rVsR8bAO+r5QCxhRnyMAuGvD+vCwZ85SZe6J4ZcgZtp3S/Gq6TFzRlGg2BIgUei7wyPlyKFDSdYa6lYz88d98jwZiJkAtjZGB4wYr8h7FK5C3VwQBywIsMaSM8EVCVrSvZQu3X2oOy+uada+sRsCUpS7BAUC6e7O8L0FR5JfwcjKVWuyVhyZ/Vy0aEmSBoMCb1yv9DbIfWhB/UQDLlRlyZ6eJCCCAUnW2PjtKPqx3841hwVda/rr2kl8z5mX5AMFkKP0eSo0hlILYM0vUUH2neyPO6cKgFaCfklNr9J46z5LdE5+dapcvnolQbqgCP0NUrp61cqcOYkVWxkKXqsRW4JKlMM7sPfOlMGD0Gv+DNVZMoYaEdCnD01oLE2/zhJUWdDQ0DWss3vLXgkI+U12EFW49myiqlbFpUZERUUuymEtKhyKxrj72t7eGoxLrtek9Fq1uooCkhkyl+MbBGiSIei/fYyMOfW54dt3KDzWvlYXVMF6y4WLaKSnEuz7A+V0990btp+9sCYASRVsz2s9Rm+blVFVFY8c0/uDwtKRPoJPPvm0XL82ECnypctWpFosofX37M0NVccrl/K7UT2dXcVZ3FG9IOyms64agGZkX1Hp2MOHH34wDAYJeW3KrkNr7SPfyMcaLP7ee++lAvDUU0+WbZ9vD3Kf5v/ROmPLH4GoqoD3FTc4J4JusYx+lvRtDpt31JZgkr+R3GFz/NmP/jxrq6IhARcsCeIEvZKSq32X89n2XKAuVmGbVQoaZTN28fKlK2XtmnUBEfkaYI2YgR0SVwgcJYoUblWV7UvAzzOnshfWjn9n78UWzndmJI2Pt4a6VrEY8rqTJ6N7VbEeNsCaOTfAQzbO3Vm2YmnuWh1EruqHJnos68Wvsu3sfgaJTq4y9/wS2+lO8dGqcXytipmfR4uLUuqwniWDXqsUO4XhpgfRXQQOs4GEniq9bjisofSkyjoKyv7EPFN/X+2NY8sl9kA8d6/p5/O74pmXXnopSapkcdb0GQGiQkVTzblxPbGF5wHKRC7ZsPaVq8qTTz2dPQW+A8RC8x0fT4/NFFLOF87nvayJWNhZpvplcLNKFsDizd/9tqxbd1d+hq9ng4ZbvdmSbewkMYPzqE9ErNPM4QMKuefW2n5Ljj7/4vOix519lew4Zyi/d3oC0fMCrPaHLj9n7vzQic3yse7LVyy7I0ku0XnscVS9SQFKCW3ZP/4ms23CcpgYmuHSxYvugGPi4yYOEDM0TI9KoZ2YfVVx9bxi88jpd1RRKJ8lORQvsH/uOF/XiGZENXhSdxITjAYNYo3c94lTp8riJYvKraGhAAziH0me+xn7N6XOMTt7zjiUCbmHp0+dLh1F3nG7fPanrWXXnt3Z9xUrV5WpLeEqcS9xmbYr53aNc8YqAj4A2q7spArgoEJ/mwVplDN8oSBFJu0wudgctN9D8eEg5s2v6B2EwaWUOPzxD38oO3fvKlN7Z6R0971Xvp+L6yA2mSAD61BncvjYaNmze2eSFxsJhTIY6q67N2RhG25rBqT19ERpBboho4RMCGSbpmvIKFReQCoJ4bB7pk4pnd21vKspz2BRtJJt23aUQwcOZSYAR9peJuSid0+hRFF5zcrezz33bHn44YfK9Rt9Zc7s6UlaIgl4+qskKIQQZLECABQzB4HjQlHQXyJoakqYDp8Bqg6KXhxO0qY1M2lUCHy34XmSmARtNwdiyFBtKj3GnI3OzF9wIYP2drRlj2w4ozxl0tTIEpooPjgwUj744INy4eKlsn7d+pbxPBJlJ88ycxY1trMJ0FHGOB7JKAodxJNjgQ4JVCAxL7zwjXLo0P467XzylDgVAaRLbe0lD86Ycqnq1EcffXxHApLh4pydBd7RMztvs2bNCFqr0iaRUEnys2YIWDvrFjnvDhTJOlE45f9TJ3M+/DOHoTLAcJv5curU8TJ92qw8M4OLfmcmk++EJvt5jgj66UJBLzgThsMlpiKXGUetoY0SUWcuw9xajaBNRcln+jzPl34izbcrViYZ1ttUB6RWYYRmTolnliwJshlPn6Wi6E+UesZN9D4dxHTlihVBsoloCGRnz50Tw0uG1fwLP+ysOIc9LS7zmVNfZf3dEc9m3WuD7PU4A8EptMa9FvQ1ioHVgejVG2wp6ExuUcPq/KP5ixeExuhccoiUsdwV535K96TMHOGIBUShvpKvjvzwSAw71OfmrZvR0mfMJXJsDUSfMeMAJQQSNcIdUP3IUI+NRvo+Nun69TgsZ6JWMOq8iohLzKyzQ1Q+BR0apJvAToKj90oyt2DRvNLbMyVBIkObXpwk7RKN3ipV3ppU7442VE6uuvaAnMv7Qw+bYbENLZBTvf8+dNfRBBz+1N6tGhw4B5wD5Evj8cIFC4ICZlL3tevZC2tSZx9RIhtMoiNZFJB7nt7eqXGSQQ3bqXzV4br6pjj+Rx7dlHWHqqOj2OPDR45kvgKF9xqs1Zlq3oVTbBSV9AxMn9abIavmkEVlraMOuRSUelAOjU0lPuE9q6pVVS70vGwIjrw/kG7VAwhraGRdte/E2RE8qNKmd+zK1fgYHH6glfMfSffu7sxkEyyZ24E9APQCAPmc1atXJVl3DvVQ8RNQZZ/tHAOt/B1nrP8tTbctIQ2BIQqhPVRxZj8qVfFmKmwSNWcu85eGh3NHqYRZI2tx6VKtQKtcCnCC9s9Eh61qpX4HTz39mWb9mKdlcHCrt+rQ8RN5dr/r/KhcuhfAgaowN5LghV1nmyVeVYmPLLQ+pfYMObTvgi334NyZ80nOK9W8PckiWgujC8Rh9/1hzwSPUFfgg2qQoKxSYC9EUMJM1N5p09PLaa8bqh777c671yilGtPte++UmrCDTistu/YghOJ89kwAA4wFII1EF3VNkGYfrCc7qLeWjUnD/ubN8SW/fP31BHAqaOy+RFnFQC8kFkGAgR5DMdvDCkHtEqySbDd48fDBg0n8SfuqBr/66i/y/9ZM873KPPBPn5FkjI0HVqF6UqSz3ipA4g++kp3yu2wVm8+eOmeCebNX+EN7yV6Lr4gCAJvFI6hKgnL3nC1K9a41RNv5YrMFnIsWL4mymbWz14C7ocHbdSA3+vrlSkvjvzonTggw4Wf7r1/Nd7iPAmz3BtgjVlm9em1sN5snKQFieQcAsXdkz/gfFRDP4t8lqP6dnRGcRqTD1PvBgXJrqAJLq1auzJ2SbB09SoUThRQVdSx9GPyd+2/vVNvtvQSKr1y9dm3OtVhAdS5JUH9/bLveYaqOn235LNRh+4w6y9dFHCugwM2ci/mL5idgBu74fNRrQH5Vu7Q3bXVmVVdXef6557Mu4s06C1KFvDMx3+BwrZaLK3fs2JY9ffzxJ2JzxH1m+VjXhuGkL9RdlfgArKLwOaT6Xim3tXJfVXaBTpSNPaez4b+z435G3MrWSMzQzMSwq1avy95hIxCuIKIDjOen2ARAmDvGzklMq5rmU7kXYo1GMGmGIc8DaKk10XaPfbe72fQEVZrk2J2KTzNGgx2b2AVguF3foXtS6PBN35p7KK6ggCZxUvWqlbjRMjHrXSvUo+1tZXz0dum/cb2M3q4N/uZv1gHphvQOVxGnG/3xhZ6t70ofF1SuXLpafvnLX5W9+74s09NGsKCsXL06/+/5Enep6FhAvFWXHdLhhWqWPxaOog3gKFVhfAu+YJR0rl6JVK9Di29ukQ7uPxTHcdeGu5O5kX9V4sbz/+Mf/lh27d5VFi9bkYP97W9/J4iZh6no/GBFYzKPpdIVlNmgTv67pMNF5ixcZKiP4Nfi4RMz+gI0JSvORuDJsJJuFEz4DjQs74MjKkuEfGS42shIAh8VHA1w1MYOHzpS+ae3x2JIlMMg/A6ezXNoXnnlu6Wzi9oSNSazOARytUJi420kw18df52N4LsSfJHpbUlEcygQNJvoYilVcuLNYD10HevkgAguIIoCGxtuz+xPw19XNZPoOKxQItUKF18wpBdJsHn+7IUyZVJvefXnP08SYe0815kzKAd6jGZGi1wT9Qfvf1h++KMfpWRtD5q5SUq29z9wf+gREqLvfOe76clpqnQamFXOzBsiXQvdatB8+xkp8nnzYkx8N9RXUOWiQlShbAaucfb79+2PcZd0QFoEZ8r41goSJ2m0z9Y5ZeeeOtiNQRBECIz6+gRwXVmPu9bfHWUraL2AjsELfSWzm0ZaPWiV48841gnCa3KONMY1lBgGPlKvkyanl6cOdjQ0Tv8NFLoqlngeyHoj6MGxcdIMFcfJKNdEuPZAkVqvaFgdOMYouZ+NUbQP6aVpyTmrEBHbmNjZVQfOTplSrl3vjwMSOKPqSOLd24H+qjRlHZwhTg7q51y7q6oFSv5QPfvqLta5RHWoKcqXZ5TEQk1VcCFII2MjAT+c02okLyYwncSYtVf1pJUr19xRd4v0dGu4oUrAoQMHghDNnT+/NcfoYhzIpO6poTbZZ/cpqFFXV/5HYYUhkxi6U4Ix9qw5z5wJ49/QubyHKsSHH34YcQyBKwdMVGTtujVl8ZKFZUj222UAACAASURBVGKnxLS9CgvcMLSO0EW9O/Xnp4RCIVgUmBPGYC8ntlfetUTM+6MapUk8Q3k7koA6SxInCogcrDPKgVtblcs6JPB8VKM4OfcAyiyornTJVkV9woSahIwMJ+D358AByLI5HwbzViU2g9ZqH8hI1tR5XrFydYJ9AbuzZc8FIGhcKmvs5JIly3Nm9+zZkz1yTzk7SQqUeWyM0mIJ/YU9MSeKgpCA8Orlq2VkaCR7meoO9HZkJNU2iSdRFs/u3tcegbGcH07ROa4V4tsJsqb1zkgSLOCd6lwePx7KTrUXE5Oksz+oJMdPHC1Xr14LXco+sRuCIXsn53/wgQeTrLgH/t/3Wg93SWDB1jZAlP1g71AzrJEgzB3PzIgEH2MJupukwu85MwcO7s8gX5UHiXxU+tDTRg2Drg3ibHzUNVsiBWFNjANGK53FmUhi3Dofvtf+ozJJDNNoLIDq1+TbHqArzfaXLwfFRyPjeyDRzr7AVpLAzqCXBWgY5ZvMayI5350zADD0bO789GkzQodytyQWp74yJPJamTqlN9VqIMOC+YtyPgBiqn4S2dBmWr1NV69cyt1RKQsl73ZtSHY3BSGCYRRYa4QBENGISxdzNlavWl0eefSR9AKwjaRvvUvmUqXSvCJ+CCiIXmo9rIEqCrvLzvHB5LSdaUI7/CTfZB3c7fvuuzdn/aMPP8i7mQ/0wosvli+2Vtl9Z04FQp/D8MhQRHAefvjh1tiCY3mXq/3XYpcEvmnWPnc2z1ftRO3tYSckinzUc889l3vnzPFJPVN783MS6Tpa4HjESB555NHESFG+HR1t9Sv1pcIk6V+0ZHESjJ6e2q8gPoHaRx7Z4PLLVbnUHlMZNCLCXTt56njOeQaSRgFWMmIOVyn33nt/3vvtP7wVNTOxlfVkt+MjFi7MOeF/sUqwFQSfQFz2RTJZgZu+fNfEromhGWMosFHuaZLkKcQd5pcb/deTIGO+2K+jR46mFw2QZO35mhWrVgVs4CucLxUe/pV/ompJzexL8ubUTnt6y7KlwKWxJErePxXcwcHSM5341Hhsa+5Fd3cS+yZeSNtF58SoCupfbGYAEYUBuAOuxESXr1RAEvgU2frr11vqgrOLgfTYC3rHgTIRXwlF+tIdSuiZc1/lji5bhgFSfZcExOerKgNr/bz7zz6wc6pL/LUkGx3YHdGXNWceNUXUwb6sp1hJj7M9T2V3FKOlzv7agU1182ZaP1Q/2TO2yDmY3NVZgbJWLCIGsq9siLjI+WX3VUsvnq8CGc6ss8EXStqGMA6u1xgVvVacXQWDlgW8uX6tjlVRTXd+gXA9gPu29lTuplJHPnM6SRM11VohmpA7kUG2N26UmbNm3BkuLzYmejC5y2iZS+Xv/+4fMki81wiKCR1l7fr15Zlnns1df//9d0vba//wb8YZBAGfg88B1Gm9V5IN2gABIJSJkbXQOKNK1Bynh/ACkRmmY3/0xB0+qRfF6ZXJMcKQN7NiVq1ZVzRRWgQNXwnE+q5Gf19FyUulmfCee2oj3e3bMbbhlS5YGLoDNN+GurSMs9I4lJrhlME6nKHZRR/f0K/JcTQGdzlYzz//9VQLJkysFJlwTTPgbEI5efJ0+el//mn58IOPwsG0qKMjo6WDI4xgQG0ufuLxx8sP/+yHZfr0qaXv6qVUdmplqiYoUXTCDR+vpU8HxgF0YR2mZP2tZ3dAuswKaNM4OJZD2ijaWVfvFNR00uSgkYyqvfBsAht71yDvo/i+Eyo6IbAINa81N8H7hZt+/FSZN3dRee0Xr5ePPvoo/63KCValIOjFvAULsi4ffvBhefHFb5Tjx05EBScDW1sBZAKJSV2RPYSSuGiMve8MurZieR2KaQAqLndXd86Cciulngx9uno1zhGiQpmFUxBM+NkVq/DEJ5Ub/XWqdqMc4n38bqNYVPn8tWoi8VDNq01/ndl7VKGjRw32nBlUoLurrqMLK8ByIZx9pVRIE2fk4qpCCbi+/sKLSSQk0taoJrs3sk+eg8ERZApo7VfDyWdABKwCYgbWWUCrQ/XhGATB0A8GI0hrR0d+F5Livzkr/h96pprifDhXkhwB5JTJ3Slnt3VMjIEdjaTyYORgT542z2UwIhD+mz6wIMQZbHulbLh7Q4JIPSmeuw4VHasBIOegYVVPRCmhmTLwvte9tzdokpAgZy801jKacw+9a9R6VGMAHibDOxPLlq3MO3F8EDN9Woy0dzhx7FhQPCouggV3QyC/fNnK7LP+A2soGYRasln2VzVaUO1s+P4MgNOA2tERUED1geNkR/TBHT50OJUuPVn2Cg11zZpVZfXaVaGNXbqskjOUJCtqXpfqYFOfX5Xy5iYZ9Me9tQ9RzDFTx7DUNGWbN1Dpvag4BmxKbAWEbJQkiz2qjerouX0BQgQX1keCihricy0Ep0ioBNraDBFMBd3snQULE7BJ5PGhnV+VDM+ov4B9yMTy1nBjM3w+/vjjVD0qdahW1CRh+NECiTlz5uescHTuWuVzd8Zm62NxB86c/Sp33/kS+PAB/ly+eDmVfYGa+5Zk4GpfAtMTJ46FkjAwcCPVJWCWpEBwJvBwBs1BEPC88ZvflCVLV6TvBV3RmTx67FgCvGpX65wb51CA+rOf/X0QUZQU554tBhBYX0HuN1/8Zmh0/s4fztb5CpWnry8BgKqjoCuDEm/fjoMXlFcxiu7cdYkte8wOqtbrN5o/f2GCrHPnzybIQ92keubdUVhS9RvUZ1Lpo57bWWcQmj42iTp74b1CFe+eFPW9Oo+sCqZEeAbwF0WxKhMscOQXU+0UEMyYmaCEj7AWElj+5tjxo6W/r87jWbZ8RaU7Do+U7klEg9rLpYtVCZT9odBIJEVSiIppWCB7OKFjYpIgyYTgnlAMu5sK7dBQQER3QPDs7KigOWP24uxXZ3J/KDZB/9EE2RpVSAEPn68njI01PV6fiD43Nla/gbuCJmZvgE6NouCOnTuSKEeI58qVJErWzPy+pUuWhdYN8Rdwi2OCIN8ezr5K3lWHJIMSnUcfebRs+WxL1kAlg732/EBf92nqlMn5WQCUKs7pc+cSdANfakW1O8Gyd+ODPKcz4L65QzVROnXnGa2j5ybWI1lHtXUXHnr4odaZvHGnWuduUJxVRXFGxWNLl6yIf+AX2HTnx+fVMw5EQIs9G3CBbyOMo3KsYuOssOd+DnBrnIJg+uc//Wn21nkXt7Dnzpo4j9+T6PgutqmxwfYifSwBqQdDqZ7SMzV2R1JgNACaKLouyh8Q4PzZ86koLl++stXEfq10d0/OvXSu2ebFS5fEZktQnDHxKLvnnKBwAt3tN9swvac35zy0z5Z6aPrhRoZL24T22pPWkikO/ao1rsHPeHYxo/s1o3d6ABw/IzkDarn3ofR36Ic0TxClbTwCAdZIzMN+jukdW1Ipfs6IM+sesZvW4cv9e5LUqw5Ktpv+IGfFudi+Y2cSLayGE8ePVVq2+WMtsQvgo0oNgY2LV67mbAwNEfSZXe65954ILblrqRYHaK+MpYMHD0fJTEzmcsQ2LlwUemsP5cZWLzy/zTcrFgzfBpIPBqgQX4kRzWfMeIO2tgqSzpodX6VSxWdXKnV7bJ54jd1SebzWR322984og0ndXZlrFkXYsfEyb9HCvL8KKRaL52gbb7szLsR5YVONc6gDTTsDnPdMnlK+OnW2/ObXvw2ro2uS0QQnytwF81OVVZVWLGn7X/6n/2YcnePlb337TpMzR22DoBhVbUL2q2+nrVJRJtb5LTYhvSutYXz596GqkMFwuWQ3B27VSs+BA+kzmDl7blm2YnX5P/73f53//vzXv16WL6szFWRsFpGRCWqzYnmQQ8b14qULcYQuMpqRwVYycN/JsCZQ7yIVXZ3Kvr17gyK6CD4v1JUZMxPUS7hUdB544P6yfMWS8MaDIg5Rv2kLlet3b7xZ3n3nvdrMPV4S5HIe0BOVJIdn46Mbyys/+H5ZvhyXcKDcGLie4NABq0Pt8KfrXJyo6bR6D/y99fVHgMaBBN2LxF5nS1GslvgamU6/w4hM7qoyrU1TfgYRknBNMjelUjAmTAhaVqtBI3HGUR6B5I3UBGJoYLDcujmSOQjvv//BHUpJ7em4kgB23sIFceYUigRpX508ncDPejvkqD0rVq4I6nn+nOCjK4ICzovqHGcX1LtbkN+ePhIGw2XzvGgpDrT/Rb9+Bi35Y3Vuw+TJQVCn9NQGa4km46qSwzALoprGa8/MWeGYM6ySB8gW9NsFUXHABdYvJHhz8I8dO1meeeaZfLfg0rNaI/tWZ0VpDJ4QWV2f9+yzz2c/OQfUt6aZ0HuRM6QoA2GOnPL585nLQsUGYuJdJe91Cv31JAp6ThgwRlDg4RlDqxocTCKUHpVM5B7MGRKwAQEE1VVAYLBcvXy5rFq+LEjv5b5rQZamtCpHkl33xM9xoERAGG7OaqD/Rvnii8/L448/noZZVCfvBcnlyOyZ5A9iIxhuaA6qM4LxqrzlflOSqsF/hBHaShJWCYU7AikW8GeS+1ROEje/Dhi0TgIaDt65FGg2jdYaMQXKqnH2QRDn3DBgDCh6UoY0EooYHY0DpTbjnAW0GBtNpcm7cvCCVP+upC75UcFcsNBsqt4kTJpLH3n04ZT+OzvJmF+L1PCuXTsiAAAsMWyxBu/dCcw9vzWz11A7ScTUSfWsWr9mWJ2zVROTKp1O6a3SKCfn7DmfEidJV+xea16KvXrgwYcCFEmM2C4JmuqJMy7B8b1BvloDbamFzZpRh6sRSfGMGmgl8L5HUsLOXL8x0JpltDDPjRLnjGpK/9Onn6UqBwhwRiviK2BGR62cfXa6rW0siY4A8KmnnsnvS9aSBE/sCtrmTxqpx0vOvoRfUuqM3LvhrgRK6MB6Ce3b2O2xVAApgunBQklCuTAzbXy8JtP8j3UPWju1J+//+BNPlE2bHk01RXVMkuv7BM6CET6DsM3Xn/96+iNU8gEZnZ0T7ihSBSU+frwcOnIoFQs0GM5fNYazlmz5Xv4pUranq0hGhkleqD1MAk72X7BtboSqun12z5uhiGPU8/jXFugF3fVe/jiL9tL9id9or/Kt9oCNiN0eGsp9sta+H2iDbiSJDB2trT3BNvusIsWmSHwlc+gzgvBUPJctiy3Vk0UNzRqdO3Mu55zN0ZAO2AitfNacUNrcOZ8rsPRdUUXru5p74S5S23KeorY3PFzXi1jJnDrb4+C+LxOATp9JEKTO9al+f1YStyhBnjkT6trXv/5Czs0nn34Upc6FhtMSiunrKzNbPaTWRjIENAVYCS6tD2Ta71qvgZs1wWdD9GbwbVU1UfVrOJUTdkZgTehFvPD6a6/l+YG4bJORBd7Pu+qbA5rxLxIlAJNE1zlUSdcjKuGTVKKoSYbYfAnroUMHau9ee3sSC+sVoFZvyLIVGXpsT6tSYA3E9eqh2fqZAMnHjqd/ztl3V/i8Zsh7VWBj8wfiO9nt8XEsklvZ33Vr1yZpIcWfoeZdtfcy1YMWhXbzY5vL2Qw8to6Xsz/8OTqVc+qc20MxHlvX1xL1IVRg/6xRKMm9PQk6M39mw4b8Lvn6Z599LuJRxAsunr+YNSCGNHirKtBGUavvaio41qZn+rSWgqcgujJj0kMmeD+wv2za/FgqFekLMkS4BRA3cRN/kZ7PCXo1exLYV398M8CAM+QcqyCidKnskj7WOiGRbEBra+huCsTxpah7qrbds+Ge+Js6u63Grahz/D7GA/o5CjJ6G3uqt4t9ZZfcQ3sgsVUd1hvGT/3oR3+ePTH+wf/bS4UA56IRHkkP0ZcH0h4gRgYyP/zIwxmBAEAVO6RoUSrt9eaN2gv16qs/je0zI0tSy7fNnzXzTm+ghN0fNkAskXlRLYotAIdtUl22psQiuqdODZAodsoZ1XrSYqc0fbYqVJIs+1NHM9xO7xAWE6YXmv2cefPKwK0bZShsp64klxM7Jraote25M9q45CTACv2fUbxrm1B2bN9dPvrwo1S3Ab1bP9+S6j+b2Ygdtf3bf/0/j6f/4LHHa1m91cSaIN2HtmRF/0tJnbq/16ycYz/f9CDkBdtqEAblCbIZhabrUa5R5u6dNqPMmDUvSiUOl/kWqBkusQuCj4f/6fJKZnbv2hmn0EhquviQL2pjX50+lQAXOk6R4uSxk8nA/fuJkycT6DBcMkUBGdlUUqGU1wSOL738UrnrrjXlyNHD4aNCEwgQUOSCbBpo2daGo3yyLFm8LAGdUrxN8z2y+h/+6Ifla888WdrL7TKhc0IqYdYMeqAqwnC7WA0a4j0FtdbEewQpNnm7NUFdcpYG7o4JSVBCa2gFl9b1+rX+oIKC8YqgTcrvMj6cn8tFuYIDrIapMxm3Z7IGmnuVmg1a+nzL9vLBBx+Wixcv11Ji0zg2MhykdaF+prlzy29+86skhrduVSfLwEOm9365O8aUs2HMGPqbaWqnfjY/zquZaA7ZJ3oAYYSQk4997/33g/RKcmoT/LQEaYK8JpkbuT2Yi8qgKoOnD+MGwzYpjprxadRl5sydl0CE44VwMLIMucPu55WjGUQJGvEJ31kDSyICemDqWvtMjk1iJhjj8PyMvagDx3ZV1LejzvZBh+IIEqy0glwOVQ+Od8v05KGhoC+CWUmjs+5n9WxAZBsFM8+jwVA1wR/fU+cYGAZXeb3uW4apnjtXpun5Qom8PZo9cLZ819HjtTpiHXyPn8kQrluD5daN/zJt2XPLwa1rpRW29qFLn9uRBH0cLpUw6LaqlfMpF4TMmQPDYEqyDx07Uh5++NEEGuyH4Mj6cTYrly7Pd7hXggrBAqc7qavKMzMpUK8o8n11KsAImoL7K7hydhk//6/0LRARyLMNggiUEEGdeyZYQw30Ps6nZmznzJfou2Ksm74YvWeqtFN7JkepygyJ3t7JaWD8xWuvlo2Pbs7nCGTSyxS0v4IG0H99LZA6wTp0yVq5d/aVs/CZjRJf7nIBpJwvy5Yo6Y/caSKfN39BS9GvytNK5nDJSdc25wD9QGVD4CHgqzNtlt2x2ZxyEM+CfjglFQaVDEkKxC1qmCNDUbVz3lBRrO2+L78MLU+gp+qHJohCRsXSXbWfEGA2OPzxC+cTrM6fLygbSDWDXUM9SVKeocyVPtUEaAAiew4Z5qCefPKx9PhRUENtkEzduDGQqvG+fV+WjY8+lqbUt956K7KiIyNjuYOqZM08GT7AgMv5C+aWa31XytNfezq23N4LCiCLqlzOl6n1SxYtSo/e449vDoro3KtSecYqhX8mwQ677b7475Qt04tw/lz6DPkNgTFhBeciUqmzZt6Z5QJISZ9kBuRNiR+zJk0D+c3+67HXAaEMBkVpboFgkh52ukmWL13uS6IIdmlmwaW/Z0JnnlMlzzwjCUPuW6s/Iv2gHe21B+my+90RkR/2kn1gD/jNmTP02vaENqXapKIlwRGEskN+z0WXZHZMIGrRSmCuX7uj6OdO+1ny6CiDEn/7KxjKwMAh6oS3akLy6ad17lRXBRcg7QRBVGzsCzuqWuI+quCgKX915qv4dlWfQ4cPhfazYf36JCzVzyxKEmfN2Ap+sA4sRgGelL4/aw1QlbA4z6Suja0AfmGBoERLXL2v/XV+7L9zU3sYZyY5F8TqJ/PcKh7ebdGSZRFE8jt8JQEPeyFhvnmzP4CRRJUf+NnP/nPADlWdKKBOrJUCaxxGwZTGNvUFDAow0lLsS0/W8HCla86YnXhFFbbOHNHToP9rWrl85WKodj7f+3dO7I7t2rtnb9aUrdIf6vyj4gGj9WPX4Y5DkbW+3eohE68RJJK8e2fnzHp4Lv6I/UVJ558feWRj3lsVDFCketSJJj5wM8GvgFbs9vLL38q+ATQl1iTely1bEZDDnDh7ScY4MZOG8tvVNvAVwAd75Fnch8oYWRl7TO1PbBSKk2HaswyWr0piKiiSaaJVzkKdCzdcK0GEF1atir89eOBgGCWrVqxMVZRKX9gaLYAb0N3RyZdmOFbuCzquRN7nqlKLb/QCiqXZkT/8/s34OyMgCCEZ8GxPURSB0QYzi6dUhcSBqNKqOWylfQtoHtbJ7IgaOQfYS6qSNwfqjMuLF88HtGQP9TD741yjmEnmFQTMvXJHnH823P7xWf5MA7qR5yYNPltP7GDAG4mCKpY957camXJrP10PZFd3EvqMNWn1GTWgunmP9ip0ts6JZXhwODEtY2Y9UXVrQUTyMlITnK6J5crVqymOSEpDxZ9QB7ZKbq1R6WgvAzf6c375j6GB4fLWH98uf/rkT2VkdLwMDg+VY8eOlN4ZVQFRTBuRjxMHPx73H9IQif7RMr6hhXVV6gWDLzjQXAa1D9+21QuRhtPR+jPQL+VVwbDNsjhkUw8cPBjUVRIg6xocGUsvyA9/8Gfl0Y2PJnuG4u7ZvSuNgpKJe+6+N+Vbc3A4DcGtgM/3f+tb3wpC89s3fp1mQc3qL33z5fTYuLR79u6JITdkVOlY4OuAKKvr44CYa3qkOz4+Ohi0zt9N7CQdebvcGhgsx44eL++3GvX9zqOPbk5QwYAycO+9904CQUjyj//yH5VZs6YlgBHgQHEqsk+a93g2iUNIsNaJZmZdTsUIolIoeyZI6512p/lNEuWASCiq1O+yNPmePH48wQynz6i7cMqsjEdVGJlSVq9bE+OKDgR9rY2xysUjKbXqPfpi6+el/5om3BIE1V75XA4EvUQ14omnnoxx/bu/+9us8dSpvWm2JFwgedq2/YugGCQYzS9QTdOkOX16b1kwX0M8FJk84cIcdIhOo8zH6WzbviODq1xiU70FDRowc8FHRloSkGNpXlUdENzVuTJfZZ8FIJxbM0gNR1NARbazVrgmt6RGL7R4uV0JzJR+H3jg4YLy4FwLltFBrJkzxslBcSNIMGlShCUEhBBNZ39ouFZGqK05V5xYc4cgUgJF9wlSXwOZqqRj/zkgZwCqzyA7Q9bEO0hC/PG7ECCBLDRE0tz0hTGg7gKUkxb9tcuXQmWACTt3KhZeds++vembc47QDSFVc+bMy11rbzk332PPIIB68aCuvodD01jp3EIuBdAG/AoKBSSMj7X1Ls449Eplav+hw+Wxx5/IWYNMovignvT3XSuL5i/M3hnGa81RUBj4oWFy1lNK1wRNtyOld/q00ju9N2IdDz9S6XKQLufEmjvf7oV1haavXbM2TfXuiGePKtLoWKXZUYpKY3CdqeAuRsp20qQ4C8b+e9/7fnpzrl69lARh7drVpXuygM6MnTnl5IlT5fSZuhYqZoIBKJ0zYm38jn+2RgMZlIsLPpZAuKkAoKMI2EJVHRvPvd20cXOQvKZvJr1846Vca1WrIrd861aSOA6GvfCZoQiZgzU6ljMFJAqYQ4rWIN2bN9KrA2VDEVLJWLmKxH79PajvH99+KzRHZ5zTApCo0JlJtGfPvvRjCEjdffx4jlbFwCRxyKPEpGNCW1TXnJNTJ06Vhx5+uExo64hzdI5J+CcwaK/VZepBGdS5fkP+33A7+8fRRbVv774E3O0dEyJdjHdNFYxC26TJU8Ndzz010sA96iFx3Z3ZaufOnylHjuxPEAVE2Ltvdzl85FDWG/MgvSfogVcu5S7/9V//dVm3bm3ABt9fe9PYmVLORHzleO6u56wJ9ezcVcit92e30ys3cjs2NyIqU6ZENlzFSO8gtBcC6Vw0VJpU+4dH8lzOTEAVvZmt0Qw1KRjIPfAs02bMyjlthkP7ewhr+hFvVLUtohWhvrXobhHDiXDN1DJ/3rzMFsHpZ2/8/sIFi3OvNMDrPQWGAB9+/+abqXRIkmrFlgT3tXJ7eLT037wZeqP/ec+VK5bmPpy/cC7Pfq3/as6h/fS8QBg0KFU6tvr8uYtZ72tXr0TufWqv+SFzcv4jnWtK/T33pvqqj3fN2rVl35e7y4H9B8vqdWvLS9/6VsA9yLi1ufuuuxIoq1CJP+yPe+G+qPpKSASvkqAzX51Nj0MV8UArn5RKssr4ooWoTKoQfa3q7IXYd8kAe+z5+HzrImAD/mXYb+Zz9Sfxevlb30mF2M/YD8FllOdu9IfGyAZIitzRTz75sKxYsarcffdd+Q72TNJOQGnr1s8D2Enk2RDv4lnc+4Yp4NkdjPY2w3Brzx4HfukSxc6zpbRpK6gVnoYm34xMEJf88Ic/LP3XgFz74s9WrVqTgNl3iN1q3/WlcuTw/oBXkunz56+UVSspyq24M3jbXktk+JJ9+/YUIM2K5SvvsDMkNtYAfdpap3+yc2LOHL/g3jkXbOvt4dtl3tz56ctgFwXhzp9ETkUMjZmEO7+OXSAO4j+dZZ+bfpbbo2GVXDx/vgzcuBmqm/d3Jth9NnbDvfeWz7dWSmIk3idMqNQ19K7OzpxrZwQYabg1UI8dqEN1sU4GAsoAOvkNvg3bgz1HUXVfvBehFr5UzONdJKzEndCQX3r55VTqKLCpCoWhM3lyVNbEMv75iy+2lZ07tpdVq9fEL9on8XClwy3KWdY7t27tunL5al8ou4B895BIEtq/Nb7v/vvzXuyfBFzVxHqIT06dOBkf7XwFcGlVjK0H9oAYlz30jipu9jMD7+fNT7zq/GAY3HXf/eXTjz6MeMa0GTOqiJNBsAQZZqmIT02PXdSTQ0uuDJ/EULcGYwuA4f79+MlTSQLnL1wYZgGfNGPajNgUYGXo72b69V/L53tWoP6l81fK22+9XQ7uP1gGBocixKVYMmvunDt9UWfPni5txw9+PJ5yfGtCcrItFYQpk0MlEfzh6DL0XkKwQ2Yv1YIoJtR+EV+Md+sw1wGDlWvsfyQpKeXsylTdi+V2oRI0sfz5n/1Fa3pribwy3Xzoq+eB+K9ZvTbGyTP8+3//72MUN27cXF566Zt5+V/+6rV8rnKxcp+pttDg/+6v/9sYtL/6q39e0dFr1xL0QFA0QzdzHwz+Gr89lGTg9jhOM8fXFi78nl174iL8wQAAIABJREFUyuuv/zIN1Zs2PVVeeOHFlM8dbEpyv/7NrzL0lAH77ne+VebPnx2VOjLamZ4+qCl6ap21cPZMnBVDKRARKKJxQJkF/FAs30uK0BA2SA0lMA7VRfH7Di4gQaIjeECfcUAgvBw+JEqpWbPic19/Podi564dZa4ZMbNqcx8+9po161JqH79dyuIly8rQreHy+z/8IX9PDUxWb2gfA6BHh6OWVHiWlStWx+AInhkaUn+auAXYEgQqYMQpXn75pfBV7af3tx44uiiI/mzdYqjWxHCioRiqXtbFhYDAULNxITg8CDRqDcMHsUDTcAnrNGRTvW/HyaL4+O8NN5WB9e+Mg2eX1XNekBzDB02tFvDiVzN+EufaGHgthmf2nLlJ6gRunh99oPlOwQwHZt8EOTXpvFJ5pa0kKedoZCRnzd3gjDk86Lj9QidDr5RUQDJz2Y8fy88yks6Ou6O8Lnirg8mqOpJKCo8XnnBr4JvfP3nqVOZSke8eaxuP2IAqiH4HBlPD7qrlqxL4MOKVMoPWciGBHQU9TjZI18CtBHbuj4DO+/jDMeLpQlScOe/42Wdb0hjKaJrhJPESYDOqOOWffPxRmdzdHaW8ndvNPOoOKg6J84yh22i8nWAYcb1/qgaMvz2rc6hmx3BxQGyU/RBQmxslaJEQWEvoEDvFmfn8BDE3rwe9tUar16wN5Q4dICo+7W3lBz/4QXnhha8nITWZHY/9wQcfSDCuiVmSLTADhkC6PBvbx+HhDbN/ztr+TJaflnMgAPVH8MLxulvOpn4dAfS69XcnWPQOPq8OTx2M8+Zc//D73wcldr4axDp0rUiG9+SdfNdf/bN/HscJzEC5oATkbj7z7DOlp4cc8Vh58IH6LgaLqkpAIiHwDSiVACqDMXeWd95+N/so0HFWn3jiydgCZ672HKyutusabn/tQdQ7Zf/NIVm2dFnWlrhEIxhgHcw3kRTP6O1NIHZz4HqqVjcNVT55suzdu68cP3EqQc3JoydSeTD5G/Xo3PmLWVOVDMGAOxnQauBGbLt+v3vu3VBeePGFnFO2BJhl/Zxn95+NGR1Bp7pZnn/hufKjH/1Z1mRSt17K0QrUqZQZfLt9e86ez6hCDrcDZqxdtzZnlZ1wF1XkzXpyrgQx7KtzMLWHGtvk0DQExe6RisHq5SsT/EGdBaioag3lA/oZGfDbo6WffO/F82XD3ffFJng2iLTABzDVgIxJ+lp9aQDCM6dO517xcyq/KCeNMiQwT5V0/V13l9kzZ5e58+aXw4eOhg7p2SQRfIA7CixJH1TnpCRcpY2YSm/uvoBKsGf+HBu7ZMnCO5LpNXCsfZjsOxsiKSblrn9AJRzoSB3PTDM2F4VOYmTgqztgps2P//GP4+8h1bPmzM2dpfQpGJcwa2I22+lnr/4sIIszyj/8/d//bcCk559/PgktP3r0sAb3/vjlM+dOlRnT0cUmpmrErvIH9pcPMVri008+jnQvv8Du+xniF8BIZ9vPsb1Au/fe/6R8+9vfvCMyodrjuySj/KJgGoAHIAnl7/y52BhnC9XIWSaIc2D/gbLurg0BZfnrt99+K35QYsn2sjH2me8TVznjtd9yVc61YBAlauOmR1KZ4HMkT8AegKvEG0X5e995JRLGqvDst2SZ5LfvcAckptOmTS2PPbaxCgMlOB5JT5bk2rsJeN2nzz77ND6erUCxVQUQOwiqgdFsBNVPiYhn4jslMgZAqzpgDqxbsz7/HZ2yKmuOxC+633xQPmsyqecLse1horSCcqwdFSdMIfbLOTKTypnXCyxmjZ2fPCXV7ENHDqfCDRBmr9Nz2OqlFmuwmShRbPW1K1fv9CcFONOzi4HT3V2mUT0NHUz8djX/7Kw5T0APMVB75KgJFqGi1naEV175fuKXkyeOp7In1lu9ZnVsCF9hTVU82AxCW/PTP0Z99FqSQmCeO81Pe1ZskV2795RNmzfHzvNZKkiCfwkJv89lW1Pzm/hUFTx7wF5bB+cC2LVv547EoSo8+maBR0BI9xvDQpIBsASKPPzQQ3folO4Gldedu3eW6TONRVgcf+dMyhdUt1Gh7SMlROAm++XftcIQo5BnSPjPnT9fduzeWX7yk5+kSrh169bQsInysA/s6IyZqk23kpDyoSrUB788WL74fHvOM4XFi5cvl9NnT5fps2Yk9gPEyVnaLl/cM87IxvhSgxmqyiuSnA4JSVdXGRociCFRlvL3Gt3x6MKZHK8qV8kAb9yIQxK4nTp1Ootc1a/Gyztvv1P+/u/+rpyjkLNoSZBXk1llqMrIOJ2oEg6hIMZiQRn/0V/8ZZIJyZL+Ggv0tWeeieb21WtXYpB9j36ee+99IGjWJ598HMOJM+/QQBYZGAZ4zux5obZA1Z599pnwtQ20RJtCb2qQdZf2j7//Yzl58lR54evfyu8+8MBDrebhsfKHP7wZg7Ri5fLy0kvfKAO3+suChVUJzDtcuXItqAZHy0ilJ4c04rVrtayMBjcwEMPhZ5ogWWLgMHheGbHLJ6gWuLlYobrpA4ika3WULmqjdOWCMXT4sc3wTyXgOgupVlhSihyvQ/M4sO3bd5Zfvf6r/Dsjk+bhaww2EYqazXPWDz7wUC6IQ5Zhb+Nj0W5HmVJGlpxRshGsuiRbtvwpn0WBDyLvnEDIgk5fhBwdjRiFaoMA0uX1/RItqAVOqxLsq6/+rGzZsjXBicPt8pMtFThyohr0BEt9fZdjQBhd3+szGGoXzrpqTHPRrX+lwF2PIZRM4AkzmH6OEeT8a3/LgpzNN3/3uzhmvysAbFRranCwNJ/R9BA0jeQuu8utwmmNBFlHjx0pc+dUOsvipYtTsbOXDLx9l7y5c+4ZR5s+hkmTUyWyzxwDA+5n3SGObHRsJM249mnbjs+TDHCuu3fvTEOjhNbnq9qhcnj+Z595LlKVwAONxrjHpqm7r5IDA7jCQR8dyxpMmz4j51RwrfoKOUWdQSfcvXNn+ersmSBJkkT8ZU3weqr8vTVtlMHsM3rAl/v3BW0in4yipqEdrcywQVWY7du3h9NubaGfkidBkOSlEZxIP8Po6B2VHkY2akdTezPfwH5Cn1Sb9NxoJM6sqOFboRawK95XL8XmTZvikCXqzo5g7uTJY5n7ISBu6EeMfj4DhTCDkW9nvyQmktPafDwcp+GscNjuhoRgwfzFCeAnd08u27bvTOApWd29Z08CQECAhA19VkDZUJqGRwZTVWHnyBer+wu8VcMfeOCBrIEz/6tfvZ4z5js3rL8rsq5oBSo6ixabkdaVc90/0B+ZfvdPxX3x4mWhaB07eqzs3Lkr72puFtvJwaPaQNsbeWXJkmqoypuJ86g71lLgoR/i7g0b4mzdn8jad3YVVAZ+QCCCmlbG2srE7u7ypy1bcp6qQl9fVAPbx8k8m0F1KxUCZwgSvmz50jvDIDPXwuBGzca3h8qjjz2ayt38BQtTkdeDJqns6pTE1US6o12P6c0ya87MJMhPPfVEmTV7RoITtsk9p7qJGinwe//998szzz6bNVNNZjMkUSpQzoc7JCCVrKJ8RDDCEOGTp2JvrQW7LlBdbG6VOTLz59XheiqSoS2V+DSVHX9ULIYHR8pRlfulCwMWhKp6nW81WXwwf++u+Oy33/5j+clP/nHO/fnTZ3OPDfl0RyjhXbxyqUWrGUi1FT2bhLjAUqX0jd/+NlXljvbOBMOhZZGtJdDQ3597K7loBHW8N1RXYsWOoKAJvtgXIAubV0crEH0YCgDm7/TEoVTt3bsrogeoRgJNtFbrS+l0aHi8/Pgvf5TKnP/mf/arqQpItCUIbKQKyq9/9ZvS1j6ewAmoaQK64BxgZs30g5356nQAM35XYiz5ogRK3Wnbju3lwrnzARF9Nsow4KypFh8/frJ06zMcHEr844wDUayXZ3dHVyxbXq7fED/MKAsWzMvZYN/4MlWGjz58P3fgz//8L+LPiSIArYAXQA1Up2eefa48/cwz8U0//el/TvySak//jfLNb76cMyX5ViHQz8x2CUgxWNhHdjAy1vPnxu5ih0hA0MjYhueffyEx24Xzlbbk+eq8qVpVdeb4Dv5NorNs6aJy4uSxgKUbN27K6ALAGHsmtquy0+fLr3/9y/Loxs2ptlWffjH3KEOKQ6NdFF/irgKF7CfQFogNeHav9ceIrfhBoKff80fV/8K5i6X/5o34r1RGo+52uyXVXWPOhsLbUDKdOVUI7+WdahWUOMytyjSaNSvxw+bHHsu59V5iPuvRnFdgDlBGJUX8FUDBYNv0n5DVH09SLqn3XHyiPWDvfK8qOBCbPQxj5+zZ/Hc9v1OJNEyeFOYAQFPSDXgE1NozibSkQLVcnPrk00/m+99447eJu/SUsf03rg+UAwcOJrF46umnWuJcWjqq3wlLpO9aOX7kaHn1579IEvav/tX/mkRIy8eM6dMC3kXJt8XoasBM6yDOBKj5b02M2cSegDl+Br27MgyGQkdtxp6w8RJZTATqmX6PnxOPOddsiKQ9cSoZ69YoiP4btWWFRDUbydertFlLd4h4A3DI52NWAALOnzkfIYJ9e/YFfJSI9g/cTKyMbfXZlk/in9sO7HtvHIo2Y/r0HDrNUTK3jrb2DDLzZQxE+L8Dt/JFDmGULFrl96aZTUBj4WqDW5X2gw45oB9//En5/e/eDG9/1dp1CVS9JCOG0ykbfPGFb4Qa8+mnH4ebLYB98smn891QFShFz9Rp4eM/vNH8mv7yxhu/zqU3RPSb3/xWLgzO5Befby2/fO0X5fHHahOYzXMRKfpElamjI1lwKDY3zQLy3gZcmdFRJ4W/8ds3yudbvyibNz2V4OGhBzclkMEDh8QwtgLYH/zge2Xt+hVxuD7XQTNXsvYIVKUcgYigg0NTxmOYBA7WzDpArW18JsD26uG5kcTR34cW02pM9Dv+3V5Epq8Dr3hxPsvvCE5mzJyeDJsD56Fc8qYnQZlZ8MAJ0vcfHRnPJVI6t++PPropE2kleGPjbTF0Lon5Az/+8Y+jevT737+Zy2fNSGHiJUN3OZQ6c4IyV1/K/Iwijj101R99WUqinPTdd90XRB1aLNmugeHZfJ9LlkGekb5sK1u2fJ7zxIlx6vojgnZNnXqnB8UzQJ2C/Kc366ucL8ZJEsaQb9+2PQYXrdFMAkEdR6xPiWW3DyocDX3A90G6NFDOmsmIGKZakiC4yOnBaaG8LvSePbsSlNVejZG8M0cs8UA3Q+G8caOZm9KdQFy/EITKvjIcDDBDJZjw/bNmz80zk9JUMq6J9OXsPcQDeiypVmGiwAJSUumxFtZA1URS0jMZcnIuVVVJVGbUDJll01OGbg/HsNoPlAQN69CmG33X4lh7eqfn3EoaGCxnTjleRXXPzp1ZO/ssIbK31lrQw9EJelUYoMaZ4B1O7q0YI2dfctS8VxChs2frxPfFVUqeA9BYDc10jzLAsUXvEcBAyiRjyvnu74cffVR6pk6PI4ey+0y9GvpviJqYPm5PVq1amXPhvgjaOCpJsXPovB44sC+UTYkQw9xQnPCW3W0oF4f/2ObHgkIJpjmFVHGmktw3S6grd5Vx4Rw//5xEf3uCAOtx9MixoLM+h82pyRsEf2aCA84KLcUaGMLIUfm7GoRsjC10Fgm9bN26JeghOzcyNBQ6SFc3CeZp5ZVXXimPbno0suULFi0qR44eSrWEPXRHBYjbv9gexDXo4gR2ZUmcMoUgQBD7IhD0R0VJpcdzSUhV9/DpPf8yCWTklqlKtlWawhh1MVSS7vK7374ZgGvlmnVl6xfbypf7D5SR0bE8C0ra6dNn06szOjwS+pUgu5H0FhRQ8VHpci7nz5uTAHpyj4TGPb8nvUJf7tufRFswOGnS1FS8+C3OXZL+yMYHy8ZNG8vSJYvLvPlU9Ew2r5Udz60Cf+TwoSChtYJq2GYVXxAUG/wsCamSqbfyexHAmDo1CVZ/X1/AN1QbCfH8OfOCLlI4TIPvyEjsWCNGwE/wtTaWPUBTnDKLPPGEIOeoUpk/NKGzHDoIEZ+YYFpQeaOvP8Gz+UxHjh3OOSY/3JWZGtfL1f7+cuDLA9lXoiSTJ/WUQwcPR1Ic2nvm9NnMLfKZgg6qeSp+kHYVzqa5vKpR1r4Vtor92LR5Y6qV/+k//cf4VaCEn3d/K8VdEifhu1Gef/65cuDgvlRX9ISxo/yyu6ISI9jDDlDpY5MF6taYPUETVhUHSAl82Em2GCDUO70n568ZNQCkFFhOmTy57NqxI7aYAhOFUM/09ltvJSBS2URDDaVv4aIEuyh+/+yf/fOAqp989EmAMP7YuUTf9PuYKc41AYxFC/TWDad3R0UOjcj+A02AEKhdYhmAXSrU/deSFLAFqMIPPPBgPrevvy8JjphCFW+01ZPW9N0BBtlea4aSlB67+Ytaid+t9DIvNoycGuvIcHxgFRS4lHOl0k20xn97+mtfS9JmPcUYkg9xnT/nz50py5cviZiOPhKBNeYF+/vpp5/EPxoajqpmrYAWUX0zK23qlCQOKPP8J7lk8Yu9cqf4A/GP6sfpM6fL9m078lzUv9hJwJe74b5hqnjZsbF0zqaSw7YlAcwMKaqHALje9Olhs1h7scLcufNj1+fNnZtY4sKlC2mbQOu73n8zasJR0r09GjtqraxpRn8MDycO3v/l3gCMzRgDZ3B8jMIq4aKB0PqcCX6kDlqv6mjuF99YaYmq1tfuKDjqh3MfKf51dU6IGIpkR2zAdxA/4OP1rT308ANZTwPT7ZleLPaLnbFm7737bjl+zHDmsfIv/sW/LL3Tpgb8d17safo0p/aUWzcHy9YtW5MsupO+23kjbx1RmytX43/FF75HLx3/hc3Cr6r8WjvxLyBHvJyYwgiZu+6KH2CDUHrtMWaL97bvlcZdqcHpb+6dloQxcyjTwtGRONHvSWjEM02Pa6UGD5ex0dqCwD7WcRtT44vFa/F15y6WV3/607Ahnn7qmYALl65eSTLPL5kjmZ7sv/1//7dxdCcHHwVMsDC9t7fyUPsrbYTBsKGMXDOPwoNYGIGiB1Hyc0iarH7+/NrEDBWCMCgFv/fu+2X6zJnlnvsfKL/73RtpNsT1NHhTUiOwshkyaZ/rwAv6lM+gj1FPmb+oTqO+fjU9RA68hYcQkSsW2AoADCdl5PQ6+OwMZxqrcosqKQL9qVMmpfTHMPgsh8N7S9Ys6q9e/3V58/d/KPPmLCgLFiwqAzeH43CCJt4eDrIwf/7c8hd/+eflmWefLO0T2svevbvTYCcA5swE6k2G3KyT4ExJWyCiX6T2RVzPJZDo4KIKKhgpgZ6GN4GQy+zvE6CahXPuXIyT6oKAA+ptzRYuXhBDLyiRZVvTOljTJPq5+WfIsXLlqz/9eZAsgU6d2UL5blo4nZcuXgmqryKkgVHSaa2vXL4Uo20G0ZWrlxIcQiYYDYH5eKl0D3sDgXRIHWSLb12ti4B75Yo1uQwugQRAORjC5Y/fcaagx8rSKoIb7r4nl9flaJozGdj04hgqePVyLp9z5787W84rQ6y5UHKAw+rSponRAMxufVkSElSziual0byvymc+9NAjOfuqjE11oTZzVoqnRlkJQJpy0e527oxTU7L394JtBkop3Z6Q4d2/f2/laE+bkvlAzdDceslJOXZmDQgAQDCXLF2eCitDUOVlGdw6KFOFRAAzbVqV4DQDxh30/gyTdZJAR4++71rWr71jYmgVnZ2Typlzp/PcHRMnxtm514xW+nmmTC7HDx+LQxP0MsZmBbhjDz2IWrqu/P4Pb6YPoMpj16TW90HaFi9ZWpYuWRKkTvIkQH/99ddC9evpnZqBio1BhKCpOArkOTz7yQFBIiVKnPG5s+eT6ECzqzpeCTDDcEehsHtSyveSDuIV1rKhMp07e6ZMntxVFi9ddMfpcpJ3bVgfNSJODq/eOmeO1MxZcaKcMvuItoNWovLgvAkEo7p2rkr6ujdskLWH+npHQiHK4xyg30MJ2L17T/oKJc/OPc78uXMXgrA3AbCgRnDMNrgv7nD6aUYGq9rbTYP/rpVvf/vbUadiS9g7PyugVUFl49AkCBFAsJcuh74Nlx/84PtltNQeJoi3oMD6ocN6dlVPfzd71twIEEycUNUi3ROJM9uH0qovE5hkr9xxNmjd2jVxZAF4OiaEGeBuCOrs547tO+PYNcaqbB7YfyhCL+cvXSzD5Ps7JqTqI+FZMHdhOX0S7aCr9d3XA7hJjiXjy5cvjd2ZNWNGAplFS+aV8xfPlaeffCZI358+/VNYAKjUbYUDNpfrcnnma08nAeq/UWV1Jb0bN+pjWpmEdxK1n84JsX2SxL6rhjFeT4CKZdDuPC5YUPByBO+owGx8lYo/nbO+cF6tfgHMUDP4Rb10glN3O6MHxkdDYQUQR2JYRac1GNS/A6b2Hd6fBD5Dqm/qj52cKq75ORq3e3unp6ex3B4pO3ftSrDvzguGPefZ82fL3n17ymwAZufkPLf1gJR/8smnQYQlPHzarFlzyty5VW4ZXTr9AZcuxY7Lv9w3z8hXST4y1Pjc+aLayM9gVqimsdsCkUjpt5rB5y+Yl894/PHHYmOsY0YKzJiZe+K8sF16Hp544qmybfu22Kko282ek6BXPMB3OYd+1h197vmvJ4ivlPCbAeAkjtBltpbiG6o3e86PCbQli2ZoWR+JmfvEVrIvZpOwF88/9/XcAVVazAvn13vrO2ZrfZf7bMDnyPBgYgyyweKciMdQytNXu2xZerb4G3dL0C2h0jguESLYpKIqwAX8omx7L0keu8IfRyJ82rT040g83Wvv5T3qkOBLqRhaz0mhSxL9qcCAuAP6LnUmPGJvgSviI8mpM01KmwgHdN54D7HVkiWLUoE8eepE/A21OvcQ5Y3tR48Uu/ClEmxBvT3M7LDZcyqoMFpnyKhQ8FGSVncESETy31qLS2rf4HjOlncTa/DD/Mfo+O1UPUPjbg2+RrfjJ5wv4BsRkgqETM37uFuRO888qa6g/BJtvd5UXdvaJ+Qc+HnxiTXyHQJ4lUbnWW8a3xqq+sDN2Dd2zjkT57jnwAECJ8CWfV/ua9H/apXWd9q3waE6/Nc98J31fo8FCF6xfFnW6Xr/tSo1n3EZ08srr/wgye6hIweSdIRmN2VyesrFPRJZ9xgb47M/fR7Q9F/+y/+xLFo8vwzcuhlgT4xonVHBOycA0Sm+Xir/4T/8P6X/2tXMf3zyySfC0HI29ZryYZE5nz//zsy1/9K3T+4ePVvxQrxWCwLuFV/EJrnf7pEYhb3k89wt5wGjwT7zEb4nKp6tIohzmyQZhW1ab6qH/GYGjmZ0h0oYUYP+2E9+M7MNDxwK8Hnrxq3yyccfl3lzF8R2SM4GQ1G+Ud5+6w+lr/9qgLG2V3/6b8Y/37o1BwTt58H77k8mjIfvsgv2NDXj90lWXFgv0Mir+sBGlYSxU12BAkBe8K5zUVatzmF/7933Ygwf2fRY+bf/9v/MkCeI6UMPPZgAGZrEkTEq9cAbdufCTEmFJOj4nHlxWJArZUBBqIRDoCMJ4mgdPgoaKBVoFLUhtPI/LRpO7AcfflDmzJlZ/vIvfxyHp2FYItWUKiGpH37wcXn77XfTtDlz5pzS3jYxa8L4h9M5BAFeWr793ZfLc88/nQDfxQ8KPVHDnCCfstpYAu7m4FTkSeWhJwbJrU0CMDzUatozNXsk7yTYT8WHlvqIJuTRFoJSK2z+NIo+AqTwOxfOi9GBXDTCEZ63Dhusc06ss3XZuWN3lNgokkikZs+em6nXEqHtO3YFdXrk4UdCNYLSc1IupuqNxEzCSKYbyqkao3SqtCsgktBZD0aWY3SBM2Rq8pTSf/16GRwYCm2AMa6qWOhYM7OnjVa7ioHgSCBstoJDjjsvIRFwegeXCZpNnvB7330lyA4nqcwuKFJatx4cOATP73BOyq/WVmWH8YRs+1+DTDi7eKgoLZ9+8kkcrb9XgWQoJTMuqrMLXU0fTWtGBlSzKjtJPEwHp/z0cL4LyocONDhEDKLtzlRxlZeGlhjZ7YGbZU0EAky4rvOZoPccl3cXYAmWJXcoCwyMqqLnQvFjMJwbe+/MXbpwIfu0/8sDWVNIN2eGv093XmJife2HwDql/SPHyjvvvFXWr98QQ8VZe8/Vq9aEavXW239M7w9HkerlldqrxGl5XoFa00RoPzjLbdt2lQULZiYRhSYJ/vDpKa64D4KSRma+eRZG/tzZC7Xhd+7cAA+cneZR5zEKMdOm11kaEdQ4GYPaCKxQQGIvyOjv2bMzgcbqNasi8+keurOSbAGKPXLWiXywDWh0aCrsB4SqluvrgDRKjpEXPXM2ClgZgFba8xxAAWgfhwOt5tgJf5AEtW8mkZNx5vQFTiqUEir2i+F3h+yfBFhQpkKbeVwTVRKXhfIiIHT2SexyApA4E6VV6O25aoc+Rz0DqGubN28sM2bVOQXOhyCO44riYutdJdgvf/M7CXgEDCrfhlJKXqytpH10vIpW8BXpb+kiX7su6F4UJTvrQFd0EcmCYAEtTrIMEZdkdUBoI8YiEFTVrXRcCperV60tn338cZIA653eupbaZKhmHW0JNGfPnFUuX71YNm5+JNXlVSvXJEB/95330ydEKYykt/sHFUVL4ay/+upE+owefvihBGMan++5566yeOH80tndmWq56lNt9C9BqvmBCYYK3riev/dszqpggY90PpxfdnxwgKT4YJKZ3qlTy6Xz51pUldb0+MGbLeaEqr8AsyY63rU2Ng+XMxfP5d4LeDs7u9MDwZbYB31jhw8fKWvXrS8zp/VkD9xLNkTwf2PgZjlzriqaASnIEOsFOHnyTNny2WflxPGT6c+RaEmYRm5T7yILXwfMskN16J+hy3NiQ/nk+PoZM/OMf4Lw3+hPtU+1QBXYXbZugly2MuyCGdNyHzQbsxVs8Zdf7s07Udzi11B8BZcvv/yd8tprv8gziBlQWtlt6RL+AAAgAElEQVQ7lTyBvmAd8BXRhdNflScefyLJg+qifo0AVc4GenhXVzl+7GiSbVUSyZpnUhkx1PXJp76W51W9leCLCwSIelGJ6WROzGxUpzr+QQVIhVDMkuGRly+X40cPJ9DTcA7gUmn0WSrXqn8AE7ETGpNKokGcZpJJDgEyqmr6EwgrqIS4H3olJTpisgAnt4h5ULerKrjLliyNjfA++uKsR6hTKOf91+JH0wNxszJCxEw5FwayXrgQe4Wqag/dVSAkmyrotnca5tF865mq8tNh9ET2ujIA3Cs0Xv9cKd096SPx34BA7InzJFkghpNB263ZTnwq+4NufvL4yTqzraXQRz5ZsCpgFyD3zOiJEitbxqdj7LgP7KPkHHXx5HH07km5e84X+quzq+oC4Fi1akX++113r08g7VnFNewz4So/K5F58smvpbp74tiJMjQyGBBA1UUVNT1Cw3UGU3rSbw7kM32vqo3qENvovzkP7B0KM1spDsIwYYNU5TvaquIdn9WIaDg/7BtGjarI5Cnd2Rd2R/zB3wvYgWGz5sxOLDWtlzR3pUPfunU9843c8UbVz1pNbBfXry4HDxyOn3DHDHkXt9r/WlGdGnvjjmaemTl2gxWgzlBVcxkjJy5Rq77P2XRWM8R7UlfOjc8DLlZ7PRI75DPtvd9XQRRzNfPoKs1RBVJfXxc2c85cbQG4WTonour3xEcBT6O01tWd/bePaMYH9+0vn376aXnwgYcDxAOXpAqSW/H/ls8/i/ph2+6dfxhvEBOOb8HceWVa+mrqQESBkGzSgDGGxX9ziC2+oECwLeO0KYw/RFui0zttehr2BLOCKv/8zjvvxig99Oim8h/+w/+dIGfD3XeXC+fP5vP0tzSNljUAPRKURHMg2oN5Lsp8SoaX+y7H4cteGXjokuSK6gnD5bBdvngpBstCQvFqojEpCBvpQEOLUM9UJiJFVeoih385crscPXKifPzRJ0GSNXSjzUELbbQKkezegL6HH7m/PPPck2X2nJmVD9jqWbI+Dkwj92nTJTD+PkHVIJWtquQhSJUVo4NV9YuKEloXPSzegZGvB+N2eNMCGwerOXiCAfSlJUsXx8BR02rQ2PRQZebGxNpwZ0q2oZ9dUyqlhtrHzh1l7Zp1KQlTvzl56nTUlCg0vfX2W7VaFwCy9tqYEmwmzebNm8tTT1WK4fnzZ4J8WEt74x2juX7rVoy/zLwmiZSQ2qI+JXgTGElQGqRPMOKiMXYoPI3ykOFinFyoRkODMQBK39u2fZE9dslrNexiS6J8Xt6boUI1gxT4PhUdg+RUCxphgcqzJvVYFdicBZcTTY4ioLNrL6Fp3i/Vx1u3YthVEyRlTY+TZ25maEg8GAZlVc4Y8gIl+/LA3jJrxuzspwseFHJapUUJcKsM90OZJQIEcO4bp8MQOPcSGmcGJUlFgSEiNpGSfC/RhZoM2ocL5y5kej0Dr1IkALyC1nWtL1QOyikSUf0XkoY5s+ZkovuO7duCBKMr+HyBn3WRVJOj9S6qpoePHA4y3sytkhxYw6bsHlrWWCtxmCi47klw4GzWitzVnAv0UPeXE+LwOUYV55Hh0fQqCXo4KgAKyobEQRLlXFdncrkO/438b0+Z0NGe5FuPRxWW2F4WL15Yvvu971Z6ldlTHXrdOpKUSDA5fRWGNEsbYByueU2y3DuOBpoqUIuYy+CtNOELNK5cupIAh72UJDH0zRBYQUH/tetx2srwgmcBVDjN7R1xnPfec2/43xIMtipSwLNqBc8UbE3x3/nOdyod8tq1oKwSKWeRoiLFMuBQBXgMbC2RmdYQTlXpvgfrsEBVRRSSr059FQceue52VcNLCY4EHBIZM7JUKNgtoBIUr6KQ7WX9unUtFLUtzaDOXRpxO+pMGIHc7t17q2LjyROhlXG4ekI4/9vjY+VEhkEbQouWa4YFie9pZd+uPbFzadSfMKEsWbw4KKik9/JVaku3y2wVjlvXy3PPP5Pnig+YOy/CCl98vi1UacNPVdkkVN6BXWJrARYCG0EO6fmHH36wzJkzI8kQf1YVhChIqT5eyUBYvZ/WuyLBtRdAAO4zNd6zIWij1leQREWQwxc4CryHh4hiuAe34/DrgL2qKuS/q+Sh9/AVl/qvlunTZqaC4c6hjvnnsdHxgCvsnCRJ000Va6jUKdST2zLy9jpUuWfatOpnenrLkcPH/z+m7itI7zNLD/vbAehuxEYOJBEJECRIgAlgzmE4Qw4nz05ceb22fLNSlcsqyxe+UrlKLpfKV5IlraW1Vztj7WhnZneGQ3I5w4DACEaABEnknNFooBudk+v3vN+HVU+hhgS7v/7/33DCc57znNyXgQESv0cTQHdItk/UmVuXei/n8/m2UNGn18SFvfGcAmx/r19I/1/XjI6sTxDhdnt6ff69NmPXGWoAHT9fFcxORo48lYaW1txt9x9lkq3atOn28sa2N3Lvrb9Ebu2aG0PXYR8qTb4lQB0kHSWzIseVGSGZkDTxBYJPrA30sMpoACro5dQLNj2f7e8kNJIflS3rZU/53iq935qfrapYtUqSxu2FC5PQDA8OxOd6LwOY2SG2wvsJAvkdvcdAHX14zYHi7r+gz3lHxULLR+e0dg/c/2AFpi5eqAEz9UM9TZJdPaYNOwcwZMvFHALvscnx2CH75MBI/vgzwTcaNCBJlcC94Tt8WYf0NQKZybiPj5Tengt1vtF8a0rG2WDQBfF71kKCVxP7ZbGFgDZBtUoZ3yr+E8tJEFU/0IiAaG2lrXz40YeJyVQ+2U+xjnVVlQrlcvn1seP+GX1uolD660q85Mz5TPsTielRM106y6EDhwO8RvAH2FTqnnkWym7nL57Ns6JPd3bow+6NrVYBEjf6/9rfOSvAB2Vad9mQVwAPUMz8onfefTuJk6q/6p5103vs96jUu5vOPPoqIJS/iHCNZHPxkoCBtVVDL/Sc9PagnvtnzysGaCoHEtzycwJ878ru2jP3kt/073fccU8k/oHvi5csSFXSOvGfAO2DBw6UE8dPZnaRIgC/TpQH9bAOmW/J3XZvqnCC0SMqgpW+K8kBlLgDOVONOUZskWeqlbQ6t65WcCtoFnrd6GhsmTMbuffEc+biVMlpQWHtiRxP3pD+4/lz4zOb1OnhIRS3yjJhTwICt09PsnPxgv0dL9tefT3UUInOo488lmrz9K6OJPbvvfdeeefdN0uZmigtZ059POUlrn2Q5qPmPJFpbWlo5xwsOqPfzPzq9N3KaXTRmlUTg+JqwzT+7VgOHcMIzXvlld/ns5Ysuy6H6KtfeyaJTu+lnkj0RT3kUj2gPhMih+depfquhOpmoJVLwCgsXrqorFxxQzJpB1HVxWXEdb1t0+aycN78BMUMVrMa4jC7/FVl5lgkU82amWpUIWxSVZdpD4L89y+/Ug7sP1SGh8fK1GRrDmeleXHK1EXGy8rV15dvfuu5sm792hwGAap38aUsbWM1yDXlZB0cjvXIEXK3E3lmwUVkiMkrXzVV+nSMqWpIHX46Wm65+ZZUXQQ3EFsoHaev2iEgkTDpGxBAKPnVIV9jlU4wWJMeFRs/bz0EaIMDZuMYYtlf3njjjRi3DTfdErrOvgMHI9WMN42z7DmUZitVh/rTzBwoKBZOrOD42LHDCfwFEhJniLNLUdFGycNY0G9I4MyuOQk87Yfzow/LXgoWoCCe2RqrLjjkjJHKgvVTNueoqf4RJKjiAaOpmrh4KG/OahzPlcsJTDlphssl55ygfi6jPVcB4Nxq6bYiEs3GSIbdnkJ+GbqNG2+JUYlhNuMB/W10LL/D7xRIeCeBpM/2+yVASv4qV6SL/Z49n36c4E6Pj9/nzDCejF6Tqyw4kPSiwPlsXGDOMjOqhuogQe9+7vzpoERQDwnI+Qtnc2aaww8998jQSIw0fjIFIef7zLmzUZpCe+iaObOcPX3mGoXCXV04f35oKShWPp8BtZcSXsGHisqSRUtzVj/46P0oIPm9EkW/O0MtG4NjK/LfGZ17VVlnQeDv3b0Po84xSmI4hirNeS6JLKAFjYVzFGDoJ0Ml4+ibzf5RO1p+XRzNufMXAh7U5uKJBGAPPPRAbQSfqBWCRx57JGIIdVr2YO27am1LUuDfa//PktgCgRNH5n5wWPbBeRbcx2ZMQx2tghSem5Nz/1AMrJ8hf6y7SpgAh7pi1ADHJzPQrw7P5fRnlFUrV0ZpiPKRxErwVueO1Dlj991/X3n++W/kd6k+NRuBzcxAUUBhpWgDwOAooFtoWCRizdl4/KknUsFAX0F7Y3MFVe7yxltuzdkU+HEwm267LYmOOy+ImjatrUHh6IgjDO++wbFOzw8Ft1LSZ+P+CiQ+2b0nyl2SHM8KLHDuh0cnMtDUezXpo3W+1fTsdf/lSiUUeEsGI1k7ozMIYwWkJkv3nFllYKg/aK1p7FBe5wfVmY8xYHXBAmDH1eyXL/eZ/dZc3NWFRlaV0lT4Z87oKF955isJyjljIJ6zKaiSEFkH+yyAhVhLUH0uerFqpYQcAu1OU3dEvaxV15vye4av9ufs+lItC90jw/aE7/Xv+QRrv5/M/4rVqQqyGxBr90kA72ciQjFsHldb7uxyA3THxwN6XB0czBA+tG/BKKDIs/dcrD0iqoj2w7lUMQZYqroL0FSKfLETqrjuD5U0foytYxckgnzOzFmqM18EUKDUJyBWgREg+f4EkDMlyZW+g7bJ37EXEjv3iX20dgJe4hHiheYA50oHm5sKAnsriRCwx6ePjgWtdscFo2KR5uwR0uTsFDql/+ZuSQ4v9pwPWHLo8NGAAGy0aq414dME2mSjIy0siJuYzO9CfUYZkiwCHQCd7D3/ofJECKcqnFWaF39Vh1efiu3SeyFIZ8PZOf9szfhM1UxJm2f3s5IRpwHdi/1hJ5xH+w70nNbWnvvKpusL6uu7GpbEVOtUfB9/73Oain7iNEmjvwdcOjfQf0mUpAmIVn0ditJgGR0eLh0dtWen9gb25hxIFtgbwWgTyJPsYx2IOwDT9s46YbTUfsvT8Z3WBr2oOWvLZ7sXYXAsWRx7yv7qt1GZqkNpW0tL21RZv2F9qHUSQhfFfgJoPvzgw4ihEFHxbnyJvlFVKyBm1nGqlDff2lGpzV1d1wbIs+UBFqmKGnA9PFyHSnd25kywNZWR0RKpcn4HgC52si/uq3PwzDNfzX146XcvVYrpYO2fZRPr6JXKMGqqI0Z46SLgYrIsWbT42mwglV9VNmfD3qCTpY9q4YIqQNMYO6H/Bkjy5RdfRn7efklsnnzqiTwrvxaVsdbWsv/LfeX1V18vd951dxSOsXbE85J5cVPKuS32wFDwOmtPTOH/2RR7kiRoWgVewlZoraMU4sPO62WeGX8gqWfvraezZ89d+uuWXZc4Xv7gPHgnPoEtEiOhsl7q0UPbW9bdvD4Ah/ss7lUZvyBRpNK6mNqc+z0Ye9Z7CUtgqGx/bXvBSBMj3rzhllDwR5KETSapPHUGgDNQWk6f/GjKi3EaDmcbRM43FgE/znRthnJxqwEazKJU+cjBoA1QiGvlr3Y683X6KUOJy2w9o/Dy0ssJFuhdM25PPPlEWbd+XVBdPQaCV7QJyIfAxKH1OyGahmJJGiwO6gL6AJlKxtnPJZBdvCxI9fETx2tzIZrEnt15HsaMIbFBUG2LoHyO50uRiRCBQ8L44na6ICeOny4/+9nPypef7y/t7R2lTLal98Yly2wc5cTBvrJi5bLyRz/4XhRLGAZOEGUqZcCpyZQi07w530E21ZuS1dI0mbowaCicr9KoDXW4zKEQxDJwHI8gQ/Upja79fQkEJF2yZRRAAb3qEsqZ8rumW8YwMpWjtVGOk4SsMAwOpN916MDR7K0L+uKLv4vTMyTRem7fuaOsW39TufmmWyJVzRmi0OzL4K2OcuP6daH+eDYoTS07jiYglulT9/AOHJhqiiDXWiSRkKGPCxDxQpfFqTTllmXljBWDoaGRgMGp0ydS3VORcv5QOKyfPWPgrCtu/yOPPJpgllFivIJozp4dh6UkL1DTYMexQc6b8q3W2DlvTiCvWv7dQXAFztXoo4sciHSyQNDvlPxYKwkZiV2XGn2TYZUgcmbNmQyRHJ4qkQBevXpVmuRmz5pTxSsmalXB5RUYZ97AWKUuAQz0UUhg/HdOR4LVrJgQNKC0BDV0dqrUOFUfPO/aUAl1NkVYNQQlTeCHUjQwPJh3hHxLYu2hINX6KJUvWrAgzf8C+a1b7gnNQAMzO+B9Muh0BhpfTxmfGo/jhEj7/fZNoOUdJCF+J2OpF+/EqRPZuziEzBmqCjD23Gdak8qFr1LOUbSZN7+sWb02yCPHGsU1lL6uzmtDDp948qmgn5/v/SJy21cuqxLVqtuGW24qp06eSAXSeYTmC744F3NnBBL6QCTOktJKi9MQbwinRl1y1K2hdgpUvKM7Lihzb5xHhl8jvOTE/gk8JVyk653bSn/TB9ZeNtx8c84J2o9nNSwOaCAItDbuPvBCtWbunFlBW0fHRtJYraGY83XWnEn39/rlppNPz5C/UydOJdlhy1QWDLPzjoYwP/jIQ+W2TbemUR7ql+T40qWgvgAYw6NVO8jHr1m5uly6LAEUjNceusi+dmjmrYqbHBoHc+ZUTYjcUVVICpjW4eChI7k/gIiRUUltZ37n4DBqLorteOyTPqU6sNY+ry6jg7X6IdBSTXZ5OHFBNrVMyTb2wfgUKt14ueOOzQ061MpwuN99970EgWOjVaSE8o+gwDPVxA2QUpFNSOfwCJBuRprmgWuG+XHMoW40/EJVEhoNJU/QEAT2+Ins2xeff5FgH2gmIFZRdJ6AK9TWBAzthEIa/jaVeAFEa2uVpp6oSKhgKjau70r6uvhWgWqkq2cSKGgLsi+Iro38aFCnEnxn/IO+GlSRhUYLLEzy4r7u2L4joIkkAJDm/l/u7Yvt4S9vvuXm2FJiB94ZoGAdMBMEt3yb8y6JcY4lzs7Ea6+9lkBWYFl7a3uuzeFwnzffrhH/huzh7t0fB9xSIQHoCGjZKRUJtt6ZNjNkzdobcyb4gZpgSzbRuakc8rFXItjAr9s7wJ7P56+IAABPIxZ08y1BwdlI6yjBRV8+cvRY3qfOh5tdjh0/GlsiGUIDVRXil5wXFWl3vVbppqUKw65YYwqKvsQQqo0BQNJrMjt3RmIAuBPHWJuwC/orCCEmELxF5MP8Qgn3TMBgDcqdLWMOqHC5x2aSHG0MVBVUZ2hte3vOorYDvUmklNlwPhdaLxjN3KoFi+rcqggu1SBVkiVhcaaBnQDeDK8GIi1ZnFaFZk92cxCuWMzf8aneRwKK7s9mq0JLNjEEBOShK0bkYCrAooB/zuzuvG9Eiy6jgM8sS5ctTRLDR/F7kl39WmKYjpkd6ZWsswPnZC3ZLfaKAMvdd9+d9yHz7ncBOcSYfAQRKpWl119/Le/l7521Oi/wcs5ueim7uq6JRknMmn5UjyLAVNBN7Y6PBzSrFAjkJbKqdVoB9n76WSpZ7ib5ZgCc2JitZM+tF3AdOMD3WW9MKedAv6W4CsOJPdOjRsDLnUlP48hQ/huAoCa4l8prr72e/ndr9PWvP19Wm201fVrOpziCDTh+9FjZ/sb23BFzA8WK7Ld4RA+WWMhnYAa4O9aRKJI4yL0U31pTtMr0G5up0xiZYS/5RowvzyV/QIGPsvGiOgaE7+bXA85MTqQPe8Mttwas8A45D3MMOB8thw8eKGvWrc3zu3viBlVwZ7C2iKyKz/jiyy8TA0yMT+UuvPHqtjw7FWgg2xTb2qIFAnV7qJw9fya+rGX/F9unfKMJ6zJKRgRK4UK4NIyrBqZmsxnnHYWYcDaHc7FdWAGVy9reVgepeSiGZNTAsSv9oYBt37G96rdHBexySmgW/rHHH8uB+/DDXWX79m0x4kQCvvGNb+YyWXTa6BqfPeujjz5a1m+4KciZJOe9d9/NQbr//odT8WnylT98//0yNDAYHX48YtzwPZ9+mvk8vKTS2EMPP1wWLJiXxM6sFc/s/RjUM6fPl7/8y/9UPvlod5DCMtmeQyMAsuEQvomJ0bJ23ary9eefjWZ6Liqd73Nn4pAjSTk0kMsNdbGeLrmETUOpg66hFDInGLHRgkFr61kE3oKqSl1bkETNQRQIOkDQWBr/SqioJgyYvRO06qHhpHy/gy+rRlVgJBiYNBj3DaY/gvLRrvfeTQB2++Y7Ulp+7/1dqXLgzL/x+us5mJJPjkJgBQXlyD0z51KR7bZcbgj0/oP7gvp6D8bEmTl2/HhQDAarvW16sncGAY2jDqzjrDuuqfaoFKEovfPem0kq+q9czWVSLcKtdR4qJdDU6OmhQjgTPsc+RvXLQLM1a4JMU0Vj4Hwfp6ZhmQOQGPlnzylRqLLokzFY5FIFLvZLUnnrrRtj6AT3ULMMsu3qDH1PEqkaECcV1LJKzEq4oFcqd7t2vROamRjx+vDnDUWsSHhEFhqDARnDVAVPn72GElobDts51NTpEjMM9sm5gSATAICmSiYlp+4aStbURInxUeLf8+nuJAorVq1Mf8ip02dK27T2nPPmoD/GaO4Mc3XO5PdBmc6fu5D7CAXMoE9N+gsXpxp35913hhdtTwUlkjEG0JlkH+wv8OPpp54qBw7tz7smAW8AJYy6dUf3aqq6WGd7IiHtudgbkALiRxEL2im4EmSponz5xeehB/r3kyfPZF+gQpwcqgUZ2GnTWiNf61ypdDgLAnwI1oqVK3JPVJoYdYPLnCmN+VArjtm7V7WYK+X9Dz5o3CH9czVYrypG0OTeJAOEEyKHOTKavcxcF/1MbdOTxGRIXk9PEsHag1JRRHbDndYoLFgSWEE3o3K49Z5aORsdLTt2bm+IkrSW0eHagye4d6cNz5M4CHgkBuMTI0HwOBSOQMLUnFPk2SRsbCqqT/e8OblHcygFDV5tqB0KCCrFyv6WiQpUUEwjQsHGCRJHR8ajqnX0+LEMBe69dDl2R1/VyMRknODMWRQUVwXJO3nqeIJjVRP2zn0QoF9tqGvxB4KoUHn1Nc6aEVsi2J01oyv0lVNnTpTrrl+eIGXL3VvLqZNnyps738xeqMbHXs2cFTl7AdXFngsNB074BKNBouF3dJXFSxYm6JXwupdAJOcHndbeBNUkKgD1HBmJTbM/7DQQYTDzOKocOCW61atW5d4LlIAU7mhrg6bCPqjsqOiphPhyjsKBj8KjmXM1eXHmPDuKGp8RMOLqQCo47pqz5N6wayoTQDQTy2fPnhvw8Oc/+3l67GqfrQAEPauqV3q/TIwfH0uQBXhCQ3cu3XHvIhnit/R+NJMvva3N4YORsG9pSUCVinzm612Nup3eQAEykIcdD7Xm4IEg/uzNqpVrQuPhWwCajz/+dGi07r3vzQiGNDIbdSFgb42cNUZI+jtQc8+fb/RbLU5iKzlU9U3P7v79SXbsl3+HJAMzUJgkcQJxyQTQVeJg4Cz79uijj2V9BJhHjh0J9VO1OWpmbW1l7qzu2HaiA77fO6kws3fpkeyvc9LIuVMPc6f4bOdBj479459uWLmygaa3JbjjcwzmTn9Du6rNlcQvAm/zRdhKSQb/hBIJHEyiM15Bau8lsbZe7LE19s/AprpeI/GBlCcxQtgYPl/lSbUfs8Rddt74cr7Lu6iCEappDu30c8BkcYGAHxhkjet8uTlViGgGRs/unGFrFyXG7NeFWtlYsvQa3dEa3rP1vvLxRx8FvFDk/PyLvdkbiQcaXrOCrMcsPZ3Ll5d333mnQXufF5/P9qv88FlaHtgaIARmiv/3c3yGRNz6O19V5KL2zRqa7pxYX/fp/vsfTDxQwaxZ+W9VRfRI/Km/o+rHxwbMD83uSpJa8dAzX3mm/PaF34b2WJVd9ZzVKkjEsDqnZR3mzZlbdu16L/bZnqmOhQ0i6eusdsD9Nxx9eGSsPPDA/WXDhpvKufNnEr+6n86ds2/vLpyrlZXduz8NzftrX/tazsqNN64JKOKssx1iWhU1VHnPVGcEEm2YmXvl97r/zg8/br/R3fd/+WXOuu91Vv0s3yk2BiixH3y22NC9wOaCGopLfTY7MzlVSs+FC2XGrKpaahCxHKTK+Q/ER+nHlLx/9tnehjjGjMy4++2vf5NKePrXhkcy1+f6FSuSV7Aj1EVTyHj5hb+YsrBb7rqr3Lrx1hjjOnOmo0rbDQ+XMyoYjWnkgvdw8EYoX+C+1wZ+XxzUnDnzG2X1qh5AvpgUnMnLApjbNt1e5i1cUF5+6cVcHpfCLBaGAoWDIYCYqApUPi4N7mVZ7L/99a/iTL79nW+XBx9+OJne9u1vlI8//jCN6prJoMycLyfw//7Ff0yASkfee0G0GHpIahR02trKD37wgzJ/ftX8l4C4UDaJ0xkYGCl/+P2r5bVXXy93b7m3HDl4NGVz6Ai1NcbOrI3rViwrzz731cxlQFmpQ6KmpZLi82xaOIuNSbTN7BhVJKocmcrmPOoNqtxHFZPa3NXgSLa3JxNuJpTQ566OikT4PQyPn2OIJKv+RPHNoMS2tiRZvjS0+lx/qn75aHnxhRfKufMXc6jQTxjJ6ShGx+rMlXu2PhBj4fI8/ZVnEjRDklPSX1g5zRIdSR7lKs+0OpOU64BOTtIfSKAyPYSfcVq9am2ei7NDvWj2Z0jI0AscdP1Zaf4b7I/8sSBKJaspj1xpaWeSvVOK01vAIElWBNIfffRRnkGiI4xQFjaIDhJTkYszKXtSzYJs1kBrbg3+T53MH8ELZ3Xo8OFGM21HAxWtMouCF/dC0B3pyRMnE1wyVIyddWXsfE6VqZ6Xu0O8QtDIkVtTD9hU+PFekpKHHnokM6kgtoI4wZq/FyxBOVQjrKfEGG8XRdKZc648k+ACetUxrSOSwwLfSneD0HZEhjyTuT/8MFOFVSwJK3h/6Nfsrpm5/wILfR/UzKAwN224KXbgzKlTZdmSZXHwCxYvSEjMNwsAACAASURBVEIgqHROq5DCeKqMTfUgDkKgfvT44QTxKgoCfHeuqjDNTd8PJ/Ctb3+7UYWtCoQnjp/IjJTa4zYnwVmtCElYpsruTz4JKsog2ssqNjEthtF5nN7RHgqEP6GLXqrBJxqshIwNsq5+t32hvoPK9fkXX1Q67mSJ6pzz5fyZ/7L3s70x4HVgWZ2x5Gd5aHe39l60Xku83QM2SoUaxY9940A4X+dz957d6SMIBWp6R85cxFgmzI+4GFrdM888E+UkgMWvfvXLRv/W3PLpns9zf707CjG7I9GS6KkodHfPLu/ueifrwBlyepBbttD+cJJLli6KrYdGuzfXLV+eRMf5DQAWWoPBlpNlamKy9F8dKCfNPDl9JmfnzTffKnt2fxrRBvbNDJKuTgpeKrma+SvHWtVn+XL03cPl6kBfg2rTnqBNIsu+tU1V9TGVS89UBSPmJMGHWh49dqRMUv2c1ZmZaprmVQqo7+inBIBt374jSYTqhqRfkIe3z8cJBAVaSQZnaKA3HsFMuf4g8qpxp04fz/yuLVvvifNs/hHRTDWUFwU5p0+fqP1o41Pl/MWL2YP26e0JMiQydcDdogQS9jz9OsPDDZS/zsiBSjr/fsZ57Buq/Y3W3JmUhPgLoBAQxd+jG9srszvYIXBmfPWEfq7BrLe7eOVyf9m2bVt5441tSURuWn9zQ8Go9pDm2ScmatLcUsIYkPzpl9A8j+0BOOHH2GtfB/bvj9iA+RZVTKItQaEgtzabH0vQuWnzbQEErJM5MdBatB5Alb/Tl8O+SviNNdDLdeedW1K1h6C74+6A4NVdtXYQYrbSfqIWsTVHjx3L80PIlyxelH7Hg/v3566zve4pO2VkAjoZm6pvS9DV7Nt58okn86xiIs8mMP/4k4+rKhTwa2o8fWA+J1X9K1fLli1bQynlb61jQKYxKlM3ZB4VZT6IvNgg4xP2789ARDLbviDqq9IzaqgrNalpqTqzCSdOnoyEM1tsTTn5GR21Ikrlkm2VIIo5xicnUqUEoLGD/ILkRQAtqBWkq3AAMgBTAlJ+0j4MNKjt4ocH738wgNV7774TMCnzxXp6UmVxlvx8APD+/lT7Bb6prs9XuZqRJIwACin/ixnVoCeupVZth4cTm7jfRDDcZwCu3ttUM/v6yrPPPls++fiTJL1XBwF2Y7GffKLvEX85l9bQHqXyHR9ShT4IbZAjV2HzO/r6L2fdnnjqyXLlcl8oq97L+QIS+lm2S3xKwIlqG2ltfYbsTI3bOuJPJHv8ydZ77k38o02Cz1WVAtarYos577v//tgPyY14lq194be/TZymZ0bMpi8NlS2DPSdqD/asGTPiE1WtgEliCokIujcmEb8AqPfeXTNJOldhomkd+miqepmvxOelNYqTgOjt23aW37342/KTH/+k3P/AA6EFNsdf+P4m3VLM5Cu9f3Vc8LW41f12xmvvXU3ia0V5LOsuphFDO/v22b/bJ8mRakttn9AXVPs9geBi0+QJZhVJbBujC8Iaa8zJ8xxR9S0tleo9RM13tHzw/q7y6iuvpu+KbeDzljp7ixclDtav2DattTzzladLy7/+P/+Xqdde/UOQi69//RsJ+qP93daagXBpXLtYUXPDPj1A5QYPR19eUJxGyCAkS0vH9OZC1ynUeOMWhTLCzh1vBnFdd9OG8q/+1f8RdNSXgI/xM8Gb3Cd6lUz5F7/463wuQ3XXnXclQxPQcX4ckVI748PwWlzolAsKWRe8/vK//HX4gLJonwMRIWog0UGRg6p8/3vfy9BPF4FRoNiSZKd9ehm4OlROnzpXXv3Dq6WtjQJKT+gMgg7P5AKoEAwO95dHH324/OP/4b+vgXz/lcjk2syx8dEkaRUJqdPdyYTqW6hSiC3l3BkynWS6rVVHSoIcXxAjyhymX0+bFlTEpXawIaACL8EvxIThEfA7RBSWoDpQb4dQwlCVUqaVnotm3JhuvDBrf+jgkWTD5GU5CtxPn+ty4TpCPQR5jL8hkhAviY0BZpev9GY/DUrjzFUpMtNixswY0FppGY5TEpxLElHcJJsaGC/1mLvSncSFA4ByNBXXlMgZN2sEXTDNPPMkLpN7VRanQX9djHhVj+kr5y9cvDaZnlS6z7L2EJYqCiGwqAmtdYJGuQw3rFhZVtywsqxZc2OMDuSPEYNCcgCMxh133JlkjwHQdMqhMvD2SLAYRba5ZjNcDerGMFZFpjN5bg6Tk1FJgcJAWKnE6cdSDWii1QwrRJVjQwHwmaoKAlFzOZxLwXTORvfcIMmcC1TavkLb7LPeKMmBqgxhEIHKwX37ssZ+1v67c1/u+7IcOnSkXOGco1lfpZv1jzGUmzZuzLtC7P2M/YAcQ3DyPp/sjrOD+hpEifaU3qqOjvQVqRL7nR99/GESKPeYk523oKof4Tu7R1A1SRB01Bc0SNDgnqGpKYGj+UHoIVrWFg1PD4y773lUclRRBC0CcIY2VacOaNni8sMf/SCf50wy6H5+robIcdXZaVljdB33yz0zkPAHP/hhZHgFgwKnT/d8GgSzBv2tdfhlqbLq+mOgv+4sFJ2bcLatp3fNbKwBVKYlVVREM/0C1U2Bu8SqN8pLquZoA9bC2kUeff68oMzouj/84R+FUuM5XnzxxfStRd1xsq2cPHE6YFBbS1ua58nmSzjYU1Wd2XNnlf0HvwhF4Tvf+V5svWTZ+qhK+n6US4GCPqrNt24qM8jo6rvS4yLQbih8nTh2MpUrSKA7zeEQGDmANqqCFRnSoTKiwl9ay5LFS5Mwo0+F9jwCIIPoLonCnXW3zp7VOixduDh2UaUgCH1+horcgtwnCVqZMjl+RhmbNJTwugSTBjsD7czieenll8IBF4zqE2K733tnV6Nqr+9yMvYJUCL5Y8MMFhUEseOj4yMJUoxcYL9v2bghgT1QikS0c0NIu3NGR4AoazA0Ol7GyYROtSS43vv5p/W+rF0T9TLBundwt1vQfUdrICdZF3y2trVHXGXajDrUGKBRA4mWnCWUjT/84fdl3Zp1+V5Ssc0p9s5B7cEczRyQiz29oaLxe84ShJqfkFRJ/CKAoEIpKJ6cqBT0keEGDaclqppAIKh1k10hOBOo+XlxCtsauvGFS+W2224t92FVTE7WXrWJiXLzLTdFgMI7Si7Qy1TLUDX5MfcKgk0xkBIkCjYKm+rP9I6uSlk2bsDA4gyerT0V4hBVB4IYAMtPdu8OnYnPW79+Xe4N5SUBaL2fTcSerPgdufdsPaMvSQQOWf96vmqV+gIbeulSbBmwAH2UfeEz+dTu2fNqf9DYyLXRBWy+Z33woYfi57yjvbMv1un1116LwAsQIgNcpyZTDYnS2MkTQcCbaLrB3Xv3fhF/6p3Y2kP7D8TmqAwDlwFAhgcvWrI4dGj3J9Sx9GGU+DqVrzd37kwSIjGsgg36ihYGoASgqTCHSpt5UaXRt1SVwWqj/GCSG4G893Ge0Ondy6ZEsrjB+Tlx4mjuVeSIJ/V7kXquA9kjgtRZgcDEjWaa3Vj3C8DsXQ38FQOcOX82vpef56tV2QEmKlfOjz7dam+rgAFWUdgrHarYABZU6La0EvC35hOxcWjQfL07y19KzMiur123uty49qbyh1dfSc+HPpz339uV+0ERrvaSor2ai6gXXX9bZXCgrocOeN118R+AKMAVINH7Oq/+//vf/6OcFYCe38+Pp58V9XG0jhCYGBtP3HL75s2J7Xy/uGvjrbcm0GfTN2RQu/7NG8qVPjT/pfGjksoMAW0B2klcpiJq8t6u9+I7xbuAWMlDlDH1/UxMxP5G7fH06STS9iHR+USV2maD7Ll7onfIu1fxgtrTk5lxQxSFKyVRDKR/mF2u8Tml39oSIAlHmTezSK/0xx9+UBYtqb1o/Jr7wDe7eznrRoUMufP6yIZTMXtj27ayd8/eBmjSW1qm9P8vLaMTE+XMmVOx8fr4/+RP/qS07Hrzb6cEMoIWB57xTr9Oh4mpE3kgZfrMzRkbzYbmgE6vCmIJ2AYHq+GeN6+MDI2WPpmVcqRhappsrw6WnTvfKtu3bU9p+eZbby3/5t/86xxwTbFQYBkrYwep9FIOhyAoE4Y33HxNAvHM6bPlX/7L/72MjJn0fG+CUd8Ppfq3/+7fptH43/xf/z6BnV6HX/7NL2JgBLGe0yYKgj0f7jL0FN994cL5VYmirdJZOKne3r7y9lvvlJdefPnajBnKTymfz5sb40gWUEWJNv6Pf/rjXLLeSxfD/1e6xYuvgfZQDeLnzg231vPaVCjlFTzpyfEqzZkm2fFr0sdKlw6iDW/SGDJvY9Rk8DqIi7EQKKOBSC5VWRx0zwbtcyHxb5XMNSoLoJpUsj2ffBYjsm//gQwOVcp88IGHo2Ly2ed7k2R4VgHsZ3v2BhmHZtPfh/QaGOeykkz+kz/976JwBeVg6NGD8DuhXSm5Tp8eY+E5oYbmaECta4AjQapoEGctQE+v0smTcSzf/NY3kpjY/zpbpDbwulBK8IIlvQn2XMMrBwA9ZQD13/id9kN/l/Pr562BZKA2yi7MOnDMpG+dc7TG5tRgzakCAmdGsOqyWtfMf/jy86yBJNDll0CgHzQR6BpQtCZ5Ybz/+I9/Wl555eWyas2qNPLjnfrvEAzG0Z42FVYEMFApXOraBEidr63xPReTbDJOEpvaCNiVZNtaVrWoirS632dOnsw5MW9CIscoHzyMQz6/3LByVbl46VISQ0mbu63frQ2XvKszz8e4VInknjgUSFaqp8eOZZ1J/urrwPO3L8rhgAd2RTDgHLvLkOUlyxbXJueIiMyPoVTREWRD2IEQ9hHnGpLonqPjKF2HStdNu782b+tZs3f4z+StrTPlMedDpZGMtORww80bysMPP5xKAJqbZAQtw9kQdANkGOQYyMWGyF6ozmr37vxzguEugde89DdAHD0zw26NNXX6IuxhDZOYAojOns259LwCaUG4z3VnKh0Ed/9qqCjsrCDfPXj2uecSJJk5dfLEsTI0MlieeeYr5fnnn8+ZVV1SsTSITqJBkvnc2Z7QxCQVel5Onjhez8hYna/xxFOPBjnbs+eT8q1vfTuVVZQHgBUqH/svoHJ2JOyd0zsa/XUdCYzYe/9N9fDXv/rb9HoIAr0bWiMQQi+OwXmqNqqJA4PDZd7ChdlnlSwytO69xAuai3Lr3vh8qK/KMVu3ZuWqVF0g5H6valtTTYqjlngsW7w4VN3hsaEkFfaBRKt+Mjby7XfeCTrM9vAB/rvp9AADe9NUo+Q8nXmJ0pIlBuUtTsD82d7dCUCmtbeUmzfcFOU6vkL1b8PNN+W8r9er0lKHaZrTQd5WIsHRs1V1aO9Aek3mz1uQJIlCnGo2lVP3vk6QlyR3p5KITvnAY4/FF8V2TpsWmxKKVUNli7T2k089ned0j5z7AD8EzttIu04vn3+xL71KKhDuNvqg86byxy5RQWRv2bM0TY9DVSdDO2NP0MecJ0k98AHgYR8FTPZDku7n2EF3A5Cg5yy0xzlzs7cDqvE9PbEJfjc/yFZKbNAs+UH3Doig2qeKHwrUqD6FFbF9fBeb48w0hwxaF3fTc/K/7o3+Bl8CVxXSOi8Mu4Ht6i133HlXzpf1NjjX3ZUI8olYJO4a+8ROAJwkHnyiM0/KWPJfhXzmpufWny13b0ngbdD5rNlz0vvp8wCQgkW/y12lDuV9/DtkHCgl4K5qZ9XesgtoW/y+qrvAjp0V7AN3U3GbnMq5BeJWoELf5g2RRHauGAe20DMLNDEpIO8CcHug35O9YFd9saWSLZ8ZVc4TJ67RyP1dc2imO8oHETtyZp1roLKz6lxaF7bemQAm6ff7xje/kfvL56T3bs2axD9+P7DXXvBRPnvFylXlK08/E9Dj5z/7WSoPzgIWijl6H3/8SaNqMTPsDn7CQOHKTDHMnmBFVXQVYFRQczK/0/1GGSe1nnk9s2dnfdIWMTZ2TcjH3Vy+/Iaox7Jf7p9Eks/jK4Dk4kkN8BIUAJw9A7o4GxQF7X1zHqNYQGIg7nRuxb/f+c53k0hQ6Exvy0U0RjOc6iDyb3zjG2Xe3Lm575RcffGLqk7NFhIJ58IlizPvTytA/9XeJPKYFpJ6e6HiqQ9aLK3gUGOeKpQB8DH0WGKqUGCP3aPEmhggHdMbwO1AY06YMSedWS/rR92u0tFONmhtqngLsvZilCYwk3xBn3CDfstXuYvAOL+THXc+fFZpKznrzeGlACd31nPbK76QTbMuCxcuyZD7d958K6wJ65kB8nPmlDnzDDev4HrXzM7y05/8pLQc2//WFIPhQjscK66/Pg2rLiLHwQHj48n+oBtKvbitjBvjo6nfJdEw5yH2fVkb7Ek3aq5kzFQLXIpt23aE6rbp9juCxD744INxaOs3rEuDO4ON1uFzSf5RRFOxkGy5lIyEiyqQvjp4Nd/rwEY5Y4La0f7woc2XMDm28r5Hq/a/YYa9vUF6oco+1+JC7W5cuzYGwkFTVoVceHabYs7M//fz/xwHuHbtuhhqX//QgD9Z3nxzRy7/H/3g+1krvTGcBQfZnCHiZ6yrwyKzdaCqMaRXj3I2msCv0pc4N7Q9qj8zE4RUVTbqSdRRSlXe0ZPRKO+59AIxhijl66j5VBWOKOOhtpWWrEmCtXkVCdIj4pleeeUPqbrhvRp4Cjk4deZMHFcmuB8+FBTO82y+bXPZt+9AStPQAQb50KED5dFHH09vlcPKqHBouOqSPe/pQEKbPvrogwT3//Sf/I8ZPFYn7dZm21p5qcpi+LXNeQkOer2gqjEz4kASXJ0/n59l8G/ZuKkxSf7cNVUilwptQILywQe7rglDMMikg5u8bxfFn/9aNaRZzmXMIPLoKD6PwRJQ+FxrKQCwPz6TU649H+QaqzJSHVa3ILQ5Dmf5dVXSmr47EEBwwwAKBswI8rPpV4n84ljkzVVamnLBldJZsh4QF+iztfZFWx531ftmEFj/1aDkHJh3gI6iAb7xxut1jaaUhTtMGCxX+utAYJ9l352LyxcuBL1yhtw1tEL709yzO26/swz6HaMjZXSiil5AdTgI1RyfBxS54/Y7gvBaA2dPPwwpcM/ke2oVuS1njPPTuGjP9deh0QA9KJ9ZB6imvjRVW+fE2YwoQmPmlDVT3ROUqVQ8+sgjSVoNKU1VeNBAUOqBAwmI7F1tdm/Ju+JnGwjHHtjbhfMXXZsMLVCSIKGseSbIlr1tJtycBh44YEIS5DNTDVuwIM2xCxbOyx209tSdUGxndOlx7AqKlWHAQ0NBsPW2cBTmanz55edxao8+/mh58okn4kzsoft02223J5kfGR4rV65UbjYWABtBlYf6l2oCIZMlyxaUn/yjn5b/8l/+OtV7ydjKFasSbApQ0JWbssDO16iJ31c0rFelpv379sWZq7oLKnftej9IqyTR3uillJQQ0IDe2Rf3qs5c6CuDqCcLoeNL8+/OFdudwXgzZqTSJGl3LkaHhkKNArT474Jw+w0Vb6p9rrzeHKPx8uEnHySpYBe8C9VNZ/2jDz/K/DZS9OhsfhZ1zb1lVyU3ElM22H8zTFewEXCooz0BLCc9MUaoZFZ6vCp96fqy4Sazw06XBx96IEEd26H6il4xCZuOUMNU7Pmliz1l/4F9terY1ZlnDV0j1frp0VtDBawzopbnbh88fjRrKhmuoheGwB7L7yEEgPqpIjxvbh2ESQhF9da7nT19thw6fCTS3c6wta6o8IL4De/tjzVyvkh348ZXcQ6y1e1l3/4v870oPPxmvdtD8ZvU8CRfd2+5K8HY/v0Hgz4T1mnOj0LJ8pxAU3ZPhcR7VSW3yZx99hsoJfGUgFJZFaChfvqZNKr3Xy17dn+Sc1Bp161JoFQ9H3v88QCLpHMDMly+HN/O9qUX1D5Omx5FLYkIdBdA8ftX3wj4QkocUszWQMZVuLdteyNgnh7JSh2s/tn7svHuOwCRvbYf1p6ynCoN0O1HP/pxKgGeWQLo+2olvT3VOYFcBJbGJ0KhI7xkjcwYRD3avm1bmBfsPb/AP0S9csDgx/NZe/GX8QD6lCiMuYMLFs4P/S29RY89lvdBCbfWntt7qiaixLHt1godis0SvDuL6Vfdty+AH2GfJjVYMlariyuzbnpa3377zVAOMRYE4c42O+553W8VsKefeTr7ZE3ZXvvXMY2y2a0ZkurvCU6o0PIDaNKPP/FUqt327hLBjCt9ka8Wp7obEZ85diy+W1XL3vjZKGA2aFjOqu+pfcUbY7f27/+yLFm6PP0enjFqdEMDNZZqU9VbXfr6Lsce6C1jy9BhnR8JJqVYoLq7aL1VHe0d/1TFkLriD8RxgC33dh4qeaNqErnyltay5LrrMz9w8YJFpa3BRjFA2dqpyEiUr/Zfznn7/e9fSSJ1+6bN6TMSM1rz3738UvnV375Q/sW/+F9j8157/e8DChFn0NsldrjSe6W8uePNzLrTp/jP/tn/nPsaemcf9sfCvI9/rrOJZuafmwIU/yA5TVyMPa991k3wVyJZhaXGGoN1a3WcPZNISVCBOQsWLS5XegFks8NSYWyxwZw3dyxqiwSHRlW1J5Mwpu/fiJShwSSi1pDdGRupo2J+85vflN/+9oWydtWa8tCDj4TOCHw8efpkBiWzleKOnp7z5c/+7M9Ky6nD70V1TZAL7dq48eayPMalP5O1OSHUL4aPFC3jZLEdoKr1fjENR/5dQEWRyQJpaOu5dLkcPXy0IqAGcO7cWU4HqaGxPy3IpEOqtE0pTakK19hCOKj+G/lTQZ9gk8MQaAVl6OpIc1Z6iAw2PXkyyJMDZMOSeV4drEZIc1bKi+TyqlIQ9Eug9MnHH8TByeRdyCi69FMAGk4QfvrMufLySy+HZ44iYiMc/KoeNpaNdYkg7z/80Y/K1nu2pE9FyRbfm+Gp6h7KvagcOLStQfsFdEqi8+Y25P5aBCdVEEEwpRqiusD5M67QNWti032Gi9hEXGr1rT9NhJ0zOmNczQmS7HiGoC0LTZY2A6E6WYFhmUJ56iuffLI7QZPkRyAg6HriqacjBGC4a8qN/f0xtPPnLczlk/WTuhW0/e53v40s41e+8kyD1kdilvKIEu+cBDvOCmoex+Zd1qxel8Su5+LFOpBrZKShgDIthiOzgmZUWhakxuXhIKDQziDEzXP4PXWI7aKcIz0g6DX2mRFzEVHeLl7kVOdGglrSK2HG12ZQUCCcXw6hovLV8N+9ZUsGIe75dE+ojy6btbYeys2+3/lrVmxcWIkyMIBB4cyU9yEXaBLOsab42nfQFs4woxvN/P7+GA5nw7P7d2fUZxw4cLD2jjWGfAlIPIMEM7MdNm0Kt1eAiSbCYKJnCB5PnThd+21mz86aUuGSDAnm9FDon+jTuD59Ws6J9bRHHMSyRYsbgbvSuHWvFLFQF86fz10j+CF4iAyo+Up6FCK6QXGwN+g3XjKhhr//+5eTKN699e58jkoLlM3eCpDc/eHBqvL08COPlvd3vVcef/yJGD79BZLcKsla6aDh5g4MBA21Jv5wvEePHU91ywDbtWtWp7rXNq0tAIVAyh6hPeAJM5zoOAwqUCbS0JQSI5N5IU67yp1OS0WWN3VmBBLNALROESh5R+vKHgbZb1Ad9A9p3bF+AgyB1NJli2tJv6GmV4GbOUFU01c3c3ZVv0lv1KWyctUNEWJB7+VECbfolWOP7OGKG1Yn0MbzHx0eTTXMnquAZYBv3+UyMjpUHn704dhOIIX1Ut2OiEonWdKW2HVBBNTu5LETsduc0dIlywJCQW8FSKfPnonKWagS49QXK5rKNlkfZ1vCab31EwJprgxeLQ899GCqg55dBU6QKZlwh3KPOd/+y+Xq5SuVmmw4Xnd3EmfVf2earUsyNFL7bq6ipUyMx3Gzj+wWKokAifKQ5BviK0jUsxPgZ9Isnf7Q66whcOj8xUsJ5gUPuafTWlMVQDGbGEelNSF9bpDRoUHCKFW2+8Z1a8qsWXOzdvoB0bP0CFQZ7IlyVbBG6aq7O3M9gD7su8qW5IayY0d77aeRgPO350ntZ0zApQROfI1nYwupiVmvVJj7rqbHw99//NHH2SMJu4Zl1Bl3xHkUaC1ZvDxKYwIDoCV/bu+BMXv3fpqk3zoDGs2/Ia0+VdoyG0ogxQ/xue6c+yeIIDIkEK8B04xQ2K0Zaiik2pljxyCsjzzyWJ4jM9la6lmTyFRZccMZ22Pjb7hhZapKglW2sqkS6hz62St9lwMqffe7301lFJXa2UODcS/9M0lsVCi+GIsjVYSBq7E/nV0zE8wH2Fm0KMCepM+55nsAsbmnejtbWvLMvuyXYI+9Ydd//rO/yh3aunVLKjN6Ozh61NYoUU6MB/jjtwV6UbtEcQybQM/pWLlt86b0MbGVwGX2q0y2prk9wNrly6H4SBAltgcP7M8dM6NEosNH8nNr1rEpS/NO7AoxEwwRAFMFyUajDCgYt08qntbCuWKX+JemZDz/7A4FTZ85MwmbqqA4Cd2NL2ejiXtIsDOLZyaqZVOZzu8bDmNn/fqb055wtd98MvPheuKH+ZiMnGhUgjwzkMgZZOPDuDl1OpVylS/Pz+cHwG0M1hWzAb2i1ji32k8xEP9N/Ywfdld8pgTTuktSxQeelb2wNnynZM3fSQadwwxB3rAh++/diaKoNhl3ABhHW46qnPEUx08FOOrurmM3/I5mDKHyI0FLjHD2bNl/+HDO6YrrbyiThvQOD6dh3vlXMdKXs/ezPRnsy247a92Ea3p6EvegHv7dCy/ELvzpP/7T9AwdO34odsnZN0KE33pr585y9vS5xBNlqrXce999mbvjOcQwAGJ2cQWxlAvnYz/YvfQHnzvfsLVmR9VeQuskvuF72E+sBXc1Mw8pezbmjrHz3kXlR8GggseddchpgIf22paQis7M+JrMfWyosCo++F2tes0mqeWO5IykHyhCZ5PlF7/4Zfn1r35Znnr86QyJCEX3kQAAIABJREFUx8BgN+3xh598GPobwEtf63PPPVdajny5M4kO4+HDoWmoatRUHDzlX5sSlRv679DCKeXMzjhF/5ve2ZGNlRx4qKoK1p1AUYmc0xYk7tixM02qFy9ptCZzW6keBjm5fLjPLoyDI1By2Ty4DFW5VaLDiOzcuSNlQ425wgvG2LMK8myAkqgytszYc3Ewmr0Z4MiV9vTEAUBZNfOuWbu6PPTQQ1XWdXw0BlwEPq1NQnO5vPrqa6W1pT0qceErzp6ThkcUGI4yTvfY8fLNb36rrLvpxtJDWnfdjWXevLlJHgTaeIqCXVWxBLDXr4jTPXGsoqHLrlsWR+2ACqYhHNYcj9OFk2y6OEqFTRUUErISLgafU9UI52c23rYxwxYZGkbcRWKo/B4BlnfQeCcQaplqi0N0aSQbkGwTotESvvnt72ZdrdEf/eCHkfA14dkANwb39JlT4VO7fCoRLiREwTvfdNP6BKMqOpADRt9aKSMLur2faobA1TN7t9Cy2tpibOyfS6GKJ/hBx/IezoNyMAPHWAmq8Xk5GxfOWWWIXAa/n7H0xdAJOip3lIzmrFDhJGfW0Jwne15nPCyqjvLI4XDVJTLOPNRXUALNcVYEZKoD3tdzOpOCMoGbn5dUe3ZfpLYhHYyABFTCB7lgUATQqArumr3xuYJdVczHH38y6Ka76T3tYbPkW+fatKUnwvkW0KIHCBxUDd0xSiT2ldwqdJB0PKOL/+5sL1m6LFWgsxfOl7EGouddnRfVmlUrVmTfk4iqto2O5Nyoxmjc3P/l/qDakhT9WhpV3TfnmEodx6Z642zYf0ggp/L9H3w/htaQ2kqHVamsQw2vW7Y8AT5JaP0I9tK+aHQXKEo8BVoMp9/L2UhkrLvzs3PHjghTSK7dixtvXBvjbn2sgbWF8Ff0iuKfQWeViyxRcJYY/TRVjpgrMBWZX07B71QlrepftdrqfkMfnUf7L2gSPAINnHu2zO+ERFb537EoSpIXJWigImFtoV2e49zZ87kTeNUCCvdBUsxGfe3Zr6Uy7Gy4c0HFrvaXAweOlLvvvif9KKTpJ8b+oWHdefWuqvJTZbSoNzz51JPlySefCvLHDs2cPTNBDjqMYE+DszMAxAFW1cGRM0I7QVdTxZ/e2RkFTWuumuQeCYSXLlqSSiJb585KrjMbacmSBDLzF6B2SDzaA8JUWdtauTAvx/f7mhojY1ztoD0GgklQm/17nC9E1F0cHa8JoyAHyiqwt9fO1muvvZp9U/nwjNBN9o1wQNQa28iydkb6ut+Quo7OIO9YDm3thGXay5xZ5tdQE/Q+xiZMlrNnT5Wly5YkqK0KiGgfl8q9D9wfwQgBiaqu+3StN7CjI2c+9NtUJoBPHbmvVRDDOdPPubiU6a1BvQUNV1AA+00Hr1PKUTkp0/n31lKFM+zdvi++TAIfGVoo/GAdSklUw/q0ttZ1lMywpRr/naEMmz58qOGrlsceuZNvvfVOWbxoaYLAqHT29+fzJTDs6J/+6Z9WuzO3O5Wd9IPcsjF+nB+2Hu+8+1beAS2dCAy5X8G3irjfLbBnjxOwHT1eDjf6ETbdtjnzflDgUVGaAAI6i2CMLwTw6DdxBvzhD2bPnZ07LDB0DvkfScJLL72UoCtMkra2qqJ5/HiesWnf+bKVN6wuf/M3vy7PfPXpVOqAFN7ZnSfDLwbSe4Oa/c7bb8ZOrVm9Kuugt0pcRMBB3CKxIRhQAbGzDdGd4SRe7opeNgCHhOStt3bGN1oLZ9D38GFYMSpYAE9Dn99+6634Emvp7khUNHsL4tlgfk51TAWF02JzCbfYG3bInbcf3kPC4MyZJ0bi2R4/cP996YtUsXDffK8kzJlqjl2oVK4VuSeSMQwH9tL3+zz2VoxB3TB9SBPjUVrkt9lsvicVpLndeX/29tKli6bFNAQ/5qZSf8HMq64Z8ZthvUxMNBRju9KfZpwBKqwYVhIsfrWHTcl1PsW6sfeUKD1b5p1NVIXKCkC3JmaTeDkLdc5XR2JLsQS7DGjwfapuzpl4WaLobAEM2GhCJehWfrd1sJ6pjmfOZFdoYu7uydOnw0iyZ+4v+7vqhhW1V3JprUABVgCWPkvf2/Jly8vlnp48iz4UiR8/u/rG1bGjCxfNix0B6vtSVfeHbZO86J9TLROjUNrD/mnOojJvi2iVZNnzRkClMaCT3cq5b6OuqKe1OzEdv+T8plXjSh1kai8IEaE1u2cSfMJMaIYA5Yzh6KiJpvfwu+ocvdGa/KqUZgSDuWeELs7HJ3mvpjCXn3dufv3r35adO7aXxx5+rDx4/8NJ1BURfO6ho4fLW2/vDBAs+btx7erS8spv/+MUo+WgyiZndHYlGEqz2IyuNGppLvMl+65qYjJryF1VZ/PADmF4do1gjUyxTXSYfL3x+htl27btZcmS5aWlbVq49mgVFlEjnc3Q15KBSI3GKOi8Bdu6ZWsCBgEdg+WizO1Go+lMgMwQujDHT5wMcg+d4ty33H13NruJuAsGNQDKejlrSNGvfv03QQFUl3CzE9i0tgRxk8QJVvXoHD58NGo+kgeJBdUK1BXNmhDhA/sOlU2bbisPPPhAAkBBkMTNO0K2BDhoNBzvvv37cmDuvmtrjJCASO8LXrjLzmDOmVubHAWZKgEoJi4dRMb32S9UFOvCoTMg0C97QOaXvrnp7hkONW1aLgWUz3R7e6vBWmBI+YwAASfv8n7y0Sd5JhS11WvXXmteFdj6LJnypttuj3zsRx9/kPkDPs8+Q/zvv+++BGHz5s8NartwUZ1abZ+cB/xR05GhvCtXrE4wZb+VGTl3SIr9EggwzhyXYElZufLpr9YE3BDbzs5cNN8vcNEQivqkFM8IHzRM8fjxnC29XqpUDDbxjaiL3bwh++ACj41PJJi37yo11ozRk/Sg7DiHgngIKDTE89UGTZSbOrPA+1N6EmQx9P5wDJJIl59sN8NhrotzQxnImqt21krJwop2UDZqCB1IlARhoSQODcUB1lK4YZhm5ixLgyikkUG4cqXyyZ1XjZtp4Dx9OogxY+mf77vvvvLOO2/n7GwMB7qvHDpyNMGiuwGptNaZB6USd/5Cntta+5Jo6uNwplEdJVGaTdFmGBd7LVFl/CWeggVBsuf3bB9+8EHZeu/W3CUBnsClaTSBAFvu2pJ3lPjbe+dfgokzLZjMsN6urqBjPtOX31tL730VuR0aSqIDOfSz9p2dg1LqIUj9Zaol6H6Q2sZcmJqcVllwvx8AI9GBmlo7Do8jqInZVJ16P2tWnseZhHIq1wvKBBHWrIqOlAS9afgcGcncCzQVYIkkpElFBNqomLJpPRmkdjk0OJVRA5afffZrOX/btr0eIRTO2deZM+dLV8fMcrHnUhkaHCnjo3WgZkXhcNcHS0fX9LJx44Zyvudiuf32TXVi+wJIYmtpb6jaHD1cG91DZ0TlGxgshw8dqUOQ585PcOE8X7pyOVQDgJhKqiqYNU7D+Kw5QV5R8JpUU7ZMxaj2782MAwZUtRjWOjwSCjFbIJCG5rpvM6ZPS5DiLOJlO2PXzmVLS+jIoXlc7c/Zg4afOHkstCG2hJ12j1UqoH0CdtUoyWDtxaLkY09m1tk0/X1lYGgw++veB6iZZaJ3W+ZbxAeaZ+MeTOljGUwQJihpKXp0BlMBWrR0QfYXoqh3Yv1N60ObTL/NyGhsOpBFIpS5apmr1Jakxu8zpFngd7GvJ2h1GvDHxiNagPaJKmN//KFS1tY6Lf5s+xuvh74h2BB8Cg5JwKpI6m/z7qSEjXvg25tBlmTLV28vpL27jI4NpSfE2fvNb/4uaoIqLONjVbQhVKrZtYfrrrvvDPCwL/LNexMLeG9BjjM8fVp7eee9t5NAbbzllryvIDr9ejffkv2WzEhMJJKdnTMDagiQJKz2iiAMoKoKtszKLKwmlUXwziar+rqvH3z4QZ7t7i13J/ns673S+N7JzInT9C6GoOw3a87s3E22li/Xn2Og7623bCo7dr5ZnsjYi7kZPCuZygytmbNT4XDvULcv914qN2/YEBaHM2X9nFl7K2G3z3oNUemwJtgddiLU6RtWZg+N8QAi65ubNq0jNlgSyFYAVwAjIiu20cDNk8dPJEB8+uk62FZlFKMFaMDPARWg6Xy1yj3QTSWiqrlqvK+iMqmuNCjxVXl0btaslIkkkYcPHayKd7P0Z3RECjjzCWfMSF8y0LRJ5eLzvFtTBMBZppya6vDgUGw1BB+YRwxD0jBn9tz0Dor5VGTYOD3QbJYz6TyqsjunzpX7z8/5CnjX25tqDx8gQK5z2sixd1ybMceX8n0+x7v575Uu2R1gyj2JaFSjJcF58qfZoO9cNnuCKdHWilJrHerdFBw6dzbxjDhHBVaSk4HiQ0Q65iYhck+vv4HgwOwyOjEeGxNaN2bAddeV+XPnZTDo4ABQa3oGNbP7hDeAe3NmzS5TjUHmS5YtKZvvuDN0zIVLiFHNKLNmE5KpFeFUUqaMLVlSRocwNi6WPXs+CwPj1ts2Jjk9e+ZUfBOGAtCAvePT2AjnI8lRZhnWeTfiK/Elpog2jc/27InPY8NPndL2MpUzKXHXF8pf6gmrM8sGAkQCjj/7dG/Ot8/nj8U+KK6qRpeu9AU0fuKJJ7Kn585WJkrAzzwPJdjz8euvv7YtZ2DTxk1lfvf89LJJYAFwi5ctSZLsPK5bf2MYEC1/+ef/2xTaDnlG9BJc3Wvc4Y5pSXTQqSyKlxAA+3eX2ve5CP7492ZzJwPrUkH9HWD/XTVn5/adZfWadWX+wsXllVdeicMTdK1YeUOoIgyDZliXUODjsHBiqhmM85GjR4I0uggz58zK9wYNNpl+fDyD+lwI1CS0gNapEvQYZYHQAQTDItkoh0QwDOGQiNx77z2pMPlMt9GBJqHq/c1j2L1nT/nK01/N7xOs4/ZDslWGPv7ok6iX2dyf/vQnZd36tbkIsn0ccwESQ6j6IZCHYLm899/3UBIJTZiCZBdhfKIOXPMQNpdxbaIwkjmXVICtCbIpZSlZdPk4DQYJOuvicqw1wDLzaChGs5aop6UZzFrNnDknzhuyTe5w98e7E3wKfKyT5yRg4MBJqDgsAxMNSpOICiw4vvDRy1QmtkPqNY3GiZc6Pd2zMH6CUeiG6sQD9z2U5xBQ2FMXCp0gKl4Nitvezz4N7YGinsCkKX3OeIcaMF6H12Vo12d7YnibiXKVVq4iBCpsVeefo7+SS8pg+3lJOrRJsubfnVvBp2diCJwFSZ4gucpTn8959ywCeX1OklNGQBXS/nAankOpFeLWlK5OcNxGp/9YkHmIokTGeReQWyeJpt+Ni+vzMmOjpSUIX3qVpiaDthHwwA13b5Zfd30M6vvvf1gD39Nn65C9sbEkgtCjZUuWBpkk556BeMuWNWhPPWVaZ1fpmllFIThhMws4/8nRsThMlStn1B6FPjc8HFDAWiY4J/07d27uVfoQOuuwOl/QT0mrd2XsBHqbbt+UAFJA2uyLQn+TIG29e2sckF4nCYjf6WyTmbefKiTe2ef912oxTS1/jonjh76ilgmAMsyW05yazLu4V6iumUhPnW2GHjCDM3tT4QntMVPGW4MKpZl/yhybeVHOsu+CrkjenjubdZCApOTeagbArIA4dUjx1ciF6h/k9A8fORinXO1m5f5bMwE3p2/qcxWy6G6gpMNJiu666/ay/qZ1EffQ7xBp5qj2jZYVK9aEBsMW4bS3UjlbtCRUFuf7/HmzkLrL159/LkGVHhNzZwSPkiBBnuqfKqveH+hY5FpbVMB7Q0ObN29hgICLl3rK0Ohw6TBckKLRVFs5f+5s9sW96urorFXViYnQyzjeOoh3ehIEgJBqgorPDAlEax2UW1XYSoAqUswDhtyyXcNVRAYqK8DUaM3OWb8NoZV+WpYvvz5giWo//2EQtWBRculcCdqvv25FztG5c3WqPJpiqMRJU0q5crUqD8b2zJ+f525vrfN6mnS89NJMTkXhR2Duj9+X0QTTO8uCBd1ldGIwCk9Ai40bbwmdd82NtSIy0FdnY/X0AA9Gc9ehlu6AoMz3sAVp/L1UhWM47HNnzpap8YlQqQQi0Ol53QuS+P/VX/1VbGrPhZ5y8TyackWrMyy2swpcQGsBOpNTtU+zyvHW4cuQ5rVr1kSMwrte7Dmf99WnAGSgpGeIo79zpgXyKKoCWX0hntGw51TlBwZStRdM1eR9IgGcigQ/4xy7Y34mtJTR0TzL5d7LkQK/Z+u95bHHHovIwBeff55kzb1g26g0GdLqPgsoBd16gzELmnOuBDiAQKg4O9bZ6M8R2LqnbKGASG+i92YznCNnT8+TxFWCjKXhdxLa8GwoloBF54g/8odNOLDvi5zr06dP5txu3XpvEHN+ROzCnn762Wf5rHff+6A89tjDDYW3kQS66HwQ79lz58Q3NlUxf/TjH8fGV/ZATbrZVhnP3NlzckbYY+8FuNm797NUP+xLemXC/jjRoCF3Z/Co+6CnyDMRq0BZrbS8SzkrPtPv3/PJ3rJkcRVTqAISY9lLlReVxGVLl6QyFRnphQtz19096wsQQwmVvEqWohDb05tZT85Q2Bt91WdI7tlv9hJwakA9sMA5kRQR/bh0uSfnSg+T2BNYXenb+nKGyoobVmWtVZWBUGyEL5/P3/ts/tw6AfJRHK0734eK1hzuCiD3z6p0zeS5KvuJD+oAV5UpMRSRlyrGNVoWUQNrNOBXxVKUSPPrDCPuyO9xzvfv219l10mQR+G39mFLPMV1KOKSu3379KqPR52WbZkcr6CuuFzsq+otXr1+5cr0Wk0UveNrS0enSgxhkSqZn56q/oHS1TGjso76xeKtZd26tbEtaPwRHOieF5BpxowK6EgeoibY3R2g2n3OEFKMrQyKnZP4uLfnUpkbUZI6QFkvI2AjgIkEbcq4BVV6la6qPArIcv58vruJRs5/+WdJ44WeS2khePjhB2tBZXgoQIEzT2XU92IrOL8v/u6lOg+se2H6dnwPsEu1snV6VagUkd5+5+by0MMPlZbXXvrLKeVWaK+G4Sop12iOFxxk2JQhoOag4N2b9TKSB6n9CrWUXgO/qmQFfRC8+TtBIiemIfTdd3eVlatvDD1E+RoVAyohMP79H/4+SJxNYwwZZ7z5V197JQ3+mzfdUVpayadWGkbXrJkZWBl1kdmzMzCKCsM9996XIM3X0UOHy/ZtO5Jg4NDaIRmkiwO1pDpkMByqhuQFZW9iEnqiKX4kiY7NpXcvyfr+93+YREUD3KxZDv1gqhdm7Xz26Re5tGb8PPPVZ6I+Zl6FDXa4qX1xYla/yhEOB7mtAXtVzjDLIdzoYcj37CROEhY9Q6gGgghosFKpy6H5TvmxKpZBmUhvmm1Rm0ZRRCDOzWDexRKA2bdomk/RS58eJ4nmZP1Ul/w3LMEb16/POlZEYHdZu2ZdEAqVAo7Ts+KqcioOL1rb008/ncQjg+BmmPxcKUJ+WaiOLS1pjBe4LJi/6FpJMkHewNUkft6BE4Nk6Y1xRnZ/UqllHAMD6/xJAjj1zCCJLPTeOPN7770/l9gaQ6EYGMmFvacC6LPtlUoCgxBqCJSzqyvG3ntB+ThjRgJqJlCDyviKAxsdyd5Ilu2rz+OQqoSpYVizYiwSCGYA7FCQTEGR6hi1P0mKcybIti6e03uhOnD+klIIB2lYZ0Hfm2ets5bcQ1SBgSQcFKXeefudVEqjEDY0kplCZi2gOeDQM+zei4yoIMZsEUksJ3Hr5s1JbgXQ3gUKojKyYvl1uQMcbno5qFzpH7p6NQkpNMjZhSKjg5w9czpIH1UlyR+5ZgGFOynxefF3L+SskEBHZbJGmcvVmKjNyaE++R5qMQf27yvf+e73ciYFSM5AJHhbW5LMuEsQYAkcm+HLeRa0UJRKcNmYDWBNOULJiefVAM12QartV1V7u5RER4DD0evD6B/oi9Pi6CHVnLezEt7xmVNZG4GFwIf607zu7iB29lqAgtbqzKoiajoNFaLRNyPQEhQ6/4JCxhx9x17PnlP74lRv16xeXdZvuLHMnj0zTbWAAmfXubLfBAk0J1OQ8hkSbEh7epYO7NfpXm7asD5V5ttu31yuv77Ox+HYmiIYElCIssCHhGukRccIgFDvISiCkonON1y6F8wrs82bunC+DPbbG3NsluT3cZCCEpWOC+fPZS4NtFFQoA9ly71byps7d6Sq2dHVZe5oEFk/K1CwT9buxJEjSUohVui61ojNDa2v2yyisQyaO3bseJm3YGHufZUxrpO0VWwFn4IDtsH5g3a7c+fOogiX2DtBABR1dGIsPPGMF5C8mPNA+af3cqXaCc5a0Ei7glwP9alYzs2dZGM9X3u72UXtZWDoSuyehM0sFb2v0HZVGXvIV7rbAUaifCZAmcrvZW/5o1MXz8YGpb9iiD8ar0pd3fPKoYOHy9mzNVj5i//4/wQUWbZkeSS12bnQxocGAtyhtkDCBQH6iNyHBPCX0VvP5yzzoxIdvtj+EjTkVwIUzekOpQhYArCQfApaBDP67z77lG2us9/cKwn0NcXHtqp+lYD89KmAqd4ZSi0Atc+eXUDl7G7edPs1KvObb+7MXadSKChGx1YlBFpZI/fw7rvuLmfPnY4YgX8XvwjO+RAjGST81vmBBx6ovWWnTobS1dHVWdasQWmtkuP2TvLNnwIxEhecrAOssVM8I7sHXEk1sK09AOzbb+1IvKIXEGjDRgLbfI4grfra2nNIKOS5577WoHsNlC+++DJjLlQybjUMc/HiCioNDQfVdiaAGWfP9aRaOXNGZ7nzjjszt8z+ilswHgz+lZCe8l6p6l/JfXR2fGazPygskDOn4yPZB/3M/s699+7eTxLYc/Fy2XjL+sYsw8ly4uTx0B7rcM8lAfyajAZ3ftXKlamYsIOqnAAEifjBg4frmA4B89W+2BZ7Y80lKpHAnjYtd19cqZfy/IULAbsAzD53aGSgXOnvTWJW7wj73pnz7HOdD1/WQy9TpYxX2XeglN4/74SFIKAWo4jhVP3EppIhvkay6J3QOgXIkmq2FaVNoM4/jIxgGIzkDIZi39+f3wH8QT/2PM3qE4BMhaSZSLsvzmZmtpVSRhrqnqq5nmPJokVRuj13Dk1+qlzt0yIyVRbO604chKkCQHCO3n7n7dIxY0b5s3/6T3K3xT6r16yoPXyp5NYz8N4774X6LTl57LEnkmAnEWtUhsRE1tSfAHsTE/mdTTYKX9tkNkSAJKwFgHpfTSanU/+lVtqZqiR6Itvs/cRGYrOqVDszwKJn8+8R3SpV9tzDOwfu33BDxTk9Tu1t2Rd+1To3wfyAblf6yn/6T38VNsnk6GT8gBjq+utXlJZ2fZbnU8F0L59//uvpRW05dvCtKY4StxFSEI5eY0gQhE4pv9lUCaGr3PXR8A6bzdG+fwRNYXIyRrhSi+qgPAj9sWMnyou/ezF9EAsWLYkMKRqccjOJO0Hv9h1UUNZFDlZwzvh4rl/84ufl/gceLM8++40Em6+++oc4eZQS04PXr0MLmJ2ytN6SH/7oJzGqboSk6K03306gtXnzbQ2ZxM4gHS+//FL50Q9/ksDNRWAQOrs6ytjYcJIRAaodUwUisHD4yJHyzW9+J8oXkNxwrqfodZ8uL7/492XXro/isJTKfvzjn8TYo7xYA2iEz1QqFiRLYlwIh0ZQ4n1tjC8ZrwsmgPZeCSapcSxZWjojPT2RMj40umbmFxJ01oGUi3LAIaAQWlQ5CZHLjy+axsw5c+Ks8bkdIAgQ9A/SdeDAoVQa9I0IrudoFhwYzKWOg7nxphxg68WRcaiGLt5xp6b3rvLaa78vDz/8WHn44YcycA0SznFC5jwTaWkGjPGpnN46XC0TchsUL4GhQw1Vgzy+t+vdzMAwy8GB1hQoefEzzhmDF+nVo4eSaDAoEuPQlS7VmUHd87tzwfsu94Wi10QmBcYC8az78eNBbpypzLo4V5v4oFSCGkYAyihQqgNFa1VHUGYvGTQXF80ik8xDY5iX5IVRh2xDb1WXUDbsm3fwzIyM57QG0BNOrQ6AVQ6XDEt2+yuaN3duAjlrB7mzvhz5rbduKu+++24MuXujGuDMcCDmz0DdoCUMupkKglz3kHGEyuG6Q/pR76wLNC1B9sJFEWTgxNBAa7VqTn6GQ+AAnUOBZP/AQNZBQMsBsCUSV0E9I4vLrprJMQjC/J33VF0SUEmQfPaFc+fLgw89XKmlv/plmqftOaUze33bbZtDD1NRtHYQbklkaEUkUDs60z+SHhszBwYHY5wBJSqxEnV3gi3LjKr26QnSnPPm7B19aM7M6NhwVAIFZmg49leyLHBXEeTAUWib70SpyL5yehxUBp2eOJ61gHAFxOnsDC0E6qny4K57HnaVU5VQ2DvnBa/fvb7jjs3l3nu3lpmzZpTtO7aFfsmocGKQU9VOyKnqtiSF81i5YkU435IZAbemeWflm9/+dmyYuWgadt19ewAxRg/01dFZhVmMCzApvCUCMBQip+IoJSjeSUAVBaNhAEJFeCUP7k36O2fNSsAFIPGzfZfNEpldPvzg/dgigVJPb08Qc+eUzZBcBGUnfyxgHxxIUIl2q/Lf7CcF+uz+RBP6WJJ2lXzvUOXf5yag1J8l6VId1DMggWDLqIilCnJRz85Ibeg2ZNN8s446K8rXVEspM2fMDnXMnYPMJzhoayuDVwdD1xDIqrqwtVf6VJBnl2nTWyOrbE/tOz93++bb8/tXrloRe6mSphIGCPNMkrggopqely0tlykOjdSKHzR3mgGGARNnls8/31c+3f1p9r6vbyD0Dja5Vt+u5O5KWGbOnnGtr8L+2AMBYShqoyOhg1hTlBl0NudRhUFPaezY+HjQdtU+tC1/L4gFFC5dviwAqSqadXBOI5Awa2beBzDRPa/OZuEnBcPPPPO1UK18NtvmOfk71YYtd2/NvDq+WfDEnwrawmziF/2xAAAgAElEQVQoLeXsuXPpSWQnJbTXoZCn16YOVA7tTx/t+EQCQvtlKKt3fvzxx8sLL/w2fmfl6lWxGwBLz3j48JFKnbnYEwCLTzabR4MzuyLRve3WTQmCgY6CR9VuCdjxE0fKV555JgCHZxRbsNXeP0nV6VOhFkKvgU0kk911QTVwJlL58+fls52/nN158xJ38AXOwtFjBnKOlfXr1uYMLVqwMLRqaqiSqWef+3pEiw4cOhjGhcA3e8XftpuPdzTxXQR+SDGPDJehgeEAy2KRIO3HibcQCuounR3TYqesp70TnzUZDuyI/loJB18cemiGXbfEF7BJ/uc+R6a4QbtWwdAvpSKJxlyrY70JgNlK6w8wTazS35/PTNVp2eLI46eXb9r09IF4p/SMX+kPaNT8XudFUidx9C6Vglz7z9lJ68kfpJ97lIpid6VMxsaw1yr/k7HlKkruibMjRlLpI/jibrk3l3ovJxZqip/4fen9GR/PmWT8fEaTTaOPT0xSbVdXmU5Mq6Mzaos+RwwhAahJMwWx3lD3bt24sVzXmDHmbpGz15upU/9/+uf/PAn3tm2vRhTK/bau7CV/dfb0mfK3GSg9s/zgj34Y4Id/E9uyKZVGz/bVvl/nw9rwrfYLEOEu+96wIFrQfJsU7VO5X+JcMYRnlx+kZ7DB8nIHgOviOX4ZYMpO5V0lVGGGjGQv2E8JkrEI7ozP4xvshUHnFhQISSSEf/vVL3+ZYfe9Fy/leySiWDNimNb21gBc7PBP/9FPsh4tJ469O+UbOxOcjecwNieaQuCvNrJXh6FkEnRscTYwyU57a23SHKkoM0dp0YZHKt2tfXpnemuUmvSFCAJOnTqbxdc4yhEI3mTAHLNDoqIhQPSy1OAEWgsWVGQiTdpf7k3znADBV3jb/forWiNNqIkJGs2YcaYCUA6ew7///gcSTDBUKiJjE1Ph/S1duji0EIuDd177P8byTh+//2F55fevZFqzRkaUNJepSvteKL///R/Ke2+/H4dLkvRP/pv/NkiXBAcSLLM368EFTuDdPS+JHJRB4JnZDUvNU9B0eiXlfAGfA+IgegZryiFE5cNvblTTmgGbA9h0TIyq5Mh7e3+Hl2G1Z5l3ojJy5lySD3Q0Rsuac5oCZQ3IJ06eLhcN9JwzP9m2/bBegiKfp7nMZQhif93yqM3YF+tLCSfOc3AgCH8oE7nINUhyCD23Mrh9yFwdk+Vnz85/UyEQgCpFv//B+zEmW7ZsyaWoczX6YnCgnwIagQoaoR4Y75xegdmzcgFU3ARjkl2yuM5lc/I4gxvJ8f6+PJc/1ktgYr1UVKypxn0ogi+JjiGGkAbO3T7aE4bSH5UM6yIRyqC5zIhpr83Q6EizVVNIadeL7ywJxIJEjY/n0jNwqjDOOwRUcy6HK6mrzkDidKIGjn19SaIE/57/tddeyzOZqQLtcl8E2868qp29u/2OOxNE+3frx7gqlUNVBYqcCUliiQgePvUfv8vMlgvnz0bEQ4lfIFmrOwMJPPRsSBQ5S47Tvvk5wAQnT5XQe0oYrQ+Dq7rG2StxQ6zqen+cPiFy5T43dJTFixP0+zlNvqtW1kni0dfXdHz16jX74I6hywkY/LO9IsE6OjJe5iXwYsdqjxd0l1oPQxn6rSFq0zvC/aZSJghVfYMOcwi+9DSp/tx4o+edlkDec3P0ABh0THsrcHVOBS8qKhzvt7/97XDUd+/+OL1xkl4SpJ6/OWfHOkC/zEZBwaV+WcUDHo/z37lze/ng/Q/iKM1rcQb27v08AYQzKwjyd/YWSHDPPVtTPXTPo3a4Zm1VkZs+PSg5pbgExsRkhscy9La1oQbmHgS9JcHa3paz7JzGtre0J1ARpLKDtdrRmUA5tAvS5TjoK1YkCdAz5x2BPdaKzUNjo8ol0RJQqgK7T3wCFN2aHz98tPbhzOkOau6/8VHe8cIFQdqJctP6DVXK+9KlMjSibw7XvtIImwFcVdo7kqTd2unXAKDwbVXivK+MT06VNTeujV1jEyOEcd2KMjI0HN+Y6dwSIjaD1L0J4Vf74zupHUXO36TwVtL/LdeQzuYsuq9+9avlscclw125YwJIvR79fZfL2EiVZQdkpUrcppG5K+tSB0Or8E8EhDKDDMVxx/adpZsKZo+EzQDPSl1pDkGU0AK0+I7QcIcl/SRdu0Kra87HYTP0UW3avKm8/+EHqfjq05GgEjggdINVwOa5b+4k/4XixT4BNwSOzYG47p69cD8BHKozkuO7t2yNf2Hb2KQDB8j+7k/z/ve//4MkaiR1Pe+KG1ZU0LKlDiUVgEGO33n3nXL48MHy3HNfj31wrrEIaoBUBWBqn9JA+gGgyPyKZwAsmVovwesfuJqeNoADOr4+CXcZs+HmmzekIuq++AWCVs8kKGXDgBeAg+Gx4cxFUaVXHUf/VjmyV0Awd721RUwzHIYKsQBny75L2lTX+WRBvJ/xvNYOLTDgUX9/wN/IXTcq0zetW5+7yrd5Dn7QPgAM+C+VY5UXwJ2eHtUaCQ3xE7ba87P1zflffq97LbGTYJPrVkWJHHKrIbVV3EElR/XcZ3gWlNDVK1enZcDdP37ixDUlWH5MtcTdF6c500AVyl/2CGuBDaiiLlW8J7biBsJKs6IcCMgCDHjOJp1bMO+9auM9NbizAR+cbZ9baVT+u6RoTpJr4Cn7LPFL83yksusgTfelGdO611VdrCuAETtBwAo4lrk8QP4RcvjA5joXilqg6mhmHw5UHwRkyly1+bV/SCK5eBFa+lT8DYEoQBwqGfuhKouS6R2d05tuXh8fTlGVH3v6K0/HR3tXACFwDbD17PPPZ21e+O1vys233FzuvefeAIsAHffBzLrdH38cO+wM1V7ElgbTpCqfeV5xKjuOIeC9m3EnEADQgCbOPwP4JLrsaVPJD4ATumCjRcJepPdPpT6JexWn4JP8LgmnOM73+CG+BWUx/cCtLRl6K0FzHvkv1U02kI9WKHn99dcDZO7YsaPMmd1d+nuvJC4FVIkze3p7y5zuOoDYANXvfu9b8REtZ05/OMXBl/GJGHMvgyIl2w9n/crl0toob7Uz3GNV2cyiYTYTKlB+m9amEuTBq0rHrNmQudaCAXH69NkoJhlKKWPT+P27F36XmQ0MmUYlBqC9taXseu/d6Plv3bIlSk3Ncr6hZ6obBlfi4zqcEAVNuQz5Y48/kcPEEDPCf/EXfxHKwB//9I9TLvzP//nnCXie/8Y3w6MVeP71X/91OXT4aIIcyN8DD95fbr11YyhxOIeMk+Tgwpnz5c///N+VVavXlmef/XoawCVDKjoatnbt+qBse31nOX/uYpmYGi0//tFP81kpy6Y86Hsn4xyb8qPepc62gXrOzsHmLDkeB6RJBfT7fTFGzdKi/2ZdrLM1doAEV/7ewTt7/mz2h8OTNFU56kbzm/JvKWV4YDgqIZFmjQDEZH6eUYAUbd/+ZvniiwPhwFL4cLE9iyqLgP6RRx4JaiAx4jQlZi5439Ur2c9aovYuqBrmgywMqsX5aeonjevySWQZlHmRWO68hgymEa73HxrVF8yfFwUX3GiInb03jNK6qGaQkISgcZoCKIE1w1ODErr4g+kxoDImCDCUzfppyPb+lYs8Eifk3/UncXreVxDWVFJr0mo4dO8ksORQrR2HgkYQOdizZ5OAMcjN5j4/63sEspwCapb9YlwYFcGFII6j5mScFQMm08hp4Gtvb5wAlIxhkrA2kfhmMut7OLuVN9QEVqICTZVML16yrDz88CP5HA5Qwo02YI/cp5S0R0djcDh+SBYjzdhWGsWRctAskPnzQsNJ43lDbeqzvZ+GO3zXli1Bea0nQ+qe2Rffp4KradnZR9lw1jjBKom5KMbb9zpTzisVQ2dYgzFE1XpIEARDa1avDefa77CXKDX+2bpZe0GSRK0qqA2Xo8eOxWn6HncM1YMjQHlhZCVcECl0EEGHZvmqmDhali1dnL9zJjQVQ6qcWe8keeWgm6o+ABcOQ4WI80sJftas0ncF0t9d7r333vDbPaNAXELlDkoMrZVn1MgscAktIYlVbxDpO++6o/Re7qnB1OGjmdfCdlm7v/u736S3oZ6x0+XM2VOxi+zZd7/3vfRleS7rjjng3HTNmFU+/2JvKDrOAqDl3PmaPA4Mj5YtW+6OMqCAKlXFzDpqzXlYs3pNuXD2fEQv3EHOC7LHkTqrzoAvd5RPAB7gsiPwq0hIYPSpqBCsWaufo4JGkpGoIPUYaDunPP7Ek6VMTEa1093hY1BJJdreXSJr0PG6G29K0KAac/ZcnWFRPwutY02ogMePH0ki79y5t6rP9hAKDyxAmwHUqcrt/XxvKIcSbv7m0081815IUONnnBn+xLqxW9B5qGcVcUDjmp69mNs9JyqLY6MjuUuage+9Z2uSnFWrVsTXmLmGgtp/5XIShYwGmNFZPtzzWQaMmnMEOHOHiU5I2CcnW8qvf/m3UVszPA9gFkEg/5uarDTLBfOzPmypgAXt0nwOScDExGgUMvUVehe+yu/wLj29l3I+2HF78dabOyrYsGhJWbYUpdgAylkByUKtHRvLGbQeZgWhV6HhWGsBGjnxd959u5SW9vQSWieULGvmfe0jG8B3913WQ3U299R/5yP8nqZS3dx51LgOZo0F9BKRZ599Lndc4G3PDJnke+wroMiz+n1NMAtYd/josdxdtlkC6w7fs2VrWCrbt2/P5/tsf//Uk0/nLPl756o5y+WPvv/9cuzksQzmvuuuLamoCwBDGaM8eBVl62rm9AmuBbJonM1AfcWqFXX8w8WLAXJ8hoReEiAARAsWEAIrBMCEBU6fOlkefeSx0GOh2+wlf52G9Dmzy7Ll12WfU50uLamKnTx1Kj6EbYGKszOpBs+ZHWELSQL7Jrnmy4BZhqOyGXynmEssZk3ZPaBKBZgulYXzFpRDhw4H0FFNIO5BDRCVi+3AmAHmAG6AlgBqokiSHD4CMFaTl9GwTNhLrBa2gp8Ceton/50Pb1Y//Iy/9xkCGj8nPuHvI6TVVVXaBNhmsomD+F3n3Fr5f4Can5FEkulGw2XfVXIE6vw4Kh7fF8EhokvtdYhoE5jb9e6uAH5iZhVNNhZAy5d1pCXgfPwAnyxRBwCr0rBRwAksKPGhZ9LLxk4NDddWB0mn+2nWE3vh99aZVEQhrk9Vx70JG2VsNPQ25+b9998P6CFRl0CxRWIuSTeWQlWVrZVO/42iZ5hFUYirQ8nFF+L62s/VlliCwE2l4tV2iFDnhwcDAmjVyPSr1srk8ifMio6OWrlrZJOopN7Zf3c2PWfi2jIZtsSsObNyx9KD2dIW1WaJp6q653d2nbOXXnwp92b5kuURtagznPqiINzbdznKbU88+Xj543/041rROXnsvSmD306fOFnmd88rK264IWiABv7z5y+Wi5cvJYjg5Pd8UqcOu3QCrr5epbzeHLali5fk8ngYG7vsuutronS5r/RfHcxl1GexatXasvn2O8r//ed/Xg4c3Fee+/rzQeszj2NooLz22h/KRx++n76Lp558Kqj0wUOHgihZEEP3Nm/enORl27bX0ptjsXwmGpvDD8UWyGhggiAJYN/ftSvI2z333JuskuSoC3qxpzcG0wZyuEpx0DiHzdfcOXPL1Sv95T/8h39fli27vnznu9/PIkIMzMWwuAcPHC5vvL6jHDl8rFy8dD6G91vf+mYuUxSbugzxrKglJ/vVr34taBaDThoRB1pVhMFXjq1N3FWvPhUbcx2urw6GGo1AnrN1EX0p7dt0joW4w/6DB3IYHWLGwRq6/Ay/z4XKHD5wOE7be7uYnJXDksa5/fvL2++8Vz76cHcUd/wdh7b+ppszSwM642c5dU2o1t/QPM+69/NPc/EhmxB9ayWJhDZLPKwnpKqJFHs+lCCBU9BrKkJtbfVC/f9M3feT3teVHvjbaDRCI8dGzolIBAGCmRSYs0RlaZRm7dnyeMbrqS3X/hWu/c0ee2yX7ZlZyZJIkZTEnAMIIhAgiAwQOcdGbKC7EXrr89z3ZRlTLA2J7vf9fu898TnPOadBfST4c+dYzncyBk3QZIpZXRZ6NYiTxEsAaGnbX//rvw1NkKNgqCEwkJX0B82aE4cj4fK+lQM/uNIxodHnKh+aMUBz8BmMOuTHf+f8Xvju9+q8/Uap2u/TGc603rlmdI2JwxoB17U4R0YGTYL8en9UMlVL5X8TW1BZPCv9UioXNHvuoBsjRpYdO3fGkfsOXP262flEqB7kyrn5Hg2QGvQkv86HQQlNblxH7uaVl1+OE3jq6WeDmkuwGAMyIzGjv84yS2KnTSv333d/HA/j1BWudeX8C0y9h7Mjiz03esvCRYuD/DG6DK4ApVYnVVYHpYcOsvnSS79P4EY2bX2u6HxdHkiWORiNxpy8BMqkJUludlxs2x4DqMHfPeF0S8rIqCqhexFYNEcbh+ubHUXXcw7OEgWWXEO+rmou1ZjdqhnWONpxSUoEN2wSOkxzWWKm9TS2WTP0AYkaSJ0EnIPU10gnTQXzB8Lfdbk2edqRgB7oZwSDAgRVIYmuhMLzeWcOEQIqEZQgqpqgcWzdtqW8/977sQOcr/MGlPzhD3+Ik6Y35FGFnBOCwqM1mGjJ4aOxnDh5uixavCTPsXnz5gAHuPRkT78SmuutfuzKlBqAnDoVGiyqgj0yy+5YlmV3G9d/kbsSkNR9V/3zLJxvKtAZYdpZp+qNGh2k2t2j7unFZA85yHvuvadMmjIpSbket/SmHToYVFuFlM0YFn0amkCSnrFhda9ZKf/8z/9Uxo7pSPLDvknInLmAgL0XLL/66suh0zofNkbw7JzJjNH1gB5VcHrOJnjn7dt3lUceWVUWL1kclH/Llq2p6Jqk9vWePTknCbXqsTNgp52H0eYCR3epEq5qK5mx/6TPFKURRhzfXxYtXpR7MSSivX1Q5EogfEaz/K1b5ctt22MH3KtAGBr89e6vC5HDHnj5pZdTnRw4oIJgqCm+0zupbujdo/uG/fCn6ftBJT1hHO6lsmDB/FRxPCvbBkRwNz/7xS/KocOHK7WkpzfUGAETgOV6741U3skV2yMREsg6T/oGaGDL6CXbJXjT7GzfyvYdu2M/BYHsBsDD8zYDWfp2/OiJgA5sqDNlK8UaJjUKcvi+qdOmxEZmqMDNm+WZZ56NrQLEsMN8a+3JOpVJqc7/97//fQblAMgEuIeOHCuW/y5csKDs/xpF9ET51qpVsf8q1/TN5zuX5597Pqi2SrTEEQi8dMnSct/995Ubt25kN5iETQLZHD4i8Qca+yNmUbV//733cj4mrNJJ1UmJiud2ZqiXaKkmqwpC3Tv9867kHQC0I+sdZsc20YVm0k1XAbGCTRRevjhV18ZE3IAEoeT3z7lPmDC5LlUdW7fZey/fBRUHgHaePxO7424BlSrbwBfnkUrOzNl5np6rjSXRV2sPm4bwLEpuKalU8hGARc/PP0k29L4BEsh2RmsPHpw7czfuQaLBnrO5AGC2lK1zN3qS2Br344/73rd3X6r7ABA6pKogicuE2927c5bnz9d9Xo88+miSivR4Hjmayi4mkVHy7oK9cM9iDHoBAAkQOnRIKgvdV2uSJnGiOxIkPrKuwphaWVEoYBl3jzp/Ibt4xCEGKvGhhl7Z0SVZ8vPAEO9I3lLhGjIkFLWf/+xnASgkjQCi02dOxZYadmGFQXNXIJ3wp9k35X9DSdMDc7P2qfp8Z6vS4Z3JKxvt+4yH1uMi/mLD6BtZQA1WLSQz5JlwZZR/b28dtJSqfV167C+dPTvqvgHNztnPqPBnEXZ3d5g77UOH53d6runZQd4r5frNyrSRyEkWxRgYOQZb+IfdcV6GLNnb9clHn9QK6KQpAXnsnaRP3uHYyeNJHn/xi1+UVY88mLii5cDe1X2vvfbnsmnD+jJv7vwopbFwejMs3TOmde6C+WXKtGll4xfrIwAuFsXs9MkT5drVrroFd3xHSuxvv/1OlGfFyrvL5UtXypdfbU0/jkRl1+49qRDMnje/vPPWO2nW/9GPfpzDY5g18wr8zpxyoecSMEEyIQf+kd3WKoFRwILYumQSciE4MepOP82OnTsydlRyFn6hxWMHD0ZpNOBRatS2Y8dOlElTpoUHLfMfPMTytrFl3NiaGNQg7no5fOBgeePN18Od16djcoUqhqCbwHy56avy2p/fLD3d1VDcfe/dCQ7NArdF2/n4vIo0Xo6BoXycoGC3joieHuqVd5IUQidRhmTaAh7IvovFb/azDFvOrLc3wZN3hGwLyjZ+uTHPZmyfpI/TgIAwVt6JU9qzc3cCPzsPKADlTOPupUtpaP9674GyZ4+R2Xek6oYi0HXlWhAa51+nJDUb8/qFR6qZ3UQo3yXJ9A+nTtkZZQmS75DgcTJGxvosgaf5882SsmDEz0EiTWYShPvDITAu3osBcpZzZs+Js81ghCtX4uRXLL8zZyURElAKXBh/vPyly+6Iwq3+9NP8d4oeOk6mv9RFh4wzxwDNZQzIEYPm/xdsSdoAFL6vUqDqGFGoipGh7kTwz9Bw4pVPXKe6MN6SC5Q9/8tAK2U7Y0ruZ1NOHmB089fZy8ABSrpwowWOmq+dnUDSXaJ6MAICmSpXo0PHgJA5h5Siuy07HBSjm8b/VB0GZRGZAEriJyldvmJ5DDYnRjY5Jr0ogAX6JynVV+CcEnwdP15Bglmzy/5DB0Kxq5XFGTHKDJ2eKUnUe++9F5Tbu+q7YdBVGJw/I+Us/bwzc///+D//R+7or//6b7KFm8zNmDErFLbNX27OnapWqS6Re/fDBqmEZPne4cM5b0aWDqrWuGOUBk7Nd9ZdPYdyrp7bnUK/BLcmQ7IHnou98D4cgfNjzJujSDVENxffZRfDhfP5niZvW4PpxI6OvAsH/dJLL+bvHn30sUYwPDrBdqosgweHm8zZQ+r8AYyYCinxXbvu8yCe3pOMokuxXWyZ87jn3vsy+EFAYsmo4M33fL13V3nrrdfLk08+U06cNHXsfPaeOL+O8SZZtmdfhz4IgcS4CR35fkm4+5U8e6YTJ45FnwUTgxvTAp2ZJEM11JmTQ3piGXLogCbo9PTUMb+3bqUfAbi09vPVCTiAOGRZoMNBPf74kw0K4+ZUaK5395bld6Cl1t6M5t4Utmvo0OHZj4IRUHcXHW4sJrbQblxANMnS2rW1cuxcJk6s4+O9F9snGOKrVH6M1NdzIkmlmyq+fMm6devLtu3bG+O6a5Kf6ZLtJgtdzh4IAQdfBuBrNluTFTZQsG1UrOWhhvn4b8uWL0tVZc4c56XnsO5Tgo3Sk8/Wb4iNkKhITtauWxcf09Y6sPz6178pF85fybAR1UfBFxpUxgC3G/s6OZQYssKm0F/vMnnSpLAyyAb76O4EQXRSL5pqw6pHH0mPJ+SU/owdY6ms6YgjQsNyp+ylHTwCJPrN7oTK2q+EbsIPbt2ypezduyd9V5b/btm6o1YUb6lE2mdmJL4qQqX9kiE0QeOc0eIBAYsWLor+GaiRBYo3r8dGsa+SUbbfGGpDViTA9K85tIK9YmckPf6RbKlgbPlqayaUAfcwUVr0V40cWfscP1+TSaqqGM0FznwOeeBbgIAo988/9+2c6+69uxJIGWE+f/5t3/gPlCZUaYlwhgxsrQsgyfOcubNj05tAmyCRDKrwr1v3eWKwTLfKKObj8TW33bYo34fx8vVu0ygHNuKIugZA3+XUqTNCw5dMNu1Zs+pM3/V90DNx1cqVd8dv+d5NG7+IPKMlkcMRo4bnmckyW+L82R2TwwBhfJOANpO4unoiR+2Dh8Y+nDmjEjsiVVC7Ytz1uPEd0Wty4yzZe6AsH4iiptrh/Pn77DGaMeMbRoiqABlpMlIkEEAous0OkDtgt4SHLLOfns+ZZHzzgNpf0tdXKxBYKHTWObDl3lEspWrRTArZmIdXPZwpp3XsuEECU5Ls7t2zN8/pe/T7Vkp17flsrhowAdh3eFfxB1CEnvoun33m7Kn0jJNTny1+dWZZxzBsWFm+fFmohc568aKF5QIKdZcdXSijZHx49MIAoWaSw840dwQmfjl6rMbFY+uqhBrfTcjZ1P5RQ8bqqopTp0+Eoif2Q2eXdDvXgHilLsfO9OR+pvTqIx6Q+IE8mnCokn+lQf/PFNMsmR2a5+GzUmnu64vtp69iWz9Hh/1RhW7S/Q3QEkdlyt3AwaHwG5lfh8fouz9aXn/j9XL2TGd54P4Hy8XOzty/ZGhOdouNLucuVCr7fQ/cm742IEjL+VNb+gid5VqERxMsQ1lnjNcBA+2NnRA912qfh3IUY5mZ3639ksG3tvTLhdvgDoFbuHhpbR7asSufsW//gfLpJ5+m2VDSdPjYsfKv/tVf176Snu4oBE4iIwLt09RJePAqCS0jFh59D+HqSNICsRO44yQSdMsdg2A39vkEoUBTyDLJ4UFeoW+chp8bOWpM6bpqT8f2OKdp0y2LxNO1tXdkUGUHbcTon/74x/LZZ2uSfKCfQDmigP1ayvatO8r6dZtilD755KPy5FNPlueffz4Xjd+PcoXPu2x5DbIlLtDbv/jZz0OXQWWhyIJ274giwZHYTE5Yoa5QNNQCz+7vKGw4pT09SSzdi2oausKhI4dTZZH1Qwk4ZFuS62K/7hgKjfmCb0ifLLjuJ2kPWqNEf/q0RYet6QFQspWVc+acmUBBoF17JAxFGBikc8f2bWXn7u3hW9cRoxB3CEBPnEGQ+qtXI2fK5ZyzKhM5EoxwCv5QDo1wztdUN/LJeUK+0Qzq9JChkSul7DSzzp0bJ0RZ3XeT6sd4ceSU/cxZm4UrssBAeR7yABGAclSkp87I1+AKtRQg+EwO1Dv6PM8lyCSfkgK/99FHH0ahvTujVIPg9vo+ly4loBOQS2L/8IcXk8BrsJb8+WyyI4CEfKkEkSsI2ueff1bmz19Ym/Vnzc4gh8OHBGxHG43pdCAAACAASURBVOOth9aR0TNmxHF+8vHHCRCMYVT9oV/+gUDZd8JhC/DQHtCKjDwWkJKLmTOnR498l2dWSmZ4GWxIPNSLDLa1tub96/LF7vL440+k/H/q7OkEz5AwOtzsl6pT6GzNVrH9sPzVX/0f6fFiLBllSHKd4lgn5/lOibASumV9vl/AzUaQXchc6FknTiSRl9SjVqxatSryBJGDkOOJAzWy3DULEo9m2Aa6IFT3mae/nWTWz5N798nxkivyq6IgaZJ0uVuJe6byXbwYmRFo+Xvv733ZHU5/x/Yd5djxowmAKyp5M1uwyYYejVdefSU/J+jMSNXLlystq6VERtyxhBEq7lk5GWAGOfPcKgmStT17vi4HDx6qIzhDb637nMgonRdcq3TOXzC/HDlyqFI/J00tmzZ/laWq5EkQpYoMfW6O4+ak6Jfg0r1BgEtrS8aPZ6pm361w8oejhzaWWBoeYSGdwMlZSZYEGAKehbfdFu64SiqnCNgAHnB4kg9AT19LbcZlxwQV7IT3fezxx8uh/QdiMyT+KnPoL/S0mcSSC0G3Sl7dCTcx9oA9oZ/uSEWfbNIRtsddrPlsTZ7JGFY87ynTppbWNss3a6UcK8DPuXdJGH9224KFQa2deehpw4YnePe8aKv8TO2tutIYVW/EvqE0AMu+MrTdQIrBsT36Qt2rJM1koOzMausf/5rdR40F2BcD6l0pu3ftyfnqN9u5fVdpaZFAXs9kPEEDPRA2OKvp06dmbxE/QMYEviiH6OkCRDZM8t+cSKhyKCjTi3jmXF0Uicmxfu3noXE/+eSTZcni2+MDPLv7Z28FaHSP/wrw2Ntb0etzZ+u6g0ED4sfc1/UbfbHt/Ftz6adgSmXXuz/zzHPZY/O73/0u/w7YkjRLVtkZ786f6lPw7PyOBHbVqodjO9w9O254QoZGtOH5j0qMwO7SCbRECZXFtfQ+VbdRoxoVwKEBlCT4732wpjz7tGFJUyP/4hAxgRiH0gB8ncU7778ZGWlujO88awDD6ADB7CgASCL/8st/KHfdvTKAmUBOQA+wW7jwtoAkgDfgHTunKq0y895770SGJZJspRHSACm2JFQk++LCBhgbYEvFf8SI0bkTy1CPHD6Uu5PQ+aNawY6j/DpfQTO5lpTTNXopuL5jxbKct9hBcqcCRx74pexgOXky9tK/33H78tqq0D4sNpmeq07zZf36t6QipHrsDFGQyYFzbOqY6g6QUswoKW2O9XcOhlP5frGSJEoALV6SjPPbAFM2z9AD8iDJE0yzl9gM7LkhNqrb8+fNjb1wFnXCmIlg/ZL8sT/eX+KXheDHDPi4FLs1ffrM2CTVQQG3eNB583cGQADYVMb5FvZf7OEZmj1x9IzdMlBLrPTp6o+zP+7OO1d806PC1joP9qZJ8Sa3QO1RY0aUBzOYR3xdm/Qly2K7E6dOZEBLc3Q7m+s9sGx++7v/lerXv/zLv4q+oODrTSNHzcWgzarMkGGDk/yIk+iK3ijxovcUWzgncsyes9dZPH7DhNArqRqr9gNOurquxf6xQ861DjVS+T0ZvUel05qTpb6NEdZNsMVqFb38g9oHliGDhyYe8Pmoo9gGehPF6Dt27CzvvPt2WTB/YWzFVxs3NQoSNxIrDx81vIzJBMQxmeyaPrqeq6Wlt2t/n2AZD0uPTO+17oyxbGssd7LcqNWIwG7LCgeE28eYJTsrfaVNg2pr//yOngQNowzKYDSsS5fLlS4TafqFv/r73/8uGeOIUWMzwefHP/5JOXbiaOkYPTZldJOgHIAAwKSNffv3pbQH9eIsXFbX5a5UmwTPsjeC4eAYTgYCKid4+uyz1Y2/qwnc7cvqDhKl+zT5XblSvv3tF0rp1z8JGEW2/2b4cNMbbmQCm9J9Jgpd6842Yjx4xv/++x4IQgGlNrnlwvnLZdfOPXEmf/zjy+X++x8oDzz4QMZgZkPupYsRhukz8S+vhSomSJNkVMpeRYk5M0FGk0JGITM5qrs7AuOP72hSoySinElzjKQAO/09N68neGVQcGNRUppDDILCaPAawJlC/9rz3ZUGhy98Jgp36NDRsn+/ysHBGCq0QI5NMGaMn6kwJkA5A1SiVQ+vSt/Njp3bys9//os0gAkEBYwCLsYiC0Hb2mIkfS+0EsJB/mzN9jwcL6SPM4WsCsof+tZD5dNPPy13LFueBaWZfT9seIw8Z8YhNtFZ7yF4ZXAZGf8wXoyxPVAQ8DfffD2Owh+fE8pIYxFpk3ImmBOY79y5PU7RKHIJNudF9prDLaB4gtxKIbiYQNhn1ASzBmuCDcZYckymoR8GbEBtOQCJgYTHXRuawGCaVEfXnIXz9/v+u7sT8Ej4IJn2dUgEJQb4ve+++3aCJ4mqKUKMRab4TZsWqg/DRfa8h+/nwC3KdS/QL4YcxdDfO1f3EXReU3+qI6OCtgpqGEV/JIAagyU6eq7qrg1DCSwjq0vA6GRzyt1zzz2XYILRNVyBbJgkUxGt4Y0xwLMzoemjjz8sH3/0UZLbe+81SMQo0MpvFiz7/VdeeSWJgTvgzCUhZzvPpPIJuYLK0QX3V0fqnsrdPnD/Q2XB/NvyfALeVC4mTCz79u9NwmSPhX4Z9ofNaPYTceSCjjqqe0Te1++uvHNlKGdof1A/ut7kKkPy0Qp/+MMf5bOAG97fWFrJiSCdw/WeEmDnQV+MVvdzZFgyZHiAZIyzYxsZ/jp5Du20cq4FAOhakukJEzuy0E0vjqAKvfbrfbU/gk3Jos/O2pwrwZg9e26qr6p4bJ37+GLD+nL0xNFMffTz6U8bNbpMmTgpQYEdbCiJZJjtAEqhorpXuoWH7/skB3Vik4b7c7k7ckxXBOOClybNgvz5xxSwa1dqwh2qZKOK2hzsQhclmnSDvGas/eDBSWwFtBy076bzzbHU5EHwYGwwFN1EM+g7uhz01FlKskWbKLoqZQAPdnjihLp7qI4i7qw+aHhdDktPjK5FJxM0pYIFyey7FXuooth341YZPWZk9O3SpfMJXDT1o28C6gQbmXZlgaGdIxdRXC7m3ffu3Rc5V9G120afjkRn+NDKUceI8D3WQUgwBFQAMuAFuVLNPbB3X/ng/fciMwbHAGN279kVn+TcsA2mzpiRAQPWAKxfvzYjvK1n8D4aguskuAHZ+YEazi7v2LGtfPLZxrLyzmVlxLBq89hFQc+azz8rHeMmlBe+/4PYZfKfgSxG1oZmCSkekiRfxYou1v1yW2LLspPs1q1MJhW4hEJ79Ur0Ys/uXWXFirtyN0AAf2c8vGcUXJEz77nlq6+imyNHji6/+uWvEk8YkqICqF+sDo2pg34AkT29N8r999+X+xHrQPP5Segw28Ce0AWVzrHjx0SOJCoTOiYVExsF2Ox5c1iD8/7BD7+XRc1sD6p6dspcvJh3BQQ6e5Uvsh7w7MMPQ3XjRyuQ0V73+/T0xH8J7g2MAFpluumuPeXaNc3l4jSN5j0BgwX+4p4mHThUXuh9FtSapDclCYSeWPo1cjQWxsVQCJu9n74bU4M99a5klMyVWy0JfhcvWpq4DAgHIEP1GmawUyak1WWezse9ACESt4ysNDfvR0fY7rXr1oburLfKCHyJLfkU99FpuqfaIZGsifSgAEJ10fOY+A5TYyW+/K/3wMCpPRwX6mqJ0MUNJ5qQs/c+fkGPioTDO6Nmu+NMBVRlJVc3bmUYgX4cvpNOAtd8j9HozpcMi8foKTkW//jdAQNa09vE3o8ePTIJfAbAdHcHyGMvTDL076p9qrN1MXD/Mnzk8PhcFDZ2gw8Evv7X//4PZcLESeXf/bv/J+8HQDCshr8nw2RF7zIwivyhtgJUgTPiJmCyn500pSN7FNk6sZgz9H7khI2r7I2O+EMgCTlN7/ppzf9nAwTJDfj6xJT2QZ0+nfjA37Hv/gHAsqnuR5yLyhzwu6urTJk2uXT39qbaZT+Y77R4VGV03Njx8W2G5qxZ83ls+S9/8S/iW/bu3pNzolPuOruEBrWVO1cuL6tWfSvg+MDBA0tLz+W9fYKnNCW19i/Xu+smXgMIstSIkrcPjWHovXUjwgw9ygi5fi2ZxJYsukUDkkakWqIsjRJ3742+cvLU6fLRhx+UDV9sLEOHDS/tQ4ZlOoJmKnPKBVsc8oyp06JM0FjKqhQIiWH8JSoEx6JKRolR27Z1a/iVEDHotYvB+SS8LkaA7YJr02NXRuwyqBnlOwT6OaRcunIllRq7AObMnVUWLlyQPQcEASqkkiDRIYDoCzJtW2tdtOCAcDCe+/ceDMLzz//8P4Oc2fyuORgnUu+FBMQZy+o1msqg9+77OiiKAAoCkhGPAwZ9syeG4EiUBDmcFcXyMxQQkiEpYbCgUEHnGonO1e5r4ah69/RO4GuaJNKuF+V66AyTJkzO+TQHH6ADqTpUql9POX7iZPnww09SFnziyacTzKxbuy6bupPNQ1YnTQ79zj6TuhvmaNm6bXMcNgV3hiht7qvSa47Vcuf4jgRFTdRIUCXocd5QOY5NgI/77N0ffuSRsmf311FAz2d5lnOXWEN6GGFOFeK3/+CBKBGKiu+AmgkwNXFCzkwcE4BKony2vyMPnLzPoaiC1+rIbuQ7N2xYF1qn7xYICyigSt5FkJP/Nfa51+6a8ZXve/RYKqPuHAIrMURXEcgxIpB0d37h0vlv5NJdSnYZqCz5HNye5xNUoEN1X/W+F6MTzhLVAM1AQMj43r709pyTZ4cwNpsxfS6HNmvmnFAPaw9a5Y9DouixgM17MNrNIQIcgGZQCYPfI4uqgPSdkXEeFQWqVbrxE8dnspHzFGCiFpFLxhRyiFLhs5u0UEbXd0IsyW51SvMS+NFlFbUPPzRF7lZky3NwEJA1uuHfna9eIEmHQFJw5pkgTcrqdGTLV5tTvQA2SHQFsUaje2bIoXMW0DDyFaXqiaNBBZ0ze36qAu+9+05k2s/rX1CF8rPeUzAriE/v3bDhQSCbKBZ9699P1QZt9Gr5/ve/F6rGli1fRjfnz0fFNH1wd6apuTt9CfbtqHLap2HHExQOkKCqILgV2Ag2JLl+ByVO0OCZ2Dpj8CU2UC06++KLvyv9+vWVjo7JGUKgsZkDcbaeg9PlbGuQfyWBrwQbGCNx/HrvntI+ZGh8g+BRoIGSlAZd/VqnT+Xe2G+BS7j22bE0Nr0oUOPdu3ZmyaEETiLHThqDS6bJk89u2jMo7969u2sPR3aGVbSdTWmOfWW7nEmqNo2BOeS4oq7jKl23q6si4UEYLbLuCw1RFcIOMRVrgQg5BNp0XqzN2uzAd77zQhwxtF1wyyepZKDPaEpG93OX2A2ojO5B8K3PKeOR+8xRqCATsEtzNvm3oV0/rARGFaUJxpBnFVM6wG8MGTYsvQyqy97DVK9dO3eE5jixY3J8rB1AN3rrUB98ecmNKsSoMSOj286TbAiOAsAcP5EgJPZg1qzYCOCL3U38l37KhYuXfDOMwG4dOz5UfAW0AJdmD4C7XLrk9ui4nrdDh49mgIWqgO9g48iWxNc73XXvvWF8SHRw8FE0DVoQ/dCXjOMfqSd3b9mwfl3ojQYKOX9BOTBUf4szNJBAYi5ohuTbt8XGsM/uBZWFTNA5z6dhWWXMHzb1wvnOJOnpwQAaTZmS5EE17Z2330rso1LE7qiw+g72AXrOVxjHz49mutz5zuw2MY0SJaxOYES3P1d27tqR++cTLVfl3/hD8rlrF1DgQPTYM7kPPsmZVRbLgeghv0VX6KbEzF3Unk+7YHoSF/F/Z86eLwcOHoo8qUJ7big/uwfMsbuQ7PHf/VRoGwme581I57a2IPkPPvBQEnfBNOo4ahP7TIfZszqMqj3289TxU0lMUEgh75JMPR4AZ75JYsje+ix+gA4uWbok/RfOpy4HHh/bnVHYBw9G18Q7qGUD03xvyfigDLLy82yFwNZ7Z0dOx6T8d8/P9vC117p78p11+MCg0nnxfBk1ckTsQGUMLP9mR5V3Au74XHaNXcm0XtWYvXtjcywFBzDpn/KuQCKgip66ALRXa5wG3NZYX/2/uGZx2bJlc2STb589e2ZpHzIoICVmgjOg80uW3l4O7j+Yf2ePxG78Ul+plHrDCFDL62Td6wEANmzckLjcgCH/PdS1Rr8dnW4fNDgVHwNtEt8Maa/TzRoTR1XTQhNrNxl4SOIXZzBosOEydVmq+wqlvNdwrsqQaCZBcoGW1pYkVxId4Ixdm55FbCdG9LNACjYS6OI7xXk+k83NSHDPMGRwcooLFzuzX1LxRPUyqwwGDIrNW7NmTfnyy81l0xdflL/5m38bP3Wj53p6vYDnGEYKFDdbbpVFC28rP/npj/PZ7FXLpbPb+wiU8aH4kP2MLdavYKJXa2vp19ZWBtiYfu1q6UuAdO0b7l6ds6Bek0QqAtLcwwDVUkno7r1Zvti4sbz37rtx0Pc/9K0ycsTo8tqbr2cMqKoJ1AftYZJxo0uWpsk4W+Jv9ZUPPnw/wcoL3/luhIkCCMbe+POfy84daFIr02CmgdpFrN+wLij8D3/w41RbBHUCcUmR4OWZp59NksOA2CD+yaer856HDtlFsjDT0gR3DDwkAr1KoELRPvlkdSpS4a+O0VBWl0zOmjk3KDtFRkvikBctWRg01gZyyDx0hSBmB8/1nhhUtBvK4PMIIMHJyFjL6zSDNcYo+j0Oull58Z1N3nsNOAfEcfh7z3n+4vm8e5OG9b/zN4OEXrhQxo4em59lXHwGgyG5aKKQEK3PP9+QkrvSvMDQniLUxuxX6qqBFsfPAUKlcbhRUMgBRJnzUPmqk2UgkntjtCAWkiRUEtWDubPnJMsX3KAR1PGgVzOZzNIwDg21RpAHKSQHghjPrY+EgulDgCZLbiS+eLF2Z0h0ICYSA0skFy5elM9XIWKsPKfPcBYMt3sQyKARUkyG0V2rTjJWzkjAA/Hx+5L+NEBet8xvXEr7kEJUAv/ufjmJKOzAgXVk8xHVJruEOjLdxl1q7BUcukvDKaCL/uEQBbMQInPjBYUCEvdBjtBf7G5iCNJ02ak/pDUNq9kRozFw6LDQFOw2IJOSMwM+/LyA+Zjlpe3tCQg4OEGKhWneMYgmQ5mN7aPjxKDWjJDfvW3holSlLLpbssxS0FNxVEr7leJZkS+IpfugI5JCf1RoIX8CPO/JyAuO3TdDa8AIB03eBafQTYmG86Eb5Ls5kIMNg2yiZSxbdnuqA5cuX4wTFhxAljyLio6JNZ7XH8/JE6T378bNRiAyJpPKnFnX5VqVW/v52qDJmjPRPxhZlW0BZnYUbViX6hCaGNn1u4IkujewbUCGJwiWjKefOLGjfPLpx7ELnJz3J9cCcpVsQaEkwnSlulC1JVVTCZ3EgIww7HqlRJPegc6xI87XlJ5KHayL3DSEe98dO7aW8eMnlvvu/1b505/+FAdSR93f/IaS6ffZB8+tp09fBz1H/XL/kkeyLojlVNgBfWRknMOVbHG+AAI639z9RCYlgN7VYk/TMsmlISMCE4GsPjI2nI6wrdA9+qSBVSJF9wQgMoimoxQMembN9Zwq266aJFkkI2yCZ6FfmWI4fUbeGUJoFxkgi22gmzNmzgjwoHrvc5566uncY23U7kmCJsh2/4AFchSa0HHNr/0TQKlCXL3a3diVdjNJM91Bu2EHDbdAsbjRY0xxd96H7cmkoixF7JfR8GPGjirTZswMYKO3074ytgjCidpx8ZKR1jezFFeDtARPJYffmjVrRuTf70reoP5sHES578b1UMEW3LYw5yJx4nOMFgZ2pfp09mz0kp3WNM2/Cybw890PnWR/0LgndHREP1FCIdnOUWWg8vHrVEjBLhnFCnFHfldy4AxV3ZwH+SQjI4aNjG6pQJMVNgg1MDSbm9ezDJs/pMcqySphZI49B35KYI0ap2tAQX2IzT5KvrcuLq27SCSFKvCqNfwxuTMtUI8OWpJKoXc1REECu2zZklRJ2XUypI8RdVSPSx1/PjwAIyCPPLA7zoIMW45++MjBsn3HtlBuBNd02O/5+RkzZwXA86zAIndTJ/fVah2giS1G3Ref1KWXw8rrr70Wu5iR6/0MH6p9tGy5M4ufGjc21Te2EDNDQGiaZF1mXfeFeHa+ku2lk0AuVWa+5vqNnkzC9XmZUtdgCfCr+77eF30YP86i1LqXSEAPuB42fGgAEnGNaX70gw4L0uk6e+AzJY90OKOGQ1VqS9DNvwwbOqTcuUI/U22Cr2sZrkUnDx8+WhODUofw+H1gggXHfGdkxiJ7g5kGOZsrAQzRDlXiyCrZkdx8vffr+EX2ga9qTlcMfWzU6EwS7O25XjZv2pxeX0kpVoN2C0CtmMFZ61EzgdOxAtwwG/gB5wxs6Om5Fjm2mJ4ckT//APuBd2jEvp8t9yGohyiKW7fuSqKydMm82AqsIe8kISdf//sUXnYC8NZ1+UoqOux2c+Kgd2Yz7QqUpPtz/YbihopWa4D3uvOoVoGMhAe8JmkZZjpf//TuSdT8yYTOxjAjbRcAn0pn7gvQm4XsjUl3Yn2gnWSMLHsmts/dk48W47bbB5bS1y9xDjuvJ9AfAIuVChu++CIA0gvf/l5ix44x40KpA7So1I8eN7pMnDIxxQpDblC/w3o4f3pr35pPP80m1vlz55eRwypC5Ysp0iBbSgfaeNxVSmut2siS0rzNi2UsQl8qOh7cotAMCGhUd671XC/7DxxKWY7SPPf8C5mQ8E+//ucydfq0fNeBfV8nwLRVGuIASYRCUTR0AqUtlRtJBmWkaBBVCkShVUQkSJTVgkGjbv2cMYsQSYE5+gV+97ce+laaYaE4KADvvPdBg1s9tIwZO7LMnlOpVvVPXxDPAa36B/rK/v2HUv0R2LpgiiN44pj27N6bPpY1n61OgLF46eJMLZHocB5+p7nbQZMe5SIA3o0BoMSShmyI7a6jFX2O74FeELDmnHgC6B6y1LTU5k9/sq+npaX0tWjuqstKMxkjIwz7x/lAh9zdlYuXYtQIJAfsOzPyz1bey1fiSDUt/+EPLze+oxoXPEvNhX6GgGbscef57EMwI3/suDpuUuMtA25CkcQA8qERjTMk5GhrnI0qQd1XcCgBFiSIDJw6fToKCqkROE+aUBWrUqguJuCGDnBKkmS0JggLFPPe++5P8C2xgvaSBcgslLxj4sRvksZwaht7RwRdlE7CC1ViOFHgyCWjw4jqgXKX7qvZrMcokDOORgAIBfGMkCXO0/PbS8P4c+6MknfldCGvEF2GGGrOKKBKGqUYzvRIo6vRNK+XD95/v5w8oSSfbr/6XTdMlxmaefEZq93RUU4ePxkDDgnlBDhE9yCpRH25/4EH0mdg1GdzEsq2bVtCcUTRcv72XHgWnGlIm34s8ug8nBHHii4qQ1CJ80e1ZmKW5NZty01qXLNCIBkWeDgP5X2JmzOns+FSt9d+Jg7eZySoHt9R9uzZlUDK79F/CTn6w+RJU0LFEbz6xzOn0tC/rbzwve+USZMnxWEINjgkAYPgRCKMHvjqK6/kXlVk0tt1+VIcTiqGU6ckoTJ6WiWGDgmGPANbksrbpUvRd0bb+/guOsxBCmw9Ex2MLl24VAYPHJxnF4SuuHNFBh1wYnW0ak/0AtUPNdPv2Ynw4EMPheu8aeOXCbjQSb1fRpF2doZOxbkICKHkWXrar5S777mnPPjAg6m2+jz/kFvOD2XuscefyRQxCy81/oaGm70Poxo0qzNJIMmapmzvq7rlvtytgGbW7Jm1Yb1RbWCDnY+g1v8CMoy13WfBb/pShiQQVfFCZXNX3lvfhyB6566daXZmg9iGoIkZNz8hw2l8Dtnzd56XPtWm51FJiiHlhtuo9rlTQZj74NQFGv6RMKoS+EcgK2nklDUEO1ODKUq/vlTW0AeBRZ+v+Tz+hax4tnD1L1xMr5vEx2Q7iwTdNyotHT9/8WJs+83rhg/cyuewwXQqVOIbN4L4k6msD+izoHVgo2HbIBKU2wFl0tQptSfvyMHQEf2e3RGemz0DHOoJEKDRfcNMLl7oLEOGDk6iUu2zKvSEJKO7du0uUydPyWAHui1IF/wKuPy7HkYUL7YXYCDo2fjlhnKhs7MsWrgwTcqqAeRCX2z2nk2YFF/NPqrosb9sL7tLniTvbFvGSvfojeyIjgvyyZLvdQb6UKG4o9i8a1fTbC0BDUg31Aj1sQFBjE1nHwSS6Id1GfGM+EDDTjrGjS9Lb18W+6tqCayk+/GngwanosjmHD16KP5YM7dJgd5Jcq2iQRdXf7Y6d8xWA7nYMfQ9VFaxkMDbBLxXXnk11RCARaZKlb66H7C3DjZxjhbE8hGCaSCsc8sen8uX8r10gy8GDAISfvPrX+c8JYGenewAApyPivVIjIAsjh1cXvvzn+OD/f8jRhorXUHZJoAp0aUbEkM6rrrKp5jgxY6zib5X7OAZ+MqL5y+VTz9dHV8YerI+vksX0wsMDMCeOXXS7sGO0n31WuzDjOmzYz/drUEprW390hthoSf5oD/NMeQoa5JwOhnb2mBSsHuATkCOBJDvwRgie0OGDgs4raop7hNTqMi6S0FxnYBZ13OIl4SliTX6bmUdiFaMGzd7Y7edKX1rtgGoRrDNgmo9zip9zjA91keORGbZWItfT504nb8XI7L94mS0MiCtO1aRkJiQLXaS/PpMyRz7QB8mT5nYmFZ2I/bM85B1yYfn37RxY6Zpen56DDDauHFz9V2Tx3+TQI0aMyq63WxxQD0XK7F5YqxJEyeXBfPmxU7yvWI9lWLAaezX+AqGd54/+w0Tqy4wt5uyucJTfHktiamFzoBqQEGzT15yJMmTfLpHAwvqGgJ6Vyt6qcqPGhXANItHG7vI3L1iBhnznpe6Lkf+xSyACou8/b2Qx/MAkP/0pz8HuHni8acSB8yeOSu+6e233souRf05U2dMLZMnT8hwMslm7rnz5Oa+3//2t+XIoUPl3pX3ZHqaDM4LjB47GPr7rAAAIABJREFUuoydMKGOTPWYplJpbDY8wB6Xxr4NFaAB/dtiBAVlMvLWtrYajPW1pKny3XffTdlp5V13598/+uTj8qMf/ziXt/qjD2Oob9y6Xg4d3B9H9djjT+TwYujah5QN69aVdWtNJHkogYrLdUBQAUbj+ee/naZHowYpsKVikNannn46jkBgxdH68+hjj+e/vfnmm2Xjps3lOy98ty5i7LW8qDVG1WWjv5j8cKPnRv73oilym76s89yNzYN8DRkSWtORI8dS/hRMUJzbb19aVj3ycJkyeVKUSrkRghRKXmu/JDBZDLZ7dxwe5fa5vse7MeCMIASqJoEaK0emnAk9JXy1MRg9QDPdkDT/C+5xEg0r8DnN31WtE5gJkBi2C50XUtI0RpwiEgaGuS7hOpW9EcOGjyxffVVpUkH7r9cMfP6829IrcuDggdr7MG58uMcqKfZEfPDBe0HyIG56b1C2CHVtCh8TIwcpZaD9fsd4zWwXUtVhOBjFGgBQNiPLj5X+/SpP1JmQP38kbIIOcqBaR6HRY2xJJzMScsaHkqEoqGJMnFyDcb9bRz52xsBz9hQWNasuoLxcJ62Yfd+pn2BxnHiqWI0kU0Ij8IWwcXwCZgEpVChIRfe1Olln5KhKZdKrlSV7l8IXtsuCE+d8myi1+zyTXSb6PsbG0dqlYUDEkcNHQxMaO6YOc8hCQqOdz9sYvK384he/zNZulQaIvgqFANeZbd22LTxt32XkajY8X6+Gn0PzLoIOOyjIsOetqHhvkgjJH7oG47Jv755GP149c++ovC9pQ4dwz1BYCBVDk4b2s2eTDFT62ayM+pVkumtBpxHSVe9a4iw5XAkQ2ov/jvrBeBozC6GBgAESGFPPa4FYc9rcI4+t+mbrOgeeKuf585EDiZxRxy+++Pt8h2BVpSmJaWP3ie+jl85UkFsnJc4NAp2AqDFmlZxwDCgvHBtUmjzUu+yXd/Mze3buSY+CpH7k6BGxYaYrkTHoes4tQf3Ecvbs6VQB9BUI1lUmX3/t9dBGoGHknd6TG0F6s1HU55GdefPsXBgeJE8Sxb4ePXYkwYpg4M9/+lPpmGBs9PXIth0f/n+2QVCAKsJhmlKJJmgSlTvAkbe3hyOlA0b8btuxNfKhmko3OTX3LskxBYqO44qzN4CaWtGtFCpj8LO0tNXC1dH5Wcg4w9scVuDnoqcX6/LCujOoLqH1x/ewH0CD9V+sS6IwZtTYyARb5tkEPXWYybVQTsjC1CnTw6mXaDkDQSAEecKkCaH0oJ4+9dRTdQT82g1JzJrUYUFEpeSNqfuOLl8uBw4cytmibOGvX+u1U+hWlnBjOqTP4UpXglXT3QARAKfs3TjXmb/LNMf2wQGd0K0kKDZ8C0bQu30PXeYn0Ez4H/LgjgRQAhj6vG/f7qDG+lm8K11iL/3/3lX1/FBs1MzcA/vCt6ginjh5KkMqVLOaO6o2btpQBvbvn4XC7JnfmTNnXvrQyO+8ebflTugkm2NaqgS47sWZmJHmqdrPmVvGNOw6W683k403Tcy5kSvBlGATWu7+TF9z7mxm9X96oXoDkLlrfRyCHwg+/71v7/7IFHvknAAj9FBFnp031VPDNEqnSjj7ie7HhrkTVWPvx+4ZLgPYcg9sj6Z6SbeEStKoKtJzrbds2rg5v8s2iinshnKmgvrZs2Zmyuv4CeOS/LEF3t27hiI9fHhkUBAnSRAX0L0PP/ggsQt/ymYKUrEZ6POsGTNjsyWD6d+6dCn9cdnZleXBtdIXGvK1riTeKi5+l95gmkjIyEQqLxZL3rYwgbEzArSdPH6qbN22vZEMatIflM9VLQSsXeg8n+ZwYNKVSwYZXSpTp8xIQqbfL8H/oIHl8tVLWVTsu/0Ri7C35JgONenfnkt8AGSiz3Wqbh1A1a9PtWlYdKi5A01vHToe/+jznKuEXdJGflS1ALcSQ0vg0cnOdp6tw0G6rsRuZBCByWH6Z1QhO7EJLsb/6I9FkSQ7gCYMEvIm0L/Reyu9IxnI0q81dyT+5duBRhgeh48cyt3ydXU58YBUbt2R77HfRVU/i7wzKXFwqvXAb5XMzV9+mf5IrJJUhxxeSwn9Nbo6b17kRw+UpFrc2IwHUfL1yUrY6cfihXUpcAWuKkBPhj0Tf5dqyQUV3OGxd3a+scH+z3eJW/27mL701f8GhPInU+0GtiXOyLCVAOt13HSoxK39o49kgY7JGSq9Eeunfga/xo7otdIfyY+QRQAh6p3vYDPZRMAFgPDJJ58uM2fMzvlOHN+RqZuq8HqY0CXHTRiXJdkGHLhnCVjL6aMb+2xP3btnT5kycXJpbWlJ0pPpWB3jy9wFC5LJj0IDw3ntvlZLTRq90xDbmwdvHzQogbBD1Bx0LQ3u50vbAKWpnvL2O++EYweltlcHuvOv/+Zv8j0b168NssIZQpcZzhe+80JtIO+uZfk3X38jpan77r0/wuDmOSiBDyepj0PQIbum5CpIfk5FR3LAIGzc9EUCh5/89C+C7vz+xRfL1q3by5NPPR30RAnPGEKOk1J39xKyltJ1oatMnjK9nDxxKmX9c2c7U4miYAS7BkNXY/wpsPdQyXjoWw+moQ6NwH8T6DBQnJkgxuWjFDQdOMQCEqFiwFmg/JgwxIBk3PGixUFHVC4g6IxSplqcOJEgRaBqqsuZzrNB9BkOyRcFQqeTMDCa999/fxkyeEjZsH5DNl+j9XDgFI9j8V7r1m/IIrqDBw6nAXr5ihUx5J7DCGVzzSWOSvXfemhV9gG5j2eff7b85je/TpMoRZO0UoLam1EDAcbk5ZdfigMRbDpL9yMQErR7Hufjmeq42lnZP8Ngug8JB7oFg0rJnCNEJajRN6OTB37DaRUgczRQY6VYnyeRpMDOrjlmmuJxkhA3KKRn9neC8LtW3p3EDkJb94p0xDn5GUZYIA3pYxQFHpQQFY1C18kwnQlQGQPJplGRSr7u0900K2+1GfBs3gkNNIH+mI5MYDFJjX4ph6OMqQhAem/dvBHn+cMf/ajRyHskMgMtguLp0fCMPlsV4JFHHk8j6Jebv8xAkVAFr13N72T/Rfe1JEyqTzj4BntIXPGIx44eE/kgy5659gDMjePc9fXOJBuSiboTBf1iYKPJ34j1waGTMdJQQd+HK60aUZGzmuAKMHx2ghzUmHaN3RU5gyYJUiFHggiN5OyCINtzZG/Sres1mGz0sTDuEGROFB2FczRSH9BQbYYqVWc5eLDSlCrFAs+4J/Q705n8yd4C/5t9AbXnTvDFOLONEjZ6SHaaY9y9x7Yt20qLxTQtJTRDlahTJ0+kcTyo7YjhOU9/7y4qV1+DaHd65NidW30l/SRkSiLEeNM3Dsg4WhU6NEWDO3xWc1M36i2UGe3B8362+rNy6sy5jIMFDKHqcP5Hjh6uFaL29oxVZcea407dgQWtkmMoLKcu0Dt5+lQc7XPPPp+ADE2siZJKcNFE0BycOz1BL5PUsAkAEE7QVnUyzQ9ohG5OS+ToBZ3u8yaqr+XKKmQogz0omxNiI8idRHH1Zx+HtnT3XfelWkKmnBW5p0d8Cf8k0Jg2dWbeha0RnPNnR44eiqM0yIXOC/wBMpI7iZrL8Zyqzia8OV+VY2fz8cefRIacicTjytVrqUbNnzev9N28lWqqBBVs01okwB0JhCUn58+dz7MEkCh9QYkNmWDbem/WsawmLrGdnLaeCwkbPTh58nSZN3duzpSNlehc6aJfbZEjQYqgG2DoffgpQyQsz1aJWbZseQIxiLEK9qlTZ6KHw0aMqOO6x44rx0/UHhULT52dBAIAVHdxWGpYm+pVNtCABw2uY/GBe7GBec4TeefZ8+ZFpv2+xFzwTDboUF3+eqmcOXUmfkMQaiQzO+UO9TlmsuTY0emZFBz5XWfiWYCf17q607/I7/ErAl/BtO9Ex8XoQM8TJFvWeuL40UpTnmNFQUumVbH9s2bPyvAkn63PUK9t7qy3N8mq5EownE3zLQMi82QRZdJQBvuWDEq5//57Ky2xtYRWi7ERVoIVA1PrMmNJIDvFnvBrzf4wPkqwzG9IhJq9ndCMwwcPNWS7N8/4y1/+KomvRHVX1kaYyjoiz6s/mC2UVLMFk6dOjv/iS/kYsZF7kkwIJFXWLKRVpezpvpYKjhiDjGQogsw9iUldZLp2zZrENvbyiAMFqJ7VbpiRo0dmzDnGh6qy/81SysaQoMpGqWC282dXyaq/Z3tRJSdPnJzAV9zBBmDjAEtQ6N27uzXlEHAGfPB7FnWWWyX6KAEOG+DcqcQ3/BVaN1urWsDepB870//qCGq2Y9W3VmUKpZjJuXg+Y+ZVGdBT2buM+F6wILKFmQNcdhb8unNFhXSvFsqyKcCzESOGleeef64sXHRb4h5/D7wUh4jVyJtnBFaOR1s/sC/UfBVDFVJsFxViTKd5C+Y1+nEHNlZaXE+lFbjUTNgXLrgtsYkzSKJ3pStAhhi0SUFEFwN4p5/UYLFbN+sOuvYh0e3mPiY2rvZ022lzOd8hTqaLfs67B4PCOPJPY9k9Wrlkko0fEfpbpRWKy9g3Pheg0DZoQKrbqoDstUq/iqEqvYl+n67+NIDKs/Zm7TtYfvrTvyi3rt8ob7/9VqiWYi29PjNmTy8PP7wqFR2+TX9ny5mjG/u81OkTJ1OhsJBq9w7cyRtl8tRpZd5tC+LMVty1MltvDzeauhn4EcOHle6GU9VcSZG7lKZaWkrvdePnujLNDfL00UcflQ8/+iilq36tA+LsjVskbLJLimi0Zue5MwmeIUiMtCCHM2agbP1tLsqEOFbnPTCIBUOX4KarKwkCR0EZHJpLQTGjRJwrOkbQ4v0Hy+EjRzPuGqJ69aqemwExpi7Qxbu4rouWCE5sLCw6Fa5g5RcObPC3NVe1ZiJNW1treNgQXgvF5jeEUeO4nz9wYF+mwWg0llAJojhtxl8wzpkqpWfZ3rnORuN6SwSbUxEYCQhUD5T7GFjILsQdwsjwUQ7nQRCzFVhggLJ1q/KvKfowDfuHjwR5RNWpQevlRrPbjTjRrkyb+7y8+sqr5amnn/pmPDLQmsLoWeGIvrXq4ZyrYPjhR1YFXReA33fffVFE5+7fyZnAEa3js9Wfluee+3aCSggjJeJ0BeUc2pLFS9MjwGmikTD2cQpdXTEEHKNGX+i6AJnMacDz+aoyaDO1knQzTe2M9b4D+8u+fQfi2OrktmExPs5JEN5c1tXcskzp/JyzocwSZw2o3pvhgIpC4Bis/RKD6TNyJ96z2cgYDvI4CZgFXu05B07cpDOOTNna/TT/OxnmABl9gQcdWLpkWZp4UXuglPjcBg+gzQjGli5dUne7NJo5OQVnLqAUCHNSHDVDaVGuJmt6uPkriU4pTzzxVBkwqK3BW+/Nc0kMJHLf/c73yutvvJFKGRm6fcntdcnY+fNxtoJtDk+S+vn6z3IXzz73fO4ATYpDwBm/9557EwSSkwQxW74K0iTg5UA9P6cjGDFunCxB3gQszoIxRBsiB3U85oCcd+iGhw+maia4TsKxf28Cx+YSsyY6yGbpD3F3b5jFf/ZMgBfoHSftOwXyggDBlt+TGP32t/8rwAIZ8+6qd77LvQpyNBVDpqDYEu5U1Xp64mSnTgWQnCw7tu7MXT3z7DPp9bl583oC7ePHjmT/FIPsrlSyDfZAF9z85Vc5J/0TAnrAQ11iWJfqclbADtURhl4iraJq0arElYP2bKGLzZ6Tz4BaX7rcVc6ePV+GDhuSaiTOOA4+us18TeN33R3b98orfwio8vTTz+b3JTi1Sny5HDi4P6CBs5Qsek6OrrkIWaDNUQIJGFHBuLOSlDa3rNM7wzMsgeN82UjPyvmxkWRJAFD6bgaJbCZBZI7PUGU1VMN392/rV37yk5+W/q0D0ryeRm4Vo/5t5e677w0TYeMXG/L+0Gd6xm7yQ4I872NJ34hRI75ZTKuvIeO+B2qur2PgNbuTEYk1YMlZr/7s09gv8u3vNm/bmhHDqKAiKlUuAbcA4o4lt0e/yYhEWwVfEJ/KS3cF1iQWQbgHaa4+keo0p13Bj9pgL9Du7b3xzSSs3uv6TUaXjgkGbFQkU2KSKakGIIwclbsbMWx4Wf3pJ5mcqcGdzJOdujTZcsYp8Qmq0gCx4yePlc6zli3i1FekXcDpDgEe/LJpWSrOAlM+TcDuu5p2VgXEvd/7wAPxoagndcHn/m+GT7ADnvHY0To1j12SDGaCYmMtgQBPci6Ra/bA0WnBIQbGxi82BUAhk7ctvC0TYJ07fwmEZFtSAZs6tbT03cpAEH9qBelyfAE5nTB5UkA8/WmAUufKpgIJJR4SEzYYhermjTrwRzBXkxjVvtEBJQWn0P4Dh/aXNWs+K+2DsDhGBuyja82N8cCRY8ePxId7d+fp+8iLipdqMp/CF4jRAFbOhyxmTP4zzwZc2r//YNB8PoutHz+uTtszzMJ0TvEDBgx7S64rNY4Pssy5PQm5OK21pTk5cFAYAM5WNUEMy48CTsnNXXffU955660kqiZl+T73DjRhs29bOD9+jsxK4Nw5GRLo0mey6ezYcImdvwN0Z6jUqNFJnIFX/IXnTqA8ogbKTeqUO9F7JuluUvSzf2XAoOiQeEH8apk1+0Hv2HcVBOAq/9yk+jUn4PJtkj82g9/BEpK4oxN3jOtIUqVKzNbyAwcVBrq6YifqQKcBSeD4lyztLC2RybCQrl4u99xzV7l92dLsoOID+B4yJm4dO6b2ATovIDpgkC8e3zGu3LZgQZIH8awK1qOPP5o+uWb/LzmX8KIOkhf7MFXHgQ0qvGwhv+Jd6LBnxMyZPFU/V1++3zN6J2fuOdh2sUSqcWNNza2DK5wRPSJXmZpXbsUHi8f9XvOOfZ7PDd26MRAmiUcjsfW/7p2vHjFqZIMCfiNx1ZDBVhQYfoa5c768+eZbaTd5+qlnyob1X5R/+3d/l+XK+tSOH3Ne18ugIQPL8pXLs5BZNVxchQ7b0nnyq74gJidPlY0bNpTPVn9Szp0+k9LZjFmzyih0kn595VuPPJKy0+59e1N2p0Ajhg0rFzpxrXvDjc1IuKPHawY6ZWqSBH0eV691Z0Z2rXhcSv8HOo7Lo9zf/vbz6ZOhTDiA+I8CC8kMPjVhk72bHS44T8bbmIzECThAf1SFJFeqJMY3MmCCqdrEpk+lTsdKpWPnrqAS02bMyiXs2r2zfPnl+jJ27Ohy58o7s61aMMEB3Oo1KcLhDyrbt+0sb7z+Rowv50xYUOdw+Y29nTBpfJZmUpoHHry/PPHkE0EEB7S1BkWAMuCuKks6d+8vKckElW4NqhW9pCCEVVDBqdfqVk8EhLHJVIuM/pV1948weS+Opv/AtlQNQjk0EOJa5U9CHIKcGs/Y0toYH1h7gTiZjMK+fDkKoZx6ueta6ADNAQvNsaqQGU7RZ0lum8u6KP/c+XPyHBwtKp13azc+9/SpIB8UmhK7jx/84IcJPCBrqkXOzOhIVQjv6J5rybuObWb4VUwkwcrG2aQctLBOT4Mo41GnYd+ks0uXkoS480qL6he0tTZgclDn4twkiwyRoFHAkeB8XF3EWJHkkr0oy25fFucr+Eop9lZdmmbyT0ZItg1obIqvk+4q/3poY5pZV37Gmfmj0ic4puBk1rN4XnekYVSg+tKLLzWaXGtAdN60sQsXa2UPBeXQgQSodFFi7XOadBR3L9AgexBiKLTAT3KC80yfVHQ0ed//4APljuUa/w8mGHT/TVTnoYcejgGTaDHwluk6B99jwzw95Tjow8D2WqJGhYDQcMwcIjTL2FQ0AOfaDHw8o6qTs3fOAng/74/A2jPYUg6NFpShu2QnzVQ0idrw3lzWpgpBX8mXhmUjlemUZ8uY18uXQz2RnHKqzaQGekeWMrrVKFGUorF1+bCBEk888UQobAIrjrn5vO7Wz2o2JtcSevfgjNHKjh09ku9Fa5sxfWbZvnVb6DDeS98eW2ChsGZWTjXTKNsHp++AzHy+5rOMguZwBM2Qdr+ElkEfvFuz6ZmjQ99z14YdCLAEwxLDZg8Ah0r2gD9tAwaXN954Mw4MrQNKa88OCu3ihZa7tkY+JBCCUZ+rX9IdeX+VA+89eSowZWjOBjVUhZbMCWjSy2kKz40bZfny5UlK3Nd//+//Lf8L6JEM7d27v5w9fS5JtNH+HJYKuAATAm3q2NTJtdGYnOijUU1RJYizRm/u6S1PPfNknPKGdRtS/dSP4rt97/LlK3MXklvnec/d94ULLuhBu0lPRaoGZ8rI0XoE9GTWfRzNjeIqUz5fgMgfGW5japh3JEue5YnHnwwCvHXHttKXXjW7ICotjR9jEx645978/ltvvplzVZk1SMTo1FDT+relWZo9v9x1KQGEXohaNe3JewkOOe9Ro8cEga0jtQeVhYsWxPdA8yXTSW76tWQfVN2KPqpMnTS5ASrYfzYo9yYp5E9MKwNa2KPBVkkC33//3TLedM4blQKLqZAdZjdvhe74wfsfNlYIjEtwLrjgZ9lGAKUkko1AqVlx193RE8kwueIvAKoADXQxNnz1p58F6Pv4k09CPyGLbJJmZIkhn6IqynZIssiB/1/wpNLr54Cj3ocOSKoef+yJgG82qhvUwV+suOOOxtSz/WGssN3OyDt2TJqYoB8l08JMIA47xFYDJf1pjh2eN8f43iuhxrMHJnxJZFQenAP51GdIJ9r6D2zQxCoFFPCBoqZqcvDQgVQmbl+6pMxsVJQse0TPBX5KaEyWI2f33WMp8O2ZTgcclbxleEh+zgS0oZEtZ2GVwdHjxzLZkS3CdOFrVPc0tNvxgzLOlwLSnOmI4ZauGk4zsa5v2L837wuMBlo1KU/8VPam9e+fRnXJCR9m4IKluAJhVVwxCCDA76sy6tXmc9kjn8tnNL9PDCKuyfLZln6xUc6fXvH99LRS7mvTu7/v37+uyWAfE+wOHBzZB+xmNH9HR0ADMYBY0fMbHJBKUtovVLDOplqqRwj4zA8DNT0PgF3MANTXR5MpqOfPx4aRCf+/72fzBOiRkb4SP9dcW0Du6dPRI4fSQ4c+iSYuEacLfKwVEabWoYrTacwWoN17779bVixfXp5+5pkkupglgPyVd62MHRPDhJKmkjzI0myj+etKAnu79NYZgKSC7EwBFGFKjRoVW2EwgucQl9F7vlQMxE7XgUo1xjYIA2U+uxoPHc75oYcBGuuQn0kZ8ILJxR753eycO348MuoMgVoSa1W5Jp2uDmg6Ui7pkesYX650XQ07AogkdhXzq4KyfYot4o/uaz3lOy+8UPbv3Vv+8NKL5dSJU7WHcdSwct+DaN9zckbi7Ykdk0rLuROb+yB/506dKgf27S87t28rV9CAJkwos+bOCSo8dIRffjAveuzkyZTVGE2NYjjlEFaUFor+4YcfxcCtWHlXuXLlatmwcVMa5Lz83q/3BhUfNKA9TodAcMbPPvdsKCyoHLL5YUPbE/xKYjgXjXNK7Q5q08ZNZd68BaEGGCUsiGsuhMxEuN7r4UpKAKBeMkwGUrZLCLP88PTpTFGy2faZZ58PCvzJxx+VV179fZztk089lWbbcPuQe67XrHTIkOGhD33wwYcxDJIQRnby5Gl1ItbFC2X4CE5K0/itMnX6lPL9738/AiuowUuDtNg/I0DQzyHYZWwgP7iIEgjfq/qDl0vAJG2MjsDPv0t66ohigXMte3POLjoNs+bjDx/2zV4a95IFTWhYZ86U3Tt3lTuW3RHlUvHilDgfRohhkEGnLN/fLPOj5R//8Z9iHDMFbvDgZNkSD2d74lh1DgwTobbZNo4jG3gF3nV0r7t1fxy+Z/X3AiPOrre7Owra7LvyjpSgSSOCBtpRQlm2bN1akd0bN5I8QYBTIkbVmjo1QRfkT0WBYWQYGFqGJrSQW33h3EtOBbACM88kQNXPQHk5V7mQz/L/qwJ4BnxZjsl7eQbG0f9vKp1nyFSkfnVsIuoWAy45zWbeRoM9eXZPqlQCd98taWB8IKHux9nQO7rhHSXQ+LHQTvIiCGSIBemcEEc4YeKEIIGCBk7RGTPsqgqSC8GfwBWiKnNTqUDb2L9vf7nW3ZWA13OTSUaTvJGrltKa/Tyhp7z6Sqotd991dwJegY0zNFHsjhV3lFlzZsWRcrKCWw4N2s0hSQaVolfceWf5x//5P/KOVYYGJICtiOnBBIe+i4OXFPyX//KfI2f2NEGfGESDCHzWBx98kHtTgVPdqejQjVQo9NeRS0Ei9LrZnFuRpmF1w3maq2s5X5BHD5qj6KGJgq83334j083qqN7LmfK0fPmdGSAhkeMM6Sr5EliRUVRE8gLpYpskOjd6azIiMDAVzvls3LQ++ucZBSKCF8He3q/3ZcjGhc6LCZQBMp4zU4QyXKQvtgyCyBEYBML22NFjYIR3EyyoeJJ5NkKS+uCD3yrLV9yVCjsEHi2JjKIbnTxRASq9PZn4U0oQSbIlGbjYeT7T7oK037hRxk2cUKbNMC2uLnK0LBiqLFFjbyCL5N5zCTYFOuQN9fjtd94KpQ1A0nlOn0Ed0SpQond2/pjM5F1Ry65crr0I5ILfYXN9bp24djWyfOfKFbHJtt6TEXoHiAJUCdLTN9paKwFTpk5KkAIpdYeSiMWLF6VCunP3rvw+Z97sz4Ia03fJ9tkz58r6deuTlOo3Zafoumfl0D3fmPHjshMCUAIkcZ7kItMy+7UmkXnl5ZeTeKP8HDh4MP1z6E7uLwtxjx9LICy59l2qZRw3v9E+aEgZMcIizJr0atydMXNaluQdPLQ/tsjnOFMVxpdefDE+72//9t+koiOwlSDQ81TPLl2K7LtcPgE9vRkUvv32u2X2zBnl9OnzOf9HH3koMrMvtrH2zJF/O6/YDsk3PUQD9ex8PMAxVawjh5Nc6bFhuwRGjzzyWBJNfXKQc1XM9DOdvVJ+9auflHvvuTt39tab76TiL0jkT9ElN325KUh//OHfC1MEAAAgAElEQVSw4UmcId5sLPsv0BSUqj75X4G3CiPqm+RNIi1+YU/vuuueJJKqb1OmT4sfcLbu1Puy037O82/4Yn3Zsm1bWbxoSdn/9YHYxy++WJd3lVhLmAXmbHJzYSIEXsN+BaJqYzjhUE2Q7J3rPJOgUW+eIRFsP7uoWmWXDLoc5JsfXLp4aWKMEydPhkrJVulduHK1KzJiMI9qDX2Q+NBfIF4A1UZfVpP+iQIMsMKKIQPkYeCg9siXxelABEE3mjR9EiOQY3R1NkoiBRhCpxw5AlWwN+Oovb8kp05cPZvfEejfc/e90SW+iO6oHAJnJQR+17vUHo+2Oi769KlMfBR/sDUBosbVvW8+UwzBPwDT9QpjfQBfyV7dVVan8z32xBPlww8/zPnr7xTnOKu0WVy7FsDUu/MNX23+MvZBYgxUTd9dN9B3b+h8zpKf9vP8Fxnky1QFVWcMCGH3yQq/Qf4ztCk7+LqTrA8dPjRUx6lTptXhPufOhb0A+FVJl2RbOv+b3/66fL5mTXq+xcl0m80DNkk66TAZRS+n4/ysmCaT1/buDf1NrMHPYy7wL35O3EI2U608zn7djM3WsySGIH/OG5Uz1OPunjCMnJ/3d64GQyxYtDDFDnpUe930c9Wqr2dzzuIAthOrpeuKfif7qvRaa2cYnN8Te53pPJdYlxwYaGWsPVugKLFt+47YGufsvfmRe++7t+zYsj2DmrI+ZvKkMnP2zDJt5vQkdXSLzcqAhRNHv+j7b//wD2XjF+vL1ElTyvQpEhFjKlvLiNEjc0mtbf3L4KFDsnG6dcDAcIkJY5elgZcvJTvWxORw9a/IoMeNnxDU7/CRY+EgonVt3bI15WDVj//0n/5jmop8j+oJgVVyd2AfvPdu2b9vT0ZHO2R/x5G4TAnT/fc9WCZNmZxdPFn+d/lKlJTjzCSX25emOYkiCdi8A5THRTGWkFr0E2gaih06z/HjR0trf/tE7LWZXKZNn56sFEo0aTxe6+nsnzCR5LXXXksQI4MfNnxEelYsyrposklbnSlOCSjwD370g+wWuHLlYpItQbjpQC6Tk+UE/ROq0slTSTJcPIMC3ZSg4AzXQQHt5dBBKMO1Om2jX0tjJDFO8vx8pv4GyxI5OlEDp5bqV0avttct7MePlZnTKF9bkqnmaFrvK7nw3zIBbmgdnfriiy/WCV5tA1M1UzqfPHlq0ERIP2HiRARYd911Z2h2tXzZPw6eUdq9e0fkw8hS/G+Bqs8m4IwJ5fLv7gfKI/HT0JyFgqfqaEsOjhIxMoIAgeXiRYtD3QnP/siR8s47b5fnv/3t0DG8szPn8CkoVMAdSgazE2fixDj2OjWkO2VdCiMZluh9+OEHOWPo+qhRY+IwKmcbrUkvR91h06SycajQS4E+nnZzVLeAkdJTfkmHplPvwOB4R4g+hRZ8NEdsQqTchWBM0OYzUC0HDhhcpkydFiXmTE6eOJakg4xDYiQ0xp76LqV3jkSgpMGR/OgrQF3J/o8EnvclaNZAKdhojsJkBL2nUY/u0pmRV/eClseA6RUJ8n72fBy1ateuPdvLT37ysyS+xqRCjBk2jgRl0njr7H8SPF+4kPPjCMlB3WWxPFU9hvV73/tevlOQINjMDp0L55OUWMoHERQk4NMzvhJOPGfl6qefeSrbmgUuCxcuDh0LjUvTJ7T1q82bYxsMMVGhhKaSId8j6NSMrTqikuec6nkfj5xkwMSoUfl+wbazdg6cVEYjX679A2xABSbayugRAvRB5aWXfp+f//4Pvl/effetJPgoW5yeJFAgC4ShS2fPnK/TLVPhtPS2NecO4ICUVyNet1d/8onpkfeWb3/7O5Uz3dgrg7YgGWW/DKFgI1avWZtnt7hO4KNh+MzZ0439WhPKk08+lfP8zW/+v9yj5HhA//6lt7snNDz+YPnKlWXe/AXlyLEjeUa2tlnhdCaqcJJsAa0dagAScsRGP/PMc+WLL9bnXs6dO59EHvrKJkMYMwXw2rUEC3R+SEbXD49++Gy6a6JcnVI4Istqhw4fkr1bkD29oBbpqXo2gRsBzc6du3O3Fy+fL3/913+TZyaf7DUnKZA7fPRI9IAsGmryRXY0HUsSImGDWJqiR+4EP/wAG2VCXpOyYSB7pltm7HytAJMDNvtGd0957NHHEuxXSs+JBPJ0EDVGLyT6EVRXbwe7730lE8A3TAgUJXZQkjB37vwMq0CZ7ulVYTyTIILtJaPDh49KwE9Ofv6LX5avNn0ZO0eOna27JS/sh/+GBz956tTofkawt5TQGfUaeRdntm7dutikps1mGwTRKpvu1zmwz93XahVbgPX0M8+WP7zycq1QppehLb/vGcg30Md7L1m0tC6w7OvLQAg0HAE1P6ivVhLMRt65YmX582t/jk0WHwjGIdqCIEEVO8UOsjWqT7fdprK3vLz8yh/KkcOHyswZ05PcukeBmOdxn8DRhUvq/qj33nsnyS6KNftkOILklW5MmDw59q3fzZZMwWNrBOBkMXvaVn8Seqp3pIN8hP0gldK1OAmwBL+CW6dCT3vmuWdCTf7P/+m/loceujeArXsGkPAbqJAqsoBB/pjda075ZJ/0VulXEwwCaQCb5IjsqTo2FxYLpFN5HjI0Z6qB3926G/Z/3rw6SbMORhGY16mDtem+smkEwD7zuWeeTcz18Uef5l70Cfb0dmcxpqq49zZM42c/+0Vo84AZMv76a38OFU4SEepYa2t0qdqby4nJsqy9p46ZlvRl2ABZm1ypmdlxlN6POpxI0M6+sa/kxfsA0MimxMEkPfLLLqjA+X5JEBvo88g/Oawg4bgMcaFv4l3xpzuW2PG3JqM6QzRjoD1gko76Q2fdq+9q9pA1ewyX3r4k8Y7pgXbt+D0xse8EUPN3KjJACfe2ecuXiTUA54CRu1auTAwWUMVepmOVlgZYe/XVV/NeAE/VZXfhfp2R71ctaQ5y8d8oN/npunY5lZLmH6ABRgnAAlDW7NNRRGgC2E0GkD064kA+ErBGlzNIqtHLCmDSgkDufSfWUvMZ/Mxg+yzbh5ZzZ05mIi7fDZQQL10yMKnHBOIL5a033yrvvPNWWfXw44mJxDUA1+1bt5cD+/ZFHwDsRkrfcecdKVhIhP2j57nl9MnNfW/86c/lxLGjMWhjR44KakvA+2v+mjWrjFG6VkS/0VcGD9MbcavSEkxfu3kjLy854jxNhAk38lpPssTBQ4amkfatt95ONQYiceXKtbJmzeryb/7135bXX38tpS+L8ZTFKc+azz7N9JsnnnyqzJk1OzzE1/70p/If/+PfxyA8+sTjpaW1fxkxcnSc7J/++ErK6H/3d/93FFwy9Pd//x+iZHoDfA5Db8O9Rkx0pr/8y39R5i9YlATsn/75n0JZ+973v5v9BRTLSEjKImBevnRFaEP6AtBJ/vjqH5PNuhAIZMqBZ+qSr57r10IdoaCoeU8++WRZedeKlLQJA4Hu39Zam7PsohlWR5xmeVJfSYWKIPiHoCVBaR8SDj9h8U+T3ubcGaja2FXpAp5JE2tTcdPAOnhwTUwZIsH2GFSEmxEOyYKfydSf9CmpgpzLKOLNW7YmGLGUzsjV2pdUN0QLMG7e6EtZUbCmnOj9p82YmnMWlAjoIVyMAV51c8NzbXofG2MgUTL5qTliG8rmnaA/0GWlR4HAnt07o0iqhWPG1vHfdXLU4KLE70yMiYX0Gg1cl2S1h0ohEdek+sUXG8uoMbYo3wjqYjGad8kEnQYVUPLCWTMygmpoEWfarEJByCRWjESzYZuxkkQy2NAn5+D+8N0F597N/UlsOAVKigvt5xkwjr95j/5/9CTOTRBgApTqE13SjA7hV30TPAvajJRlqDlF32MpnGdH5XBO7jXUguHD4wAz/nfSpATSmXHfv3/KvP6bxCoTtrqu5H44oa1btsfJcPycBscpeSSnFglDIDmml1/5fRnU3p4Rnr4L4iJwFGRD/ENlaeyMefiRR0PFEthILCA9jCBH3NxzAZEDmEigVQMEr5Aszo/zEYCY5MSx//nPfwpVQJABpeOAgB0ctWmAnJYEGyqqcVFCKJhVccb3lQBmB9PZ2ofhrtkkidm4jkoTJRPuCGJF9ukS5wLFVon4/g9+kBGXAqsmZYrDgyz7fMYYpU/ymeEA7QMzbtYYYYmTBNrfc46ZsHfkaOnfb0CctHsX4FfKakXx6anRzjNnzm6MJ61VjJ/89CcJ+Nav3xDZda/eS2LNRggSbpV+5bPVqwMwmUh18dL57J/A50Zd8zOcybvvvl0eemhV3qe762qafT0P+Tt+6kSef9GSpQng/bw7djZkqNJPVLc6ovccOGBFYP8Xf/GzfKb7FPx9tXlLnS7YGM0N8dSILklyH0uMxO268g0lykAPfQGSDjpinPb7771b/sN/+PuyaNHC7FBg18iT3klUZn8mTZxSxo8bl74TlCSL/NA/3a9Actr0GeXSFYHlvvRKQZedk2cjjzXImprlgd4PkquaY5cN9JW8GEl+6sypAHECX7/D9noXeklvVDBGDhsZiladwHg5/839cwKoKu6Q3RO42+8GKJCQeKcb12/Fdkt00mh/5kzormfOnCx793+dqWtN0O/QoSPpVVSFJDtvvf56QB8UPHLJnrkHyzEFs/bRjBo7pqx6+OFsQvc506ZMyb4djcBsHqBQNUlgSaaa1FBnwt5JsDAq2A1/TCJT5fz3/++/D4D485//MjLP1/MVPhOdFINDYQlYQBYBB+wjP4h6yT/SP0mwc80Y/5OnYuPqQJjO6CXWBLDK5Ck2PGPtJ00qDz34UCqb+w/sLwMHtJUlixenMk7nxATAH3p16AjKqB6E6eVXv/rL2Gn3inp/s+9WbAma07rP15bBbQNTpXWe7IBR/5L1DNrYuT1DKIa2Dws97ctNmwMAAH4l9wAKgZylvnPmzSptA/qX9evWxl6RT7Y6gfmcubkHSTm5WLnizuiaRBTa793Y9gmTJibYcyd0FKiK2ub5VPnJi6SevABFVJqdJaRcJb7S/yeWoUNHRk7t3+LDvS/KFlok2+PdMnHLlLQRw/OMJ46fyvLXBJftg8qcuaZiTUuPGfBRtVqs03nubOyC2My9mHYoGA+I3tovtgN4DfCiD5LQyrLoHx8hRuHX2QV+lm3ZtGl95MI5kRON8HSvroQwWvtiWXr7HWX2nLkBUsmpZN+9SvDRsZpDjPhdsZEEFU2WPacvfNr2rVvK3q/3ZNBTXYJ+vrzwwncDrqm6i2f4VHLgHJxLkuftdSCUewHIYPeIB/3hxwD64kj0SD6WnV+1alWWIVsUKrGRpLBBQBcJJNClu7e2OWRQiV1AX+8JA0dFx9/7TslpmBkNtoOfbw7Tyc6itrZy5uzJrHwRQ7HLZLv5c2FCtQ1osIMAF5UeDpiSmA0ZNiRVv4GDansFUEHsAyhHe+SX9aA1afsSp/y3xsoTttzvp82ir1Ic07cEJOrpjRwa5PHmG2+murdgAarv6Zyl4RC7tu/I7iF+tWP8uLJi5Ypy5913lUGD6koYP/f5mrWl5dL5XX2Xzp+PwR0CqbX5+Mrl8KRVWyBxjEESHePl2kwjqrQQGWNf6BS9GS9dA/S6gKomOjfKEEv6Ll7OwlBNYxprKTmBuO+ee8revXtSLkM3MVGCITexQ+DIGGrMxHnXdPTaG6+X2bNmlbnz5odCZ7a6RnNOxGE++ujjeQYorn8YBYE2GgR0AwKwdm0NmCz3e/+D98s992qQ5GjGlOUr7ogQyqghui6UIRipYby7J9SHr/fsD7VEWZRDtMsgWfzlywm8L13qLFOnTY+hXLhoYbn/vvvKoiWLQpPp66vTLDK6e/TISpvpupqgUxBYDTPjTfCGhQrSHEmplCoA9Q4Uz7MR3tpX0B1F5PwlYF3XuhLg+5OFp21tCUAIFOXk+MaMMvO+BmUElLL43+aUGkq6c88efcD5/Lfeeis0En/8XvYLpTHtSgIsZxwnfON6OXBwXypNaGuCIErKiboDU/oYOOX7hx56MMZKKZmBY5QkUuTBszB0glNCfK2xlAoNjSMkwL5DP4/niuO7dCl0CEgZJ8vQxTi2t+euNn+1JYl43TkwIhQoRlUwIekM9awxkpsTEmRDW6Ak5MG9oBw4y6ZzZbA5FHQ+DocBJdsZz9pdq1rGoyppU14JICeEl++sNKe6a2goYy7Q5+Cazai7d++JY6j3NqLuKGitU5UywrF//wQMfsbney4/p0pSd87Y5q2HaWICXsbMIk77nnyPZAbljPXhAAVTzoBxEzxt2FDHyJoSJBgU2Lkn1EHnqoo1YcKksm7dmlA27rrnngAF5F/SqMSuqsigcrIoFeRHQORZMhp8+PCgtugTKCTurJlY/+xnP88918bn40Efe019uXQp5ybxSaPuwYOpjBm0YMGiwNAzcMz+oNRwahwkZwcxvG3Boko1OXs2+0O8P2fseej9iJHDUtWxNDfDV0bUhJQ8qqhYdFl7WKbmGSRPHEwz0YW+oq+Qg61ffZW7p6N+Zsu2zZHbOt64MxVYwSiETpCvQozKOnHi5Dw79Di7V9rbA8K4d7vEai/czHymipXkRvDP1tIzzt/dSzad4UMPPVRaWuvkoM7OM2Xi5InpiUQvZbkNKXGvAIWXXnoxMiXQYXPSRBqk92wqH6fPnsl4Xvpfp+4MSIDpO32ee0ufXNDQ8/nfoIQDBmbJ87q16xt7Fy6n6ZyztjRRoqM6A2y7beGCcs6QlqtXk3iQQXcKbHMnhnI4e30lqNH0hK1V9dOM7nyy2HH/wdBSlt2xLIGlz+AwU8081KAKTZpU+vVvDVJOPr23oKhJqXUG7KPlxZlaNXxEAmABtwZ0gAkwwzvPmjs7dxpaamdn+XLjFwZBlQnjxpX7H3iw7NqxOwFIDZjqZC26T57I9VNPPl1++7vfpkdn9uxZCXLq3c4Lj3/LV1vii70bfedbFi26LZTNJgXXszv3ceM6ytNPP5Peg0P79+d+bl+2LL07ZJbNBdakV+TgwXK281yCJfZcQ7QdefHpGfRzOhMwDx48/M3UM8CN3hfyRT6BMkYb15646ZFb7/jBxx9F/yVCfpavFkjSO7Z20aIlmTBI/+nMZ599Gh/AppkmpUomYYLw0n/nld67SZPKzJnTi7HDaKaWq7prVCbrHPhVlDVglliGbp+3RX1QndCaqtmAtugx0GX1ms9SHX7sscdCyRK0GYrz/kcflguXLqZ3yDOh/O/csi29FexxFmYXgOKVhj+r9EwTDgXf6H6Q80wZvWyIzoSAUaNGDi8zZ03Pskl3pHdm9epP4uslMDVoNunyWt7J5Dz3AGwDwrEPfqbnem/QfZVq5wuEoXM1WB+aWAAbQFVdBdlQJb2b2ASCZO8v4HXWPhv9h/wC0QS8dSXCzST+TeqYIRUqHOc7L6balOp/a0uGMA0d2h6aoL5sk+vYT+/A7/HHlSZsStvgfHd2Zp09l6BfotsEdOmT/gxyDnBj18iluwnzBRunsbeFLkqc6Sw5Yl/JCX+gSmhZveq1ZAlA7fvTXzugrveo0/8srZ4cWRMHNVsD7PNCPbMSIH2MhijMmBFfbfk8AA6wx6cBruwSBDj13Wopv/rLv0ylft26zzIEBujDhkt0xHlsiRhQwua9s3/q+LHSMWF8dMZYb0ObsHGMRpeYHTx8sPyb/+vv6vCOFlMhr9UdOjdvRsfT53zhQs6fzon7fDYgG8OpDkoo5eixw/Eh6Xm8di3xi3v3fu6dLHmuGTNmxeZ0nmXjLqfy6h70l/GZ5I6dYgP5AjFfBpOEDjcpsUjnOf07g+sKgMtX0ktNl1CFT54+mXs0jAxF/9yZs+XUiZNhx+gnNg1wQsekVN/dibzgq02bEjtpiZk8aVKZMm1K4m12sw6C6ihfbd5ahxHIqBlawwAunO+MEBOqTB3LyNOxybxv9LWk34ETIxwWhl7vruN1ocZ+z4ETmFbzsnE+bUO9dDmIbJbUXTW69lBQsUcffSSoLWP8zjtvZrSpoQQ4hRIdmZzxqg5i2uRpZfrsWWX8mLGhrL3y6svhfz722OMJNGt5rq38wz/8Q5KOe++7L8pj3DIlFnjefdc9odswGm++8Xrltf/opxEoDV6SJkgAR1nHGLrsgUHMXcDVLA+8VY4fPZGRojt37KzJTVd1KGPHj41h12DMyTt8VQmlRNNHjBlscmMheOg+9khcPN+ZM6wNyUOjXD5PYEZAOTN0Ie8jmKyLUicGBazL176OwxTEQDjWrl+Xuf4EzThtVKAZFl71by1fbf4q3/XIqodT+YJkz5kzO/ddNzVfyfcIOnDHBwwYXD755KPy3rvvJZuWYeMGQ5lR9jwzR8bJM6oa3PQgoS6oxKm4CCqcK+VLIkmRhgqa9FBMLCdOMFSmSFWH6nNQbyRAED+VkUkTJmRRl/fjsBgJFtHdQAPrsixl97ll79f7Y0wYcIiKAE0w5nsZFiVY1aHmMj/fC5XheJ2372BMURvah1QDE7So81wCz/4DWmMIBLxoKeTHvVqYygCh9+gv8TxkjBxQbs5ZIEYvyE3lwaNXdsTI+FnURdUayQJE99DBI3Wfyt7duTeBjnf3fd5lyLARoYQaAU73TGYxmejMyVOZuCepR9uR+DJKtl6bV+/OvvxiQ5mlP2HJ0nLi1Imybt36OI+HHrovyDt9gNpkqp19BqatXbgQziyklZ74OcmJc3v/o3fjVLxX3QUyIFQEQQcZBWqQrbVrP0/Ts6lOghYJsYBx3dq1MbjeV1WDs/nu976XEcTABwbXmfod8gIYcc8oi5wrufmrf/l/pqrzzltv5r4FzQIB6Dn5h9SRyd/97rdlyZJl2XgtkX399ddDB5CIkCX2EFVsxco7E4Q5cw5XwoCe6N0kFIYb+INeh2eO8uPnj584kaqVQITz1D9GpiSUxkGjxNWlw3VHw4L5C7L4kB2yR6P2Ukk4B+W7VI9UlTkryBU6hYqVihbk1IhZgc3HH31cFjSWJNN1cidwMnHqk48/KXfdXfeYQYJHjhoRwAUKDNjK2Njr9hu0lGFDhmfB7rlOW+7rng+By8C2/qmec0rOWaChMiaoFyyjPGgiFfgJpNlfZ8fZSUbJgkZlqOfo0eOyeFDfowyK3NSBJPzQhWxX5xAhk5LkGuTWoQoSbDZd4qXR/KutW1LhCRLYmB4GoBFEp0rYmMrDedMDy3ZnzZ4RG4qqCy0E3BnIIJjglL/3/R+Ur/dYLDokaL/PNYRARYBucPQ+b/DQYUGo+cm+m36mUu+AGH6ObVbZGzJsaEYDA2oEWuGQ92uN/LHjkisoKBT++9//Ydm8bXMSKImPqUjAkgQ0V7vjX0yW5OtmzpwRv4NNIOgiY3TBQBpjof37z3/+l40KyIlvKgD+vtKFLVPtK7cv00s1MPvGBPwSHVQefyQzAlA/mwoItsZgccOtAEuG7kg46Tmuvwmqgnx7mEyzW7BgfmIIOgRkEAxqjgeEeWbcfUFsP8E7pkP7kNgJVWF9cRLdHf8/VfcZpPd1pQf+NhqhuwE0ck5EJAgikARzApgpMSnNaKSdpPG4XGN7vbu1H3fXH7Z2vVVr7wdvjWc9M57xjixKskaUKFHDTBCMYABIiiByzjk30BHord9z+w97uwoFoPvt973/e8895znpOdu2xckmLOyDczx96mSqDqbNmBp9H8KAlDmNj84QHQawNUG7jzIl7Br9JSPsPXbv2Rk7wZEUiBs/cVICO2NGj01ZlN5A9o0sKXNGESwbSu9cG6gU+UC6gI4sZ5Nxrfawsg0C84Z1jh0zPiXRSrj0IWIuU+JmrbCGPiW9cgI/7D+AKDgDvHJKnLv7ALzSG0py6QeBEFUiU6ZNi23VcweHYK6ipwFTz4Fo6Rvf+FZ0oyzoV1u2JDhNvsdjk5w5qxg3sm3rljS/12b788nKcXRCQcw2z1HxMiYy9tjjT5SLF7rSzwx0cjQBV1hAMM2+6UGky2R4Gjp58sSuukdew1YtXrK0DF4bKB9//Gm5fPliWXXrbfk+3anUTGbJnWOTZC8+/WRDeuVqP2xPbLI7BRvKPqSfeMKE6OGNmzaVhQsWlxvmz0ugkY6HG/1MgFhpnTLIhs7angHjPlflkoxTM+TX75HlOmPoQjJS7mBkxAyloSBWylLplY6OYCsOKpmrJW2japVOBqWaxTcpd/2mm5ZGtt55Z10yJsqR9XHTm/Q0yvCUWB85HB1lDfQCXcghR1hkTzm91mKfzDyix2RNLwSD1L5ue9R/rfZ2s6lx9JTKpdSsLTaB7Ujv0YQJCZpzfugLcun9BUJr71al6iZn8JXPExxxDypZRIks+Tfb59/kRwYWdscwZ48nC2ZduBhfwb194403y8ZPNpVJk6ZkfU1gGzbxLOmXKoOxQUa6sIcCPtYPz2z5amtpOXP088Ha4FrSsCmzYtFJtYkYD9X5mRrcO3A1QuYhPSBHZ2Sr9NRgFKPvNYwcJk709PQlQiYK8t6778UzU/7FeKCqW7FyecoV1Cxil3CQ5sa44A6fQpQ5UVOp8U9a1Wf5nPXvrs/rlaEA0U1DMypYgFIEiwISIdFcphTqjtvvzPRjQNL3XFg9Euvefiv1krIzNly0w/dFOqUJK01gR7mkgW1Uezl7+mz56KNPwlnv2S6YvD6+s3zz29/KMCep4LfefCtRGyltDggaZs15wBvFoxbx8NFDWRPwwCG5eq2E7Q4IFr32XBQdXnTAVto/7EAGTY3tTN14Ex0BUExc93M0yrIILr8LwzEKs9WokQEbzk9JoOdXjkBJM1p+xkgxPoTs8NHDodF87dXXwhg1amRHHD4MdBqa6xmuyiXYuOnTRKBdKENSRVCco7ryehm6EgV3odSnA8AHD+7L+w8M9IaW2R67GBRWQ3kJSANOu3bsTNZOBqbWYk9JKY3LBAC5WFKYLigw3JAnADJArjV4LdALlAAigEWG9p2vvQ5ugXQAACAASURBVDAuhn1ycSmSsLO0tcVRcgEZbg7TsZNHan1zSBHQqFe2rig3zZ77D2ZNFAcl6LP1r5BLey/qZH1S1pQ4xSXCAoCLMmHn8fcLP38hNJk+d+u2zcm+KM3cs6cOJl1288oyfuKU8uGHH2VPqzO5MMpztMxYy7AEL5xtZSCswy4//2xT6r0Nfjt28njpHD8hoOzipa48l8iwkha9K+rrgRzRLArOvlg/ME9ZAUJ+rjThjXVvRKkFNK26JY4YwNFkmD7+5ONkxWRU3E8Rc8DVa8ip8gprp7TJOKfo6089lei3fh5DeXfu2pn74Xdk/kRQ3TOzAJR8oKkVgXzn7bcTtQWCAGhrptwrG93irJuTrtzIXUxD+KHDAWVkT0QKMLt5RWUhA8z8btNHxWHKHAxlfAOUOuf+cJRtMyhUVI4S1iC6csXKOEnKPzhzdW5GnQ2xBBHBilXZT/0UL730Uu7szBlzUnolewoEMZqV4ANAFhQYLK0jUF53ln/0p39aOseOKc//6EdxAMkpo+dnWPoYP30648ZPyJyJLz7/LEZB9px8ulfOAEhatHBx2Ba3btlapkyZnqwkh6qvtyf0xT6XUSLvwIqzSpR4Qa19F+RQZnTuzNkADcEsEXo/IxOZWzJsWCKLSl6UYoX96CoiiYFy5oz5S3Wwss8Q6XS/ABP6ozZpL4uBF5QQGd68ZWtAuMBRyqBGjw6I49Br8qX3Ba44WJu//G0iue2jzReZHB1L94i0q7MmTwIW+m7Wv70+9qKtvSMOXpjsrl3L661RlnrO/Nrf4vf0ae7evr10X1FCNTF3NiWohw4FzIqGA1ZLMROGJXNsQCj72TgTyogE+wAQWSyAwiyJhjJb31wdLIo6d0pZjHK5bVT5cvMXuX9skL07fvRogkIXL54LoYo7wG5wmpTo0CucM5lfAQznJ4vrjrM/gJxyGkGvZtaWrDAwWW3uzLw/kIi10fMrp5U1qVTYKhfqgGgO1KQpE5N158iRf46NwA1QIxuXIOnly8lGcozoAntMtwDVemSUjwHlyEA4vOikH37k4TjtglVeT7fJlLBnMgdK8PQyCQLZQ8EzQBBxBrpf5AIi0faCvn7uG9+q2aILysVLSu7JkrIpoxiUBtJhMqscdz2khl5zPugSciRYwlZ6JrL/4No10R+CvNbFrijjVx61Y/uuZDdXLF8ap+z5539aHn/84TguAshhyBpqdhf0tEbyKbDgWa1BiS68NXpoJtfB/fsiixPGj4uTJXtlsOi8uXPrSI6TJxOc2bFzZ3pvJyJwuHy5Oh1Hj6ZK5tnnngt43rlrRwIznsW5Jwsxf0HOVx8TRs25s+clSEImOWQqGwQTgGmyz7l3ng3rKB0M8DaU8e6uyg/2h3zRFbIn2icytLKOZ8ldtEbvB9upTFj70MPBVXSBcyOrbBAHk86UAQPSD+3fHxZhck9nhFp51sycu37yTzd+FrvmD1nq7emLjqab/A4Mp4TW+wqgme3i7gg+NRml2s9i3EitSvFFTzXVC2xRe1tHOXnqVILZyurdXbN3BGDZFFUJs2bNKD/60Q/LqTOnytPPPJNqo0piNTq4l91p5jelX1a2EjW/5IIgXWba+FvJ3Ij0b13t7ystdKgZN0NrQ5DV70/TAqGaRsJiiMHO+hFW2Pumt8bftR/Tew+LXGQ4eREc9MzY7zDKluhreoFTl9cNzZ+zTw25RB3nYdioERwIBPSOn4s8m+P44ou/Kls2bw1BBFtYmXzbo+/pUroddmL71z60Jhl7C+65IiA+Kvc3jg7BPHvGbI/p+QVK1+EwDLIBogmUF0fHhtRekBGpczVgVBmLP/Eqh1KG3T19laWroz2RJ3X0Gn5XLL+lnDx1OjSgk6dMzGX+2te+Fo+fspF2d1gcHQqyudApiRuq9yN0HpBhBA5sGEFicK1bVEFGRiaA1+tnvG3CTkAaAUxT+sgRZf07b5f2UXi+z0fJE6abl91c5i+4IZ40GkdkC+rURQv6evrLzp0YTb4su/fsTR/X2ocfikAC3IzN888/n/pul+axx54oS29cEmVDkAF+9a+aEBl9Bo8w1CFZY4Y830pZCHQBBDROEwVw2JAEgSQgGQzW3ZPopH9zLmXefPl/c9n8PiVM6NQ/em+Xpek1AibsjbOVebh0uSvGGpPRJ59+UvbtORClMLqjM+V2FCiGF+umcIC/UEpe7irHjx+t/PgLboiSqOVQtYnYHhP4np7LVSmVawEejfw0PUP+7r5SMxevvfJyFIIIC+e4ZqiGVzamoSFkesikPJVLAf6iqTIrZJbykT1yGSknxhX4F4GWKWBggUJnBFC5AyL0ooM3mnsw0B+HKX0qe7bnbGR3ODme03v7t7WJxnOOKIJK5w0MiwgNj9NMUTC4lLNoLFkGHMmFNfT318g6piH3yp4eOLQ/vU6oibFsAc2a+NpHj0sAoaahB+NEA9dIRRbOXxCAePHC+QCi8eM7y4ljx8rWzZvLmjVr8zuvvv5a5qHcc999tazjSnd1PA4fjLEjPzNnzArwFoU0IyqMKmPHpoSm6a8BWrbvqmQG9pcTo38HIAPkABXOBIrUSl4xNyUPMiiJuB47dp0OmXy4y0Dg7373u2Xv7n2pxef0oj+1VwyeLKcGbI5557gxAXMcJ2VNxw4fzt4B3AC+MgJr9Lm+ONbukfMR7Xc+zk9EWrCDswR4iqi99dZb0TUyTX7fnlgHXUWfcJ4ZsFBfz52b/c/XYAn4CeXoDJHrw2XLV5sDWugYdw8gBOSUfvp9hCuCCqEHnTxzaEBkLadzJyt75PDUeDs/xCacL1Slt96yKuV/QKwSIDrB3nLgAZulS5clWGJ2mNJexCF1sGBvyg8w85grJFtibgyGsfYOFPqV8lU/0azZMyOvQIgGX89BlgUumjk9ZICsix6OGjEyr3G3Oc/WfO999+VvTsTlru4QSwB+wCOgiB5c2YznEt1UXsgxA3DJlACFO81p0HMRA3qtJQBJaYTSZme/ddvWgGqsn3Te6tW35fzeXvdmzhM7FEDg/dxfYPxq/8BQ5q2kbErpiXPh0Ai0uJdkP+Qm5nUdPlxGpKxjfuyEDELLwEAYNsmCYAZZk91yb8iGTKtyK3pg9pzZkRPyZw30FBlk0xYuWRh7QU6chYwFeZVZclf1G9FVI0fKsp0tZ8+djtPGSXKHAV0zcNBUK78ywPX22+6MvgOMre/ee+9PUAuJicg1chfzu5peDCBKQEfGA4gFgFLONG9e7hmnXjMyALxj545kI1QTNPT8bC+GPf0GY8eNDli5XnIWSnFlvCcTJGMftm/dlud3JvSzYJ4v2RKzvOwvAiB7Tw4Zxm9951uJdMtOsW+V1rw/Dj29Loj55BNfz54jlqHXBQJly9xNGQj9binXGdVWnnn2uZRhXbncG+YqTLKYyejrRYsX5HOVC9+8fFmwEOeL/PtMtpqzTicA7rIX9v53vvu75fXXXku/DAfFfsEuvjg6O3fuLosW1Llgu/fsK3/4B78ffeSs3Bvftz56kbyreFF6LRAAc9CZmq4HBdcunCsnMsLhahhs4TAEAN//3vcjZ2+88UZ0F51LPwl0jensLJeCb4aVKykNvZphzOSt68ql6/ZZSZbSrZScz55T/vZv/yb7umTRjdE3Anj0v4HIZFhAgI4jaydOnkxQ2z2gW4FaWRTlmn5Xtk1PtLsmA9rX3xuSHPdawJn9rX3OdfxGAhybv0wWxvsL/tF3gsuevZLYHIqsdnnOsWNKb39/5Ng99gzex3OQ5X37DsSB9oz2mX0/egQZzdWQm4xGaHX2dGQKbkl1yVBpeHqshxw536Mv7TH5jHPT0ZHy3CbYSk5ggZmzZtf5axdq2bxAjFmA+mY//uSjBPYEsDn+ZjvCewJPEydNjGPECWPjkW8dPLC/LFqwKLYA1qW3lJDCbMq9x44ZXc6cPFkHEg9lVUah6e7tzmvZF1VVtW+ck381jJWwTu2NqwQFNcNcA4x1puHofK/pLXc+MqYNOYu76jVkryGCapye6mAN1H6eUnuJBNuvXO4px48Zzvt5efONt0IAs/p2ctd1fWaeShrsjmRCcOe+++8rK1cuD1ug2XQXzl1K0PirzV+VlpOHNg7Kmmze/FU2xKFYNIA3Yvh/Kem5/4EHSk//QATRYtMnMWxYOT0UwQA2miZdAo7NDBjhkW/fsSOTyG3M17/2TEon/q9//W/C+6+f5e6770rUS50xQ8DTbYbhiT7INCmxopzSw9FaWYeAp9TYXrpUDhw8mIvFOIn+cgJ8iUwB2gxA05yUGno10RPGl64rXcmYzJopejosSpZx9HqpZpFaaWuK9OpQc1RLGVYOHzpa3nvv/bLho4+iJH7wJ39SbrxpacrBrO2HP/xhefPN19Jo9/gTXyuPPfpo2JUoYSCFEyky5GIRVAqf8OijISAUJKezSW/acxcrNNFD83Bq+lVKsVLp+UMxyTDV6beVMcuz5uftdbLtla7qvDYkBV7XkB/4vNoo3J1JtQATYWMkN238PCnW2bPmVW7zCxfLrNlzU2aFxUpdM686w9yO1KigmieGV5mCz7c+c3VqeVZXjMfBQ/sDrK2T/AF1zdepk7WG8/Chg3HCGP05s+ckSsxZAYZqydnElHSQD7+fc58+PQYF+HPZPC+jPu+GGn3yey6v9TYEC54/IHqoLrr+uy0OjL1W/nDyzMmcg/fODIuOjnLbrauTpvfZ0tgcLoDT/lsTI64GHjCy93FALl4q8+bNCRCiQO1x26iOZA3TozPQUrYZ+Ng5Ln0cQJFma8ho06ZPy569+8vkqWbYnLnuQFqr55o5fUYxFdmeMsoiUctXLC9LFi0uu3fgo69fH3/6SekcPz4zqkaPHVv6evtrA/W1CvxfeulXqSUf3T464FEE3HM7x/PnL+b/nNcow472RMKa+UMMurUAsPazadJ0TxkhwI6S97uVHas/AEn0yPugXg4D2NgJabzl6IiykRXnWMH1laxnVNuIgCjAgIxQ6oC2rCsgot9GNqyhFvW7wKGIcEO1yQA7H0aKYZVJ1nz8wYfv5/6kXCqTps+GqlS0uFITr4iBp7dEV71fKKfH1Uh8Ir4zpoU0Y8OGD4Z6xMbXZx1qSBXwAKCU7Imiy0yo7adPyLp9tE9AJf0nupfo5eTacyTTIHO8YP78NDQLKokWMvzkDLgDumU3PtzwYQygD2c0OZvuMMOhvIThN2/VrBYDoBls2T0lH4CePUbFbPAyWeZ0M9oit0AVh5J9UN567EhlUmyyau6I87KPGuXplziKk2TdzieCydgp9VXm4mfAviysM5NlIUuyVXS1Pgl70z66M4GAI0fqXBX3C1hhvO0NlscHHnggTua2bV8lcy7QdP5CLSUVYBKVVzpF1tiVBx5ck9I6d9EwZr1uwIr39G9e9G/T63QuoPDilcsJsk1Ggd1Wp9FzgNg9z00/AkgcQ7o9hDVTpw7ZvEqiohyJLiID3/3+7yXLiQmMzZl3w/yAZoBOA7V9odfsPd1ovgy9BJQAd+5AdQ5O5y4YCzFjmoqB3oBEZ+Ic3D13hC7kOJGXpiwlhCUjRsTJEzSw1/pmAYuGcIKDSBbJrsARJkflkBzRRIEHS6WZv3wpQ6QFYxKsKyj89+d89Pig2t22BV10DeBlVtS0aXHSOYrulQAEvU6egWmZhbUPr82eeXayqfnd7yiNJTP0+6KFS6JTlCT6HY6bsxQ8E2gDtuloIF65HfD15RdbQmBD73DcVT5MmFgDA+yo+SP+9l6h9D17LsEMskP32d8mWEuPvfzyy7lnZCBUvG1t1/uRTh7T91Dp5JW21gymsQgTyldbNifQAyzSAeS7Ya4TyBO0UJJ/+MjR4C2vuXzpQgXkBodOmxo9JWDHXspo0VUCcmwXeyXCf61lWPp4utFRjx8f+UaGA2Arr/a5glPK5dw9JUKvv/56nmnUiPbrc8jYBtlf5+gM7Q081zKsNaVxKaFSotrVlTtKz5MTZWl0SdMzo8xdoNz6YTiv+a975twrOovT5K65Y/QdDEK+lPN5f6D/5LHjZe68udmTOlNqYmyIsxTM5cywZ/BY5G/YsLwvG4i6mhi7mxPGdeYz3LlKTb+oOvxTpkZPpt97siGpsGStPoBJ/R+GbYaIej+97jB3GHSHBnXa3zo0XA93rd6RofB/75ExHMOr82SfBB441i//w2/i7MyeOTsOo6yH4KbsjztJNsm2GZkZFH/1anCQzz5qTAfMdPRYnrGhlifH7BfdKYgON9sz2RS9+7UP83gyd8mKk7uhUjX6psGb9tvnCNDQMbV3igPeF8zO7so8CZ65d8r3BVHZh3feeb9s2ripjBppjubK2H8VRXQdcg4zquyLZxZAW3LjohARWHtv79XSMjgswao4OpwX/TNNGRChUh4AiEuVWhgWlq5u9HufBvyLJKB/27NrZxaNwcTvK01R79zeMbYa/e6eKBilIh7okUeeSKnQ3/yHvylPfu2J0N1yWHjOhI4SlOVh9CkXv+PyAY4UfZrd9+5NhLSWEvXkexS0fxMyUWORcbV/wLANd5DNBNaA/StXonBEKyjFqVM4auMTFVLCwogoKSnlWsr5wpB19Vqi2qZvnzxxOuVp69a/nbKG577xzbJ0GSab0bl8P/nJT8r+/XtyYfQGmc1D6aa5s7V6xSJxLlYyUe1tEShROzXjmRQ7DrtWTX/7IzLF4aLkKERK3febLFGtN72UWRCioLxk0epQ4k6eVMkVrlQK3bYRIxMhtRdNuRGQnInFPb0Z3tSReUa1d4OR/PTjTekh0udx7uz5MLNRXsohgLlQvT71VATa7CO9PRTrXXffFcAKWCnNYRhFYdT9AkRA/JFjR7JXFKx0vfMW5eHMoSdUs60kR/0oJUWQGXmKj1EIu1grFryWAAaROhEPytlFo3ScOWOmrArA49iSc4ZCTwUgKi1OCTWlDICvqBFDAfwaMjiyXb9AVbyiV7X86Mby2aZNWRdD6WeMMVBUQeroXEZn5Nw6x1XFcvVq35BCGEg00CW3UVu3bCk3L1uVgYlY15K97Bxdnn766RhcjFibDNO88eYyalRHQCEADji7j7NmzKrlFOfOXZ8qfeutt6Qu/OD+/bV3onVY8WkiZrKsFDaDYT/towzGho8+SDTvhrnzAwwAbaVYQLo72vRAeM7lK1ckm+Z5M0/hxIko//SfjVEStzz9St5H5oIzT5ckOnzVTK4z1yPSMoZKv+zzo488kd4I6ewaedubs1eGwcjKtvUPVAp1M5KcwY2LFscIOFvgg0wwmCK0ao7JLEfUGqxLb6B9EPRwf8lA5k+N7wwQ42wCheTG9z230gXOkz1zpzhN7jLwWoGMviwUsofSSwToil6nOXiMWuNFiQLKPIteu0NvvPZ6SuAWLVpyHUjrZwSmyQD5Yewo9/b2UZl/xGE05X3N2rWlV6Dj4oX0vYjK0YPdPT05bw5rBvbKlCxbmhp+uhNgoQPsE90mi+P52ka2lzFjxwXk2G/ZHJHFvPbo4eyDSHtTmiCKZ99kXego9sF+imLbP04W4Aeom33Dufj8s9+mtMg9VcIwfARQpcfCvp+M0a29XbMzJV5QgFzt2b0r7F9siTsteMbQ0vEcPCVS1myfOPv0RG0wnpYyJ4ZZz2R6Hof0gqDUpfMX0oPFkcHip3SJszF/wcKUQ6FpZ8/oDetUDVEJaRRRDpbjR45m/oP1pzG7ZVgyzmTllltWRgZq8KMtd8Td4CC6Y+TI/0W5lZf+4Z/8IPJLjjNvonN8MiZe74439LUa7QFrpYj2FwBD7c3p3fjJx+XYiaPl/nvvj3ybKO6cOJCCDM7OPno/2b0vPpd1G53SQDIg08MlYe8FHbERKldTskzOrZfNR+mM3U7G0T1xJwVYyHn6XcaMCWDXayWD6SwEWNevfzcys3r1LXGsuy52XWccayLuAJ21kDvR9jnz5sbBJX/eTwlZHZ49JmUsH36wIT9bs+bBnDPGTY3M7qjyIw66+v6wpPaxMWT4YvZDSS1ZlfF6Z/37kW8ZJH2Oshznzp5OCbhM/JGjh6JrVI/AKvpiag/ujHyuNdVZLmdTFmivYQDrERyiq9x9VSJ7d+2JA2zvZHd//OPnAyTXrn04a0UaUQMXlfGRjvW89sMZDchiHz1aJk9DADE3fb/+f8O8uWXlqlUBugIO9LQ1kz3vY17OxEmTy+XuK6nYyRT7ERWXAN0CDPQVEg/BaL8Hk3g2cgToppf7qpLPrthze0C3yg74P/zmGR5//MmAexgNVrQPR48dTe+nUlYl8O6rDBZ9SN/dfuedwS7ek31zp9mKZFKmTL3+fpxm9oK+EFyAeehxzwPTsQcCAO5dHKj2jgSV7aOggdIr5WRsudJ/9oGtc8ecW1hPR44oM8IEOjf9whxoNtKa/B5bx84L9NSBmGei15R4ul/2xN1VVUKmvbf77F55pjqH6ebobDJD75Ijn9s/YKbNmGTPMK3WjIp5NdUeCMbs3b0nQQjVR4ITdB2SLUENsq5v/Vpvf9bN0XW+MM3mrVvSqiFIw9F0zo0jwo54BnfDnYKH9NXY+/mZcXYpWXjPq4SPLvUHlobrlQ5ztOgKe0in66uWkdLHa2/dBT22qkUyJF65dr+g8tHywfsfZq6UMnMMndOnzYh+4ydod7HHMAS7dO9996ZVIuRoIwXS+8rwYSPK3//856XlxMFNgwBG5VU3DEhDvFTVqHxw0lmjR0fJX+ntC4Vv59gaWTh+9FgYcTIUbH6lKgRizMiYNl3Tb0c5ffZc2btvX8Cii2Wq+eHDR8uhg4fL3ffK5BCKjmy+UjiRIoCbknTxFy5cnCiMjJJIExauXLxbbg2bikPUPEoJAsj3DjGWKMMjcJQoYSdYLmjDBpUsytjRZdiI1hhP9YAhFrhwMcP9NNPJurjEBio2tYgA+Jj2MaX7cnfqaj/6+OPS3dtbJk2ZkrKQKVOnxdHatOmzmmYcPrwsnD+/PPLoozEeshgiJIyaUpDUx58ybAlr2oQAI4A3hBCm1l69ln315bUixY2RtJZazlZ5x11ac3bUdotaMTYpoxkseS9n6kJTElcudSVr11DgunyYP7zO55GHluHDAoyuXOlNxmb92+/GORBpRjDRMID5PRdv955d5c477xjKnFxJBIMgMmz4zVEPa7a0r6n1nTs7IGfGzGlhWPLMlI/LwXFNVsng0a465NL5+T2flwwAgNvXn0Zte8JZ9be6b3JhTb44WxQTZcSwkENZHsZbNJ78kFvgDMBpMi7plTp+LMMQgXG/CxhPnTElkRgKxlkB24DG62+8nmZWtKQcI84CBq2w+A3Rj/qMWrbXkzVydkXy0uiYCcTnQ8LBuVmx4tbcC2lbs04EHp597tkQLmAle+fd90LfPmdOLRsKs87JU1GemFw45fYm85uSKatDY/3c3q5YtqzMmDW7XB0sZd269ZloPWMmMo6pZfBaldEb5s8pb731ell96x3Jqh08eCTsMktuXBz5VUut1EUa5sabbrw+P0YQgYERZRMxIwMUppKEUKwPH54SLXvx4ANrAnLdefIFBDEIDJcI0O2r78r36RnlgM5jz949KfkE4j1P5/ixUcaiZ5TnogULkplFguK5n332G/n9t9a9GWINyjXc+5OmhBjBZ7pfwH4T0ff/luGtcV78rj8MSIzu2QoYEI3UyF1vWTh/cWQ+rFsLF8bIAwZmf8giMPBkDhj13hwzRlAmQtmngNPHH32cjJ4MIv0HVAJJaundJQZEBrfWip8uNyy4IXM+Pv98U+ZTHT6wv9LEX8bAs3+IUWpkSoOckcZurIz0xrlzleFI3wH2NCCxvW10+gg4EAzWyBFt0VucMs6aPi/PV8kldsfAKdFZs+ahyBhDVsk9ZBGvhJUTi1N3t37KVdFLaJkFejKb6MixOLgcLqATuOFEqJ0PWEqJ35n0qtx66+qACjLnnLD3ifDpC1QqzVEUSXTPRbgZUp/hrjLIHAgR2MWLFybgc+Dg3uid2vQ9qxw5dKh8/hnHopQVesxmz87vZwbOjFl5T/0V7qg9pk+379geWQZODh0+kogvEhPnxiEXyfbeZJ6Tj8DG/U35UUd9ttDs9mKuQ5lseKdse0fpGDsme+oumw8kgwhQRw6HD4/TTtY5fujUzWH65JOP4qjJbgLnX/72izK2s6OsffDhyM7f/M1f5/VKVzH10fPuGkClTEy/DZIZcup+vv32W2XOvHkByz6TnNFJ6KjZ3LBzbtta7rjjrkS/6Td2HyAiv87Vefo8zon3UJbmuerg0K0J7DhnGeP+3oE4G/rUBBX0oFj3tm3bI58cqlD9bv0q2TklcRjLfCawRwfQrexHk1ERMCPXqhzILpvH4fE7g+R5KPtBxwtGISDgnI8f5w7uz+fQX87K/o4e3Z5gWV9/T56Z00jeU4o4e84QK2jFGj4vPU9Hj8ShkF3wf46DQaMhvjlwKP2lCBy+/e3vRC95Lntl7+yjzwbUyRwnRM8dp4HTBqgLDLGH44covw34lbVVrsVxo3dlLqvctiWbbZ6h0qdkMAwcHywBkffdeWeyVJwyvcNK+1bdsuo6LbRgpbMHpJ2z+4O8RLQfeCbLhj/rD+KYrV+/Lnfym9/8Tp6lzrvBLLYlWI7MwD50gueVJVIF4lnJHjyZHpSwiZ5Kr5azVTprvcryYETBM/qIzmWTazb1Ypz3xx55NJlRTql1kwG6pMmUs00+I03z2IZHjUq5qPsqaEKX621RWqnR3Z6RbfYI/mocIfeWXaBXK+HKxCQL7JF7myBHR0eCunRo2I4lCE4cD6axB+4KduCbbroxAWKO9a5d24M3bl+9+jqx0LsfvJf3+M53fidOmUCr4CbnyxebiTSDjCpLzSw/5AP9FecmATC2s2zfsyvVC8pCBaboSDLvjDmvAi21eorjdyZ2nU5dKKsLu+i3PIP+/dqQuz9zMwAAIABJREFUXm8fqr45k+zRipUrhth5K6ObgL5AL/waprsxGPBqrTeH3uwvd/bL324JxqYfOOQyq8tvXpVMDtty+OjBYEkyzdER6Js1e0ZIesibZMSUydPK3/3d35WWAzs/CBmBS8VA/ZceHM1MNb3s8C1olKbsvK5EsHrVn6p37+iIIq8lV1Ku18rYcRMSrTQh+vTps0kjGjRGiRw4eKjcMG9BWb5iWQQV8YFabGUJ1qH0Ar0iQPrtb/9ujKyIuXrsf//v/yJA1wAyhlNzpFT1pxs/TePnt7/1nTRQqzdnKFktXiDg4Ev0RnTToT7x+OPlSl+90FjUCHYoFkePjaFS0sE44RlngCkFzzi2bWxKO4DI3/52czl3AVHDwFBdqRkz4xPJo4gAd7XU5gQ99NDaMnpsR/ZPX8vgoFreqSkDYfg0ngPZLmrTzJa63zPV89eAb3+SLh9yfiiDlG7gIR8YiKMzfdbMypV+rc7XaQgiEo1pHV6dl66uGFPK2Pe9jzNsGs2kQ/uvmpuj3E29ZX95/90Pys9//kIEdMWKVWWgXwnVpsiG2tsMNR3dHoDp2e0lB9kzApsUr/W79KJLy26+KQxlw4cPi/LmhVMYslouFYBsXSKChw4cSAmh/ZHyr+V+nSGO0I8kyqCXiKxQnBh7muGNGm3tgT1i/Dk+oknAk9IIa+cQAi0cJ8aSUgUi6lCtq/kskWjOrJr3nNGwYTFcPpuyElHWjEvZior6faDDax58cE3WXOvvax+MfXVJOTAinxSGdX311ZaA21Urbi0a+DES5Yw72sKas2jRgoAok5v37j8QoPitb367LMD0tm9fDCl5Ig8DnIBx47L+kyeOBZR4pkwzf+yJMlk5zomTKRtinIBDwD90yTt2hGBDVJljXPudBq43AZIx8gmccTDuvu/ugMB1694cKvVA42tOyIUoTp9BQVKklLm+vY8/2pAzQNGqLp4S5WiQRVFVz7BiuaxJpcjWUIwV6tVXXokxjt5Kc2XLdWKSBDWGDQttsGxezQaop+fk92V2V1Mz7H4nAtjN0R4eR5fx1v/jd8dOGJczdV6cXNEuESrMaL6USXBYlXOsvu3O6CiOT+216q/0ttOm5rz27t2dO0H+6SbAi4HBThiSCGQMVwdL55hxYV3auWN7QJQz0SuZXoipU0P2QR9haDPg+Pd//w8qnX73lbLmwTVh/aL/3KWUw/b1JQN8/sKFsvq228ISyckhR+5kHSzZmShn+6j28uGHGxIpFM3Vlzdn3pzy5NeeHAqk7EtkddgwTf/zk6EAMJ2Tz3JG9MF7775bmSgnVsYnz0APyCgqy/r44w1xzM1NwC7X1gGAjRwqfegr9957T4C99wVuAXF6MHOK6D+9A11dyRLJdnwFgCAE0Ox+uvblYM1yzqKgAADaaAbfIMuA4cFKfsBZFfCw31g+2TtA9oP338uecA6ROACTgh96O8i++7zps00BPWZr/erXr5X77r2jPP7Yw5kX4q57TYhk5s4NOc7//D/9y7L2oQdiX9SykydgClBWmkqe6SrkDh98tOH6vJjaI9cb3a0shbNs370/4GC2x2233zrUfH8qe7l/74EMvH7iyUfK3XfdG4cdgGfX3acQ7kzGBnoy9y4zqmT8jh4LKLL/qHvvfeD+yLNzrQ7mibDCkQ/nQ7b1QjQsi96viWZbI32nF8jnotbWq+J7Mh/ADT1J39unbV9tjXPz6quvJ9j47W9/O+f7D6+8nvNe++C9IbCx/7t278zw7rvuvrOyXR4/lrOqWfzjcVD1Kd28fEV0qYDWJx9/HKCk4Tt9FGdPJ5rcVHjURv/+3Lvhwww6/23K66011SP9vVmXmX8nT8tYn4mzAqDJxJBHX3SIs4Et7LssIKBLB3JO6Fjr+/WvXyzvvvNBGTduSnnw/jtTZcLx9LOaOT6Zz2UHOSyAOidUtua9996NDaPfDh05Ett19sL5PBeWUnbt8KEDdd8eejiEKORdiSE6ffpMoIg9Nfx3cFhrKhae+frX87n0nj2dNWdWygUFV2oGpy+fKbPhTtHVTSY1DnqH8uuRCVy7b/v37Y280XewQS2BUl1RsYggIfvgDngvQUFyxYYLNNFrdKkgCSeNs6msjDMki2hf/Y49p3NCadxSy5nIFPA+e+aslHZhaqRPvNa5+PyGBp5zzfY/8NDaVMLIiIftbYhcR98toil6XAC9wctNz5rXNqQ1HLk63Lkl2XglYQKwdCRiAFkXGRQlYPSifSHTMAZCoTpou7U8+tijeQ5ln4YC12wRHD6s/N1/+mHsuREMWgo4cv72fOxV7OCI4dGBg8OGVaektIQlsq+nO8Qr6Q/vuRKZFRhVxi4rFJbIMfRzrUrgOHqfsA9fuZyWDNhS8Kj2NSMOGTXULqGFQPbMsM6TwX5N5ZD9CGPzUOLB3qa9wtzI1pahiqkRKWl99533y8ZPP0tAiHOKxKy3pz/9afYZkYj7gszJvX/q6a+nJ5xu8TlmfSEU+au/+qvS8uWnrww2oJFydKkcoqFrBNED1MGGg6X/2tWQBDQN7sCA+TmUNiBeBzrVgZJdlzVhd6fuX9kTR0KtnfcTnZkzW2/OveXDDe9l7oV5Jcpy1HaimhVh50lLzSqFAFps8Acfbsh6COc44HloOjmAgebw1ltuTS+C1O8vfvHzKO/nnvtm6lM9g3rQ//gf/yaX4V//n/+mTJ42JUrlr/7qL8vA1Wvl3nvuD3Bc9+Ybibz94I//JHV/Ke9K0/zlTItXYqR0S/2fuTqXu7sT/VQDWlmGDHc6nJIEXvpjjz0WFhO9AqL4wOGlS9irZqcfojZlXYvRso+UE3BCiHjflCmDTREw5tKkgLWIMAAHSDTN/ld6e/JMoQXORTP4q9ZeNswnYztksXqi1AFFZX5+5vJz0vxfvXxA/rjx5R9+83LZumVbsnEu5623rC6tLcPLjp278rlNzeiB/XtrY/GhQ3luEVMgkge/dNnSGDFyhU731Vf/IefbUEt7Zs6ZrJPyG9kwET81y6cZ42O1DA/QqgQTNyS9K7XpfFbfdkcyIS4XZZFp7Jllg0ZxWIABBa5RnlJNrb/G1GkaR6dnHylhfTeXr1xJxMh52D9fDLyLdelKZVkTQWvKRzjrzgAgQ8PNkePMihLWaCNZ0MiPvnVX5gQ89dTTGVrIgQYaGRbBAE4SQLz1q21RLGqHGekpUybFGZwydVKUOyWz8bPPU799841maPQmKgpUAS7WpqbdmkL7ebr2dJE1TqTJwsePHymvvfF2yj/QcGqKJZOTJo8LEBUt++rLLQk+KBUzGEyGqL8P01hnMiGbv/osAE2EhzOkr0dGQE8ap6oa7jPJzjKQaoVlxxrDJEIMJDEyDCYlX1nSBq8P3yWH9h7IA4wMZk05x6hRUf4cMPvHYU62d8qURLzVmNt/suJzX/j538c4/Nmf/fPIHmZHewWo2nOGE3ADKDRFMvDumrNjuNL/NHNWsipAAYYozwiEWLNmaBTO9I4+JCUIGKmAE3IL8NBn5EH2mny4bzLVPpshnz1rbu0FO3kyTsixYwal3ZSsF/kn8+qk9W/JkiI7OXToQDJg9959b7IOgjACPwAVOQDYGC7N2GcvnMt6fvCDHyTwQt4BQs/qs0VAsSqSYaVbDBw9KwsmWwH0ArZKTZ5++rnoqr//+58logr8OBMZUzpLoC5O5RDLlnv/D//w0vUSHy+g6+1ryB/MnTlzMvfxq6++jGP8p3/6j/Nzz8f5FP11BoJVosvu0pFjWOMORtYBCl96NdMQO3Jkemj0mXCeOULY+GSUNaGTq0oHfyiOqv9j5Fr/9tsppX322WdT7545bB9uiB2js25bfXt6/ZzLA/ffX37ykx9Hhh544L70IpArZUWCeZ4LEN6vYXjhoqwDuCMr9slagWROtN+TgVq4ZFH58IMPU75KVyld4lQhjPBzeoNuZFMAbgCHDWFzGHukB8eOHCk3Lr0pkXn24ME1a2I/OW1sqjtGH4T8YOHCsJMafOuZUKUr+xu4djVlIhw3etb+2GfOgOyaYA49JcCon1bpEX2bQOSZM+XUyRPlpmU3R/6BWhPcfTWMqQJDHG1gT4CCo1XnS50fKhGcnnkbMuOJoLfV3jPOPSa8rz/1teifWsI8Ns++bt27uTdPPfVY5HHq5Om5e+475xxIlhWWcbv1tluS7USo41l+8IM/jdy8+fq6ZLyUcops33776nLHHavLp598nD288+47k+HSr9cEs+wJfcGZtzdNtk+J0E1Lb4r8OgNOCRtE97n/ysGd7y9/+YvoH0xmskC1sbsOEKfnOEmeH3hnG+lCgZZ7778vQ3+VpcJlskXu3vatW3OHDC535rNnz02W297WGLrMw4QybsKEcuT4iWS62oa3XreV6acZ01GrJ/r7YyvhNmuRkfM9pY/WMqZjTHRtpfu9Vm5dtSo6Fm5LeaYyY6Mdrl5NgIgeUV7WZN/Y1/SkzJwZneV3zpw/m0CE++Y5g0OVS56owWdgmuymgqW/L/KW8qfoZO0TY9IrePnS5ZytACa96LX0q4yPM+LwONPKolnLSVfddtt1sgfr8XzY5TgxSrw4+gJo7hX7IUjJBtA3dJpztB+cSPq89rGtL30DA1mHu6JCgLMhIEannT55PPiIHjEnje14cM2DZcWK2mSfLFJrpYI+f/Fi7tm/+lf/Wxhov/Pt7yQYxkETEFMldK1U4jCOsXO+lqqg2k/l882sEfhif2WgRmh/uHghDkdl62sforUvWSt8C983TKTOMBl0PkB/X2RY60los0NRXWdVuZP+76uyPF8b6sXDKlr/39au4kjwVMD+YPnJj39Wvvjit7EpU6fOKF9+sTl3RtLD2nt6r5ThI4enFFEi4Zlnn05Jm89y7p3jJ5a3Xn+zPP+j50vLR++8MJiG7jIYGt86P2eIM7yjLdSSTZ8IMN/UF6YRSoPWkGdWKaZrKZVF9/aZx1Di6Jw4eaqse2tdWDeUHxw/ejIX2uZQkKtvvy1AWJO+chm/T2i++OKzbNyf/dN/FmPhAuDFXrduXQyzaBiHhxGg9DZ8tCGC+z/89/9jDAqjBZRd6urKoUuvNwOeROLuufuuMmZcZ9mypdb/A1/Ll69KQ/bmzb9N6tUGEjDCQhhdeIpJFHLf3gNl/fp3ysaNn5UrPT35HrAFYIuk27faj9MZxWr44IKFC+KNb9++JfW+Zq/oAWJEaB2pX5EDwJbC0DxtP0R4RQEIFUPjjJQr6UXJ5e/DLDaQ0qQFixaWjz/5JEP/nKe9YwSAaYqLE3T2VO0TUOpBwQAPnBWKIhEhWaEiwrA/kRiRm8tdvelD8NmAiAFtLaU1AyPV4bqEsgL/4l/8d6Hm5XRofLSXnAjrYuwBWUZQxoxxpRAYgEQnOwwZnZF1AwCYv/SHqff3GWRCnwYjab2aVDkrQMJjjz6RIYcEnZHWi+HChn54aPCtJmYRfOn0Rx99PE6B8iqfRdYnDE1cFpVXQ41+2NlIkTJ6DPWZ8+YETKq0y6dPxUA384eciV4ISsH3gEFKlHLe/NWXAawAss/0b2UQlAljULN0LZmXIsUvIittP3++fVtZ9u/bU06fOVnuvOvOfLbZOT19/WHT+l//l39ZJk2akPc0YAw5B2DGeWjqpN1HkW3Tz2URUMn+6le/KNNmzEj/CocK+YMo7uw5M1JCAjigueY0mHuEHTHzLlrUcY8sCxbMLx9++G4yFPMWLIg8+1xN0IwcefYz+wnAkWUKXeSf0wMYMHYUmN9TTildT1mTZ/tEWWb4aV9ffr9OZK/ZL4aRHiAzZmMp8zE3ZrqIbGtrjBGHw2c988yziVL/5qWXyh133ZVsK9lggEJOcOZsefed9UmjyxgL0KSW/9KlGAmf707SBT7T2kXgXvrVS3ESPFeiXZldMTnlLiLEb7z5Wpw+Ds7LL/8mzraM6O133JHeIEbVmqxNVlc0kaybD+G8vtqyNcaenJN3gZxbb7kl9O9mW7hL7jXHr+dKd7nt1lvTf4ceOpSrEybE2MhEbNiwoXy17auUHtG3aFKX3rQ0dc4MuLlZgMHWrduz98qNlEGRiZqxmV5WrrwlczQMjjx04HD2xh6nxCbD5UZF5sImdP58QIGgh9cxQM7MeuwjYMBBqT0WHPxZYdfBcGTeCAfEHikh5WCI2NKByis5iXoggMo777onr0mksHV4QDXAY80AjD4s9mP9O+tTsrVmzZqUysksccrdZ3qRrqLb6A/9NzJHHCdAio06cuhI5hGJMn/rW9/JTLFfvfjLPCunX9mINSqfoEsFFxqKZPLgLtgDs3+8NuQBbW1Zt4AQ2asUwhfLs998Lg3sVdf3BpQLEIbh8dKlyA3ChN17doRJ6+GHH47NBQIXL1mcYJLmY78LUNMLAh/63fTa0rEAlWwhICRAhwFVWZQqCQ6BQMzZ8+fCnOrusWH248MP34+usm8cLAOgZeEEKgRylP5gqhJgEWCSMfvZz34a/e5Mvd6zs9/WV+3LpfL4o48ncDV+wsT04npvuhRQDDPjqZPRBRxnWMEsnIcefihEL4Dshx9+EBCfXo5r18p9996XdW78ZGN0jHsrmKDSoJIbzCtz5swq27Zvy1p/53d+NzpLn/F/+Mu/uW7nrFdvFx27e9fOZGlXrFoR28Wx++Y3v32dbEY0nL6vQ7CPDg3DnBH5Io8PPfxwAgF6v8KuKLt2082xPbIYfode4eS4R81wzmQnZ3DkzXQ7m/vO2QAEJxiuPmpEMjqCXaGfHxws8+fdkOygszaAlp4ZNQrF/qKK9QwUPXMmA3e7+/qTme5y3ocOZZ8FNxCpIJFwXnSQM6TfmkoS9vTHz/84+0y242AfPVKmTp08RGoho9w1NCR1avnjP/6TvAd8lsGxMmCHDka+vCf98Ohjj2c49bkL5+IosBcNvhSAc//Y53fWr48Dy7n0PGwOW9+QFjiHsJMNtmQvvXdT0k5GYAXEIL7n3tLjylc53h1jRieTC4iHvbGltcyYDoOOqRm2cePisNkrMmBPZa5q6T8W0ZPRy5xzsiCbxAHVC6T0km3Vr+K8yZsAxY3pf52STLsg1apbVg5VTWBFnhJ7e+lyHX8BZ5CpN996I+QsD615qDxw/wMZVZHh56WlzJ43O3ZU9k+Qub+7N0EyckfnKEnryh5U3GXdAg0CeewGG+mAPIf9b4IPHWPGZt4S3SbwRp//1/PtJCmcAR1tX0OkM3z40Pwi/U61bUNShXMCL3od6m3DYY8cPlZee+31zNGZNGlaSAVkiWFRa4mze/JYeuidx3e/+93y2OOPhpSo0pG3ZIjtu+++V44dO1laXvzPfz745ptvRDFovnRwBCU0wyMrn7YaVkLe1X0lD0Qbi1xeG7gaRyczD1AXD+iJqI1WfRydlpYybsLEcvL0mfKLF17IgT7+2JOpvfvJT34UYED5o5mWUlf2JE3ns222bAQHZcXylWX7jp05eD/70X/6YXjHb7vttoB3igsDix4JGZDf+c53Q5FHOEVOCVml7bsnIInC+8u//H/y3n/2z//bGNpXXn0liuUbz36zLFlyU74nu8DZwVwSgbhcATNHZ2AAm9WO8u4775Ud23emPMPAP1ETUTllOLlk/Rri2wIQb7vt1hiGtg5p6LGpi/9y829TrwtsHdy3P9mMUC92tMeQUYhz590QZYdi1f6rxeYgei7RAB6uy7Vv774I55hO033rzJZaelYJBwiITI0onf4q4MaZMcaAEeGmMDhGLvLM2bNi7KWBKbMd23eXF37+8zg4gJqSKqlsBtt7/vqlXyVa8sd/9MdJ64vyKKVrSBQ4jZ6VY+niMbzOT/+M7E1oi8eMiTBzUFwC/VNkUPSRkxoGqPPnotxFaZvhqrVccHjOzKW3fpfSHlKKaBwBkRrtQTbQGxBJOTH09tnFtAZRK84HQyIDw3nxebW862C5eeXN+b4oN0BDtpyZ31WiKVqsrE3UgSJ3gZ27SA/5MRgTcPJ5HGGZQ//23oA06nLOTufY8ekFmT173tC8nctl9pxZ5dlvPJf7+MrLL5eOjrHlm9/8Vvk//tX/nt4VTcKUtP1z38giZ/LmZWapnItxITupi54wIeUk/tbfUHsD2jJb6bZb7yirb1tdLlw6V1544WcZDBwGrAl6yzrK4SOHsrd33rk6YARA37Vnd/Y8GSTkBqYXjx6dO+u9yScwsnDR4nxPulmdNsfXvlTa+uEhr2jq/KXeAVdli2ke7gH4MOLMi/EDFihg90NJqkjoN77xjdCnK88AwBkqwF6fgT1WdiYSK+MGAKcpM5kIgzl3RKYwNnFYJk2dkvsg8gWQcBxkXxiE7OvyFZE3YGH2TFS4LWkkt1ZOFwdHTbfnRyGKSUY2jkEWZSXvAjdvvvlW6eupTepfbt6c5+SMNjOIOAwCQ14vG5d7fQ2pSld6fH7/D/4gs8p+9csXAqw4FYAikGmfPKOsjv0tQyw1mpbPnDsVMCNQUAcTXkt/z+ef/zZOEf0J+B8+fDBnUgcxz04fnUbVTRuVFtQSWPrec4tcW3fIYrq7k6livMkcZ07ZkICUbExDz+5OchIr+5CA080p8XNn9GI6Nzq59kB1JZIqw+2O7t+3v/T2X03EX8ZTnyGgLZBTaU+v5S7OvWFu3gNI27VLGUR32IQAEU6d+8zGAJP79u3JXfZve0c2Zb/JCBmQIZk2dUbuDqBDJgFQgRDNsPZDWV7TpOy8PJs1KbcV7bcfdXaU3o7Z+T9dbpirfq2bli+LHWxKZJqS5Std3ZF/OkUpucgmmbQn3gPJAhkwDPdymKmOlp/+9Gfl+9//vQRzOEmcu4YVUUbP+pwRO+Gzw5g5BFyXyeJ1jo2Nca7KnwBmAQ8ODJ3/05/+OD8TlHG2nJKU6XR2JoBaSSj2xyFEREMPuLcytEp7ZBrZsiceezIy5PVknVxytvfs2Xu9xMUe0u/uF+BqlAGG1NjIIQpzDrMeLuBRhlfJi9IlgbYQjfR0JwiS/sjheoTG5D6STbbzlVdeLr9+8aXSOW5ChoTXXi/sXPoblXtOLIePIKLoLd/61rdjz9jIkOJk7ENrHG9lPz5Tn5pRFTfMmx/ALdP8zvq3Q0gTsolRbZE9mWFn6fnJBZvl/IFma/B/50AGG2ZQOsy5GrC7e9/ekCJ4SFH+Rx56OEFB7HGyi4IR5NzvwF5N+aXe64lTp+QM+y5fKZ999nmcZXqQfhDkVSpr/iA9Qf4aoh9nasaZZ2VrBTgNnhdI4RRzZkPwMWVqMs0yQs5v3VtvJXAuCNyw5snSvvryy6nOCenJsaMJLrO3wLu9pcvhOI4/u+krM8BGj47uECwIs+4QSxs9M2Z0LRdzv3z/yy++iE4O+dGI1qwNfbV1shObv/wyOJEjqDqnUiMbRFrHb1Tg35v7Ri/IZtDZHCV3UoCEnvFzgVL6mL2wd2joOXfO0lmkl/kMEK+pfkls3fCWYQmMLV+5PPuoCkjZfv/VvrAFC4ro9TEMlM0mz4MDBrBPj+NgveyFjEdIVrqUvo0og54Dfu3XrtIa/XoeqcEQE5rEQHozh2YIcnS8Pv1sLo65OmZsGvCu3LSnu7K0Xr06xMpYS3pDq56hrXXOjnvRlPt6rffzf+fnLGWq7ZN7i259wwazAb9KKbd+4ZMnajA5PeltbaVjdO2dxCqHwAG2FLBT4WBNAnH6g155+dVy/MSp0vL+Wz8dFE1x6CI4DsOGWAywJsqGPi70vGPH5EI1D6w/B8FdnWdfqSfDgNPTU9raK51lK7B39mwYyo4cPVbuuP2ucvDA4fTgaKIFZDo7xwRMjBhZ52tQKA0zmg1xYWWF6uC0c4nq1OGKel1qAxnmEpcEgAK8gB4CZwCpyA7B8FozXvT4oOcVzZw1F4PLJ+kbAmSW3ogwoHuoVlLUdnKm4jo0zVthyzhzNu/ldTt37C5bvtqWizhz1pxcEIKSgXbt7VkvoykCpHyNcXZIWFsQIYhkYMYIp/61wTg6tZQLM0pv7Y0aNSqClzkGjOXoOgFcvwFhbfp0mr6MEUPzZjBgUY6+NN/GcRw/Ln/3hlqxLwrePtaIS1dAfQRbk1dHW0q4eOrA66WL3eXdd94p27fXHgS9T+ZWiMgD7pS9i4YH/uNPP0qmSF25JmyDUZ0LI7hz947IW21crCwdzt33ahZseBS95/Ks9nrGtErB6D0pH8BFeUWoKEdUtjXngHnDPsmsMeTVETpf36e3J9+XheGIcnyl00VwEt0bAg8iiEAEZeD3KSSR2Mo0M1h6BzC+TEmZiKwU2aXQgUHOsrJG+8UBB95qOv1C9kHGheIFdAEKpWMN04rIFFACYGsKPnPqbN7LDCmKDGiePn1qefDBB9LToA+Cgr5p6bLy13/91ykfDQNW26icBwXCQDpnfU6CAQAWww+Uvff+ezEM9t8cFU6U7ACAcOnClfSn7dy1NZFC2VvzdLq7++qMlp4rZcxYMwhm57wA+CVLb8qzcgiBCGV/aKs5wf4P+Gb2QF9foupAKWPvntobGRj9ape6LoSkRMZGdAaRgM8BRilDhpczSdcorxJllCUxA0SkVgBl+tSpAaOvvvpy5P+ZZ56Lk8ypagYL3n0P0D4nZQaZXs5gaFI/UBuQAanefnTwHdF/AFZKUTjjKdE4nWcF6hi1rouae4dF52SQ5YH9kY+JkyZkfaJxotWyVmvXrA1IFDV9//0P8qwMZUpadmyPsypa7XM1iZNhwaToHxnZM2eSGcaEBrTcd//9Uey/+dWLAfcCBN6PvLqr3q86/d2lddTw9GasxdLWV/taRLatU8a2t2cgs4cYn7/92/8QR4oxdieAW2Wlej8Ys8uXZDwW5zliF1pKSmVEStWLK4UhE+6LdclWcLboy5TjLF2S/ZTNcz7RTb3VeP3RH/9xQNPrr78aXZf5SEePBQBOmjwlutW5AROnz5jefjp05zIvAhghmABCBgY/DDpwAAAgAElEQVQia9u21+ZnjpsSEjqVDvBcMsfAUc10jU55I0eHDqmN6GcToGmoUenKyROnpBRakAOwUTpqL3Zs35r/04OyF96bQ8/h9n4CVcoLOaE+hx4RdAJyZUTZAs5OT39PQDfQQp7IOwa+gf46w0K/oD66rz/99brPZ8/kHgE+bIcszeGDh+JcvP76G+Wee+6O4yC7I4K6auUtsTVKAskGQ2DPzp09E0cQIBdMNJdt9NgxCYiFMbKzM0G2NKEbSLvs5ui0Cug44aMCaJ2pQJZS3HXr3iu33ro8TcP2UCaCLAKG7hyHRQ/JghsWxDlxB9jZVbfcEqd1x45d2S93ko4ysqKSuYwsZ86ezB6xIXSMM3B/lTrLRLs7SxYvzZ551ttX3xE79dHHH4URkc5xr//RP/pHKScVeGDnLpzrqtPVx3aWjvbRZeo0JDTmGp3Oue3Zuyt3g07Xq8qOCvq5N03AxPNOnDj5etO9AKzMkYxjZZKrpdo9l7vDJOvz3KVKVT8m90ZGGbMdG+M8BFNVsHBg4AxO1JZte8rd96wup8+eDHZacfPyBAj6e3uHBr9+Uee0TJyYtQhakRk9OvCZuyWoQ5+eMVi4c1wAP72mdM0eyhTCEw3hA7vvszlH5hAC/PQcmZJNRBlOX7FdZEfW3F31jNbiPZ27SD1ZIG+yJAJRtbewV5FMsndkXzBZ0IhjrVyVPfbZ9KgMWNNS4fMbTGQ9IWrou5b7x5n0TIKC+t4EfvUSOX+OGxygn9v/m+y0MxOwposFd9MfclmQspa8he20Zdj/bxagtfqeMnB315rcLWvUcuAzrNGz11k0Y2rf4ZWLwTj/5B//k9g8QQvyCS/6g3GN/uSg9QyNO8ncohPHU8GDQCWMtcgbxncGIzUOnxYFDpSSRvtrTzk62CINNNdTD/vov/c77jlHw2ubqi7fd49kmenN9K63tFwvRZPogCfYfPtJz6RXdeTI/PH87mozR8e/GyfK66zp4IEj5eVXXik7t+8MDsYpdflSd35fuS4mxDLsWsrCYQEJGlVhglZ18Kg2mrbyycebyi9eEJgfWVp2b393MD0Ig7V5uem38OEGt6VMaToav544JQ6ZZ8mQdrS1JXJaWbEqaUHY2FDujqqzUlpaR4SpTUSB8ewcO67s2rknAAHFaFjNeq+UxYsWJaOTxqWBgdoQOXZMFBejcG2wJdE1jkSmdy/SmDYyhkAUwQaKCFGuLqhncigUWlOiwhHC8gVwi3Qb4nn81MmyY6deiJG53KNHjy1bvto6xOai2daQOZTD18rIETb9aliwKCeCrEcFBZ4SLs4dWmCvZdCqB3s5QuiCe17N5GPHjcmfEAWM0ITZE4FsQzM4NJTVz+xNncnRln11eWx0QxyQg2+pA6N8lkvv0rSOHHG9F8drnGlo/y5fCQjmGPSFbAE3e6WaTL8OusWh6bYcWqVrKUW8Opj1HT1youzcsSt9Sc4SWGodNiIZGax7jBZncZcm5v17qyParUdmZKibCa1Sm4mTJ6S2nJLg+MTzb63N42TGsxoEpXzBfI2Uz7W35SKLknneRLSxgnRVqmCRdT0taS4dxmGeE6CYMr2zWNxqVss+1XkfNZro8qOWZkwbCkSv8297Zr8BZ4bbOhieKTOmBsQn1Wpo48hRddJyb3eULuptAKD2t43KOSrd8mycO0q5lgMdKV1dBp62lsmTzFjqTb1z0GIZVl78xYuZU4QRkBIa2yla2Fruu+/e0EI2dJo+k2F19uvXrYvzNmvWnDC/AY1KAJwjZ8+X7zM6yAAAc6lnDbkZJDaUsXSHlYNoarcXvd0IE0YHOFLcHDiGGLASDHnxxV+Wrz/9XM5Uw6ZSEAEKVNSyERxFJWWCKR98+EGlKW1tvT7N2vuQBbTFMp3AckMpCvTqqxJPyryac0pTaqMng11nL7TUMp5daIcPleXLaikIWnu/A9CKSH401BuhOdr3yJ0o58ZPP02G1vMDJ2aQcGSOnjiWLDOgKmoHTOnXcP7OF+AgT88++1wMvX1jIJyXTCFZMh9A5ImTMHnytOgfxpbx4HTJOtEpJkIDNPZOyaroI2IGEfDG0eFAI9dQHiIj7S4JRCgzpCvXvflmqJe9t8BQgkCMnWCPQE/X5dI5YVwcauehlw19s9eQbY7FokUopK+WTZ9uKm+vX5f+CgQHXkNHG0DLLowZ3RnQDXCTsTSVD6+MQyLAegUMDLUOAFAGlwMvm6/PhDNCV8aQjhieOyiTyngCyAg8gNuXX/6HAGwOMh1W9V5r9n3ChEkpT3r+Jz/OZ9oTJVBKMZuMNXtw9113ZzC0c1R+pdRLsMza3I0KFhBXzEmm0f5kKG97R9Zu3wFnkXc2xV07d+ZcQKsejoa2d/KkScl29vfVGTk1cjmYeyEg8uXmbeV73/udZJM56D6bLvMzeoFT+8jDj+b9N3yyIVUVHDPZ0PTczZuXkhcy7n553VPPPJ2sAB3FJjoPoEkfmx4dpT9AoTJwQNlzsY2AF/n0rHE0z55J6ZJMucAEgLpi+YpShhni11+b+y8YbFzr8gVRyK7SKFkLmRn3l6yy2X4u4AKwHThwuNxww5yAuNr7VR1wa6iUv7XZGeAHTOkaskgmAVv3RYAKO1nHUHkUO8POXrh4NvJhjzk4dIXIMGeJLuJIrVnzcM7Y8M8nn3wyd1G2cd8B5WWHY1M5LDXrf6n85je/Llcu95VpU83OmZSouEAT0G9gM0dHj9ctK1cFrAvM2UvzmTjgegv0M6B/J1N0WwPmG2bCpl8ywL/U+UgybRXUGio6OXveDJAVoLJuel+JHtAuyKHc7cQpIwtGp5LCft9+2+pkZ3fv2JleJPcEALZ/zt5+0t9nzp3N+XNm6QUyNm3S5AQpmgqERYtrlo4eDVnTWAPDDYc+FB3M3qKl1+NJNwkcyRbfcfvtsc+smX5S91LGnaySI/vBBtK/zXwVer+ObBiRs8fcJJiQ+9+rtLZWRdAZtVoGuVPtQ65B0tbIFh3UlNhZXwJsPb1x5tl0WU13L2xvQwONg60ycP5UetUwOlqHrCQs4PPNc2H37QW6e3YYuYb1sG1socy5M/K5eYYhQi/4RqWOveY80ZWcCq0KsJO7YS6MfZGJu/ee+8rOXdvqzLK77yq3rFoZnacE/s577ikjRoyqGYbgrJ6QCNBP1glLBJu0jUy1TONsaDao82xq4Bs2VLrmrhvfwdGsvY19tW9plEza+fSJNxVBzkcFDJIO+rZJcoRcxhDv3p4hFsmKl50Z20Bv2f4apOcAcXJq9Zi+eLLgHvb1Xi0v/eY3Ze+efSmjZhevDgxmn2S9yMup0zDIpWQDv/f97wVnyHo5L86Ofuk3X3+7/PKXL5Tx4yeXlj073x9MzeJgS8AaIEOZdo4fl34LClAJhQPr6VaqdDRGO7MiOseVSxcuxDjLqFDILo+Lef7CpYAtU3d37d4dcIyKFxjYtnV7FJTmYFG+XXt2RAHXsrc6MwaTFWEA3mvvAu94bp2hcf5Csg0yMol4hNWnK8po81eboxgTSejuTnTLz0VDgXwC31AQ2pip06dFkETOsX2NHWtK+/Hy4i9/OdRIfFvYHETSTZkGmGU8gHeRuN2794bty4RvbFAUiWezP4CFUllRIxfVM37jm98s4yeNT+QDaFB3SeGKqBjkKSpPYAgAg+ECM7IUgPNxwfy/mXxbm8CqJ2zvReP7Bvrzc0qGZ63sgHApg6qXrj302JSmTANlau8IURy5C+fjCMrqaOCV9vc+eMkpaU6rZ+YwiVa5GD5bpFLfh+g055XQA8/2U3RdeQ+2Gs2fQA/gaA9nz9Z8eCYlO5xo620otm+88aZkzvbs3lFWrVpZI5z9A1EwLpDyHNGIO26/o1w4f6n8xV/8eSKMDEDTcEgTyHy5+KKvjFTTWK6sR0RehEWEiwNX+21mXSfiEOFVYpI+h0mTypwb5gR0k9HaMzU5tf5+LuqmCTascRMMdJyc83WPOOgUG/AGLFHE1uhPw4zngl69ilq7JxOBRSLPnj0f+e4fwPt/NQ2K6HdlJ8iZxmnr8hnkVuZK+ZF1ASVKa5yx8/H/lJ+WMjRN+2QCGd5PDTJ2vUSDj5vi3FHOnjkf8ClSZKCbuSPYqRgD/RxpxLz37ij2jjGdAXBKlYA4kSflHBSkuuSFCxaU3/3ud8svfvGL68xtjLwsModWxkYWZOYsQPJSAKbSoBHDW5NdAt7023keTgu2Rw4bmRB0oKQ/eP/9ZBMeffiRkCeIOCp7oms8u4Z5junDjzwS/UWhMxT6pmovSWeGsrpTvjZ88lF56qmncvc4HXScjAyDQkGvW/dWjDZw5Q66L8o13SGBBGcula70lWMlEwVoKAmzbvuWO2sODCKSkSMD9Nxrxo+MiWDbT3oRc5e1icpzUMmEUpff+73vp+9k82+/DDWpHqfo6PGVJAELmGyyQMxd996XbIVgAJAKZNADtT6+ghmRy7//2c8DvAGmY8ePlvHjOkvnuLEhT7GH6qmPHj0+VFbZE4tbQUh/Mk0dbe3JKHBqzUt7/PHHAwr//M//7wQP6P7KytWTcoxZM2fECQeO3Y06lO9g+kQypHPK1OgL+oThxHyJHpy9eu+D98uKlXXQo2AK2QOQZAQx/Cm5w6gmk4MExF1pBrFyVgBVhpaMCEg1M7qAJvJLjgEczlZKTi5fLu+tfyf3VnDMedAl1kL+vBdw5MzYHbX5znDvvgPln/3TP8v6OLkAZ0N0QEdybPQF0qebt34V8NsQPHA+yZxnYi9E7Gu/0uSUBIpokks/t69kB+sd8Obzd+7alfd21rJP7g99z8bQJWwjXSKLAgjqrxRln2j458EDAaBkvMnsAcivvfZaeoPIkrvKAU92srcG0mSp3G922h1CwmBv6efqmEwcyhDtq7P2WjU2d8e5j8MzevT13iLr/PDDj8r+g4fLnFkzEqRJud3VWrpKb8ti0RWyTc7088+/yPvfsuq2OKXHT5zMMFeZDcGE/Qf3xhbLAnkd2SNz5pSdO3sxDnkYUFuxV3UETNGvcMBTzzxVRrWOSL8n0GYNtVEbWdFAZDZ2cfXtKdG0x+4N/aofwmtrCVpH2P0+27Qxn4VJjT4hO+xOM09Keba72pDxPP7Ek3EaZDKVwtHNrSL+w1tTHeJnhiBlvtCly9l3fQtNRYg71nXlch2IPmZMGTZSn8W5Mn/OvJA6CWbJtrOFnEz6mY5ono+egCXIwYTxkyKPysrhDGtQCSBgGtKfXTJyh9MnSeboAfIA3LtjcF+yHe0dwYHsKHmK43H6VGRKUARuoGecmTvpjjWlffRFGupHGNlgPsvEBC3sI9mtdNiHcr7sqQQ0XNg+qi26yN1qBvDqZeu+0ptz88UG2jeYhr7K4PI5c1Pep+eNTobv/ByhkL2if2FN+yyTKospG19arhVVN7VMuFaJsDue3344i1UrVoQuWXZ1xMjhZdHC+WXq5Goj6fvlt94S/fvKqy+n705mUR/S1f6BOFMAinOlq91ndlY1S2/3lTJh3Ph8pmcQjJsxGzFQzfYLwsEudSRLS/bTOskpbDpr9px8X1k4R5ijYR/tJ5xkzzkz0Z+XalnhjJkzUm0gkwWPOw/n5o5IbMCRAj3WwPFUtv+rX/862GPe3BvSi2Q8AUyYcrfL2Gz1sA0rDz30UHnia08EV3pfnw3fnDl9tvzmpVcyhqOjo7O0fL7xlUHROA5InXxe58GkLOTI4ShsqXtDmy53VUYqh4rqmCd8/uzZCNGo4SMTIXewGEEOHT6WWvzJU6eVLVu3pgY9UZcJk8IbTzkrX5F66r/aX6ZPmxbwovwnswPmz08EvKGeFC3BVkPoM9Dykh6GsYmgOAh1wwxQSlDa2qPMbYx1ckoqT7dGzRPJXNSynuNlzHjDqni56t15tRMTXZGK375ta1537333lDvuXJ1UpkvEy6WQOIUauA8dPJKyKUpJoy5A40DCWNY5Nt9f9/ZbuWh/+Ed/VKZOnxowNGnKxDJtWm3qs6enT54aal6fkP3nSRMgv0fJSf9qWvP/DP/s7okxA/Q5Nr7HwCk3mz5zehw3+xJwO6z1ej1reN6vDQZIVTrNWuJGwIFuyq7rSldlYjMU7MiJoX6pSYnkbN2yPX0clL+aYwKraZ6xEInTGyWi6ouwayhL4/iZ02EnWXrTklwOBjkMbEuX5ixkVgirvdDXY10ML+Oz4cP3AqI9KwWu1Ib3D2CIaorso+X94Q//3yig2iBrMncJ0OBspAZ+yZKQYih9Y0A4jUqVOCQuHEUj2mA/nQunkyJVciOzR9ldvHIxkWXfT3nMELW4vaOEKwPeyGQgDcby2dYt2wW4WLPfc6aCBgyos/TZgFzTkL579/4YYzOLMl/prKnxgzl/BhfIFfW/7dbViRzKBv7qVy/mzGXeRGGSdWttzT0CWp1z5n9s25a+JfLlHDCe2MPRHWNiMDlkorjmHgGYa9esyf6IJlHsGcY4bHic40cefSTy9enGTWF7EfjwvECnzIdyE3faMwhc7Ny1M8ocsLHHzRwbWS+ys/hGU8y35hxFajip9ouxZODoAhHgauRays03r8ie0y9vvfVWDPNzzz5XRre3Z+aC/aZPBEBk2JSZkEN3WAmSc6WEw0QzYkSMBL0HHP/oxz8qDzxwfwCK9do/skWpy07IVNEpZtiI5FoXefQ3R9Na7JFeP4aZblIGxmlqQDvdKyLn/NLkWwaTJed0iPrNnDkja3MPOAgZTnrwQORAlg/4cUb0Dpo0jqbAgfsJVHG6yKX7ycFZ89Aj5cMNGwTqQ4igptv7N5Ov7W9vd1/Zs2dfmTFzVsprK8uhbNakNMo2xCHOVJaVnJH5ZE6vDiTCP2f2nLJ/756AX8xfALEop2i5L8+NLa4GpDpyRo8++miyop4RMHA+smbA3apVtw4xvh1MptjdRCCBAQ4FLmdKBp08C16xVeTDWgTNyC2dwJ6RKfrOfgLI9BrbIsgCaHaOGZt745zJmWCIu+vfytHcZcM4Y5cWLYneJdNkiQ4DFAB2763UGnBzpvYI2JMxkbkTQOIg1UhojcL6m15WSlQZvcYnqzZ1yrTIv4hx0zfojpFNwHHtQ2tTosp5BobouIXzF6Ychcxy+kXd6avMMhozNgDPXbZe+ouMcRQ4OIC39bePHh0s4DPYEhjBvlX2th1xWugu5TR6d2XN6EYgiCwITHI86HNjIDgcyq6qHhsZXaFSwzDWB+6rQz6Bzk83fpJotOy3Elsy/9a69QmiPv301/MaMjt+Qp1BB+wDS56rKRNybnT5iOGj4rwJhuiRZGOUqfEEAEMyYn30IQfPcx86cLSWdE2cXEYYQnvhXOnv66mjAFqHl6ef+VqZOW1GefPN15OJ8czkVDCN4+ezyRAyHcEZAeDGcSVjPkPwT5CRrUeq0Thcft/PZczoDA60/ecsi6K7lzKT9pZN2vT5xgzpnjJtSh3EeOFC6NU72vR9LE15rHs2yhDgMWOu91Ap122T2dR4frUvAckFc2+ogZuRI6LHsLnRJ0A/PWFdZFZVRiPr+knhJzJeB7lfCSENnaHnVgaA4yoYg+YeYQN97f6k9G2IrVffpM8R8OA0sVn0BJmHqQQz2AyYFWkN3cNGkk9zZOBBdh5W4zyYZ0bH2HckEGwYx8w+ehZnJlMAS6r2EQBNJu38+VSyeNbMvhnVln1uRoxU8qCeyBnbof8V9iWT+je9NyefMVFxcu99SDFK2XfgQHrCRMA5TKp92DyYkpxmfMnYzvL4I49kdpE+TIRFHW2jQgbkcz3z8FEjM1Tz3/67f5tMzJNPfj3l/cil3E9BAI4ljCBR4Z7BnN1dl1Lp0AQGZHKmzZqVAAECARhbVoQ+IPucoowhOXe+nEup2KScl+yxs5KV996qH2qmcFIcO/sGiwvO0IkGJoPg9Ks7UbNOlanZviqZVpZH1t98Y1157fXXM7D6/vsfTBk7HY8Wnf6VNTt9+kR+TxJCBYYzU53hXnt/LRUv/vLXOefe3oHSsnHDbwY3fPRhPC6gCRmBaDOAC+gwwJwcxlQIjfJuUnzKfjQ7mslCgCgbmyK9dvHSlUR+RHn37d9fXnrpNwGW6JsNC2W8Qq06rCXDNDkkoq08MN9/9plns4H6eigINKBYtRwgMICbXbOYC6pHwUMDv80kXAcp8j933twYRN5+yrpah6dRjxdsCNP7H7xbRnSMKrNnzQtLjIhSX0+l28ygpcGrAYGLFi9IqU1SjzxSNNOB3K1Jsb3zznuJIvze730vioUzldK0USNTb/2LX/6iDBs+rPze975XblyyJO9vyKHp5pVt5FoYk6zNczdpbZ/BGXAhfXEqlCd4DSWhFIXQEC5GiDK7Oqjme3RKmFw8r03PVUuNuGZIVXttLiMYDX04Bek9nW/fQF8ZPnJE2I8OHToaINvaOqr86sUXI7ToZ61t0YLFqVvmyEydNj1D+AC/OjfmSpxaWQICCgRhUJo6bXLOghNoHzTji5JZj/WiS1ZGRMkCp2rd9+/bXffdXIqenhoB6e8LIHJhPLuBjcCySJ4Iiv33OiUZohlAuNrh9Fq1tGQYnAZRjp2ztcdNHxQ5poSAhBrNGx1wQXkdPHKgZuQ6OpK1BEwZZJGpOpC29kE1tcIcdnvsHABoipaTD4A6d46OvawpcWVZF9PLceL46YBfjgIlunWruuKuUDw7IxlBDcgAOSBhna++9mr24NyZmm62NgpURAcY4XiIcm3ctLHMnDE7kXRGaP+BvYn+A9Ua/xhJkeZNn32aaAk2JCAGw6A9d29Fi4AHDtP4cRPKho8+Sn/EDfNuiIERAXJ3neldd9+dO/Hqq6/EweZomIVjP8z/cacZJ881f+H8gBpKMo3kISi4u+zbu+d6c7y9BKg4sujjKUzrMuTQXsvoMF5ew7EQ9RQIMJ37s88qkxhwQV+4r3SVzIq6ZyWqXs8B27pjaxS/L9E0cgCkOVPNks4Y2AQMfD6yBxnF9BZOmhzHesrUySll0lRNvoBzoEY2VAlWQ7kawoHenupItY8un3z6cZyjq9f6c45moRhmDACSIYDF4Fbr4YQJGs2ZNSd9CXQeJ4cjVlniliQSy8mjkw15NceL3k2waYhimJykR69ddvh02bptZ2lvHxmmnhCoXLsa4CNrI4NQGZC601PjHsq4M/J33nV3WbJocTlx7GicC3rHGgAkIN8foN/fjZMD3AEyzlaPhDOYN29+wDQ9J4JMf5MLJUXWKgDxwQcfltlzZ+WeeBb6UQkrYBpykw7lDnsDFIFQQAC458TrIRNdd58Fka709YSd7saFi7PmWlJ5KQxwZNn5A/bGFSj/lRkSJKGTQshQWiJnerNEo/fu2R1mOE6Y0mryUlmVkMfszbORE46FM7Cf7K9A2z3335+Bw3qYAH26BxDTVO733Hn6077Q2+7QsmW1T458ybp2cr7mzks2lX5Pj9fZM+mnpDO9b1M371nJOpDiOf0baBvV3l4Gh+ZyyTj6ahjE7C0dxOZzHnOPBd/6+oaIGfpz572feypjq3wUGOVUuat+1x2lQ598/MmckRETGAbda/vdZMBgCXZ67ZqHyrbt21Pqo7css7RaW/M57jLZqCC1J47P0SN1MCrg7Pmtj0ybEcXJAd4++3xTnLvL+llLKadPyWa3lWU3LU8vC8wB/1SdNLI8sOaesmj+ojjkHMs6PLKWQItcC4Q48wfWrMn8HhUWB/bvy1Bze0Zf0Nn2QTmObJe7zEHyuc6HjWDDajl37euq798ep00mnG3fsm1zAhCtI2tj/ewZs2KzL56X7W7JvD93d/KkqXk/WMwzTp85M+Czp6+3dHVfju64bSVG1AnJdKtYURroXjlbWEOPHkefQ+N5o3sPHEpwks2A37ouXQjzWlOaSO6U27nj7pP95ywLBCqp9DxkqjIlDiSTAKQaiN2UBNMz1i4LQ28b/6C3VGDEPdCX7S4JtgoA+5KRgknoIAErn2ktbD/jAT96T6W9Gz/5NHuH4RIW9TMOiNIpd4kT29Y+MmC86W2jq9gSToVqkGbEimALXe9OKzFl8+yfILSZb2YUaubnuFire0oP0Uuqab7x9DNl2fJlQ45AexnR2pJe8RD7DF4rJ0+fTrDn0882Zj9lTQWWlM42LQnwH/Bvb9lio2GGJdNXy8fS1gAbtpRaNWU/xldnC/a1d+Rz5PCKR6/PrRsmQHjpet9NJcWoIz/oW/9PL/PQXE3fcz6qJ2Ade9f8vGm5gBndXWWm/+7f/UUC6WZtPvHE14qqHtUWKkGcO0cHiZNs4lNPPxUnh5OUCOWgsum29HL+7D//PDLV13e1tOzd+eEgY6FhcsliLCrLE4FM7XBHTTP55YsXzwX06ZVIbWFfX+r2lRq5UCMyDRa4q1GA0WPGJc2vkfrs+fPl1VdeDUBeu/bh8sXnv00JgcVSBs88+0yiaJ9/YZDcR4lqaNyv5SPDUmuMju+7v/u99DhgiDCU0NRmQOKP/vAHUW4an1544YVEtDChAAnx/g8dvD6RlxA3NYwbP/u0/OSn/6ksvXlZufeeBxMZxmizfev2RHaUesy/YV4uzPmLpwMS+RsEhTcrEqN8Qj2u2RPDh49M2YPIlqifA1Vbrazpk08/zRTmJ5/8Wlm7dk1t9CoDAX8GRoZdalhrGZBZu1brGsOSgcL7ekOZQZr6ekZkESLCyTC1Kc+7GK9aHfHYcZ1Zn4hIaP1wq3ddCjhjlEWeW5IurY5G7W8aeb1xLU3Fw2S/B5M2VRJmf48fPVWef/75sB75bMM+lY4AOUqGpM16euusGHIEPJw+fa5cuyp6q1enNd8HkAgVAa1lYxMCSkXYGWyXjiNVh38dCS3itYH+rEGfVaKM7e1xNhl80ZcM+rpvbfbhqy2bE0URbeA0mEzvIgIYQGh6fY4djaGpQ7wGAoLsjYsn2sSYAJNovlFKPvDAAzFoIsNY862568AAACAASURBVKR8ZT2sxe+pv2Vc0e+qnf0vZBK1iY6DbL3OymdQep7N9aIUZXdqueLF3BNEBei8yf5z3/hWuXnZzeXt9W8FsNmr0WPMD6h88X/wB39YFi1ZnMwFYyNiPv+GyvCiVImjR4Fz9kXele6gn3b3lGKdOH60fLn58zS3p7EacUcm2d9STp0+WU6dOl7uvfu+yhZ06HD2Tf+FHrpDB0XLDkQZnTpdI39K5FYsXx6ljrlLlND5KOl0N9GCci4AR/XclBfjSY8IqkyfOS1RNnvLKbFfBk0Crp4BICM/9gkIMp+HsXE+1pYZNQsXhe2JfDt/0Xx3wXkD1iKNym4YFg29Aghffrk5KfJ582rTqMjy419/IutXB++z6R97lmjs6dPRDdYQ5reRI8OMeMstt9V6/ZkzU4JDCctQoSGeMmValP2WLQYIzkiZoufmjJJRwDnr6euPzvtvvv/7Ze/+3aEDFq0nY6KZYeYZPiJ09YaAyoa7b4MD1YA1g+Vqhhvd87wAYBH1PXv3l8FrLTnvxUsWVl107Wo+06gDdPFqo/XG7D94vKxcsSy9PJSRmWccZqV4gj8NhTPH3f5yspv5EgYW7t65M9FWoAg4cn/pMADOuWIN4iQ++uhj+T7Hl1xu+mxjZEPPCANo3yg9gFCZH4bLpkdTRHTH7p0xasoOgbILytdS5z85gReOoMzI8hUrU8YV2Tt6dKh6YGHu8p79e8uFLsOAe8vEznHpERw31GunZ9R5u7dkOfXwI0fljnm+gwf2J/tk79kkJZXsqDupzIPjD0wJEHid+TnA5vq310WXyV6yU+QV+QagdcNCk927orcA68jYiGpf7bNgDuBDV9XSyi/SZ6KnDKgXYMPk5+6TReCazpB94MD4XdkJ59o0qjsD8iXgyIY5t5VKX9raEliCBVICde5snCV3kU6VSfFaIIseJ09k1df7H7yXzBXqZraFU8DhCQX19BmxtdYPEM6dPTdZNHfYuVuDygIZaMEv2GPOnHkBjmyOSD0mKmAfS1VlcGLvuiIrnlfpy5lTZ1JyLahmFg0QKEPMFi1fcXMwwbZtW7Lezs7xyYrOnD4nWalRbR1hc2M3x43DPne5LFy8qKxYcXM5e+p0ygbJvIx4M6PFubsnvjiTAg76bpRVCuzQn5s2fZazl1UVlOIQN3aHnGDQVE5dM0XnotuAYPvk7je61j5cuHQ+2d3+awYsryjLli5LRYv7deTwoXLp4uXYrDmz0VWPjMPMCZHVutLTnZL/46eqY7YaS11vb5yD3Xv2l6VLF4cNLAHQvr7oKtjBnjcB2I2fbooeI5MITjDhwYSclO6e3tLZOTpZA/JFZ3gfJX10adOQbg8FC2FB98j/t27fmeZzZ6rcUoWI5yRPzo7d1YPGaaXrmv5lgVWfIQMzrLXk7gogwBYceIAaTquDNfXK9JW9u/fmnuiFYkuarCXSJXeVDm8d0Ro9LPCI2EcW1BBcwdnMxGtpyZ7CU2Tauule+NqecnaHj2gtZh1OQQgxQRZ0oIwbO2aIMfFUcM/TX3+qrFy5PMElmFsZYJiOzaZpG1kudF0KrrpatBbY387IlNd4Ho62uwInckpgD/hpTHtHkhfwYNPv1DpqVAJsKrrsiTvu58mODDNwvg4C9WbeUwm5oIkAd2VUrT03jSyk/5ZuGQq2NXrLOTd41hq9Pz3hdXrA9CfLfP7whz8sff0DKTd9aO0jZfGSGxMcfPONN8tbb72RLCw9PGPmtOBtJCECb3AcncPncLd+8vxPEhQzg6fl/OntgwQPMBaFclC1zrQ1Q59S9zbMgKJhaSaT3YjQAchDDU2UfiuQKmuAh61F43NnypmulZZy9tz5sK6Zu+CioS6t6enWsK/haRdl1tjKQOkF8HnqGR94YE1K43wm8EOgRHRkeGR0OCOyBwCkTdJwSsl9//u/X+fCGKq4aWMMAyUk3cnIpsSk60L56X/+UVnz0MNl7lwzhMaXgb6r5bONn2Vei5TZs88+k0Pv61dzPC4bSkA4D7Uh/mrZtmV7+eC995IaXLpieRSAQ3KoGL2k+TCnjBg1MvWS3//e97K/w0eg4a49GjJHo0bU+l3fayKRzVkE2F/pTtTb5wOZgAlBBiikGf8/pu4DSM/rSg/07YDQyGjkRAQiB4IkCIBgzlGUOBIpUSPZM56dWXtsr9dru8q15VD22hu8VfZubdkuWTOWNFbWiBIpMWeCBDNBIjEg55wasdENoLee9/aHXVSpRILd//99957wnvQe3+XsZ8+bm89gXCm++RNtbISJY0mGc9vWMnfu/AgppyKIM3sgW8UooCV0ttt3bEu/vuz2/r2VMvr06XN1sHbdutAtAnqey3DojatWlm9847G06zEEY0aPK6fPnCsb1q8LW40Klw3gekoBAnfx5ZefRxYYD0LPeTKmjDFjIWO5fVsFy4xZslkjRqSeZkDYZxsif/jBr8ZwmAfxXhTaz8vUAjKyGxytmQeGaNv27ZnTyILDfs57yiIAqRmzEeWLz7+IfHHizpOx1XIo48RoMsYN2QAAYDePwEuQHWKOAwdyFzJN7k22y/9/+OH7MWzNkKrP8HNKw+ikgbByubX8+Mc/LvPmL8zvkXcMfrj3gWWO1KC7KuxVM2bkXW1I1641b868OA17Bsg+2fY+ytZ33X1vzhUtr+yItVDuWQUOENBy5908Hz353dNPh0TkrrvurA5oy5bIvkAI4Hnmmd+n1cAOqn12Ahw6WFkHB3fk7MlGliCeORPgoM+3AUYcpucVTMjEqcBeffWs/hbGiwGoKJT1QrMLnsmzuS9Okgyr/tx++539yyRHpnooaZAczeXqnIEpRlxlj3ypLBhIb0Cm/97Qcesxd7bA6M233lw++2JT+XTtJ3FYWunCZrV3z5X5I+8FOAuimt5w55ZFfKPqYtGt2zaXM2e6yry5C/vpNy9kyHnTBssg66wRMOPsgLtKonGs3HvPfeWTTz/O8kyAt7abnkpAgOZbAJoK0tCO8v4H75ZXX3o5LWDOPs5g0sTokTPj6L78cnPZs/dg/76sruzkASRrZaovrTD04cyZc+m17+gYlsrdNUuWxGbLJmoj8WwrVi67Ag7ZK7uevDPZ9nNaKY4cOhxbIfCym+u999YkE00O67zkiHLLzbdGXpypZYZ0gc8xC+Y9ZOTRhZLLUA/vtuPjcACQO7H1fcv2zeWVl19OS6f2CaDcsDjbJEBlg905gOj9MgM1QVKiDvBmfmbntjJ3wfzsFDGPma3b584nOeBz6DeHy0ZiMDx7+kx5/PFvpdKHjpid0vY9Y/r0nAN9ErxItvgswbwKKMCJ+tmZqc7wvUAnGSRLgmOzX7Lzo0aNye+qONQAooIKQetUrdonTuS96D7K9GZHkNa3d995t2zbsi1twfzVwkWLoz/OdMLECQG1ggFASDXXnWpF9H7NQkl2Y/mNN+Y+JVGAFZVxz4uu2R+ypRVOwKoyTpbIfcOspNJCd9mMptKFWlj7pmRU2DhR7be2ldkzr85d2fX1jW88nqSn7/Q87B/2VT5MEs5zwwXnzmsJbA+5hgCj0pZbmtrd74uvyxC5QIkdEQyxN2a4oDr03OyaJKhgyS4281PTps7MOwlyLQcHkJEHHT9xNOfX3tZaBvQzhEoQ0WEJFz5Gx4pn8c+CSvcnASJBASh6BkmNZM7bMIqdilxKVgrwwrA3dUqSpwCktkqyww/BMSqx7LDA6Ne//nUZOmJoWPXGTRyfJB8s4W43fLouFQt6ZjYaUQHZYevo82IzFi0llcNde3dVqv1Jk/PZ9NMcG1ZcRDuSQX6fffEZOoAEf+7Gokffq9121+6d/fpxqrSEDfdMWbxodgJM5yBpQyfJatqiTgogRwZbsNVmXdhPOqmjx1gBvRL0aXPk+8kZmXfH3iXPYLfS+HFJZLIflYlvapKCbJYkK93hH/hEiSHtnVrFM3vUUlshQ9uuOjhkWHDTgvnzw/J24NCBLFGvLaaDE9iSQa15wF5dcn0pyRR6JknpfiUYyBN9EKwO6hhUTpzqio5IWsJ/Hf02yfezk48+8rUsCL/c25NZuslTJlUiGG3R585mRYBk1VHkS21tZek1S6Njhw8eSrXYGcGIdjRqHVaNwWo4vGPoldko/sH97j1wIDhANS6kC932eVWSK3gEVvL3WvTgLAQnEjCShX7OMzVkR2wZ2aCXmSHtrSQmZJp8Z79PCCyqLWvGStwd/Pzm6jdSoZcsvmHZyrJi+Y0JOAUsgs+/+qsfJiHMdt5z791ZRTFpkiRY3cEEEFtq/9yzz5WXXnw5Qd+CBYtroEPxCFCAe3+UHmdw4XzKV/6YDbh8WURWsz/5Ox9sa68Sodam1vbS5iXaUSGfS7WnfeCgsn3HzkRjKkcO6NCBQ+WbT3w7L//Tn/4oDvKapdcELDGylvYZ8JMB/rt/9+/n0s6cPVf+7//rPwRsyngBd4yZzDeDwTBQFuVMWXegn7Au7B8slnXxboTBDMG06dNzUXq5uy/2lif/+pcpTz7yyKPJTuvjlanDPvKTn/xV+c53v1vuuOO2Sp85yLbiy5VGr6+UC+cvlNWvv1Gefvp35brly5P1Pnr4aC7Hc2UXS8+FCCXD9Kd/9t+X48eOlFlXzyzDhg5JW8rRI4cDRlU9BGcyISpql3ovxdAKJs0ByF5S7mrs0a3uTyAjUFSOtfn53vvvyxnoWaV4wJk5pmTN0t6wsKx+7fUYNZSWMj8yRXXnRF+qGDJKS7EP7dsfZ33N0mtTZTl9SvZtd9i43MW5c3bMTIuh27V7R8CeZXt+x26WzlFj0nYiWLVxd9PnGwM27n/ggcwtMMYUA9MMR0HusuNlVGeCJQaPA3vjtZdzv8CCcn3DIjJ2nMrLvlRhzFe5EyVnpVpgQ7uH8/X3zo1BRC3JyI6bML70dPekugN8MDqUnfHzOzJA/tl3qaQIgNIu0tsd4+JOMA3JHDMOAB1HRHm1c5EzmVUA1bIwwWQzBCgrKPCQtWYgBUXemaHgDCdPnJL2seeee75s3lKDEL3Z2puon4BOtsogrv+ml5WjzlLEN16PjpIVwECgikgEgGZob1yFPOCLGJ3p06eVmbNmJFiwiZnMygpzmoa+GeiQFHR3Z26A7DtH30lvBRgyXc8880yWNrpzwZ2Ai4x6d1vifY7BSTppaNU5y+iSR8/52eefBXCuuvmm0GK+/967ZfmKG1M9/elPf5zvFnDSAXaltmqOLKtXvxkntmrVzbkvzovhNYRtNsoZ2zquqiURorrhrg1lk8Om5UcADpAI/jhOwb4AYOToETH2HIHMLLvGeTkDQ60XL14og0KtKjlhod+UZCSb+QUtRJHJUcPTbz9hgkWptZ1W5hoYxVClrM9hysYCf5YfAwD6z1V06KbZEvLlmemN37vttjvLiuXLy+gxdUbhlz/7eVohOJIMko8xt7c3doLjArbWbfisMjAOqnLue06c7Aq5xIjhQzIMql1RFWXD+o25S7ZP4EOuME9hqpJs8vns5dNP/zbVDUBx+3Z03+a8usvwocMjkyhsgbu777q7rNvwSXn91dcTaGCrAz7dGWBjLpKeNW1AFnjSMWeF+lmrqPcxg3bo4OEEczKqqjHYM/suXS5z5s1O5lSWV4a5Sd5kN9qly0nAANfugi2UfANkAe+OYR1ZQTBmVN3TsX7d+uxn0PJId7VQkDGJEwPfAjj3qgqF2EHgojXWc9Ep+i9IvPnmW/OOAiIO2wzj3/wbfxzAZBmndhx3Kwhko1DHD+wYkEAe1bMzYM+yvwP9aynpzbdL69Gvfz3tTxIOKlhpVbnYWyaMFcwMTLJBJlxSRWW6OVstS83sCNmXhTdvpPokGcSHsnM6M9g44JBN0PMPPKPlbew0ncGs6R31+ofifCiyFZTaM9OCaI2Du9PVAeQk8TZpUnwy/0x+p06eGrau//K97wUY+zwzTuSVnFpXQcdq18iwyNSYsZY6Xor86fRo2mVVyp0XvZk8aVrAERArAJEEQ6xBZnQVSLxJ5pGHT9etK3/x/f+SgWZBCCDsPBpyADjId3oHC1n5K59LntlYVSRtqpJggkKVC5WHLGbvb89mr2TRN22s844CCMHS88+/EDtXGTO7ExRgLCMfzpSMaLdm+/h36xl27NyVQPVbT3yrzJg1M5Whjz/8KNl9/tfQuqTIK6++muBWQrrv0qXYsHETJ+QOMph+HpPm0HLkwIFy6+23ph1Za/Nbq99MRwJsJUlEDj78oHaoaIMXOEtwO9Pt23fmnW9Ydl0ZPapWivfs3Zv57SOHDpWbbrk5VSY2TLAseHOXWgq1JmuBr3PZbcFDu/fuCehlt7Sd+3uJxGPHjiQoN5MjKCN/ZEGnADnQOYB1z79j8dQGK2jOvpzhw1MJpMejR3UmSWxGDNYS8MJ47CfdvdjbU66eOTvtdSe6jpe2Ae1l+PChSWihTddRQn58tspDQ3IA5AuS2DSkWXSO7+W3YM9z3bDj5eiyeyan7LkunAcefLAMzuqFVzJnqgsI3pXAEbC88+475fXVb8b/khsBTaqv48bXWc9LF6t+Dh6UQMezC45gInt0RLZsm84o73sGo6olnBd7k5TMHO/gwcEaoVdPZUbnka6cAVfIBOiT7+EPdSH5b7pBarJsYHx/3fnETkvYjE0yi67WGfa67LPuT6u7eL73ve9ljyBcrWVU+xqczz7zC9qtBZhik7/z538nGH7oUPPldbSDH7Xs+mc/+1nZtOHzMnjw0GCjlkvn9/RZMAXMuYSW9vbMeFBqSukiBDnaMlSvBAZ2arQPGBig4H91dqS3nD/XXUaPGFkulr4IDeCiqkMQZW3feuvtgHGR4cOPfDWHt+btt8rf+Bt/VG6/8/YYPoBVb+funTsTFDgcAvzBhx8lSgyD0g03lAGDBsWAEyQD0sqLj/3B4+Wuu+8qm7/cXP7Vv/oXKRGj6uR0XJwlVk8/+atUAP7u3/+H5XjXiQDzIcOHlJ//9CfJzN177/0xNAYjf/zj/5bNuLIUHPgjjzyS7JkBclnwSmVXe+w3bfo8xhnwv+7aG+pw5B4AXNnwfMq5faUa4wceuC+Z1PETZOqGJYNIcZvMHeGgSIKekSNVNrqiQIBLncupDBcURbaw9pKPTXUi1RhU1UM6YjASbLa3J4CgvJUmXM+pjPiE3EHTCsZxpHdSJszcUFr0uutQ+/hKLnDkyLGUSrG4fPD+B/1D+lelnP7sc8/GORF8WTWROOdBiBl9gQBZ87x/8t/9aYyOP77f7xB6wMnzc1KU7sUXXyjf/OYT+e9AApmQNWOM8i52JfUPr3rfNWveKi+9+ELopvXFyzj5782ywhkzZ14hPJA11U6jakDxOCSGwxnI4gp8kv06sD998gJWDuXYiRPJYJoXWLF8RZwA5f7975+OQSJTDUtJyA36h/Zqf36l3+YIgR0BlwDUpvdUxo4fT/DuvebMnlf+6q9+FPaRZi+ASgZHRfZGjRqRPt49+/ZlsRvHMHrkiPL73z2VWQ2Dhc6EjsigyZ4JYmfMmlXWfbI+hvzr33iszJhxVShx3RGGQOeq77nZMn3nnXfHmP/ud08FhHkWjhbIs2Vb2ybAtGfPztKBnODue3KvvlPgVOdVZMlaQxYgO/dHf/THcf4yRM5bhhdIFFDf98DDSV5gD/MM69auze4gLZIypYCliplzXvvhh8ngaP/QBy/oZbvYDVVJQQMgvmXr5vT9Hj9+JHpCns2LCXLDoiUr/dlnCaZVzxjVDOoOGpxMPdl0f56LY2arBG9sk0qkd6j7BXrLbbffXhYuWJg2XMuY/TctCACNZ6O7zs+sogqB35cAktBBfYuxSMJiVOeIGHWzWStW3JjnApbcAYcYINralsSCQVvtPSoiyDXcze133Bmdl7RxF+6B/G/dvC3vOnfe3OhbvaeL+XwBmHZH1R3v8/kX28tNq5YnyGab/d3td9xeHn30a+Xk8ROx7z7XvBVH5/2dl+cDbBkRAYBkyDPPPpM2S3MKBuNlpu3/MU/zyScfRWfCNGlHUFtbuf++h6O3bIlESeYwp89IZYdNBIqcmV1n6zZuSDAsuGbXKquhFqh9kWs/5/f/+q9/GZskANq4YVOqwlpV2Ju1n6zNPa9YubycPN6VxAygq1VEpU1GGXCqi4h3J9vvrLWl/O2//edJHEgy2EvBzgNBOhDcDSAiWULeVCwmT5wUPwN0CSDNV+iWMEwsmcPe7NyxO/7GO7BDwC+51R7JD9511z3lpZdezPmS85/+9CcBEuwIf+DMyKoMvLYxRCWADRmuGddJ/bswLuX3BKfOogYD22ITk9jpuZC5LAGCuwa83PMLLz5Xdu3cncCFTZfwAFDcmT+SZ8Ak6nZyJUAR/Ln3efPnZY8PfQPCZJ3Zd5/7P/7D/yk7dAAlus4uNEQQkqnz5i6InujZ9458swBqydIlyfbWjP2WnBOfdu9995XZV89JYi7UtHZuLV4ceWMvyL0qmuoGf2Anme9kA997573YAAsJ2X9Bap3btaT8YAI5IJq8ItKQvd+4cdMVlk7sblZnkL3f/vY3OV/3Q874Nu9lns1SVjLljPk3Nph9Q0ah/V3Cgx+VTNQRoTPFTI+E07Jly6tMTZ4UHeRb2F3tzjCIBO72HVgqh+Z73Tv7lSpaW2sZOcKscEddhLtlS7n2+qXlz/7szzLn5WfZL3JDVhPcHTtW1ry1Ju2HEqiCjfjw06dTrecDVVK0PfN/gnDY5d/+2/8l5EJsAfnim1XefS5gLNhFhJE1FF0SW7clSaptkD2XQPIsjV0VwLJ97pMckKXKdFuXVAqSgXmJfC2pKkbuUKVMIgxIDzjO/EhtQ6dvbDrssvq11/K+MBXdHjJsSMHg4v2dY9alqC6FFKPuzREkNH4A7vBzfLUZmjpCsSukMTCwhFS151XWr1+2LHI5Z+7scqpL8ulYCgieB+5wLvDB+++/k6qjubl/9s/+RZ7Ze7Mp0aez/9/cduia+/fredZBAt2LF/sr+NqVe0p7x8C0Kgu8m9lin0fuc5atmCOxafaV0xYhDx6c4Na5IxtLXHC+JpKbTietgal2WW/QX+VlA5qgBnaFc32+rot169cH6/6Hf//vk8CaN39ROXWyMuN5v+Y+p06bXF566bnszfkH/+B/SIfN4MF1hkjg6x6Q6Lz+2pvxtwLvv/XHf1pa9m57r+/ll18K6LnzjjvL4muXhpXF8J2MdTamdthCikGhN4NUDr8GOHbvXIqwA8X+jrBX5qKWHAgF4szfeOONlPLOne9OOdLfc/D67u9/4P44A72kGJ9GjRiZTGDDDiO7iAfe0k0ZRq1ryn7aExhnIEZF4ZabbokgUHQGTCYZcPVcLlkU++lHH0a49H5PnzGzXMa3PnRoOXb0cMrhtbQ+sBw5fDQBGsXo7LQR/WCyEqoQMn4XertzwBySC/tk7boo9c4de1Ii1gqXvrI+rrS9LkDtPpOMMmrb22+7pVw1Y3IZ1DEgILmpljE8jEr22Fyqu18AapW1Zs8JA1E54NEECkbOJ5BDL1j7Ukuleb18ue7iOeN7O+L8G6aPtAIOHx5F92zNgFgWSalo9PWlXE4hm0CJ0YkDO9td3lnzTnnhhRdLT8/FMKkA8BidlixZWhdBvvlmzhIwEcS9I3O9a3dAtc3IBFfrEyfMuBNUPZ/ey/4mmSBGwjvLINX9TAeSNfOnMnzUYWjgXyDkfizQI6uUXQaeLAKV1UhfSiVBhsJ//+EP/zIZcXIqmxnq4ImTyu49uzIIi3nJHxltwYjPUJ7fsWvnlZmS5jsounfwvgyaqg4mQUgPiAAu6AlDbpD52MkT5XdPP5Uhe+/QLGAUyDEQNoHfessdMb6GOM2DcaKW13G2dClAfu7ssm//ngTowP+EcePKs8/8LoZchlWA4n9NBiWtJj3dyfAvXXp9Kh6MLFlmzAFUzyzbotokoyMgYGQBBQ6FrDTtX6pOQKdWpK07NqclBJBhnBmatIOdOxfyD1VHGUrByk033ZRKDgcDMPpZ8zwM18jRY5K9dccPPfRwaS+c8YjII1pJuuCcVYT27t6brKYqhNbIyvIyLbtNBPSVAag7Gb5K83qm/OCHPyq33HJjMmeqPuSl2WPCTgAafo5s0ofnnnsu1U894VpVgTXOLjt1xqpYnkn7lM/Q4sAwu0MAuG5f12JTWzPpKuCKWKBWuM8m48b2uAeAVasRpqA//3t/nhJ8M2ANnGSfjgHRVBOP5TlUOvQq+zzBO3tE7puhZQAmG+Db2srMWVenP12iY/8B7W8dFWgMHhTHxn4A5Npk2WRVSPLsnvxhV1QWnLHWNMPLGzZuLPNDZLMyz+M56CubyQ6rENJ3wO5rj/5B7BGg/uijf1AmTZ6YczIf4b5Vpxt2pwfue6hmmpHd9DP7VBKQof0EAzsiX5zmqltuznezd8C552/Y79wXPQX27Y4C5MkvG6Y3XwUDQPD7JxBiIEVqac3f+T6ypGUZ+Gpo4detX1cOHzqY+zJkL+PvvX2/LLT7bIbizV+6Q62+7Mzy5SsDSux4AdD5VWc6Z96cVDs997btW8vQjhocOwNgkcw3hClsind0vgCg90OuYW4N05n2Vv5Uu9edd99dZs2cFbZD8wVmGCU/+HHvU2e0Lud+VVhvWHZDbA7Qy+fORa7T21O2ZtHz5QQAbBbAuebt1WXZDRZwTs7fuaembVNwpzrts9hT1d+0kx87FpAu+JeV5vNqe8uw/H+tkq0Lva7K6wsvvJD9POy06vKIYSNyvubuPI/gUULggYceSHbbPILPwWqnVZX8pcXtHOr+mrWXOKT3tRWrskIKfmEhmILd8zvs2fGjxxLgVjku8Td8UvUXE+O/fKZEDP2UOPN5S6+9LrLNJpC9555/LjKhqrJp02dp2aZ7draM7l++6GzYDxUObaafb/ws7WzNqg3Bw759/OjMLHK3O4zeCQjdxwSxPQAAIABJREFUB/unAh3Ci3Pnyjtvv5PZ2TGd46Jfggm2TAcNPfps04bsBRKQ2Z+kwmsGdek17qWSO5Azc1Wqmf4uS+HPXSjzFyyMPQjlb/+Gez6KvK5dq7I5KNU07yRh5d1rd8S2dOzs2bU7bameVRBMh7TuY2dLsmrs2KyNEJyy+cgqzK6tW7c+lSdnJ4OvKioYSUvfuHGxVbXr4HzsrfudOGVyMK7P4t/4R4yxZIrvdl+CG1Vdci9A6ELPLmHWbrFmXUXS0tYaW2XvGQyKCMvzSuDzG76Tj3QunmHL5i/TNUPHBHchJxgztvRdaol/6hxjl2Fr/MOtt91aps+4qnSOrmsJtLTBi+Yh3UOTFIYXJV+xITYtamk1O3O2Eif1V0ncg6RQrS7vzrtOnzmznDpxPC1uYQMdPTrkSs4f1mfjcsf9O3mcKzISd3fy2PFUbOA0stQsHcWaTFf4EtUp/kVQrfoqsd0EO35++Eht0q3lUmaJWuuy8nQ0XCiffrqh/MV/+X4w5KRJU5OIMg+uiGHu0qyr4K+393y5btl1SX4i+ZFobkYVrPZ4a/WasmH9hrJy1c2pSp05fba0HD+4vu/ZZ58N8GHAZs2enayshwPyGQM98jVQ4OiGJANjcMmLcNJeGtipPNbVQQDgyuU+g+N67933sl9E9nT1mjVl75596UEUHHzlK19JdlGE7fsMOIs8GR4BlyFO5Utl/SarKPo8f6E738U56u9rbxVg9aUUW9kv7BS4mIyIqLRTdeZQ7ZfVziXbtuaDd/uzpZUfnGPwfrIhA9rrUrQvvtiSd8tOkGF19wnBHzJkcHqDVXT27T2QDN6rr72ZvvtbbkXHO6gcOXwskT/gg3SA8gt0vv4Hj5bpM6eU892VvhD7GgHzxzP7H8FEa5mMH+EZWoOOhsWCIrkngZpz+fLzL9Pa05Glfl0p8Wpv8POCRg5ABgpgSxZDS0I7imCO/FIyqXU2Y3QcRq0OUZy6GRj5AOekb/it1W+Xt9+WUcKApiVgXNqDGC5l3LPZ0zM3BpghdebActo+erCwnQ+ANrPBKfnv3plhoiwALYCoQoRZhyNnjLX11Z/r7r9jgMpg7YAAARky4DaByYjh5app0/N5jBcQp2XF/zdLJhFQNBTTFI98ewb3tWHdujgyFQq/o/LGiTNQHG2ypTPQa1sUeSCZOsAFkOcUsY9Ras6P8cMMRJ4FAYLQZlbA53HgIQHoRsRwKi1Unp0xBQpk/JEiqIYoiXO0lr3p4+d4gF9B5Fi06YcOxkCjlpVB4YhD4TukI4PYe/ftj+Mww2PxVm0bnBk5EcTLrho6FPAKPhoqSsZ2/vyFAWb0JK2hCxeVjsFDAwzPnDuVrCCg0NDQckZpo+vPitF/erJr994ydcqkuotgzpwrAEj2zmC9JIWhTq1c7EcopTEM9lyIjSBLixctDv2lO3/66afTIgN86M8m+2xE+nt7e8OGZp+KPTTeyb2YlxNsccTAfG2Zar0y0OpeDbpqo+NEZSq1rnl+Ohsaz5a6f0y/OlClsmaOxvxCli5m+HVQnDijDpgLQLRZAnP0QFAsO+z/VXqPHD4YeXviO0+Un/zkxwFK5Dabuc/W3RZ1ILRWdgF5syLOVkJJCyJb6g5qcMQ2l5y1zKCgVOBdF/btjy5xzM0yt1pZHlXZhPbvTcZNoEoezLkZVlf1MZ9Qs4fdqZKkdzyJl+4ATwmPJhNPNzl6cgDQ0jkEE5n52ralrPv0kzognc3eFxLMm0+iI1pxJkyUtTyf7/adSbikdbgvQdfDjzyS5IPsOudOvwEQn+8POyab7vsBSfKk8l93bA2I/Ttz+lTZvQuFtOD72gBXmf1KZDI+z8IG8TEqOf6osGgdJHc/+9lPoyuIQQzT1vUCIwI0JR20pa5ejS56dJlx1YwrG8ozX3D5Un8wY1fctvKDH/yg/O//2/+Z4ARAIwPOlD6plGhtU1VWERakquYZunf2aYWaNi1Ma/Tf39FnLZwCFrLjvtkF+ipYd2bORMVXconu+UzrHhZfc01sh0RCQ0Guok63mrZAtoT9Yzfph2dKK/rlvivzj+iQ6R6ZE5z4Yx0D/8E+08nKJjg856iVuTK4XYjsekYgD9Wsc71q+rQkITBNsaFmO3Sc+Ay4hH1ip9wVPdP6ROfJBPsJe7g3gZUqJBn5zW+eTLcAmXrnnbfzexKIqsACaPImoCXD7veb33o8FXvsjpI47AdCIFUiZyz4cCbf/vZ3UtXQoiuBSnadu6oNGTpy7GiqQOTee991173llVdfLkcOsaV2Ec1OYhMZCN/ou7UopR1/5IgwfQLLM2a4c/ubSoIbBAxaiW++5bby9ltv9RMc9WWpOn/kDCS33L2qgzPTKrvqxhsDyAUGdVZ2RwDsVTOmB/Si3KZHcAC7B3N5PoEpP2kw3647Pl4SlizxpbXDYEtN/J45E1lMkD9nbuSFzRUErVy5qgZZ58/XROilS5FdiUyfAefAGmwYYK87wPf7fQmgpopAvmMjZtRFu2yVn2H3R40Yle9mw+vsWiV1chZIU3rOdWelBVnA6Hv67Jmybcf2JHDhqOwAO494wS6kjuBIf+/zvKsgn47aP+buJeDJGhzMDpEbhDCVbOpywPz0mVeVr371q3kGrcU+V7BTExEtqXx5H3eM5Avlc7O3cd/uPfGRmR8TpG/ZksKDmSF6pKigMmiJMxtaZ2QGlJNnMJP5vkHxwyFk6m9JFFB6JzaFj4ddJDx9zz333he8o03Y3zfJZLgfdpM4MzOl3VVyS8CH880/SzA6J3ps1IDO/uhH/y3z8TBGSJn2HggGJwfOyIxS16kTZcHC+am6Z7H38CF5h0qG0Fa2bd1Rnn7qmUqZfxQeHVa++sijpeX0sc/7tm7ZemXAVzls8rQpARp+UeZn9+4dydqbC5ClkxUgGMCnzC+nCdxQlMmT8b+fDoOC8jPn6wAwk4l6Kd/Hn3wSUMfZaQNThj569HBAXcqP57XH9QXEA8Hbd2yPYhnebWhkZR4AdMZCAAQY6kfVo0xgCSFAndaAEwZI+0KpfPzo4bRZXT376tCLfrJhXblx1aq0P7hQ2Xw9nbNmzErb2bbtMgCtUXqGjiEzAD5wIDIBlRrMcC1ZqvnySy+W555/KQwv06bNyPd3n++Jg3Ox+isti8KP/u1vP1Hmzb86w/joYwVMQIgqGpAWysGRI9Mnz1Dp0aZggjpK37BcAD2MhmBQTzHwxSkxCpQ5fcn9wuvfGW4D35xf048pu0n5GQWGwz2P6uy8Qg8I/BN+gY5MF8NrNw5yCb2TyuaYapyNwBDJwKSJgOqcflrvrlQOBMccgjZG38dxZZnVQAQFtfde4EWODG9rzdF2hEe+WbyF1EHvvT/eodL1HruylwlbkL72BI0tJUwk5gNk5vyRmSOrsm4qCUAnUMjwMDa1/FyD9+eeeSZBjlYBHPsGNoE3bDjpFT5xIorqnhmmpoohq06+bM2m7HrMZbyaLBtgaomu708b0gl6Mi1ZFXcA7LtzrCruWzbeuaIctj/BMwtkd+7eWTqS2RqWNiqZljay2jmqXLv02nLrLbcm8/PiCy/0D+62henlcl9LZFl2zEAunam7PAzDHs55Cj44//ff/yCBKsOmB1kPOwMFPABg/nn6VbNyt0ru9BJjkWcWcMpeC3g5TG1V5KjuDbqQbDF9dnYygUD5s88+EznyTO5RKV9AANQDO5IXdcnm4QxgyoyzUc7cjBIwS/fXbVhftu/YkwrdokVzI9d0QZuFtsR3312TzCY94oTcO5Dhs+kkufOs7hcI5eTrUtD2/I5nFuA0VQ4BrCFY2XVyIIsNoNcWoYmRdUAui2OHDk1lWgJj+IiRudfMhYwZU6ZMnlzWvPNWnME3vvlYAC15lRDwPM6ck/McdIKuqKSqVgFfAra0XpqNmjIl5+vsfS8bzuFBQQgSBKxsE0fhf9rYBOfOqg6idmbJps3gWT46shJ3eH+7dbZu3pL3F8QJjAQFlI4us0ecjeqCrLkt31qN9fuzGf5ORYfONTtszEOqeGqDxMqpncj5aXNTSYuOjRkTv+F5yQn7HsrgruMBXAA6MCyw1XLcDN/7HFEY/dL2Ezrb4ydDKa4Sp31Pph2dPt22YLYSgHxR93GV2r6jMkIOm352QMbZeFZbuAGEW2+/I+ALmLYbDKCs8wMLwsCZqtOMmaGD5ePSFXH5UgJFIE0iSrLh/vseSrDGnx44eDC2xPmw//TajIZWIO8subJvLyKQutgPeQOZGTO2M/rsGTyTAFUGmz+ju95JEE1PZLObJabkCauadxjDPkyu1QsgUyva6M6xYW90vr/85S/ymfc/8GDuRGu4c8jCcDOxh7D0DU9QpiXTPSYh0VJiY3wGe+LnBCaqAHSSDL744vOpUNxww4rYYe+IGEQiDjU0gItlji9wViEuGtCeYJ4OuHf2tOpsb/SkkkrYbD//yuJSiYWP167NzAzZauhy3RtfN27MuADKhthCMKSat2jRgmSyBfH273gX8z6wkTMgH+yaz/yjP/pbqSiq8mjxYoPpgTmYnbt3lRdfeD7nq0LLpyCSaQJIz80Paw/89NOPE9Sz0WSp0pmPztkLFtyF5Co889mmz9O6ZpbVAD/MJPHD5/sMwBmGUW0kW+zwxEnj807sqiRjYzu9E5uubc8/A/lvvP5m7vOWm2+JPPlv3kGXzenTZk8B5d58RqUS3x29wpooG9914kTeXxAv2dMM+DsX+2JgABUtclRb06ptkhCReBFEkS0BU2ZEus8HK5H3tNv2z/5hOaOn3kuy5igqaKRS7YggJIJak+j2rA2zYVufWdi61BZIV7kwtw3LaJ9k6+gL4M9XkW9dK/CYu3EOSGTOnDEbd3vB3EmHdGvozEAipTK7NRW10fHB1yxdUpZcsyQ7c2BbNl93j2dyV56PPzB7t3nblpwduwKv6/ThU/hXGI0Mw1SCK8+ks2MoIhK04IMHx6c6t8utJSys5mEVOyTyzZnDOu6ZXPEf7pteqiLrQLn1ttty5+yTgNQ90EvPgN6ZT9DC6A4UOvgXyRBBi2Sud+MTfe6evfvKv/s//l2ee9rU6bHLgh1JhhFJ8oxDCpCq8h133VFuu/WWLCJVLPEZZILObFhvXvi5JCS1hsM0WntbDu9ZG64Cf4BQVRJgQKmUQgBzR44cSjYTAFYCk4GbOGFijKn5DQbGpcrqUSggjZKcP3u+zJg5K1EzujdAxwyLSEu1hsMSxQIHDLzsoYcGZAUG6RGeOSvZcy9uMN5BaM0CPrCCYWrSewmI3nn7XVEmgEWEyNGHYrqfAxzo7UAteL4OVmfA8cypZHnbWrHDHc+AP7rjYUP0YNoGjKKypxIYXDUt5U70hqJthhojEQUR6BgsfuHFl7Os6NJF5A2Xy9AhhjYH5XzN6Zw9Z6HWuPLY44+XVTdpCepLSU5wJfomBDLALi6bewUyqjsyrqXEMRIcf4AOAhzSg/Y6LxSAX+ey6uzN4I4rm3IZCYGBz6AwDD7hDNtcQE93suHKn74MY4rP9z3eRZCUDGhrHWjctHFThicBAZl9Z79+3YZE8amk9FQaQwGcNqOGJcWwGTAJVN2wYkUAoudwb54DeGMkBR8ymbJ1+o8BtmxtV5m6iPqwNY4tdMcdHaGo5VgYJw6pAbGCM1kk50HRGtYV8ge0kHE/7z39HePM8So7YypxPrJ1wCVD1YEXPvdjo3NrjLB3A74BJEDOsPbYMePKzOkzc4fk259knXp6y++f+30CVwON3sf3ysZxwDI/nud019nsFSELAICqD2DMIPqj8tGrHW8suu6Stpjjh4+Gteybjz9eFi9eFOO65u01AdcCPndIbxk/zymjJ8kwbHjdauz8nUOdCZmRLKNAg+wAIJ6f0Q1Lyq5dOSfLJfWZY4ZxtmiJva9zkRXPmZ+v2XhOnzNuqIjZjYZcI8Hj8eNl/LhxZcvWL1PFvf/++8KWlK3XnZ2Rw2Y/ClnQl+sZtHlYzHfDsuUBHc7wyFF7DzrK5EkTkhEVSOzesydZOoGR5yB37ATAB1ALgL2fe1bFUaljQNklICDzc4BLe3uCVHrEOZM/n8PpkAt7VwAaOuFd/R2bJzghoxs3bCz79h3KTIDnAhDYSTL9+ed1P8/CxQvK559/ERDc1SXzObKMGVNZ55plhAK7SrVtZ4X2pRM5TyDK/inBT9Ma4HPoiudev25jWXLNosiSz5P5JyMVgNZA1pmx4/7dfWoTYfOci/m11199NUkCdOKYgRDa0DN2lRy4M2cJAAiQPYdKi2QZm1+Z8vYnQ84WJUt/1VUBNNrn6C2nbWZN9vNyX0kVgfP035w5gIqp89MNn6ZdQrDrGZyPn6n9/4NT6SHrHLY2Iu968MChtHrxFZINWoGwatEDgUslwTlbjh09Et1mh+bMtjdsTM7ZO/pTl8PWv5N91hEh+PBs3jmzh52d+TxzZ8ksn9NSMzPyUheLWh1Qq78zZ83MO7MfwEgGlXdJwAE/4wLigFKscw34YRvRqpKbZscFQKNTgM6q3qvie3/gyud4Ls+kguDM3bW7IDvuDUgAygydq477OYCQLVLhqoyHO6Nr/ptAoOKIjcnoLll8Td4R8JR4M+vrrNgOckmP/b+AQcDt9wBxsmhPDlAsgPP+2o8EZ5Ksr7/2ap7DOfEVnsXvsHXOr2Eo5XeBRn8n4HEXngnDJF342qOPJvFln5HzPtl1KnJMV5FrLJi/OIHI5YuXS3vbgHwOkJfVG4M70v5llkIQSK7JnAQNtlZD0qrsqZicOBm6brN7KhLkkX3xXmzD6DGd5dSZ06HL5vvtGEN9rzKvhYdex+90dNQ9RO+tyTlqBXZXQLXEcpOcgN3gFS1eB/YdSMJaRwBgygfKzPt9gB9DoOWeq99aHXm4ceWqYBGYTnsrBjB3xI7V6kN77BQ77L0EOYCKDhm2kD3WYoykQAbe+wDm5L+ZJXGX8Vf794ewJAtdBwxIoOv/nQk7xTaETKivLzpDVmECNjl7wdrbY5tmBy/Uqj8/I9Bnz0Pc0dMbNsKjJ05kqSd/yq9hg6zB0MjgKZ+rekFG/Lu/H9Ciuj84+pl57AHt5ehxrVMXytVXz8t3u3MJ5AULF0c+JeUBd/rg+9nlixd7EkCQ51pJ3ZHqvQBdtdIMJixgzvTOu+7ILPnHH39QiZGyn9Kyad0hbWl31SVjAfO06VcFAzsXdk6F3Uy9u3FfquvOReLbH74fNNTWKhnAPsH4A4cMTuDhD5tRfWxXzh3mEQzyKefOIHoyf9eSRJdKTDq92lrTzRN8mjPvyRnAUZJH7sJ9kk937z38syBewhaGg03+7b/5N2mHnD2L7ewN6ZXqkHhEkLpr1/Yw+n3jsa+Xhx9+sP+OhwRbigeQdr3x2ury2mtv5Pd1MvA97E3LwV0f9vVeVAa9FBAy0KKqkaNSFg1Na7tllTVS5wQcgoCAgR08qCNBAwPPkM6cMaO0tgkkzpeuKMGlutix52J5Z83bGaw7cPBIOX5CKfebGcriOGW4fb+2FIN+FFwGngI8+rVHAyRQUj/z7O+TjfV7WIbGjh8bhZUlknFdtRJ94ahE2DKCiZCvWRohSO+hTfbKZ5dr6S+DUG2cxvSybduW9DRrTeNEMJUYZGJYKavMJmNjvgRbGvYpZXJDpBnOHj4q2aVfP/mbsn8vvvj+HThtlnsOjmCZw6E0BiZtk19106rwyzMIDK/smd1CFJGCNdR8shRAHQPQcNE31S4GTF834ZPJCVvJKEwYZ1JS5NDMN7gTVKQUQaYrrEg9PbWlrK2tPldHXTrqdwmedjSC3bQeacWTFbRjRd+jwFXbo+eU7TeNtGXztiiFu0sf9MnjyejLLvq+2ia0N8bBkGhdkAZo1PJ5s6hOm58sY82AWIA4NJk54LRZPgr4CjgYE8q0cNGiOC1n4DMzJzNxUoyJ7yUHsvieV88xJ8GAMpzeEVCtmbiuDGuTe3fKqFJU300PZO/9fAN0GCTVPE43FKJHjwYYyizbTC2bT48YHYE5A7Ru4yephF09e26ZMnlqqplmeDy3rBBgJVFw3/0PJMCTiZWloE/uj77sP3SwKGgLkgQuzulAP5B/7LHH0uv71tur09YJDAB1zkGfrt8ZOnR4XXR2uM45qJbIApLF669fnkyv8rd7QbdOVgSRzpfueCeygkHr7nvuzU4WYFAmUoBLnzlVlUl2I0Z14MDcOVsDWFXixtrvK2BbMH9BGTpkcBb5ajlVFTRHwZiyOwcPqlIOLzfeuDwyh2o4vdBbtqTVyn/jfJrPc7eG1s0m3HnX3XE2noVDC0PP6NFJMHCywCTAS/cAQskdLRuCEXMcZNrPkTeXKNMM4HoHVS9ZO9lchhuwAZ58F/vh54Gm665blspH14lT6dOX2ZOAaRgCzSZxpLL6gr26+2dO2X+AvnaXeXNrcOZ9/ax3Bv5//etfpZ3DPauIALeCCfcJyKuyer8PPnivBkTHu8K2N2fO7JyFIE/mkb74zEq20Zb2Cz3S5MVdqyh5NsmJ7Vu2/v+Ada10AkdsZkhNLtSKKwAgUcFXeGYOTrtytetrU/liu+grsCGQIifNUkp65hz8HrvKZzStF77DoDwAqH2QDvp+Z0RfvYM7a4brOUz2VRC2a+eeOESgTFJGRRTLEbvJb7AHKkl00nmzN6HWPXosmVyzowIrtkGSxjyjnz9s39J0+5Ym5DnJGCpoMiVD7vt3bN1ae+anzwgIpSuzZs6ML3FPgDMg5N/pnUCI/SRPzsF3s/lkP2yBO3emIuz52Bn/owPYHVX0+Ra2X+IPkNMuJQNM1yUjBa6CNPcLHDgvwannb8gIgHvn17Tn+G9Al7autBUfO3plwJve2xujewKrHJvadfpEuf+++wNAmuDS+5Atn01ftNEihXjowYdSYfJd7GeqBYPrrPArr7xSWSRnz4ndq0m7kwmW2CQZabu9nAF5kDz0z+TpuqXLyu69u2L77VziF9lNZzV33oLYIBnpn//8Z2XB/EW1kjl8ZJjCJGHSun/2bHwANq2du7alclCZQ2fGHtTWMe1QALyOi8vl5ZdfjHwIpPgT8ulzQnE8cGCZPBWT3Ll8jj9kDpZRFRM86L6QXCSnJ04ci37R1fvvvz/PmB07/795BzZbIGx2Wdu6hJp3Y7cB/GZ+Y8bMSnAimeXZvYNVIOyVjLkkVVPJ+3Td+tjtG264rl8OKxGB4C07vLRznzt3ZV8c/YE/4svOn48Nkjyh25IdtX2skoT4Gb+vjc7fO2eBP5luyAXqnN6R+EOkKtrkartZV2SaDSW/9D0rOIZVkoNNn23KrqAm8QnXSFSNNHM7YkQ/W1iVg0r5XavrA1rbYufSZmf5+sAB5eLlS5kjl02WfMlqCt83qM46km0/X+en+/JsCgTslzPyXPBgdHDcuMi+NS5arG5YviyEBBe6z5Vf/fUv8vuqX3AseWVb0K6zIVqq77j7risdEZ5jiEWmrW3xlbCYO/T/zrQh0znbz2inIgQXmYkd0Tmi9PZYFF+SGIRPVOLJUMgK+heewye1pW6QLHh0kL7Bts6sjnSoktUF956F/NXEBqa6urxWMlUSwBlKHkgGaPV+6qmnyoMPfSU4ni68+OJLCeDJLZsv0LEz64lvfSvBDtvFfvs+2P7LzZvLC8+/VD7b9EU+f9euPeW+++6LPW05uu/TPkYVOOMAp8iWDcGwUNujOAo86qEsbSkBagyLF3bwLqPh96fILX2tKfNbpOkzzHOcPHGyvPH66+W9998v5y/0lgMHjpYVK28oDz74YBRO9sRDy4Y7NJuT9+3ZnSFHrFYyhZZW/vqvfxlggP1s7LgxZWBHrRL4eVkHRkwGkGH4/l98LwDjplU3JXDhEA5juDhW9yNginEZGOIo59NP/75c7L1Q5sydGWdgP4xSNKd5/fU3ZImo6Nkz2jUybNiQcvZ8ZQsDjBh0hvTJX/8mAGZAe+UM9/4Uy0V7R44ZgJbp1mvYMQSz04DS2l4vHdiUFfKZHBzjpa+XEjMUiA4AI0ZUdolSMwYUC7gGslBqAw6MAmfbgBSOjLG8dunSmrk4faqM7G85Y8CSXRo9un9Px4FU57SFOCfVG0oqsyBw3b/vQAKP2lZ0Np+r4nD29LmUjxk4mXObi8eMGZ3BZiDdEK9stiDoiSe+nbPGzqTPlVNiVBleSyo5Su8sg5hWu+PHI3scgHtm5JrSaV18h/0DYOFsztZ+9nPn+udxWjP0qf/cD2rbwibGOdc9N2Py7sADg+QuhgweXF597dX0fgsCtc3IdNi8qwwra+YObLjXUoCCls64A8754P4DAROyGDJagL074phkUcx+zJo1u58isjK8YTCrW8bbs9Uaw9HuPXvj6BhhJWegnV7uP3gwi8dkTrSBkbGTx45l1mDJokUpt9vmndaRESOzB6OZg6hbtceHCRDNanrb9+1PHz7HLLB2ztoatJ+99vqr2WtSwejwvI/eZecl4GUHrr12aTJmAoc6UL0thAbuID2+rRyXuZxp6dtVjq5sNS0p3UtiqOZ0DB6UrDPHI6jwXrLFoYjep+ca6cPUgEmZI2Dg0JHDac2oiQkLM+eX6VehDd6aGSdnbkbHc7gfsiSAABb8s31JwK9ndA8qRDNmVrshSE8QNXxYhhvpdWWMabsCZp999vflT/7kT8POJBsq+aKy4LwAeu8I5Ltvhl2yQEuJ3np6Sn5VM3y+DKDWR6xWgi2BAoccYhGZ2P4dEXQW0Jg6ZVoAJ7lVIZBgUkVVmZUlJ6MGPOmLoMBcmcRU2BT7F2o2P+e7Hn306wFaAsQsTp40ORTvwKTqORmfNnVqyAi0l7DtbL27l0igF3Uv1ZBkMAF5gM9iV9lebXPf+ta3ImMffvRRkhPk3ZkCQN61ma1JZnXgwAS7nFplm+xLcswz0lvvsH7T+oA07+58PQeQxk+prDU072b+yAh/130dNUn3AAAgAElEQVTObNKQAAGA6OabbyrjxowJDTp7qlVRVUC2E5AEOtgnQY92O7NYZJltYAfJvGc4IRtaLkfW+St3nyWxGzfmPMgduyBbSVfIE8DPT3WOHh0g765k9lO1v3w5lfn05R8/nrNJxralJQPkqtuvvfpKsv8y69pR/BxAgRbaczz7zO8j+6reQH9ThWZH6BHbSV4F7yosdXkjMpuLZeTokdlNBhgBquyqQX+VO1l9iTTZYkkTLUUSnoAQfODdBYXAa2m9XP74j/+kJmn27+vvFjmcM6GHfJJnA2zYYvMtwGDdK1Xn8vw3bXx+X4UKAPSuqkaeS7WPnrhv4Mv+GMFFdK77Qio6CJXIKtuEatzd18WkY6J/9NI+MHv9JBEl+Pbu3lMr/kkSHC+SwwMGtJaTWib37UsV/Y477oh+qiB4R5+pW0ZFkO/1XM5WF4GkB9tCnyRwLCClZ85qzZp3k8ghw3a5mJvSyugOBFUSNGTAuWmtVn2lb6ohKsm+y7mpCPLJPl+rmASIz3TGbA7dsUcFWRDfwF/Qs/UbNpZbb70lAF27JLlXkfvwo4/jP5YtM+dUGRa9A/zIr+l4AW6b+WKyBKc4Y/acvgvy4gutpjhzJjYaSHUO5JU/kXT+znf/ZipFvsN37tt3IPhE2z07AYBXco6WrBgAxlVRdQ34LljD+5mVQ4QxaAhSqc7+nS9tYcW8auq02DTnUVnUDvUnL1Uez5X2ltYsK9dVopKg1a9zrHmwtnLyxKkkH/iVYLTPPo/f9Lx0y7MC2Gz+VVdN7WfWPNXfRTMiybEaEI2MDSE/11y7JFVpzGLmLD1PExQnuOhnMm0qtuaO3Jf5O9+JDdkHk4sQRnSjrr5Q78YKEARDe/ckqdHsKcw+rpn8DkKsy0nKVL3vTScRG8O++X7t62xISFbsyDt4IP9sFhZzJlnx3pIAfpffThJHgmX6zPhX9oaOsOUYW9kHtvUv/+L70de/8+d/r9ywbEXwwZO/fjJy7WfNCra09iWJ/9CDD5T7H7gvOABZgc+H4fird9a8l7uREBPs0APJypYTBzf0GeiTkZKduj7UzQNTJvdQiegGtCUybOmre3RqcNPSz+RkO67BZZEqCmrsYBZZyjZduLJ0CX3sl1u2lOmzZqcfT1mVYwf+ZY/wjhMqzmvdp58mkkYb6RKBlcEDO6JQAKahY8ubWtta8u8MLvAnM6605xLXvFPbdWQ4A+AtZzzVVd5b83aE2v4GDmR0DOeB8uwzL5Wx40aVlSuX9W+RP5ZZEr2G8+cvSjsa8HTtdUuze8QSqgwDXq70zQA0h7j240/KG2++UY4ePpYMOmBjkJcR9kcfOeHnEPT32rSsdU3A47m1CzTZOE6T4r/3/rsJfBYtXFgOHzoSJQzbyaVLNZga0B4wTeG0H149e2YumWDVM6gzOAwy5TIXI/j8/AuDcqOuZGwYLWcDSOmLPXvufAy73vlmTsIZqOQRRJlzjo5h1fKQHtmz3THYBmMB2a3bN+ecGHjPLJPnZz0retVaXkYRWLOFdanU8WyQDsgZUJep+TnK7P08o2yRc5eRkKHi+D0Ho8yg1uWbDFtX5IbyymKaG5Ph866MsGcLoFf63Fedr4qbLCUDbKlo9vsMHBTQQD4FOj4vmb3z9pEMDuCdPn1WQBSZFhR1G5a+3BcwQl84bkYf4MZuKJsNDNTgCf13W0CfewK09IbXJXy1F1kmy1kASqoMO3fvLrv27M1Z9vSej1Hs67V4a3sZO0ZgPC+y5L8DM4Zg6doc26vx93f3lBkzZ5S585BHnAl4Y/glDZxR8xzovTlG/fKcKmCNilVQXperDkl1yh8MQIyq5AfgA2D4XUbf3Xp2381WKOcD2AywWRzZJLsWhvXPLdht4/edobvE/iLpIRB213XR3Khk92bPnZ+7ee+99/L9C5CbDBuWQDZzaUDD0CHRUTJIngXWgOHAdpnCo/l7nw2U8Rlnz52OTra2DsiWasOPnHjD6iPw9M/k0J1rbRPQCyAwjAGLAn6gRtuXjDW59JlY4thJpARAmZZZOqw3W2ZMZu+NN18NWCLbgksgG9MUKnDy1tCZNrTolqnRXcGOu08S6L13U8Ui6zL0Pk+m3K6Tpk2RDWAXVHE4vq985ZFUifxeHUSt7UDuk9NJK9bo0Vfmo2qLXnWu7repsNXlhnNzrvRQIkB2de1HH5Zv/+F389/WfvJJWDk5ScFHZXjrrgP4o2pbMz3j8Py7ChTbZkeG6raq4+jOUeXLLapfKE/1dp8MSyeAT7/9nT+em7w4E/eioqnyUDeqDygrV64oU6dMLq+8+lICaCDaotzJkytBApvj3YBRcmB26fy5s6GG950SawDgGQQAF84HRALKPp/eAC/uRgcBsh07vCrleAU9zSJrOis45iMMXHPU7p8Nd5Z8SboUTmkDnR29f+qp32YvEDsh0PTO5HL2nLoTxzwPYCYo3LhpY+wZ+wogAs90WNKOnlTmqAOxZQEpSA1CH1ttjHN87fXX4qPbWjErHcjZHO1fFNgMNAMubKi7o5sWg5PBatO7MkfibOhDKmXHK2Of5KTf0dJTl11ae1DXObg3n+8ZBUaSeM7Q+bKf2rlqa+f+YA8JR+crCUuO6NCEidYa9PW3Sl9Mss3PaOWFg1qLof6ZabGnexcvGPq/XHcG9pV8v2qSCui27V+GznblyhuCXwQViDXIqgSJpAfb6P74FvYROJQsVZkj56qmKg5NNf3jj9eVe+65M+1v5KqZIeP3YSZ+M/teOkdHb3x+bZG6eGWnU2XTG5lkGfyja0NwTUb4zGYel1/lm8geQJu505GWQ99dDh7cFzIj+MFdmo/1vXTKUHgIPTZbRq0FuyNU8Ug3VDXcgaQEXbULi01rKpP8Kfu9f9/eDMaTU4lJtot+svl/+J3vRoaNMfiOjRs/Cy5bddONeR+2NQP2J7v6GfuGlDFjzWS1ZX6ltlgPTJJQonTufK1ubdENurNw/sJgRgkTM6WCXZ0GZISM8bWXe3uzLFS1kp/6cvMXpXPc2Oic4LeyDtcFukgZGp1zpvRZ4glOgIPgOjIj2aGjxXeQQeeukoxBbMWNKzJmoWNIgrHRDbYLlnbGMDndDIFVkue1TY0sCHQQTlWW4bryQAKAnecT2YtD+w9kXMQ5szN0Z9xkM7+ncg/NDBeZSMtXS2vY2eB/CQBykMXR2A73HygzZ81K1fjw0WqfJeHprv/uO8gu/TWP6M7pumf3Wb0XK9Pj7l27y1/+5fdTIf1H//iflsmTpkaeLYD2J8RQG9dn+bX27dtuu6XMWzA/nQ+SEekUOnq8vPvue2XDhk0ZGzl+/GR2hjlDuKal68imvldfeSV9tgKdZctXpLqg3BlWqPPnc+iUu/dCjdQwmPnjkitzw8BsHnawQQgteMxb+5dJDQm4fPmll8ISccfd96Uq8Vc//m8RSgDBAX3tq19LFgyYMoh7yy23Bvh6SUB1987dAUbYQvQFr3nn7TJ0+NDQqqL/lVVas/rt8h//4/9TvvGNxwK2CaAWNo5dK8KqlTeWMylx1226jOHXv/mtKPbhQweSdWTwDc3KGGGTkiFc+/G6CAQDs3zFDQmuLl/qyXwO4Whpa4nTAgKOHhEgvR0SA8s1l12/vNJtt7TkDJV5zT0AAXfdfWellhyNhGF4WNyyWPRobSvjKJ0/pdMyRGFUU2zk9t8BwYYGU2aAEAJ1Pb0YKFqT2WPgkh3VStLTk3ubMsVgdHsGdhkEwYtgQ8le61Etq58re/cfCJ0yxhHZfgYIu4os9OmuU6meuHIOwsJIYPncme4YRox8lFjFQJaNkxIUUUjtRgBVsqnJNl1VbrrplhiDUK12js6AvSCAkFKcpgURqKpZkunJPvpjJogiAmqMgYy9zDSD1ACISi2qjajS8nL+zz//fByvuQS9tZ9/ZlDXMtYJqS40VJqUV68+eZQd6r10KeDDvRrA1cpCToFDCsrJpJppZqo/w+X5KJ3sk+d64OGHU7H4+OOPAyhkphA6OHugMTMFh2T8h6fyItPCUDEcdTndhHLg4KFy/GRXjKOgnxz3nj8fh4aBDdCXIRf4GcBWgcPkg/YUSNQrbNdUZT88HLlhiAAaFSTARfvAE0/8YWzBRx9/mIwZhwNEMuw7d24PSwpHYX8EHTIIPHvO3ICfZn5EFtwdaMchpwAfAyrw0gJADsms79X+JHskYyexcObMuWSPhjqbjo68H2II912HVEeVrz/+ROa6bFV2ltOnTa36cuFCKowAQeM4gA5ttAI1ZyNw83eokt//4P38rODpgw/fzedv3Li5XH/9NWXZsuviRJqWLJlD9sFdLFq8OLqtrRZAZk/Xrv0o8jlqdGfmstib2gI5OzN9abEYYKkbevf2OAkggi5byvjSy8/HqftMGWZJpwqGK1MRIFEXqd6W6sUPf/hf656x5SsC1NhmcomVEMiVOGKzf/nLn9cEyPjxaf+gW0C0ZYt2Z9DHP/iDb+TcnLV7rrblXBym70ZMcuzIkXwHG0jnmz04TasCOwMMfLn5ywSr2tWaHVHf+c538/Nvv70mvdXujL5xsJ7F7hz2AThiD1VPbrn51sg+3RNkaqu17HOTas7sqysluU332nSPawHEgFQCBJyP9/B7ZNYCS10H7kWrGpDf2TmqLF60qIzuHJlgn+5wpJJVfk6gTGcAL3fsnOmHtj9g6rHHvpXZIosFzTqy984F8OODgDPvwz7YH8KGT79qRtqvvLcADG28Xn3gF1BlnyT+JEKcZUOqIqED3AuIULBnV9DI0VnkTC8kobzg1XPq/brnzAfs2B4GLH/YWXZdgHjb7XfU2aydu+L70rLWjZims3SOHRu6a4FoU9GxZ87OK+21svH8tUFtukuPgcOGTr2y9bVki3kWSR88kEouf+GPs6b/5IpPM+hM77yDO/XHDKj/7vm1GkoqsEFsPbsMiPKFWky1G9ODkOz0XMy/o/GvgFFHRYnd0Z1y7733xm6TN8lX9nXcmPG5N+fprk+d0PaOhKQ7+qQV0BJCe+5++9SvAsCcHQCv8svOkO3abrMrcqC92T3SQc/NTgpi3Kkkm8om+6ylvVbMR/fvkFqbBJXPF6yxqQA5mXZm/EmWXl66WDbYJSVw1p5mZ955FMvdsbVJIGCwLa2RN+fAlvvvldDoYmyNKjBiFLN/XSePZ67H+yA8kVAMadBeTFtdSeAC4BI0KK89FxCs4mY2SGuSe5w4aULk3h+yIqih47t27Ehy0X8jo2Tdf3PGSbYePZq/I+eAuKqfv/cufJMFm2wPPfR5MIXvl5wF+PlihCR86fXLl9V5lY6OJIaHdgxNskZVFcYgi+TFz0gusqvdZ89dqZAIYHfv3R1bbWRi/NgJsbECc0BeF8+QobUqTwfoo/up80hapXcEK2iJZ0OyZLWlL88Gk2hbgy2tpNCuHaZENMzpirJq5HJpV9nu7S2fb9wYDD5rzuzcFxuM5XDYkKG5c3JaKfg7ci51HEBl+mTB65vVJTCD9rK2ttJ1pnapqCZJ3FYW4I4rctQQwbS1tKU4ALNXcpfSj21roqYGwZdyltiC/bv7FXTxcw2Lb6V3P5cWfS2mfgbbIeblf/JP/mmZOGFyQZD20ksvJcFJPjd/+Xm5asa0MnZsZ7nzzjtTaICHEPn4PMQDr776epaFapdzxuSCzxJgtZw8vKkvjGD9rBhiLFtxKJXARWkdJTJEO3jgoHLh/PlsW9UC2Ay/A3yJAC8aXK+VhtpTjM/fDMSh8tprr5VTp8+U65YtL2s//rS88OKL5Q+/+4dxEgKXBx98KCBXr7ssGBYPcwuyiCJucy+PPfZ44ig/8yn6wmlTy7333x+Byhb6nbuz/XfunDmpWlBwvPiy6NcsWVpWrlhR2ltsT71QfvWrX2Yr8v/8z/91yAWAJACDgXzmmd9l5ueJb383Qdi/+df/a9pWsDdkudaQjtLejpa0NUJjTudiD9Yti9Z2xElZDJVe6mnT08MpkywLbhDMXIt3veueuwJiAALtgRyL4IkQZ9HnADt2TkYos3do+PDSd8mAWO2vJMSyMC5a+RCIYbi8X10w2b+UCZNYR13+5A+DVgMAbDB1x0Pz39x5tuAqLdrFc+lyFKb+PeUzn9EWEAEEYAaTWfv5z38esDxn9vxsGR45qjNzTKPHjMq7cZ4MUSUDwJDREwMu67Fg4aLy9a9/IwFfdUQt6UNmdIBIJUkb1SlZUzHhiDlBZ6IVp8n8Eewf/eiHYdfxbowkZ51ZnV6c+x1xiloNm97/huElCj64I+cI2PV0d1fje/58DApjYr4CcxkDLssZitXLtd3N34UG+azlfx3l4L794ZEX+AP/DDogmcH2xYvjoLUacIpAPeMBeNAh/02rgaBswoTJaZukZzKAAlitTkD2ia5TeQ/B6tKl15QdWcy6M73uWthqq8GyDFdrb3r55Zezmdmzbt1aMywyI7t21baTm29aGYNk+abAlmzccutt5fiJo5Gdpp3SM7unDEeHkpmRu5yz5WQ8r2diqJTXJQ8EOw1TEKfIyDdLCJulYBkM3lSH+Lu6Tpd77rk7DE9yK4cOH0k2kowImp3N8WNHE7gtW7mqjBs/pqz7dH1IGToGDSjz581NFU5wyo5IVixcuDhtHBwPRhwB8SNfeTRVl4aMQJJGZvjV114OANAipnLAsWVOSaWwqytzXt7fe1oWK2D+2tceDZDRLqdiJ/lRKUJrxcPfp6Vm6PDo7pAhdiQMi14Y+AaIfSfnuWPn1mRW/ZFN3b1r55VMqWcRyFlIahZFNvU//6f/GJ1QKUFsITtL55qt0RZM0l9A2DNw8BbuSXCxB6qlH39cmdMkkFSlgFL2h3zWFtjTSbxo3xk3ZmyAW6ql48bHB3g/Abz7BcZ3IqzYuTPf28wbObP77r8vcv/aa6+XT9euq7I1qs4Ssg2CG0CfjaOXAkntJgCE5wcg2E6ZYjTAi5deUw4c2Be/oy14y5atkfe0Xo0ckftDtStQqpWdkXG+qqUCGgkmC3hZSBSvwKugzHOTN2xfuhbcsTZRz6ZKR9fovHujYwKBzVu+LJu3bs69C4gEbMAiXWoSD20Gwvt3j6QNNYk3BAoDk/ndusUuEa0zy6+0qgnUAHLgUsLAZwkAADq/O2pUZ9jYDuzbn/uU4pUwQhTC3gH3WNr4CjpBHhtQ6TwlncxLOX+ATXbX2QO3KnH0lRykteXCpbQK0Y3fPPnr3C2AzXf7fUCH7wyJwqVL5Y47b8+5ojj2swJ52EJl1Z3yL95Vq65/dx7+5/n4R3rr3AFli0XJGtsLvKmQ+y6tRfT6dNfp7DkRwMrue24ti/wkcLVr9/YwZ8Ect9x6SwAewGqhqjsbN7YSBezffzDVO0PYCAkkRiQkfI/kClasU6ePl8WLF/YnLydGX/ldXR3bt20Ne6MgkHy4L89MPtk9fhPOAp7hBsnau+6+J75s/QatSwfzP22nfJmfb967DnoPijykHRv7lR2GA7FzDbqyfsHMo+4csiNAGTN2TGwN/fcMAojWtvZUTiQx/T2/vGLlyjDRVmIQtnJD7Lr35pMRpXgXWEiiygyYait/I2DftnV7KqaWwtIBMr5r9658/voNn8bGSeywIRIuKpeS03yKJJOZbglhc4cCWEEWuSETfKjgkV6yJapkgkrPqJOEbkq+CojceYgwcDS1tka+6Cz9i68+czZnmvmis2fj+/hGctB6uS5N9uySApf6LpfTZ09Hp+AeAN7AfJabh+1seN61zojtzGdIZGOXawJV6zGa+eGKn1v7F6WPzhzj8OFDo6+SIWxtQ+hyYL+g7WhauCUnFSKGDKsVnloRO1eG68Roa4vO+nc4y/sL2uFFZz/a6pfLlUTJHaRFrRXbbF1tYsdg2t1OHO+3kQNzBpKpFnr6PcFo1sooTWSxfF90wnfDJWwP7GvW/4LAqaeOwAQ79re0hpG4uzd47qnf/qafNXZsOiKuWXJtWNo+Xvtx7I3nlIRevGRhueGGZbElF3ovVKa9dkx0l8snn3wa0qWDB2o1iW3+6lcfjX+U0G85dmB9n0whB0NABgweWLp7evrLVnWgSTbe4aB81lcZemUL5gbXFp6wdaUPeWjp6e7NwQC6fttszbFjJ9JjeuLkqTJidGeU+vTpc+WmW1el7A2EAFyyGFmWZQhUH+++fWkP8LK9F3oTwTEgWMtUO1RSHILyIwP4yMNfu5Lt9yyey2H4LEoi0tz25Zf939UZat1pM2Yly/f5F5vKwoVo+mqfrItees11eZcD+4+kf1Um7PkXnony3X33XRn21h+dIKIF+O/NboYtW7eUT9Z+EoB98823pU/R71KmhoFJufna66/NcGZt2RpYei/qt6TQHcngOVuZU+fP4Ijqu/Vk9u/64LAzy3HqdO5PoEaYKJjyKGHXquBnmq3sgkIK7b6yN8VG4zN66CvFbAKYixfrwqghQ/IzBF/mQxTNiFIgztYy1J4LmJa2ZnBMa9bkidMS6O3eva88cP995cGHHiibt3yRiN27C1bNtHh/xt/dcjjJMO2p1Iyp5ly6mKWJgAvD07B1+Lm6FAxz3qn+QcFzV2YYBDjmAJp9Bxwh46DNwp0KiN2HbLxKkLYdAA64IzPez50LUARuAiwZaQZcJlFws2jxNTmrDJIOGBBHpOqorQOIIAdajD7buDF35sxlAa+79vrIHiO4c+/u9G4LrEPt2zkm4BnNo9ZA+244GGD++mUr8ozkgO5wWHrMl69YWd54863MgxggXnXzjeXMiZOpJrTWht2AXkDWHdc2pj1ZTkfmZLuch2zjNUuWxLhmDqQ/q+ZeAVptb1pgZHIqeO/JOcn+VHaqkckgyfpxyGHFC03nwLSkMI4CJ06dbALCwLnn8zParIADIEu1z7Jgd8ywA7OAAUC0fuP6/uH+wbkv+iF7JjmDDt2QPEBnX0fpU3XbmioNPeCcOSTPapktOQLGV910U1oEsTbKyJI1585BrP3ko+wQA5LIH1DHaHofdy3QZK8EhOQjWeARluRqkxuaQANQIYuCI0Gs+wYwtA0Kfumud8FcRuY58bvvuivZ8U2frS+PPPK1nJf7q8OuWguHpoojuHjjjdfz96lAvf9+PhtIVfEUiDk3Pf0yzaoxginZeAEokMRuyI47Y4CcYxWAAI7mjjw7cE8va/bcAO2UgCqEM+7Z/wRG5FzAR8aAT5UrDs13kD0gVObWvX7zW9/KXVm0rO0Drf/gDvNM4/Pd3olONcuInQE7JFgGJMg7nQKuBNfjJkwoTz31ZJ7zK488kpYz4M4zu4Np06ZHxprlo6EUL22VXhW70MD20o529sihsmbN6siWOxe8AznsnEyhSjBdrAm63cl8u+em3Vi70r4D+7L/xncJoAGx7IZhxwPCtpQ1b70Ve0CnvacAVeuNn6f7wFDTslhtjSp/9a3spHkee2HqjOtTuYNslA9j1KjIgPdl/7RoOjv2+R/9o38c/6YCtWDBosh8nf06E7knM0gdvvOH3y3vvvduQC8fZxDb57pL9zv9Ku01bLTEy/nIlTYioLUS0ZzLMDyQSb+XLFmcVky+BRtgiCLatVOdjC/wOZJKbBUb+/xzzwUXsC9shrNuaNPdjeCFfdJl4U9D0gJMmwG1SJgfWbhocXQG/tARYqZNIvP6668ry1csj/56f9UU3R/usqUPDf/4rMMgT50jO8v4cRMC6mXM+QVyJdE6YBDmT+3op8tDDz2U95QwEGTznb7TO33/+98LTvG8CGuwOzpr8jdt+oyyYsWqMmXqlNyzGaef/+KnkaHb77gzMudsAcxKtFNbl1Qk6ZPzeOGF59PVwN6z3w0opttkKy1y2MEWLCiHDh/OeY7p7EyQI9jh78kroL5xg3m3q8PEqZLu78kiO8LuaTHcsXNb/i777zC/hmiGL1ySZCtmVSAU9mCjVXk8cxY4nj2VluExozsTYJEDz0OWQ5c+e06CFvhM9YnfFTCzAX7Gs5Fvdl3Lc3Bed3f56MMPYhMrDfix4AA2mU08161tcVI/a21XOXWyKx0PleDiRJIKzsYzCrDY8Aljx6eDKRT1HXVNxMlTXbl360PIBp9VSVP6+hNwJ7Lrj26Y+SIDZ8/W3Txms5yHBBO/yLc5z4kTxwfLotL+eO2H5dtPfDvPIgh49701Caj4MfPNEvbf/Oa302WDUt/z81nRiSPHYsOyN7G3N9hJl4w//j3VO96mn+5eUJkVHRfOpeLjfTxnMx/ps/33Ol/bFqzke3xOAsHWGiBiQXZuviNsd8OG5eck+Pkq+CKEFOfOxS7X0Zf2cvHi5bL244+yC0uVjZ0WIC1ZvDR6oIoeEqdTp8qZc6fL3Lmz61z3zGrbentrJ8SZM+ezzuGD9z9IR5W7HDNmfOjj6TQZbTlxaGOfF6dAMi9nu7vDuOCBZWgwK2Bx8JLn7TAZUvsCAToFAg/ocICf9KpfrGTVDkZUpYfXgb/x+htl9VtvF215DPb4SROTEbILA4iqxAYoC4+n9QBY4sDQS6N/Pt11JkDG0JyAQL/vgYP7Y7AZ1jCz9NUsmWeTLeWwXToHw4l3mP8wENXeFmfy7HPPlrkLFuY5gDZKiGpXhEpZHOJLL71c7r7zvlysytIvfvmTZKsff/yxsmDBvMqE04dRqpYYtSng4n/6d78L6Hnooa/kLIAQAu4iZ8+eGxYXgOkbj30j7QuqShcv4frvKYMGV2pEwrN3dw32ZI8AK60kvpNjAQr88VmnLWSaqDI0PK2GDAMn17C16YemfEALg+keCSLj2jD9aEOTVfD55otsAra7gNBxWhZRCVY4p0T56K9ba3D05eYt5c3X38iC1IOHDoaEwUwD6k33askZg3DbbXfE8P/gB/814IdzACjIDvB1+gyjtjOsKIK/ynBlV8e1/ZSktcJFeSi4webQLc6bnwCRgSe7zt4zAg6AGUfeLEdkDMDPqoAAACAASURBVAUpQIGMtSDDWZMhjqJm/nZmHwTAaMZG8KbNjDFHz9wwqiSImjItpVaBgtYV56LFQKwBEDatPzJpqgmczrsfvJNMhwVeAoidO3YF9Fr0mfbAYcNiHICTnh5zcK1Xttd7Vnc/8+qry2dfbI4RnDLNDpfrytlUeM6US+HC3x1HTlZlmgUiq99+K45KRmzkiM6AgIYkwGd6L2QeqmfOjn4hTdB/ftPNt+SM/b7ssH52VcgHHngoZ6dKWuk6u6I/7AJD6b6cJ5lWiZCR56CBLN/NyPoen+cu5s2Zn2qW5wcSDScCYVu3b4tDFhzJzPoZVV9U94CHrCIH+u1vfzu0uocOmzPYHHsDeGtVsZdGsFZl8fZy11135T7CqjV6dDL+qiCMtqy+1hVOD9gkRwAo/eCg/B3QkaxhT08CHu1ePheI18IK0HjHpi3R5wtmdmzbkSWYJ090RfY4Bw6Vnqv6Ig3Ytbu2Rz72+Dero1v3aZ6bE1Rl87nvvlNb9YAnWf4f/egHmXkBsFQynL/nawZM6aYWGjqgatUkQVRca2Jk/JUKgkoqkMRmsBHk+KabbsqeD3r3/LPPxk5bklp3ql0KGAEsBOKq8s4UiJFZq4QV10YPfQYZevaZ58vRI9isOqIPF7rPJ/vqOQCXR776aGVss2h3dGfAr7v2TO5IYIYYZkTnqPLSiy/kzm699Y5Kh6sdMBvK7XgYkfYr+3wktlCgt7e2l6umz8gZY/ocNXpkueP221MZevGlFyrd7oqbEiR6Zt9Xg/1PkqShz/rAJRYqg2B9v30H9qcDgE6wQZ7ZnfAzDz/0cBITn368ttxzzz0hqnn77dXxlYCPz3BXbCN6eAEsGZNA807unJwLBJGpAAcCdzIqq8zOZ3eanUxhkZwcvWJLmrkNAJ/MAf/enX+qbH+WNb6eqoRnoKtwwbvvv5vdbqqxDVDLKoH169MP75/pKVDpu/hA2Xp/PAMiC8+7bsMnV2j82UjPw144I34FKDcHQR9Vfnzu3XcjTziVoBxOIX8CaCCQ/W5mMvlmgNxn2n+HsVGrdnMO3p+/s96Cn16waH5Zcs3igOqGuRX5EDnnS/L5J+us1Ly589P6xz+5H/8N+5XZiltvuyUsWKpNAkFJLAEN3+QeAHNgXGs33+KftV19srbOTDkfgNhSbuDdmbI/WosluXR9OB9+DWhFrgAs+nyVFC2dki/Z5dJvk+g4XfZ8fHbYzCyXbmsvE8dPSqDjHp2Nczp85GjOFLYwGrB+3SeRF+cPe3hv9+MdJXwF6vRHskHAScfcozsF4AX1zmD7th1p6yajnlP1MQlVvh6lfvbCwBr7Yt8wLrKr/jQV/tdffzX3rPLesH36Dokrdt0flVd2TqJARbESNSFTWZ9gVzX9g4/fz/k6gyS8hg3PrjlJT3YVBtES5Vz/5b/857GxSxYuTqLP2aEkV+FcceONZfCQjjJ82Ij4LDPZzonsen/Bq/vy7zCKZL15Y3/8nPNqCFXcwXXXX1fuvPOO2Au+BZtinQttTRBg5nT+ggXxJ/wLmVJhVSBYtHRx5tMlH5A04FoTTEhEqz4K7Og0xlafZx73Uq/BfkmAih/JO2p+suuP85Ac1waviiYp4vPhB9UeuND5CXqbeUXVUefcjAdoAdaOyc+wgbPnzE4b4/PPPZu2NH70yJFjaVuT2Pz8s8/TGYWIiC3THu55+QDxhz/TZ1xVZl09vdz/wENhJs6Men/lZs+efeW9d97L51lUz5aS2b17d8Uve/aWI3s/6WvK5ioQloPhCxfk4MD2ALLDDqxcupwDaipAISlorZtOK/geUS711qyZUpiH6ewcF2f+9FNPlVdefa1cRinX1VVmzZ4doANMKadSWv13ynUyAC5bBlJp0gut/eiTK9zkX3z5WRnVKUs+5grLhcP47ZO/CSgV1OgfpRg+C/gEJObPmVvOnzsTgMQRy7rPnr8w7U9mZCiUcrPeW/R9Wu9279pTZs64uuzRj2+h6O7d6cFGJKAC5GdlrVS8CDIHog/zN799KgGbfSQYKswe+G8MiNkdwi6LhB5SGd/g4ZChqjiqKbWdzJkK8DIM1tKS/5mjkVkCiirjWN18bfnV4I4hNbhsM7hZ+yAZ9ZAEpD2xkg1kYDYl29rGxhD6jIbDHmBxR37AGYvoZbIwOcnCK/cKumqArKWro5w/e6G8/8EH5a9/9avSd6klwEKArBFy2Q3X9y+k+zRl6PvvfzCL055//tkEYoKSw4cPptVQf3qdFzqWrJ93BRg5G8GdCkkqgHrAhw5NNpQjbKhtGUTG03tyUrKRCCrIJEPbZDMEgcCJkquhREaKsWnm0tzlmNGjY0zT0jakI1VDRuzGVTdFTgE6Sss4+CxOSzAko2BnAnpKWbQEiocP1eHQU2eSwey5ZK9ES/pIfZcMpNIwEMIA+rzFixZn6FrGW1uZ4KQC6sMBvCoBg4eYI7tYLvR2x8kMGTQwBorR2LN7Z94bjfeqG1clc6KVc/DQjgp0r112ZZg1u0oA7v7hVDohcGLMtZ2OHjUy721gsHNs3Q6vWuBuyI+2TufhbjgLd+ceDSymGnbmVByQ/mftf0ATOSDbwADALrCZffWcMmrE6NqScbE3YEubWqqZPT39syUTAqYAcfflfTlL34uB0P2jul567ZJy9NjhLDgkFxYDm4GYPfvq8sYbbySIrdkwdPMoY88HQN+wbFnsHj348IP3kxhxz1pcsoy3p27odo8V/PYla+4PUG1mSYXEf/OMHBi5B+AAAHcyc/qs7EKQpLA8ll0V5LnLYUM74qSXr1weh65HmX7H9pw4HiABNKFT5+gEbpI6qh/+WTZThQgIBJCw5WnlEqQ2TliF+b7770/SRlJk9ZtvBGABz8CkYNUiyCbLKxtJXqtdqUt6ybd3Q0986GBlwwOYPCd5Jy/XX3d9dAJg4XjJcG07uzHP+tRTT2deib0gB9pjxo6vmVDBMZ0Bwn2uu/XPzkglmLw++eSTZebMaWXS1Cllx46atcfWSeYkZNwh2eA4sUJpI3Ivv3nyyThdNsJd2g03adKEcs3ixeXi5d4AFFnc4cNqIM03SI7QcTKAvMIzybSTA+8C7Dm/sePNd4xINUjA8srLiG7Gla997Q/CpEYmXn/lldxtpRwelvunR94Pg5Og9be//XX69c24krFm6Wxtg6sJPG2hYe0bOjTP5H7dUxa3Tp1SFi9ZnOp1qF4vX0piJUHixbok0v3yJTVZeSHn7QzpcSrRY8ZmI7yqtntvaJF9Jrs1cfzksHfqKW+6A8hUs+uL7yBrqqyoYekOQFTbjsZGt/hVsqqKYpeMMw7I6e7u3zOCWv9swCN/Zbg97W/XXp+qo2BICzBZz2LdSxYLbuvvUkHHPz52OEuMJ04pK5bfkOqhHTswwhtvvJZssNS05/YsAnMzklrPr116XRKxZAoWySLcixdzlx1DBqXdUzBHRvyz/wacaoMWFEumCQKRcai20G3JJBhHYCHR88GHH6Wij0xC26L26CWLFyepu3HT+vhyvnLxoiVl1syrsyqCLRD0A5R8BpmDfSq5gD0odg1OrAyrXV3l3vvuDzCXTJNsdBfvvvdefpZ+q0SkerZnZ1qMdDzUlsYT+RkzcVOnmu9VgdmV56lJvEpnDj/4zOC/wlYMzj/TN4ktOgiASljAIwDrmM7RCaJrxW1xQCl9EnBHRsaNrRXyIUNr0nrAgCS9aldKawI886cSLZJfkmBsE38GF3geejx77tWxRyo0gP7I4SNir1XfKnvf1ank1Aph3VeFggvWBfZPnjxeJk+bmgBAAkprpMSk72ITJ09GUGWuGGHX5czr1CTSyTJi+LDouvd3FhIXsXXnziWxBSusvHFF/u7SxZ7ICr9otEDnSg3OLqaTI6sfli2LXvTZJ2ktDFlCMOCdjJvYldTadmUUwFlpvYef2lsruy+/mQSYMZNuej0yBQKJWTjeOWtX81m+g8/RKul96ABb7ne1h4oBzNapwHguXR2KJZ636Wbxu5KGbB35OX7sZNm8eWt56+23ymcbP4/e8iWpEJ+vq0Xcgc/T3jd12pSQJmFhhpHdg6CGjmpZMx8Mq8Fxns95S0DQB36xZe+29/oIlRIPx7985Y3ZswH0AeqUV8aMURvcPiD7VVQ+GDxbly1rk83mjJVYCdZHH3wcpyQbdfbM+fLl51+m386m02EjRsXxncmmcsN105JZVInAPEYQMKQtXDA/4ACgIRDJWk+dmqgc0Nu7f08uF5sDsLpj2/YyoJ9SjoDJIHBWAItL1T/I/KOXdlm33HprHEN378W6DXrcmLRB+BmMORyDcrRMi2Hl999/P/2+Pnv7TsxaF8Nspbzrop0TYcoS0q6uKKCLB2YmTZycYS+KaTAScFUJE8m6YM+yaOGi0jFkYCmtdUGn75fFVJkyBCsjWAfIaq9q7bFUuvN+FXxpJxNZm7moMzoVeBEAP+t/fk+07/9rRKyKVIfLCGgTUGnn6NVHmzkdVJrtAZs9Fy+kJF1Z9/oy7Ckg9Hdr3nm3/Of/9J/KzTffGkOgXWzPPrNKWNfm5HfCGoQ+dsDA/DMwy0ExXlpC0PNaUibQYRRl7N0Jo8IQZJNud/cVQB4a6CFDApTcK6Prv3Pmfj/Z/927rrRgyWIo1QPwvtd3MiyeKUrcH8wDavv27EnAy8g05V+VwK6wlZxMZk8Gcd78hQFolEtmkYEXILZcrsu5ODLgj4FldLy3oRPfoTqkP3nPbud0OfMmTbldFtGA3s9++vPoADATbvteBqWndAwdVhZfc22MAWfIOHVkwVd72ipRSwt09X2PHTMmSzJlE+1skJEGnAa01SWp9KzJjLEDS6+9JsBbxlwA46xUPRkuTpHuM+j+XkYMCKnn3Z5MqmCYYwIuarsRauAhcbASD/6dc+EgGTZ3BihqX5FwkaCow7ol+m1Plc9s5jPMMax+c3U5fPBgjJmqIlmm7z3d58vCxQvLxMkC3Z58V7MEEiAFbl966YUEL+xaLfOfzlJixh8IB/hk2mXP/a4ZsnqPu/p3slyK7QICyKTll2Z+BBTaP5rWMtl+WTl34v79vnOZM3tegNDu3XuS9CBHdI4MAAACj1tuuznP2jDTqar574C7QOeRR76aavIzv3+m/OLnPy3XXnd9ZIG+GhRnj4AhgIqOq2oCJhJMACXd0pYoKHaPwGutBtQFtIC3KrDAzT3KNvt970u3lyxacqVNxh1mR9NVV+V3K+HKxFRuZDEBUffkfAVYWl3IVShZeyozmtbStEBryc3iS4xRQzPDSW/NLALF/pmu+b4EfsOHZVBYVYpMAVV0TOsR+xhAPnHilfbjSvc+JiBWxtkdZ0/cwPby0QcfJEHDJ0m0oQHP3IcEnIBiyJC6u2jKlLTgaNtCXmGPDxkSyI8aYzj8cuwvX2Uepi4urW0kmeP5wiLYywGqhvX5K3bA38nQk8Ff/OKnybS6a0kHdr62I34a+WRj2B3n6tk6hgzNZwBI9Faboao68NCwAwouYn/S7jX8ysyS+wtbXWdn7qiZjfISWkO1k9VK+YjIvPvlGyzobdis9h84UFpKa97P/Qqg6TzdrgQLh3N3golmH5Xz4YvYIHZj9ZtvlUe++nAy83yC7yPvTXdC3WV1sD/QuS4VU3rJLghoBEknjp+8Up10Ts5dC/hbb61OAPLd73438yf8vL/TJsU/SapIPpIHf3wvdsu5c+YFUNHdBJF9zm5YKtzHjx+JzQfSm4Wi7DBwzieRHe9KJtl1ySGJGDqq/dDf889vvFn3nWnfRwbg/LTVbty0Kd81b96cBB12WtFlwQt7DUyOGzehVs77MHANyr34fcvJEczQkUWL/l+i7jPKz/M8D/wzmAEw6L03opNEIQCCAKvYRUoUKVHFsq3YshNvHCdOPmc/7tn9kJyT3ezJObuxImcdy44kWrEosYq9ohAgQRSikCAAovc+MwCm7vldz7wIfHxEEjP///s+z12uu133ity1e1M10ZavS0Mgdh4JUZZvavmZULrsv7t8PnZAhbLO5KIDtlqgAlXfvXPn9jJj+uzohBlC8iTIFVSSa/fheZw9udq6RVvk4lQDZO07rmKe7I5MSEzXoMKi6Lbca2Z+Fy8uc+bOzrORG3ckICODfDvsJuHAd2CCNSYhsBSY0R2VEK0VQ9vbytq162LjnM+iBYuKuRcyxr6TbfZNJcc7YhPbue3T4IbMqndeTeKXbuu6OXH8VGyj5HHYF7WFDWlL4j4JvpMnc/98AVlz376LbAD8absdfG6ziYJKszxTp9nzVSnAfS/sh6Es+E3bWFdXbI+VEL39tZMq83H4OvsrM2DdUTMQv+pPw1Lo3yVv2YI6R9Of3xk5dlQ6cPhZv8/OIvFxvp63IR2D2fye54LN/QzsK+GSWZ/+mvz23+lWAt/BBabYmP2ezgZjEBK+Ejr/+I//o5w4VpPcdvUJcBK0j0UIg7VvSJ4HG+badWuC/5E41L08HSlE/OM//rp8dch+vEo2UruDVPWOlYMHj5Tvf//Z0nL6yCcDGzdtLB9t3pyLWXzr0rL0ttsiVATWpai0EDihgmoIIaM0om0LIZUyHYLKBKO1dcvWMnly3TFw/uyFsu2TbeXT7TvKsGEjysLFS5KtPX/pYkC7F7tz7Z2h6QxzSnt7WbN6dZk6pRrkkydPR9E5Tf2aLomxQDeH31/51CUT+NkzZmcni2EtkXkGIftrxKvf9VpnR1m8YEEMBjAtu11a2xKtKv0R+OPHj2bA2VDb8OE1oJg9a27aExhZwMDsyMVL5zO8KiJXgQFEGQBb4mWGOXEZSVl6hgWPuJ0KMtwWclHk7LsYNz67eSj/rNnTy6Qp4wcj3gsxnN7b7A0h5Tj9qWx1dccBYXTpHK4sD8cwYULdIEzQOHkAMXSPo0YlyKGU2lqAbn/SpjjIdqQiRHm076nsOTuurvL+dwWMUCwZRVU4NLl617XuvfDCi+V//OrXYbgxbE3gtAIePno8YGD2bOAEdfTV7BwgQwJIvkNg504YLUADZeHCBYuiZMA1xXemKj/e17llSHEIise+vJdAW0uB32H43H/N8tft74CRSmWWhY2vC17dGYDi8zyvSgbgIRBAf2k+Iz2eLS01ywH8oXQcMaK2SV5nEOq8GqX0LO4pmYghrWlf8+90pmGSko3gGGTZPAe5AoIPHTyQd/LvDKW/e/LJJ7PFPluix40rc+fMiWMXLGg5WLB4Se7x8y/2VMM+blyCHOf31aEDOQsgCRuR4FuQsuTWpeVnP/tZAkesepbJaaFpKFCdB1pNwbifcf6ZOdqzNzotM87IM7aComYTfc26z8j3AF6ybM3uFXfm7Px8HU41y9ORIWBG2Xc4f6wyKsl+hhP2/d96+pm0mAistZ5JUGgbIlNbN29J9hnIq1nr/iRNli2/vRw/ZQv8kei7ikuzO8RZ6If2s0BkmPpOnkwwKoPlHNkcgMe5C4geefTRZB3ZQ8kD991sLCcX3kumVluf7C9bpZpBXzDBBTh230h2HvCYNWtuGTG8vezbx75OHqT3tQV6Rr77vXffKWPHj4nt8Hvshn1OPgcAWLZ8WeYXVHgBst/+5tdlxsxZAVxNi4f3CXuktl2DsUuXBmAIIrbv2B794FQ5GXrUVB6BjfMXOstT33w08iMZI4AEXlQ/3C/WMG3HYVsb3OGhnQ1IEEj5LL+r6uSstny0OS0VbMd3vvNsACYAjoyBnQtLWGOLhgwpS5csyd0DrqlAd17NEufMLw6y+/j7sLKdP58F0iquHB3WRO0qnKU2UHKhDQigzQLPzACNDqsmXcpSyNiLr8r2bR8niMLGJfhPq9iX+xPofbZrd2R13fp1sclakb2fio+gn3mWvJCN12LpvdCe1sSLKuSlgF4yN3nipDyLqgqA5m60TGGV5N8ahx6637GV7pcOaXtkCwFDumX/U209/qosTovVorqIElPd1ClZxQAU80+CCX7SMzZD8e5EAoMMppo4ps7aIJWg485xxqyZsZv+sINmJ/yehKdgW4Vrf6jpr5Tenv7IgNk/74pEQssLf3Lq9IkA0AcfeijDzOQpi0QvO5czgyQ67dnH5XnJZ0PR/OmnO5PYvHv92tjHuj9uRs5W9aa2/dQWU8xzgLGg17/zXe3DR5bnf/N8/Mv3vvfdzBW8/dbr5dBXh1LBErxKyKj0VtKAmTf3+UiynDh2PFX2hlGQbaQ3p04i2TkX3+pstBzfXLDY3x/9E0TxPap1fKvWdRjCHU6ZPLXs3LmrHPpKm/HM0tV1NUGbd+FPzIUIeASsdF9123yfKragzHzMxAl1RQamTc+QuTOg+Lr5M6ync1J9ESALRiTXrndWCnfMZrpvVEwQSMyaNaMsXbIoayGaXTTOkK7R0dqtUysJ/PG0KTPScmmmsFmaCo8hxSAH7DoZp18qN3euuTM4y3Pv2P5JOXRQJ8Ts2Gh4r84Lt90kPfC87ir7pFA2n7FeoyYVEVTw03SmsopdyXM2BDHuQbvizNkzkny+0V0pvN33vDlzI991r16JLNIh99gsq++8crX0h2UYO9mQMmrsmDJh0sRy/UZX2f/5l8Ev8J1nVFFQdZNQoUc+T5BnllwwVwlhEC3ckllN/i2L7yfUBfe7du8MJvvBD35wcw1Cs7xdEYL9MutWl8kPS/Wu3//11y4rNoFNhm2aWWu6xd42S7RTCZ8zJ91FEjfILwRp13sqey78KGgVWFTiiUoG4/fgPYEcn81Ps6GSKfzP9JnTUw1S4VGh7r5xPR0S2hPFEJUca0TuVkUH9bOupr37Pi/vvPV2SByaFkZJEp/Pp8HucJYWTIRKjz/+SN5bFxU5N+Pz1aGj5flfPx/CM7M6nrXOb3WWgwf3p9XTTFXLpdOfDRBghoMwtY8aWcaMG5uhSZS6ekUxQXAGrQO1csHRc5zKazIGDJU/Lp7AVYrJYVEe9TWG55133ivnzl8sc265JcOC2mea/QwWXDqcTZs2BMw9cP8Dqep4JgAQMADGHrj/azGqwLGhLf2iNrJrV6O02n9+9+rL6V9/6qmn84zaDfT7cnKyjd988sk4poOHDpX/+H/9n2X1XXelvUwvsxL8+++/U44fO5qy+IIFS3JgqOs+3/d59h+svGNlwHtP740MO2mDCVBvq4wSABfh+OTjrcn0UHpzA5RS8KR/+JOPt5X/+l9/GoBMGGUpGCM7fJbcilGjJ/SM2NxCoTwwkMwuggIZBo6eQoqMAStAhnI7d84XJztH59LTvhXqxXMBtbYd2zbrewWvzfLDZhCdsQfAZZumTJ9a27suXUqGc1h7LRsTMpkHTvzk8dovj1FvwwcbEllTeO/LyCtppvIj+Bhb2yuAIAEEB/DSSy8mKOB4ReEU13lqkeJIZFmAEu9Xje2JOHxGVLYX8GBgPb//zsBQegbN3TGiFNZ3kF1OnwG59777AtrS+jRkSF16ajfGmDH5XyCR4ZAlW7liZUC6pViMBppHyii49H0HDti1Mz/VA7ucBD+UFLML8Of5GESyHK79oW2DrEMdcR4At2wWAOFsZdKUwDHfeU8G0p0AlYy0ErR7OWJGZeLE9FafOn0yznG+IeTM/BwoJ08odfcnKAAYLGnTx33LwoXl5ZdfGnR8Y9PuOGVSdRyehaMdOaICebJO37VDcbLaF4AymSZO1B1qNdBCCDQ742xcvo7ivLZQMNJ0URAHGKpUOT+gi7zpS2b4s5Pp0IHYH5nE9957P/L8L//Fvyoz4kB6srgWlSdQYHP5h++/n2DCe3Ja4wfb/7SXarfxPZ6XQf/yiy+Sdfonf/xH2Wcg8EQzbK4DsGKQ3b9nrQCsbrkGAukb9jC6JABtH24/Rx3G9LtkyjnISqtAkl3Z/Tzz7j35HA5EsCRjP3H85ICpOvDcH2CshUKful54soCxUMUaUOOogUfyBjT673VPTF+AMIY0Tugb33wqz+ZZJBS8i/dwL8C75wX+ERJo2wBEKqV5paulD0DniROny623LkrwVunMpw8O5/fGrh06cCDPxb6x0yFLGehPwstMpX/3rmyqrDidZLckirCnISchM2SCrgKs3iVAZ9jQzHzs3fNZ3tVSRL3cNcFSKwQ+y93KsrMzK1evznM0bEJ227BvgLtuAHtkKpNofwIzgfyIdj3nx5IsIrtsyYnjR0M7K7BAQe6/sSvsqE4El7tq1coAVt+L9p1cYGTUQqP9EqEIpkY6K1hSodQ2qzWrWThrxxYyAQsNK33wkMFdF5cr01dXV6o6ghAZanomQeXOyKOsLkCmYsA2utdZs+eUaVOnp5U6dr2rKy1ai7LkE11zDTQkF7wvcE/mfQdQSOY9p0W/qlB8GrsGFKV1u7cvoEN2nk9im83n8QUGhgNUr3Yk8OR3gVFtX8g+2PbOa51l8+aNGTgHnMxoselNFV4Cwv2xq2waR4A62/vv2LFrMGiZOUiycDnnwE43lV9BWdimOruyCNt9Cy7CDNnSlrtbsXxFOX/hbLl0GYHE5ZyDwNyzq5bRLxUMIBRgImc6RfgK96/KmFnOpZgN55dNGzfEt5Jh86z0sjLYjgjA8mxk2u/G7q9anZZkw9PkmT0B+OAliWNETAISP+tzMLqxuU0ygDxhCqTXkiYhOTlxMokayVLBoLvwTLpN1qy9M7twVKf9HP9B13fv2j0IbEcnCDIvKJmiCrRw4bzMMzYzp/Sq8Y8NQQbA6mxVwTFNwj7Aqffh64Hp7Olqb48NgdEWDo4ruHPJGh0HksoCH7ZEglOLvP1JP/rRH5eVK1dEXj0TeZd0fevNNxIAS4CsWnVn+eijTfled6KzxGdLakkQpS14v06gGVmYff7i2eoj7Ww6ezZgXhWdzNYlljciW86avlu+fenCxZwxGTfWIZmxY+enYWHEWGnHFp3H6AiP6EiQFELd7d7rzr7Kkso2sl1wCVn3+55FZengoS+Dsa1TAJ4ergAAIABJREFUoDeCNnZIlZRtV4mS1Ee2VBnVOsukKZYlT4ndhSPQS+vcYM/YW/6AXxL41BnD3jJrxvS09LJfZMXfX+2qhDjOmk0l883cqA4XNlhnkfEMfgTGd2fZd3j5Sp7DXQteyQebqTrlndNqHKKUtmCCa13XM4988dLlzHBt/3RH5E+gg6DMCIfvhtc9j2BRcuKRRx8pd9+zLt8j8eVnPMfOHbvL22+9EzuLpdUZm73zvvv27S5/+qf/LEnflnPHtw/Ufsk6U9NXBkpvf903Qnj9ENDGsFmsB5ARBn8PxAKl/h4tckphA2imtV8MrdzfbcMC7oGWj7d+UnotyTp2vCxbuSID6h5YtoLB2bP3s0SJ2oOW3Xb7oDHfXzZt3hhHd8cdqwNQGfADhw4k6HFZDBsQL8NrgNVwn8s1bKZEiO7YrMPUyZPL7bYKDx0WI/K7118r8xcuinOn2LIxBw9+mecaNXpsWE3Q2XqfA18eSBaagl24ZKBsRIbX7rxzTaJ15UdBB057wmJbvNkQwqEsqUSNnQsVHupFFMhml5plfkDLQw8/UG5fdmsAs3cEPAixrJ1qBZANDBHS0WPGpYTOMAMIAIQgyDb1p576VgAB40dJnYUSNyeC7lC7jFkkVH4cBaWsW4aHpKWLgsrEzbllbhQIaEIKwZCfO382lRwAHPg162PjObYL72Po7IUXXihXr3Ym6yQStxAVGHXuAlIATA86QE+Jc+fz5uV9CTzg5X05mt179qT9i4w15WrfLatRmfQ6A3YEoQADoEihvQMHx/hT+LS9tbVlISdDwhDqp5aZaJYjNkN6notCybjLTK1ftz5KBzgvmD+/DGRPVG09MwCnekZZtWrWoUHBwfUsQwOCVAHGj5+U7KqMbILRBx+KI1dVqhmTUQFHggp02ZwCIwA4cwKeTaVAJplDYGCu3biWLFMdgtX6N6ssXbgog8AGIM+ekeWw2d7y1mkJYGT8DXEBaZXKuL90dtSlp0A/UApkW+Lld2bOnBYihoY9rrZqtSbJEBAwjEPGgHc5MuF+BRYyRPv27Unwop2GnttAL4HQOqQloA/QkT2VqfI7nvXchXNlynQMad1l69ZPcsZ/8P3fj23Sc7t3777Iv1a52TPnhOTD2QGHyuTzbpkfBwls0Y3G+ErcaL+5fPli+ef/4s/L22+9XbZs2RyAqHXLbiyAXjXYzJY7AugZbs6FE3TPABqH5L8z4lo4vIP/5s6dTZ1FWpPAwM/s2vXZzRkiZ64aN7JdtnPC4N6rnho0YbZUlh89KuQvS25bnOz6goULkjTSAgeUsgN0FRBhN8imwNX3A+jkQDDlZ1UJ/KEnKu5atZwpPffutTI6LLpI/+IAJ9S2RPdBljlWf1QitOG66/x3FNX7v4jeeV8gQlVeEgM9rSBWi5zn8H5sDNukNcdgal282RcSFb9L52SJnW2zsf3K5Uvla197OJV2Abmede/JDrsvrYgy49duXM896BAA6JPVvfW2vCPQDqjKjLP1KnUAp2qSma1m0TDdGNrWmiSD89AOCGAB1BX0Do99Yp+BZrs46Ar99syPPf5YZHDjpk0JDCq1OL1CzT07bVPueO++vWXLxo0BC1owBRnuUOWptobVmZy+vu4EsewWX6xiRc8Fnf6waWy7gM7zaUES7AtqtJRkqeL5s9mJRDe1LTk3z0uf6Dd7Q6fTztLfnyRENs8PUuTyHwIdRA6e0d/bWwdISVIJjCRI3E9d9nwxySTPhUDGvVq2TT+uXe8MEYOqMtvRVPH8rN8lX0C+oI/NZw8FRRIm3pXf0I7SsLR6/tq6Nizvo8rEFwpyJBXJHRIHGAFDqOCF3fnd717JriS21Hn4Hbpu3xQ5XbBgcebUvAsfBzfwn87eH3cEdDqzTZs2Jajz7OYtnaFqMTsAHwjaf/ub3yZY85533bU+HRyAHDsAoJmtnTS5tmKqZAK1CAXIN8p8gaAFvyrdQKz5BpnyLLLt7k6C0/tni32WLWPY6iy3zLsl9NnHTxzLfkK+mZ0VjJw+VVsGBWQqQnCS5Nmxo4fLoiULkmzhc82TsQPurEka1uSr1r4TuZtgnqFt0bNTpzGRDkuyxzNILIUUChFNWAy1e9V7gteyrmNEe56bn/N3RilUCrNvDFPblUs5O22k7LKWcTbJ/bNFdM/dZzfYlKnRfTpFTlRhW4cOyczkjNkz4kO988nj2tYOxq+5z/gy6zwuX07ACau0oJdOJag7iV/+/fS50+Wdd98unVc70zUkobJn755UmgRblY2ztxw/cTxYGTaEP/hs96F44LnonaDbnBd77x3JovNwlnVf243cs3vRJdQEae4XkJ9jcb1Z7p7u6D28xU8IBGrr7EACLX/oK6OlisNuS2JkjmgounRz36Nqy9n16zmfyoxmLB+Wb00F1tkJdOiq3XCdHRLKPcGoAlo+o7K2VcKJ2uZWW+Sw0oVS+ho/ej6Ji/fefb+cOH4yZ1bnzbsS+KkyWqVAH72f/VuPPPJwmTuvJhH4K37ROMgrL71SPvlkW7l27UaYMbUxC3TZFkREP/6TPy2LFi4sLaeOfjJQZzCGVga1wQhOVlBGmsET0fXKVA6WRRleD9AcIoXxkoCEoIBRGd4+cjAo4mSvhRd7y0dbS9e16+X4yVNlxR13JDAwm6Ca8uQ3vhHGnfc/eC8ZCQZOmbNpAXv3vfcykPvMM9/OAJ9hp/MXz8ehY6a69+5700fPIL755lvl448/Ko889FgWcLk8lQgZ7uNHDX2PC23j6LFjysEDX5XfvfZqMnJAwtgxY+IoVR4YI600hqa/Ong4TlzZvG+g7magPIKyUYa7p00JcNRDC2zv3LEzLQgEUGZJVn39+upotW9t+HBjQBoDCBTKBNx97/pQ57UNtZdkeNriDC8CU7JyIRIQrV9R3mXcRybwSf9sOyejBeBkQLLno3x6zwkq+txk/WbNrvtH0AbPnTs4ZHs22Qj3S5AZKYZv7HgDewM5OyAIKBrShpIQlWCdFZGJxgJj14Cs2dkz58KopsXIrI42Bb9vSV+lFC4RQoYNTbaZL4DUuTaUxTJQHCjyg1OnTye4aBj2GDGKQZkEoUrTALM5AjLMWTSDdkCuxZ8MqWeVXXa3FIH8Aj+CdfJbNyxfiMJyMP709/alwigDBxwIyGRQzl+Q8alZau0DAKuKnIwq41bJCfanlMshqKAxAMAggPjGm6/HmDTDlZV4Y26CRsvyyCeQIHurEuHflbcrhW3PTU56LU0yTMCYMzXzMc5M2ew5ceJNtathRCRr9913b2kdOjTvT3fIuMocYBeGuRkoOEclsPeZaCyBR86EUxDsyaAZdGb86a8gScsDg+13fIb/5t4NqZMPsuWsnCfHYqeVoIZcAHwMnDvy34a2D09GEEU6uVtzx6oES0BtM1uEzlhLzJuvvzHYKnAywd/DjzwauyTZcfHypbJzx/bof7KdEyam1fYb3/xmGLq0xrmXurB3XGQKEFLB45yff/7X0TFBt8BK6wXH4w9g0Qz9ChromGxpgNa4cXFgzQJZrQeCFHIrseF5Fi1cElmUUfRuqqA+j86rxgpWEVMoyet/5GQ4SLqtMk1ngGEyJWAwA0O/JRDc49atWxNkCbbcHUfObmqbQAJy48a19O37We9CHshfmCFtgFch6+3NvIWgq6luAT01KJ5Tem5015mGL75I66+A0NJR8oL4gXw7YxV1AEdwoTXj/fffLzt2fJoAGUAZN25igoFmiWIIUgzfz5xZzpw5WUaPGpuA2szj0WNHcm7kVT+9Z6XPXx78MmerSgYESDaldz3gr862WcbnewREKj26FeiYn6fPEhqqi3XXxcmy/dNt2fGlCuv8VJl0IagEqqqimPWzddnvuDJx0oTYsc92fxZbIzDKwt/BpaFpk2wfEZ07sH9/mDLJMH1l6zKv1GPLt0WJy8qevTvL1CnTM78ji71506Y66H7rbflfNhyAZFfZxQ0bNkT+BLeAkqSdZ/PcEhtk2nsCqgADeykAri1JVxNQeX4tifQsswSqeekCOBJSC8/ywAMPRlYQAfADklkqCOygzwNsQsnbXklz7FLR/68dDqOdwBbWYP/r73TEd7lHNioMT6NHJwnnj+f0x/NL1jhbFWr07KqCaJKvX1fFqpVdSwQb8gz360752Dnz6M3pVKLvWmuBpIHyWrVF26+dTLVkwcLFZemSpQm62Gvyr/0oi5JnzkhlQScHALrt023RHQG8syIr2t/Yaq2r5mxViti8ZhGx+8Pyp32Tv5VcMQwOFwBqdshJGLGxGFjdbdM6rV3ni8/3h/F28uRp0T13iokLqYmg1GwWv5c2pNbWcuz4kbT8wCJ8PnnPrN68+alICkTrHEZvdEOGnu0Q6NB3lSttst5PYC/RqeqFARej1q6du+qS1FOnQvkrcJPMMivM9yQ5oDthzJjIQ53VGFufMRXaa7k3PtRzkKGGzEKgxO86T9Ue5xXimLTfj0+ClD3ALEa3BZGezX3DSnxcT19PqmJzb5lbdmzfUTtdpkxNMpltwIYI76rksKPo1cnWsLahSXIIcCWXtJ2FtXLn9sw3uUfjCIe/0uXSOpg0sn6jK88LV/AF8KAqj5ZqiYK+fgmdA0moIMSQyJLAaVrFEPMIpNkceFl1U8CkqiRJK3HMF/hudpVskC3vBbv5vbq35n/OXdP3ho2MbXcHAiRdI0OHDom9oAcSJGyns3Z37AdMxPfzUYKM2LWxYxOMoAf3d7q76lxfJbzycydOHi8Dff2ZZRUwSda2trSluvO7371Wnn/+N7GHWkz93bDhI3PvAv1UYWJXR8eXPvzIwzcXoNZ5bHPwh8rP/vZnkd+GgU1SIzsIj1mv0pnkkg6CltMntg0okxFgRrn2mDJCraVl8EDCJtZ9LU6laRvgHB2Ww21+XgZGkCPzYANvA7AMB77/3nvJfk+fPqt8umNXpSZuaw1D2cRJ48sf/OEfpj3F8jdgde1d69K+xvBxxi+9/GIi3NWrVgdgyTTd6L6erCx+cWV4jpahfvHFF8uO7dvKE49/IwYRkwSFldkQFGGe+dbT344h2bLl4/LCyy9EkLUeUEAtBwC8LA6DgFGqbrfeGcViNARd3ptkjRk9KqxUHJionkArA8vsGI5rGdJaZs2cVZee2VXSjfr3aIaIbTyXkUF/e+e6O8vsOcqseMj7kjkEvnxJ40yx2gE9Bo1FyemjtnNnYCBVE0bO7zZnD5S4I4FhMi0DlfPcn2RV2pEN9Oaf3W0MxDBtOXUwujL41LZEQ/ii9xs9Pa755tKoXstFh7aXSxcul3fffre88vJLqbJgGTL7gXmI8qOhTdl892dxLKpiHLq/Y2Rq1u5yhJ2id3Z1pdrEqYwaa9ne6byLALNpxRAAkBc7IVBXA2reQUCid5eD1SIiW+T+GS3sSmQdcM18zNE6hM3QcOC17a+nDB/WnmqI4FBVi5FmQDZv+jitVu7auwBUlW6xMiB5Rk6dA89C0YGBKB7lp9RIARhqcuLzPMvtty1LP6kM5MlTFojOy/d6DsEAwyl40Y4ASJJT4AKAkXkEGG7c6EmrnDIz/ZT51V+sdMwQ+YxHH3skwN332r3wwQfv5VwBAxm0ymLWmp722sKyPzM55Fd1q1kACJRw+vqvvzp8pDz88IPl1tuWJBgRCPlu1dwjX9WWF++iH17rjuDpkYcfKZcuXxisno7K+549dyYZ0iGDrUtaWLSiDQ8Aq+0b9Aaw0NrGuL/z1lvRuzjhi5eSMHH/bcPaypnMGH4eGTfI750Fx+5KJhijmjYurStsBOcDQKgcA9KAz7lzFyOfbIMMsTklGVznC5AxqpjnyIGECONKV7UleGfATAsU0Mgx1ra+62nH8nuVTWl2gjRA1+AtUgPPjLiB7u/evStyRR9lmgFXIBCAAkDIgGBHAsK7cXSSI+6SLvl79u9b33om4M57jhgxrNxyy8I4Ts+jBcX5elfgbs/e3XH206bOSOYSIP/ywIEw2GmtFaiaFwMkOXT6jIkSKAGkBByWmGoPeeGF38bpYhe6denS8nd/97eRWednaZxWOdm4gJ8pANqoVNiAkM0fbQxZAYZLgark2N69lYULqKGDaZEdMTTnI2igM5X57Ux0WkAUwoCDB6N/knL+DlClQ85aNnX23Dnxf4IZ1YOZM2aEWMQ5h6Qhg/zHEywCiKp7quaAuLkcgocKG700hxtSh5YKPAAx36HyTsYFdTNnzEoCwz2RgYZkxKwAu9jaZrFfpcgmP9s/rSQEKgfe9aJ5rxC0tKUtcsf2uruNn6Hr3u2227378AScTWsKmQFy+JAm+8vusgNskZbLn/3svwU4Sri0jxxezpw9nUpgrSTOTAJAxY6NlajwOwCK4BswpiuCYH712We/Gxv905/+JDavVmnqVnZnB6xnqHyxgfv5N3f78FM6IwBhZy2QOXb8eBk3YWJYJK2LkN1ffvvyyIhzoydAXQhmxozJvwOuAgDA69yFi+WJJ58od65eXbo6rybIY4slDlR12BYNLJISsv4+yxlrXbWEnIxqNeKDnNlvX3oh2EMFkx9xh2mjP2otQmu5eJF81areXWvvyj+7BzaSzYCB2Lgk2YYPr/MVg8xdmGB9p8/nt8ih/XRXr14ry25fmooK4O/s6e1ne/fEPwt8VXsvnDtXvvwcscJAefIbT8avS4BiaROgsYmCMQELf82/aVW+ePVyMEmWxo4cmZ/z/M4C/bdWUJiML2BfYCMVonTVtGsXvFwuXbTPpCSQYQ/ZHbLJbtM7AR3bKVEJtKOGtsPQ2WCMZAMkuVVd3GHwisArlYkSuWpauWE6tuuWefPKzOkzgm/4QL7dfB2scuLUicws1cW/iLNWxzaQETpJR7Sc/vzv/z5dLwhTdBFJzEnW0WG20ntgaDSz6l5UQuiA2TRnFSazgYFy+VJlqmMD+Eo6Qu/vuuvO8sx3ni7Dhw9NoOD+nXNIrUpLwPtf//S/lCeeeCrJoyxGv3gpwY2AXYKptW1IdBW1e2bEs2fLrFXdBejM02Vx+XLsqHOAB7VJ111vYwereqeCgRAPSXQ4w9B4t7VWNr3sw6ytzYJYuIhshSRgSGvZ/NGmJPZnTpuRdnn09mTNnkvPqAXx0sUrqfD39PYl4Xv1skXvV8p7776bJAXSB9UiVe5Zc+bnblWHEcMsWLQg/AB3rFxR7rnvniS/EA6wBXzlL3/+XFg3G7IdcjZ12vS0yJKxur9rRRJtLYcPbRx47933AlCydPCee3K5qKRlXAJzB2pkP3rs2FrSGoz6fLGsclMR8sAG5cySeBClKsasVjA+TIVhyZLbysfbdqSdQ++lz0dGIGITIB0+Yt/G6LqRvqszPO+33qbdyoKrSQFuwANHgiOeQTUI5SK128i8ckofbviwPHDvfTlELSdh67pxIwatLr5anDaYazfqHpz0rmM+6tfKUwexBAfaMupOnbpxloMDHOuAlZa3kVGS0SNHlq7rXQlisuyztz+HbXFWMoJD2yMklEiWRfkOa5Sh4MwErV5V7r737tCBimLPnj1dOrosnLMoctig0kwqw4eOSA8zMApAcsgAtKqYn3deBL0Z7g6L2uAgaQKe7t66M6m/Do2K5CkTx1uDncrCxhGNHNle2b0GmdfMphB2LDwUIPMJ17oCIgZ6+jPLtGXzltCJAhIEzfMxxiLrKZMnl7feeitA0e/WtrGZAQD6xgW1gArD2mTDtbkwurPmWtJlZuRslFSmWvaAgwy7R3d3KB4ptmfX6sFQApaG4oC22n97oXT3oFHsSDsj0OAeGTHBk0yWDJHgdM7s2QE2MkRNltJZbtr4USgyVel8ft3105KMPmf7ud75MJ5hYZkTWZEh9Yx+BrhhUDhLRlLlo30YZqiZMZISA7JM5qLo0LZtW+uOiBnTIvcyYaGa7ukux45atHa+zJ6NJONI+WznZ4MsTOcj7+5YkGJHiPO1u4NhE7TXNpESYNfQ0rp7YOXWJbfHAG/cuDlBHiOunUh5vJauJ6RiVTeYnyrr1q0py1cuL++9905aVwQuvT0DZf8XB5Lla3qwyZhqjYV9HR1XYlQXLVpQblt2W1qK0I7PmjOv/OEf/pNU4jjN7mvX4iiAhDowfyYGUSJE1m3rx1vijGTMvQc9PoF5Jwtla8aLU8rwvr7iK1dCREKWzAyt04pz5WqAh/PgmOpeppHlnXfevUlu4Q6ABbJLJuqyxe5UKJyRuyVHjL3vknCwm0OQyzkIKOruj1vi5PXpC8o4sEqlW1ud2DcDywC6IM7vC0K9mzvREtME07Ka5Dz2cdLkJHvqUsETcWoCTvNIPhO7I7lxf4ae6X3tGb+Wc/Vs2mG8x77P9+ZMvtx/IDoCpADbsYHOfWhb5irJLjn2Hs0OMg5SAKJVDkh95+2383sCLcG6XT90FkCTHJBlD+PTxEl1cbLAZvltIeHY/NGGBN3kV2ZdxY0esemqXhz8kNaWzA+qirAbKnpk3XmwQZ6BfLz/7jvRWY5bNl3LWxYGZ9/MrNgTFT/37k9aTTq6ysYNGyI/9Is9d8cAnmp03bNR53CyR+laZxk6vM5beB4/6w7YRIEHpi7AkmwAHIKFaofrIkGfC0QKXC5cPB1/5R3s7QAKZWU5ey2v2rvdn2BA0FjblhAImJ/DqNRXe/j7+wOEnZnKPztHBtyJ7G4SnGPG5lzZZv/dXIVWL3d99MSR+EPVQlVyVWdBPGWRDAQ0gZmqH8OS2WYTya57Jk8CNPM57O9DDz0SoCpQ8Pf0k90kS2S3oSIWhAnQsgPklvn5fBX+GbNmlfm3LCjDh7aVN954o6xfuz6Jmt17dud5mjlBMuk96XPb8LYkFu5YvSa2dc0qrIR1J1EAmCXRp05HBsmKSh75koitvmxJ7lRQBsCqtrK7b7z1RnwReXdG3kcQ/9ln+0pn5/Wy6o5lqdBJcP7B7/9+5Ae9fu5i+PAaQFy/dnNPkCSmGbfHvv5o5qQl/yQE2VSVYd0czS42wBWmYGskbQ4fPxqiAecVumcMlNeuJ8m1dOmSfBf/pttA4EnWzGxqWWL72GPYb9LUKSHkEQTytatXr4r9ZSMOHjoYEp57770vxD8qzGzZ3t37Yi8wB/Ah9p9oAxW4zpkzq3x1+HBmbdGha6GEqbSKCnL8//LldaExuyWRTa+cs4QNjMdWqYx6Xs8BJLOVjz1W5w61Ow309ZVhbW155iZpQ6/MY13rvp6KUiUnmpmqn5ml2uUyK0mK2lJnwL8vS+ExCEr4CGrIOzsnINBCym9LXLlvZBj8AT1XhYZj6S0bJAlBb1WAJb0XL55fvv+D7yUBcfUqspI6BjFX54Q25ItXym9+83yZN3dBKkfGHNh+P6+tzdL2seNGx/dev9ZT5i+YHzliB+tMUGUc42fZGZUkydpmng2+U2GCsZt5wRV3rIjdIGPsr/tkL+gwnKfLyfvA8ewJshc4SKsi27L8tpWlv683/lSrmgDduVztuFy6Oq+HiACmmDxJu/pX5d1338uMqGQJ3dRm39s3UEaOGZ/EkSr+1GmT8znOfN36u8rkMNf1l7YhsF5PaWsdnhUB7IP/XufZlpep06eXV3/3au5Jgu6pp54q//v/9n+UljOntg+8+cYb5f33342xlEV08SJi3X0OYER7be+xA4dSqDToOayUhHVDuX8WVOiVYzwdqAcAkmUtldUd5MyZc8tnu/elV5EAG1J76umn4hDwx6MSJSyEiMHAREVB/TNBAHbQXhs2PmNZ3KhREUoXH5po/OetrfkuLU/AkOeLkTx5KoGZgI6SeO/J02dEGX1+HbKakEBCxJwgYfD/w4l+5XJlH7tW+8QZ6iysGzUqh8wZywKkXWLEqPzd9u07InBajCZPmhKnJYMA+PzquV+ll1MW3ozPfV+7P3zqWLPsHUFGMGUK56/dzRLD3jJ18tSwX4iosyn7ytW0X4VZ7Ma1BFdmDmT9GQcX3mTPGBkDe74b4Eir0LlzFeAw1ONxk3eV06dtpb0RDn5nVx3ltbSyqf519/VmYNw5+4zQ2J69EOPaPlSv5kD56KMtAViemQEAFCgJp8hQNG0lBN0/A93AGqAGZOr954Bvu5VBuJKsjEyKlhvvBmQCRw0RBocAcHA6SryCVffAQHt+rDDa/Ay7uWvOhnL4HMZa+5D3aeZ5QqFoazJu+8Fql3eVPZg8ZVo+1+cBmQw0Z4gwA9DXGoItRGmcwSU7DA2ZcSd1k/qVLIJkbPQkm28SdDII2hgSrA0ZkoDfXEmAa1iUFsQYATz0x3uTSYbrN7/5dRnWVlswESRstyfjakeelfHSsrF+/fpQQzPUgE3Njo1K5kzFNXre1x+j5CwNc4Ywoa8vehKihMG+aw4viz/n08/zmdPbvh2N/KXMo2ll1GZhXoaxU3XJkrpDB3PWvT2C6p4ESE8++UQczG9f+G05dPhIZGDdnYb5++KYBSQMvq3dHKxK5X333psMHl2X2a1g62pkVaAj6HUuft9dq4RMmDg+mdcGbGjDEVCQFca9MhEOhGhE2wM6TL/r78ipKgO989zAmnORJBJcCQRUuSzKbOZHBBgTJ06OzHJ8yUDHwR+PwydP7I7PV7XyHeyYZ0W1bmgfCDUzpw3PuakwG9J8/fXXY8f8PsBGrtavv+dmBhhw5qzNGjojWSVzjbKK/jT7mBpCAnZgoLQkwFb1ppNvvvFWgBR9ApIBPs9q+ayBXkGaYFfyiM2UTGhssDPxfVq96JG2YyD43/+7f5cZrwq+5sduaPf0boKFM2fOJRiXySQT9Cr99P2VGII9cQ/O0zsITidMnpiAwc+5L88j6cXRm5NT7Th98mT5kz/5p5Hr5577RcBJevInT87sAh2RTGCr+Z20G7WPLC+//HLo/z2joJN/FPQD5hIqzc6WUEUPHZKEoJZh52ro2M9bdQCc1fnDVfnOLCI8eLCuE2gdkvOma4888lihvFLbAAAgAElEQVTA7ocb3i3d1+tqAGfJfnoGFbC01vb0xl9v2LihLF60JGcaooiDB5PsquxLdlHdkgqFf/Zc2nSbAIMNUS3gB/j/hn1SdRWwAdqwMkk4mdOUiTdr6/zpo2cyZ9lU/gHYSuZxJW1bTQsMG+S7BGDaVbxzQ2eupVHyVCu3irq9F2Rbu9zKlasSEJMN/tbOttHm7To7y41r19IqOXXStDzH0TBX2m02I/fDPsXHnT9fRo4eEbl45tnvJhhesez2AFjtqQIyPnH16jvzv6++/GruSPeI4EI7l44LdhIFrgSdhIOlmcNHjkhgCLSxj+TOHSJgsn9PN4LknvP7i7/4l2lpZy8IrRZZmIbMmhVrlvP+63/9b0pprS2tgrMQAl0Gis+nk2X57StCbqCiY+GtAIvvnDv/lsylCRzIUvf1G2XmtOlpI5WEYGv4QlVYv0O+JZpPnTyRs1Bt+/azz8a3wxvabT2THUH8kPviN5y11n+MWzpf6Nfvfve70tV5LW3Ks2fPDUg1IyoR+OCDX0ubZvyNtthQINfAgJyw2QAt28dWV4bSbbGl2uSil9Onp6JKdpyXM5Ggol/u1c8fP3KkLFywILjg008/yefwl763u78nAe5jjz4ezLX/8/2ZWfIdzpnt0h7/yMOPxqe6IwkHuFH133fQDfZN5cBnkyP36ByHDxsRny9QJdtaM+FU76qN2POreNP/Kx2IoBaVrq4rZe+e3ZHVp771VHDD1St1R6EZ5988/+v4X90EEuHIM3p7zaHOzVLPgwfqSgr3xp74brIu2dDgjbS0j6jEGPCHe2127NCNsIyONweo+ngx7XTkJImrVLvb6665PvujEGt0ZlYbuQOm5K8OfVXGjBgd3Ox7BMuwitYh2M6s/ubNVrMMz/97LzNrAl/toWyjM71w8VIZNWZCkn/IG+YvmFdGj1FNvLOsWLEsSV0xReuQmtT/6uCx6K6gly9lf/itIa1tZceunVnvACNIBL/88qul5crFvQNKrcAJR9H0c7uQthZDz5cSmWepWH+JgfESDNP/nA9pj+FEClCXYWqd0R9tdqcu8FHG1ubS39dS9u0/ECBEuB3wbbffGmO7aeOHEYjFsnCDBAkcH8MCgAkQ9CuGXnDGtHL5qkDjXC7GXA8Q5vkZB0ZnxrQZCTb00AvCLJVMIHPten5ez22fHuBheh4rYwiAwnlxvqEPHD+uvPH66wFeFIZi1KHhloBnDlEw5fsoN2EB7gEM1R2Z89NnzuaSlCYFbYRQC8pzv/yHQVaqSt247u71Wa6plc//c+yCHTNA3v/YsRNh1VGdINScCBANCPX29UQQm70FYdO4evXm/gTCTylVmhiZ7CoZzN75bD/PYAt0KEJlyaoc6hwr42amSfbpLMeR/TDD0hIAGQxrHZrPuNZRKRwtgRLcOnsK/MSTTyaIkSHDnc5wMh5ZFHjxQpyN8qiAF4B0rxjufv+Hv19effWVcvzUyexdAt5UNGRjnWP628eNS+Znx46d+f2aGToZEO5nZAuBUArl78gjQ+YZtK3ItjCoSqYMAbYQgX6dRalEAOmHH23QbVHK1Yyv7AMgi/nPDFRDh+xznbH34CQBII6e0+CQ6obk8+Xpp78d0CjTCYy2Dx+RDBBgbBbG7zDqI0YMzz0o4wK8np9DAIBk9DwLnXjjjdfKxAlT4qQF3J1d1yKXnLfP6ey8GtD62OPmWNoCumu7xoiARs9PBgycW6boGbdv35nZGxktNsAZkBdVGUYcoYWhyhdf+m2ZM9fy1CtpaQgt+rgJIb7Y/dnecumy1oUJ5d577kkVRGZw7pzZZf+Xn4e+3IZ5Z6t94PTZs6mmGZrU5pf2kyVLcjb0i20ia8CjDN4f/dGPA+AMzupLZ3suXbkchy0rKzutYkiHVRC3bfu4/NN/+mfRDzrdzBewYVpnOb3vff97uVvVKMkY9kvLjZ8XAAl2nK0z8a7mruiIZXw589GjBqluDwQcYN3THsIe/Pmf/0WqB4w6Z8nuCEQq49r0yDKAYCCXPQRqAAJ3BMAKdPz3N998M/cIxPoOusFJcu56u9k4u2IWLFgUXbdC4NPtn5X1d9vVNDlVXHapBg8Ge6/k/J2vXnJB4q4dtW2OrHk/Gf2wSg0floQM+du+49PMYdB1fyzl3Ljhw1Deqj7Rf22QZjm8lzk+tmrnrp0J0gQ07oBc+cPx+372l4zSA8G1RIBEG93yPMANR23u46lnnsm5/Of//P8EoKgiqMBwumRX8u3s6TPlW08/HV11Xs1KAHIZRrfRo8qUqZNjK9595+34pu9/94fRvcwkHD82WEEelmScSjPAr+pYl2VezRD3kLYhsSHOSeKEXDtj5yi4/Wd/9r8EkGvxBb4wi5FZVd9ktOfMzf8vXDSvvPnGm+X9998L4AeitRjWKuDcsv2TbSHnkcBrgFjdnl63nvOpAmDdC2ZNnZlEAXlbtHhJnhdzV9PmRQa1PvNR5mDmzb0lfqC7tzuzUd6R3Kp8YAxN+9zFC5E/4I5P9PMJNs3FLb2tzmIO+hvVHL8D3Dh7us12mxVTHYFBnL2AxvsIpO6//2v5X+2WAkU+DBmMth9zwypF3dfqfI7nBubSwjN6dGwBeyVpdrXzSjK8t69YUZavWFF6rl8vv/qH59K+Sw/sWEFg8NvfPp+dXT6348qVnAf/RwYldNyndmrPSk+6+3pie+mcaqH3kkRBobvs9uWxYxIXfAAyDHNhbBj/xLeofGuxdVc+D2sbX3nh4vnYAzaZb5TQdG/mqMaPm5h/NwsjcQVIs4XTZs0M8HfGWT9w6nRZcMv88vS3ni5bP/4ozINkmY22vFQLsSSrIEcQumzZ7eWZb387LepIIyqmqast7Gxi791D3SM0JkE6e8YGwSXwlwoomwYzbvvk43QgrL1zTboLtIV6h5BltJj1teOvJtvSvXPo0OAesP7IbTOKIDms3bruyjkZW/7ll1+kKkTWt336SZKtn+/dk4SKRCDbRYckDNj8XXt3xddb0L5t26cJGufMnhs/Yu7GnfLxfB6b7p11BFSqbsvgK9NYkjcjRgQb8OOSPGyNNm1yrrLUBNjOy/36TH+Adu/79jsSVMNTKcM4zJZI1vg5/tu99/YOJCF3/NjJsuRWO57mpc0Ui2LfQF+5eP5caSlWY3Smfc27uVu+1R++zKhCrX6fjX7CfP74bxIr8Lk/Ki8SQu4EZpXg1aWTGeDB3W4wcWWn7UhAJw5Q/fO/AmqdQuwnLKyqA+u0tNojqFLcGwr9nZ/uLENah5VNGzfFvmT33oQJSbzqBmodJqn0Yrowps2Ykk6PFSuW5/48aph0O6+le+XMqbPlr/7q/00bHP1zj2lB7+woN3q649//4R+eKy+9+EJZuvT20nLq+CcDwE1rm50rsh5dYVPQEjJ8aGV+GD6skg/gendILlsVQYTPwKgmKCsCVzt37IpB1nqh11SJXX+eqgZqWBRyhw4fjYMM89bkSWXqtCmZtQEE1t65Np/fGHwtMgysVqD5Cxbm+wQ7s+bMCdNOzaSPSD8hhfBHhks/rIVMvIJSOyE09JV9LAcOVGaxZcvLW+++nV5yxh54SVY3m2WHpFQtkymgYUTr/pqBGEZOC6uaTLY+V73ngHT2y9y4EQGUbUWlbS+FXkh84XVY9ni57977Q9IAfBBKBk1m2zZ0VZzpM6YmkMBUQ0gZB4HP9S7BTd2ILaisLE/jBucP6lCfd6yBSv09GQjMIZm7KjbjXqzD5f39g9TLqgM1+1AZN7DcnM/3CQwYRsOiIzHTjRlTurqvx3Ey2ABv9lVMqTTWhJmBsZ36rTffTPXGZwpMlEAbynBVB98ByBBSmk6xATJ3o0UKTbiM5X/8j/+hrF67tjz22KP5O4DA+zGonjEzGeier93I7/tsM2ecAWfuOeuyTqBjQe6W4yFnhjgBFi0xjL730tdJDgQT5LFmqpGVtZbPP99bhg5rTztYevaPnwgAIs/NuVpsqx2CzPpez8Yoc45AC1kT8Mhc0g36BvxNnDAp1Unn6Jm03AnyAAkZ9qPHvkpgKVPBSbhnIBKYUJ5m9O2t4lSadg8Alo4YrPackgX/9n/9tzHmv/zlLwMwGVBGLvd54UJ06MrljuisZXT2Gwk8kQM0bIDAofK1aqb3sS1aYOw5gGHkEHeuWRu5MUStSoh1Tdvn7/3eD7NHqKWlP+QZqpeAG4MluJBZVXVVCXBeAJoArdndQF7IIQAxfcrU8sc//nHaYgXQ3kVl5+Ntn5TTZ05Hx302u1XpxSs9OnBJVgQt7lXW2HvIFHKmnHztWa4DxoK3B772tTKVnJubOnQoQM1nA9bah771raeztZ3BNWMRtsPjx3NXWkqAkV/84ueZWaCbBl+BYDaNk+fI2Vnn8PjjT9ykRCfvds9ICBh8XbfurlS4tByjNa3vdTBVIxUSdgOAVUGWzWWTVA2BB8G/jCDAwg6RIX/v3gQdZMD/k3mg/Uc/+qO0eUlisYOy7DKbAFlXR61+mZVhk4ArdkWbqlYt31EXNg7Lfd19971l7i1z0jONxQsoJ68cbkPOwT6SWWcBAPy3v/mbnAMCCTtHmuF5rTb8D3Dl/B54SMZd9e7LAEgZ1bTDnjyZhAaZMnPx+GOP567IIieNwllbkcy9ihkbLOigF+591co1qZA5E+dwUjJm6rTYLHolmKo2ttqUjqvoVqeUeQtuSULMebBhAvGGacp90TP+DnNUs3uKvfE+stF0+bvffTbBPZ2QYBNE29fBl9x7z31l+yefBBTc/8CDSXypTgl2K0vcvAAmtmfzR5sDsNkl90Kmya3KFX8P1LD/QGvT6sXmaA2nY5IuWpa9ixmPtJC0DY2+aF2mm+SDTfAMKgbe0R36Q98EXk2WnOxqjVIVFPCqsAVwnjpVXnrphfhx+ugPXfMsDLC1Ep5RNbUyOfWl8okNFvmNfn+JL61CcAcbp33SO32y/ZMkVrN0c8b0ENH4LDIkeEOXbB6LD/rLv/w30bWXXngh1V6BNJ+eucD2EeXdd9/Oe1o8er2nJ7pF9uAH9gxWmDWzEiDoTDECwBboZhAcNDOS/K3OFrjJPQLlixYvjM/1+eyL85WklawDZDHKHfjyUJaZf+3BBzJq8Ktf/SpsWuwu2fe57o39EiR6brIg4SPAz5qJGTMyw0HGyco999wdMgJA/bcv/iY6rj1NksAC4+y+6TUHdTi6QLf9r+ptA/RPnzyV76Xr8JBz1/4Pf5ABuMr3+Xu+n8zRNX8CjFW5Vq6seK6zI4E2IgH+DGbzvwhFLp4/H7uqcv+9730v1T82VleKCtnsmbOih+xb2ssQJo0fH1/quwUAqoh0lk8UlOuscD4JJlvb8k7s2d69+zMf+PUnHg/1N7317uy1ZLUuCGRTp05KMIxOkkawANeovmIUloR+4/XX8p3uQxLbsmGJcfPDdFs3RFfX9TJu7ITojnndXTt3lC+/PJg5La3eiIhOnz5R2oa2Zpazt1srvrUTkweJivoSzJBV51xp8afmHAR29FlyX1CpMyejF0hoOq/ETnh3/oDeKi7QvRAcDCYwmn1kfi6yOH58ChKlHyPz0MHgqZIZZPYvnV3269SOIG14W7dsS6cJzJIluvZ3IYsYP7H84/O/yXyb9xTkPPLow+W225em2ID8gJ1S0RE4bd70Ufn7v//7UFWz1XwuGXeXq9asToIEEym9cR4tJ49/oisomUDUgMpRfoGWnsJe09pWVq6oTvvTHTvz4EBXdpacrrteCGRKaQcPlr17Ps9lTp8xc3AD/efJxp06caps27Y94L6jCz3o7GT7CMyoMSNyuKJmkWZtYag7YfSHcxQMNQWWLaFsy1euCMsVQ0BpsoyxfUSyNoYaAeKjh4+U1paW9DvXpXDjwxJlaIqRVgY+d0HmZHSMM6ftv3P4Wi68s+oQUGthoMtBVY1O0GcATYCfFpMnHn88w24WZRICwIqhNVyGhcWwMa76ykLSE+VednsdlHKWlgpaeve1B79WFi9ZlDkdpASy+PrGGS3ZgZHtI8MyAYirAHhmzyIImzVnVqpslMyze15OT8CpXYHB5FAoR2aROjtvDqp5DwDJmWDOMzje2XGl3L5seVpqzCEIOp3laM5uAPvL51F8rGTTp86Isfjyc0w/Mm5HAzQYfxlFTtK71x0KttpeKS+/8nKqeAxPBSy2HbfF+bsTzo5TJgdr168rH320MYZLxs9OGM6VEnp3fbdr1txV7wtNowpkT+9gBuvqYPboRoI2CpYAvn14ghHgSLWPDMqCczIAjGBVVsnzN/tIGDkMKw0LXdiQNm9Meb/ZTyIzIwhjKN0Fg1L3/IwuH23elHc1V+aOgANng4JdBnTFypXJ6Avml69YWYZjl7t+IwGO9gOAg5MCCOmILL/gG2hPr+6Z8zE+dQlsZe+rrTGtSSoAKU9+44mwdb340ovJdHPmjB859d1AlvZIZysbIlgj04ApGXIWnBRboLK36o470uZoYNK+BnIHwOPMZxMEY2vWrE0S5Be/+GVZu3ZNWpOApvYRw6PTZKxhAZQll8XkzAStKhremeOtQLculmPEVBIxHpm3euXlF0P3+fQzz2T/gPZasgUokj1VIef0jW98I8GM1gyyRCc4iBAszJiRILRpS6NfAncySDfqnozrsTeWCEsyoLR2jioAHDIbhMABCYfgZsnSW+M4nMtLL754c5ZIewlZ9C4cPf12b77ff3dvvgeYAFa8t6qJli+64a5kcwWh5FlVrC4oXpwkiOA5snX1SpIObOUf/P4flomTJ8R2ASW+CxARqIfkY2xla3RmgrYf//hPM1MWhz7IzuZZ6cnokaMjw6g/2QFOFAU4O8upuytnINkA/HnO737/2ZATuA8Be3YItdY5QTbJ+WstUf3O4P7GDdERZ0ovyWIoZy+jsi/xDRz5uIlVjwQxfl6mW9JCIkbg5H+xiPpsO9GcJ3k2K4mRiY03M8rWqgxpXw5lOsa3oVpFK5uQllDn5p8B7QyUh9XybCiCsQ8CFBJxTauQd2V33LN7o7MNFbnPIWs6JPgFgERVUYXg0KEDSRD5Z2frnVW/yB/ZGd4mQTEkQbD/pZN20SGGCMhftSrPgghIkodsCTa1dJo1Ya9UK8m2ShOgzIaTO3YvG8lnz05QuDdU4KrKk/O+mS+55ZYk3CzpZtMEHQ37EVtOP+sOp8vRId8BQGbu5+jRVDGdRcUCj+R32Q/Bis8X4AA5ugAkJAAatk72W0DPPrEhK5fdkXtnDyWp/C7Q2iyM9n2d1zvzfP/8z/88dsUKBEENzEGGnSl7hdpfYPvr53+dGTSsqrLkgLS7Av4EUQJXdvP+Bx/K85FtzyhBQibNKmvfloD95lPfin4//+t/jD806J4FyAP9qbKY72Mfv/Psd8qWrYKhA6nckVtn7Rxl5VUVBVqYq2TdtQLxo+5FBctZL+FrR4wIXuBzvI9zRiHsfX3ns995Nl0hAk/D+vzlbbfeXjo6Luf7fvmr55Is8tlGCRqSkJowPBoc1hBRPfvs9xMo2WEIQ5Jjso051RwrG1VnLqYlSWNm1y4mwZ0kJXZM99m8h5ZhNNQCGvo1c47l1Kq3n+T9BBtXLl3ObLMZEc8ueFUd8Ll8JfZee6rohIocNrq71t8dW0SmGr+rEm0oXkCaGWcLLUfVnX2q/zCA2Rf2VEXF36sO7tu7J+f7Z3/2zxPMCIp3bN8ZHfO79L4hWFKBV+Fwz3ffc2/5zne+U5betqS0t9ciQqinh7SUyUYU2keUSxd0RHxVfvrTv0477fJlKyMH5FQAIBhlv/mXloEhKR7AOvSgUksPS5ADL+gOkGwXvJg74//5IfqoLdUd0ecz505nfkmbKuzCDpgP468kH9glnVDutUncsgsCSAk/SW7kXOSDrfOzEyaYL7tYzp5VIZuQIOX8uYvlZz/7uyS/2R7FCD6fDRg7bnz5v//Tf0qQ7+xWr1lZHnr4wVBKC5oETxLw1691J4b4+d//vHz++RfRJ59/992VWfK9998r4yZMiB5iGf27n/1t/ELLuTO7BvTxK4lqHZItkd1WFt7z2a6UKe9au7YyZ3R05qU5vJpB76q7GMaPjzO4aCt4X3/+HViu7Ra1n1hJ+uMtn5T+gZZyuaMjoG71mtWheS1DSoIj0a/sH6ehrYFAYUf7+te/noth6GRtGYJHHnk8guOPtgjDxZzED3/4w/LEN75RXnv11QQlzdCdDDEaSsZWJvWudevLM898p/T294TJx4Fw8rKyBMxha40w9wDEysIymMAgelbG2GEC9YsWLCwLF1TGCI7TcFnT4mOJkRYuwudClMEJkUBAOwLgwpAAe1c6rmZHwZo7V5fRo0cE/MnwnDx1POdHCKZNmRbCAQ5v9qw56ZkmOFqkDJXJNgKXDeFAHZCsi6qyn2KKYd5ajSEYgIVsDWVQhkXJOHtO3cosKCQX+vDjNMbb1/JVGTG6DqY7I+8l0rdTQoAyYtjwBDjPPfdclIthXrO6suHJ7svYMNqot2WYETcYCAZ0MoszgLVjet5VGx150pv6vd/7fv5e6xznQbZkwYBiwZDAQutB6CR77BG4loVoqAUpZehVz5wuU6dMjlMQ3KAv9/y+m8FheAM6WlriuCgYx8pheC6GlsOW7RY8MiyMZF1oOyIZdf28gnd3K2hzzoCj4JKRZbSB7bQXHDwYMJfMnr0/kyZH92obTEcyvj/+4z/JZx8+cjgGurYn9UZG03rZ15v7/uDDD3IWAl3PxNi4d8OOtR1vVN1V0tOT9jcsh4bEtY7pbSXbgDv9SIZ92IgYcNvjnaXStjk4rRFZ1Hj4cOSdodKzywG9/e4bkedmdg8VqoBJECEZgg5TVhPotAjPOc+eMytGdv78WxJsYabx/Rmknz4t7R/2dTgvzkxSwx07A4CEPKs4aS2zTM553r3+nrTD1VmOkWF04TwEgOTxRz/6J6n4/fVPfxK5BLToBDny82+++cYge9Xt+V4ypz0IWJGB9DN1y31l9WJQVbE5Mw6JvTAAjIDF/dMxgUKzwRoIF7zJKDeDo2mdGoWE5EwAg+owuTOsTj/dkeBWVaWvl3Gvu5MEbFU2VbRRVp8OmYcZK+DN3wFpeqlVAgwJjxhlA/rsyHND7CARxJ6xa2lzLSUADCAl74A+G0oGOT/V2amTp0T23YMgT1XBvg5yrk3HM36xf18GT8lmw+AkUy0wWn/33ZEvdsf9qIBwxt6JbrFhvksrpoAS2BGYudemBdl3sZ0dXZ3JfKp+GWZulmRyYPQ783IXsBOiPa7zM/rEBab+nn/TpaDq7358l3e3SNd3OkNVOsEwXSbnbITKkSXBuSetIS2lXO28ms+xM6qxAXSA32K32BC+E/BSGQGkVFtQ8LJTDcvhX//1T3LmdEHmn91L+0nLkPLeu+8EYNRdVkOTKGEPDHyn176/L88j2Kfz2gjNUmiXVUHFAgeUkSly4HfIMn/GXghuzC4AM6fPnIpvVJWuRBZdkQNyUXctnU7ll//uQ1AU0p+TIQZgT52BRFRmF7Q5TZ8e28OXqNZ5B7IruFcdc0aSRP47P0o+2ELfSScqZe+YwcrF3rJy+apU0D/4YEOZPn1qst/ONcQ1vXUOYdny23N2yH7efuvNBDXsDPnyvI0P5LPIHf1WJbn//vsjK8eOH42MqpRmAWTmXMeXu++7P77QjI1K3Pz55nIWpUIEs9BzeMDZa4Xi6/i2MF/19ua+ncEdq+5IVtqOH90wdNG9s0Xe3edpb3ZPfnf1mrUJdAyuO1f2JonK8RPzeRhwAWQ7wfi2TZs+TOAvoDfb4ney0PfK5SQmAFQBicTyTL/T0ZlMvyojG8EX0jv2ki7QX37OjCMMIrGSVvTRY5LY6gyeOJY7okfkUgCm3Z4P9A5kFHYQrMBGISkqA0k0A87ubcWqlZHJw4ePRKbcFT/kbk+dOBmbjlXPHAt/n92BEyakJcrdklH2WXVYQEqG4Q4MoplJTCvl7AB+8zCSA0mSHz1S5sxBEDA9z2rdAtZW8gsX0X3JF4GV79GqGJkZVwlIBG90vI5xjIgMqG5b2jxpysQELWy85KUqW0fX1XLnnXeVyROnld2f7Sr/39/8TezEM08/W5YuXVzGjreiwejI5UEG3bYycsToSkxlj+M4jLBDgtf5qyaRQpZDUz2os+7Z+cNI1eeMij1QlVIosM6EnfF77gueUJnxGeyIO5bcDDthf38SI+3DhpehrW35DkkB5zVxIkzXFR3gM7tv9JV9ez8vv/zlL8LQp2VX4sEMG1y/fcfOsnvvvui3at7KlbeX5SuWlbHjqp77rtaW1jJx0uSyb98X5c3X30pbPF+pWk9fBO4fbfmoLFg0v6xbd3dk/D/8h38fFsqWY0c+HmD0vAD2mcyoGEhWturujlDprQzpwOAQmYjP0JLDAIT9sz+yDMp2gAvBr7za3XkY1Jif7/uiTJ46rez6bE8AJppmGU9GyGXpqV1669IcqqwLgZXlBL4IEcGiXOkZnaRsfi1GUAleeZjgMoayOpyXfmQXC/zrN5Thd5BK8T4bNd6pMyezPZiCEABVC4LK8TNqX+z/PABRH6vfUelRSWCUZLxEtIyARaQEGZAL+ENnjBt8WHsyCpxcbT8bKCdPnE45b+nS25KJNjyJVvi0xWNLl8ToiYj9/4JFt5Tu7utxti5OoJNs4+WrcQKESoDqHFR0vB9jyJkzRpRMts396W+XRfWHADKIjKmfARw5PJlU0TWlYQQZJhnAcKqHzehUaR02NPMP3sW96NFEksDIaQcBKrZu/TgO89gRs0+9CYIooz8AGnBCeLW9EMQMuJ86lUyycrI2v5S7Ow0Bjinf/+HvlZGjRiTr4C4ZT4rn3Wq5uTVAEeBtAp/KbDQuQEAGmhEly7IydkLIvAEHDJIMKYUMhWRHR2Q6zErnz8e4yUhz6BRckCYAwwTESDoDLdLKjMwAACAASURBVD3AnDNvWsqadhZOznuocshicAwCV9WnZnixma2SiSH/GRw8dy5tIbJLgDkWKKAdE6BMFaMtUHQWnM+C+QvLzl07YoRl6Ju2Nbrk/ioxRWuA8FPffCql3QzaPvxgAIBWNXMjoc8dbzDySjl69Hjen6ybd3Em/QO1p1p1Q3uTxavOZ6BFEHc6902/VTcFKnZz7dm9JwvXOJRf/OK/p6KkhQPFtM/3/ioWqgdACjCw8o5VkUfBI1mnV9oKgExnzlD6OVTe7gbYUVkGDp19pTYdEjuBGVEmvhJOdFYWuMHZNCDMd9Mh9qPpFXf2wBjwTD+8u+AxrZjz5iVwUbFjmO9ef3cSDv4IQrHksB8cpuSHdyCnsvMGeRGheG/P4+6AThVGVVJtBXFaZSDOjz7Qa61zp0+dzPMALxxybfkaVc6evZD7lkyobUBmXlrLXXeuybNqOwTsDx38sowZV5MSwCR7oJWIIwbyakZO4sCZGPY/nc/jxJpsoX9fY/CzpSXPrw2JPFSWvo1xTM5X629XV0fsn+clx35GZlmiwVlweioQ7pd99Z3uJ1X5qx0BAkuW3paqLVpc35cdKhOABfvfhpX9+z8v23ZYhjk7Zw/U+A56TV7oo7aWDR98MFj1Ghcd0QoD4MoMyKBrE9bWx0maAXnjzTdK25BhCfITxBS7heqMkr5+1QwVWAxgQDBZRH/MlhmedQ7Oqs6+jsj9+m+eW5JD1YEMADTul97QR+2WZG3r1s1J7rCTzfxpJWC5kornqhV3pPKeFqWFixKss2dkmPy4LwueJcXMSvgZSUhVMs8jMcPmV2bJIdHNLAmeNTOggfxmFi7EHpNiv/xxrj5bdtfv+X32kP1LVbzjahIDzWd6fvrlvXwe28aeZenxIBU0oOKewu46enTsKFp178MuA7l1nmd5fofNkwiEDZYsuT2VKRle4JH9Z6d9Dh/CpvzBH/7BIAnNlgQYs2YgpTETtC/voyqgyrLrs51JULAt1l2o4o7OjhD0vIdutnTSffqz9PZlwTta73WdeFZyaMZMi42AVNtOswMFQQ9QrxrmbtOpUgZCL8w/shuSjXwyMC8Z4n4N+WPkcbbeTwWI/xUw0lnBVmamLlyoc7lD2wJ66TJq6Tff1N51vdyv3erw4QBUeuazBBqCDHqk4vb0t58t2z7ZVo4eOxxw711hD3IFL4QCfhT65wPx02wje+FZ0TevvfOuMnPm9BCA0DN3V6sCE4OltDzDa5bqCnTM9LFRMAEmQ3fIDsArKN/pUyWJwaLXns9xPhs/+CCEEXYC1P1vIwf9zqgkPlWfUjW/Y1Vd4r7hw3xGbZVFvT+zEkONtMvnephWBU5aVN0ReyvIQzMvoNEezGa4F8l4GNFKB35DEi6VCxhYJTm07y2DhAa1HWzr1o/Kvffdm2eBaRpGXUP/WvQQLw0pbXnuTz/dEd18+KFH09omCePzkBFgmcTuePHC5dwXfaCPqmUuXQDOljR6zba4OxUWbZh0ys/AdgKbWbNnxkfWJZzDkoivs3inkiDVAt0QmwiinLMA6GYcUFqC/dhJdt7OKb/nPc+c1vJ+tIwbOyldS6++/EpsBdwnGWYPk9nhn/zkJ6VVhfLqlTAZr151R+IC94QTACYQ6CMH+vCDjeX1114P0y3fiq2WTEi6WTkzfeb02H3PCeNgj2w5dfzTARUHQBr4kI0guLKG7cOGxZkBl4IIoGo4UNxXl0UyZIBIBspasDeNjnPykte6Ku00x+TQN27YWPbu2Vemz5iVjecc78xZM+Ik73/gvhgsA3iPP/5YBFDJkwLKdv3kJ38VEPv000/n8Bm1MqS1vP3228m8caCCIAbrtddeS7ZPjzs2EX2hIkvZFs/5ve//IE4FEENli1Hm+9/7QWj6BC3aWSg1ECyCbioGv/rVcxFyYFPmUMYRYG/2eiyaX9sLZAsMLTpkf08xKbtAyQeqwuzbuz+/Z+bIdxJWF7b/wP44H3R6KBlR7M2YqYTbkx7OzNAMaw9ZQsrE2a8zJIYtFZuR7aGuZvBE3RRFMMBQeQ/gncJyiJWJbUj+zu+6I1lNF8lAMzbt7XWYzc/LyrW0Iae4UvpKfxk1pkbajLDnmD6Z0t9Izz2h0/bFmKITtABL9psxkiVQxgSoAd9HH3k0joBMZaDw832ZV0oE36pv1IK8JWXJrUvDiqJ1zf3VzcMc+5QEZN4VKBXkYdxohtcZyNomI5soU1e3XXO82K/IJ1lTsWrYtwBiQA1wESTUXtdp+V3npdqo9G+rOQMjMPC9taJXlw06b8+mfQgYThA9fnwG92XNGXksQwyIoERGvO7+OB3Z0R7qjlQrs7CurzesR3QQSHLuZg8YWEDfH2DBZwALAnJgpla3LDDrqA6nuzuBAFDDMfn+hx99OKVff/TBK+djTJP4+OyzPdFBtKsN6wpjZxcBUClI//nP/3uqRF9/4rGAFYZXK6j3sK/Ad77/3gd5LhVLTCj2JjBkqjOnTp2IzeFA3CMnpfWJ0zBbhBvfe1ZGta6bpCl1Uevs8qv/8avIYAWEntMwc1fOB/j33/1sE1zTPTqcIKizM3/nT8Pg58zcIeDNvpBngYjPJo/ukuPyfhya7KCgSAWZ01OdsifHH47W92mBkLmSidZXL8j1GQCC4W5Ayt+pWNEdz+15ZEw9A8f21Le+lWATqGpYf4Ad4FVQg8FH616Ghg8cTmVvpWHOWTMj36pKKIfnzJsVeyrb7P4aEC1pJSgHDMkkWQcUQxrT2loOHDyYdpG07Nx3fzl25MhNIheD4lpYVRh9l/eStFKh/+rwVzkHfw84ChrefOuN0n0ddf2oOFlJIDaV/azZx7Ykyepy39EBVZ4ljGVTJqdKKuHBL3GGmz7adLM1FoV/BosHGSU5QJU/ZAQSSTKXMr2oiu0CEmj44/MM+9IJgMeOM3aWrnP+zlqGG8CtdODdSXY07bRkWwJj6LDhaU31zOwHxw7UaFtrWKqAkNpeNCNyyDbxH2ytNhRgrL+/J9Vx4AX9riBBFjOtSJculVkzZsa583/+f5dFpAcOxCYB2myYgMI+N3f5gx/8XkDUxk0bY0uABzpJztgt9t9Zk3Pf5b+xgX02rA9DTNOT/XDOnDyQVc/JnmXXxpnTYeKix7VKszSfRZckNFUUJAgb29gED5mfXbAgAb2KLlvdZNlr9tkMqdZBVRRdEaeza0oVCTC7cO5iWqLdufmcsL1dt4BxbJZiAvGz5syMXVIRZ18mjJ9cjh+vgbzz1bVALwUiKo4+D5HAho2by43rXWXq1JpQa6q6Eip8zKWOjvLO2x+Unp6uuuC7s6u2rY+rXS4WSwKTZj0BQV0qiCDot0DRO/NfwJx2sWeffTYy5EwkDdhzPlfLsN/nEwWcKjU7du5MMop/Ejywe7LxoRAfZIR0DxJb2lDpz7q71qXdUpXIMLnAwwA5va3JinnFFPmLL75UrnfXQXd3xpeQD4ETu9iwk7KH7A0dcHdaqTzfvLlzsjZDoJDdeDNnRaeA9syCd3XF76reIF1hq1HxSyCE/Of8uVo1UJkXcE4Yn8CUDJJ1MrJvz56y9q67MivY7E8yK07uIRkYgQx7RvqShZWt5oBW3axeqlLRd3Y7bbPHjydhxebDgGwhHSGH7t4ZsVXOxHf6TLKmJbQh85I00fLnGZsqqXMke9Yo+PlTJ4+nHW7d+nV5XneWBPQ5JBejywfvb0j1fsVyLd7jBpMkVj90Bzc7fzaefawB141U7WFMNl11nN/Rqpg9PhMmhpWQ3fF99NvP+xmJTnekM8QZwN+Sb3CQc+ALvH/FVxdC5kGWyBq7b3ZSMMiGOT/nZIYIoZNdj9pEp02dVbZ8tDXz8vRfssrd8U2HDn1Z/vZv/1sZMaJWb9fedWcWmy9YML8MHd6WqhtbFfKrq13lF//9ubRs829YMb07m+TczFz39HXHTpNVz6dK2XLx/J4BX04glM+V/IAOn9LWUgcJDRxzPpSppa01CqeKAkQ3w0qMdVNictgU0oMM9OEnv572LVldLRWYnFQUnn7m6XwP6jyZaEuW7rhjZVqLGp50Bk/5luEBNr0Ax8SZUCxOVbmRUeVYZLwdsCFcwF7G3MH7OSBBu5tLdsGyViNGtSfQACQbVh1lU+0YlbqvliK1u4WHfYxIfHay/pWqb0jKrJMnTEoLD5DCwNbDr/3OImXg3dwANque7v5kZYFCF4hOVOCn7Ea5H3jwgcwwTJ8+pUyajPIZscHwgOHS35KLN+zP8RIuAlAz15YxoUudlDuioIxLM3QmIhbo+COD674oOSFhDPRz2tHgHRh/WQfGXQYxLRLDh8Zom88ZM67SUwNcznXiuAnJENzouhEWM98jk9h9ozfzPRXY1Z0V7seQ+T333leefOLJMN8w6IZJZbNU3M6dPR8lA5hUcqZOnxa2LEoya/asGHJOVEsF0gHVG0wsWSS4bl0GLlUJnYvMa8q5165VOsVxte3HPfp5mToOUwsKMF13kEyN4eI8ZDecj/dtjISMEoIH3y2IE8TUYeAvKsX31KllyZJb07pl3kaGN+QInR0BTvSKw2bEZLSySHXP7vy3gMSlSyMLZjoEO87MfwcUVR/JnvIvwg0VJm1mkgZ+RnbMslXGkLOlu96XYQKkgArvzVAzsHSOvjByWnAkAI4dOZH9VpcvXU3Cwd+Z8XBPdfN8a0C0qtIrr76c97ALS+86sIEBjcz4XTbi4IGv0pdt/0QWxZ05U1bfuSrP4H2Ao0qhLvM3KWDa7xtYNpsDyNNvjkZWl+HWcirzunvPZ+mJV8EBMgTRgIK2E5l/d1oJTrBTdQV4CXQYS6ySnn3hwsXJQNkmT+8x33Hosu7AXmaOgN/jx2M76AwdksjwPuRaSx6gqRyvfQ2AxGp36fLlZC79HpmWPX7rrTdy52wL+amsPpNytpyTIVXOxXdzvLK/soGqaChunQWQLYAld+ykYEIFyLmpIKpgN0OmQCC7J3vZ3Xsj78yRCcadu5ax9evuztkIPjly7+VP9k6MrAtnBWtxvMOGlx2fVtYzbU7uw88AkZypRAsWJ0mnxtayN5JpwAV7gHpcZd57CLY8I2BPBgQ8dBfwkwiRCNPXLejmxAEiZ+XdtUl092K/6ohNc9dzALZUamqFUWDfNqQ1WXugXHBqdkVfP0cYiu9rnWXipAl5hj27P4vTJHeCIbt82I1KInAk3+UZOEJOu1bGR4YBCuWvqi3ZtqvD79g9oYWGrHvu2rI1PL7H+VuCmoz+bbfnWQEsyS6glE3XzlQd9748XwgeRo7OeRhid9eSJ/apaHNbvmxFndW6as7iSACZ4Wl6r/pEL/g7ATx/6l7ZqBocXs1+EqCGfZ8yXUBRW9YMsPtvztn78fFsDjCNqEE1xJmTnztWrb7JiMrusEHkwaB12p+QXpyqrZcCvube+STP5DN9VxJ2fb2x42Tbz5NR96h6d/L46boHKSstenOegkhVLAEdW3D85LGyeMniyC29Ytd2796X70TPS/8ATwFA5uwefKgsWrigvPH6m0nEWGDYtHSyA/T4L/7lvyq/e/218tprb5dZs6YmCK+VZRns8VkxoeLmD70QcEnI8E9sjOdkz65cvZzvN+ubxclnz6bNjXwihSFXgj1JZInChQsWR0aQLjXUy+ySKgNfzzc1JBcy5IJMlVzV98ce+3qqhvBV037HPjvzSZPGJzv+wYcbEmQtWIiu2iLsa3l+7bk+XwXCbinP7j1hDbYShjx2VJWvNTtfJMN0U/h8vloiiO2TYPSOKkvY+1Qa69qBQwkG+EDdPpJYFtVqTVMJ1u3Bb8jQs/Nkg67rPBJQCrzJDXvirFX+PZsOGM9tfqhJYvOVquxa9JCnsGlhv9SSPSjbcJ3zdk8q8+yRoCEz6NOn52cbMiltl3w63Ou7PV8lJTqaooG2V8lAWIZeHfjyi3TKYF6zGDTMv8eOl8927cn9YfvUOWSpMNus4uceUFJL9EhEm3lpZIuM+1zv6j3rjK6OmM5gB8RJMGnT5UPe3IF3k3D0BxEFzOwu6LvgUKKHrP/PWTG4Y3Hme+ghW2QuVIyQZbhXL5fz5xBOjC7Dhrcnsf/x1o8zO/zqq6+lMsnWkxfyxB5s3LwhnVC93fY4XsueofsfuD/407v4owOKT7Ou5eUXX40tOnRIoLco79kwg6oGqY6RjZo8mlYD3+NHPxkAnBth96EuvEWgM6QlL6Oi065cdaO79OirbBukohsMdJQhCYGScHaB9OEStySoP72wgLN5FxGj6O+Tjz+N8f1Xf/mXUV4RqoOnOB2dV+sw9fDhOXAVHMJiQNTFy5Rx2B2d1wa3zQ8fpH625GxX+rM9M4WYPnVqnC9n7OIZZM+HSvDI0TrwO9BSdwABmcpxjArAD0C7XM8ngGHARaB+n7NqWGiUVwVRC25ZkKHstPJp7eurVRPGxHt5fwxJANm4cYbC9SzuTYC2ft29mf3ZsvXjnK1dOo88+lAqOlOn2T9QKb1TlTAkXlpqS2CP5XAj0r+eWZFLtW1KlCyL7r3dAQH0Llk21zeQ9/NsnsFZAUuEgrILdPx7ZZDDiDIQoOHnWloJHfoxO5Uq1TiFTjZ2kN5woLey0hFKhld59auvjsRQEEjOiTwAtoSUUWJwKAzjrUpi1gq4owhr7jR0vbusWbs2nwGINn3tgA/nR4G1BrS1DUmwxcH5bsog2+gZGVAOShZL4MnpUrimb1zwpKLkGZ1Xs1OlIcYAYCsbyfjsBWAA9NbKzggEZeMrc9GOGGqBkn7tSRMZJXMS11Nd3Prxx5U9JPSOdXATAMn8ycXzld4S6UNrawK/V195pXy8dUvA5uQpUxPQMVZ0gawJDMlMA0L0FFuq5rkFJp7D96B2r5XY3lRntEtorfR76B2dM4cjeNi8aXP5bNfuAPaRo8YkUNOWCmQLGo4Y4h0+LJl+mU0Dre7G4LCqksyP4LDpG3ZW2i6AD0GWVoTDhw8lwNP6w0kBcE1iAWNObS+bk4wlgChg4Oj0Kpu7Slbs1KkMMQP96edeuTLnAhyyJ0AAEM74a5Nr7si9AXoC2lRmRqHFRDvfNdim1pdeaiCwLh+0pNFmZ6xjx2NbACqfB7AKvAAcraiSKnWHiwWo+8tHWzYn2cL5N8uKBUeGrj2DoCCZ1nXrY3s2bPggSQLOj911BhVQDmSm0fZvz48ljNxLxPh7ASc7+bWvPZRzVLVMsqm//+ZAqXNzv+SMbss8cmJAju+pVKgyoD2RNw7bGUiPsnm+Lz3dV6+m3x3FKYAPgGtdrMFXpSQGesm46hYdcxY2uztXCTOObuuWj9PiZLBcP3xDQEN2nTVn2Qyds1nOyRmyp86QrngWbH8z58zO/QHvfg7wFeT7Z4Df/NvWjz6KvAgeBRucK8AiG51KWmdHWb58WbbGazkKXfGNSr5j/o9NpUPOld3BHEg+fZ5gyZyc2bU58+bepGutwWJLpf4fNbJ8ub+StTj3unxvevyHKgKZl9CTVKjJkimxW3SULfHzfCj5lsiZNmVqfJ+EjudgzwFbCRUyXe15X+7Mc5E1VXQgj77wYeSGX2S7PIvqgewuEhp3zjbz/d67aU0TeLCR9DlLuE+eTEeFsxbAAhkCbwyFkn6qt/yJ75eRZ7/q3Jcq5qjIcNPC6WzYrCZx2rRMIYEApN0PyuR33n3nJjlCX1+tpMMdTUWXrPIPfDt5Qerz/R/8IHehorxly7aycUOtAvKflb68tpFaX6ClaXR25FyvFbTLl+O76Giz80ow9MrvXo6d0cKVdvXjx3JH7P7wYe3lww0f5PdC65zqY3t8ns/wZ+iwtoBfMkpXLAGlj2Z+ZOCnTpl+k8iD7PN9knxsh7lN38knqcSeOWtXzsT8O11GRMBvSfxY8GuNgKSqfYDan8mAwI9P994ooVvNgX55IAndZcuXBWtJOkyeakB/aYIA/k6yhb56H/7fuWbe69Ll4AWBzsiG+XWwvd5zqNSr4GijStt7T89g4s4y2xGxo/xkkhqLFpXRY0cnCGhYMz2rd6zA+3CeCQjOLInqHx3t7QvoF7R6rmbeSSJAYmnhgtqCmV1g52uyTADmrPbt21OpxTs6YiPMRrpzHQqCXfaDnpBlgVlD/KTSCGOG+KKzMwk/SZXPv9iXlmBzd88880xkrKWltq9KMrLDWNT4Ezrx6iuvxc/96Ec/TvAvgeQzQ1bSy/50l57u66lMDfRXiujsuhzRnoq4ADkBb/vw4Cn2MUF/PmdcCgx0kC6zz2n/HdZWu7NaWoLLG7p9/o3d8j41UBySu3G/KmyqZ7CBeXw+wzv7TMkViVaYdET2500pzz//m/LCb14oixcvDSlX65CWOrfXPqxs3PRh/Pne3Xuzx8ycvZ1DMC+9rMkJ1fQD5bXX3iinT54JdoOn+QcJae+UhH1vdxk3obI9SrB945tPxQe2fLH3vQEX1BgvQDDzHJbzDPJxl4G+0tLaGq5wFZ3unht5MWDMy/tnjrhZpudQIGHG00AyIZU9ZTAsk9r28acREpztmflobck+AGwZBA0I43xkJbDD+H3P6HMNQzNisrMypS5FuTXf1Vczd1qaOANZUQcog5W+2Hn152RHZDkY+a4bXRnEqi1unXkfyqun3yFTZiCJo67LjUoyPpwq8CdYycbl5auSxcW6oxUDOwaw5bkZ4ENfHS5bt2xNxr+j43oUSzaEA0Mr+OILL2TfDtC6cOH87Dq5Zf7csmgJdpn+wX06ozKQ5SGywbevP3eVmSqXObi1Hue4ihsh9t3pwWsqcD0VdJkrcjbuTcWtMpFogWmGymR52nIWgjYK02vmZdzYMjDEDqHjCXSafuiBnrqdtre7J9lGnwNIvfvOu6nq1B7Ki6mKGfJEo7z/iy9vlok5aGV/wg8YajMSpCpp621FLy0jBWiTA4oLlAlY3TlQ4syBEsa5WUAqI+Ud3BmjMG78hAQPDAz5agbymt52ysq4ODt3zwH4LkxRQDqjo/+YrPt7QOLcuQuDG8yXZMBYRrSe56TMqTg79yPbtGXL1ppIKHWZrkyc4ISMzZ47O+8uCGP0HnzoobQK+ffw4rcNz/cDeVpI6NOo0Qb55w+2H/aUc2dPB8wK2ryDNkqGHWADeCi/JV4yMtpgBNE3uq9lp0J1AC3pG0cByYDYXC/L65ll9ZyPP0AUZkCOZcy40QlcPTNgLOiRqa67Rk7n3WXxOSaGPm2U/X0J1OkMR+rvZO3M0xkaJ0tplwzl6B0x/u9/+EGCWDLCXjkTOqw6wkbcdvvKsuqOlZmlIE8AGPCvXYgtoItkxWeqBgPoqllsg7YsLYGVmKIOttu3orLqmV5//bVUFQANAXqGJjs6YlzdiQypynL2EM2ckWWA3klbIR3zHZ4ZKAK+fJcsm8DYWcpSSgAIYLw3ZwugkdH03Le1ph1OIKF1StuujKUgy/OwJ0hSVPk4PtlT7+sdG1a26kxPpb0toPbKlZgGZwhEV4Ys+8WmpJrx8VazV/NyfqiXVYDolgBCddByvnV3rc8Q+iuvvpLZD4DNckVViM9270rLmGfUJsnpA5xswdPPfDvDqRIaqFklV/yhq/Tb+2uBBvhkdg0b2zfy7jvvBEz6DHpZnfi47DMBSlXWAEHvAkyahUA6wr7/6rlfhl0RACQvzsn7CVa9m3ZP3QVmVi9fuVSWLrk11UI/+/8zdd9BXp9XmujfphsamibnIKLIGYRQRhLKlixbspzkMLMzVVN36+7W1v13q27d2qq7e3dv7c7WbK09szsejy17nEayZStHUABFkgQIITI0OdNAQ0Pf+jxv/3SXKpVl1P37fb/ve8JzznnOOfrfyHX21AwaVEYOH5lzBNrJt4ADQwDYs2dMgM02AIH+zrnKhEvi+E7yxYEDWiilgkTBKXtKXmqC7ELtvesNRnDi9TECcYPaB5ehg4eEmmYUff2OM9Ez/XT03HJlSTr+gky//MpLmaYmoUE/BEuxjbt25T2AOgEKDADIkRt/OjoOx87ykyh8vgdlxB+y2AiU6UFjaawE3NUrkmx1Txlguv3zmq1uJJMAqfSmtfbr3WRfE2dAMNn1nnUB9Jiybt0Hec8777gtAJh/EAwDqdu214XA9IX9cnaN/T2AGl//zW8+kf4szwF7vPDCy71Tmy5HnoE9TQCy5w89+JWwSPbs2ZkeEADLnQhQ4kfJTahLR8uuPTvLd7/7ZO/eQJnloxnqsm/vvqxy8FwJ4rouxU6w7/pssGFgCUBP07VqDrD6hz88m/dAAYMvJk+amudD1dTr6KwFTADlxUtdZfKkSak6SFqRL3go/ZmjxyQ73yE5c/BAeezxr4eWzPYkIA6L40oZYYdU/wEBx5e6LpZL3ZfLvv3O61uxPT5TT4j34od8Lz8AeEsYsyfLl6+IT4KPqk+8Ftk6etgAl9NJiPH9Fev1KddfP6s3SWQAwpHYf3eOCshvqKJ7Rks1V917TyasmnSrssp+b9q8KRiPzjSaztOzePZcKHEClEpdNMm3f7n11ltjn7FI2B3tGOSUn6afZNL78dNsC/vHZhkwwJ56n107v0jiBR5hL9ydRAk7VXsiTVLsqgkW2Cr+q2Is/1/rgbsiQ5MnX5d+97599RW3xU6opgrQ3nx9Taa4PvSVr+YZFAacfyrArf1Kv/59y/mzp/N35Vqf9FNbT+EZ2RPMFXaDn8I4cI6eoU5LbMl7oyB6bt9LPlsH1OpNxfBtSaDyOeiXbLEA2vsYlOTz2CAyLTmG7ivxDnDyLxlJ3duywr9v+XRr7ORTP38qE9jYJ1gLXdLdwA07d+/I3xnEgRJ95113Bp80NdfpfmRL0kAS4I/PPlf6NNVYJIHuzDmhNPqc9CHOmF4GDBwQzM+3LF12Q/QlPToMGrBLMBpGSSuszA/FKN1XyvFTtiT3K/1SIcHDr1z5muGwzVXJS3nscg7qSlddUOZwOXAVC1mlBQsW1kzv0gAAIABJREFUh7KwefMnyRjjiY8cNbw89vg3yqBBA8vRI4fjrETqsqcED7DRfMlAUwaVm/MXLsQgN5bICS78N2AEPzkRdl/fXSNQxo/TaETpLkpW49TZU4kwKUidOHM8gFiWDjVBMLfshhtiFPbu2RvjI2xoBBeUH3Wob3PlRQt00LuALecXQRCA9Osfiso7775TPtvqYkeVFStujXHDXbQfYcBAUbbgol9ZuGh+WbJsUblhuYxCa8Cm+et1lvmpLP6smbA+uehGZorSXuu5mkkZhD90wlSYDJCwHhUfvCVgChihDGgFmaaRze/oP905t9qYPLy0trbECXddkSUbm0BHhgNFgtNWtrx22Tbfc+VMrxM2HcNZK1sqwxJ6z21poIqF6oD5/+7SJDZlXXx9/HnOW58IIC84ML504KCBaaoEnoEn7yCYcf6aDQE3jaW4ouhdysDuUhOtd2QYOWrv9tKLNl+b8DMoBpfcMyL6pWTHGQW/pxLAUWqM1mckAA/V5LiMfp0co/L32bbP8nuymgA0I+FMz5w+mzNXnZQhGzV6TNm6dVuyT84xS/82ru9d1juwDBuOK63asTf3ceddd9c5893dketDHYcT1JtgxvDt228C19Vy+x0rA0w8N9mpI4eP1VGvl4DkllSHgGy8aA2UI+2HOX48GS7VFdUwTekWTAqgZac5ATpIN4AN4LZOSpsYR2aqDkC38s47erPH9uIcCZBAUfL7W7dtSVMpA+cdGC1Tf1Re7aHyzEA/e6IXJ1Pjrl7NQjs6CnAA2jJH5zrPx8FWgN4nQzvQDSUuyMLrb75fblqxqDz88MMpiWdE8ubNMejuE+0GILVD50c/+u8Bg5ywYAvQA1A4Y04LrUhwYVcGnbKrQfYOMDMtDH/fe5IPf6cyK7POoXLAd2TU89BQbOin7JzsfB1VOjXTI2Wz6xAK5zOmVgQ/2VwWL1oceofnA1Abw0XqvpqWAG4DNVQHpl9/fVm0cGECGlVjlQng0DsAHZ7NGQOnjSW6KiuoSRyNHSDe3b+TZ89JfiU96KvP49TbB7ZXzvnQoTmPwYPakxDY+cUX6cWh5x9//EFA2Ve/+miC0yxq3fJp+j4y3tmAhSYjoVck0SFpw3lt2LgxesGZAlH0wjvs3benvPP2W6n2ACscOHDBX8n4eiY2XUKp89KFODpAhNMFgj0nQMr+AYoADtnxPXVyV3vsMDDGKUoyzZ4zq3en0eBy112ryltvrY7M6okgRyr/dFvwNGJ4Der1IIUi0jawTJw4oZzUt2gv2IEDAYL6tzhy9khgA8SrrPCHKoDkhPyr4jj7muCZl3sTwGTh6s4vkmzzue7U81+9fCW0VsADfc7hNiZEonBr8jU21x1IqDh/gY77YAsAI8GZpGAjYcj/r7zjziR2JOVUm0+dPhNb47z4Rc9gCpbzVfEhz3RLEsTiSJ/N5vVcwzy4FJuDHhZK5uxZ0RVnrgoBpMtEayKGH1T4fvazn4b2Q//oq55CNtE/I4YPSyCLHsPvoj/v2bsvlVygHPZoJLvIv39mzZxZ7r1nVXqYJCNUI1eveSeYhz+hU4CuKrWdeuhETz31VOm+0hVwvW3b9t7gGz25Zsf5Pbp97sK5cuPy5eWG5TcmSAU0PdfqN97Mu6jOCeLhB8Et2VNJhk/YZ0wCPcruCdbRY8wGpQpe6sJFtk8VRX8zfyww9RxshgoJHy8h1liArGIPXB8/eixVYcnhW2+/ufzDT37S29TfE/tN1wSuZ06dyndYazFjzpzy7LPPlh/88M9jD1DYgEdMG4FCAKVBTr2JHrL86KPopXUCK4AJl6BLmdrr71VBYAm2RTXaXkEyD7sJdOgIPMVm3HvvfWEfwF4oYnPnzyv7D+7LWbA/3lHS4uWXX0ogzK94FvKkYzysg87zScIC4s7L565Z82ZszePf+EbsoMEmksF0gIxI2LGlmAV+x7Rf+ENign0UHNinM2r0qPgrdoU/YBvJGz3283SeLWXb2VxDIZL4Wrgwek9GMhE1A370XDXFv7Fd5PCzLZ+Hhj5z5pycCfojmykZwEefO3e6XLp8Mf6bftXJtJWlIdHvDgQeaHGNwQgCHfiXDMKglaY4/EumSXNL7fOG0yU801fYXRdES4iTR39QchsDNGCHBaHiDQwmPXHsRJKXbe1tkTE2KUHSEX714/LOW+9El+kOexY72TtwRKJUoA4vfuc7306Am2Tq0ME5v/TitEoKd5Sf/vRnpedqU5IUZGj5DSuiD76Dbbn7njvLoSMdYYA0ek/5i6ZDB9b3vPTSS8k+CySALWWva91Xy/He8ZFTpkwKwDchp6W1tfTv7e8wZx7wcIgAKsUFpLPTo1/N/FoUqFejsUBJ5n3D+o1xJgCHTN+kyRPDM1aqr471WpQJv5lz4PQae0xkRSgNg2Lyl0hUD4iIGL1N0z8wyqhe6rwY4JQpF+mhOJ1mKHsoZPpltIEnf/SFNKasMBzK142gj7EAfEzj4CQAwkzWOHEigsXZ638BShtT40TrsqUm13heAYwq1Ftvv1U2rt/cCyZGJaBQ/XKZbbILbW3l2tXuMmz4kHLHytvKDcuXlv4DTK+ovRucrclMpN+Ibs6ncsbrThxgaczYus2Z8KIOEDgOniAzcJwuQErQfCYlFshUBRhZp/UcP5HvVMJXwfCzx04crcGt3pVzlt4BL81RsvYBdRKHfUnuqG7m3pu556pPgAxg1jBK7kiGSaDibO+6++5y88231pL8nj3ZzMyZ2jX01ttvlrETxsbpVkqdoGB4MnzoFxpOOVlnjnNbg7PWCmCyQ6UrdK7x4yfmzo3A9TNk0VkIJGRigJC3316T71eWRVchkww3B2mEOfBx4eLZsmvn7jgKVR4lcAEPWmCVkUFxZBpzyQVQ45nd27lznWnmk6V1Fq+8/GIMNvoYrjajGxBz9Wpv8Do043rJmf0f7idbvEeNKbtstf50S+8Y3oMB7EuW1OpjY8wmoy+YBJZTfmYEh9cR2/v2HSjDhirTKzVr5htUFi5YnIzgu2vXBXAGkPQOagAm0IRQsxhfO6AMiNBQKbP7+ONP5FwF+gJb4E1mnf5x3O+/vy6gxd+RJ3LiPAE77+v8fU531+XyzW99O5/BERovzTiiBOH1Cxg4YcABhejGFSsSiAKDHUeO5PkWzJufHUSCDs/vjoF/xv/f/tv/Mw3+KiJK/QILDaoclaqIpALQy4Hb9eXnUCuNrwUubr/9tsg0EOxe3M9f/MVffkmr8tl45cAQUAVEc+ocukDVuTLEDY58Ksm16BpqoSBAL43v9LPAAufTmFrmXNlTDpsdM9rbz3IUqCwoUsr1QIez1VTr/ek1AP3007+LbQAq9A2SWZQT9kO1t9IxT0e+r3b3xKlKTuh3IJuAPbA2OHtlvohckR3f1xifrPrE2QOD+io5peofKmBxjnqvPLPz9d71/WvDugTa2nXvBpAAkc6BneEP0OJkxMlRrcxcCaU6+zuG2mo/uHfwQ3uqXf4eaP7Ot75bnn32D1kuuWzZ0txdRg/Pm5/stSpOW1v/ZFv9feifFzqTQHMuwBs/QXbrEsb2OHkLOQFAC3JVrYz4NoofIJeMkwBjn/gU+sTx7tq9K3tFvDc/k/0bpiV1Xwn1jF6wQbWifjVViQa/XtJB4qRjPyrlgYCNsWPG5ly9q+BC0MSe4NPnXs6cSQVRw3uoPpdrAsT2ehSoBQskDdAVjweU0TlnrdLY0re1vPf++/EtBio0+nv0pKDcJZvcqgJzOsk9TIVkbfVn7duXRY0a8PXcpA9u584MgmCXJa3IQg2i69QqDfv8oHcJNXJYXcvAFghq0WUlIAVo5OW++x9Kv8rREydCEWKcgEzA1wh01ZKea90JQNDsJel27d4Xm5LensuXArQAS8kEw1nIpPN4/rnnMlqY3rLlX+wwjvxCqDlwROnTU7Zt3xK7ll6ApqaAwb179kWnsjwblVRP5YwZuUdYhr74s3DxoiwA3rdPlem53olida9e6IRjajXw9Kkz2RuYheMHD+b+9BGTbxURSaOpU6aUi50X6jCaAQNCC1PVWbJ0Wdm954vYH2c6z5j0adNSyUHvUs1ki1bdsyqLd995Z225cOlyGTFiWIC/PhnnqWoiMcs/0AlUNP8uEQ3PqZ6j25lsKsDTExca4KTJSUTBmGwwHCRZrmpM71T9yQ47aogVHEHWR48dWe5/8IHS06dk8p9AcJ+GeLirt3IkySeQELWQyywjtVD0wIH0TpNDOIW/ZWfZYf5Wgsf/57fJkmSK++EvDhzoiP2mU86M/bbfB5Dmn02S/HzHjiROBLHwi2QbO81u0T+2hawL8Pv1bynf+uZ3Ui3WRwxnsa3YS/qOneWjX/9a2iS0dbDr3//+DyMfZM79w+Tt7W3lfGe9h+yb7NO3N4F/qbfSiK2jPUClttoC+hH2VXxwd+8Z1IlkjeqkQEcyp1KCWyM39JCN5Sf8XtvA9rBHjh059GXxwAh9OmM4lj1KF7skkIxNvxJ/BdMOGji0/PKXvyzvvvNuuXPl3WX6dDhsXAJDbAZVRCOkX3v1xYyJ/sEP/iyDDLBz2MVMcstgq7Nl+/Yd5eWXXyl9m1vDjBk5fHSC1di8S5fK7XfcXlbcvKK89/7aJJxvu/326CP9aNq1492en//8Z1Fm25ZvX3lHolbCsu2TT5Mxu/WWm2Own3/+xdLUtyVccSXp9R9/GIcnq8BZUBpTmhjmJYuXBly99uprEQRVExlCgtJx4HAE8q/+6q8CLp7+/e+iGPfff38aWH0OB5c58JOnJNsAEAvIACAGyESNwcOGxhj/5je/TqT8jW98M1PRBCr//j/83+Xo4UNZhAVUy/RxXMAZoDRr9pwyZvToMm/Bghwmhy0jh+ojGuVAbFXWbKaapJ/IOGoOxDt88OEHER4AmiBMmjApB+6SCLLohfEPB7JvXeymGfu9994vH324Ica2f/+6K6L7ytUysG1Q6bp8pQwc1J5ydr9+zenTWbBgXgIdmQzLkzT+m6LDGc6cMSu9KZV32Z0yKEqThVK1TNwSw++ss/X+uMztgGQURMeyHt7X82WMcnNLnKtgLksqezP4dvoEhFyrzc3GS0NmmfJy/nzKjEPbB+cZTp04GcA0ZNjwWg6/2BVqnkCHsAsiGIUHH/xKnJ2yImDiT7Ny6wB88KtRdoDz+ukzy8GO/WXS1EnJXLiXRibWPfsDwHlfiwsz1tgZJptwJALv9+bMMULXlKxTCcI4JlOCcNIpM3Dlf2tW/1CMD1Dos2U3M32otzK2Y+e2cuaUjd747RN6m8EnpHJVG9Y7Uk24ctkku9r7hBKCyid4awwbcH7kF30MuKB3ZN+5+0e/hoEGjEnG4V68VAb0b4uuKcmeOnm6PP3MM/nvpjolq5qmdoDVbP0hSQBwZAIfRh/4PnXqTPrpcGtlbPBir/V0J/OKZqgaIyimkxwmJ+Z89Tlo1pYNclZADPm67/77MsZRkFOrvBYAD815cxyyvo2qhOwvp+eMOWkBoYBPwCjwVDV647XX4pwAdBUSoNl9GoIBIALP5Njf1ywVZ7Qljr/72rVQkI4dORzHT7ZUjWtWqlIwLBhViQLU6tnUzGsSHkkiGGM5OOAanUfwRT8AJXKpCsihuKs6lWx+pjxyoLKHAePZb1OX8vo9yRCAQ+Zd4FWnQFYHBHwCugIC4I/cAQ9ob+SA3MXp9fSUBx54IIBA0M1Zq5AKMP3s73//TLKnlR7XnIDX+QgonJ+KmudBEwYU2FAZUVRFNs39AQIcK3sqIL98sfYa+izVC58nW88/bDf4pa2Oe1UhEtCj4PoOdB6ccBU5dpF8G0izefPG0J4kbL73vR+kamCCliCOPAgEZGJNiQKIOHf+w/04d/eItkSeVRY9jzOaPG1q/t0f4NX5ew9ZYWdJL8eNtjbAXpy9sbscIAfPIVoMuWu3RY1HyrhxY8uPf/yjJPdSKempi0nrEI0jAXMNio6AB8jU9+AdgKMDHR0Zqa0KJFCgu6pbqgVAqrP0WcBEI+HkzlGr2ARVFmeYiY/tA6MT9EnwI6BSiUfxGDt6TN7TveiVSea2rS3JEGAI4LaQl65ZWskekncVJvfrDATIehecmT41QeOMmbPKf//v/y3n9NjXv1HOnDUi3OAIVM/FsXn0nOy+8MLz+QwBJj0WBFiVwJeQH4GFQTzOBxXG/7ILjQqiYKNOAG1OwoF9Qu1qDMphe1Ao6UDG2l7uKgNa+wUbeHeZ/RU335Z1AaPHjStTpk2LPHgmEwZvu/nWcv306WXZ0iXJ9P+3//Y38XtXuq9lnLChN85q9JhRdRx1n6YkMvgRO+FeffX1PJtdfpIh1jqYzHb02PHy9ce+VvYf3F9+89tflFtuuS16JbHB3giANWlnaMvCxTlXtoLeshf+3R/9OfbEHTy4PyBRUreyRD7NPQqW7NBR7ebP6QdQ574EClgIGzZuiG2fP3deqoQSRCrmFdiejw7Yl+b+2IDvPvm99NR+sO698tn2bbkLskXQWwe2le2f7Syjx47NUkuUu483bA2r4+GH740es4eSZ+s/+rj87//qX+V7+Dk9a86G/0H1xARQuaAr/KFgVWWK/UWvJNf8rOdy3uz31i2fJXkNbF8rV8vRY4fKcb3HvfJ89cqVYsLtqlX3xjdLurBFqnNstufTA2viLrvhTv/0x2fLlCnTymOPPV7+4R/+PjrXCIrIlXen34I9jJvx4ybGh7l3dtPgEokjwdn27duCifkD2GfMmFoB9/PO0b0YQIH+yk9iipjYd9fdqxLQ/uQn/yOJRknJvXt3xQaxMfqhDKSaMO66VCanTbMeQtV1QL6vJib6lP4D+lqjFb1qaYYTW3sXel+JbSNv7J7gGu4jM6GU9QY77DtZZCsa7Q59WvqkotWgSbe1t4cOx2a2D6q7tc6ePpnPEBg6X7qE4aWKxD5KnqjowHawbnrjz50P9f2v//q/lrdWv1W++tWvJ3nsF7AKDOtauHhB8DWarf6xe+5ZVQMdhYpe+p+hW1bTPP/8C+XNN1Zn99rcuQvK0iXLy/PP/Snnn171YUPL1GlTysWuS+X5F/4YXAvXue+mC+d29YhYOaiMNr5xeQCXF1cRwUscNWJk2bt/X4xk26BBZdacCr7wtg8fORSamSwBQX766adjCG+/7fZy/vyFKD0jjdJgt4oKTseBQ/n9J554IsL64svPp5oye87sCIoxqbJkDIQHdSn+MOiWfF680FmOnTgeo8YgZkzquHHJWLkE5WDUEAulbrnpljhghkUw89yf/phL+hf/4i8T/Jw6cyaK+/Of/zzvoWEREE0fUMeh8pOf/M+AxT//s7+IIjQoAIwpQB/nfOp0yq0qFjNnzQg4qkJWG8XSX9G3b7nQqQdpe/n9M89GsQU6/vvRw8fSN2GS3NBMuOhT+rT0lJUrb83yUAMJnJdpaoRLBgRFUNmZs/EsQBxDmabH83VbMi65Z+R0GuNQlST/18ET7oZwJquMVdw7wtLzprnviopMHSHZ0tq3jrNmtHsHUERZXM7V2pDW2lLHswpWZEouXbqS4O71V19PAOD3BSLoJLIhX3n4kbJ0ydIAIiMt/R35IXeeyZhjFT/KaK6/ykAda1wnQVW6Vm1ilCnQz4OqyOkyfJTO3QOhjKweMQCUQ5E1EqgDiRz1ihU3xzDKgHLYMocyioAHsPLAAw/F+L27dnWqPAIdhrCO8wWSbKLXYDgovzNurH6BwQFzQK0xmRyVzJQYDf1C0kBWGj3REAmg3c8z+oID52C0rDMVKG/aVPcqWAzn3ToOHc67Xn/9tN4K3qDsUuBc0J/IMePNuTsvI80FOnrQRmQkuLK2KT21upg9Ljj4rW2RLbQHAdYXO3ckiUDG6A9ATtfwdqdMtetqfVm9ek1kBg0DmKrA7HgMjV1Q7gMo9zPsQGNhItDi/MPLP3kyY0PRE2bPmRvwrz8DgN/y2daA3OylMOlsfF1CSO6mXT+jfLz+4wQMybwdOVzGjKrVSRULAHnhwiVfZul97t13r/qyx9BZ1oERJhwOiB3Se7d02dLy03/4+5yN4FiZvPbr6QXT57S33HnnXUmmKLN7HtQGwZjKC1luVBiB6tC4Tp6IzcokpfPn4+x9Fhlm1MkQMOuzZRlVOt3X+vUb0rtY+9Y+TDZ9YPuABBmSND7r7bdXx97W5YuD8pmcn+BVYGOaWJ28dCTORlWMo3rttdfjcGRffR/qkwXL6FkA8PbPd9SBFrFnLWkUbW9ry/0KXmuFdFKemcOnN2QQyJbldOfsJ/n2frL3Kh2STnZ1OHOZQdOFbrnl9ozQNqTi7lV3R4dQcSQ5smTySleavek7XZNQQa2m0963jgyuvYuNSXEags+dPlu+9/3vJZNPz9k1FS1Bsomf6LM33XRT7mf3nj2hNaJ+hra8b0/uEtAHJDKxc8CA2GSyzJYIxJyzhIaeTPLpM50RsC5wdieNyhb9rjvhGlV0tJJ+CcxUhoBFVYtG5V3QwwbY58H2P/KVr+YM/uN//A+pdI4bOz5DEQSYAA1AdOrUibp089Ch6JhAi7yZskjWJe5UxfkciYxG4ohsAXihR7f0Sy+ARAT/IXmRPRyXTEHamEEqemVgd5UHthPDw5372Ux76qUZSWhINqhIogY7Q+ciKAI+6b8Ahr5KwkjW0DkgmoxZ1nn29Km8Z63SHi792+o+uQOHOrKXLiyDESPK5OsmlTtuuz22DRWfLxdIosmfPXs+dFSg0nurPk2fMT1VuOef/1PubOCA9lSwVCXsBazLgtsTXCST39q33HTrinL1moRF3c/FNqhsoERNmDApz+WO3Tn9VEGjwxkC0q9fOXESnfFomThxXKaxyeDDLqU0ZyDE3t17UyWbNXtuPn/D+g3ZY6Yig17KHkra/OAHPyz+w9tvrUkyjw7ye/CTCrfln5gvzp8Mnzp+vHzw/nupQvCnbLXE37bPt5f2gUPLJT0jV7pCDQzb4OyZ0tNTF03SD75s86bNCaKwaywFl+CR1MnCyGHDMn5eH4wdc5IAgwcPi64JdBqJHd9LbzsOHkrSge6+8frr+e+nzp4sAwcNKGMnjC9NzXWq75BBg0tLU1Pe0f/XDyiYQEeXHEE3NXTlcEdHZBllm+795jdPl1Wr7sqzo2eRa35UxStBe1g7/SJTEpR8n2d2jlgh7NiFznO9CbvW+FwDMp544lvx535XsIldY6+c/49u67ssvq7MpJpMdZZ+nw+9crkrDAiTS9ete788+d3vpxVg4MDB5dbbbg11TW+ivV4wwuy5qstosftL18UrmRgnmGUnBJvuG1aQTIMrBFGCMisw+H+UefIogPbeBght37E9/kWwR08FpeymyY2q8qruFg5Xxofdd6eTQJ45Y0aSUmSUvoyfiGZbd6Fl7PaFrgy3+o//6f8pc2cvKLfdtjI709wTWyZJZ5w//4xyL/awS8gwAba788K5MJD042zeuDksk66L3WXNmjVl1ar7ypLFN5QXX3g+1V82VBLIdEUU8nHjx6aC7J5VZ5v27/mgh5PnLPwvbp+H0FR+uXc0scyWw6mNSwPKlavdCTZ4SMpKoYBaP8d4y+IzYC3Nfeu0rqY+GQv38Ucfh9pmnw6D/ud//uflo48/KidOHs1hchpGwhK2999bl8+mCEuXLIvxQilgTF968YUMR0Db8LP+Hk9WZUN156GHHkoFqdWEtf370+NBceKEjhzNQegTYEBlLvwM/mkoLwsWRgEYFQaYE9iw/uNEuwCxbCqOvoga59Nnafxb9+7a8uabr+czHnjgwUTfLr+O6xuZy6D0HBXAIiplFIYMqcuvJoyflJ4XfOgzZ06V7quXMor3jjtuLTNnzwwY7dNH31RL/klscbX24AhQlAv1oVRqV3v6SXJmvZQOd+TvgQkGl8ECPCo9AyWpLgRzx3X5W52yR7lq1vR8aRtUM3HO5kLXpQDdAb10CcDUs4wfOz7nJyslWy+rtXnTJ+WTVAcvhfKFWsNQCzr018hQyUYr16Ny1BGidfeJZwXsjhy35biW3mX96kjaEVXOWlry7zKxf/jDMwkq3C/gIUOnauSuZX3mzVuQ79fD0wC0Sqg+Q8kXSPDelAO40g9jaSEA6rkYjxEj6yhNDkhyAKBlWDgS0wZXrryr7N61OwGCci+jAhwxQvinqoFofZrd6ZodDsrgGmKVcp2fEq4g9W/+5r8mKJIdmjJ5WoK1TRs/iU6hTtA3AJbRxE9WcXFOMiwyfg1gBdR5Zxkg9BTyMHPW7OjXoY4DMZYCDgGqrJyxnwyHwAhlDZUJ6FA17L56JbxkuoLWIFsIBJANjaMM9a233Z6MTJ3ANCEZGgmMBx74Smg8T/38ZzGIlQYx60tqBJna9YXG7MoFJ7N+X/LgwqWL5Y0334i+6odauXJlKnAA+tgJE1PhQIfl/A47k4wFv1w+tvxu/748rwqGP8CevwOUACwBnUwiR4xu4rn++Z9/l51MKlAcS3qeuupYUwbYcr9U2i6ZRtYWAOPz6eLWrZ/G1uB918WYRyLTdkUAhr4jfYJf7Ige+n3OoUFDbfSAkfNHH/1azkKfo+clK/QiHO6BdUme+/Xesg72Mzlb78iZJAHSm6zQDyHIyR4I28UPHUqztf4efz9u3ITQIvW0uCdOsqmpOYFlqmI9JU6a7piOR88BG/qD1six6rtA481CyrO9o/V7RxmjwMnkkjW9OhYybzOA5lqlC6vGyWyWpmulf7+2cur0ibJy5d1p5jX50vvZBQLIf7z+ozJoYN1p0be1NROuBKDsg2eQqDpypAIo3/nOW7KKjwYQSKoJxthjfT+SXQCJfVJ+HugT0MWW9vSkn9MZeleynv/tP6Ds+OLzJADcO/nXuNvT0xRqqMQfUCMIdscAhJ9xd4C+JINg0DARgMG/09fpU6eXT7Z+UhYtXBSKjJG2klVWHHhOfsk9pO9qZWaNAAAgAElEQVRvZJ3EBqyye42R4ChHbI6+AmDmlVdeLdOvn1ra2/QKouMO7p1+dvjLhuI09F+8kF1fQJtsvqpQU1NLuXDxUgVIZ87EPjljPpWdqwyGEnknt4AvPQllPAmhqdFbNgc9T1DGZgqcyBK7C/gDoa+/9lr0RxJCgNfAHb7zyhVN4NfK0MGDE4CEltx1udx628rc5Ysvv1iOqMT071/3fM2cVe6/7/7Ykp//7Ke5R88lc0yOPvn007qHie/rp5dlWm8P8OZUPjr2d6QKR6/feeeDJDknjhsd+9lpI32fUhYtXVRuufXm2BmUaPZZkiGjwD+r6w7uWXVPWffeulTAkxgrPbWCIhPec7XMnTe73HLLzRk49P5775dnnvl9efDBh3NeBnZgE0iE6m0WmFma6LzGjR2TM1PlvuXmW8rUyVNjB1CcMUbIF+r53DlzyvkL5zLohN3hzydNmBj77JmwddgO8v+jv/tRbP/pM+fKgw8+kN7My1dQQock8KWD6GvYLtgX2dlnSMWQoaEosmGCProxYtiI+Es2TpKI7tWBJmisvT1ImZh1Nb1mqt7uY/cuAx6+F9/drAWgb00YY46wKRKr7kzCS5DhHVVM8y7kbfKUVJPYLu+Lji4oYXdTSRxiGfuwyAnsw+aibfEpAjjTIMmx71Th12OqX6SxLFXPL/snUIBX+CDv517rDreL0a9pU6cmWOcvz5w9VQP6+bWaR271IZnA5rw2f7q57Nm1tzI7Ro6pdLzSHBuWJFCzxI3+vGHp7XFOaH7pazRl16oPAa6et4EDw+4QnLF1dDXByqGOVGslIuE5suN+LBWuAefUmng/eiwBDv8C89CZOt3SJNNRWeqK6XTnnYbOoKv2C7byrsEwl7B4Ossnmz7N4tMTx9HURyQorLujDkZmLAv/fPu2JLcmXjchfa32XZGp9N5ftuC+Ne/17jvrQl2Dlzdu2FS+9a0nc47P/+lPoe7C5XzEJ59sLHv3703i5OFHHglbQQGkad/u93saW6+BIIYk2fuWloBiUiXbc6mzM9UEwudwGKPa1I7GZDpCiWPgsPDpPITmcgGNn9eP8cnmTxKp7ttvg/CAZK6AzL6tzXHMAN8999wTY61a9NHHHwasojjYuA4wAr9/ePaZUKdW3HTzl7QnQY8JaP/5P/+n8u/+3b9P1kN2iPP2HSo+Mq/etbHd9X/83d+Wrz36aDJ1DtR8cs4c319l4+GHH8mFA+Jnz8kAvZwspNGxptAIuJwZGhaqgukmK25ckT4n3MyaHWtN9eK80dgXjdo+X774YneCpE8/2Vwee+ybycxMnDg5YFqp3tSNz7ZvLXqjVt65stxww9Jy3aQJ4Z1SCll+PQTpuWjqkz4gdzB0SHUWpr3UrfBocVe+nFpH+Qgy4aTcGlMpYY32B6TvRQZTxE7IZXIBcZ9ZKxx1TCi+seDS5/VrsaelM1QnAEwWk1IY3GBCm6qSszNuGhXt1VdeDcD64Q/+LE2edfLG8QBJwSQQgYPvnJRPPedtt98RQ+seGxPWgCrZkbostc7J18Pjd2XlyJcmXNQ0d95YtKa8KRBwz94VCJER0nQI7NfpJM3J2qGzCGJlXJRh69SoUeW6ybXhUWCZMYsjR0a+TZoT0A8fZmnlOVcS4CU4UymRGcN7FgwcPnIsG4d9F7Aq80pOVLtUBryL81UZUOERyKFhehbBot9FeQIY/vCH3yfjKXjUcwJcadSmg2SKs8If944CuHDp+/Ytc+bOy3f29HQns8jIz50zLyCMs3TXEgZoQ/rU6qz/A6GWACnu2lkKPJzHoqVL83locWSn8p0PxDia7kM+DCNxj0Bf5YvPz2AINsK0OPeWoMy29e7u3mV1GuWHJOtqoS8QR3ZRjshHA9hr0EcxMcSBA/QdgLXqF2oLI8U54WtzZAAuWTWRTSVDsN7YwI7q+Mwz/5yqkmRGZEOV4ogpQTuiR5ylP5XO1l4efeTROLNM/du8KVUb/TMyS8dPoldczHJVoEDlgP1zP2hs7AH7qjJD95zb0GFDErCjP/kuWXYZYWel59CEKMkkd6lfSEXyhuU35I7JDFssSTBt+tRyIAuKp2QEtwENspUSGqYiCnTsvzAVJ2PMR44KjZEMqWarmArW0GKARnfEwftvQJQAuAYKo8OTBmZaepNJ9E4SiUyxVWRDk7TvIT/2ewhuarAwJqCcn+B80YRwtfG6oUIUK1UmQFIwsnPXFxmWQTZNR3rh+efTXA5MhG6RJXKDAhTZqLfWrI4M2e9i9G3ovCdPZEpmYxiNngiAAiVG0M1/oBp5NuBRZUcjrcBCJl3VD21R4J/qdh9byy+lZwggcOeABsAgkNmzc2dsFXqRhIBgwj4ufQ2ek705aMfb5k3ltjvujO3ys2wcPeOXxo8bnztm+1Ck/K9EwPlznZFV91qX0w4s8xfMD5D0M2zm/v0H81n0ETAU2KQHtn//JCIkSMLqGDUq+sEnoI9f7r6WRBw/77M81+UugdXY2ARJO34jU0avXe3dSzMli7gFO/sP7ItP8Hy1UjmzjBw+Kv7J+Gk2U8KCnKo+adBXvePnBJjO1ufyxcOGDE2PlEAH1lgwf3HuWaXoxCkUGzLbGpYIH6TqBCypAvl5sj1qjEDuQhIw7hbm4YckKtlNyQ2JoSSnZs4qFzovRUcvXeiMzzJw4tTJE2X8xHFJoLJZfACAr2fUOQCpgjW2nBwFjGaoyrl8LzkgG4Kc8ePGJpEqCYzeOXf+wtJ16Uo5e74zKxe8P7DadfFSKjd8xOgRI3MP7BG/dudddwWDye7zVxmq07v48uVXX67b7LuvVPr0uDril41gIwX0fBG7m6mQu3eXu1etqtXAjo7Ikn/XW+E72FDnpirMZ5NNMkmXG8MgBCR12XhzcFtjF5mfbyyHrgMMavVBsM/XsLV0PL2NfZvLha6L8cf9WlrKhAnX5Vkk0uA7gxPYW/Ysw0K2bMkZd2fJ7MUkIGDQJTcsjZyqBAm8BGp60htTZ8mOoNTI8C2fbMngCnrH1pEJQSjfYEkvPfXczgsNl5/xc3Cr4Esyni2k32T33Pkz5dNPNpbHHn889NQ+LXVIFt/DTpFVFZON6zfmuyTH3NvevfvjpyTKtUKg6NXPHlOT0r39WO65sVIAPpS4Yy8F5JgcbCqZxjzi4+tCd3sg6xAyrAD/XZBG7xUsTMaVjBVs8AfeT+Dsnf0jWYElI+EnkBAruMMMX4oNuFbWrX2v/OKpfwrmP3nidHnye9+v03KPH0+Ca//+PaW7+3L63O5ZdXe594F7olvssf6qysbRU7etvP7am8G52iAO7D9Yvv+9H5YjR4+Wf/rVb7L/aemSxXlWiSdjwK3LyHLb4cOC45reXvPbnk0bNwRk4glnBOLVq7VK09vApFmpb3OLEkIcuz8pvwuCWiq/tlYY6nQvD2eiTp0cUnfxaL5d/eaacPYudF3JAjSCimq0aMniZG1FtzjOKjuAn2wghyijonTncx0mo2mqGOCR5UZKjp6tpyf0tFtuXZlMlIMBYvHRAW7NtJRWpK+5y3SX+1fdEyW5fsb1eXYZPgELAeQAGDDGTjDAsYcC1nU5z9bYw4Fid6DjUCaTyFiJ7GVTw/ltagooovAcA0XYv+9A+Z9//z/iJB5/7BsBPgSAYphm8crLL2VzuIBm0aIFWZ5ko7dtwQR45OgRtVmsuzvBk3/09agmeL4+PU1RDiDKeQGslCn0uQsXYnAJenjafZsD+D2z+87Ol5Tae2ozWJ9K6WG0KED2y5w/n1IvIESwBUECq+xoGTE8Clwda2vpl/1IF8vVa3Uk9vqP15f1H38ch7lt22eZrtWQuarQgGNHjJTnZsRxP/UjoToZWlHHdOoVqKO7gRWfzWnI1gAofmfnF7uqgpvI0qc5GZ1jx48G8JjOY9yjBkkGirHlICm69zjUcTDjW+mEc7BFmJEnI9dNmRx6m+/lYBl8VJZ77nkgQHz3Lv/tdIZF3HrzLZHFV155KdnpSqc5W06cNBFpYh2H3n2l7Nm9Kxxg4BZvW8aDQwHAPRvAWEdbXk51AHeXjAGZFq6S2TtuvyM6AqTV5si6ILXuvxhaKY49PXlf4Jze+u+TM2ykXz5rxvWzYohWO6M+fcLJdSaCEWAWeCfXqqycpuqUiozAcfT4cckKZRR5d3fAtvszuejO22+PbMkWyb5xZMAmmQSu6l6Jnui00jXQAdxzLs6ZHRFE0FsZI79LXgU6jLcqFJ0EyIGNocNHhMIJ7LJDPmP8mLG9fUdt4cqj8QBy8+bM/XIBGiDu7+mIYMNdq4qgMqlac3DoVu4wwdewYXkHWaoVy1f0LhSu/VwCMoqDfqYKjoes6lfpfRPTAGu6FF6/cbKqn0A6J7Nx08Zy5OjhOFXvnaBgz+5y/NjRZM7oFrA/aJARqnoJXomMSPgANJyWPyqIEjNk1/mPGTe6Tsi7ei0BjsZ5fQr+XeZt1KjeTeEHO1LRAUTJrOdQHREw1EZxkwUvB/D7bxwT+bb/B1BRBSWfdZHppoBWLsN3cI52ZuC922kiM87mo0H6LOND3btAAYXaGfILAgLfQzcamX7BT+2HGBIZV70Clvy+hAIHzY4Lsnfu2pEgXW8XICcYdq6yvs6Gv0AZdDZkHEAmB+wNGooEweEjHbGVPs9zqAqayohKhw1BZiSBRo4eXfq0NGeoi4EdQJaA6fxpI6DHJLDyR09NqKBdl8uUSZOjPyeOHS8ffPxhaerbL77Jz6raAHASFnwFypLstne2goGdIFeNni7nrkJxtvNcguMBrSrx5xMY6h2dPXNWppICfvER166VK111PK7JoeRZr6okSb8B/cvgYcPK0KFWBNQJdarRo0ePy/hb6AvA9P3OBfuA7eIv2wb2j132rHTVuUqOsFPHjhwLfQ7AlYxgGyztNMVy3oI5sTVGxTof8s4OYZqgbtN9VGHZ5okTJiew5pMuXqq+aO68uaV9YFs+w8/opahA7FoG3Yy/bkJYF8CR+yMHEjD8CBlqTDx0jhIVekZ279z15bRNdsVAgiVLF5cvdnyefrKwDa6bkkoH2wqAN5KKzpWMCnxOnj6Z53SXGrBnz5qZ6qjxup9v/6J89tmOMm/BvPjVPn37JSHFX5JXd9Snp0S/p02eGmDHb6ruzV+0oFJrLaMcNjzvJXAWfJjmJjikh6q4bAg5r/TLkcEQ3oH8eScYiZwJ+NAb2WYAma31XmhcZE5wJpnrvhv+m3/hF9ljSUeJcok432c6aCORLmvPLjkTOsu3Y0m4J+cmUYaV4Flk5n0/WfF5KqYC9bffrtNBvRvZp4/u0HsJTgQreiPHTRwX0M8fOTuVcnYZPpCIZTPZa89k96MAQEWQPSNrWEF79+wqCxcsKHPmzk/i0llLwj/33HPRB5UVzyqRwJ6h+pl8aAfRzJnTs0NMsjDLdy9ejC+GSypNqzPUYDJub5zvlMSiQyieAltnzK/Shax+6LwQnOU8nbN/d+b+u7tzjvw8/+R52DJ2UfDX2C8JIzS3VKzfOJcGllcQUEmu+L4yhHwXX607Or1ZvetN/D186zzJh37l1197o/z2N78rLS39y7GjxzMKPK0XWUVxqPQU/VHDkwD+7pPfLjNmXx8bxeCn0NKnJVUrrQ9vv2XXTlc5eKAjyev77nswOIIOCqT5Gr8rETVt2tT4TDbs9jvuCP2v6dnf/23Pm2+8kYu/+eab42gCePN1JWVtGa5kWrsYitqvkQVDfZrCA2401n0ZACm69dEEZZxYpVjJdry15q3S1dVdzshSTJsRByMj0NY+IGUwDhvYA14FPTINdYndyWxQNiK2wQu9VnpCL+CEsjBr774oKWFjAOv0jZP5POW80JiaTMruTvDCiIii58+dGyPZyMz67743m14HDEh2nCHYtnVbQIjvFFnLEsjKeGZA8pMtWzNy0DIn5yNAc2YieoIniwFwUSKZHk2R48dflwwrA8AJNrL/7gOVq6dciyDYqQNsJZjJIIB65jIYAjxBqGcR7aY3qFjg+v8vv3SWftbvNBqbCbjo3wz19NJ0dQU8VIpbzSozQJlkZBTroEEJcNKH09o/iidA0hDvfVXjVNxk5Z1vo2GVIDpnC5+cE7CMemVhYnv7kEx+QhMicwB9ndZRs2wCXMBy9eo3Sr9+/ZMx4nSMHz918nhKv+HGjhwV5WNgCTxOK6VU2WJUBK/um2M52ft77oQSMxgUvzEesyHL5K1fS9+AJEaYAUERZNxmzpmVUrtgyHdyYoDHDTesCAVox+c7kzk0+tAYWqDv/Q/WJnh3Vp7t6jULPS8FuAXs91wN1UrwppSLAoMioHIjc8IgCnxl12Un6ZQAA9DW+Kh6pcHRu+gX4kBqD8ClVGUYUBl598ZByZABjja2M6Acn6wb+XHPsvLOROABWCjrswWCF07RVBqfyTjL6EwwoatPyXmozpEfTlVAKMGwwpbz06dzF3jYenhks69eQak7UIdtTLquTJNla7L340L02rlzzJyeu5LJk/0nq0ClasjiJUsjA96XPGQR5LhxZd4CutUd0MJusQ+mPAkKUPHYJk2+tB+90T37GVU5dAffP3/hwrJs+fLwvL0Lagqwz4mk6mka2bTpcZKoshJGPgMA9XfOAi96jB7CESiPJ9N4bMS34BF9UBANTJhUWemYraFirVv7TnRCJdo0KAEWe+Ydq0O9VKkcvaOMBZuAQGM/QrJ/Y8YExPnjOQJYepcNotAasKIai/t/8sSZMmx4zQ7SD0EwXUR1kNQwvp1MAh8cO741pzZh4vhkrTXz+069Lc6X7fRshw/XnRXu4Py5C3HkBrBw7mSeHhnI4d09P7nmtFQnUc5UaQx9kaQS0KMl1er3rmytX7x4ae+eKtleOtI/yRLAmv3VBJ9Rqa0tOWdn0sjIoiwaGsAuAlcXL3Yl0Ge/yIlnch4G7mQP1YF95dMtmzMgh30CXp1rXRrcXt7/4P2c3fyFi7IuIGO+jx0NNdyC3IP79uf8d/dWdlBeBHOAk4y15wEGBA57OvZn7w/6LICoKkZH+RYJPWfPN+3auSd9Jmwv3QVy0N3o0XsfvpcBMKJM4LxOmhxVBlko2gvE6Qeqy9DBg8rdq+6JvvNzFm7zhR1HDpeBg+qwHAFxJnieuxBgK/gRtFTa4/gk42ThB/SvTdx49gJt5weQ+jk6Td8P7N1XJ1P2NJW2/gMz2IR+0htVc4HH6HGjc57ugd0CSNe9+07ZssVix6GxV9nZduRoKnsGqwg4UeIE0M5MYz46kABr+2c7Ym9Gjx1dBgzsnx5jP6tCrNIjmGDDvCN98r0q59lmv3NXnXbV3BzQDZjrKXjqqZ+nikLnFy9aEsoWfxbq2WfbEjCrimFoSMLt3rs7vYH6pCwZ539RI1995eXeLPrVMnvu3AD5Kz09ZfmNKxKA6wFGCR0/dmySXcMGDy5vvb2m3Hfv/QlI0aMMJmgExPCIIIS9lbz5zne+m2dBdaN3jT1KjcESKOZ85E233JTAm2zzZ95N9j89nlOnJvm1/bNaxYj+T5gYW0ge6Js70aNkiqFqHnvJnwDSkgRk1B/602BQsJsCWpUofu7FF19MEgX+8+7skMoC5glc4lzZFHYGHoEh6n6nAdFvGEmvJIYHGuSefXtyP5JzsBuQ3uifcs9sZt1X16/MmT0veEc1voF7jJU/eeJY+r7qs3bmPSysNGwjzz14cG+l6nQYPaNGjShDhg5KZeH+B+7J2dlfJZnmHzpnaAYboWpouiXbDrPwTeyoXZHsnDsC3rFI2BP4dOTwSg2sC2pHhA3CrsGT/B9c0RgNrd/Yz7Iz5IJv87M16V8xCHsMh/IrsALfJhGYxcxnz0bGaq/wvvwMKrj/himi8ipBleWcwY6ng/c/24a+KRnfVYYPs+bgXGSpbz9Mlv51lcrCBeXxJx4rw0YOSY/N8KHDkxSTuOs4eLisWf1WfLJ3P31an7VkWEvZvWdXufmmFZFLZ9xx6GDZvWdnbLdePjq1cPHiJBCb1r3zdI8G58bkIwrsoBuKmp6N7sq35chl+Bj+lLBaKrWtMf2q9oRcqxUAMwHzpy4UlVnBrevT3Lfsw9HrP6g8/vjjOah9B/aU+fPmpxoA8NUKSFcODTCTsQP6ccU//3xHNs42NTclU9bISLg0hpQiNfiYDI1L4RxkggE3ToZC4E8T9OU33JC9KBwgQUig0Kc5QY6In8R5HgaTg1CZqes4mwLKZc5trN++Y0dKtlu3flK3XnMSqTzUsakymMqcztEoPhPkjM9GncIDJTTz5y1Ms6OJc6+99kq50t2VbP9dd60sd999dxk8dFCcvDIrgyvwq83YFm8dzXhjlR87jDT3uQt9KzVzfzYKgDpQ76lu5x04qC2fyXgwRMmcyUYCqrsBu9MJfimOypgzRJsJx/LU6byL89F0B2CklN1/QACy95fdPHr8WAI8ckCxVTxkVpYtuzHPwrH4eUCOcWL8Fi1aEgdJ+WTgDHJQOnUHAKnS97ZtW/LdjYWHDBDwKONIJjXQqk75/zKXnJbgLlSWTEc7kHNXvicrgJ0z8+4CBZWx9KH17RfnyTFwwhNkrc9XI+ud/ZM+kbFGRn5Wdu+yB+dSWbRgcUAUOT1wYG8CCkafTs2cNT+ZJDQO3zfj+umhCTK4A9r6x8kLXk3ccUYMjDtiCCm8zGSdc98vWQ2ZLM/nbOgBwAkky4KY3OZMVQlkxuhCqng99gLNLydPnQigTM+W/q8spFUFOZmeC+8mMNHY6f1UT8iA6knDCHL6p8+dScBMvxrjugGEcWPHlYFJGlhSR1ZxgkcEYF/XyxVvDGhoVHQAKEECHaSXKsJHjx4ud955d68xvhiqQbI6nRfK17/+WM6AruuzsbQRd5utAOqyiPDUyQDAV15+OU5WlYdzPnbkSOyEgE2Z2+fg6AOMI0aPSpIB8GvsS3JO0eMD+yPTaDj+/47PPkvyxrkI9uuUto4EUzNmzcjnAGXGsqoo4P+bNCXrL5njXgFpWUDBG0oemgUKLQ696reAT8aQ/fLdwCWbJeMrU4auQ46ztd6W99GjAx4PHToYehdZAhaBIdWcBDTnzofmoCiOn5/BJoOHRG6NVZXoCHd+z84EOoCNz7fwF/gQQAChuPz0aNWqu3MP5Eajvkyj6hd5sm9M4NJ53ojezvQZHDxQF3GS5zpMYnbkXVBND+koag1ZYwPYV3oKhKmsGcbg/IGf6ddPD/BWESTfGaPaY+9ZU2kfVPug2CS+RVIke4Mu1wmCwJ0eJWA8iS+7IPr1iyzrWVEl3rFjeyhzAj+NwH4f+BIInzuP3ory2VNuuPHGMmLU6Ix4ppfOxbO89eaaBG0CHckBASLnj6ptfxQZ9LxsfMfxIzlrz8Qf1ulObfmnVuXtFOlMYk/FS3DY+J5UAA4dLLv27k4FR7+tMzXUIz6j63JGy7PnZEmAcuH8+XLHypWZ6qk/dsnixeXK1SvltMDk/Pny6Zat8RGalM+fVy0+V1paWnOvDbCJxqOJ3YCSLKg9eqR3mtjUnBX77+4At85znen/I3sqfRrb+XOyOXQY6sye0r+tNfLiDti1i52dvYsqjyTQyYjwc6jJVa5VQMjjgNaWyERter4hvpGP1DfjbIYOr1RYQ1bYXxU7NigJh9bWOkK683xsYqMP03M5d/cATN//wANhBZha6/fYgeXLlofloM+s7qE6ngooTNGnT11+qNEfSwTlTRKCTX5v7dov9yihqskgSwqd7qWuOSs2YsrkyeW6CROi612d5zOU5OFHvpo7/vDjD6NHdQrnxPwD6NIFsnff/ffHFwqSBblsIP9Yd6u0ZBcPMIs6hUKIAeE9Tc0UeEuGSaT5X60E7IxBMY1Jcewrmylw853Oz89mmMfevfl5/c38raCC32ajBajwFlvnjvki0/Se+OY3k1z0DrVNol8+E74UMHh271D3oc2vPeStVV4yLa2jI0kyNnnvgX0JrjN04Yhx1ie/9Pk+z/mwL+wWWRAwNTCw/0VTVU3jSyQIBax+1gCeBv71O2wuBZZAZDtV5gwcmDL1urx3x+GOFAgkH8mT4Vjs1so77yp33Xl3aOyWzWKRkBHTdSUwVCklPVV4yDxGw5hRFafBj2yCQQCZpnb1WuTec/GR7Ln/Vm381dDt/anncDqBjs93pul1uXo1dyF4gOHSd8+XjBodOZYwcJf6iSTM9XPSE2cOb/h5PdkClO4r1zKuu6VZQaA9hYYk61qb03dkGMF9992bXvS2QQNKx5GDZezocaW7W4zRt3z6yZZMWtu5c3d+b+CAQRna8frrb+TZTFQko/CwCYL79u+Nf2Av+axUu9jfjgPrewBWmeTa85E9p72XbJEQXufl0JZajaoD3DVOZ5KYyk8NBAA0h+5QZahknIEp/5/jyTjCj9eX7u6esnPP3pSkvvGNJ2pFpL3uYDFNx2SK2pi7P44fmJQN8ccB2rJKcS5dNomtAlTTT2ygJ6gUUhSuZMvJO9gGJasxGAE48qzed+rkyQneAGcZJVG/TCClwXv2uwBR9tXs3Z9zIDQ+q6G8lN8CU87pf/7936aXQuWhsVVXyVTWSlXJs1n8iL6lJKfkmoWjffuVyZOmhavMSKBkAKsnThq7OD8DFkrpPWMTjwa1B4wEtHZdyrPI3ug3QFPw/2UR8fhF5s7MWTrnocNkvMYEcF69eiVGhmBwYoQccAIsKgXleMAzg8RRMIDuXglbD4pKGkMt8td3QOkoA4oYQ+Dvu23+7bpSpxVt3Fi2bdkW4zR7dt1HRGBlbjhAZ6h6AfDUsYqXYxRJpWC8QY+U4SFzjQ3PmlMFMUCRDLL7U+2SNRGkyg7jwZMXFLDGtniTRty9Eq/P59RkpcjwxfO1NCwYATj8d0Bz9LgxCTAavF0VDlx3I8JRKo8csltpV5bnzZ41KxQqWXwTknwXx3HjituSDcoyvwMHwvsXTAFkqPlueLIAACAASURBVGvOkdzZIQJseW+On7GuTaAlxsZd1IESnRmTrM9MYyqZtB9DQGsaE2DKeNGhPOvA9vSbJCPaXBf7AVgMvjsj7+5VANNY5OjsPDvZ5DCGDhmWQNxnuMPPd34e0ChrzEirqGbBXu/yXvcpSygzydhnP9Gixcm4m9pmGIX3mzJtSiYuGr3pzNkXAYP/775Mu2Nsvbf/5r0YO/ovsyejs/WzrdEBPGxVNYCYk7evye/JmrMD2SNVmuJcOQXyJJNElsjMBx9+XB546P4Ex2Sp/vfmPKff50y9/+2331E2b9yYz0V39H3kNnSr1n5l0JAhZfmNN4SOABT5bzJTAoTsaGkbGHunt0dAJ8CsI95R766kHwkYx99v0PHqQJG6K6bSNSWDcK3rpmh3LZMng+eua/CqmXlIAj+yIZlRepoii6g/Rw5zWu2x7Z5x1T33ZIKdu6MXp07X8fEqaPo9MtK0uU/69gYPaY9NFpQJ6lQ9TcURyLkTmUu7DwTD/AKaL6oS6g+QSaYkn1R08NBff/310nHwwJcT6Thay5sFDn6+MeIVCOY3gGhyR7cb1Fz6zFbrr/NZ6DyCdP+uyiBLasKcXhs2ZvGipaG3+X12DxgQgJHb9HderAtKyTQ9cWZop3SYwT7QYVHxifSroaz4d7I5qK09mVcyQlaam/okwYPbzvYkMx1d1htb0ouzaevm0JvpNv8h8eM52Df67Q4llqwNYC/jo43+PnkyNuvs+XOZVum9jGQGXLPt/vjRZINlmFW12TgZW7/jXT/64IO85x0r7yiff7EjSa70EGzaFPt4++0rsx+NDT996mwAElCk2sA2eN5Ro4aH+ugZgSBy0Rilzdf57q6LKKhtwQdGUstyA+DOHTPDHW/ZtiV0H/qX9QWnTmasNvCqOmpnVb++/ZMwVLnauceY5vYycoRl2iUgXHDnzPhb09OyYHGk3VBDsni3IbOoOpI47skfcug8rd4ABoH4BlWInVTpBL5UgjR309lFCxalqf7tt98JBrIuQwXTZxhQoqo/e+682CE+hJyRxQ2ZwqgnpE7GROuWlLTDyPYpgRq/6iz791Z0ZSbIuk3y7nzDpg15bok3Z0iHfC8bIvmiabux5HjZ0qXBKO5EkJ4Jp32a0lRvypUFm2yTQEbSTSWoUqBGpu8JJkQJSj9cc63obfn0k4BhssNW89H03O81FvOazsemS5jRI/iKPaP36GgSW6auZbnxokWxWzABbADfeDfBot+lWwY/ZRejwVHHjkVHMT4kEUJHPXUyPvtqT08SqfxmqI8ZNFKXaLpjOtrAP87AubLz/h5WJIvdl7tTdZGgybjm5paya9eenHmjvx3gRnfzHtddNzFTeJuaroVexdZ+8OF7ZZy+zeXLo+tG0+v3lvwQtOm14lucV2MqozOXAIAzwiRo7hMbeOJYtdW1mlL7cdl/trvRcyM5DeijSGMk+FzvSY5N+ZXQ2PlFXWRND+maM/QPv+yzyCjqJpkXlPIjOSvtIyNGpJJTBzVdqVj6xImslXnppZeR0NKqYcKwqXswGH924eL5UNfmzJlVnvz+k2XK1EmlT4uhWjWIZO/ow3vrPigffWhQztHc75xZ8zLgyZ4vyVeJMNXjTEk+3JEqIn/Mr8ACwawHDpamE8e29BAI/zAkjKJMMsdfFyCZ4jAgNYwuDee9AQKjmkEEJplc7grnVFCBYiSib0STdVpVa4yB8dIa7Hbs3JPshEVevkOplKFnNBgPB0GwOC+KLyrfsLGONn3wgYdyiSdOHS88AgVXCrPoMNFk7+hJywl9r507QIRAzrtZelod77gENu+vWxt+I4EWTRNunMjG5AxO2RQQDfEff/Rh3hlwcC7+pPF+795ytfQky2f/ANBnp4uGKIpZM4q1Z8k/jBbj8cYbdWmV96G8p06eTQOusxPAuEDvNm7C2EyTsqgKMLPB2IdS9DqZbkQoAJUKcrnMmzM7/91EHAYC1QTvmPL6p2bHBn1Z9nSnKjKUNw2vfZq+pDBSLO/MEDlf5UEKx7H5O3Q1d0VJgFYA1jtxFpRKhQDNkEJmE/KRY6EfMk4nTpyK0RPkeH93AHDL5DpTxrL2Gl1N5iCTUtLX0ZL/pcCUHL853NX+rRlzamNwHEjHwV7F71ta+vZLFpecGa/p7Dyn+wFqlZ9l+ICBzIe3k+PatbwngOxOG6B64ZJFMQh4pkbjGlDBaK7/eEOZv2BRsg7PP/d8aH03Ll+RXSAdhw6UZTcsS7Xjt7/5denXOjBVK5m52lh8KcGFsr2Ap3E/OKaMFSOCXiQpwSEki9TTEwPG6ODpCwYE0+gvzjVz8NsHZTyvsyALfjf9AU1NWa7rnOzacKZAh4xebW60pLAjtA9OkuMRnDO+DYfne1RInaGzW/vBusgEAAlMbNuyJRQfVQfJAfIF5FmwSs/IYWOClaAMBc+9eB87BAQMggIVmtqXcaEsW7Y8vycQBHpUmZTt9duF6z9seJw8OyAwAKqcRe057JssvipntlgfrHc3ZtSYBJMC+4zu1szZVPIzf3zupbJs2aIAlpzloJpQwV0HGvQxsH8PPvhQGoUlNQQe6Ye7eKGOe9eTdepEzka/AKdCdqNPHQejkxyXwPHUmdPlwoVz4e6HKnvkSPntb3+dpaj+OCMAgr7QD5+HWjNm9Licg6lMe/ftTgDmfJyZ5I1kibM20KBOnNtfe/wudZXx4yZkz4TlzihB7C6HVvfsjCl9W5pzzipN+P9ABKoFeTTAwF2R3bHjx2R/hQQRuVXx/s2vf5UkF/33faNHjo1/QdtdufKOMrBtQFm79p0ErhI3nKhkhUTMWxbSdhhJ35T3Ue0AQjhC9+vOZLQlBLAD3H9jESzgL3ngnH23oE2P37e//d18h58z2l1/GmoIe0TvgQ1ZU/dHzsgfgIDaTQYlLyzElIhLD9GVK8mEmyBnjcGWbVvz3iNGjSqXLndFhvRPaBynQ4AdULZ44aLopx4HNMDQfVpbo4MmWXrnjVs39/YdDcndyQKnEfiEjfBjUmV5a82ayDv5xl+XVWbnBCYCEMQKWeEpk67LubLVbGtjlxcaKLAiASbxxf68v/bdJAyBMePrFyxamGWAzmLUqDFp6m8qzaGjW1oooJF1xwwQ/J0+fbLs3bs7U5AEGvrx6BY54NvTXzJteu017NuaCoJkimqbnxNgkB8DMt5Z+1aGE6j2OBPP5W6M3LeUs9LIRubs9Lp5flQYOilJyN64G6sNXnzhxbJp4+b4RvLc2r9vXSbY1JRdU2h6KDvkBGDXOE4/UBglTk3qA8p9f+Tk8uXyN3/zXzIBjsFQ2Zs9c07OW4WOnOsPoW/uia7u3LmjTJw0qdx7370BbnCA++pTmiOjKN7kddtnnyVQMeodO0CFKP0UwRH1DIe012Xg8xfMjY84jHFx8cKX9HPMHPhE877knnUGbBa5WLRwQahR/FztWzmdfjDU4A/e/zATZAVvsvbklM1j59kuVfEDB/cloUU/PYvA0ZAT4NTz+R3vQdeAf2fkM4B0SQK4jW/lg1XQw+oYOTJ+VDWde6vVCMyF0alUYGTw77XC/36SAfpo/HEv/IS7lJT0rI19dKHUWjzZqfp5oixffkP2ztGpBvb1ewIqSSBy/6c//TGYSnWZ3xSYnT97Nv4u7KbW1jp0Y0B7wDu9UykjowJIMmgCGYbSmDGj8k982bYtuX8g3DOyw5n8meXZo4Ir4ByBA9mAj9Ej+STVUc8kGNL3KmHMlwsI6/CLjpwNHFsTMxdDqffMCxctTJVSwkrg53ynTZ9Rxo4fX5774zMZeoNN4YwEZGQ51Xqf2zvu3WdKJNW9hYcyYppcTbpucvAJ209fyNe7765Lu0fbgMH5XoUN0xvpp8QYFklL3z5l1T13l8ce/7qOn9iqUaNHpp/HeXZ0HC7vr/sgsm+4E3rqrbfcER9Fb9kNMg1TSa6ogpmOR+Y8pyE+zmLd2nWl6Yvtb/ekiTC8ulNxWPiFjKHKhubWSZMmppyt+Wn+vHk5AM6FAw+9Y+TIcvTY4fLpJ5+WwYOGxPByxICXnR2ZpHXoULIL3kbWJbznJUuywNO88EYlZ9OmDaFvEDBRrgBl44YNyfYCzTIMHLqswpFjR8qbq1/PcwuAbL43OhP4/i//5f+NY1AxQaWigBzQ1i1bo9DAtSzQM0//Jg4MJYbCMriE2EVSgrqV/miZN39BDB6HQLAETUA2wVi7bm0ZPHRIKBTGL8qm6ney4ZyRCb2pVXPcpTwbR0nAf/7zpzJhTXaOch4+dDRZ0jTT9W9N2ZfTHTN2VLJSFMBI4fETxuVyjfb17I1lhxXwbi8zptepHRXo1L4dd8opEzpBDwVy1xSjsTm8TuwxhasnRkTAysgItsgCoOauKZcMGeNgFG1jC6+fkXmrNLDOKMSIUTjuPWlGlClyHqdOnE7j4wsvvBgZ4iQYO05Rpg/wawwHmDtvXr5PIGV6E2XjOATaonhnMqh9YKiRtoDj68sOuhfv5Zk5JUYXqEw1Ckc/dDoB7YX0+gAkGiGBFYBLoN/Wv3+cAWoJZ86ZcBQjx4yMAcM155jJEaD6+2d+X+bNW5j7++D9D8rZ0+dCncJZP336RBwn42sM8r79B2MkNSN3XjifgMP3NrJlZEL5mdOv/UZNCTwy1aVPUzIVrJWMFnk1kCCTtjQN9mlOsKRCYNqfIRXK1YI151dBbEf6dNzn2d5+CgEN40G36Yog4a4770oADSBzzPRBUIQ3zZig5m3YuL4sXLSgvPveunCz9Sw4g507NMWS2dl1O/vZs5k88+tf/arcd9/90XHPjUZIRmXIQne8di20p7/6q/8toIPTIePoCWS27ju4GrnkIBuLKu+6666cyxtvvFEN36Aa3HNIeg9M7FLd8zsCFU7DhDaLRdF2Qn3o3z/Aw1AQY3Z7+lTZVMFUIW1UfQBdCRMZpUrn6FeGDx0aWyMznOWbzS3JopK34yePB2QCFeTXXgzjwDnHTNbbviN2Ei9d4OkcBAzO+09/+kPel17WRITKeU94yxIBnL+eSGNQOerVa96MvRVcsp91iEZ3hh/YaUEGBKxkSrVcgoZd2LffAICz5fpp1yXwvv56o8U7M0FIsoSu1sk76K+adruyA4Gc0b0bV9wY2eH8AFPg4JVXX061Q7JJVef0ydqfoUcJAB0xfGgAHgeF+iv71qCmCmbJM0cPJPg959JYLqvyIhvt9//yL/8yztZUO/ogUKp2rQa3glQOXpVdYKIfoFLshkZGahazM4Gun5cQMCzH39MDCQX6zw7xf+TMXbIflvhaBeCP4Dkc/GtX05OmUkKez50+kzMXvALUNyxZGmCuoisbi4ZlOqEA5IN162LrHvv2E7HfKjl0mJ6QLzafT9KIrZp52213xK7t2F6XXks60FV2ZfS4sXW6Wu8STu+Tqu2woZGbUSNGxaeREbLFL1q0LRAEYBYuWRLfpqHde3geIEQ299WXX8uuMHur2J4DBw9G5iSOUM3ZendBF2Sv06TcfSX0ZP++Z9ee6JxKCHqrYJYdFMQK3j23xn222mAF9lH/Hd9w0023lD279/b2ELckuNCHYpeHbK4klOQr1giQvWb1mjT7C9AaI+v5V83LSYj065cAlD1ev2F9dBdFhn9kM/gluogCigLkmfnXN998M4vOyUX62cZPyNJszwnYs98CPfZPn52eGpViFHO+g0/Su2DsN13S6+Uur3SjGA0rX3/s8YBHVKDaV9uS5JGkQf++rRmiBGexLfobna+kAdmj84b4YIMYbLJ3z+68O5np32pf09i6/Pf48bAfAHSJrl889cs8r+9o9BvXvTyGm8wM5Q7+MBxl9Ztv5C757lQ5WpqjcyrZ/qC9YowI9lWI2BA23TuxdXmf0/psWuODd5nCOKAttkKiVLKLrPpvZJf+ALTo7BLZdMcktsZiat/p3OAY/gZGIO+Tpk7NzwrejB0WkKAGNsYxC/TIqcSS91Z987ONMene3/COvs1WSoxNwoVfeeON1aHLsyH25/g7WA2AN5zKc86aNaM8/vhjYXakQjx6TAoHZMskQokWQYbzgA+xMthoFDa0NbZMsrBOs90Tm25aqaElH37wfpm/YGHaPtgkvy9JxyeZVJsl4Jed9ewyecrU8rkF2XSjkQRVGTp1PJjambC9Rtq7JzYT/ZHfY+v46AwE6m1tEei4I/R6gRNbx/6xBQbczJ23oMyYbgXMtdDPYEayPWCA/vbuJMj05s+dPzu9lld7roZ6rO1i2PARSaR9/NGG4C9JY1Rr/Yres46bv/Ll2G1nw19Z2iuYakyp5GOwjppef+UXPZwIKpRqQKN5laF0KUDcsGGD01Ny4ujx8sjDD+cwUFj8HrAi28iZ2ZIMmKKK4KI7CF8SHnTXpWRjgPm9+w+WJ5/8YXZ+/PY3vymTplzX23sxJgoGgAKYylVvv7Mm4FVlBuDjgIAUDgsXkwLQQM7Q5SkbMqQ//tsfZ4mphXMy/LI/+MOUnIHXGCqT/rN//PsoqukZobH0ch5ffunFlPlt06UMjNpPfvL3EQDjpKdOmRpQJKiJMz90sCxfvqIsXLAwZXX9M6guaCsCgVASDA24ei2gRPbq2Wf/kIsH+lUN9DMNaq97XHyPyLdvq4rN8DwboXAuLhJdD8XJmTQWqsp+AFxoEeiH/p6hqqM5/dPzvxijlrq5fueu3LNz89wcjeqA+5ozb26UmuFEC9FsB7jL2FAg4AtVTiaGQRFsyFQIqgBCmYpR+JNoQKfP1Ih7CF71icjLvn0HAm4yiW7/gfRvkD+GDhAJiJ08Ke/Bif7jT38aWZLZMcpUZSnjtgcPjmPUa8BYvfX2W3E6xrDWiWNDAooZQ2A51KatW2I4gDIBGuedhrxOPTS1dHv+zNlkdevYaxUnZ3GknDl/OvtuBNWqjZs2rU+AM3KEipQdPNtTJj96+GiarpPpmz0zlB7yzQG+98H7adLzLM6PYQbi/eP8yaq+Dno4fdr1eQ/yXLPj5sbPiP5p6LdXxKQ1yQgG1/sCmgzpps1bypmznWUajjBZ6N0EDYylz8oC0wMyoyZrTYqRRC1jzNybSoWgp9LrrouuAmTuTFYl+w2GDUtjpu9GzaBDqmYV5NRdRwIldyDo1NzKGbhXvTcMaBxJv9aAEgZLRZDzVP3xnhIWStUCzaeffiZy/K1vfTPvCRiZxNII0Ew24zQARPegKdpuI/KA6iOJAaxw1l/72teTmXQvggN64jmdnew/J8ZwexfvIDEB6KrakAWceBlOFYGF8xYEJAdkpqq5M2fxyKNfK4uXLI5+sDkoQnTD4k7A0rukf2D7Z/l7MgFUkH/DOuynYA84FfIlyCSjAMUtN92W87UjQ3D4xBPfjpEHogBX9+ksJEV8r/cS4LCfADo5l+32eUYrCxozMenMqYzrB4BGjR6Rd2QLAIJ1761Nz90jD3+t2MsjKFy95rW8q89XfQaajGgF3iQqPLeggv2v45Ivp6I+c8b1qciykRxr9gq1110/fg44tBPB1Ch7jpwXPWxkguvivp3hwwM2ZAooBZoBKj4BOCJXknJGEgswZaDZSv1S6CNkHy3O/h42yH8DKlTvAWxZZgtpUXCnTpmeexZQsOfuBfjmi0wJM0Cg8+Kl6OqeXTsDZskJkMn+oC2hrJFXY51RgPkXyUH2xneZ4jhrLp/m7C6luZfe16lTzV8uTPSsAih2TxO1np1M57Pwsm0Al1Jef/2V0IiBFO8LpJmA5HeMsqbbDZvnHDyfCoQAw1mdPostcCFgi19P83T60vqWt9a8HXokn8quGU6i2X3idRMzajxT1g4frv2xw0dkRYMkksTDyOHDE6gCc7XyPbD86lf/lN5Vayb45bHjx5WLvT0Z7Jd/J28Sl/yIPyaquWdTDfmhoUMH1wp1W1u55dZbUrGUpPS8aK+Z6PXFF2XQwPY0dbOdvpO9cD/8HX9MhzJhqudqKhH8jvOuvRt9Yv8E8//yX/7LAEJgUEVI5h8TxHuSx9mz50Z/yOgvfvFUkid8goQjO0IX1q17Lw3bGrvdM3BIFiRYjf0GEjM4pakp9sh78rVPPvlk+een/zltAZKMNcncWgdGdJ5LYnTJ4iUZlc/Gqxi4p56r3bHj/A4s4juBQlv53nj9jfjDxuSqSv2/Fn9JhxYvXpRnp1/emf+q9mlMMApWxDpLwl97ozzwwD2Zcug7/aGXgmi6w26pZjpvfsT5SirQlVTYMhynPbJMH+kLXy3pIqm7ccP6+AT+yTvU8cijY7O9D3uqchSa44lT6ZVyNs5NFVOCU8IILpHkoNM+y74q1WtJJO+MCucsjMU/3HE49hQOIR/slM/kP8hKg6EicT9ylOnBp8p1kyaW6dOnRo+HDh8W+w0/sfvwkHfLLrX2gRlpLnglu2yp84lMDxsam+H7JJIF/v2aWzKtU7KyUuzQlvnBk7lrVUhyy9dliMzkqeXcmVO14nvoUHyO71BoYNfh7QxAMDRov4E5XUlmwnPOwWAEVSPJNEk4tEDBjQoQ20W/+TfLWyW1n3zyB2X6tJnl3LnOTF8TWIYme/5sGdDWWhYtXlCW3bA0ny8RfPnq5fSTWg1jJLXP2bhhc7CGpKQR76ic5MR5eaZLFyWiWoIX6e9XH/1q8A/cIE7wcwLHpr/70f/V84//+JM4AiVpHGbCDPRlkkN7ezl8+GBevl9z3zg2mYL0e3RZlDcwDszhMzbh8fXrlwPfu29fJl9RWFk3O1QOHzleLnf3lAXzFyZIUOY6dep4wMgjDz8SI0sBHPRLLz2fbKfmR0BW859pHC+++HxZsmxZ9hcEZF/uytKmX//ql+Wmm28JL5/QcQq4/+3t5qzPSTMYgCwzB7x6rmee/m3octlO3bdvgic/R9k41E+3fFJWv/lmlh1xMLjegKifFz3KaH+69dPyzB+eCXD61//635RZM2dHkH3G0qVLAlouxdEPTxSOf+g8OATnqznfBCMB0HUT6zhDGbu+aajsmyyBPSDf+e53M6IQt1hfReOPzJQpE3i0pigZl8vwUJpkN8eNzf8SFiBMnxD+qACLQngGBo/iAXoyo+7Y9C936nnqfpOrUYz0OPTrl4BEaiJji4VpvbRGP0c4GcMuI7m7lC3rmHEBn2zOiy+8UD7+aH3vlugRGeiQSV+dnTHWPsP5m1piatdnn32eeydzKIGAE3BN6H22wPLVV16JQZJto4wN4OWcBSTkGvfbOwqwOQYTWciau2Kgyb3eC+83Yez4lPDJiiwymfKuEyZNqJPKWitflVGU8QWC9OYMHz6q7NjxRTly6EgdDdnSnJGHvk8GX9C6VmZyz/6crYwf2keClKF1QtSnn27OsA9noGrG0TEydKaRQQNCAQs6eO999yVoQyexB4rQXTdxYn7/zNlzyR67ByB2u30HA9rK97//g/y8XSV6tYAIoJ/TVu2hk5IWwFHbwPZyw7Ib0mRs6osMYmOcJ6oakI233aA4SAZIknBiMtECFQD7hReei/PXP/f6a6/G0K9adW8cAvllrOkWcOp7AUiVUkbM7H6ZVtlnQIfDASI5uJtvuSWVInfJcLoXckQuTDmkQ1/5yiP5brrgn3/8x58m+2uJLJlGK6kjhS9XCmO2m08IzXbXzi8q13zMmGQ06b2gi0zTDUDKojrO2H/jbAASn7viphVl6vTpWWbLcbiTF16wg6tf9MGdsL/+V6+Iz60LSGeXlXfeGdAre6+a7kzJAl3JJL6BgyqF7sjh0GtVtVW0uro43XGx22RGsDBjxvToOLpU+pCa+wZ4sDG+2yAGm9DZP1zypUuWlguXzpfXXns156lJ1/OrcBn4orkU3W7QoIHZeUbnyfDNN9+U5BdbY/INZ2sKIWDQPnBIZN5YbOdsqd6B/XsCfoAz92ISpQQIcG3ZInkHqDgvcgug1UEwVyIDwM3vfvfrnKuhFCismpklcbw38IEV4OwE2aqmM66fmeDaHbkztoId7d/WP/JFBl9+6YXyZ3/2F9Ff4/7ZnCWLlqYaBdgAdSp9zsakQ3ooQL8kmGxpiX4cOXQoNtNEQYGCSo2ggG8iW6dPnSzHDZK5dq2OZ+7TJ4wBvnfjJxu+pN+okLKb7tPnencBsUQc8OeOjx45XlC2/Rwd4BfZYL2TNRDo6k1ezg+IFFSHot7Zmcl37Jsz/PZ3vpPKkYDLwAcZ39NnBFMjk3RMMNw+OL//0Qe1xwAuEIRKyGS657Xu/A57QM4BM9XetWvXJtOcPVxjx5VPNm9KoKH3Dsj54x+fjU2gY3DFkWNHwwaglzL15EoflEQrO+vc8P/Jg3c+ceJYQPnMmTOCJXwODGER5ze/9e3ypz/+KTbl5NFjdXDI1Glf7hTRh8pmAN2SEkafA/xLlpm41xYf5xmcP51kH9zrV77ycGT6979/ury1+q185oMPPZjK+muvvRZbCVRakO6sDnRURsujjz6aZI4gZ8eOXZnWBseQ/w3rNwZg+1w6qj94ytRp5dZbbglA1wOBVvbEE0+UNW+t+dJ3+vlMYuwNpm679daydu268uLLr5X5865PVbtOxtwXJgQ/SS/rNFYLL8lWd76L3tBfssVGNOjG+u/8vkCeHqAIsR8ZBz1xYqbEZViLaZe9mAEQB4QlSSTUyRoMJMAXNNMJttk50V3MHXqj6lR3JB2LnKtYscOSEM5QsL59++fl4YcfTnDUqHir0KFmq5wAvp9u2RaamwQn+/W1rz0Wf/zuurfzdw0mAf2iM/AmGSU7sAFbrJpgiAe5ZxPZbPaQ7cLIUVlj0yQhQ5m8+cbS1tYarKxibr+Lezl2/ESm6koESQjSYcO4/Dd37XnJYKO3XFLHv/vHmdTBDH3L1ctXwiTB+qmTMvvnDhvJLIlKZ8rO0X3UVHcq+c7fSnxLMNHVDMxI28aF3JlKH5uB4eTf3QGaI31mjwVF7KRn1ePJPtE/gc5zzz0f+2BHpP5gApYcmgAAIABJREFUQc9f//XfpHIcStqhA5lAapow2mXt1Woq/Qa0pnpkcJcBK0/9/Kmwc/q2aJPRFzk8CQnVyie/+2SSVSq3lXbcN2tYtGBgzPzylz/Pe7iXH/7wz0vTR+//qUe2ntFVSkqjlx0VRuBevRrgdfnypfryzX3L+bN1yRGHAzwAeS4lTXL9zervjLMyXc3hm6ri4PVAqPBcvqykL5M+P7QVh6NJl8OQ8SB8FI9D0hNA8GWgUGqAJRlgjn3EqDoG1QWJ0IFTIBLoakztYSz0QxAKnPfGokCBnfcVcfbra2zvoPLrX/1T2bR5Y7IPd921KkbN+/3ud7/Nwf2bf/N/JKOOavCLp57KOX31q19NDwNlP332XBrYcW9ffe3VADrVj29+85uJ0BtDGZwjR0DwDnccDXg/fPhoBDy0qtFj00/CuOhZqtFrW95Z9PuVhx4OTUggs3//3iyDkokwDpkAyD4aN+0+fFdGQfdmZDhHYKIGKXWqiL9rVIXcq38aDf8awzTbeq5GNQClLU3g2a/RHGNOIfyen6NY5IETEEQxTE0Z361sfC5VF6VIIzlloSZNmlJGjDDZ6obQ3bxrozSu4mV8sOwjB7tmzZpkEzMBrHeLrwoUwwUI+XvvhU/v7ABg78iYM2ToZ95fBtMdkEtjkk3JAZgDwEfVHQAAQI+FiqvfyHsy5mlM3flFOdt5NlxSJWVlYdkg/Qz6xPQgXbykr2tvOXr4SDJ0srZz5s7JGaE+qOx8sXtXbQw9Xcfu4rYzAgJ3WT4TRCj9Iw9/NfchY6E5m+GR+UFTylLVzkpF4fTcKye2c9euOH7yKiO9b9/+TPIDQp2tYB59B/VK9j/ZpIE1g1T53PNSKRKsG7HZWA5Gt5cuW5osIcdD54BEzcm/eOoX5ZFHHy5tA2o2UXCIFqUf1dmqAnJ05N2ggTqSeXtkF7iia0ajon46f4ENGyHgB8zrQILDWchrWhmwqqIH/Mroc7CcJhADpBkUAaw6S47Gd6niWqq3ZvXqGGsOS5DfaJB1ZrJAggYy59x9vz++x2e5O47C2ZAv1BRUW7JjeIXGevbKNC3ggFzg6g8fOSIUGX+yyXvzJ7U6eOZ0KkQCK2cA0DVGpes7Ebj7uV/96pepGLBvbK/v58UnTpyUptEjvZNv3KHvQS3Sf+RZ0YE9R2MSHqCUqm9TUygTALg/zoLukPH31q1NH86Km5YH7AI2bLPsPZsEXKrQs9OA5ZNPfj/ZcKBg9erVvaO6pyXTyvmpAAnmMyL48uUkwsiwjBwmns+VTaab6d1qG5CAEUByDwCIc1D1ITMAjnOSuPrn3/029+lnya4g2X2rYGU0/JkzqYq5Z+f5y18+FZ1+6KGHQ+loNLnzc3j1PleQjWKkQi+J0RhuYPKRwFmAVM9rSmyjag3dE+C+sfrN0nnhYmRSL6hnrXuHunIWEhsALpCwacP6JACcbaOvTO9Nejv7mFh0MIGPnVYmJNXAWrA3Jn1C7BqKjUqljG+YBPFFV0Jxnjx5UvSA/GJt+Bn67uc9j4DPfWQM/LTpCTzb2/RJbEpVzj14Hv0BbOoQE0z7tSaxwfepNgP9mvwXLlgUf6LS4V1Qduk9e9DgzQMl2cO1dFmmRmnc91l03gJwuMP7ySyrfuw7sL93Z0cdepIRt/aQXLiYnt86Xrr2U6HvYDWQFUsQ0cOcG2rt0iXLy2Nff7z86Ec/Tt/C5YtdZfkNN+ZZ9JbQcwlPfwz+oGvsBP8aADV5cmwzG4hKS3/t6hk3bkzdCdY2MO+9fdu27FQSDKhOfLz+owRz9PKee+8LNnnvg3W9O3SWxNa8t+7DZKub+rSUbVs/TSKMHNFP+Au4ZKvJr+q9YIgcPfjQVzJl8cc//tuwGvgsAJYPbEx+1YtC/u3TQq0yIevrjz0WvbObMHsBL3flvVSZJED27j1QHnvssegIZgEdbozUVr0ng9u2flKrIzNmhEalJ0wykR6SyUwD7eyMHsIqbJx/2KJavYdxMABOxW6YKst2s+X+Xs+IqYaqDyozhju4I9UXoJbdTS9rO/ZIHRLCLqArqzTw6TBWBk81N5e9+/ZnBLugxrh+dtx3C7xMUhRkaNMwUKPigFHRsUyC3V2pluSbbugLdCd8KSBNt+BYwRWby4eqWkgwL1++rDQ3a6yvO2YaPSySiPopJQj+P6buw0nP8zwP/QMssLvAopdFbwQIorKBJNiLWMQikqJEmZItWXFcZpI5M+dMkpOZ+PwFJ5kzsRwndmInltwkqrBT7J0gCYAESLCgN6L3ulgsdhd75nc9+8LBDEciuPt97/s8d7nu626+lx1pSgXZH7iFzjRn1SzpJZ8pIywlQ6eQOe673kslqTkGd+P33T3dgJUznrxzct4FJuB7EId2q8EMV6R/dXrKLg0fQO7SD+tUEngNr3vrBPKx3xZXj607c86etoD0WM5i67Zt5fbb78oaCAH6+vXKxE+Xu++5t3y+4dMsJ5d1u/mWG8v8BfPKuHGjU6LaPmJkyGuZwVdfe6289eZb6Ts8dUpZ/7iQ4qawuR/EZtZPnDyROxLs8SFItdpycnlk1/P/zu88UYYcOvDZACOuyI7wuSwXIkVK6H2A5VAUqUXk1tefXhn/XSpOBAvguhgMM6DN2QHrQLYGTwAWWMGSGEu5dduulK4wTJwRx4+Zqwx5XzYOM+qa8f65CXxbjEeGHJztKt0958NAE/A6rtLm3tHZxMwRMbSmsVAc/52Qu2AXJgLPtKBhw8rkzNyfkiBMRK6vJmnKo0cT3dYxp5vLyhtvjtGWssZy+F2XpYZc09UUOwSOHy9XLFoYkPrqq68G2N10440BhgxWncxRF3P6c/Z0V3nxxRfL5s1bcw6COsaFgHHAjAtgDGju+XpXjC0W6MqrrwzzLW2IbeTc/DuwChBf7DU5TZ+JUYzducdmzCNFaBrDOQvnR1jdubOhUM4LeNYrUJv6jfEemWxINuoqizB2c8q0gHcGwx+lbBTec1MIHsryR0tDvbcUKpbF5D1GtavLxuNdgxOFlsTQOWMGxDhsbBiBJawLFlxRy5i2bwuw83POOw32HbWXRdkk8OQM/T3gK8DyTn5e2SMj4vkxg86HEZb6Tf/D11/X5y4lZ20LsuyIswFeOb2w3Z+sSZ2sbdbTpk9NuZbaVPLGEfdeuJhxqdu3botjca7qjMk4pyG7M2LUqAQulua5hwRimJdsIp6U98HWkONM5Oq9UHff9PTE4AM3c+fNjcwD586c0cLYaEgF2mVjZsycFVak7grAuoxJuZagU4qecWo2yAugent7EnAJzshdSmLSI2CCUk8mNjkzbKO/x7YqccJa3rDy+nLXnXdmgZpUuZ4Q28Q5N4wP+yLw0kxex/gejEFVF6+UClGA/DC15Y//+E9SNsPoVod4PGwOeaCfte57TBo2OX1snjPjPJ5/7rkE/mwW2Wgm0zkjTB2ZML0MIy4L5t+dKZkHPjnDZo+PgDr9UEPqwlIZugrc+qKzRhBjH/35esfOOFlsfIDG5M44E6U2i5ctye+xJd5LttsdyQ7LXgB57hboI48An9p69sXfKwtWs62hHHgXJAM/06ZMj3yuXr0mgBBgbkoWgFpKaMQxHfXM7LMSBGy2PT0IJgCqGbLAprCrbNSWrZuip03vnc82WMN7YemyEDWLoi/GF6xceVOcKiBA34AArC0WX++mJnpN4BzkxAmTY9vUZl82r47apZsW7nLYnJpxzkpegd6GjMnEzcHnczeCLqAdm6xxW5DDXtAzusOvAb6yMd6RbimPo5OCDXeSfWF2OvX3Rm7rJE9jth2fYTuVRcUIs+nq6pXAVftbM7KCBKACAbBjVwWQdE6/loDB75GtjBvvnFIHBSgn7utLs3Bl02s/K30GfGbOmZnPQ8YgPdhhtrwu4jbpqTUkj2wrgoxe1l1oQ9N3xX7XTM75ZLMFpXQuPYVjxmawTNNc7TvZFL0U7J49UrKy7lwkquSJPhEyAEJvCpDJZvBr2FakpvuQOYYB9F0JnE36s2W9yfisWfNRSCnsuLI2fzwjhtn3kTdlhHRD6bYyW+dJl+3oEPyQg4kTOwNuTp48GwJMkGNnnIBz2vRpGdIjiGZDnnji92LzXnvttXLi+KnSdfpsgCIsw+7U4Ulno+v3P3B/8I1gl94jGMl8U8LjM7DZZB0gv+rqq8sXn28o77/3foBrXXpe95Yg6mTPVHs0u/xM4zPG28Qp2903frm57N93qHz51cay5+udl2SFHFfCsyu9fkrwyJA9cXyVTDc7/F//4r/md/xxT80KELhgwoRxgyB9WXnyyV9EnoDEzsmTQkAptWtKoVWewEvr1n0aHwGUIz1qT2Rd+ZHx2D3dKTcl8/SW3QSqZbvoEz32/9m9Z595+lKWHvjWVqD0rO7oqqAd/vB37BX8yUbBM/SHTDel+Upsffb9938zMsx/+V7ZUfpCxvy8Z6gjkWsQpydGoJM2ASs9li+PnDZ2XHZBoMDGyJSTV4G4syJL/p4NoRtjR4+N3eY7PKMSR6XO3s1eJCWKbJFhDXyVzGJb2/DYMIFfzvLixeyAgXG9q9KqOh69Jxij6Z129vRd4Ou/eydy6myd27kzleg0qRAh4UxrD1177BjdJ/P8he/l6/+54urUYBaorfT19+Zd2UeVFmxN1oiMrdl3n1EzRtWe+PtmIbXPVTElq+MskAAIsPnz67LaI4eP57ll/2Uav/yyBsiGdS2/clkZ3jo0u3T09J09151SUsmQn//inzKYy+j4vXv2l94LfSEOZBthBc8n4HIHmzZ9FT2RmdI7bbAOkrBZBH/VVVeWIcePfjXQZBhEU80OHSwzEFtLl+omWuP1GFlMfcP8q191GUJMCibtXJdL1UZ3RhCglIn55JN15egRC/MOpJnw9374ozTPA43YFEaYIxg9xhLHKal/VjtsHwojxLgRDkIGzJ09pxTCwdTx0MYyYjg+XvtxymWuuvLqQQM4JBddD1yj27RLm73bWi0bM6e9Zi1cgqCkcayAM/BkZK8AKVuIx46p75a57l3pIRg3cVKcC0F1NrItnCfhZXBrH8bFWr41TEakL7tQZLqwuAwsoTVDX7oZEKkNdafy+a+//kpYhhtvujE9DByM4I7xrWDofIIZzz1u9Pj8ju+iJN5JuZ7aUACsWYjmeQisd2EQMjI8pXIXw0IrnVPOQskxi5iDKhOVcVC2gsnERHt+gUqdvV/L0JypErsLfUaMaiJvCwOhdI/T0yMg+MHUSulzOJY7SVczvr7Xz9VBGcfznIyngRJNc7t3dFa333FnlbsRtXSy2YXDQLs/Izy9l3GtFMXEJvLkc30X8EE+OHHAmpIuH1ye5f7IPSYcKy1IAeRkM+17sOyw/qkLJLdt25XUrR1D6lIrOzeQHQIYa4B58bJlAa+MpsA9y2X7+jNO0z3Yhi2lX0sz7HXoujQAA/AF5LA6gm09KTJamF8yQ4/oLaCZJWO9MhNHYvgZMSWQnkOJU1Lgls62tpZ2O1W6GMtzARACSl8CfHRO6YzucI5138C4Mmbs2DQAN2w/Bpt86RehJwCgdxdUAFGyP9OmzwhgZJAFXfvjzM5Ep/2O0hNso0EkggQNtsAQByzYAS48VGbqd3REzj1/LR+pJVhGNO/eubOc6zqbJmU6wTYgAtz51deuCPHirjhIcuacnZUgGRDO/pVSAiT9HBmjS/SFbNFnS+RefOH5DFYwrWjn1m2RNQCNTAP19h1gO03hShPoufPJGntGNkA5qUBWMz8bB7QDoXRW2aszxrJjHjVpVuZ6YrJbnvPsma5k+QwHMHaT/pEhTq/ZiQQAshGGtmC4PZfnX/3RRykDzQb3EydrI/PhCi6UqQk6/ByCg/1w3hUgnKp12e1t5brrbsi/K61jV4AOMpB+lREjcm4Ai2dX1qWfAkgCxumP6UFK0YAsf+euZEgNGsg0yNlz41gFouTOPZF/Pst71HGlfSn1BMIASOBBEFb3ZtTJQck+twzNWQPhddv7kASr/ijlRQBZcWAUvOW7nL4ACVNvdLtn836jOsYkSKC7NSNY9Tqb63v7ynHb3o1xP3cuZ4u4avrQgA6/oxIB4UJ/BHbewXnwpezMnXfcVU6dPVF6zl8o1193fbI0fKN3BHwF4xw/mURMCPK9i2cCdNjx9DGe745tQxL++te/io/wDnyJoAGhgZ0V6LCfMm6mYum/INP86YbPN0Q2+AJ/MrlLmaHfPXkytpfdVZZngAHgRmf9TvqyDh7MmWPulerIAKXMubW1nDxeSTJ3zIe7YzqnDJOtHTNu/OB7nE8WhP6+8uor6TG4/robExArJXzttVcyldQOMgGwMwegTHci2z/84Y9jA5999tn0v5jZTEaVUfExgjjv5Yz1UwDd/k7j/7DWltgGf4BYtlUW2nnZcYU4WPfJ2mCTcWPGhiAVmDhjtqBZVCkoMYp8xQ3XhfQC8GVeLXyV1UFk6DNix6bYf9XZmT0/IgLZM9NafZeMBvsy//LLc5dYbp8Dv8k+wm78BRnr672QzIIJhKpbrrzKAsWx5eD+vbXkyc6VDhNAr4reCuLYFuQNn15LZJGqZ3OfbIGsB52lV86areQz3SmQy54ijxF45NT7K02k43yDINfZN8ss+VI21u6w7Lk5eDCBZNM76HkTcOs77ukJwUZG/+7vfppn18eEiDSlr+mVYSP4G/ZaBYMFnwJm5EQt55+ePh32lU5kd9hgbwedUT1Er5oKI1VPSq+UF5J9Z1J7i6t/yALZa64NeOcz67TLOgDq8KEDCYLYHoHlkeOW6g4PfjQVjG3wc3AybAn7sh3kNVVVYwx0aB9c41JJaFgTSdKUsXoG+KHutmrK3OrobOfrc2S72ox87+kJ1mJDU67W053AHr7KiPrW1ktrO+ArP9f0ecMLztYfdsx9WN6pckM/pt52BFwtYR1ajh4+HjKNHfV8CNsZM2eUW2+5uVw2f27puXAufsRn9fXXXvLNW7bms9paR4QwFvCMHTM+AT5bpddWhQI/moXTBw/kjGSmDCBRMomg89/ZCaWyQ/bsWjNgTKYX8LJZ/NPenoNgfLPnZPzYgGajD5sFmIyktwNyHYQ/HjITQ3p7M0WGQfbHcjhgHut48MChpGmNiX344Ydj1AkQxdE4STj9OyPAWABm2Fs9ERw1YKAk5kKfdOvZBCUAGiDFsHDwlhRxdCLqLAcbbx748DR21Qh0VEC5yWjG0+3buycsas1Q9daRuSNGJBXMqDHStVa+pl0Z3CytOlXHGuu/seCLAjCwhH7VB+/l9zLxY86csLwpWxs6NGDDc/b3DYS9wjhR7Iz8u2xBptFhed1F5uOvX5cFohwh9kiDriY9QEJ5AoNuegwQqnRjWue0OB3gxxkQAu8RQDtoJCmK1C9lZdyBG8yT/RhSvc5C6UE2TLe0xJG7T4Ec58jxUjKfzSBTSuAHY+8uG0B4ZhA4YxQZPADABngMBCXAxguCjIDElgcEjBgRmWrOExOwbv0nKZMg6EpjgHmgi/Ji22RoPvrwwxj6sLA9tR40G9ZPncz+D4zjrFlzUz6QoRfdNaNFwf0BhH2e92UMZMbIA0aWIZcG9+8Lrrgi93r6jNrbM1EqfQomI508YZPx7gSse7/eV9Z9/EnARoKOObMz+UYv3DXXrUhphrS479eHI/Dzzs6V0x87dkLq4U3gU3bSlIYy8kCMvhtsr+lQZMTSMf/f/hJBCsdjeo8Akz6TJfJqUpvdTe7cjgzGX5AX8iKZMPW7F8vixQtTp5z67SH6qwDFuvS2jtcciCPbv39PSqjuvPP28t7778VgT506PQAixlADMfkw9WfU6LLi2usS5NHp/oEh5YRJM5MmpixrzOhRZdvWzYOT/Q6mZJBMA151Iei4yAdAyEgDoU25IqCiH4ETWf3BB3UjfKm7gdyH0lijzcfEKWDvR0S+/R59bEpTmiWUzkMWEfMPxGqgNVWJQwz7t3lTefGFF3Kfjzz6aPn4o9UBm2rX/fF76ojZTjtN3NHcufPLdx9/vLz44gspAUIWkC0OQE8W0gbp42wFdnryMFICIKyku2frsH10mT0DSCZO6AxwwGZxpuQa0JFJrKPljyTQcHcGM5Al7wQo69EAjMiYvgp/L0OG0aVHQMuqVasqOzq5s5aMnTwRAE2v6Ze/853+/aGHHkppHYYvC6jtnOo6n2DJUl36Ag3Y5M52j1X2MXx4wIHnEByQL3aBa3E+Al33MmHipAADfii+qq0t9odeekd23PuQdffU7Cny38ggeVeKAcBVn9ZfG1YnTQwgRFyQP5kzi0Utqa4g5EwyKgImuup92W7DMJz5iy8+n/PPWPi+vmRymuEBQIifr8HrtQFGfANQ7zlruXfrYAMywqn+/67u01mwagy98yansgLIyI8+/Cg6KoBBHKoaYDfIAiAChPMHPod8KtVxJ4LSOh3LcBw+vOQ5AGdEg0AZmPeutayvN1nIBM7s4oW6tFTmDCmiz5IfZadMhUS++bkmuAH++XR3gYX3LD6PjTEdlF3Kc3Z0ROdVVngvMuS8jp86VQOSCxfid50vWaD39s5h2adMrYG4ZYFDhirta88zyE6TH3ZFfywbbKjFtq3b8++eEfgSfPp8+lFLsIcmcFPWiWT4eu/uyLggFoivPXXXJvj2dwLzZt8cu9t1Rtm0YL4kMCXPTWb8mWeeLouWLooPl30hQ2vXfFy+/HxTehMEa+54yeLFIQH4dUSsP/yvc/OZMhCy9c5u8uSpwUXNmGYyGnsyuLiTjiOrBSEyZfzmFxs+DUmKeJJZJJNsq0oUDP3jjz+eAUR6ONlv/50+AuKWlk6frtz4Yvl6z57gGTaDv5VZaxr02QeBGH2n3wgcC3UtWXXWdi4JZulgJRxHRQ/pqd/jh+Ez+q3kqgJ8I/5HhZh7+qmnEnzdcvNtkWXDn9yj+6ED5N29+Pmu892x71lIevbMpaXDAHjdzdOWd8yeuXNdId7Ijc/RD8bequZoGSLAOZfPUb1BhWqv1uyUSsKgzgg5CRvTF8tVBbb+6D/Sm7P8yqsTJPKP/Io/MJNnkRE0oKP2NNdl4f43lVbBj6YaDpSzp+p7NINpvFeysqlkGJkzpeueaZhqopRiH8m9pVR4oORdVVJlBP/uXXl/Mu97kCYSCuwC2SAHsvLkHs6jN/v2GGRyIYS+PsY1q2XkS7nQK3boKz3d9fsvXNDXfyqfc9XVV5U77ritXDbfUuELxZoYsceowWzZb576TTmw3963i4kXBDzwBbkyepq8INCQcapF2EbyYlWAwJGth//du3cwnGTIG6/+/YDxyLnYq64e3DLakpRtHIExhu01fczoy9pk/PDQoYPs2uASo6FDKpM0vJa+ufymsR2LyemZzy5KP3niTBwJK5ta3pZaBnbd9SvC5K1a9V6YDeVtmQy2Y0dGzWHi1W17NgKewQJH65ZYzA7jwsG0Dmu9tKkYkGHUMa0CnWbhFBABuGHVNPli7/ydZjbvxzCrc/a/3sf31bTduGSEmklJfpYg9FzoDcOL9WJkPlm3Np8jlSl9n1rijGU1fnFYgqSL/SUR56uvvhwn5uw4Zpcqqqfg/l5DHIOIacTyf/fx78bQANnKA7yjYEXzqLT0hLHjw/ADTd6XoNWJJsOTPcBmCuaAMM/CeGPYOWZKksEBZaCM6BhZukx/Gz4807qAcJE6ReacGVesRDM1TCAhWwXY+CfG+dzZGB+OTIBDcexaAri/3rWnPP/885ea7BglRtmZcWbKkrDl5EC/DqNTp4rYkK7Bd3bOC+jlRJ2ToMgOB+/KGdelW/oAhsZAqf9k1CgARhzgoDSeDztM4Zv07t7du/P7ejsomZ/PAI4xY+um4pRNYC80+50vrW3t5cyps+XoseNlwfzLy5lTZwIEyIHgqrJUe9O3NX/h5eW///e/ikI6S3Xd6v8FGhq3OdbpM2YGjANuWA+Gk/5hshld4Bfr6H5rmv7CJYKiSTlrpOeAMFcapusuhIUptQPS6CgHoVxMZkAdLqN15mxXuf76a8utt94aGVXWA9h4Fww01hE4A5KcJ4d7+223pxl6+LA6jlcZHjugxKEC8iORM8b5F0/+PCyb4NCUFXpm98DUKVPK5o1f5H788bsmv+mT+/zzz5Lxa8iECk62Z7gGNtQ9Y1iBsvfefaccOnAwjJxgjYGVvfG5H69fFyfj3LLY9PjxsstdHz+e0jNn9Nh3Ho99sGeL3rt7NksJAtlzP/TEz6sfRih8uUGfYJ2yxckrHRGYYEFPnDqVdwC29O8o5yJLRqMKNDkprB3wwV5gDDW8Pvzwo2X58qVxtGynzwXQZB59lvN0ByaByZpjzYEH5VaZVNN9Lk7XdzkXpa4GcKSG+2J/gAlwrJyQPLNdPi9LSNvbc+bk09/LvtKjLMAcPSbAevPmbWX27OnJ3rkLsqbensNFSAg2AQiBr+epyyIvi/4bdnJg/97YXQEux8ZOC2yV97F5wBvbBbh7V3fmLmXsfQZ2r/brGA19ovYBnj2Tc6LX5NX96rfRl5bF2K1t8Tt6uRBlDQmFgV2ybHH56KNVqRQAJMlbMt49F3IG7I/MuyyBoJYupQxs//58Dzt/TmlPV1cAICDDZ3hugEYGxP9HwCD5/DcZzGZp4pixo+PjktkbN6bMnjknuusc2XQlSuRZGVp3d8+lKX9ZTyCLkpGrlhPuDInCVwHVRsuy+e7IfboHZ0tWnZmKjauvuiZ/j3jLrp+rr87PugcBj7NMydikSXlGWSA2V4+s8ke2W6mq7+XbBUTAje+k/4IhP7N1y9bc6XxLQzHvx46l94IMrv14Tb7z5ptvjV/YvnNnCBJBd3Y1TZ0SNptNAoAQNsuWXhmdUjK+Z48JUK2pplAa6f1/8IPfjexaN2EowZtvvJWgAtGI0GwWag9c7E+lhPJRzyLtY4CB8sr3V70f0KqHQcWCe+d6vWv5AAAgAElEQVRPXnn5lfh0mESPyMTxE1KKi0hl29lY+sJHskVPPvnzMueyubFpMIXAbvOmLWVoS2tKAfX4ZLrp/MtS2q/vVi+WJZfIAfbaWSA8F1y+MAMQVlxX+wnZd/fE5rIBNUvYle8F/tgjeiXA0jfELsB9MkRsGV/nuRdesShZd4EOQtDdaJbXmuA7ZD5NTESKPv/8s/GZTRlY00RP/yLb500WnZ5nEmSzpeRfyTPMIgvV9K85I0QJ28bGswP799f+ILikZkGMJ657He0U8/f0jyy7D2ckCIS2BVJwCx2XZW2wGoafnUJ2sCt8TJ7p9Ok8q3emT56BTiG72ABDrmRRtm2rKwoqlqwLNgU937z/m8nE6feBD2SKarWUJcPtaZpHQm3ftSPyw8b6HHaBHsBh+vVMLFSx4ez89zoF81T+na2CT2Q09u7+OsEYX0EuDAhgS/0OTMgmwY+yqHpETx4/np4puojE8KfuYhwWgsKAGQRC1kbMnp3v8N9rRm12zp0dcq4Gh5AdgQ8SSwn3G6+/Gj8lWzZm9LjYijOnz+WM29tr1k/wcd9995X7H7ivzJg5rfRfvBA/BHuMHjs+w5x+8pOf5HtlXg0zM4nYUlK9gnCSeMA0UsTHO+++VSdWtiKDjcOekWl3dIbdqCV2/WXIs0/91YCRj4DJN+/7Zmo+m6yNw8MeKbvhJAFZQLc6yYsBVQIgtd+MhD+Mr0NWNsE5WArWNBJv2PBFFnZqwJ4xc3b58ou6BJSwAqqmMKize+WVl9L3YNIZQMKY/c+/+Z/l0Ucfy5I3hlfQAHiplSZQjLTPZnTNy6dYHK5GL8r71ptvxhFdc811ibxlD/7hH36W7AT2gvNUv6lERLmLpVEasUdYNto6vPzd3/0sjWaLFi9J+QgDgs32/IRtWOvwgCg15ZodLfUUSABPBMRziICdaZ081l3aho/I5WO3TVsS9SpBUG5BqP0eEELxpa17LtjPMbE88f0nyvXXXVd6+3vqlueJE2LogDFBQseIEVFMCggQENQmcEvJ3GCKEPNF6GtGowZhns+7JZ08cUJS31LcTYavmfhR054mNxk9aYR1XThLwX1GFlG2t5ehw1oiyP67v2eIME7kovdCf5xqXZh5IVmaZmKJyVKbN2+MXEhBCog0slNirCPAgeHCMNfmy4kx5r5TXTQwoD6Wc8KQAWg1C9QZQCQI1BQnzcmgMmzOsilj4lQxJpQopZLnzgUksbDnAN3TJ8JsDW1hLI4kcFDO0Dbc1KZTaay72FtSvua79fJwfL77+9//fum92JcsBcMTFnv02ARhYaaPHEsw4z3dKflliH1519kzdefMsGEJyqWOU1rWOSU7DTDWHC4DzzCYvIdZAU4wqWEsh1mgOjys4Y6dO2sZy5ChKUHT4O/dOR3Tf+bMmRXjbOMwUiHBDt0fnNAnawNIpZfm0JHcB6DBuZuO5HeUjS1ZvDQO0S4tzuPAEaOZjwQQZ/T60KFhmaZ0Ti6HTFI7fTLv5DksGjOVBShrJqEJyjkmYFHTI5AP8ALxjNznn30aI+zuTEYCkgO25s4rT/76yRhzDgCoUOOsJNJ4bsCfob7uhpUBY5u/+iJpdPojE8K4Co7ZIBmTRVdcEeIgAcCkzhj6ZFgmTsxZcEpA5MWM7d4aOXJ2AmPya0qaMhn2wLZo+slWsHt6GbzvkiWL850cMBAChAW4TbFhfHO+b9TIUWmQr+O5F6TPhuy4O5kJz8NG+N7rrr8ud25gg6ZqTtbZKQGy92zGzKnZayJwRJ5wmCbuCYaBYjqayXy7dmcx3OTJ45Kh51g8LzvnfD0btjpOf7hx+KMzWVImWTZy2bKl8S36qWqGbWQyvZyqXgeBIX1hX2sPhWElxoVOjgwmK3D5wvgbey8AF0AKgEOAIK/Y42RisNvZB7Elf68GYdr0mZemhQG4gG3nlElpmPV9ssTAtAypYNTv9fcaXHIgdps/IV/6bbCwnKqS3yPH6kjY7BPpOV97/K69JllWjeTODsvIHtBXZ89e+lmBDsJR9pi+ZEjBiROpZlAZQV7tpkIc6u005pXssX+ehx9Lj9K+fZmk5mw4/40bNw3uCBuTd6tB7BdhRN2zc1y+/KpUXtCzJnjhIwB/9kGmXiCEdCGnGdxx8EACCN8jgDW4QubAO+l/AyjZHeeRKgh9ROdk1meHYfb/EWdG8Hp2AMe7Dx9WM3rII8E6csszKynWJwwgjxtXx1XPnXNZpk4qu9yy+auwuvy66U6GEnz/iR+ENEIgvfrKq2X9+s/K+R69XhfKkKEtyXh6fs3YAqRf/fKXIexGjqilkIAgX0/PmvHBGfBz8WL57LPPQ1oC06Z90k2ZHBUQ9JH9ktFQ+jt+3NgEq4uWLg6xKwCU/R0Y0pIhD2dOd5UvP/ssFTQj2mq5Jd8rayWbyW/DXnSQ3IwZN658vHZNWbHyplqGuXNngkb4gY9Qdhe7NHVqwKE9buwK8PvZ+vXJqCMsBDAqGNgYgRw5B2jJc0MYskmCHKVn7t/uJKslZKjccUZi9/fFliFs9O9i9mWxlcv5WTtl6PnChYvqHps9eyLbyBe20kAdGOSfl8IuvbTnSBbIgmrPhExqBg2R2zq9DaHZneflN9JzeLzuORNQ9PT2hjxgj+EJGSG4g79rdsPwS7CooQ30ulaWDE0psEoW03T7e/syvh0Rwu7rJa7TOCeX733vd9J/6x06svqjjuUWDPE/L7zwXAKVgSGljB5bK2H843v4MuQJHWnwJfmAy9lSmRj4UrmdO0K87t8rI69XSCn1xLwLAkAgyzfQa2cs4LTPiL/SYwuGsdGV/O2KH2iCdT1U/ARiFlGZPm9jsceNS5URG6MCTIJAUIos4jfeeuvt8vHHazLVb8V116eii/89fuxkKqH8DB+HyNN7etvtt5SRo5C3CJSKOdvaR6W95Te//k38a91fNqeMHNGRVR1wqv1zJs3SH+T0TstgTXns7w/WRtBbW0O37esxCGznjm1lyJcbXh8Atig2EMCIAqR5oWPHYmgxXZSW41JfSclM2PAzmS0/dUqmHxAc27Ux8FgoLKsgBRgmMDt2SMMeKaUQ7CllWMuQGGXMhujeZBAgTS27Eh9BFxBCcd997/0ogu/EGC1YeHm+t2Y69tU61plzY2z+4i/+PA5XmnzpsqUxOhoLKd5NN90aY0Wg3n//3TJr5oxE8ZSEMPlsgqtGG2BwAZzlX/7VfwubywFgABieD1a9HyNhlKDFjIAoIPP++++XBx96IIbkqad+k0uwpMpIbd9bx29eDNtLAYw+VRu75+t9MYxYbsCLMejp7knZlb9rH9EaQ3LTzTeVhx/+Vlm4cEHp7a/9NXXEtGV+LaV1mI28goraTMsIEiaGkpPwD2MVZmSQ8aSUHIs/AAGAL12sntL/V7dL2IFYhlZQw0hqCK+N/ydSm+n8ZQVk4GRIJkyeGNkC6gTKQJ/vMf+9vW1klA34oNSAivI5zptBz2CEgYEAWUHMP/7jP+ROZWqAZI5a6YH7A2bIjgDbNBnG4syZUzF4Ahn3CLQNH67s7mRAr3RnLVWrJRyVgRmaYOf4saNZDiYDwwhhIwEQSq/Ee9euHfn5GTOnly+/+DxO1R4le3NqP8rJcurE6SxI9I7Ya4GWe7CocO+B/Rnr7B2a7fSCLQGc4QFSwxmvevBgOXjoULnjjjvCumDYMePNCEr64PN9BoAi60lujZZ2NvRv5y49Q6PjNLGh7o6cMnyYQiOF6bF7YCg5riWLl0T3lechBbZu2xSDSK84C7/PcGHyAV8G9Zc//0V54MEH40yVnwJ8xsMCRUDQoisWV8Z3x45y2RV2FuzPni1ym5ryEW3ZrWEPhfOiZ1j0DRu+SlmcDAvAQ3YZb3rpfgCqsGFDhgzuExhajh89FmMMPAqi3SFb84277y5P/urJGHJBAday2V8EDGD6M4Vs6JD0EbYNa4lzF9BhCjl0Ooh8YDcz7nbPnpzpIw89nKwuNl1m0TZquub8TYoSvAEi+t3ojWcylAHA37fv67J125bcJUDCkNMzu3uuuebqZLoBTjba82nO5OTYaHcmc2iAgTJZ5XCR08E+S+ALK+vcZaI6p3bmPrClfjdj3MeOLZsyFGVfuW7FlYONp5UhbXoORAfOWP8Zxyrw37l9e0ga/WFGgDaloMo96YHJlxyU8hvDAhZesTjB5JrVqxPYzpg+Lf0xbCUZ8IcdBmrJVNPY3JSz1nLDaQFHAA8dIYN6dAQONZirA1WwrJ4VKGgGGADdyDrfd/U1KzJiO5nhOZakKmOt+1hSm67E+ExXxqxHtjqnJCuNkOJQM+VMmfKqVQFeYdDP1XdQXi3gwor6biwyYDBjxrQMitm7d3dKa/iapcuWZfyyTBR9J8/uO+XGfX3xBZhMQbGyFcEC0Pn2W29nHw1bidVmZ50N2ZJpJP/OcaD0l3feeTf+hq/ynd6H/AJ1dWT/dWkgzvS2TIfcf6lkhT0FUNgndrNOjzII6FwCSPLm7NkQ/sw9CsgEf810LUARkSggJb/uB1ATLIRhH1mX5HpGzPeer/fG76+8+ebYaAQCGXUH/KUs9IoVNyTrLyhi34YOG1J6LpwvZ06fKm3tw0vLML18p8s9d99Xrrl2Rcqtf/mLJ0vPBeXmfdm8bhEhe2JpMPCu3t/kR3I2cdKE2AZEg3fdaHpgdy1bImfk5sjhYymtu3Hljcn0KNWTtUPUyerNnD4tnwn4CvgFubfcflvO6MMPV9Xy73ETy7ETJ8vOHTtL7/nu9Otd7FVJU/f0wR3uGIGDaDIIBPG4dcf26K79KDIaRw4eSglQ3X04PgRZeq1bWuIbHnnk0Tps5csvQ7qwgX5O0Fx/tj/kWld3V9m5o2Yt6MGCBQvjC/gvMosQVF4LLOtbJguIBb0wPj/lmBaGt7Un2DJoAAZU3kkeBLl10uGJ+O66hLoOtDJsKLhhwoSQIAJMANbUXT0wcJfR/DKinq/2Sh2Ln0cGKNVFFvNhlo/Ch34X4eo9a2ntt4KZmt0+7kI5FjKW/tF3NtMQA1jRGciQpf9XRskgpbNnE6SqdHA+l1+xoEyfNi0+EiHATvOPlcDT49uX7B081tLamnOXQedLE2SkNPHsJd8u+N+yeXOd7DjvsvhTAR2sTH/8fdepMzXbrn9uzpz4piwNPVWHpJAfPsHf5dxnN8vca2VGXW/QUk6dORUbL6iSWcn+w8mT8+z+8R1wmNigGVRT+2Cch+qYA+Xv/+7v4mdN69N6sXv3nuhp97m6E/LLL7UodGSA0vXXrShz5s4qrW0tZXhrLTGVuRw9enz5+3/4h3LubPdgFvliyCgl/Xy9rI5nZM/JBOw9MNAXrCKYZyM+/2JDOdetBeViufeeO0KAJNA5uG/9AEdE6JoaY0Ij6qc8WN3Zs2am2XTduvXlW996JLWj9stgtoDLZcuXhdnRFI2FUA+MFQBeN2/aHGdC0C2I1Ggkyrv88kXlgfu/GYcFXFhoBcg9+NBD2W0BSLz/3ntxzP/n//VvEh0TxL//+5/l7+zUuemWm6OgpokAuj/8vR9fqjn2+/4bwEtJ/a9g4Ysvvkwwo64Yaz582NDywapVAVCyAFK7jBwhlT4kDBRHQ6ayIaUVdenk9JwXgQHen3rqqQDf3/3dH0Ygz53visIamcshYiUpZtMng/3AWoqaMXXvvP1uOXTwSBqvKKxMmvMQ5fvc1rYRwpXaKD5lcnnssW8H/KpJPnP2VIwo5ig12rZ162tSPpZ+lZ5Ev+PHjk9QqJkfQ8MoEHRBjGc09MFniPI5knET1PePDSuP0eTofC4D0TAqaZRra4+DF8HbbDustb1s3mgB6kAWZDEMeoEirC21xh3AIrjqjTF2b77xRowaR82AypAAgvo5MMDS5Ng7bDjw29ExOlkZYKpxhMoXCDxjRDlF+5wohgezA9Tu2bMvGbD0MIwYWbdaDx2aLB7mhANmvNNwOqkzJSLu6NprVuQ9yFnbiJEJ/tQ9K+8g58dPHi2XzV0QPZJCVo51+MCRss/EkN7ePFP/wMWQBnfeeUeZOXt2+Wqj8byfB/gCZBPGT0wPk8ZtTl/WhQw5MyCCHLgbRoyh4/yUsK36YFVGR3KIgkysWRibIS1ZxEpOgVKpdwEbI/vqK69kd5PBHwgERkgwyoBn90VbW878Qm93pv30X+xNSp2tSO3uudpLkSbdISVDJvTFGP1sVLjpevaJKA0BbOt42XnpnwuLN7ig1WfVST2VVQJ8pzKyLUNCqmAZGWz34eea5k/j4n0m8AEwG5PL0CFkUqY2e06MPKeLffezJioCUs88/0z59mPfyfOb0EY2PFuady9ejHEna7fffke58frrYweagRvOnR6TA98t6LYZmjysvH5lGMwvv/gio2dX3nBjyjU2b9lS+gcGksFzZ4J1YNkwAGCQfdl3YO8g4zgi5YIppxzZlmyvsZwcvz42jfzqlD0TuQeaycWXX34VgCzND3gDLQATEAqU+15ABQAZGFKXXDYNptlkn5LEWhPuXQQRbN8jj3w7zNo777wVucE8s5/khOwDwOr6lRIopQGigCHBNmLl8w1KrLoDFDhjRJMR/UgPAYV7v+rK5QH6+iww3u4RcEqJ72DzMJ/k75x/08sjcwqQs33kQl+RZ+a7wn5mkZ6y3gMBiQJ/wapSUOUixuIKEJyjIQTd57rKhIma4usEvm0mdvbXka3Gv2Nj2QzBDnBMvpSxKdGTPWNnnKFsJlB26MihrCygiwIA+vnN++8L+fDVl1+EGLLUUW+WoF5pmXdXKs7mon7Zbu8kIJ49a25tDD9zJmUadJvcA4l0ngywp8gmYNQz1fLx82HZERbKz8mW3xFQCBDpKNZdlYUgJssYP10X4OX3ze5T3k3Xa5N3JRvT4DxmTMq1X3v1ldheO6mcO6JTOQmgiUBhY43qXrt2dTJdztd580/6ML7es+sS8cSHyXC7m2kzZpTRY8bm+5wtBnnDp59GH++55/74WiVoyIW29tbSOXVyqkG8szIZ53Xb7XekWZqc/PbFl6IzBtft3Xcg96f5mv2zgNt3I/Ma+VS+RLbp++dffBZdagbgmLhmKSaZ/+53H0/mb9eOnXnuEydOl57evvLtRx4oW7dtzdhofxAA993/zeiA0scE8ENbskTd4IJpU6akl3DY0Jay8PLL44s8mzHhMgnsy/hxE7PPC7ZQgiRI4jtlG2U++ExZLQGYoMves5TjPvbdZEmzGLmvL2Xhst0A+6aNm8revVZcDAvJ5Lm8u9JnsgXwA5nK+bdt25KgvILzM7Elsi0cAZyldO/cufMBomRJfxubQLcF/+xJCNnW1pQDe1/4gC1A+PKVd33j7gSpAlnEWXpdBis2gH5VGuxRXStwMgGMYIVMkj/6JtvfqT9l2LBy6Ojh2FCyDxM0GIYNQZbxSfw0Av+G629Khs7neEZ6xJ4Ihm9cuTL+wdm797vuujNT3BCefu7dd96q+/nuVh5chyJ5HyRE7ZnpK8dP1d5ERJW+yJTmyaz19SUL5b7ZHZUw9LGpmoGTmr2Gfn64NR99fTVoGd5aWwB6LwT7OE+/W/shyb4ltAKD2vBfB4VZZt9ezl84H3tOJ+FE/w3WVa2FiIAFfH4zhhze5df4luPHTpSnn366vP3WO1mU/N3vfDd4DcZ85+13kknmJ2Sf2SxTiOcvMJylo4waPSKEhHtWfSKj85/+438si65YGnuOLJ40sbMMbRmWoQQmO1pqq+f+H//xH4NJ9Rchxvk6AZN7oqvK5W6++aasJck0RoGOukDKiO3ieNUm16EAPWXR4kVl4oTxMc79FwciWA60TsEyLWNcomkLKxlgtXgu12GI9Cmfg7MrRtAjNfXZp5+l6f7++x8shw4fiAHFZlIyu2cWXG7/Q1uUA7unHAXgZEQDoJQDtNTFgpyNIARYefCBh1M/ybhhBt59m9DNLitvuinBiZ0m//SP/5QMyb/9d/93Wb58WYzmn//5n0UYf/ijHwcIAVcY8jfefC1C9q/+9f8RZV295qPy0m/tAbmqPPHE9zPn3btt2bo19fTO4dFvP5bods3aD8sPf/j7AVPOkhDVutWxORvKSnAAW9/9waoPy7FjJ8vF/rpcDyNH+TB4jAeAPmnyhKSYGbG777krjaguUfmU1L869zq3/tSldCwhb1gdWQtBFBCUsrW21ghrLT28mD4jylH35lzMcAhKSJHcJRYpUzkGR68C0j4L8ABAsP2Yo6Rylcac6w6AAITrPp/hg1vs6wQ9ALVl6PCycdOm7Llw9lj2GmjWMYn6Vr7c+EWMFFAvKyNlDJQCmNgL38fgYyOxWdgmAKmO+OyJ06534OdPBRABFOPGTyh33XlXMkkUlzw1ez8ANen27Vu3lssWzE9WQiCvH+zE4GhYwO2qq68cDAxPhtkYMaIjDZxJP585V7Zv3ZEgXWqeUzh95kRKpr7/ez8o9jlZZCsbAZxRUFkgY5mVTnoHI7abLc4cKNYxy78OHYrzE7jIGgpSHn/8e7nLZGb2H8gwCsbM4sVmjwViguF55uln8nOm+WCPMTTZBTKlM1mH2lyrtnp4Sjict2WhnC/2RdkKOZB9kAV74fnnktV1h0qLAFD/O3PW7BhnRtN/a29tL/v27y+vvfl6QCcSBCOl9EaA0t/bU/r76rjX7z7+vRhydoUhds/O1l3deuvtAfZp9D9zOsabbtoXJHW+ZNHigKg6yIQxPRt9+c1vflPWrF1d/uUf/lECDOVgSZNnhGp/OXXGnqnhaRq9ZsW15ZrlV5UPP1gVQOXnyadsUrPjAAgwahf5AvCxBxayLl60JA4w0/RsH9+3L4EO/X/wwYfyncqYLAgmR5hAGRuBGqLnd3/we3EIf/6TP8t3AhoW33qPLOLcti3OvtkT5FzIPj37/PMvw74JjilfnOxg2RnCxV4HJA+nzu4DGErVPK+zUmLhfZctuzI7N4xTphd0EDvn7v3RkM1WAtjAIILLe5nm52f5B9lJWUR2g8w+8uh3ovvKk5BFBsGcOnk8bLizwoIrqZQpU46Y5mBZ9VOnkoUSWLExZNXCzi1btpaf/vR/pW/ApCgBCZsNGO8/YORwCcGy++vdyQYoPd66ZVOAuBJOpb6TJnUmI7Hh8/Xpt6MDDz34cGypUbpNJppNwuqyOzJNZDNlxRdLqg+UMbKDAgjnKIvW1X0uIMPfC2bO95xLUIBAbCZ76R1yP7KxgM6mTZVxR+YhcrLjrtPI4s7YBCQjcknfkwD9F7/4eeRv8qTOnJ8qCJ9VR6B/XRYtWhjZELyvWbM2i7YFAWSIjc3eOT0UZ7vi38mpkbMdIzpS3nvmVN0n5KzoMp1BDgqc/b4Al20zgc878sX0ERjT4CzwJ7vLly0P6GZb2Nf21rbcbc2S2I90edmydXvKLR999NshtN56+52UhSs19HsADLxCvxBvwPPoDhmf7aW1XVlda5k3d06mr9mP4he//ehjCciwwM8880wY4vHGmx80ya/uq5EtTtYNSTLvshAM1lzcdvttmRgmwNA7DGRdt+L6ZOGAabv+2G52FkmHGXcu6VOcMTPEVsU/B7MwUoA2e+6cfK9qE/710/WflqPHTpZz58+VGVOnlda2YanksKevmUzWTDvM/q6TJ9NvY9CPkn2YR7lXHdgwK2QtkKwyg61EvMkuY7f/5q//OuSpaXr6rNynklSl8TJKxnJfsejynEmmBtpXdr4n/WZsdPUvW8uRo4diu1qGt6SkSVBEX7LTZey4BFOKSZBe7IUAq8ncw0/INffJnvEtfDuCAAFAZv/gX/5hzkYbgwENZIRMCbYQxDJbpupWfHU8EyL5K88//7LL0jPFr3sIfrW9o+4W4rNkQ9Nmcf58Le01cXPOnGRTVBN9+9HHY4MQVPDVJx9/nCDLNFwEhnfzR1XH73zviTJ2wphg3iOZdnkmtmXmrBll1OBAgAQ4fX1l6+bNmXKpJcC98n/uwTmpKvEcfB29YeORMT6X/XLuZJhdUSrp3iyodi7skD/N2pK6TqMGQE0mm3wK6thPOMJz+u/Oo+tc9a1wSkiT/r4Q3QKTTLrsR9DWCYHZz3ixPxh+xvTpvEv525/+rGzZvLXcc/e9KQukg97pxLET5W/+5q9je5G4srrGPtNz5M7QoZ6vO4S4ITO/ffmV8tyzz8ePWgJLni9fcEXpPtdT1q1fn2dFPuof+8mf/1lKnxfMn18OH629Sfw7n2R4xG9+86tgfnjJ7w355IPnBjhYIENDf6LCwUVAXhQTp+TCC3YPbmBtSiIqk9QX5XZIWeAz2KSLNcGWcBL+F/DiANatX5etpxb//fBHv1+++PzTlCtJqxm1KbrG7jHMgBgH7uU++9QwgsWDTNW2XAAhWbZ8aRRE2qzuGKgbZaWObV73klgUgEf9eR2HbO+OiQx7U9qCWREwcYKAbASg3Q6ebZd2xnCggh3OQdDiZ31GShqmTik9vRcCBhiH1R99mA3gmDUlVoYIcOorb1qZMo16uXUPAkEmmB9+8FF58cWXy64de0tHx5g4Nv8NIABmTJ/Acpt+JV1naehD33ooozClcUeP6UgNsAENGFqRMuYkDaR6qXr08/RnkWszKEBa2flgNHlrfR0ycvmdvt4ydPjgvp8zdboH4CJwoDzAHqBFCbOkrL09jZxNj0td5FaXN3k/LIPPxqo5k0wtO30641ObvS8UMCVY++zWmD84jnl/WK3VH3+YAOHGG29J9kgQ7mcZUcYfW++8pUsZNmCeM01d+OlTcTLYDuOea99HS1LqAj1n7B2UZKZs076PefNSSolRAgQ1pAL0HLvvzMz5wf4gAzA8b+T84IFMRFLiiDEGErfv2BnGCQMh7WqJ2B/84R+UX/7yyQS/yhM8A9l115hbxuWf/unnOScOBhmA5QjrdOhw3n3FtVeXeZcxdt1psOX8/viP/qhs3botDZRS78AhA+h28OAAACAASURBVI5IkHUF4gSCWCc6xDHJUB08fDjGleF0Fu570aIlZWdKVr/Kc2BO9PooiQFgGGfBxt7de1J2ZsACnUWY0F89LYyYun93zT6wNYyh7Jr+DgMMLg70JSPEgbWNaBtcqnhl+e53v5d9Hn7X3bsHz1GXxfYPTnzbn/PDlHlXgFV5joAuYz4HR4D6e/IKwGvkNT3Nz6d5vPvcYLnmiegz1p7uc6KIkqef/nX6xep43GuiL002RJYZCNGX590riNRDNTxnqHRp3Sf6VDrCQNaJMbPyTnX0bx0kcur0qThlLKyN1z/60Y+TLfpP/+n/jVwKRN0Ru0SnnEOTlVbiwIa5zzrie2IAcjNhB3PoPIA0AfvWLdtiq+iqUoX0to2028gEvrNl3347J1rjNG67/fYwzeSzacYmIxwyUIVc2Lx5e1m+fEn5zncez7l9svaTalNKibxjCSdMmBQ75F3op0yLEo9NG7+q0/g66n4eMnztiquTAbd02fljuYEnI8HTvzHolH3+Pfdg2/eVr7bUBa433Xhz7FstG2kJA62MAoByHpryJ3VOyGfouXT27BOAjkT6dN0nZcHCBWXOLIuMJ4UgcVZsSfoZ+vryd1hwYEWQQK71KghIBcMyt/TM+yiD8d1ssoDFP5Yl+07VC536urZtD7hrgCDBRSD9yb/6k+gCEOu+gQ2+0n3S0X37D6Rs4+0338zY4ozNH1wQ7V1kANgm0xjJxLvvvh0f6ZnJDpJIthXYJAvOLcMsWoeXZ57+dZk3rw6FOXr4SLJZAKrgDdlE5sg5GeDzgAx3VscGH7hUFgNMkkulUCoq2F5nLzjge9hmv69kivwhUQBL2+LJmPtOD9qoUSEEEDOGNHj/t99+J3J/9zfuTfaQjc20vpEjy+Ejh8rqNRaUX8hOGLZLiWUdUDCjbNqo9/HrBLsZKnL86KWsE+Dt/ciLM2Xj2DTBp/+mpM7EJ0Hv62++kp+rg4cWhJDIgJmzXWXx4qXp75k6uQ4VYr+/8Y17gjuaDLP7ee211wMUp06bkSoOJc0C2W9ZwNzekYXESCTDVdyT+xE8shcqM2RFEMjnzp8vE8ZPSlafrYRX6qCJjnLrbbfkXtauXhvycOHli/KMdcpYd2SArjnfyVMnZOHlC88/O9ineVnpu9B7KTvHjj70rW8FzyFfBTPeTVBSK2AWlu4uC0n1h9SdL+ydII/d9O7KR92pOzc51Pm98/ZbOVu+w8/LkH22YX0APhvrZ+AopCZ7y5fwX/Nm1xUB5DMlWyPaMw0WFnX/vk+ALNgie2QWsaB/mV55XiPiBSRkBBkl616rb1oyOMb6i1S0dHRcGklvyMyjjz4SopmtzsLKwcFVftd3Cyqd7Wuvv1qefurX5d//+/9Qblp546XSc+Q7+ZurushY55MnkhCAgYF/pXR0wBnSEXceDNrRUebPvyw21s97D0GpuxS0002YC5aZM9d0s/6M364T4drzroJLuFh2z3vxHcq3awWRrNvQEBQyjnXMdlfex3v7LMGh6oKf/Nl/yQqLhx9+JPaj30CMYXWioOXM9FXgBJMhb5zvQH9faUcu9vcFc/T09Zef/Pl/KaPGjS977EA7fiIyd+zw0eBOUxLFIhIrjz32nSyJ9ntPPPE7ZctWS113Zq/O9TfcEIIeWUO+Nm/ZmD6dIc88+RcDv/rVk2EtTJfKdAv1iKLswfGb0sCiTwyCjg9/XEpGzbYMS7DAWBFiB+f3aur3Qv67QyAsskIcHsMnKpNm2rjpi3LjyptiiLCjGvjrJunzSZcpPwNYjOc7eOBwImsXUneb9KYBS3QvWlXDzFBgStXsZuzoYGSLBSHYUv1qI0XlL7/8curfPb+UOAFg0ICmm2+xILQvRnfJ0mVRKCDTQbtAgxY41rpRd3E5efpkDppRJrgmzUnbETjlbiakAeJKu9R1CgIY5VqfSXh3lHfefr98+fnmZHQ8AzAeKutiXeZppHbvhZ6wBabJXH31VeWaa69Odmbi5HERjomT9NG0ZXCBHgjgRPoWq0roz5ypNaSUFjMHiHCe06Z0lvPnzmdWeZ2s1FnabMXOqMxTkQnBnnsWkGJjMnvezo/Wf14kRUGBVsae4+FUMcpYp5OWKU40qexEHb+8d09qeBlDIEJtpS3VSqosFGQ09Sgo+Rg/yTb21hgktfs1mzghoElDLdABPAHBZKdpXK8Tci6PwWp2TPhdQM6Zevc6DayW+wEt5Bb4E3yTxa6z6oJfzL1iNQXXykYENsq7GNlmzDi5YIic25TOaTkjJZ4AsSyXn8Ma/+n/8x9Sa0wZ/T1lZbCwcTI6Mg+GawhiH/rWwxmb/Oabb2e4gOcgT/4xApyDYnBkNuwYEAS4e42EGKRbb7k1OrJmzYdhyZctsySzZGIVRzdG78DgEjcBiL9zjkBZLznetLFMmjQhS3fJTGR8aB0p73ym6wuwh+LrHTGEZLpZvEuWGFl34lwYJA6B/NBZ4I3jYkQBCczV+AkTQ15Y7ilj4B9ZOQHIE0/8IHqkXFCTo0A0S/BuuiW13pxvnRblfT8K+wmceA6Toei4u1HWoMHeswqU3T1GMNPP2tsDWmR1BMj+1ElSdie2pIyIM/A+ddrjyThjQDdTqnabFFZHcipnoAuAPB26/4EHy7vvvBNAzGl7L7Jbt93X5XRbN20KMBVk/K//+TcBr2wPIJR+nv17A0ScG1aYzbLbYvz4iSmFwFxjV70X20bXfZ5ndHbvvfN+bDDZk7Vkx5WKYkDZCzXW9MazmOrkuYBYZ+4uOSqsNaBcs6ZGEG8qt99+Z2w/0OaZAU5kmbPUu/bR6o8SzAJ3RtjKGu/ft2ewrr3u4IlsnzsTf4RNFbDPmTU7NkaWXnmb7w9zPXt2WPRPP/u0ls6eMGzm2uikcwfSNaUiU/gmTCHm7/TZKnfeX8BB/5wLH/D1rl0JUoEozwAEsXlsoAAHaCH/bBD/o1xLT6o9O2QE4JsybVpIFJ+NhMCi8qEGSegXZS9kYvVMCcSBbdkB+urdLKcGJOYvnBvAp5oBoGcj2TIBOqKJTXW/B/cfSDBNF91zGuUHBsIsT5w8KfIlYBJo23njDL1Ps43dKgKZREARSXDo0IH8vHIsAPHN198I4++d2G56KiDF5AO5iKi65HhhCAznQ6acuQBfYCFIZZ/pJp+sD4YMCgDJpZ8RnPksz4so0qeGRUYcugN3m2BOs/vUqXlmcn708LGUyrObmRy2a2eeMwtyx4/JsBS6qOz9xz/+F7H5Tz75ZOztlCnTI9/0nt4ITgUS7qkpEZT5oNcy3wC3Z1MGbHJk9/muS5NqDeQACGvZzfHcgWzd6I4apMX2D67MYFvJl+Dj5ZdfLbt270nmHXmrP1NAJovi/oFBWTq9qt5bySf7Kbtq6t3oESPLnMvml9Hj7HOZFDl0f37WGepNsuqQ/Lzz1ttl2dLlWW694bPPc65sbe2tMnBnWLnmuqvLrt07Uvot6FBa7zPYSAEYLMivk0GBTu3prvvw3KdnhgFMHdWUDgMhaATl5JjPzqhwY5BHGu0+KTZXpkAAV0tPjatuL13nzyWIIE90kh0nl+7hL//yv6Vk8b577sv9sh303h+Am/0id3QQlqArMqBIM3rMl3kWsieDCNizgTJcjY584+5vpLSRX5EhHpKR3UeyJ3Hp0iXl3/zbf5dhA7Nnz0w2FpHke/PPsJZkyVQQOC/3jxDV+tGM1WbX/az3a3pnVd24E2fpD4yrZLJWzSBxLDeuq10ygW3f/pyxLK3KjkqEjbgUVGZ4mNUmgrDe3hB+5J19yne3jSj9pa6GEZw5d5U4mZY7siP9quTEZ9TWAct6J2ag1PPPv1hee/X1rMKQ0VeJ0t3VVX774gvpiTJgRwXDxo1fpDVENY2BBXSibzDTqUzw0NFj5W9/9rPS3jEqBCZf3jasLQQfG05nvRP8Ddt1d50JyaX0FgnM9rFpVgTcePONGTVvgNXTz7xe/vW//lEZsu7D5wYEIIw94cD6ha0cfKksoRzWEgET6DA8DkSg879PX/J3egmw1kqzKE0mcLSZynChvPzSS2Xt2o+z4V4U6/uwYjt2bstej8mdZpyPihFxoASQQHh4W8S/+c37MsHnyNFjWTYkOCBwntcFrvtkXZynGd1r16ytZTD9fVEoz9yU5mgcwzopNwOgNYc2UT/DkpK8BDTjY9w4DSltz9qMZG6mc9RJRT0ZXXro8KEacQ8ZElbTxnI12JxaGLCtm8q8y+aVe+6+J4ZV/0XL0CG1uXeMhVF95b13Pyyr3vswDJ/f1YdCoE6dOptJLgT4wIG9NS06alRGTNvabD/LtGl1l426fhkmQAgAI8iCESO3U0p24ULuz32axqP0QzA5b86c1PdyvHp2pKRnzJqZ76wjQnckPe3ZU663ZUuA6ry5l0UpUw986kSYEIqpBtm7NcvyEvhe6EkmhpEGjBl9YMekPmBJrwoDpMTEoAJAVhoyy/umdtalsGmiVktcs1Wey/cIgLds3hRG3dkwuoLe5gwor1IIRq3WY48MwPCd7lCdr7vm6PwBiIA9Siibo4yhKc0DNsgABh9rpw7UIjrPFYZ5nyzUuhguZRbOnZMhi5r6Dh7cVx77zmNxZu5drTfjBXAcPnS4jBs7IeleJRYYr4kTJ8fJYs9lJMkZmeToAM4jh01DM0K7joRnFDC3xqkzAvpmMOIcpK31+w8IFI0LPpLAagw5vmABat2nUvdg6f8YXS50ncv59vXVoRcWeHK4amqBID/DsAFur7z2Un4WAAJCObemoZqBrgRKR34PIKl7KHrLzbfcmuf+eM2aAFYyX5fFzo2doE+cEjAKcNfJfXXZmZLHmn1YkcDD3zkzMgZ8u1tZM5/J8QOCL7/8Us7c2UiVkxNBLVlyp86WnKntP3hgX1m9ZnUanP2dhnvn6/9bRvjWm2+VzZt3lu8+/nBYchkR5YbeG7iJnMdAj89AFOdF1sgjAEaHNCX7eUDTGFfDRMg+4gkZ4P/7nLHjJsQmmI63c/eOBKPA5bPPPZuSX3abcyQj9M73yAY0OzV8h/JfwF+ts7P3znVceCUClBYJoATM7Ntf//V/T6kDVhv4SElSxrnuDti3l2PunHnJTvIffldGU2mOEaTY5AQ9HaPSBwAEeg4ljQZ+AB9KGtyFAEUmprunglrAio6cP1dHSW/ftjXP7OwzXXKUKT2f1DLVKZMzkbAOa5gRJyvzyq7QO0Euhy87pSdUkJlekDGjQ6KRGWVUWHO6Sm7oeJN9Zw9qY3Fn7Cf7Ynmjzwbg+Cz/cNK9/X1l1pw5YTY5ZUAOWFPr/tqrr16SC4DDdCsElOZp/pJfuPaaa3MXLa1D87MyXuS/KS1xBgJeRBrSbtHlVwQg1gEBeh0qaSMomDV3TgIq4JE/BIzoCzlccPnll/ZI8VHsIl+BBATAAZeM0x85spw6oVz1s5wJklF51+JFi2N3ldo0e80AQuV89FYJqUyYz3jl5ZcjH+4BcUIuna0z8LPApM+uvQR9ya7IKMpsA+0yQzKCguSBIQMJkq688ur4hy2btpYbb7o5IG/f3v0hgPRH0GslbBnrfepkgu7f/9GPQmw999xz6e1xn2yRzB4QTy+9CztCbsmKIEMZp0DPf1PyiTkW+B88tD8ZFcGoO6Hnzo798lkY+Pnz5ic4EIDVvqeB+MlkirZuySCR3r6LyeoCr3TdHfuT3VHjJ+Rz6YhJn/pc6KYSsrdM2hxcoXEiZdx1MbqMhTIuFSQyQvyMsz104EBKjKx4cFcqbcieEnnnZ/n1d7733bJ7z67y2xd/m3dASgu+ZIBUjAjGZTkFrSNGtuX72MyU0505U957972y8auNZcI4Y9WnpNzM8/p+DfmqP9gtuMLv1gmUZ6PXZMD/b0ro5y2YN3gOtdRKaSHC1fnSNbp6gz13R2ofps8k6/o1VBU5R9/FX8B27pBd8j21VKyW0SNj6Bzywh34LEGZd6VLdGeY5v1hw+K/ALIlSxaVe++5r5w6fTzZFcOb2IZmlL+sLJ+JXKQH7lcFyeULFmRqm5/lF5tdTM1QAj4Yfq1Taku9nxY71mp2qunNFRjza2yTz4FP6rArrQJtOS9/mmmMI0ePKSeOHU31kv/WfL5khHtlK+1lpGMZ9zx6dN6X7slwsB1ICnemzWT/voPlf/yPvy579xhc0jlY/ry0zJs7LyXJyJ/DR2vGmE5W4uiK6LoepYt9/bXXd+y48vpbb5UXXvxtmTt/Qdm9Y3e55eZbYsv2/G+ZbjheH7aAt6e7q/z4x3+QKc3sNt/KVjzy2LfLFYsWpm+SHk6bPiulrEP27Vg9AIi5YKAupWs2p/bWbaoEXZNeIj0szcDFvKweE/+dEHBiTSOVAIkDktEgrBoqNXqv/fjjMFCjRo0tWzZtye8qF9DE5YI+/WxdWFLBh1F4gibOp5bTdGckIdadsa9GcX+aDjVI+7kvPv8igFJJ2YH9+wcFqDeXg7112MCAUbfAJGBO6DdsWB/WookIBWqZYtWj5Ol0mHR/OG5lbWaIY37UuDeb0oG+9pEjovzOT/py/vyFWaCJhVTqc+To4ZT3mMyVBjD7ftrqdlyMgAVL27buLGvXfJKRrxRw0qQpEfDW1hFR4CzK63f251LCpi9HLbt6UtMrKrA/kWlKi5csSsCjPldt/IRxdfmkgIOBYOCdNSAlPTl7xszB6R5Kx/ZFkWfOnhWQxHFy7BwSFoZSES7nredCmpOBq706o3NekRdlFMMru5ixpPm5s3FYGIrOKdip82ELgaB33n034InBu3LZ1clQYA1876Qp6s9PZweDQKzOdR95iZlmlDDbnDPm0OeQJ8weLXUWlF+ZpT/Aw0TLUYe0DJasDeTuBD8MlfduppKcPXvqEkvDWAvyMkJyVEdKTGQsseeAKiNrEg+nxggjCbBhAn7PWxshD5eZs2emhOzrr/ekB40evfXWG2XjV5uyFI2BFbABokeOkPNZl7IRcin6XwSmmOlP1n2SSTxkGOCxQ8V72VXAqTQTWUyx0UtgGk1KVs6cTZpf06z8e1OrDsjW8eRdZd6sOYOjztsCBgRMWFzn4F0TqJ6rwdDmrZsSQHIsShAYUtkYssNGAK8cjv/GUT311K9Sy0v/PLNAlawIJD2De2AYORYBCAePCGnGhQMvFm9Kmcv0/eY3vw4gaMZzMj+egQPzPlg12Q11w7/zxBNl08aNCSIqSz4vMgxQkh3yZQnorp3bY0Q5G4BCBsEzs3cNY7hly7byh3/4h3V3x+A+FfrVLH8FcjG9sk8ck6mMdelv1SUZmloKNKY8+MCDybK8/tqrAcZsyceffBzZHTFyVJyid0nvm9rmCeOTXVSeIOvx6fp1ZdLkzkwWIj96C/z3Wu5V2VZ11WyhZwIiDxzcH7IECUAvLEL1rg0gSH+enrpJkzJZiS0CZn2mun/6+sbrr+ee/Z7SOHXksvuem8zoh/N3Atmm/BebyybKQjV7JOxJuXbFNSnNlJFzN+T8iw2fh6l2f4KcjEa132jrtviS6bOmx54BkYg1thiYqf17V8TJKit1eew1faOjdRFiR4JHfmHyRKWdMwI29bQ0SzgNMPGeKUfRIzFhQuRYZtPfyY4CKORn4uTJg1nEEn1wL2wLO+q/OzuTID1XSnfP6kFSyni+TvzL8Ij2crb7dDKGQHR63iZNjq/zWUa8mmiX5x85spwdHKYi41gzSTaOt5exE8anKkGQygc6N99dGWOl3v0BYEhL783XqlhQUmbcdAKP3t6UkQD5zQQnPsx/Q8ggKmuJdG/kia4iIxLApAegKwy5Mk1ZWnpQAV5vCEIsuN9nK+g31hexw8cgHdmXvJOSbxPferpzJrfddmf0EODSj2Jpt/JiMsXX+G+GqCTbfv5c+cHv/rDcdOPKlPY2i0M9p3cRZPo57w0YAtPeD/5AVmGq3ZdAma03RZWsb9psIuSd6UtDRNXsxIiQOO4TaXft1bXkV7WCQD9liw8+lIyIQE0FQ2v7yPy8VQX8Y0asjxoV323wheejr0ByMolT6sQxeAR5yM9l0NOJE5FDes7WCvQEhYIk+n/21OkQSM6Jnlzo6U0JXiZune8t69avLYuWLCpHjx0ue/fsi+4KmNkL9pbvc078rayqdzHtTsa69kKeSdabXOvtMn3Qdzs7/TC//vWvyqzZczLcgh1hbxDfsjmei88hf3yMPig7UWAoQR1Zrz5kaGwyWwGcTxo/IXY8JeptdgiZ4Maf1dJ5cu1z1637uCxevCw2OKVOsmCjR6dvTZCnd4S/MBmwmUzID6ue8Q4jR40KjkMgCVIRWAuvuDz6qoIGCcxuOBNZfSSAEmn/7nNgTgEMHGlkuL+jH+wJH0f3yaJAnF33vmwqm69PV/CP7FVyls/pGJnMTl2OXEvSfBZ7lGFGw+rKk/379uYs2WM65V0lFfgb5xRsm9HTR5PRy2TckSODs0JGjBlzaZx/RolHLg9n785f/eVflYsXh5Thw+oS+GnTpoY8nTBubDDe0WNHsifylltujp9md3yGQQraJTw/u/zTv/+HsmPnrtI5bXrp6Tof8khGnuyanqmaRKk8EgbBMLpjRIYV0Q02UWlcdpGNHVMu9JnU+lnuVvm7Nowhu7e8P2ACUB1HV6NA/zhUQYvAxqFwJqWlJUAbK9384Yir0lhIdyYCgqkHXv2UKIsgr1//adjzkSNGlU/XfxaW9gc/+L1y5113pS7S6EECqmRsgeZvkePJExFwjcdAIoPIKerXGRgwVnhqXrL+3WepUzUBjjNUusbRUUiAT5q+Nrp3ROEwgcCvMiIsIEOB3UjpzPgJ+Ux/KLqyDpfHqfldDpcDwko2O1mOnzxeXnn15SyKlBrVOMqxiGoJMUXD6ixdsrQMt2Sqy54Z4L8938n5AsjvvbsqjXUEAODFCMyduyBOBvijSHoteno5xalhpkW5zmPWnJnl4IH9CQLnzJsTJkjUn/Gw7SNy8ZyLDJSzzuz18+ezi2XMqFFlRFsdAuDn3fHA0HIJIHEwAmB/yAqD0t3Vneie0+LUGFLZIYpG6Sly5tuf645yMAy+37l4Fo6E81dOR0b0nvh98jdn9ryUQTFIAMzREwR+crIlIntyRYllDn0XBW/SswwZhVDSh3HlkLyrc1b3C6SYCuJZsIz+DAzUkakYbTLN6HBWPmfx4itidNQFU9RNm7YERPpdAEK2TwB+8823lbfefCPjJjl2gaB7dLf+F7DLlvTus2VkR3u56aYbk3q99trrkiVodpYwUIyiZVkN+ACWlKI0248FyJ6FsW8ApnN54YUXYrAMBUmfxOD+EQ3xY8eMSlDnHJw7tk/p4Fm7c9Ifdb6OH+7sjP6RuTtuvS3OWkbHlDCGRzageXelGc5I0H/6rOWyw3LvDC15AIyANPpLBz0bYABg2HfFWXNclcUjW8MH6/Hn5vvJlTPwHWqVOQb3yc5w6J7HQASLNwF0ZTXkkWw5H45L6RiZpCecAmdrsSjD2Dhsz0CuBWnkCvNokovSN4GPDAeCR9YBIaS0qILPSSEjZIo2bd4cm1n7CeZF5wGbsOcLFiQL7tkAnmYJpgAQmGYPZZ7sYpgxbXoGKwAV3pP98N4TZRux/pmSdjEy0rDPWcY4TeC8O4E1htGZOzdBg3O0jwDIVkpr6IwAc/8BLGZfHLfyH/epfIidIZOciaBY03Xq4S+bH2dpOaOfMVDGs5Cdl156KTpnKpRSGGdB7jgh+k8/DchwHgBA009osmB6YQbLVexBqKRWbdCdM2tO7TcAooYMTfkCuymjwj5nIt6xI5lWB2SZ7KVcVLBJZ2TqvR9gRy71l2EKPTdyQhADcAmaEBJNRiVkyMRJ5Y03Xktwxa7TNWBDAO7OyRZSDrstk+3Ops2Ylux1o2Ped/PWzQkY2B52ZNrU6QGXRtizxT6XTJEBcpmR+D1nw+B7TzKAUQdmgGa9kbLxKTHv70+JuMlXbIy7ZtsOHDoYP+5s2VEyVksqx4YYMerVvW3fti0ygEDADmv+HTL0Ylm29KqURuobqNkI0+omZNCF5yUXyvHoSEYLjzFauN4jgM7mIVmQA4IfgM2/A6Wa0dkn8som1Kb5QzlXJBP7wm7qUWAXfLczVf2gsmT9us/KihXX1nUMw9sTfCCcsoBRL5qydiTaQF9sBDsJJK9ceUOqQpKJ3WRwTw3+4AX6LwPn3u686+6cNVKIH0KEIIlk4DZv2TxIxozJOGvTAAUoyDr9JggDn0PPDPmYO2t2fLd3JXuCMn3HTeWKgP3I0eMB/og/BGH6S/VZ7dheS5FGjLi0eFY5LWJJ7zGbj1xxhpY2GkYBpzR9fHXp+I5aGq63tfv8YPamTtmiLwbCCDKsQvzwo1Vl5KgRCX5l38mTPzAVW8U/+m6f617sw+of6AvDz7a5xzpBcGI5uP9g9IZssWNsUVPSzi/7e4REUz7q9/0dwpL8y+Cr5PDvxtHL/CIFBed64uh0FscOHx598Ps+NzvwjGoe3K3DFyCbDO3wHvYrwguNz7ffUQZDmR9gzv7pQ+E72biGCAvAP1rbJ2699Zbos0CM/f74kzXJojtH2QoyJEjmrxHJ8IQhCWzs6RMno/PwoGdmT9xfstQdHSlFQ2aSJaCevKiQ4Ff5ImQ8fRN8sTewk5YBtk2QyMfxmewAYpgsLl6yNPLtzlQLeUYZOPZahhXG8rlk22cj2wTu3oFdgfHpmKyoqgIyp3Jq9eq1ITC0WygRp3tw4oi2tuhP38Xa4mFJOp1HQMCB7mygfyBJkI9Wry4vvfpqmTl7bhIived7MxBNgoCseRckE4zxwYcfhMwzsIg+w/+SDr5TubqDO3LscFbhOA/9ebKmQz5651cDIrNmERbHMIj8YsBr1kbT4OlSZBf0laRhvY6p8w/hZFj9L6HFNjOkzZACzPHrr71evvrK2FGR/b446T/5kz9JVMqYEWbKwGGb6VuqWwAAIABJREFUCqSREpvNGJlARFEZUJdlc3XKtlZcm1F2/mCyf/vbl9LsJD0uArTN2EACF2CM8A033JTn/Xjt2vLTn/5tfu7hRx5OtPr888/FCBEO0aQeA3+ee/aZGFxlJMAJQXPQSjRMKQI41TB+uuHTTJ66++57k5a29JESE7ymEdn/mune2TkpxtWcf2AQaE8PTm9fxlW++cabAWbAgklVRnHnEsvQnKlMh0kZmATC8+ijj0bhOLDu84OAcfjQMLf+JBgNmB9IaYRzFoAROMqbEdTdPflfE+A82+mzZ8rR48ciXJhB6U5C7x2kM4GYbAk/U0e1VlA5kAwRlkVJCEF394Llpr6UfMgycVCUzHsapyxTVB3tyfy7gEYAoV72Ww99q3z6+afJ0CxZsiwCvH3Hjhg/BqU6x948l6lbzX4gTAwWH+ATxGO4tm/fWlZct6Ls2rk78gXAMlSa3Zqlgk1tKtAPTFsCJnuz6v33KiO/ak2M3MqV10cepaaBmZEjau2rnhgB2FcbN2ZceAKI075jXORFPe+YcSNzlhwpQOl8at9TraW2pLLnvO+4MTLiOZoa2pyvbEBbawJbd3rVlVeF8Vizem0Ag/GeMUoj64AIPTpzZs+M4cguhpZheY6ksLGZ2ax8KN/DFtB7YOXOW2/PskNZvo9Wf1gXRi5YUCd0DRtePvzow4yW/M5jj5YJkyfk9wUksrR0CRHQjK0H1hk9hIMzYeA5Bs6KE3b/QKuAwChJLBV9UwsNAKq/NtiA3CvBMlFFYKThG8PkmdiBOoJ6QhwHO9UE381iRs/HGdcyWSUdowJCyNDtt98eo643zLMDaWwfB9qU/yhXJLtZPjm5M+DROeonqXdxdbKrgB75AF4AALrk5+lIpgIlC3hlzsRIaPLx6COPRl+ffebpLAUlb86UvswWKB47lrsBsr/+eleCcQ32nILPF0jX5XJ7E2TWeurJeV9NyECPkrs6/rk/zDjnj3Fl59S8kwMOnv4KCBMEbNuWz9Xrx5scPnwwZBC7mCx7W1u2vntejc5K+AQm7Jp7Zssw1Z2d02p21ejhPbtz75yjckf3g5TauKmW2wlM3aUeFLY6vUEHD+adDBbhQ0zfErA/+etfliuvXB7ZrSUo/XUKVnd3wAKgATh5HgQceWajgCXnjlBjT5RTcKBKbxFFykTJBr8HGNZl2kPisNXkI9icnYwrwsxEJ6PCvTtb5/4RhYgpzhhBRvaRfvpFVS/QI3dlKzi207kL5FpHDKtLG1uHx0fRhfT3ZHP53JSu8QuTJ9QGfz9HHzImv/9i9u/MmlM3msu0KOcD2gBAnwWge0Z9CXWH0ZC8P90ZKHqa5oZ4ZOu/+PyznIOzAjr40WaIw89+9tOQNkhENhN4c8Z8FbltspuenY3zXfSJzvgM/9Qx4krqxsQXP/zwwwnqlfhgopED3lV2oatbCe7HGcQjiJkzu4IgA318d90xZrS9ioKW3P91dnfMmVfmzpsd3/ziiy+WCz198Q0CNc8C+OnNUQGCcKAf5F7wR0cA2fRgbt+WZxYgn+k6XTZu3Flmz7LsuWagAdAEaYcOxt4vmDc//59eCVjZbwGfd84wmLb28mX66XoSEOlhAGzhh61bNgdvyeYI3JRn+l33TdYFau4dGB4rwFNRk+EfExLkyxw02RDvc2DfvgRShw4fDgFBvhCN8ZkXZdUOl+PJWI5PmXCyH7t2DS6Srv7N3d57773R63ffeTvE3cyZs1Odw7ax4wI8mAKxRu59jywkHAF40wFnD2t41jS2HzmSCgS2B5bgrztGd8RWsrXOzn+j0+6dnCqBVI2CfEuPeHtdgo7gVWJYs/Ozyj333Jtz8N3ILKSHXhh+UqBAJ/hg0y/Hjx+bcesCHqOPZbMyafNiX0hqz0svlIz3D/TGrsGvyjmnTumMD6u9BiWB3a9/88sEfj/6/d9PGaAqEDqVnqf2uiy0CcaTRTx8JP/OnzljckOPPAOf7BwESXTZxEv3CKP4u5QfHz4c3+u9BemC06Z6AElGZpBVcB0MuPvrXfGVbJUeO88FN/le+FVQi1yB25B9p0+fDTny+mtvhLga1TEmdklgnHUxJ46HOKeHJ08fLw89+FC5/obrI7Oql1IGOHRYGW7lzO6vy1tvv1XWb9hQVly3sjz19FNl2NCa5Sf3nsUftkEG0cTWDM9plZgZkfJWvnD37p21NHH2rNI2ojVyyb7B4qbSDnn6yf8y8MrLL8UA33zLLWEFgUfCxGly3AMXzeTfVsYNLgcF4kwS88fGYc6PIgMsIiyBDuen18TOAcr+6muvphbVwrgD+w4FCP34xz8OoMgEk46OGAoHu3nLpigUwHHk0JFcGDbFQVEAYNUcbmk2zI2Uvoh8+/ad5a677opTIhie2aQN/78GKnW+uhKK5557JiBL3wyZ1HjMMIteMdiYK8D6ueeejYDdeWfdim52ugiR8a4b6TtjcPbs3xehnmHB0Yj2cq7rfJTM1CXNjJwgljLAY9KERPYa5JNNSG29aSEj02ukxpVQAf0u0pAFxswiJe90+sypABzKQECN7DMqG4gdP2F0SuKUATirNIX290ew63K3sSkjM31MqrGZBHXm5On0DGUYxeA43vO9Pf8sAwMDUZq632VYSuASyA6V6uwIGGdIOQwMMqBSxx3W0Z1NKphs+RwBasbJnu1KVC/lmECuuztsrH4sDKRRrgDpoaO12fe+bz4QmcIm+jlKA8QxmAKU1157NYpOyZRAKMkhlzIXgh2jKvU1YSA43aYMStOkgMyzyaI5h1p6UceUktcEpy1Dy3PPvZTnXLp0URyTDBxQZTloelRmzszv2dlUdyK1xrhxPGqnl1+5rMxfMCdOgTH3WWSM3Bqj7CwBNU2gtTZ/eJnS2VkDzsFGYyBa+aiyJ2wWNqpOH+zNe1nMibEin4w/QJlhCgvmRzacCWYQozdqrO3YFxOQuEM6jBEDCh+4577BdPrBADvPzyEDyubmCxbfevPtcu+93yjzF86P05Cp4Uhk0WoT9/HBDeEjB4PO9kGWsTaqK0nRCE523HmzJNLUttdffzXvlcEivRfirMg9J2x6m3cx6ERQgL3xM/qjZIVrELU/qXF3J2PbBF/u3XnQDyCGDSC3ADsdZVjpLwbZ2F7Pxtmqmffz9IZuIwzcFxujBEUQeb2U+iCr5+fktm1z9g4Mr7R67bc7kMxLNjynV2YgGRQUxdNPPRXZ8u6Cy4ygPt+dUex1p8zsOG33BSR8sWFDWMshLcgQfXb6BNRSt8Y+In7i1I8dK0uXL0lpAqfIZvkOjlCGhZz6XPcGSNgHUbMfFgkfDRnCsSgHsExWIFD7o7aGZfVdfs/nNIwwdli5ryDNUILzPRpeLSyuga+zRxwBIO5PKR2ZMWZb79SG9Z8GIPjjztwd3ZGVd3/s77ad2y8tdiS/bCb5JdNhp5XnzJiRUtHlV2qwtvxW9lAfhz08e8rqDz9Klhr5kQz8uPGxd2SUvdWM7N8zYEYW4hQ7fDQrGIBlJJa/W/vJ2gBgwEkVAsQjy+MMFl2xJEw9oMAnIA08m++3JDMLP8fYhfReWXnzyrwjgE/v6aT78ww333xr+uoQHTOn2W/Vk/vzM57bz/tnwcKFAV76B+kAIlE5sJIpQIafls0gJ4grmTM182RH8KAszdyRDZ+tT+O/u2pK0vhAQcvq1R/lzAAP/862K3v0fXQJYHe/dMp4ZyQioHsg/Ut16Iz3EojSJcBEc7gzAbT5o4y87u3NcuORo2yl35pnR4bNmjkng0VefuWV+BPPy65adm3JtkDujjtuT/+kAOiTdetCvPZeMFijMtD6ENhJPk1WSkZBNkxg60zZZr0HdMXQCz4GIXrk+OGy6oOPy9w508vZM7IgI+Ov+B97mHZu31HuuO32ZE7pkc8iv3Vv2dn4GYHDVxtNhRwV/OW7nL1A3nAMz8Wn+Pmm58t/Z3PYQ7bBxWTqVnetcNB/xecCzXRF8CuwsOBXzxFZFpTXrIMy9K4EYH7mtCE2116TqZ2wEHn1vs1ScKVyhjjt3benLrHsvRB7LADYtr3uMTNKXPkaYM5fCFZlAehv9TN9CfD5RnqQybKDdtoAHfaLLhm5HZb+yJFLvU++TybW8yDPly9ZWh544MGQSWwMrON86Sk8mZLjadNC9n7wwYexszK3cKxn8wVsLL9DtmVrDMx59vlngy+RUTCUbIe1JoL6G2+8qRL8/T3RX/YwZO7w4SnndE/u1uW+/fabkXEYkuxrxBccuR86Q3fdbdpERo6M7WNXBNZ1SXadBlp3HHaH1KInVyy6IhixWTmS3VTd3cFTdF8GrCFJMxr/0nLSIYO75Syltf7gQvBlHUGtMqYve/0QjhZv8190vWVYawZeyYiqwrKiQm/O2DF1mJTfN55bX+uEcf5uVDl+8lj50z/90xAWhmoYhOVeBdUms+n709O6edu20tY2Njsh4XTPK3uPvJVpcjeZmDxQ9/HprZcZvunGm5IscSbK7JAbZMaSY8NxPLeWgCGvvfC3A3bAmHJgRCQBkQIFGqVrTYewl8XG73kLFiSt5RIZPQ+/bHldNrjRRvBdu7LcDiMJZKlFN0/eaEoOmlEaOkQUtycMgHpdQIaQCjhOnjpR3n/vnQwfYFQosGBHqh9IfOyxx0pvT1/6U7rPnysfrBIQHMhWbkDUOEwHjg2l2Pp1mgtmcDXfMebqPz0jZ/Xee2/XRlFM0LhxYcApr/pAzGNlbCfmPDKYoWXY4HImizYPpAyMgzMbn+BjRL3nypU3p6yCgjbjun3fqg/eLx2jRmYWv8/1XJrEq2MaHqEGPpyvQOXOO74R4AAMMTAALOCNpWaQgQ6lQJRTwNE5ZVKMOTZDf0iAlqY7tflDhtSsAmb9xKkoWhaWaTa/0BsH4e8YXkx462ATnkwJg9AwJgwUxvLC+QtRcgpBObwLh8mxpqE008HqFBAGVLTvLDhYDgPIppjNolNMgfIPDiJp0lGjy4LLFtaAqaVkupqAxF37fQqB3UhT/ezZ2dKrBLJZGsmweN+wVCeOB3CYbd8xakTOPtNHzqhXVVd7PgyokjPGgfw0d//Gm68HGClPYZDWrl0XI8owYQAtw9KQOmb0uATBnCVHd/TYiRgtPWV12eK4BFxmyC9ceFlYU4a17qyZVqZl7OnGgPNvf/s7kd3//J//vwTNTROfelU6adylAAegxtQK0AWxI0di3c7WZuaWer+eFaALyFu+PKPIZUacnTKnzqlTyuimzLC7Ow40dcVjxpZ7v/GNsGb64QTwAkElGYyNzJXSic/Wr8tduKNmmSNwlg3GJ07EwHpPzyIjp0dMVoV+a1jmgDA47pUdIfvAnpI02TJOnlMFwnwOuXK+bBYAhE2bPXteyho4GwEJIECGlQ2QRRkwspZlab0X8vvKsdy7/h4svvPW04K0AXQEUdg2JBC5BvLIRi3xqwEcXTXKHojm6JXn+JlaL30i7yzg0otQt7lfF/CKKWzK5QSpCCPGXAOvUq2nn34qtoajYxcEFKs+XBUn6r0rS/9V3sPPAeL6ctgFzt0zYLScA5DBdrz/3vt59tvvvC1ySwfqEjv9mLW8RBmCZ81W7o5RsfcZPTysljWz9Vh1gcr6T/VVtmbqGGcOmDZT9gBINrxjpKmTFiGfjq1ks7rOni8zZk6LIwe6fR/9iJ3tNemnPXcs4wI0Hti7L+8ru8Mxy8Ko6ZeZx0ACOA889FBZunxpWb9uXYJT8gicsDdsj1IUoM85CQwRVs6oTlusTeSGAuzfuz+lEEB1mpAv9mdSUoZnHD0S4FuZyfacvX+AapM+M5EoJVPdpQy1SLojAbzvoYMA3rAWbHNXyr+QFcr2AKLsxjhXy6DI3CefrC3ffPD+3GfGgKdP6sIlAsKkTzu49MWodUdA+Bk+mJx7X4Sjsiifh4nl392p5+SPlaLK8lls651kKuheV1d3MjMyVclwloGyY/u2+P3GD5AF9yDLiZRkl9gENoWssZ2WUQoWDCLw39zvP/385+XOO+6oS6S7KuhPOfUpS8SNhK/l4er5DQ3xffRCVoZu//883XeQ1+edJ/inyQ3d5CyRRUZIKGdZOVoOco5jz+yMb2rvru52amtra7fuZv++up26nR2Pd2c846TgMB7bCpaEkBCSEEiInIXIGUGraWiggb56vZ/+QpXKBprf7/t9nk94f96ftOSGG0pr334SANX3Wyrol0lfrUOHZRQz8Kj01E4P/5YtUeYtS2zBoRUXyDqZR8EBu0BmZTsy1ckZTp6cTF0NMA71NdHPzb0qYcNys+WyRvwgWWQ76Dvgnh1TmzaX6xYvjn2ADdwRe+Q/8pWsTFdXSvuRCYJENmTi+PH5rKbstPa/dF0p81Mexy7K3GK6+bnu893J+rBDtZewlneTeX5CVvPUJ9UfOVe6CA95VyCRnI4ePS72YsHChWXt2vUhRPQLkUFZSAEhUlm/p3tzPsr2BOxKLJHQ8xfML3ffdU/OV4UFe+8z3KP/kDT8t+CWbyYXAmVYj81UzkwW6ZqR+j6fTmWEsozXmDGRPTgr+nzVlLxfMq6XLkUH2F+21juxAf5s50f6Z4/UUe+TpwR/hGgpLQH6gh32Zu7cOeX48aNl9furY4O0Q/B99jUeO34ki9otrHZ3sASgzV4hdwBtOgur8NPkXoaDPmrnUGXi+2ROMxCpb3hBkyX2HpXAlbWvlR4yMBkKMmxYbA2847uUq/EN8BbcBO/xoWy5d06PfCaF1hJg/1uHPCA16m4e9hvBe0mw0ydjsKay+TqE6FLIGt+jSgueO9XRmSFAAh1TJ6+ahPCfmKBEln7vno+zzoSNmDd/TvmLH/wgZ+4/E4CRgZcRXt3nso9LNUOnibvrd5Rbbr0p7+57vDvsCUuQfTKqeujBBx/M30tikCO2RqySpdoff1TWrl0TPGXdQR3zfb60HNj1Xq+RwqJ8wQThlOry0hmJ2FOZO0baCFrlMBregA4fLF3GWXKcafycNy9gzmhk0ZoDGt42PLOx1c0p5fEfgyYbcKrjkwAr23Exu6bsYALrZvDWRJZLX18aMPT1b3wziqveVgpUf0MzMlAkb/oVkPj3P/y7TEXBRjEGwBwGy8JHRkSAleVt3d3lpZf+kAZ25UycKNYlDbwHBGNT8rMEye4D7/m9730/KUMCyakaUc3wPfr4ExFGxg2Q+dxTX4hxc4lAHUdKaJYtW1rGjh9TvvD5pzMVJWxSt4lZ/WIEksU6fixBGYG7bvGSlAo4K3/ngvUPmCjVgBRA7Iknnsi79lwUuUvfVrZE5ByA1k90TNgGJOjxeQSJMGa6nE3Fyd7VevtzF86nJM/9mWzHkVIepW4NowkYKEGpQLo9gMM7urdGybB5zpmc1E3Dg9MUyKGTO31G/r1hEnaUKl0xGUwjHCe85Pob46CVrmGvgCkg1L3U/SUflNdeeyX7TYCO5cvfDChR6uT8mylzHAEG2bNhjDHFAvDDh44EFFXQ012nhKWHRXr8RJhIMvfuu2/H8fmcvXsOhjVzX4IqDDp5Ml5UKpkDUYpnappFkQLiugdjRIzjgf17M+5z3PgxAamAiIAVsGCAgGcb6TmEXz7/fFn13uo4Rc4RoFB2ln64QQMTaAjOAGGBhVGMPCY5HzS47i+gw5jc9N0cAeLnh/2ti3HPJaBV1y0LQ649J5lwfmNHjsrz79+3J+eiTKppogRkM879/fcT7G/boYa3LeV2nKBSP3aDsW/K4dwdI4lMwG7df9/9IRXcWYKT0pssCcALlOnT8zMAviCwlsKMq5Pzhg5NEzBHiuHm2OokH5vbd+Xe2DQZVXKrLyTjRs8Z6cuA1iyX0faMJea3joKubCCmGgj2e99JFnw/9lMDJ1kBANQqO18ZLO/X9M6wBzKuegzJIUKJ8+K4DA2RXXbnej+cD0YTGycjpI/IDia2AUOPMd13YF/ujVx4dqUV+mwwuUC8YJitEvzVEsGb8syew+83b9xc2kYMk0LOnwnOvTOQCbgDn/RSHxKn3wRyAJimZU6R/C1asCgThmyKN9mMbaOb3j3s7ZDBYd8447pH7Uz0WlZJU2ya6T+pdt+dIhiUSgBn9hVZRuizDGzw+Qf37y933nFX9BGwZQ/5JjZSRlGG+74HHigzZtQMnj4kYKDZa8L+1+XKJTYKkWNHj0C+7jM6lxp1pU2fHP8kQbGxvc5ZUEevlIKxl7LK3oe+ZTRy+/AELprUMed2zi2+/vqQWQCac+V0AVZyY1ADcOB9PKMy6JzruPFhwANAT9WJdS0DWvJ3zWoDjfmyuIAC3VDSDDh09m13912e1RmwT3y13iD+lH/ht9g5AF2QRdbZqInjJyWIo5P6A4yqb3x5NqunFKe32sUzFhT2pA9FdpKsmxaJLGQD+ER3S5fpPVvx+utL88xke+/eQ2XRonnluusWJ5vjTmtGu26rZy9USrDvbDnASj5NJ0T4jRo9spzsOJXMqgXQ2WU0d36mfLFfyE6BtSlPyQL2s7phZ2RJ3+n11y1OVomsjR9raM2B2A+EgmyRc3n1lT9GRiwjFCymf+rAgdhV4NK/laFVXj/5qomxH7IhzsJQizqCflJsOpvb3XUmWITseVe6wvaSIf0isul/+MMLtSy3pSS4UMLFPqSaxehty8VPnowtFtw4L3iATJJTmGGAch6M9tnu6G/teazj8X238x7WWveyIWF9Zs3S1HJCNihZyEuC9LZkP5QP8Xl1J5elnpNyHyojBBsW3yIN9NV5PrjE/0cOtPTWQR3wFH9MZwFu1QCCSu9BZ2AM50XWnTVCBJ4EcI8dP1nahg8rY8bU5nw2nI2CbRDg/mz4sLYE7ZnSOX58Phc2YaPqHfSEDNy89eMyb+7M0ntZEDG2jB83sWaBTpyIjrEDbJIzEGRZVC7wUqIoaBbUWqTLFmdM+AkVNYLaWTljAbPsKB0TpMIBaQPo/DTB0qWLl+NfT3d8GrmWcYl8dJ/LMAd+xt/zf6o3yKTn8vfega0J2djREVn3XPneM2fz7Cn36l+HkfhfOkxvZFJhHTpepwkO7htDfTlnfuzE0TJo4ID4EQO0yIGJdfq9fLYKmipD2iVayp49+zIEiC1Wxq3HX8Ds+Vv6ldJx6pOQvWT9z//iT1OlYHFuFtNnBkBJf87e3XsqRjBwY1hb2bHtozJ/waLgP88Iw7NjZBRZAZOzG1/72tdT3spGN3aeDvKt7kDigHzZ0adkF4HS8snhDb0OpunN6KsPyAXVCLCy++nJkMI1sKBv7F1l6SvooigezgWFfcI0mWiSZvvLKS/ZuHFTAhgMqGh84oTJ5dNOoHR8WXzttWG4AQxsOmNh78rQYW1JsXJumAaTeCjymNGjUvaR/T6nuwK4+6Vc7qOAAcDT+OSMyjx8uI6n7KmpOorSsJMmmLkQwQrg7OCAes6IMZFh2bhh/ZU+B9u3/XwmeHV3xzhlYZpZ/aNGBoTKdkyaeFUA8M9//tOUm9lfIJ2LfSbcgqtRY0b0TWCrc9HPdZsIVktaGAdMjyVrX3r6y1ESvzitDRs2ph+AAc+EmFGjype+9OUYYIb2wYfvKxd76mQzAalgp05v06TdVjZv2VQmjJt4ZQkXBtjSKPW8SbfaJi6Ve66mC010EpBpWvP30uvS3dKYenC8v8ZWhjDsZOenV2blE37Bo+c0opJR1mtFKE2+0VCpH6MyDjaa707mQdZI9mrypKsSNPzwRz+swn/zzX1LG9tiABqGEWBV5gX8me5HzsiVqRyYA4Aca4TRAygFTAw49o5DBmRlpsgA484ZkRcBHCXDHjC8nPve3QdiwJ27/zho8jR9xqw4RP/f51A2S+nIr/fDrmIgBg+yhPdUdjAICDwrYyRgBfhqoHeo/Nu//N/DeP3wh/89U6vIo7MGtrCmyvJMRGQMTamzT0TKG2MjgEoDL6PXr19fzXBvDDdZcC8MGsZkZ8akGhs7LqDb32HoAeFzXWei+8OGtcYheC8srXHtUtH6GAQNjz72WKbvuAelJpyFdDKWExPDqXtO9+vdgDLvbCws4+pOUp55lmEdHBugF83QCBuQsZHuIYzx+Qu5r3nz58dRkkMgX1Dz9ooV+TNOxntg7znHyvyMC2NNb3yPAFcfiH+rZE4KnTGWofCOzz/3bBwDdpMup0EfYWFa1NGjATfkWT9Vs99Auhw4BCIFKMq69NmdOtmRXUmADGeV5z51qly/5PqAej+TiTK7dqXx+L2VK1Na0YxMNaZ18pSrcnd1/OyFvAuWml4pRf3gg9Vx1E2JiTPLAIItW1PXLJibec2M9GbVMfE9sTMN2OcYBSJ0r+44GhGA0OxEcWZszC033ZppQwAl0CiovHjxckgLOoPJZwsatt9dA/EAW132ejGAWCYeUM05XHd9znLT5o3J3tV9JbOq4z90KHXygCXHW4PCIwlobrvtjsjbpV49OQbAnMkwAkCDzClxSR9aX2Pxb379q/wZG8UP8F/shkDEwBmgXwBjPCl5tVwWkPPMHDZ/yF7yjYJHRAeAbwH2qtXvpXfpvvsfKOcudMfO+gzlP0CCAQQAC3sxe/bcOqjj4MFaOqmsZuW7IYWM7KYDO3fvDLj2bzCm5J09f2vFWynrIGvs85TJV6Uckt8l78qF9JvW0ppLCcCBJP6KDqQPKFPn9mQAgpLGZrR8CJ+z5+K7U+40dEjZvnVLwIOSP0tW/R19As7IONsIYLCVsjH0mu1j2zIp9PLl3AE/nL7NLpvuu3PHXpwN8VwrVqxIAOBe+H9Ajt1k78gOHVNtog4fMDZame+3MFRvnl40Mo2N1/cly42kFcjcetttKQPfumVTtq772Uym/PR0ACCdVu6l9Hb3no+T4fWs7o8OhMgdNCiyRy9kPNmxBx66P7JADrw/eSLPzVoDv+/45GR57PEnEpTKjgsonbeKA9PbHMKLL7yYgND78kfkE77isxA27CkO+LVkAAAgAElEQVTb4z1hHAEGrOUZTS999523S/+BSgUv5LMb7OY+7ayz449vvOv2u8ptt98eDNdMzXRm7FXO9/DhcvT4iTzH0aP6iS5kpDMd4x+U8dbeuq6Uhqe3+MKF7P+BoUyhMwyJz1U14h1q9URbfBs9Y2vhOb/YW3647ovaHGAKKxjWYMBBT1/Jt591lmyU83A+dEDmj3yzx2x0KjcQM8ni7E7AB7+eP382Y+evu+6GkGhKaFXv2EsHjwDDgnMBtH+zYOGC8sILvw/uk4XRfzR1+tQybfrUDH5av35D+clPnyvf/vaXs9cnU8uO14BREMY/62mrS6Hp3JCQJvBSz3m9ivrYkZynoyd0qfbsIKkHh8CnI00WpqmQ8T3kpSmt9TPKnvkJVVFsAAzQJC5SHm9i39QpaSUxjr5WwtReT997srPiFziB/KdMfnD190rjJBvYpyNHBUoDypr3P8w6AROEEQE7d+5KVr5OhFTxcDYjnf1/PfB1eFCd8ufZyYSM1ur3VsXP+Yx335M9G1mumjI1xCk/Zo+cf8t3bdlaZYP/+epXvxoMvGbN6th7Wb4mqJ86bUqZO2dO8AKi9m//9v8r3/zmt0vLiUPre5u6fyDFf1cmr135/aVEuKcw9tkWW+v5rgRD/frFUHCE/g4bYN9ESiJ6LgWQiriNdRRAvP/+mhjjr3/9G9nCbU+Kemwgpk4901R1oLz++utxdJjjq6dMz98nQu6bTgIsqydW72g8LaEBYr7//T/NZZvA1IzZdGAcvRiNg6ps6KIyc+b0PBsBZQg5ioCLjk8DdtOIOmhQ+hGa98UyejeK66w+WLMm27CbJm2Ktnv33rCsDDc2w3dJu1FIl+sdlVoALZ6zSUsCQQKlFW8tT0bMQrNvfOObtWZy4KAwCbId0oZACsPWAEmgyjLSpz7/REAhpQVa4ugzdWtEnsH4QvPc9+wxhGJSGD4OV4B31eTJNZN3+XL59PSnAVsyaISJcjTlOO5YANVxsiPpcv+mlvcNyv9iO9yP3wPbFNX/Z/DSPHnieFK0FHBY67ArtbIAkj/HtGGWZ82cnTKeN1e8FTkBen229CSDBIwbAa7O/rVXXysvv/xilLNZVoqJPdVxMoZMqYxsEkDGaHNGmDCf424BRmnzbG++qN+oTmLzM8qh3AfA0GmvUbH/aHjO3rvVLEZtXm1qvRkLGtj0/cio+U7n2XW6Ixt7BRiMDSfpbLA86mJNEPvLH/yvOctXXn0lgEHduoyMvjEBGpkRLE2cNLlMvXpaggeT6xg3+le3zdb5994JCOFQlK4pKaXrmhjPX7xYdu76qK++3IS/o3lfxmZAb0sMkXITfXkpKTBNq6//gQzcesstyWjMXzS//OiHP0zm8Mknn8znOY+6cLZ/wK9AH8ATTNRyqUFX0ut1ClC//N59+Z4KZjr7atZ39w3p6A5wVVZDJtwF4ItMEeg7BzonKMgUwe7uEAjuSCBHJ2UyvCMgwGHL3gKwAq5mYo3eK0eY0cSHDqVZWUBCD0ykUaIA/NaAt+6cYRc8O3vi+T1Hxsl311pu7P+Fnu78nPcS5AItMgrewzLR9959J8+jPEKJIgfFhk6cPDGBO4doezobJ4sFcMni1ECiTt9hKyvxMCJBhv4kk9IGDxkYmzFzxvSw3wYckAvvXhu/h4SZli3xDIJAvQh6FgGUj3bU3pL77r8vZV2YtRde+ENsZy096QhApV/Zu9ADeB5PlgCgSta4ty6fBKQRN1eyb8NHRDeVGwGTAC67fbURrX17pmTSUqbT3R2bgRxItuugARRGwV6VAQuAAhAONAF0ytnmzJ5TnnvumQQWgLrdKL6nmXonMzpvzoKUApMluo2cCNs8sE6WdNeYRZlkfkiGi97ee8+9CbxiI0a0l1mzZ0a+UzrZc6ksmG9n29UhgICUQ4eOBEgIau2lQgiyMwIQu5T4mJ0fV7+ArQQ0Mf3OExESmyPIGzCgtA4eUt5ftSq+0i/vS9/vuueelPRa+oo1J7fKJP0cG4nsIVvYWBl9tiY1+xfrYBLZxtvvuD0MrT1ifq9io5lESMax6O5ZUKf8znkjQNhuzyZIM6DHnTeN4AIaEyYRZhquAR9+xT3U6aIjy8svv1L+03/6j7EHZBvZBiRaOmu/m0yHnjg2bMb0WdFjpTXeS0mngFMvqaWz7uc73/lu7vyHf/ff0jTOPrLLV181JVUIeg7IE5LNHg4y7j2BLcE19jhjxK+6KrqNvKMr3/v+nyQA+uXzz9UFrRlocDB2xPe615MnTiTz6kzhGr+afry6F0zT+s7cuWDWOHDsPILGL4MYspOnL8gWMF13/Q15PwFWXQvQ34aABJxNZUgztbDK7ejsH3ngM/cnCE1p45ix6V2hW7VKZHt5f/WqMnhoW95dkFHt8OU6sji72Oro9ptvuSnEBBynL+fhhx4J8WwU/nur3s3ycRiDrsI4zVRJOG3Txg11DcTEiQna2K+mTEqWyYt+85vfim4KQtatX5+7cX/63LREICyf+tznE1CxN4KUV195JTYdkPez9JftgTv27v24fPapz+e+/f7UqU/LiOEjU90iwBI0yszQDbKgab7fgP7JrKk2EnCOHG1k8uVM2tOv6ozcn1YAuM0v+mlJqHNIj/GwoeX73/vTvsW47cGVypO9m19kvg6hsLdueIgO2U/PCEvzX375e75SUgGZ1PRW+zsELHtI3lJC17cDM30u/fpV2el7Nr5RUNCUTaePrhd217M4OBMcJSkqETG29PRla2AheMZ5PfOLZ0OE3n77XbFLJz5R/mzlgdJamcTeMnXK1Vlob4hMMi1n68RItkKi4sC+A+XDD9akksd9yx6OGT+xzJk3L/KuLwoeMzQGRuq5eD4BrncjO1/84tOxnyo0MiBp9pz4io0b12VY2X33PVC+973vXVlt0XJo9+peRrExkpnMZRdMX3M5Jt+DU+bTFgpmOlKdwe3fiZaBTICSkXLQdVKCtGVPDCww5EU2rN8Qp7H/wMGwsN/+9reyjE9jl83rBN6vmurvLjs/2hmwhbXSlG7Phlp2B7bH9KC+bEYaCtV2t7al8VSdJSEk9Aw9FlG0r8yBkOgroqAAXGsrIC7SLBFKh4dhZswot/d1sHaePPPMM3n3ez7zmQpacql1a+zho4cj2AsXLo4T2rt3fwy59G426R44GIfHCX/wwapMAVFaEcbyyJGkRU0vcdZ+7di+I+zmxIlXlTtuv7NMGD8pzWfYc8L54ksvlZXvrowRasbPyuoIBEaNUcpyJM8qdWsJHuNLuTgJdeOeqdmTNH7ipHKh+2zpMvlmUBXG85fqcjbvAtA3o5sFQ2kIbm8PMMOIkQPgEHBrMnveoW7grdPh1Lo2+0fO95xPeaN7Ssq9v0kc6jLPpuxFQPwv//IvcZb33nt//fwpU8OiqAEGVLGwnoNAP/roowHwf/zjKwEyixcvyZl8+unppLDJo94Ue4cYhRkzpiVA4licJWOF/aHowJFa4yZdSm6wUBy2AIs86hNrmvyU+5AroPCuO+9JIGDGP4BJWTGTSrPIHVaak1i79oMyYcK4jFZ3Pow9WfMrjfl9tduAiQZa7+YzgamwZtu2JShVG95zsQaXeppmzZyTzAFWTuCB1WBEgUM6yBD47F//5lel68y5MvuaGZlophRk244dVybgkGcOih5OGDM28qBO3zvro+MgnZOSTDo6or09/UW79+7K6G0Mm1JQ3ymzInj0eRxIHegwICwYEuIPv/99jPhDjzySkZaMs7P3nM7ELhMZEsCGPANFnqNmds4H2NMpAM1zY+ClzckHwO776sjSbdF7wSKHKOC9++57A4rIKQYRGABQ6ImMsHv76U//OdMdL12qesk2yvKyLc79c5/7QkgFjlUG6vXXXstACKWUAAbHgJhQ7qtk0F32lotp1EwgMmJ4wLqRxs4BO/7LZ5/Nng2lZ8uWvVE+2rkrAalSii3btuTOHnnksTCeMsoAq3I94/qdnWfh4AWUdMt/GbTR0Vk6OztK62C9W0Ni64AVdpSOAVkAr/cml82CWCVAHCS9A/iQI1/+yldKZ1dX+fnPfxYAJWgB4slF7UOoizrdO5n3Hc3Yd0TQ//F//ruUnmQvw9A6YlvggJE1jfIrX/lq/AkdGNS/ZnrZSiOGMY/0i+PjGwAmJQ3AM3sI9Ais9XG6T3IgoJT9EqAixB5+6OFkMpQHahRng4GaSrrNyO9lSUJEfbQzJBmbR/bQB8kQtQ/Pd9ETP6sEg02SRaB/QCRigvxde+31eRbvIUNoV1q2mu/fH0Y2QHJkDdSQWX7209MdsVOCc0CCvPO1fBfwj7STDZw1fWb0zL8lB8CvczGett/A/mFpayA8OWRPdmscOhQ70dgd/QMmQ7lbfVmCTOV4Mu5khf57Xva9mV7lnunKn/7Zv8nUL4EunW6WMaaHsY99J690VtlqLVVfkMCPjJFTuEOWkfw00yVVfShzosMIR3/uDvhaQExliH6J1sFDUxq/Z8/eTIpTFmqgkX83cFANtr7whS/mO37721+Vhx56NMHd2g/XBrwp63FuSgMBzUzynDu3DnHB0JvideZM7pzseV7y6l4XXjs/JIBes/Ro9VyIzac/6R+ZOrU8+tCjyZgA0/ooyQAySpBIdnyOz0cIKTVVBSKzyn7bZSO7nOmFx48HlxlLLjhBKrDBgmF9ZXqpEZn6K05+ohe0Lgv3TJ6Z/PBBzkFlhEyFd2v6DmVJ9ETu2r0n5dDZ6/X4E5Frk3mRphkZfLEnMupuNmxYF5tTF2IiDuvERlUaXZ1syIXIcH3fabHXShIbWdJ3x9bTOZ/tXGEBdhZ2c9/0t9qk0yH8lHUKpskQm6H8E3gG4NlwWARIb3b4udPf/e435Xvf+9NM6FRC6d1kDk3gM8HPnXsmvXMDBw+IrUJsbdywLsSsHi+BTtfZznLzTTeV0WPGBt+6k6x3mGDxfE9f/93onJHSXjYeuSB4efCB+/P9e3fvLnPnzIs/E1zC2Mq42cg333gjQbFBGs0wBRgmU2qV3R+2C6yEHIM7Mn5/2tQ+33UkvqhpO/G/CGN7FX0meUI88hvezzlnvceZiuEQ3vQqvdVdXcGadEN2/+iRY9nnSJ9/9Pc/irzyN8qOe1sEW2f6Jr4dTcZr1ozp5cnPPhkMN3PW9JDr/LJzYzeWL3uzvP3WigRSgijTYmfMmR2cu2fvx6nKWrhgfgi0T0939u0KHBDSZ+lrr5XPPvW5+Oxnn/1FMIEYAuH+5puvl927Pyrz5s8tTzz+ZOyZXy2//9Xf9WIZbBlW6uVwagNPbWZi5JqtrANb66bzpv5PdidB0qBBUUYvQjD9e+xLphgNktm5WJYufb28v3p1lkVhNwkhFsAoUco3cZIUVTV4wDmlk0JmCA4fPBzgQViUFVGCsIUWgpn/324sbW+ie8IpyrOlXCnWgIEi4wExCtgaJWCMgjQ6dmb48LrfhYK5LGDWFmiAUppPajwNW5cvx6F7HoGVZ3A+dVb7mbLg2oUxbvv3HQw7unDBtVlmWvcd7Mi/d8kA9Y7tW8t3vvMnYe8zfvny5TSmDRjQL4sAnaOfe3P58tRMC9SmT50ZZplRwPbodzLtikOqfQmflEcefax85ctfLqPHDI+TZzjclRSyKB24Yvydsfut+w12ViEfVRdZAXSyGQMG9S+XW0ocbpNS5WQZHCM2TSXR/M9hSIO7v9oL0Bnnp0fI91BShqLZ9swZaGb3LAIdwIODpcgmzXkXP+O93dG+/QfK4msXl379B5Xf/uu/pATN8AogEssOKAIw7u3115flnu0weuWVl9N/U2vkJ5fxE8aXoUMHR5bdFzAo8AIiyGsDnAXmWEGMNpbx/vsfzCjObVu25a4BOg69BnB17KESkEwP6z6f0gpOSHDYODGjj7GGAP+cuXPKRzu35z0x15gZQad3wY4w1M7CHomV774TJgmY0WPmzsg1Fll6F7N81913hSn9yU/+qUyZMi3NtfTLdyVAySh4E8XUAQ+7Uu8NRJw6eSJgtFVd9uWq83XJZWcY+TvvuKMMHTwkTuGD91cleABMLIFz5jKa5GnVypU5m7PnDXYY0Tc22tz/kZHBTA7r6iovvfhC2LPvfvdPIntYYAMBOMK7774nvYEWTwIdGcU+65roJJDflBkBUoJP5QGYNNkIgQcZ9i6+jw3AIDGyfpExDP/DDz+au5Z2945YoADXlrrcsA7KOBKwIRPz/PPPpQEe+PV37CRwQkY4Gf8m2YR9e/Ocgiz39PbytyMnM/sakhEnSmXUHJ88eaLs3WcJ7PE4Mn0TAmJlDfoulKb89je/rssoWwbk2UeMGF2+9PTT6dlQ1tVkqrJA0zSm03WU81NPfS4gmP4pmQT8G5vnOR966OE41h3btoQFraVoE/P+qU8fNy6ZC9lSgMTzGedpy7Uz1jdBx+nYdUuWlP4DB5R//qcfJ6vk88kh3a27Zmr2XXDibnxWBew9yXyQJdkcAEHZnQBfWRQ/cuTYodwdG+LZJoytiycBYf6nDlsYEODuHQD8nR/tKB+8vzr3QJ7YXkDC2NH1G9alhyuyOH582bN3b0ptjEV1z/qa6IO7t5g604OOmLA2KsDklT++VBYsXFTuvacuqKx9f+5mTR0tffWUZNrYDMGSyUxspXc+euxImuSNQ6eHgvKmuR1QO9/dHbDk/eisRZCp2z93rmzfuTXBuBJVNpks8rnsMdZz3rwFsRd7Pt6VnhHghcOvjei95Uz3mQARvk1gwx55VnddJ0VODCgEgp1b7rwNkJxQDh05VH7z618nk7JogdLNs2GxEXwAJZ/m7P0i197Bd5A90/PcE/KFDQVUTUSUxX322WfyvQIJOr5u7dqyfPny9NTQd2fi8zz/f/m//zpjjK9fsiRlmvRP8GiMMuCM2UfujRoxurzxxhtl0+YtkUP3KbPLby66dmHejd3V+KwHGKjm1+kGW0kG2CiyBth5RnYXrlCiBlTzIzP7glfluO6R/p852xlsQt6VNcNP5IjMx9cdP56etqZahuy4J2fuPvlA506XZUj1Gwma64Q9g3Y+yd/79wKxNPJPnJiAjIz4nEsXe0IS+j2ilH4qV2J/7Esh2+y2Mi+lsXXACtttEXpdaaAsThAmA4mU7d+vBjXGLLNfTb8jwgnJ8NHOHQmqsmvuiOl5Y2PzVCwA7MPbR5SBBm+c6Qr7jgR2ZnyZu3R/5L0ZBU1unJ2M+S233lJ+/I//GBm4/Y47MkmNfzFAqhkP7/f+DXtn+IRzzB327URy9mydc+NbPlizKr2egpGt27bET8IqSCjN9oLu7LA6rbS79rcIBrdu3ZzSRQH1w488VAYPGxjbKSPYDDrwXceOHE9fpXtHYsOOhkYZQOSz+fKbb74pRKE9Ouw7PXU+3oW9kyF0NmTQZ+vhRlLQO4QRG5FS0+6z8VFkhHwiSGRa2Wa7wMiroDKl+QcPhYy8ZtY1sUfvf/B+mXL11SFb2BTfPXPOrPhh50HfkEn8sJJFrQO+p5JVn2aQ2PI3l0cmjWCXbZN5QSzQc4RL6VX+/ZmcGaLALi42x7voqyOrL7/4Ulmx/K0yZFBr/Gnn6TMFl6gv6IEH749/UC6LmIHzTRzVZ0kOf/Wr54MtYCQ6g0zi1+msgLun51wyb/wQElCQ2vL8T/+f7NHxUICCA26cfzSgmMTVPxmd85eMyiwpFaN0tTBGneWlMA1ZXibLU+qo1kxrSLP16ZQVMY4M2cGDh/siSFvCl4fJvfuee1O+5jIZB/0gwIl6avsFKAbB1QztZdScyt4wCsrmXLTSIcHASy+9GEOglCtlK+qAw9oIdvYlJYw5VCIgJYZZBJ4Ij8+WHXJAslScg+8WpCjtsHASi8IpM8gEO4vBJk/K/5f25wmkSDEHm7dsyTlQxEyn26oGlfGaUZa9sTSL+zyzf6/RjUGqs8hPlT++/HJ59bXXUr9uEallfebTZ3LUhVrCAFg5e+Vvzt+G9ltuu7G0tQ0NuCZctWxteM6WoWjSme5Ir4UgZOgQrH0d38pp6/24XFrK0WOHo/QCO8CyESrvAhRpUiaIlN/ncyrYxLrkrStBkc/z78Me9k2u0vxOzqQmm0b9Y0eP19TumLE5MyUxJu9oup01e07eV92+kYKa1LFPDLkmUiDrnXdWBswxIJgPE28YBuyO4ECAc7qrs3SklG12akw5GKAGuJbZaya7eN6Myy4tZc37azJFL+zRunVlzNhRAZcZ82vsbybJmOS0qWzctDFGi8Kq09VjhgjApptWMn/+7NrH4jwHDUxmE2udLFnGdMum9gsTZxeAOfP3P3B/HElG0s6YEYZIvaqs5tNffjry+E//9I8xnjJsyACjuukoh9NuGWh3dwIpjL1adIsh3RXW78LFnjK4Vc9M7TuTTRXcyIKdThmgyX2X+vYKnE5pqrp6gBLQe/ONZTnH+x68P+/BMdxw4w1hwcmIMwUYnR+nYIhJU4/vMwBWf84YCkAYKKBWZs+OFMZN30cNMgYE8JBhOm24h/N/4IGHw7x7JzLgDBlZAaX7JVOmxMlsAFecMUAgyKhj5/U+7U6mxnfrxdMzoWTU9zK47ITvF8TWGv3DuQvMo3vkKJWrAl1YencmS+Ic3AdZVeZhiaFnZt9kiu+5954AHO/v2V568cVkGjBdmVQ3/9qy+LprA6D37N0d8C67Qn/Y7Qlpjt6Qu6Bz/o3A0gJDgaDet5kzryn33H1v2LL2YUPDjgrQmp4DYNi90BNZNEbc83F+bKAzAZLrGW3PsuTR48aWX/3y+cid8f3Ow2f6HAED0O6Mayb9Qu6L3TBp05kIJG675faUIBk2AXzxQbbZCxq2b98Su7zk+iVlmiEJ48cH7LDh7hWB4X/dDZv44ksvBiTUwS89ffu9nH0lz5rxqx2nPk0gPHHi5LCBzp1jdXZAOhniazjS1Idv2RLii612Pkp4ksU/fCigFXGmjFEvjnffvG1zZbCnz4ieeH8ZJUYRQWG0Pb8IsDhnuqXnwS8/x1eQwxGjayadz9T/KZAgy/SIL3v0sSdiY/YYyNDZGZtw7aJFAfJsP1k3UKYpza19ZfazefbDySS6t6wb2F/7jurwAyVyF/LcZGz82PEhFAWT7iM+8sKFkF7OQZkRvVe2p5wawAL+BTl8vmy+s8bOOmdn5X5SLdA+PPfi+Z07mfv2d75bVq1alR14emX4dhkGsuX8586fH+BMz5SktbeNKC+/9FLpn6b2ySlX46cwvCNHqd9vySSw91a+W8aNG1Puuee+EAHvrVwVfQ1p0tefSe/pkh4ncs826zX0nuy9kkt3riTN2bz51utX+pv4cT9TyTol5UZoHy5n+xZkNwQy36N6gIzQP/dAT9jAm26+ObZFKVnVpbF5J31OTbWEM/Dv2Ossctyytez6+KO+XkyVFG3BJ3RMlksWNj2k02ckkD1+HAFoZ1F7dAURmV7e3sspFetn1cXgIbEb/FHWNQwfkdUEggu4ASC3x0sFwZIbr4veum+/Mj1u1Oj0uzkDAxcMdvnxj/8pOIEswSzAuL8n1/SmKbECtt1/1jGcPFk2b9nWR3SYKHsxeMadwnDI7alTpqTqhgzXsr1KQJN7d2gXmHUkhmb4c+eut4OdBJgzBn/YsCv9uGSh2qtRwUawjLK2+QvnJdtjnw6MoQ8MuZmyu57LCQgFfv6Bd7lwwTL2c1mfohy/ra01d9Ldpa9Zz2d79JRe+nk+Lvsqe2sfYDOcx3sIBhDyghlnloXrQ4dlQrGhJz7XXfp7clIrapD4dYqwUku9f+w5m5a1KH2B5umUU5/PXfpl8p+yTmWCdFmWq2ZA15U33ngzWTD9ZbKOwSQzZ2bR5/79dXiOEuJvf/ObKQFVTWISsIxxLU+UMNiSUf47tmwPPqW3U6ZML90XLqRa5TP33Rs8ZoIaLILcUNLmWSQb+D5yr2IkPbMC/bPnyu133lk+/7nPlrZhJtcdSOaQrXn44UdKy4crf9+bRU19IzYz0q1/vxq8SP0OHJhxxRzn2fPnwia4lGbMJkVo9sMQliYVThk8jDIpJUTSTRiU+fMXpb5ZBmbypEnl5T++EEW/+567M74Xw8DRAjPKljQL+8w3li0rK1e+FxBz3fXXRTA1I2HulT987atfL2NsLR8xsvzud78ry99cdqUcBesPcNniunnL9vLtb389z0XRXlv6Sn6e8X7wgQcDFjRWMbIU/Gtf/0Y+n9AD5VJljNS9n7kvDEYi1U9OlJ27dgZc3X9frUceNHBIQK/6eGAHcwZ4UDZKwtD84z/8j0S7jz/xZLJaw0e0JxBomEwZsOeyhK9OCMGAyG7U5Uy2nh8NO6EWFvOAaXr00UfKZz/3RNKZnkPdNKBt2orol3H2/L6fEYnStLXzDbFQCXQH9M/0DH+kHrVhMZsJLhRZcJmRg/1rAFPHGA+PgDalkH6eHCTKL6X2fGgoHDQw0T8mgizVCWF114y0u/81I/33f/h9DCwAOflqAyQET51xlp7Je/n3MnOYnE9OKI8Zm5IG96jpFItnZj7nILWO8dJge8vNt+S5lbpgoTKBqHVoGDMOxzMraxCgrHxnZXnys0/FgAgMT546ESXDppJFhjpAcdToMNMYRQrOOKTUqp9lq8fK2e5zMX5KvwSNtc/gXMCKc8cCjxs7NsZVoM2pYGQZGoy/7/TMpslwSvZOWcQF4Ch54iw6Tnb2jQivgaQMpgBOeRbguWnz5ug2p6S/xM8cOHwwsttMm8OsapYMK3+pN3toBg7oFwOpLKOOnywB/Caaqd/nDObMr7tOAMM6WWdEnIrvkD0hb1LYSibYHLIiiKgG8GKeX5BcnfL0BFaA34oVy0MAkFvPwBlg8Rl25Ydk+Pvf/7M436b8lfPIluz2tmTc6A5mT1OjmnuB6cqVtRdGHwo7B/wCb9ipb37j21ecirvgSOkdm+AcgQxAMA3IAwJBc1QAACAASURBVAekGXjCeKUm5KOWCgKjjLTyHw3ezn3DxrW1QX3i+L7JUUOSpcNEOxNMWoYHHD9Rpk2bWScMDdRT8UmZeNWk7BlwjsgQ5zR79jWxBZb+ceJklOG3vTrjtC9dTi26SUYAoXGfI4cPj8wjiZp9HM7VL2U4zp2T83fsu2wRwomzR974+x07d4b8Qlg4f3pIXpraco7Xnzknd6q/i10wpefVV/+Y4IR/GD1qbMowZU2VBbmvBYsWpExGuSHAMW5M7fdANPFP9BMAdQ5ku07BHBIdUCrsP+VTgjnkWeuw1tgbJSLJdlxG4BzNzygv9qzOgw57ZqQJnSIXQC27xrm618jL7Dn59+7c/ejxEpiQOffYf1D/NLizO+xfApBrr4s+mNCH0Vy4YGEyW/wc4tB7IjpkvZy1QMteKvciQ0mPlJL5PCXWAk3jpWWCz3bVcdVr160Ne4yZd/fs7FDlnnZzfPJJwJNzc37sR5M9pn/sk54vwJBeARUCLmd8IJUQF2PX+EIstcwj+XFe2GFkpTNmR/l2AaNn8W+cb+3RMBHL2W7r28dTd9BlIqba/TNn0pAPwPEHArD0t6VM61RA0fSZM8qDDz+cgE+wIkuxa+fH5aWXX0ogLyAwPELmlGyWFu85qo+d35rM0Ze+9JW8+yt/fDXZNvrjvmTen3rqqQQWlqAqNeMn+Sf9UbWJvY7pZjsF55s2bygfrvkg9og9hEtit+1dOnQoAcelnp5kstmYm266JXftHpqqGXpBn32GXr3nnnv2yhhqgU4y4621NNe9CgAQVuQV8WVfm89DmshqOE+AF9nSkMrkPgNJxoxNtYxJhX4O5jKtkG1SPg/j9PYNV1CTJPOlzBz4bUqhBZGexbCjm26+KSOPyZC+KPrg50wClKmVCa5k8YHYQzLu7uiUcyQrJi2yEcqrQiSZwrppY84ShjqViXt11LK7mj5tWnRi65YtsVH0kZw44wRCly9loqvKCu/YLGhXUUB+q/8skb3sYDx3Pnfj2WGLdevWxK77bOcjcydDcLlcKi39S8rr4QSyIGCqeKo1JIAF2vqcnOlTn3squIQ8Z8fR2a4EHhfOnUuw5jucOz/IzjZZdjYT0eXMmwlpcEJDCHt2mNv5AIzkzPsrGfdLoN3028k8J6jevy8Z+2QG+0buu7f00ffWslSl1/4tnOY52RZBPnzoXla89XZaA0aNGlu+/vVv5Tu9x6EjR7JgOYOOBrSUObOvKV/4/OfzPGRE5CbQqeOru7NodPvW7cXuRlht1Kgxsd9btm1LT5xsPN+8efOG+LgFixaFYOB72XPvXMvg6wQ5sjHY4I4FC8qdd9xWxo0dmTaQFW+9lbuyZqbl4MeregGypiwL8PDABDPMwKyZUQyThYaPGlXmL1xYyzzOWwppsd7gukclAlY307pcxtw7SnUDi2bpYxfmzVtU3l7xTkCFjMtbb70ZoLB48aKaAj9xIgwE4MQ5cCyYPkZ1+9Y64UaJG7A6bGhrFNZzEBpGATAyu10A9PAjjyZ7k/6i051lw/qN5Wz3+fLFL34+hsFnv7FsaRwO1kyDntQpA5n9GIcPZ1paU+JB+Ja98fqVmlKlcYRm7/69Zf3GdQG6grM4mYF1/LRt0bfeenvOUvbFOde05cScszOjUM14PKBCmRkgfOzokbLibbuCjob9NOzABBXsy6BBAoTa6EtJsD8CyFGjhpc/+zffj9Hz3Nj38cpA+koSCQ6wErDaUsIoAJ8DSr8IZiYkne/OFKMBgwam5tSdMBgJcA1q6OyMYR45fGTACuXwHvWd6njfptSEwcXq+XfuEciTjalnPj8BSJoRS78Eo5ybz/AuDOLtt98ZJe3Xf3AGT3jmDRvW5nuBaQqanpqTJ9O87X1sDPdde/fsyyQtrJpzGDlyeBkxsj2AEJMPWGNxKX+ykX2jtgEgDIwR3Iw9hwrkWdCXCW7trXUD9LC2OuXInp4+9sP3Yr3drawbXeGoBJzYiTrFaljqYSksB2r0rue3mI3xEgiRq7BM9m8cPnilWdKfuw8gbsiQQWXGzOl5h2wtHzWqHDl0NMFb7WUZUMu8Bg3JWQGRxp3TSaDNswqqDh87kiCYTmh6f/jhhxMkZJLRyFFhGLPL4FwNzDgpGUkySV7H9U1iu2bOrDgSWUvOXPrevyUfyg3Jgb9rhnjUzGTNntKBOkyDPB5LoC6QACjCSO3f1zf/vyNAvpIFQyI7PkMwzEADUmSL7CfzO3NmwL93U3YhU+DslCRy/OTTfbivTJ8cNCg6hQUi7/5MmQ8HbfKVM2Cw3Wsdv7w9jlwJwv59hwIKAB6lmcpigBFRobGsnOZuZUZ6P0a2h10WUAKAAjHgSFmAYRQc54KF10bGLJLcuGlDuW7JdZn6w8k5I+AcC+guGH0BoDNuiCtnKUhChKjVxqZ9+ctPJxOIHWwGrZB7QJ7BBk4BPGylHpSuM6dT7iDbbey1d2UHX3n11bJ3/74w7u5DGRcgc+eddwS00DFnTt+RPGxVHVN7rI48v1gX/XZ1nkkJJkcKpLHjdJQ+ej7/vrOjI4CIDXPPgKSg0xQ2GU93XHtCBQttsePORp05HeJffL4shu+QNfY55Iv8s8fuWmBw/lwdzavcx73IzCKX6oLK/lWP2upuIMDYOylZEnCThfii4e0hDvxcde5n4msEUFu3bAtBJOvreZAE7oKuOFsgju0kx3Pmz7my30S2hB6wJc3IYSDS908YOz7nSo8QkcgnMieDa4GfAEEA0IydrYtTDW+oAU1DNCTo6unJewrwnCtssHH9hgSe7CW/5CyVDPFLTVaAjiNGmxKwMNTTpqXO33vSFTii2dzuPdgEAdeq91bFzgn4BZD8N3/tzAStWFk67Cz1KUy6SgBujO6FyOXrS5eVd95+uzzx5FO5W5lYhNbVU64KuCRDBtbwvfT3iSc+Wy73lvLG62+E9EBECrIwwMA2tlp2MENQMmG0ThZ1fs4HQSp7Qw5/89tfphzM87OL7sb5kF0/rxl74rjxqUZQ0vaFLzxd+zc2VmBID5Re8X2Gq0yfOas8//yz0SGySXawjoI9epNpmZMmBZuoFpkze24y/2TdWOfaFzcqRIlBJvZYCRqx98g7O6nYhXPnz2axuDv2HzukL0S2cPKUqVmgzs/LeJEfMouI4LuROIJgGGz8hHF9FR/9E7STqdp7djBN+QgYgTlfdM+99yYIR/Z6huyGUyWSxbX98xxssWCDPcmSycuXI3N0g0wqofRccF0yQH3juPVkA81wZfpzBgyIj+avAHrfw8Yhkevy0H51NPVwI57tEbsc3MZmbdmyqSxcdG0lHhZfl8oGQY4S2CPHDmdEuSxjJZV6Q1Qgk/hO5cIm4rqnr371axk4hDgjF+1tw/K8xw4fSQ85DNCsqWAv3VvNCNZx6nVIUVswTW0ZqdNS/b6W7g3Pe8IrZFE2W2lrgyt9nl/0z8+5Y7aeTNF5nyUQ+KSjI/LPH8pOpzKp52IC+53bdwTr0z1rLrzbDTfcXL7xzW8X3YqWP7/w0gtZns3ntw9vKzfdeEO58YYluVNj9lMZcxmZ2VP27j1QXn1laTm4b3/pX/qnYmb69Fll+7btZc/+vSmPHjFaBcrZ9JOymWzwsPa22BaDYmQD//vf/m3s9sJrr02sonoFVlwwf3a5cOFM7KgkgPNTxpmpaxrpNDFREoCDo8TOUDaMoSa3t1YsLxMmTQ6zXKdhHMz2UUJteRmDCawxBBXE1UlsBAowU7qmHnLhwuvCpDCMX3z66USMApvxE9W7X5/SNzWCjGYzVvKLX/xiWb1qdQImF6RcZdKkCeXxJx6PAOkzsf3U1JUnn5CmbC9bttaXbBodGQ2OB0AS6b/44ovZaE15MVR2SwAgPv+GG28uE0346DgVg+6zH3vsyYBB2Qa9BZR61sxrwsCcPXemHDpyOMZGMKcevG1Yexgfyg78ARAU09litAAly1WxEgCrOnfgSFSt3EudJScjZe98nEd2XIyvKUoRMuelJIkgM6oUGQtqEgzW2RljfEa0Dy8Xzp+L4fQMwIF7UmMrEFPG1No30hd45JCUyQwfNSLlFdhFk4HcO4XjeJwtR9RzvifpU8GX7AagSPA4EDIB9AElwANF8+zKmABUDoPxYrjcCSdl5CfD5uc9C8On56rj09Op7xTRW8ZVg5XrUoal1FEGSBkUg+ydKJmGX/9ZQMoIkRmlUHqjKD4nCxz7HnLEmQAAjAzAqqRGRslGYI5lxMjRUfobb7w+yxJ9pndktMgZo4XJ/KTPqXM2mByATgaREdYfoLEPW8M41qbJOoVOXxKglYbKjEY3gUiKuk7rIpvAp1JJaWL7kmZdMzP34mf9/ce76mQyozQBASVVHDDDTLcFcMCHYAywEzB2drlvGR0TitrLbbfdEgPJAR0xROPixdgAhsq9yrZoBMzo1a1byuJrF9UFtYMGpNwHMGjYXv+WgyW7DJ7vVfssawtQI1bIeOqzR43qIwlqfThg98STnw0YBEqbRXgAedMQzJgLiOm1z66MXl3EyqgLvsmdbKfPBAaNYTZxCyni2ZwX3SHbsgMYSTIhi4SwIc+CC4aVbXGPnIVgH9tLhsnB+nUbkvIn15w4UCY7Y9ny9Okz0/MkcJDdbunfG1B1zTUayWsWtE4g+7hs37Kt9q9MnFzLYrrOZiv3osUL06/hHoB35ajVYdXRpGS/Dr7oyb3KKtITFUyyhgJvfZinO6sTbUpZvT99ib62t4eFQ/jQD4EsNt6fy2opf2G/ZE+OHj8WcslZAyfuRO22+6VD3oWd8B/gh4hQImF3js8DlpAuAing3Nhbzld2pCkZSX14JsK1pc9Oz6cgXnBQt7t/3BeQ9mQ6ElBnAMTBQ/Z3ncuzuU8AB3NLVxAxAstGHjGkRhEPb+cvjubs3bHeAFljttu7IBJMAKWrGUl7zezK5Le3x5+QJWdmuAciiczT5SYTnn7IS73RcwuI6fTYMWNS2aC0hu1MwCVAMRyhrS5OBebJH3JCSREdJS/vvPNu3cN07XVhkckhEKBMxTONmzAhTKv3pZcISEDW+QFTAp56DrWU0nfyNYJciznV99MD43DJNeCPHYYT2C2Ayr9rgGKV4UoY0TvvD1eYYMe+ujO+w7k7YwGFf/Paa68maNSbIWhEMrIf9B35UUtxWvJ7Pnnbjm0BfUrVlY7u/nhvSqMWLliUbEe+4/LFEHcyO55HZYhSaKWesm7vvbcqpTi1V3ViCAGDSZQ4Ck48NzvrfvVdsYV6JepeupZkPm+68aay4u3lqXrwHs4VXuLvER/00f0iGtkf7ySr7I7pvLPjczLgp5SQOohk/teZkFt70egwWecTBfGyZypsELfBBdOmxYa6B2XisAdbBhAjRt1v0/e8ecOmZDyQCXwLoCtb4d4E8aoPPvPAA8kOknlkl6XaiBpEA1IRwassUxnp0mWvhmwRiNBZcgo7whgmr5mgJ/uhf+iGJUsC5pWusquyZQKgmlkZG/vNDjmbppTWfRoC4e/ZVfhJTxd8c99n7s8UPlkFuLGWq3XG35F/pCg5q9N6W+qY9eHtsQFwXPqLGcfSkvNTueAe2Rz+kj4uXnxt7b0aNCDVAAaN3HTTjemN9LPHj58sy15fWmZfMzc2RKBE/8gc/yJRYHiGAE9mKSs/Pu0M2Ua3+Dzf32ST6V5d5lkrqpphEY1f45fJLFumIsbPkU3vVN+5pe/urVKp9oPPZ+v1VTd+nX+oQWlrOXxUb3wdJuaMtZr4XoR/snddZ4KLXnvttZzZ/fc/VB579LEybvTYsnb9+vL6G8siF2zm+PFjUp01PbveuqKHvls1AXyxfPlb5a3lKzKt17TdceMnlilXTUu/nfJ5nzFh0oTsHeL3yaDBBP0GwL9TUy7HriOwYRDZGlk/WPimG28s48YannAiA6dMzDQ9D7nUcmTfml4Kl62uQ6Tg6lhogkgB1JVTIFODhkjLjhwZQ6w2D8sl6gU4ZTMAYsAeezJ67PgIrCDqdNeZMKmYSc2n69auzyF+5zvfiYM2EpggMqCV3RwfgM3oYrfvs51909a6L+HSpbJq1cqMITXiUDAGiKxftza1fkrbgEGWA8PWpMJvuvmWCjhbW1MHr/dDSQlnFSb4kHHWS+OUHnjgwQAwLLImLVmnf/PnP4gTxgAASps2bkyjnvpThqP7/Plkl4xbvf22OyPkWL0331AnuC8ZBEabQScwBPCxx56IAImEl9ywJEAcY4GFoNxnz1hgea689uorMXScNgEEEExSkhQUFCmNSBr1TFeMtc8y/lXK0ZCANJKeOB7WkFFJ/eOuXSkpqHPKT5SB/QfkrDlKQYvabile5wh4cNjNtBOKDKSKsH2/PhigUKOhrEHT/0CwKW62YMchXgwLwQhTVgFNFpn2q4wVWWmmfzhrxuLwococ7tlrF499KXOSXge+nAcH7ryw7rI2AOaihYvjyJT+hen+tDPnB9zpp8CyACs+w/0BDgCdYIt81EzBkZQamkBkgoyR4O3tIxO0XX/9ogAddzNDI9727X1s6oRkS+qulYs14KP8fVvDMS6cJ3DGaWr2k7Y1/54BAQYFUthBAZn59LI5d919d86CA3dHzcbrIa2Dy/wFc1MWZhkuRsyUHvfF2QJV9Bh76dzJv/MQGJqkw9AJLo0RZ8gZEoDE/UiHS3tv27ylbxqLZWht2fwOIGG5PKvAzbAAQ0uUjHDWsl+1ZlcWpgZT7hOoUuePIHjl1ZfDqt92xx1hM02+sjlcZjhN2ufOhWWSttZozYFKXyvtIZSbN2seP9bH3B0oDz3yaBo+yRQDP6C/Gt7L0UN3ajqQPhV3vvLddyMDfq5mFy5Fr8gTUMvGbNu+PeVAteyy7g3xSzBAVmupY2u57777cv8ZxnD2XMo1sElKW9lOPX3GbxqzLzhBZhgf23PpQkCX/R4apMlEQOWFCxl3XxveByfg6D6HxDicqYt6DpRHaijFKtM3pAEHDzQAIwL9LH60EyxLBo/EXnDydGHc2NEBFLUGvOT/6y8BELCger7IDjY8fzdhYhyxHgu2Uh/Glq1by5ChtTSrbuKu5VDAjmlxbBrgomRWWZKae/KHDHl96asZfhMy6dSp8tEuY5TbkuF1H2yu8gVMHHt0/NjRnD9Wmi1wXzJ+5FRpjX/Tdba7zJs7J7ZEsOKekUXAKHIOEcJOO0+6T49kiHfu2JkeQyVGdRLd8Su9PO4AQBbA0QfnAGwLwE0v4q9k4vmEN5e/mUDBrjQDCBAHkRmDQMIq9yvdZ/Q8dZQNGzfF3/K11y1eHJmoWY8qa8BG3e2G4DgbfUqfXOlNwEr+yKtn8IyyDvyR+1H7r+kb8PH9W7dvi9zq/fD8+/fu7QMAdZiH+zQ9kx9y95qZJ0yckAXUa9Z8GOJlxvSZAXDO1DN7Hp8FENbyu4Opvqhjsw/l/GACz/j6sqWx13Qa0AoLfulSAla2BraQ5WUrATX2o479Px5QzG41fWeCDqDnvdWr+pq4O9JL1yz6bkrxsuDY/pD+LQmg+VqLPl/948vlG9/6VoLVDRs2hWQEyAW62YeWEtyW+BQEl3tGutIT5UfOVuYMkOfPyCt/RScF8/RQQOG92HqBj6BFVkTpqSoF5+09nDF9l2FSIiSIRbJgtN2pgSlKjbIE9siREAd2nnkuO9X8cv/0mR1QeqcSg032bMqk2Sc6x2ax+4YdrV+7Pkw52wZQel/PnUzO5Ml5vvsffDA+FS6gw8pumwDchK1aOtVdWnp7y4ZNNSDl85SQI7s9l+Bt8MDBsadIKJUMfk7w6/sEjOnb7OyM7vGRsqgK5vXjXe6to/mRdamWQDLMmJF3+/DDDyPfDz34UPnFM78ISY0AaLKRzfqTWnbanmzr+InjszoDIcyXJrg5frwut++nXP5iMEBT0qkihi1buGhBmu35H3rszwWbZBueOXTwcPnFL34WHWmqf0IijxpV+hUk+ohMRmUnBQHull/L6PG+ssym9J9uyaIkA5FBR3WQC3/kl7vyqxl00arEM/2/emvqrkT41XN5T7/8fW0hOJfPow9IFpdYB1OV0t1zLneTPrmurvx7Wa8Q7j0XQ5a+tvS17D0k3yYLP/bIY7HHP/3Zz0pn1+ngGrK+cNH88sAD96cE35CMjs6OfD+c03X6bHnmF89k2qGhV61DhgVXDhk0uOza/XF8u17zi5cvpuojGblz3WXajBnxXXSF/DcTcb/1rW/X3l4VHaZiDhsWHCOzeaGn+mIjrt9e8XZpWb/6xV7KJLpvDrOJIrFvFCeRZeuQ0m/AoKSRHHjSuWcs6hwYZrH30uUYLBd/72fuLaNGj4tB2Lp9e0C7fhLAkVF1mDalPvHEk1Eo2SI1p4DMnDmzA6SahjKpqzGjx+ZAsGSEVB38yNEjEyzJBghsCLfAArgHQlwU4cSkmHikmb+ZGASsCTjUiJob3vlpRxo364x7c/ln9M1e35sMS13idnMEzmdSNmCRAjAkaa68XBflCQjrRJz5dUrGgYMpu+C4OUQT0NSjM8ZXTb66r0zhQMbhTbnaktG65BH4BlwAYKOF13ywJkLGwFAiTCpH4GcBLXfhvLNkauCA8md/9uflhhuWVGfZ1VW6znQmVc3oUYo9u3el0boOEahLXSmQmn5K4fd1ah0mtDvnzrh4JneWmt7+tU/AMzh/5Q1AA6bbL4rjjgQ6DIlno9wCEiwMw+3PARdgyfde6e/xvWeVShkQMKxs27ojs+mBek6Eg7UHSIaL0V7z4Zooj8k+V02akv0rhmwAEcb9OnO/yJDn4wQ9t4ycDIUhAwCS0g/fh+HBXloiaAQiphy7xvCPHaeXRC32yAReyiaws015DKWuDb09YT1rucP01OUzCHRAVgqR4A4ZdkGq0h964FwFmZr+Vq58O4M63JvPcT6CAMbRe4wdPyalkXYNWT7HMHl348TJHXYPAZAsXQsWtCcZAr/IrqDX38kOYUeBI+yoQI4hY/RS3mYKldLB/uqxbTcGhM/mPQWQMpKrVr5bxowenQlTdAJQyL8fMSqT2rwXplJ2a8jQwTFmEzCBI0YEUCip+vTUqXK1bNQ5TuXqyJ7GXE5bQ6JAlRwxdo3sA5A33HpLAndnApDt2LY5k2aUuqpV9/OWS7INGCsOCzHDmTtT2Zo6gnNSwB5duunmG+NkOb9m6pvMAAepHpw+GFctnY950rzLXiFrpk6dXmV9mEbXthBAAjbBpKzSyY4T2ZaOleK/vGPTb5SJfEqC+w8OaeS7OrJYeVymRNI/333XXffkGTHKetH8m7D9l9S9W0xskl5t7HdWGFtEgPepzddj41jpvGd0n8CY5xyUpaGnYmvcLaALUHoG5693bGDGVLemXE5wbVeYRZhkE5NOBkXZnOi+fYJ+40XHlJ4L58qSG26K3gJdTemWe8iurlNVZ9xBFjSfOxfbUhtUd+VZje+mb+4PcBo5Zkz0WHCdcf779wUkKwcSwGWT98e7Ij8H9u3NFLUhgw3P6c17OQ82qDbjt+Y+ZKYEHVlq2tFRR5xn9PORPJsACDg1lY+fkOkic73Fnqme+E3+0vuQ/RHDR8UfCSroPXBnkpehOoJ89s87XXPNnNjlZiKa9/MOno1N9ZzsGKIE+bNu/doEyM0UwQrkSsCzwJBNYasAYvLsuTJO+cKF+FzPZjGvs6frbLvloGxJJblqSU0ANFK0b5eeTBMd8j5kqXk+fo4OCHrYubppfXgCesRD00NA1zJdLKTPqOih58P002X+QUYNoeoz2VqkDVD00Uc74hsef/zJBPkp4ZswIc+C+MNO81WC0RBp540S3xOyUSDDtn/w/gfBJHSJH8mdHj2abNadd9wZpli5m/OcP29BDcRPd5YVb60IkeCORgyvZZbsCR8hiAOwBZ91l8v5vkEP/TPNkO44N3KDAJBdzcqEE8dTuo+oRZY2+8UEhu7fKHHTSd3VkSPHUkXQ9MaRURlmNryZQsWfVKJzUgLgEyf0gfSrJWFttU/E/Xt2Ntp5sVc+a+7cOX19XHo37Lg7l+AFQz5uwvichyw62RLQ+qWhXQl8MwI6fb+XrCpRrXAiJKZncfYCGM/O3lnE2thJ2ahMx3zo4bJh09r6c2fPp3pIEOY/ulczGMPLhPETy/sfrA4Jwz4ki6hErL39CoiHszZuXF/uvOeuPCcSR3bS/bMjyZy09MswKPioBrDzcreIRBlwBAj/gRjgq2WN6wANy9gv5zMF+42sZdnt6NEh/+uEvaPxGTChM7cmQHaJ/3W/ZNZ3qJBJFdGxo2XiuAl5/1rG1pFAThUIHaMzbE9rW3uGchmu5D0t9WafnIczb8pHYS0+B2k7TGVJ19lgGmeGfDt26liyh8pG4Vp2R3+hsnd3bgG7LBpC2yQ/pNnTX/xSzuS5554rI0ePSvUSYvTRxx7OJNjW1sFJXvDjFy/xN4PLurUby3PPPhc5QeINHih7Xcs8U4a2aFH0vykpZ38EitaCCJbhjI6Tp4L/DRtQggoHygQZ2BUs2nO+zFswLyOp31r2Rvnmt75Vdoo7fvv8f+tVgynj4AUBVv+AMwQaGJv8vl9LGdY2PICxNjoNSZDD6F68cKFc7qlAVXkR4CLK0hx+RC356dNxvMeOHItwGk3IEUgJyqSojQXyjcYUEHA0nKMaUKVHGHVKQghT83y6q4ybOD7CzJhzmGF7OjoSBTZTm0y88g4cmTKOjEhsH57PZtQXX7e47N9jZvzRsBEM46GDByJ8GfU5cWKUQ7aCgeJ8KWL2x3R25mc4isNHDpXu890RbClN08BEni5QgAZs1d0bH8UAYiYACsIGfDLUMi8D++sVaU25k94Q72oMIqE17cK5K5XBVJqmpZxMIIIxY1Ds3cH4GQstPY8xnj59ahR/4CBlNucDKDGbvqsJUDQuV+DanX8vyGH8/OcZKKWzdi61FKU6PalJf9+UwHhHz9iMc/t9KwAAIABJREFUsca2Wp43cED/vEOWUI0dm8+QNWLoOVGpSGyg7/OrcdR1rHdv3Sq/Y2fZsmVrnDk2kKA7X4w256V0at36DSmdGd5mMerosF2a7z0XJkNQzKli7pfccH2+TxCGgTeuW9kfA+IcPJfghCxu3rgljlAaHpi5cKG7Nn32TV8iV94LEJLG7jpDTgfFOQMZYVdaypXBBAziseNHq0GzUXrosMhWHddeA0ggH1iTPSOHDKY/E4xzfICBZz/xybHM1Me6NNOxyDajZFohRnzy5KvDIKeh+uTJjIDWD6RMAdCsm9fHZc8LwKL3gSOjU9hE5Y/unrEePXpkwCrjCrA0G6Xd28q3V0QuGHo/T/YBS3rFYMJfb69YUUsMB9aFq7JX5IDed509U3Zs2VqGDhoc5tSzsDM+K5Ptpk3PhDh31LB3DDIZnDTl6rxP0493cP++MvuaWXH8SjNlG6vTrqUq9oqQn+rgWyPfwNgNS25Kcyv2XL2xIAHwIpPO13eZvobUERjeceedYWzplVIfz+rz/T05w1Ar99u2dXscohpogd72nVvyTJwbe6D06w9/+F2yL7JlGs3VNc+aOTNla0oAjMw1jEM2m34LLIylR1xgTH3Wx7s+im0TdAG3gIESJ2wlokTgoKS4s1Mv0YjU8oeQsOzzVEfIAY500ADLFpVNzc39yfazq87A83LIWGTAmJ4CebIGQCNwLNiULQTGsW2AIXvAPgu4lME5ew4eI24aIvDdZI6BID1yRoJz9t6PUyO/wJIeK3eihFR2+rY770p2xZ0CpwC4ygCyxi8By7J6Rr/qgRIo0GeBjixs7XPbVxv9r746Y72VMLl/nwNgKyH1fsIIMrh3z+7oucllbGCY6t7ejI1XFtowqN4LEPAsI4ePrjX82UXXfmXnE90AMrMXaEId+0zXld2wL0ARGQMY3YWsmp9TffDjf/yHLF4WHNSeqLovTF+PILqWvnWn7NCoWc+JeTd0xF2yieRk7JhxOQe65X+bnsr0I5q0OGZM7MGWLZsTlHzx6S8FWNXBK4LzIcm4ZOBB314w+uI9K4A5Fv+owsBdjhhZp1oBxd7duypz81zKgPT3+fPGTmaa3KXL6Q1zhn6OPC9fbhDLmPwsMgx4ZjuU9tBrvwRdpoTNmjW73H//A+kN44Mzyr4NMG5JGSUZUB4qA8WnkGWrC5R5P/jAQyHGZLo8p6E9o0eOiJ1m+2ElZ4ex94v+sdtspDOXtQKskbhkLGPg99UBDm3D20LSkaWf/eynfcMrhicw9gwyOkirESNGZUcOeyHwEzAbOR9dGzUytlzGl4/0+YIDdsb9yDoC5gY4pMdn86ac/5ixYzKdke0CeKdNs4yVHTgdmwKkmliKMJt89VX5TDZDrw0wHnk5eyb2ASlBP6fwVfv2By8CzxauA7cIIwD7492yojvqUvOBg5JJEqQcOLgvQyW2bNucIFd2WsarGYLV9O426wAE1JbeIrmNQRfU1eEVn4a8V7aFcJsyfUoySNkPM3BgpsUio2Qn6QYC+/ol1wfrIacEjS39apP+iJHDo/uwluFSfBF/Re7JjR7g3/zmV8ETN99ya0bXA/gj2kcEV9IZtg5hRO/fX7M6QSf5FWgIwNlGz5JSzqWvljtvuzNDe+i+92cXmyoEcqSsXoWViW7skBLyaSaTTp2ae0COsQVGK9M98orYnzR+YjDM5YuXMxlYpmzFe8v7Vli8H/m0OkK5oowOQuvDD9cmO6KUml0S6HgXwY9gR1ABA+une/yJx8qcudcoCIreep9BWVLav/zut38oK1dabDwkMiVwp/uIWT4PlqevSADtCnCmKhUZcgPRlCpu3bwpskn2BUeWTWcv2sOPZDLlh+vW5EwXLr6uXDh7NuTlJbtAf/2Lv+llyLyc8cUNaJV2chkBnkZMtw4Jq8ByYnSl+yAXGZGMyExk3FIGDKzptp5LAqUB5XzPxfRwKP0B+BYtvC57N0RtDJemOMLnErGNhAVTzwFiqglTUtP7ax8IA0ZgKVxb+9AEUBhJgMPfMwwUm2ECjrGamvsZ/hidOXNiFBgXPzflqklx0hw9pVfipc/GTHPGjrJRaICa40uq99Dh7PxwVi5eOZ/m/WYEJWERjXpOFwo0S8uuWrU6AOb6LLSsgFvZnovmpJUr2SgrGGMAAGXsDSZh2bJlASJAk2yOXxSWA2SMGJ43l78R4Tx64liU9Wtf+1qWHWI/bFI3sUl2zQS59rahSVdfuHAxyue9ZK4AYkCVsQCes0TLSEiZLwtF1Vu2tyfgCpOSxuyxMXaMisC3MioCq57S1q557mKAswDtar1Kra1RnNqAbATtp3kfIKNmQToC9rHfzs8Om/c/WJNSJcBLMzQnhnVR905xNDr+9re/TfBnLC8l8nyAioY5oIBzX/3++wkk/+3/9m8DUKVElWEKtBo2gcyQOe9BkVe++16Yd06ylot0x1hzHjIfSroyxx/A3bKlXO5tiXFnhBm6phSMfHpn70ZWKCTw7c/oDJZOyaYgSpDhfuiEEk6Zskx06lueJ9MBIMZBd50us+fMDgOjz0HGa/269WXz5i05Z3dEt71/dl2MFAR+mvu0dJTelpbeBKiCdSAQGcA4Oz/lO5hYpYBAHMazuXMljMql6Pbxo0dSloXF9A7uzncLqiwS5YA1dgMag4YMDCDNiOv+/csofS6jR5UL9qR8/HGAat1wPTGgh+7a1L1t+7bIh+9rJqtxburUjZtdt2Fj6qJbw74Bf+PycxgvTBJZBI6wfIIdDqTJTsl+jBwxOuWMZA8J87vf/TbvD2zQM46dLUJ4mLYFYAEdHAaZEBwA/q+99kpAK/KGvWh2PHl/57zineVx7pr5gX6ZoN/85te5Eyl8Z3b08LHYJLqoVlx/D+ehf0u9u54VbCT5wBaSt6YXgE6lh67nYgAdAoIeK37gJIDVOtr0cP7X8INkVC9eTqZaRgdAANIw3bfddms8QYYrlFKHjqQMbmyYQIza9JnT0wsDYLOpygf1TcybO7c67MOHA3CNOV208NrcP6Apu3rmbFcCMMHXmdN1RKyloTKlbLWMh+xhHe4xom9oSi3jSr9d3+QnsiFIZkeaKgXgzxQk29BN1dq5fWdKlprGW/dGBgUWH+/eFZ3XxyZjZsKc78+0p+kzcsYCc/+GDHgnoJUcAOoCPEEyJhg54ueAfzIDxLYNbS+//vWv4xMWXXttZNmd+T6MZs3I1b1qAIzsBLYeCGKTfCf90u/he+9/4IEQXWyRZ0zw1H0ugRa/KtvGt7Mz/Lx3e+edFQl+AIW6bHpIdJq/kc31+7Uf1gqCJ558sq+ERIb1qmSkTY4DovgE5wpsDxkyNCAFoKebCCpsrfvyDP781ltvDVmCCGhKttOP2dkZ+fQ87gD5QXZl1b2juxRg1yFBO0rX2Woj6S475ZmzDHP27ABeJAM5b6oqnAuSwVQ5ek1v//jyHzORUhmSLCEyBLHF9snOumv2mE8Q0Cj3oeOa/9ligSEwe7qzI+/Y7HDRz8PeY9D5cIEDcC87yhaSH/egpJhuw1hs/qgxowNEyYOdaPYOfeGLTwdMKuW0esGZ1769s2l6F9DG17ZYJVC30p84XoMNdhzB6qzZeoE5fbNgm/67D+9Um9NPJ9j1vtUmXZ/AXPbCMwHhAgBTbYf39bd6ZllAJapAtfuDDSyVl5lRfIV0ETDffuudyaC+t/K93KOJjcC/e8lwkE4jj0+UO+64PWdGn8kaf5NeHcstL1Yi3fP6X4EG4oA/U0HDTihlu+uuuxK0yVw1ZVvbtm/N5MVkMNMeMSEZLuWrslcy4uSSr6Wnzukzn7k3gxYE52SklmcPTYYcgcpv0TmYhmwhRvxyvskuXLaco4R88L+eUwYXaQw7JuM2vL36tQt1qBTikm1D8rRcrhUX2QF5qqNvUNHQPpnpX0vdDx4MboRdPPew1trz02SJ+F++UUks8nKonpjRYxLkCmRGjhyd79u1b0d2tbEFzjfk1YDB0UPf/YcXXsj+nBtvuDm9MCqR2GfL0bOnafPG6IghRrfcenNI9abqA6khbtBP99Of/DwDI8501QFJStjJtPNG8p785HgdxjR2bCpC2IZFCxeW3pbejJpmF+0dQx6SGy0lt9xyW3T6+usXJzP+zHPPlMNHj5Q/+/MflLYhrSmLnmOy66Y1r/QmhTmsslWAlN9zapijK/WAw9sTBbf07x/QzKC09NadOhxU/5aWMKLZUFtasoMFw2FhoTp+08OUVCyYt6j85le/jsN+8smnyty5s9MjoL6UISAQhIHzV9e6eZOekxvrRCgZnUFq8AenBtoFmwYl0pZWZhiVFjEsHBcFwgo6TELv4HwHA81I5VLbhobt4wCUrEnvMZqZwDTQ4rgjCcqAc+yXbBIwIrjBAhB6Iy/Hjh8bYwLo1vrL1gA02Qrfx2AytKLo/v0H1mBt0uQYCaAIkOYI1M+fO3c2AZ7PISSec8vmrWXp0tdSAqPR3Dsxngwy1pPQWd4XEDC0Nc8iyn3wwQfC0GSvyFnLSS+GwenfryVliZyms/GrTmmyU2BwjIn/GqDlXp27n+F4OE4gG7ATdPhZygfE+bw6Ovl8QAyWnYz4PYY+o5WNp+ytAxXqFLlaMgKINpk7WZKwrae7yk9+8tMiplbKkxKsC+ezz4NRmD1nbrnxhhvLT37yk/KVr3ytzJyBKRkYgGnSnSls/o3sBqcr/X733XdFBoBvSiUYrGUBJq5VJ0B5MwXuZEf24UyaWLOGRvQ6e71eAn8TlOoYyK4swlOigoEWFKTc8KwJItWZZ2DB3LlhK7ElWYDW2xuDp1QMKKL4KTtra8uUEZkCAMAZM5acW8cpgz/qZLM1H74fJ+9e7r33vhiLt996O8+qjM65c7xk3H2OHDWmL9N0IWMYa6mqUZOc1ZB8lvO0PO6t5cvDYmLpTFYRsCqHTL9HZ2fSyN4b83LbzbcmEBSwIhH8uf/I8MZNmzKkQTmQ+523YG4cEmfBaO4/qKa+f7kB89d/YIgJ2TnsDT0DCrdu2xYnzkH6dz7HuQkyybQStX/5198lAGgdPCiNwACiev1/+c1vrkw7fPTRx+NwTZIEipwnZ2+/iiEF9u0465dfeTEg0ZAUgY57wqRxCIJOThIBkfKgAQOSoRbsmraoJ8SzKadiI4x5dR8NMB/SWnd3CIRMm/LnWCyBOznMXY+bGLZP9uShBx9O9i4AZNrU9LrQO6RI3ftQJ/wpuUJkCPaVzQJEAg9y7O/Z9TqCvfYTIHQEZHTh4AElMr0ZGQ4ccb5ssUDh85//fN5NiRzih92Y1Fd6q5+Jfl+3pGZPmuZ7+0OAsGbkLYC4Yf26EEaykOvWfZhAQF213kL/9tbb7ihnTivXORzZFjABJ1kEmcW+n+RcgVzkEV0VOJ85152+y2SjBg1MSQ1dI68yQkqlvacm466OuowRCNW759+QB58vWyeY0CvBnwEkK95aXre9jx4d4EKP2Qn9eX6G7ZXZACrffXdlNqhPnzY1gBjoQITwH57bBvB6tidSpiQLAcw1A1uAIAN8/LkMK1uAwfXeiBH3LGNRm7ynBJjzfSGITtXlnJ5R1oysIHEefOih2Ko6Fa1mM2VTBansoXN3hgIDdoLNbOyShY3s0K6PdvbtQ+qJnaazvgsAGTduQrJ+bCAiip+spdc1s2v6kZIwrC0Zdw9KG33vggWLkjHdvXtPAnzZAsGdYEPgUXv8WoJD/BldnpxJrPOvlDqzA/QX8PfnfB/gWbPCY/JnxtF6J342RMSrS2M3nB0Z837+PSKUfPs5wbkyTs/HT9Hj9uEjYx+Vdbuz7Vs3l0cefTT3y/bxiGw00tC9OQP2hQ32XoAo/ailx5UkVDI1uLU1GeL3318VP0pHnv7Sl8qvfvnLPAccI+AV5NC9ZsUEf/rIw4+EAFrzwepU4rS1D08pH5l2xnRWQKVP2R0hA5FTfCf5qlNHhwXneNZFixYmkHY+SCHPy94Cvibe+T1fwg7zNbHF3WfzZ/qRT3acTPB95ODBkCaTJ01J6dErf3wlARUfwyaQR6DWHZFpZA9bgKzlbzZt2nBlx4wg2OAhmENGrZKBkyMf/LfgLbhTc/6xo6kaQozCD4898XgZ3Doo5BnZqEtPR2bwET9T107UfhbndOutbP6SsncfomFLqh0MkRB4JMg9fKT84YU/JPh75OFHk9kWWLIVwDj5N2CE34eXVPcIiJo1HQZVK39zN6kqaW2Nb/FvBe7KLM90ns4911HPQ3MO7Jjfs33w89lz1f8Pba3TQeE7drj55TPTdgKbnD6de24dODgk1cABvv98SIbWEfryTc2dEH3154a/aAXQyG+Ih6mdc2Yb9mJJvBHU4+L7vcPR40dT9XHPPXeVGTOnpXLIPSGSZKDZhqNHT5Rf/PyZculiHcbCPyFPo9uXLvXtrZqY6pqKuU9ELvhyvZy9LZfLu++8W/bvPVD+8i9/EDn9+c9+UubMnRcCYtasGcEAdOVU56flmjlzymsvv5Qx1X/9n/+v0tJ1cnvvYI12pztzSDlwvRoWf/Yqpan/vygBa21NCY5shWwO1ohg+HfK12LsBg2pmZyLl1KfrGSIYCx9/fVs3J05/Zo0gGKM/t1f/fsyYcK48s8/+ae8GMM/f968OGoK2fQK3Hbr7WXDxo2pkwWuPt79UZ4F4CIYDkTZFkWT3jp+4li2O3NCXpwgYZ0YRL80AmK6pfBuXHJ9DGL2FYwanexGWOZMYxuV0iHTYAQQ6nkxdpyeSwLmMQkA2uoPVqeUyd9ZLjdt6oz061gQV3cTjEkmgnPFkjCCHIp09dat27NkyWW1DavMGAE4c6Y738u4CTL+x49+VDZu3Jzz5FAEAhgGwN67/fM//zgCOGbc6LoQddG15Qtf+FyA6oBB/ZP+u3SpJ463acpjkLHymXaXQKQ16cRGKTMtTCPeuXMxagy3v/O/zXO6d6yBFCLDrRSLY8b+OYvaJ1NHcxJQATBnz0gznn5RRP8G0HKf7sydeL/Z11gW+kEyh9hsioKVqMMVZOQ+Ki+/ZIreojQfn+uuQESADQhRJEabQry2dGn2OXEEDNGMWdPzPeSeAXG2+swAd8wUmbLPRKCqbCCNt4vmxzAqiwMeBfuCAiWgANwdt98ZQKzx3nOQCc4WcMS8KDcRlDOC/owsAGVAr+f6cO2HkU3yVRt/J5Qd23fEeKTOdtiwgJpTHXU0rVriZjTygvmLUvYIBCZAWGQS3YDy+rLXw8x5XktFBRHuEJs8c9aMcsstN/dNcVGuWGuQ1Z2/+uqrZfWq98rDjzyWBniTZ5RbkE//vvZJHM+9TRhbyzR8T2PAa3p+YHlv1ep8Jsbtb/7rfy33fObu3De2khypxcWctQ9rS0MiAMIeLHv99XwW5mr5iuVpIBfcc+iyXspDOH3nCqwJFOjC6tXv1fKYvo3bMr+1z2Fg+ZM/+dOw9ACm//UOdR9UTwYW3HH7HXmn37/wr3H02YB+5kwyHNhfMgwIcbTOpxklC8B5Znovy8JhKwmeOmVazpztFBhhTm++7eYEq5yrf0NvgTOjdcmaUt1HH348JMz2gNHuZJjct88kL8CXwNHi4wSdB2sfDKDG6QO1wKHPVeKnhPH2O24r69avi47W5X8ytx0Jpptt48rN9G25O5kW+ij449gziGDLlgxIGDfepCWfcTZ/Tp8BOPLJPnH2GQrR25t3Qu6QIT8DnACnAI2SB3co+PCd9NDv6bXsA5l6/PEn4oCBUp8HONARfghDP7i1LdM4ESvY4CwevVSbcgH1uodpULJ+18y4JoEQx8g+8EeVne0pZ7rrYkhg1uCc7nNno/PpL+rzNbWB+3CCBDLgfAAQd2YowJDBdcEyvQbenLPyWvfx61/+OveXcbF2ig0YkPNCxCAzBBoYZ4GWO/CMGrvpCjDKL7Ib3g+wMrU0ezIO1kECwLR/m6DlwP4+4LoorDcZaZZFO+M0RveVDMsgklfvwhf7fOcr46j8+7333s07C9y9B7mpRNzlfKdSSWdEx4FJRJDPYJ99j+cH1Nw7OaFT3lPVBMMu+KJjwKSzo1OAufeji8qpBZKANrvsLtlxQTgbKchQYoYsBIgNRnnppZfLyU9OlhuW3BC7yh4rnUccKH0W9DYDMGTAlY0iK2Sy6TKmOP1xHfa/KCfvjS9UFuY9BaP79u6uzfimzmYgydn4+5Sl7d2bOzWq2NAJ5UPul/w2wU4Wdw5vM6Q29wqEfve73wtGICN/8zf/b/zj8PaRKSvdv29vSo8FTOyVM/vyV74aG01/lMDLKvG1KnE8T0iT8TX4JbOyKbI1ZBNgdh8yv2RYVYnebEScf4c959PgAzIyxATQM13RZ3fXrJxgp5AEJhWyLQp+PH+dYNgdm4col1XlzwxhEejV0vhKEtNtYJsc+253fP782Ux4cxdND5/zIz9InKee+nyICZkHkwdhOffflPGSCxjrvgfvCwn0xrLXy5Sp06KDvmP16vdzBsijJpP0F3/x53WM/r49wbfuqE66FJiOT+kx0k+gL9uPDPQuSh7ZEZ+jdA8u5v8FMNNnIEXa827tI9tTceSdYQakYQLGDhMRW3OHF7oNvFHVMCbPQo71CTo7RKK+mTHjJ6SqRfk5Qt1+ND5ZHxnbl9H8nZ2pZEBeOWs9sORUf4OMLx84csKIMnhQa/RVFYHvPJxdSd1ZR7Fh3cYMwNDrbilq1jF82hFbJPifNnNamT9/bpk3b06ZOn1qGTp0cHQF3hK0u9+//7v/WZ577vmUY48bN7Fvv9+5iv26uvKz1167MLvCYFf4pJaetsQGphd0+/Zy8sTxcsutt2XnpVLMle+9nUoVgagMn8orlQVk5B/+4X9mR9N/+c9/XVrWrnqhl7IAYwwqwQXykkXYsimKkn0l7W05aFM3APo0TafpvDdBjhIvgKSlt18FwRkR3FVawiweyDi4j/fuKVOvnl5OHP0kAOOv/urfl0GDB5Rf/ur5XPQjjzyWRjD1kYQgG8L37inf+vZ3wwq7mGee/UXSiaaKYXkpA9bu2WefCfj6D//hPyb9yZB3nu4q//APPw64UbKg3p2yAICWcr355rLygz//X8r4cbUXgOH1GdgMTB9Q1pwFpfjRj/4+h/rZpz6XEiypMmDZ+NiXX3m5fOc7f1IefuSROFc7K/71X38bJskYzdtvvaPs2rX7Clu4Y+eO8vOf/ax84QtfLGvXrgtb98hDDyZFWicu1cyTLdqCAc8HwCx99bUAjbFjGa7ZibBt5SV0DJdz1Zwlza/G08AH5WvAsEAHKCE8rUMG53uUOdQMj16h0zHiQBfgCoRnqkzfGENZJnKiJCSKd+pUBItRp+CMeGWMK3NMydSVc0yYW+C0jjy0e6cj79jsbCDw+y0VO2n0qzHQU+JgONe6cf6TyBHAwIBi432WRmBG1yS8aVNnpgSjf0v/jDHEcpkmJSVdn7GzfLhufdh5O0HcgakqDDQ5A7Iw0L4LQyQLhp235Lb2I4zMdKxp0+sUHobO+UurY08F05gp49ax5nRIfa20rPehX1Lq6umVl3l2pYTkDRDgjAAJ57Nt65bcv/tUD+vnOH0sSQKfHTvCiGssNX3QXTnf2dfMS3lYGoE3rE9fjGAAeKFTjDCmRm9CbXJuS22rUlFpcoykmfRDW1vLU099Lnf37DPPhJkDWpSa1kEhJ1PjrUSxAU8958+XJx5/PKWf7keq35br0WPGltXvfxBwYCCD6YZS3LZ5cxDAYkZjf/xRRg9f6rmYe1aOuPzNN8OQMa5Ll72WXp8s0Mui2MkBQNhDtubLX/5KdI8jcM4cv89ulkwaP4+hwzYDJp7R9wJ7gI2hJyYMZdLN5UtlzNjRKd3ZuWN79Eu5TVN+4g7IpWBK6Sk94wwEsAJ/AX4dYfpp2DgDIEzksnFdINd/YEtID7YquwNG/P9E3Xdw3+d9J/gHAMEGVrB3ik0sYlHv3aq2LPfEcRJvkstmLru3c7dzf9wfdze3M3czud25rZfNZRLHG8f22pFlS7bVe6EoqotF7L1XkGAFQAA3r/eDLxczHFsk8MP3+zyf8v68P61ufaaDfn8WLg+2ZGwnRyewPXj4QJwQJ+0dgS5gA7MmYBDUcBpAkF4GjsEd0Q/jc5PRWHJt+Xzjp5EDf0+XMI7GXwMHfjeZRbiQB7/DOz9w/wORRwBUlm33nr0pgXzwwYciCwAG/eSQ3IHzYmMMT8AOAjF64P7kT/408vL666/FDrMhzZhVv4eeel/nyj7ViX11ka8af9+j507pYdN34vffctud0UeleCZsuXNfzqsOCTkc5/nqa6+UqZ1Too+++LdTp7tSvmlJsnpz4F520yRDvkOmgZwDD+SlLvq7kvsSPHs2NpO+C7gPH9xfh3+0tlbCcGAwdsn9W63Ap9Ald5OR6P1XYg8EaO6I7dWrh+gDgq5dsjT+Mf0fqSI4GzkRCDYLTb/YvCmElcATMCMX7FkGc2zfHrAB1Gt098wNAaAPxzvJRAGy7I9Mv+wLRlzGW2O1YEagyk84dyDfOfhcgx5qKfbUZGE8p+DE3bFP3kcwwI+x7+TTvfu96dkcaqBm6zPefFA1ycgQdQCl8kGEnABL9YRKCYbq188+E+JBJsaZrF5zQwIdnwN4Y+xNLmXPkH1AFHvtjubOm5MSypToHrWWYVs5uP9Q3auWvSs1U+JdlTuTORjHffJriD2jm9taBlOK5rmzH28oyAnTnWlpZ3J3StHgJX5TqRNfmUmSs2fHH5w4dSLvsmTJ0thdwb+gnG3x2YgKvidZ1qHR+RaxK5HGptf1B+OSfWATnYdA2FmqcHFfPueF55/PZ0ybOiXPqwzT6GPykCm5x46Vbdu+GJpwdinyhUyh+9Y0GCkPfzmHefOuGZqkOj567zPIsOcjQ3CKqgvvRAbdBXtPxvlkQR390hf8+huvx1YLWgWp7qkC9TN98czeAAAgAElEQVQJfvx+MuZe9KE0e25kzp2BO1BZQa+brKuAFQnNxhp+o8wpJeJnz+Q963j0S5E/d9CQNPxpLQE7l4yCzKf7hn/4Ic8FMwvOH33ssfQ5uku/l14qXdWXaEBXhtkMDGTYAf+XwGZCXTJNNpSt0fHY41OngofI0AHjuS/VaWjsH3kS2FY/bUDUZetL63qLs2dqaaFR9m1tCeT9t/vOAt0vNpc7b787AZ3PFQif7z6f82fHJkwdn1IyPu3YkWNl9hxj4fdEpl566eUEwUqNTU/ma5AaqgG0FMyYNT3E+rXLF5fVq1eWqZaStrYMrV7oCwmj7PI//af/nOqsc2cvZGAN/c4goCFcwwb+q3/1f2QiKnJhzfXXJ+url7nuA5Jd+gIfkIBGpYXBRlcGKtFx8023DC26bykrVl6XWIG8qDpD3LX89If/epBRYCxExgBaegGGtZaNGz6P01LnN22WMqtN5eDhQ2HlCBVHKCXtjyBCaQMmEaAKA6IcarCkJtO4X2VvK5atLJ9+9FnYIlHY/gN7Ajxvu/221A07AIons0J443SzKXdTJtQAOhQVYAcMNX6JYKW+lWHcdcddZVg2Ko+KczOfm3BjEKSGATmf9fprZn93pTnVu5i6xphymkbjUpI//MPvh30HcCjaiy++mCBBDb9zAZxjtM90lf0HNNkuTmYpU7bmzg9IBHAACYAHu8ARKIUBeKQF626T2suzbOm1pXPihKosg5qhx6aPRP+BMh/OwwxyoEH0D3hTUI1eBF/97jvvvFk6J0/OSMPe3suZtPP444+X5cuXltI6WI4dPZz7WrRoYRTb78KOZMjD+Qs5f5mSK339UWDOCLPve9W1A3CMnzvInhglEEOLqJwTg1AnwtUZ7zIdyiIZJ8ah2Z6eXUADAzGAjH0yDd3dGXvMUSe9PmJElM3PHT5kxvv8yKfzlQ0DKskqI7Lhc1t060hs7MSbb7weo6TsUaaO7Aqkli1fmQlrKVc8fTqBA6DCydQxphqTL8TIuJs6EWVMGFPORnB77bVqZ6XM65Q7tb76ZGQa9BK4D/X5An/PCPBUJnRadao7tqWxlLxw2hmHu7My1QJ3Z+tz3a0zdlbYX8+C1QTiBPfdZ7vSY5MRlkPjfRnbhx96JCn2DRs2hlHifPycM/MZ9pkwSHrG9G3Q+6OWtraUq6lyGVO/l+Ow8ya7ISxgHDO6zJptv8Pl6Dlw7LkzaevUybJq9eo4M8CIjgjSTDxURgUIb960MY531pyZIQEYKYDfF6awGRBw5x13RTfdSdPQqQGZPNWsX2dqt52VMoWlS5eH2a8TAkuMu9/v+WXBOJm9e/YlGATUv/SlL6V3xXMGNRVTjTqzL0K5jxKiu++5K7/De/lyloChslUGnxMyjMR0MXaBLGKZm2lGHCldBWrYgZqJGqwZoN7L5Zvf/OYQKVLLF5tJdQIB73j6JPbtdM4rTmtQJrU1IDn9BKOrwwXsMlK7vWYRsLVkSnZL3xZHRdcAX3Jy5uzp2OoAqEw6Eth2DO272Z8yHkvfOGKAnZPR/G9nkwCA3BhwMGHi5Ew/A1oBm5ptPZi67ZQOn+nK8AS/h477Ip/uxPORR88rkPU+3kNwilVnJ/gF9ol8AO6Ac810X0ggJLgCftmXi5f04U1LVktZkXtmf8lwMxKYgxREXTx3vgZru+v4YPafnC5esqh0dZ8JmPf8huQIjtIDNDiYM/O/QCTd9hyAhvdRviZ7z2bYWSZbJQgQDDt7wQLQ8fGHnwTEAr+N3QdKfI/PAQL1OvJdygZlxmRYnRUwtWjxkgDDOqFPvfpNdTGx8tmRSo574uANrGD/6K6zVkra1N+TC18Nqen/Y4jpmYAAeQfIeD+BBp2tjeozYmuabGFDeAiAZEoEt+wEGQEwyTF7yE5EPocNy2co3aVj9KnpM/XuMmd0VhDs7zVa8/H+nhywecp9V6xckQllL77wQs7hiSeezPsgC8iXzIn+EZlOlRd2CTkj9vvmW24O828XNL/IViFe+APnDJgOa21PgCcTUH3DnpQasnnAaEMmeI/dO7eHYATA2U+2VgCYsu2hQQj0mlx4F4EdYoZu0RvfLxNw9PjR/MyDDz4YmWM3EDHeiV1iD5xjU07uOX0ZwHL4CPZd+V5lz9l6thr5Ri/dpazM8mXLy6uvvZrAYKC/jvGXQeNz6J1+IP2rBjroUeEXDCBQTkQfVQkA8TLphhM0WUZ2jQ6TMdU45I6dIt/IFz6VPOvP8Nx2zpBzVT3OHJtvaSwMJuBvdm8ZZIOYig3SD15K/g3RTpbZdAGqz/fO5FYQQpfIK/uMVKB3O3Zty/MhdgW6dWH87OiJe3BXsvcwk7/38wbAzJw1I2SgzCufapiN7D8s94Mf/E1R2vnlx78ScK9/OjuiTGTVO5WFmpdjS8i/zI6vvoG+uBz64/ubKYY+F+D394IkQy2aXTrki07QLXft9/X16yUeWRMLbOOQH+Z/aslaDczJQFPRdOHcuZC02W936nS1YVMRnXVUddcpkzYnle7u89l9+dxvrX5pSwYcUehnkOzsds2C95YFi+aXex+QUVmRmICM8ofey3P/4qmny8cffZ6g8tKl3jJuzIT8ruY9DDWDS+68644EaggreEejErmEMQXGcJ+MlJL0ujLCcJ955ZZbbw2OYH+QCecunCvr33+vdI6vfZBK2lt+8/RfDYqURJGyFEBsxjg7oD6TmVoTqY+fODGM4q69e+JITaG40mPS0KEoAYDj+zgBAELdbqa4DR9ZPvzk4wQc/u722+4qa99dmxeT6dg6VApzz933JLrbuWNbDMJdd98ztPDzRJiBV195Od8vlaq055NPPizTpk4N+wb8MvIM4vZtW8vwEco7TPloj2NXuqG2X2CF8cD2ar6lHM8++3SCPEFWmsRNlzp5IoJjihBlle6URmeARIfGUxv5rHfk9jvuzEjs85rzvvii/F//51+Ue+65I8wSgGIrObb5+eefC6j6xje+mWdLuc3BQ+XZZ36V78uyLVt9OyfWxuJpNbvkj2kqal9F4pi3N9IXoPRpIGypJkH9KNLbGHfOmqC5P0yOnQicxrjxHXGOep8WXrMgDegMOMDk3esoZ9t4O6IAly725H2bfiTp4YyLHjImjAbmsZmxzwE0tbt1YEFfzhKYAgiSRpf+xtaMti25LQaH8fJ7K5Nd05nelbMUfKbf57Ka5trHA8gKVjg+fVXO6MWXXkjJmuyjzb3GhwueyCYnicXEtCu5McXKbiJMHyOd7E2rBYt1IZwdBAJMMq2UaOu2nZlex4kK5CZ1jrvK8HOInAW5T63oggWl+9yFKPLmTZuHHGh7/o1cYwUF/gJJ7wwoCxYEsZ61KSHkYAHTDz78IMFeat7TM8TY9SWVLihmzIwtJQfuiTO5dsniMnPW7DhxwZj3TgZr+7akw5ctX56GyffWrQvbxSkKjE3HQzBg+oAS55EpKxZR7twZI2uXS/9AXz4LiEMECFZlG2UMBZt01J1yamRpzux5Kb+sZ7klJaijx4wKYPD5ztT5A1n0AOgA2AS8gCxZcu90EQAQRBtzqYQWm0WvBBk+g/H1bOnxmDw5rLD74RjtXxBksHEAEOMvwPW99EKAOm5MXTbX09ub9/R7vUO2wg8fHgctCELACFLJm7IMfWhsDZDFDnKWdRTq0dTXy8xy1Iw/4Dlh4rj00HFKAH1lOjsS7NOnLIjrL7GvnlnAddPNNwVMJZM6xuZ0ZMKVoTHHS7K5W7mEd+MssKmyqxqoM2RkqNSwtU3QdiTgz3up11bqK7OnZykZzxtvSIBhuR/AM7FzQso0brjxpjRuP/fbF0ppGRa5BD4RTspe1McD5MgdNkiwQ24EHEBuM8K4sskjcy9Im/QHplSFDNXBGP5/nZ5mf41Jf12xEc4GWKmZhfnJZm3esjV9B1hnNd3Lr1ueM3IOyuoEHoCOLOrmDRtiqxEavkfgKHAePWZ0/Ag75XPJYSUijl/NNAt26hb2o3kn+uhS3JEsrKyTcuwZQz0EQMLRY3WZrwBj/979OcO6kPpMxsO6U7/De9Wyr7MB2AL/ZiCLMjQgQBmf3+m96If/lhFWagcMe3bn5z3YMD0xbAsQsGz5irJ40aLcMQANlLAl9NTvJSv6xTzHnr2749+UAZFh5b/AbP23vcEKmTJXSjLNs2fX6Z5IP9/LNjhbxIT9VoIz5A/g2ZTskYVt23ZmMuPDDz0YQAvsv/baa/GPmQQ7e3YC1eyHuXQpZ6mnhY3hj+mbYNA7Y4JNfQU4ATH2VZaWrIwYKUPZnozm5i82plTp0UcfTVb5hReejx763YAcP+pcvDtQiHwjf+wJfZQNUPZmlPiHH6yLrfD/9+3bEwzii5xkmfERQeuRrH+YaDLcfNip7g8xBc4gEGVNhhl5T4BOEPfTn/wkJMett9wR3RXYC8rJMJ+OOHJe9PfECWWNo4usnqCfzNBvdllmAZ5LkNXZGbIPyXzLzca7d8amNkG8Z02VwqjhGUiQiaddBtjUHU+NvaDHyQ4c2J/hSmwnMgWRzH7TbcM4hCaCDxhDCareYnqgF5IdFQB6Z/9f3zJcYGIvAtI5uuMjR2tfaNolhhaAssdkm51lD/gsROKV3hpAsM1sJNsM2+0/sK8cP3ns6shssq8cEz6AC4BpWX3Prwe4GRY0umNk9EhGxR8+TBkYTIx8f+63v00Q9e1vfzsyoaSNna6dyyVVEeSKHtEFwwbS/zJuTLBZ00PjHSq5Jbi5WInmnt4Q8vx6HQGvx5qPUjJuuXd/MKfPbXrYZDvISrMXDq5rvq5O0R0Kitgrep/Knzkzy+Qp09KneeLYqcj7QH9LeeH5F4IXBCv0GU6BgWRolNIL0FV9XX/T6vLQI18qkybXJdPN+WWH2OWe8u///X8oo0epAjqTssu21kqqZ2DM+HHpZ+QvBU36yWQE+bYTJ46GYPbsfKOe9kceejj2nJyl0udUHXFeCaFhOdcLl87nPtqTeeqMXrTs3fbu4PET5loPGxpZOzq1uiJbGRLClz4djeOlP4aMcGRSlMbx8+cDGAlN5vOfPp1AZPasuVGyy31Xymeffx42YOrU6Qkofvvr3yZ6/9qTX4+yE1TKyUlv/mJTDP+a62+I48MQGvuooVY5C2NVsylnAlgYu47RY8JmKiV47re/SeoNsNdYzxlZJkmppKqBHsAX+0dR/vqv/3McHcCV0chjxsQgJwIfGCjPPvtMnv2B+x/MRCssm896/vnn83yPPPJIGGPlSYzIj//hx+XGm25IRgdozijr06djXDhiEaZz0vvDgFh+KoImICa+qaVULsN5cwSAjGcTLHH0FkLqCwAOokTnjfHVhHU44JkAnDl3JouWWoe1pMm+Tna6J4ylBvkWm8/Hj49TxCxj7ymm9yXUALUzVoYIrGSnR3sdKJCGu6EN2GRAQMQAUL5a69sXgyglbfa7z78yUCfy+XJmBBeobybVZJdOlsjVgRGyKXWi27AYFL/3xPGTeT8ZCE4QUAEiCPs2o6F32Btiq/G58v0/+KMEQ8o2lBy4Z+yb8/rHX/wi7wY0YHUZX4pJ0bL36IA6+YNhsgA9oGbT5i8CroGkumupBkjJZh4/nmyhnq/1H3xcHnn4wQwuyISpPGNrjJ9AyFkxSsB4T2/f1VpvQW0AXN+V9L35nspajI4xkv1z1hyTZ5fBlPU08ehyz6Xy7jtvRQY4Yj0szqD2VNV+M8CTwffO2eFxdcP7qYDYrjN1TCZZwzotXbYs58FROhNjyt98443c2+133p7vpROcBf1DbAi2OFP3lelSHWMivxyWrAIWiCPQmIwRNplFptLPy7b5Wrnyuhg4wMrgDU4YOYFp5jT8fvKVrK8a9aFluc6GoWOUZYHpGj2g14JYtkmQ4985CAMeOCz2BDjDnHLaMpF2S/ldiJENGz9J2YX+IKCSLgOr+m+askn3ph/IRD7nrY9H0IIAABp8n8CuZk1G5+6816lTxzMpjz28cPFiMkTkmpoAVWzi1MnTYxM4Hve5dOm1uX/2BwGgtNL3CeqVJXHw+uL8fhPanA+7aliH59F/Rn+l/TVpklGBnOe2LwpAAbLJfM9lYH9ezgWwON11MnZOmR1n/Nprb5ZTpwR4SmKv5HvPnzubGn3PJrMqK2u6IxlkuwBud1LHF5/LZ8lkyxqQO3fG+fsi90AffWuyg94LyPL7muymagOA8uPPPk15n6CLHUFSeC862Ezy8q4YY0szPQtfktKhOXOSdaV7gKheQ8CRvUAoCK4bttn323clCGrKSN1dk+Ehi4aVKofxvewZmcGiI3dqtuBy/Azmu8mQIBwET7J//t59ApfNdDPALYBu3vxk2GQO9ZpatkjmyJBSKXZV0CNQY2cEBvbEyYYB32wtn7F8xfLYfOcIMNdyucrW+2/l2MasA2cCLvrMHnomJb+ewx2xKwJjdhDgt4CbzMu0NiPg69TDw/nepqeDvjqrlG0Pay8333xTMiOAtWdAgtA3n+Gs+SVk2dFjR1I+RScf//JXUlpcF1D3pN8imcsFixJ40RWATM3/mjU3RP/1jQHpt99+W7nx5pviN/RVsWXOFOi90tufUfbsIR9Od5WHYY2BVvonwB8+fFjZsX1rufuee0JyIE3oCxsjeBOgCwLZQefmeYDFpoyPTDgnYHrEKKX+3fFVgldgjk7deMMtKW8U6LCbtX91dEpr6WmWTPb2DU2y2xfdISc+V98rokeWxT2TLz3Fns+EMvLPjpMDuASmYBce/8pXAhQFSGyK+yXfbAnbhOhRou3c773vvgxIos/uLWemdGvqlDqN9sqVkDewGQKXP9QPKNi9fNG0s5PRCwtnZ82clWEF3lflgzuW0bHKwDvyVQgluGHptctiuwVBdIzPtM8xvVFWhpw8EWDMbsq+tA1vy+frjfEOGWxxoE5+VRrnD9uCzPnk04+GesYfSmm+d5clNtwqy577+rLE+523307fjhHOhn0gzhEjnj1l5vPnR7aVKvONyuD0uHRO7ky7QOzi2TNDZNqYYEJ+SYA/cvjwBPEySbAL2+hO6JzPglF3WBjb3R1d9h7GeZNXeu5uvKOyO/4T1qEbCM4rfb3l1VdeyXuxfae6T6ePVFZ45849udutW3akJ8wzpmRupLH7tc9HBYMAL8vmTx0vjz7+cFm24tpUWaX/buqUyJKffXfte2Xd2nVl0qSp5dDBI1kSKvkB40kY8KuTJ3XGzxs+QdczYKFjdHQRrqwEWE9IoW987espyUeSqRRR3obstW5DhdbFSxfK/GtqBYTyPDbw888+LS1nj28edHE8bDOMwEsMDvRfXfzYZBaulIEYFMKaNFFbG3Qc5Woi0uqI95aJ44d2r1zuyXjpMLHjJ+SwnnnmmSjQY489npdwMMAIJ09hOHAGHthl8EyjAvQpOAZAGljKlrJLldtIzpGK+giV7JSf97MY/+40up+OkRDNp2GrG6vQEUPlMzg2FyOQATwZNOVIHIfDSsnK+AlhKBn0RIxDNeV+bvrMmQm2GoZk1Ig6lYxR0SSptjL1z721Qa0p42rYNndAQe0EAkQIa53MUqfGSWvWHovhMe6U1DvVUZKTysEDlZkxrcUyQsbItnlMBSaOMhpRa8Hk5MmdpfSrVT1bsLsMWtKoeqxaWxPcUlDCyOnXjMzERPwC3aYEoqYfL+WcPafMEzkAlgRuWF1FlU3Dqxry1Leer8tNGXJO3Z2TG//me5y9+6yjrSeFzdu9c09K+Qg0QTc6vGbCxpd3310bZgMwItRPPvmNMDoAqYya5j4DFowdfOrpp8qqlasjby+99GKWBvoMd+MzDD2wU4dTM3rbOzBQtvnKZri7S5e6wyIItCy5BFYZ6Oeff6ksXDi/LLhmYYJbhkStO8OstI6xz8jtMQLzEQn+6t6eaiCqHI7KfZiGApAAQlnaO8TEcMj0M9mXjo4wGGYcDgy0RF8stnXeDXjBUAIZZB5bhmEzcUnmSF2urB5jmiVyvXWbMlkXsAgmPfvqVasDDnz+gkUL4ziVRein8bvIBhlI9mZuLb8JW3f8eAwzGVm2dEWa/N96+60AAtN1MmL3uuvKp59tCmi49ZYbo+MADyNPJmRG/R3jh0Txd+RCUAcSa8LlBAA7xr0uc6zLF8kH54yIYRcATkG/ck59WQy1P5hgjgAInjtnfhy1dPfhowdrs/yK5clgux89UzLEbAE9BUCAEmeg2b/Z7yCtDrgol8pG+v0HMyjDoAJysP/A3pzjV574at5l3Xvr0mfGGdED8rByxZqUinpfdsgdNqOy3RVwRQcFd1OnTQ8xwIYrsaCj+uI4jHHj6+4rNpueAxyegSPx3EA8UCSDRL+qvH4S9s5SW4GaTdPsCTZaQHj2zLmyc/eesLNAHdu+ffuWIaA3EJ1ZsnhxnFizp4JtFJgw9PYpARbNkJJk5QPaeod6dLaknMx7Kk8CKPw7Zwx4y3DLeK5YsTzB1Z59e+Mb2C0yN3PGrGT6gUlZZPfss8kkEOIznL8MA2DhvABo70KvspT2TFcClrpfx1AV/YnjYpvYL88P3Okh8fnuiawfOXKwdIweFWBFRt0ZAGioimwBOQR804PJBre2ZPAN3RbwGXqSyaItLQn62RH21V37GYGWc2Eb6RCAhwhsmv3JnCCSDaaXggQ2lv7yO/xr3RNzNGfmc5uplAarpHSkrS1kobO1rZ6/ZafYEp+D6GHrEYfA/YcffpjnQiLU/t66a6ey58p++gJwyR474dy8t9/FJnoG9toX0AN9+1mlbwgrZJ+A3fNu2LQhen3/Aw+mEbyZQJZG8LZhNaMwa07eW0k7nVNe7HPYhAMH95XVq1elFFNw53z9LP2LL2sbnqDM2bMjwJmAXMaTLjsL5PCWLzaV4e3Dyve///2QQs6/maBHFhADwUhDwzjYA1UYZCl7zNra6uTTnkvpfSYTnhm+IU/OxShf2Rv3TvYQZuSJP3AWKk8EToLuyLb7guWu1OlbeiL1mLHlv/ntrxMs8ncCPniokqXnQ1qzMUjJxx7/cnn5pZcCFv27P8lSz5kT8sSSTmSHTBRb75lgsYxfNrF2aFcf32I4UVOa7HfLTPrZyOL5i8n0qa6x/gBWY7/hx96+/lRRfPTR+uAS/gj+MOCKzN991z35X+XP9JCctre1xQ84R/4HHmtGQQu6TB+cMXN67hoxx+bXSoLlIfPYYbL56eefxE/qt26mzrI9bJUpfIgZA4f4AXfJ5/IX7kEvaybOHTmSLJ9zk0HlP4zERogOtBjhPy/6gQiUhfEu9EtQjhCbN6fuMlJhZNojmXBWfrfPJP/7DhpAsmNoNPy4smfnrpCKghdya8cYctE9wwyeCQHUOWHC1WETyZx0sQEjQ3YdO6otpKf8w49+HJtgbLwqkcuXlEBOjv1w33AavV69ZmX5+reeLGPG2lV5Mhkaz+pd+Ly//Mu/TKVNZ+eUBDoy3sPb65Q4coK0YfdmzZwZveSPlMcbhNYM/ar9ib3RO/MA/NyK61aExISf4eGQvxMmZLCSP3DJ0cNH4wsMJWk5fWTjYNNkmUhD5qa/v6bVLJW8fLk2YI4dW7rPn0uJC2ci29PW0ppaz9SKtrQGIAwO1GClp6fuWWlrH15OnDqVBjMvCYxSonfffbs8+bWvh73AWmKOGGB7VYAFP6sfQnO8FKS53wAwIO6iGWRsvQtkPCg5ZeeYGEk/TymzUXWMqLw/l8+BEW5L5giAXiSgT6TPsMhciCI5AQCAE0wj4oi66RX7IxBi8DAMAg6GdtacOTV9OXpUFdwJnRljTBApFocqiFFawaAotSE0mADMHIEEHAmP928YLdE7x8yIYOaVF1CcTz7+JEGVl2UolMbYqP37v//7Gfcnsn39jddS4gdYM3ZA5dJl15bZs2emntPzDwxeGaptHJa7dgYECzDSmO0cKb//Bp7rNJQRicTJhe/3x/lQmmYIQZ26NTpAWp0qNorz5vjjWM6crbWv7UZRX8zfCRybaTTuKUHe6NGRSYCK8/A9tWztWJyRwBEopqSPPPpYQLTz0NPk+YzfxZqQZ3/e/2B9WblqTbKNdqRYviYwHjPaSPCRZc9ebO+pgH3T1zjo7/7udzMti5FVUrd3387aGzB6dNhi4I+MKbOh4MYCy1ZgRO0ycJeyBmSOg2JQ/TwjnMWKZ7tz5owEmaSwmB9gjJHD3Dn/pr8J+PV7sJ9GS0q39w8MpqQIu+UumgZ/BlgwhTWsgGJEDLKg2qI87LvA1+AKmT3MrWyJd9HMjq2sdcCtV/cojRtf2S1MNmcoeMAUdp0+lcDMomBgDlBgSzz7sms5k/vK2vfeDSgz5lyWAcN5+MjJPMP1168cYnCVyRlhPiYjnAF5AJST8P8Fpfo42K233nzr6rhnIEYDKb3fvnN7sn3Ok555zo0bN+W/lURgKQWjgDBZqwBnWKYlOr8s05swJu8G+AtAs+/hhAWOhm7U8ZgHDhhNbkjFrjJi5Khqq86fD3vMaGPX3eUH69eXLz30cGyBQExgBxwAde4Di4kMcqfN2NFV110f5g9Lx6YKgDlx9ynIJjNkT2M+m+zsmywkG4iwQNaE5Zo/PwE5myb4ZQPpEpmTMVcmgRxYvmxF5PbwoQPRVcSBe5s3f06CI/sYpkzWGzm7HDl2PH1PenPoKqDnPIFhQSEAMW7smJR10W93QK8EIEZBZ1ng0FJgWXnvQyach+CCvXKG3sG7cFoAIhBC/psF13aI9F65kgwV28meyCAKvgAnZS7Ozt/7uUsXbJE3At3QEJMCF8c/fPjRh1n87HMBYGUZmp7ZRUFfLVMrAXPuwJffR5aaKYZ09OiRQykT0o+RBc6DA/VnB0syhoAE3fBsej585qzZc7IwUUCH/BFwWqiIUJAZr+WXA5ERTpxf8yUYQ0Rg5umvs9d/Z3GhgFm2z7sKFvkp513LiyZHf/lPQYazzfblzLMAACAASURBVPb1obOn82wUm42dFzzzT0Cou3Vufg4hBOS7LwSKLBZfrJSJftRM3sncpd6br3/9m1enLPIB7B/A53yQCOQ35XRdpxKM5c4vXcrfy6qQMTacbdcrqxndXdQS78463fL4ieyAE4zxHwIFZ83HuoSt2yyAnlxuuPGGsML8oDvkU/g7lQP0ir7DHM26BaTijOn1OYA6pYpTJ08pDz/yUN6h2bdjwSGdanouG39Or3MH7TK+A7mDWibbE2JSn5d7VyHgPfQOAa4ILxlAuMNX+kf6+zNcgQ1ExhiLjXRhawRQ/mQ635w5wTBwimXWSvAB6f82qnhi/k0/tueTAbpm4cKQN+yiMkSlRM24diXMzhzQpTebN22KbgPqZAapBE+Z1mhiIXuIsOAH+fu1eqaHAj9TaMPs913JoALEBZkjB2fOdqcqxG4VAQtZQuS4R19IBFkhMukdEXG9l3uCs4BoctXsRqTzZNXS0qnTJodIU27n/DPxc/y4yJLMB3k1Hjn7AseNC+ZDKDlPemxNwvr316XPVZUHUlf/k3tIpcGECTnHs11nIm9NO0eGetiZ09eXHhI40fe7SyQTHMR+kwsyP20yO1YXqcOTKllCpFy4GAwhi9HT15ugoyGBDPFJH+1oWZPa65u+ljNny4pVK8vWLzaXsQYvzK6ZVf+OLJ8yY2owyGD/YDHg4vLl3gQoEydMynPVCZkXyvhxNUlAXsmlM/re73+33P/QvSHM6wRfQ2hGZRDYxx99XP7uBz8oY8aML2WwLb3OBoTUsnTtCyOHhixcyrmzb+nFudIbu4Psp9MCXTrKd77z5puxX1954itl6bKlyWJbXUMf9eg+9NCXgjn52PQgnT9ffvSjfygtB3evH8QCKKuikIwstsgf9XuMem0qGlH6UH6trXFqBKS/r7dmfihWS60bNJHBv584eTqHOKqjI0yPcjYWnSLp19GI9sd//KeZnLR925YIqjQhJrD2i/RcbQLFUG3euDmOMNmE8eNjbAkZMEhxm9IBP8uwqqHVWCzic7C1FK2Oy2ZMlDiotRQ9+gLcsXG1fKuCwtSaC6r6rqQsgkIx4pgdzyHAutr8dvlSIksTyVwQkMWgMRieTdoNWMRgKUXBbAJW+kWkUjnTfXv2RtFNCksvyOQKehkbQSAF0OfE2VnaZu+FSRjAurN58qvfSJN1a7t6z/7y6988m4WkwJOgQHnAXXfdmTStqUqWOlHexLcCkKHeDxH2yJEd6S0gB2mGbzM7v47DrQ3752MsOAHGIA10FscODubz/Lf7JrSZUa8EcmjpKNChrJDgEu7a39A7FGgKokfFWDb15u6AMifjOGCam/I5v0fD45GUKpE5pUjuZ/0H6yMXslsAoeZqgTrwv/a99yKXpj8JPj7/fEMAnr/rnGAykBHEI9L/JXDlwI0SFnQDBhyKdHp6KIbKB4AkRlMgdOH8OcmycuMNN6XpGIgxUlKtenovUv5XgafP997Ohj5h8TgPhs3EOHfvc5VdScMDMaYBAn3OjN5i7tRtKwUhv8bAZuTjvHm5q5ppGRMjG3AWQFD3/ABjztgdMR5+h4wMQ2V0J/Ct3JNOCaISKBmd2157hYA/DpmRoXMANZ2id5kwc+pkPsNOImOblf75fbIdx44eCstKhuoo61mZKGXnkYWAnl2d8K233pxyLDIEGHsHgN0oaVmvZ3/1y/ydqWfkwT6gMD2nT4fJdT4+C1ACZJoFqP5OE/XHH9VyF+fPTmjKx5JmWea1i9IXiH1TVoB9A1A5IHcTosRSzBV1P4h3dI5GcHNAdJk+MPh79+4vq1auDDkhKLbsGOjBvvkcP0cfBByeJ0BzyoyADXXKAPPyFcsiT0oj7FppGo81W3M8AlQ23LPKkmO23AubgwEUsJnkRTeUJwr2/VtYXWWVpaWO+x0cLOPHjkvJ5Csvv5hg7Nbbbk1pgHKIs11nw7gODraVQfnEgUpSIHLoqVIzz71m1epkTbCneiaasc3Asecgr7ISFsj5qgyzfRCW8Z0JGcROKj3xvWy5M6rEirLkzgSAydR3TgxYlXWRLRAY+97PPv2sHD1yLPeAFaS3s2fNyGRCgTH7w3b62qVf69jRPKeSEIxtnXrUkUCDHpER5wegkCGOOWN9p0+/2mejdK3JyqXEu38gcrNfr0j7qACo7AwbItbct8+SfaOvCCMlaS+++Hwlk6701UXLIytr6nu9YzM9ShlNynOGduDxnbL4CBxgEkGFHGPnnB07GJuj3GfIl7ItyohkUFVPuB860YzO5tf4aDYnu8EuA8F1ZwhArp8KoIUZku2aPiM+GMGJDBIsy/IYGiITkf1S3d0Zde4d2TB2gF8QlJkoeccdd6VMxxlitoFoIOvo8eORWeV9ADBShk804MUzAL/e5fY7bs9n0ynkF3BsiplJXj19l8ujjz6SoML363NSPuX91r6zNuSFfsMMWunrjU20eFoWwlmQJWRv36XLWVHg+Rvm2X3W6WXb8px0G6agE3RUZtr901V/VIj4XuexavWagDUBgPG5/p6P8B7OISWtU+tAD2SSjJcgQo/c7j11Uhbf4Fn4cf4P2JMJYG9N/4N/fJ8vQQSfyS5Vm25y3MwQVyE/Tp9KwMjesnnusO50aq8LJk1DO306wTafnMXuSKP2ttLSVsve6QhyCfFhUhn5VWWDNEYqAu9K0/0eo5/dh8BaabipjQnMp/y3vlHnq3Tbc/AZ5AY24s+8G91EjtQpbHPLxk0bQhYynkuWLIoOqLCBRfXmGdLE7yJL2Th6zgaRaXaY7kIzbe3tIUPeeOO1LED9yleeiI6ww4KbEEdDd80Hnz55Kr5W+Ri/zRf575ZhdaBKJYNHXc1kJyBrr/28+o34EJ/v3hsCOGV048bFJkg88Nn8GtlK/3hv31D2V6+h3YeGZLRkanJ316kQtfADHKXsS4AzdeaMZP8FPlu37sggjxeef3GI3D4X/E6enDMcqMRXUIPM/frXnizLrrs2gY6/h9vgM8+kvWPnjl2x0/v2Hiz33H1/2bf/QIgIJJPpmGfPduU5duzclnflb2XInaUgC+7lj/RIudtNGzYmwDSSnXwvW7Yi52pwBFuEENAOA3/zd3RK5U7LC8/+zeD69esjqAIKhwj8Aq8i6qQie2rj1KixY2PIHFJKJKSeBgdysErYXPboUbVf5vTps2HfpAy7zpwNWMM633TTLWXfnn2Z/mGTqkkhBFZ0pw7ywEGA4mCZMXNWonNOlTPE0N9w443J7BB6ws5gAgBYG84pu3feX1feW7c2y0hvvPHmsuWLLQkm6nSXBVEmF09gRIN1I/zYq6C6NuNj90ekbMtwA0wAoZN6rFN/Lobd5Hhc2DlN+DZTm1TVOTERKDBP0NSQcgicjAvhvCklZpQT5Wwp3ieffFQO7j+YsicXxIj4dwYNo+ZnlVJ5PsB608bNKXcxLUf0DKA98vBjAYydUzrTPP7iS8+XL7Zsyv0RNg2Gxv2agDYwULMwFukBuhmDCOBMEESaFnehnOk6F4PQbKfGjCXzMG5clML5c5Qcp/NUTkJYsThkJw2hHaPDhmPKsvT1kqkmsyqw2LUr70dG/Bv20e/G8ntPBoYiOg9BcE13XwhjIRihULW8EUD+ImVmHBBjJM0p8OGUBOBkRhBvogzG6I/+6E9TbmayCBCAgQMeZR98n2BLSpwT4FCAZzWxccbDhwXgArIiRL/P2TmHMCodY/P7kik4pxSzrU6nmzKlbqjeuDGZGsw0OWGQyYd3N4mNcgJdGAoGGtunBIHxFaBwnpwOuQNkBB8cbWXDtiUgTUOyUqVSIt/YQM7N7xGwC9wzAOPy5SzrdW6YYOxgSn5OncyZcOaAfw02yP65gByyycCTA87P71u0eFEMuH1AavWxQGq+gU3sEBAi+2TAwobPPkm2hAz5WcBctkSfm8ZIzJnU97x5s1O62tJaM82yc3Nmz43jFPi89+67cZzKyIAVThXo3Lp9a8oZYgTTSG26nv6L2uxfx2K3hM0E5ryb8a3nzl2I82GDjBllC4BqsuqMmnGxQJGfAzb9ndrib33rd+KAPvjgg7Jt65ah/Vmd0YPWlmEJNoDnTGNqqeCWXhrfKmhk4JXvKAfhEO0cSAlvd3fs0+w5WMy6hNFwDn8PcNTpTi3ls08/CfOqdGfu/DmREYSJYIdTYGeaJnqyjYVUwidroqmY3AsOLPWcPnVq9oo4v7ot/fpyzYK6v0g2+c233i5dXd0ZeqFktXHygCgCxxnLNsr4023gB3FE7m27JjcCxyNHOOnLsQP0p+6SqSUMsgDuuZYGTkg2nz7K3GAA3aFAijxi2ZEDPpfzUykgk0R3ZVEAVfb/3ffWljWrVgbUyJhwiIYoeEb9LLPnzk2wB+hjwBEkHCyHCzSRVdlQ2TjZr+tWXpeyLXbX6FjBoWEgJlVx/HVaWGWhkznYvivgxPMCC96TfAmgan9jT3r8lL+4s9TmH69L9wD1NCGfP5cSnWacOHDAhnWfO5v3rMF0R/2e3btzp8hB8pLBCMWCyNH5fc6ETyJfSjjJqPuwxJpMkn+/sxIG7ZFXd6vEBg4ASIFbYJXsZVDEwQN1T9OECeXI4UOxP/4tkzpPyogeurqbiu7QV+QFfURaCVZlVAXE9FYQptcK+NaboEycT2XHH3v88Vq90duX8hqkjF1z9OG27Krqis1UXiTLZyS1bA4Zs1pAjy1/jtiRJWMzN36+KYGBBdWCCnKLRCFHMqcCH1UWdKHH5vfSn7UQ3pNMNmVO3te50lef498NV5AF4d/hJr61fag3lM9AVPJ/zuH9de/FdpAV9+DcZEyRlkrR+S9DYFLG39+fs6n9VHUPFHbd/Wfv1aWL5dbbbq/TMU+fjixkpHot4knwjdzz/BOzm6U7vc30i28BIskkOwjgImb1cS29tg46kWGHdUwHzHLiaVOqDzmHiOiMLNx5x505Dz6ZHPgsRCUfOlnGdFh7+eSTT0Mo3nf/A3lX/sZQCGclsyBIhC9VajgT2US20v8nyylVHdobhHBWMmZ/TjNs4pFHHo6uwgvOCn6TGaBrSDeyLXtCl9lVeI794ZvmzqfTeu62JzhVPaSfWkAEb8FGPtu5+/6uU6fik5udVOTBMlZDT8gy/8pGsG30RgaCjrmLYS2tddnmMDZOZsXSTSOxq77wHSp36Adcxi7p6z13tjtZWiWQgkg2nu2mKzJXw4Yy+WyPu8jUt6FJeu78ww8+LT/96Y+zT+fCxTrBFLHdkM3wTR2W01vuvufekOfGS6sMSsWO6pszSOFDKRkzGbhWvUwoa1bfWF591aCR07GbKouUqCFIVXgp/TagB1lL1uFpQXutwrgpZG7XydNlzNiO8otf/Dzy8Kd/+k+DzydMGBcy5LnnflPefOv18od/8P3y0MMPJ7N7TMb32X/8y0FjNDlu/QQMK6cF4A4b1poLcOH+nL90ORc8YlhbHkLqEKgPM9DWFgNqySVwdeEyo9OaJiYX8eHHH5X+wcFy4/UmmR0pf/VXfxXwaLy0ixH0iNqMhXPg9953fxyd3oZfPfPLgL7f+73vldbW2uhrGhAmB1gCrHxR4B/+3d9GiP/Fv/gfY9w0llsmyXAo3zKyFtgEwGtt/s7UIgPTDLv3JMicBecru8LBY/w3bdwQI0YpHWqi3I6O8u7ad9J7YPGf36GMwM9yhliJZroGYRFMZlHh9m0Bgz5PKQ8HN22K8dwlTvbdtW/HIf7+H/xhmT9/3lAJwbShrNNgJlh8/NEnRZBq6zpHeMftd4VBW7FqRZrxCAv2Sho5TnXi+ABCy8jOnK5NgMZOA8oYQYBXJgAoPnn8RNmxo/YtALDNdCgGHzMUB7d/fxTRtBJfDCrZwQo6R8sgTRhh5Cmo5xGgElifZ/odGWhqbBk4Bo3yAtIYRHeVWs25c8uHH3yQ1HzGMi9YGGNEtjTiO0dlFdhQzKlnAZwAaw7fXXnPU12nAmh379pbbr/9zvLSyy+nwdCi2zRgjuoos+fMzR2l1GdgIBP/BG/OGNAug/1DvQQzU7ajlI4zaxr4Nb4q0fEZ3pks+WwGgkFmrBkZji09O9lCrEn4fICVd/fvwEGWPY4cObR8TfmiNO+ZnImRrlhOZ21aCb3xDEpmzp2z/Vh5VO2/EGz5WY3Jq42PlzVVltramiZ3Dg8gApSUoPodzVhgz+eegFgTi2S3BB/ABHBO3xj4r3z9awk2BnrrXpCmgTKO9sKlZH8sfnz218+Wt994vTzy6CMpVxDQMsKYxL6+/tKqJGH7jrLx08/K8eNHcx7Zr5HlYgLSliHGenrZnUblEQFFyqE4ZUDYuFbECND//vtrw1J/6UsPXy1xUb7ACZExX8AENlm5orMRWM+ZW8eMMtTO0Jfyhux3OFsDJjXor7zySgK2O++8J7bJncrw+N30accOG9Nb43DqgsrtZf6CeQF7zWQ7Bl0ZqwyiwIIDOnr4WLnv/vujPwC7BXZ+X/qOentSUiuAJKP0hD6aAjl71qxMK9qzb0/Kt8guECIYk9ElJwI8Z1D3q1jaiRm7kiANAXT08OHo56OPPpZgyXvfd+99uWcg9LXXXi8HDx/JmQE+/AAGXTZL0AhoAWA7t9eluWxfQzAB2XU07PbYM5lxhi8LaNXZz79maPz5ugSXbLy7z+jm3t4AoZSljldaUndy9fT1BFAdOwZc1ulE3geIkP1g0/0+duCmG24KgefO2AfBzqbNG9JkP2XS1EwlxCrbd+L/y07QY5/HVgEZnKxMCR8jk5IBMwcO1IELljaOruPZvXcT6MRmZUJWRwBU7bM8lWcl415SyY2S0toTNiLAOL4XmWWYwbDaq+mLrXU3fI4poAIi9+G9BDYGBnhuAM69IYcQbL5HplY2wHkCErVPsJbTYNvJKBsm8+fnLdSECYBpvpT88U9ApIwnWwTI8XlsnEAHiSIwTZ/fmutjWz/+5OOU63kPYJecswv25wmsn/rFP5Z777n3an8umWBfyLh7ZN/HjENGjc6AFDre9J2wDe4IIJfNrQMl6iQ14JCREyAjlk6dPpFhIN/61rcSbL700ksJQFZcd1161Xy2DM5tt92R0m3+URCAKHVmCKN1771bZkybXvqu9ORz3SGfChskK7eo+k0gGPiW4afLiEc2kY31M8gKE/icG73hB9yJSa3eH77xvzIsWW45d37WcbDXhrYgougPuczQmpBQU3KXfhe74Hfd/8ADmXwpW60KBj6rO68qmUnWVZ588NGH5ez5c2luZ7MEXoQToaVvhL6k3MqwqAP7cyayvnSVL+RT2AT+hqx2jB0V383e3Xvv/SFc+UZkMVsdvbdEvPtc2bGtjvYXOMm4+J2IAM8ooBbIkG167BwE1ewBzFGz5x9FNwSe7iuLig8fKg899Eh0be7c2Xkn2BG5rM9o9ZpVWd4sMEoPYalVPfqh3ZOpfGyZzOk4E3D31owBvGEkdSqfemvWj5w2eJgcIA0EdnS46RO3vB1xQueansxkDoc+QwA7VvnZ0C7FOvypI7oiOGt6GS/31dH4/LG7H9leAyxrXOg6kF+nk8ncu7cpZf/evflcI53pCtK8dfiwMnlSLZV79ZU3yt/93d+WmTPnlPHjJsbGOT93BIOxHeTUsBsTV00cPtlloW9/bCM/za6tffe9q5lUGdrHHn0ykz1ffumVcvLUiWDAGTOmlbPnuuLjlaQLdATw7HStQqmDp8iI2AAG6ZwwPgtDf/XLpyNf99x7T+7a95Mpe/feX78u6xDuuOO24EXv2XJw1/uDFvwpN/DLCbsDd4knThwLqOUoffMrr7+RWuLFC65JM3QWHhkRN3ZsfpH/33OpLxGxEjeTtNS7btuytXz0ycdlxOjR5YYbbkkpzw/+1mHOKkeOHEpZydLlXnxGjNQOe31mzkz2QYnZD3/4d+XWW29Pc9ewtvZc7EcfvZ+Z45ouOUAKhcWT7pfV+Sd/9CdppPIlG5R9DQsWBOiH4Ro3vvzoR/8lTbff/vbv1H0rWPZLl8pbb72RHQorr1tVvvf7f3C1ifff/Ju/yBjnbNp94IGhEXjHM3XquRefS2mOGmS/HxOuTMZnYf6++c1vZXqGENk+nnfXvpuoc/Wa1TEOHK8SNIGKniWMnAhdACi74N+lY+0n0oNA8W0ZfvONN8u6de+XCRM6yze/8Z0A4y+2bq5Gr33Y1RIzWRvGyl0+8cQTpb2NctamrqnTptTpdufOxhgxsoRew7F0tFnzlEs60h3XWfmjAx7rXP+xcdYABubBOVJcQAyLKUtEuTjCgMr586PgzZhAylhLhy5HYTiLgPvsBqgMgi/M25nTZyKLZAfzQXZNAbGk02f+7L/+NI6TE9UbJHgHpjlp4MNitv/vr/6q7Ni+s/zLf/k/JzBXetF/xWjWWo6BtfHzGC/PRY79N8UGyE+dPB4QBBA0Y42b3iqLcU1gcHecjfME0gBNho8y1obirgQ6zqWOBLYPySLOrgRx/ltplWAcwPQuKQ+7eHEIJJxISjmOuGNM+dnPfxZQ4Z5kQA3VcN8cknPlTJ0jJ5dpWGPHpqE2ICtDJFqGsjatYU+Mo8ZMCSa3bN0Shhq78977a8uVKz3l5ptvzT0DAGTnvvseKG+tfTsOs61YeLoljkxQagrbzu07ExT90R/9SRoHjx3RmF6ZZOUrgjIj7E2duXS5t0yZPqOcPn4irPHx40fqYscsVGst869ZkAx0dmh116DP+2A3ATpMIWd52513JNBoegsQLOSGTDb9HHRZMMN+YCYFvIYVLFu+rLz2+ivJsCiBFMzTUyCSnAGkzvuBB7+Uso433zSVrvaXKBlyrqbXYNrJ6MXzdRSoRWhk4MtfeTwBpeZWOosFc1/0zRmSu88+/TzP4r993/mL51NvDwzJ7nGcraW1bNi4MWBGqZCAb+vWzRVgjOmIg/C+dfLerCw75gyQKQI2BJIz8ew183IhDuX4kaNx8DJ8bKdAGFgURGP3ZcuOnziZhk8+ASklMNSf8MnHlsN2ZMmcCWgGdgD77C6iB+ADmIESDG7du9Aav+NZEEb09Wc/+0kyCBmnvG9vQA6Aw0/4+2ZKkuB6+67teQb14Hv27MruEyy/9/e5BowI8L79nW+XiWNrL6Hgzu8VQCKD3P/JE6cCpJSOCcCNNN7yxebYMoGH4MVyVQywTC5AdsvNt5Sf/vQnCab4AKPTgXOfLVjgU8geQm3litVXSyARJxlpPDSRy/MBkhh7YKzZPo6pbgYpsLt0XJ8EYM8+WlyZUuqhUhg2Ovu26MRbb4XNFQzwj+wQnQQMARL2RfCdaWULF8XOKo/ibwAk3ytDjGVNT9Hps2XP3gNl5XVL4jP9XusmkHXsk8ARyFVCQ8fINnv353/+z7Iwm47KtBtNC4j5HiQPeSCPr736auxbeiQPH06GAPONoAS0lD5t3LQxtlMGXyCZyXbbt8d2rlq9KpkZwXqItcGBvIfAi/8EjseO60g5k7vkH8if32Nyqd07fIHMV3v7yJQM8pl0wB9BqK9aBthT1qxcZRRMObDfsto6HbGCPssvlUnVXXVspIxg3QdVQlz4417TGzlmTPBJhiid01dXS+EFxDJc7rT2E16MjsBq5DSlp2Soy9AZawjGpNeKLAGnwLuzIGN//uf/vE7u6jqdoUpwEdls9MlZsa2+9hzYX04fP56eHvfbZGH0GtpV1WTHd27fFhmBw2S6EAAINHdSS7/3ZYLu0WN1jxrSQj8oO+rfBCO+6rj0kVkoDyfwEXCK4Eebg/Ng52Vy2KfsR9lTh84gVP/8n/3zBCvIIn8f3JER6u0B69/5zu/GV61b927KKO+++64MgahL1C9nEAV5+J3f/d0yadLEZNUPHDiUQKkhv53bmHF6GruzzNpZy7qoRkB8+XKWzp6tM1CAH1DpAkPJzNQS7/Mhk2VzrrZoGOV9puvqgCtpgyxcHxq+A696J34wE8UunC9t7cPyO1PqbI+Tnzl7towcPTbPf+lCxU50XsaDDA32X8kCb9jGyHPy123tx6WeVMj88Ic/DK7/8uNfDW515jLH+qDhchlS/UFGSf/pn/5ZxrQLNgVuBjEISt94/Y3y43/4SXAQbOazLZceP74zPfzkf9XqlWXu3Fnlw4/eT9UHeWJXYTckYQ2aatkiu1OXM48ts2fNjC1hkxBk9v8hliQI6FkW12r3sPB70sSydYt+rzOlZf+O9waBCyAEq4JF5uz8965d2xOtM7ou6K21a+MYly65thzcvz+joLFZgKtaTYLUMXpsHE73+Qvl5OlTacq3hGjDpo1lxKiOcv31N5WtW7eXZ371y6T8pCbvv//+TFVSUsUhqM8FYm+6qU5h0sBkuoYyC45f81eqPzKxeCBBmijwd7/7e4k4jdj1/b/9za9jbO6++95E3ZzD4UMHo3hf+9rXwkxxis2QAk6E0nJoLpeBdXiU9sEHHkzvB6eqvhvLwtAkrd9/pezcvT21hxywDcUMJLDx9jtvx5hgJzQ+2tzNKYrM/+mf/fcpR6jBwoTyX3/yk2zjvuvOu7L7BjuIPTWsQOMkge7rUXI2KuB7+7Ydyers3m1xZU9ZvWpNSj0QPJ9v/Dw/6/lr2rEtzKcyk69//Wvl/vvuqT0Jo0ck6wLFeg9AUgoZqFUek0k2w4YlsOHUGM86mKF1aKlTa7l8sdabpoSxlCgPBccqqJ1MsHCl9qY0E+SwhJRYUOUZAfFMFUrjWU8+r/b7mBvfFnnwfRmr29KWLI7vef31N8ratWvL/fc/GLD+H/7Dv4uMkBuMI4ZRiZPpT6bgaFJ/+eUXyh133JMJW5MnTwuLrdzBAAqlcZ47dbAa4js6wgxYTtcEZNh/zDtlAgTT8HziRJy8aVICUO/CyDY1/VhNy8WAyffXrSsdHaOSbXE2DJr6YgwZpyRANTWIDDK+GdQxVBLhmciYL2WL6siVnAGqal4BJefCGRhXQbuk/gAAIABJREFUjaV21gA/uRbAO0+lCALmpHVbBiMXzUJGjh24AhTolnPnvCzmOne+O07bvwNOZFsg4+sv/p//O7J2z933ZUz6B+vXlf179+UejGjNmN8xYxP8TRw/LqD8yFE7GmrToCznocNHs4Ry2cpV0TXfM7y17ep2dKCA/BmtPX/uvARhgsLHH3s8tf1Zyjt/XrJ3X2z5IrrlfZva8EcffTzBKaBPP+suhbrzyYSmfXv3p6xpzfVrUk77zDO/Chlz2623hb3nvJW5eBfyLgjCKmOAASzOL/c5SW/VRwGA7hKIdjfS7O7n3vvuSTZUXfWWrVvLm6+/HgBR97pMjx3aumVbnJdSQ7XPyvcEnz6bHgEVX2z6IrK+es2aPM+Ike3lvffeTZ03dpaTA4affPKrkdX31r0TO3bo4IGyePHS7NjRfOqzGnadfJ88eizBCjnnVJRa+P/nuuuUtWnTZ6TvDLiyyd2fH//4H6L7/g7zLAC48YYbM/4doPacxq/SFVnNjFkfWuoKkNGNY0ePBOgLyrC53lWpaC2zqKORZcmrs1wdOcTet7W31lr6llrT7huAD/vG9FiyoYDxho0bSu+lS+VLDz4YACnIQUpp0EXcCEoxsyY80g+7nZRTCiQFnALZpgzmTKZ8teU++R8kSJYXzpgWnSUrAmK2Hjhlm+fPWxBQzhYiS2Q+gTby4XtR83SV7Vty7ZLyxhtvpO6cbOlHALBr309/CBo2z4Z6No8cJ5t5tA5Rwdrze8CPABVwESArLWITAE13IMjmWwRp5Nn7Pffcc2Xz5o05f6VjSDHvT7/ZNM9XF43X97Jbh/wIFJrzcVYALLlXnvnOO+/m/pyF+/N9/A054wfYwjfffDNg6Zvf/Hae7/XXX00mHS6hx4IzJbuAMN/puQV0/EJ6jUeMSBDn3oCyXbt3pxxIzws7g0i43Fubn0ePHpmAhK1mC/ybXr/5c68pr7z6SoJjZ+O59Db09hlvfyXyUXtvOsqXHvhSFvAKoj6SDT1Wy40ATTLky6ASfsy90n8lxJ6VnXBGNSPQV77//X9Slq9YkazLf/p//2MdatTZWc5nWlt/fKC+OneA9W9KVid2KjfXezEqmIaMAPkJjuyxGzEymUEEg/HC7KIqBWX//ACMRI6cvQm5SsXOXbqQ3/PEE18ts6bPCFkk4wVgI/BgPBmmaxfX8f1K8d555534WtjInrPNX2wJluP7+UJZtKZ3yGc3fR8CHPZMZo1/SvC+YHH+2+90RoBvppFmPP+Rctddd+XenKNScOdGr9w5O0FHEDAIibffejMBlkDDgBF4VWUBsA6fwIzd3V2ZMMmnNcNrmvUMCN6nnvp57P7d992XjCN76Pw16OtrlVlDICIp+SC2aNmSpcluIctuuP6GZItk/0+fOZXSLXY0Jfv60ztq64X/psfOFYYV9CK3BPZGpdNF0wdhTIFO0zsr467HGH6Aq2fNmnN195y7nTlzegguExqNvSZ7ytwFnAuXGD5zOP0zL774UqYhf/1r3w45oBLEfbz7ztvlzTdfHxpmNDEE/YNfejD6O+DkBk1+rWW9r7z8cvn0k8/KuPETkzVWhQWfCqTIxsrrVobI6j53phw5ejD+hXzIkpFFtgZ2dR7OjI6zdZ71v/vjP8mAJO0Q4pbPhtZaeE6LvRE6S65dehVDIgbguZYjez8cFME1I279ZZ1bfSmXxYhgc9M4PaCHY0JpV8JzmqLWEc3pFzh3LkZt3JjxZVmaztZHSFetWhOlX7d+fTl23O6UGeX9dUCGJWbDE+DY2HvPPffEOTsYzBiwblABo+pgfvLjn4QR+O53fy8sif0s11wzN7W0v/n1b2IosUR6XMx2d6l///f/JQ2L3/md78YBCXwESyJ6xvbQ4QNhRn7xi6ey/Vkj3P33PRClka6mvP/u3/7bGBlOwN83INjujKamWe/BmHGjy1NPPV1eeund8r/+b/9TWCCGCiv/6isvpeTPBl1GQnmHoAeI/cXTT+X8br3l9nLh3IWAAO+yaGGdsvPmW2+E3bJEjMGQQgUugRPZiF07d2cksnKs48elZueGKT5+Skajbsg1D8/sdP1IhMmen8cffaRMmVKDhYHB/jR4GfnLKWOIIhylLULW/MkUNCWLFnmaLHK2O0Ya0E5JyVCtKPbCl+wXphQrJUjwPYyvd6TMlFcPShrPBVp9ffldTeOl//UzMi0GKDTpXfty6pZhPRYHwxoyMjIxr7zyckollEEAwHU0JhZIkHmsrP9wffna174e5uDIYeVkowPynnvu+bJj+44sT7SA1Xti0Cgb9t3yT6wfmfje9/4ggb8SuTVr1gRQvPzKS7X5fKAGIAApY640qNa0XqlBXfe58tJLz+c+RZNkXYDTTMoxBlsQy6DXPg2ZsVrrW5vrzmXvDeOjLt7QiGSF+qW3TVKpuzdkObE2zjqNihMnBNABU3oomjKLqvsC1dqkXJe+WdZ1PCUXdM47AEoyjYw0x2ZDu+BX1s3dkhusu0kwSrgw98gPwbXgEVDECEmHnzt/tqy+rk5YczbKCOrI6fayYOGSTMXrnDqlbNn4RXn77Tfj3Hfv2pm74lSwcH4uO0T27AmokW1z1zKlan+7zp5JcCqb9sAD90f/gNEvP/7lOAJBEXvVbBgHmOmG2mJBjMWCS5YuTlaE82wCRGlz4M57mWbD7jHUzkwgxMhzNhg7DiYT0lpaE6yYIMngnzx5LPfvXJVVYqsQHLIMmC0yxz5gfDWGCu700lniSCcEQsABHSWvwB8bpSR13/7KZgKsfqdzPXhgf5k7t+7vYLNrr1ydaigbgJU0rp0eem42xkQNAcfPfvbTODsBGTvuGZX9MtB79+0bGgE652pplHOVzSBPixcuThmq7HD2WY0bl2CJs27K+gDtjMQd+iL3DdinMxwpUNX0TWUakmmBPZeH+keuhMG92HO5nDp1IvJaJ7LNjtN0f02j8KqVa7Kr4fjRoyk5QVAowQCiOkZ1hMn0szK1tfStL+VkQDZZrdkHZau1nwYJiM08cfxYnLzsUaZjXtZ7V/cTIQJ9L73DQGrI1YfqOZtyNHJPJz0HVl/VAl2XidHnIMgFVFPec/ZsbdJtbY2ckq9mGSvZsZgRMGMfvI+MBZ1e9/663IUso4xvJmMNEU++ly1nyxARqhD4XRkjYBOz6gz9r6DDHSE3yJNAjN9G5MkeVfJqcgJL2TwyTEd8ffTRx7l3tk4w5nvpMTspuwaA8sVAqayoz2O33CPSh67abyNKAm59OS930vRH+n2CKKVyAjNZIb+HTLKh/IsyHv1MerOU/cn4CA6AP0DXvb7y8qvpCyK73lmQITA4ecp0OpPopsafWvzqs5pt7QJfz+p+vUMyOKWEtEkTftY11HHfghsYiG2iY/oT7r7r7vI3f/s3KceCf8hMdvuYbJYR9jMDnjdu2FD7O8ZPKB1jLbTsyEQ44JU+pHmevx45KtkyZ+Qc3Fn6xg4fvppZ5WN8LluBNMSAT52FnJK5v6XcevMt5cihOvJfkMbeWywrSBRww2O/+tUzCargJmOcAW09POQU5qIDk6fUyWHsL9zF5rJ/7kvpEqz56iuvpuqADCFb2V73Rg7hKZiUHiIHmiCyjlAfEfBr15zzde/kWwUPeePP+F8/z1d5fmsDlPMbbGC/ILsJY8BC+qGRi/QNoSFYleWbPnNGSChTAfVreQ8+HSEIH7LNZMkgAna0Lkqv/TjIHPe9c/eO4B3yyQ4LDgSmeoV27dwVAuFeI9ZlKboNNzLwa1hKxxFfMHOqkiaOj+1GPjrn6VNnpGqEjAnq+Ai9os7DDkX9vOfOnkm1R3o/gyEulI4sni5ZELr+g/fLIw89Vr785a/m2ZVwkx1ZmtdeeyVkqpIyQy1aLXDtGF26z8seDgsOQRr7nJrVOlemT52VnlukvGdiq9hJGODw4YMh71QoLFu6LMM02BaEk7vwJaBtlm/LBGYhe/fZ9OLW3sa6Q0vZLX/r/lJad/58yiX5SFVqLT/5u78YpEzAdEom2tquTvloH1aNNCXLIkcNieaJq+2HIFLaY2LZiDyUMhdlK3OuuSYKx4FJFWNFjOfl5E0m+sVTT+dz1bBiZm38xmyp1WPMsGEeFnDB8E8JADkYxl1NHuAn7WgDtUvYtm170olN057JFQza5xs2ptZZythF1FKEixFODLgDExi8885biYyVll27xAK/C3kftX/vrX0vTtrrKufJ0rALF5KCxzgyXhhkZSOUa926D8rv/O63khXBiBMKAE9gx6ja74DxkQo2UvEHP/ibMPj6B+bPMz6zuxzYvy+XJyVH0Y35JnQYIQ/iXNxDTQ0eTrP3ps2by44du8JsnTlvgeew0jl5SoIHKUqsYBp3L6kL7Svf++53yx23m0oDb1+5OsWC4cLw9/RdKee7L5ZRHZrvlZ3VKXXStE2gkxGaxYLDztLf15d39GzSmc5FIKiXRylj7ZGRsenPOZEZ76OpEwvLqjH4Sh5kHtTfkzMTk4aPHBHG1WczDAwlpgaoYIyB+bohuC0DDYwwTqYEKBgagcqJMvCbt3wRVhXQZDwEiynLfOWVGHnDLoDWDH3o7YuTUaaFla77TE6UxUuX5Hn1YgGTX33iyfLr3/w69bFKyWQOGTtjmBnXOo2qLX/HGJgC99hjXy6fff5JjJpadqw/QOV3ZDR2a2tkOtmxVqxnHepAfmPUR40qfb2C1MGyaeOmBDh9fZfLnLm1LFDQizUZMbyWLw5rrwsvGTjn3TDkgA2WXlCtXjlLwE6eLJcuXki9OidOjzGyykrTiD20bwkYqnqysCxYfE0W9/76N8+EtQVOsguEYU6505Xy+eeflvnzFyaNX5fgnovuAQVqjbGLnNrwESOTidq9oy7gmz5tRgZYKBsx5VGJBNAnWObIgWHPfZZTUNY4a2YZNrw9pR/KXAFl4M59e3/lZE899Y9hwfW/CZyVXAKmbBWHD7goM6OHdPill17IXXHu9DgjTY8dT3kXMCSjoZb96aefKr09fXHUnsl979y1I++B+SYD2dQ+YmRKeJTgbdq0OdksdgugdP6yDc5b1gKzDjyTBc7fOQMbZMsQAY4UqBWAvvbqKyGjABcO0bmRnR07tiW483N33HF3OXT4YPq6gFtBKdAl4KSbMp+CgQZkCZoAEj+r4R+Y9KyALAfDXl88fyEZSvoBYFTmtj09moAwPUc0NE3VwK0/nptsMGwclzMkt8B63dE0IX/cA1sPEGTXzWhT6/RFTIp8Nr1B9MGXoMpnIxKMwr3jjtvLdStWJeBglwUTAJXSXb8TaSALcoXuHDtWp0qdPBmyBPA2WMewByCSQ3W/ADGwxNcJxoEpbHnXqZNl1qyZuTuZTT/rbAVWI9pHJqsluBXoNJPmPKvzAhymTJ4WouzkyeM5G/KgLEQgRP/YHWSWn0UgrFi2LLvUMN4ff/xh3YfS3593mjhp0tVhMnwGm6g0WCB/8OD+BDTAB7nj9+guMMvOC6j8/zqsp/pEoIlvoTvszM9//rMAFaU8RgcDoQIqQZGSHb6aDtRhLXreztf9IHoUJ8vWDQ8ppfT6iSe+Et1ku2Uff/vb3+T3sRUyFeQKc51JkUO7d5BlbNeZrjMBf7LsiAH3k5HkXaev9orILrIbGT5zvjuBCsILHsgAmF07873f+tZ3IgOvv/ZadA0g5OhknpyXu8qY3D5DWSaV4yePlSl0cemyOlnx0KFk7TNd85r55c477y5nu7oii7CAMl3Pxy6nxGxYa96L/Wd73nr73fLwQw/V4RnvvBt/1yxkRyx5xmCreXOSnTZ8iS5N7JyccnnZ8aaVQPCAOKCPgomTJ7vKokULyoShXWpZhzB1anqx/G5/rlm4II3u/IzP54eRQhle0NqSO2a3DAxY++47IRoRAxmCMnduSOQmuN+/70D8up1a+sME2s1CS/5IpYoGffbZHb788kuxA3SUneSLfS685j7ZACXv7pFOpAT+kw1lyeJFwWbHrTS4olxxerAN/29FwfmL5xKc8DGyJIAy4Iww55utNWED6/TYgfKPP//H9Is++MADyQzR+737dieQW7x4Ue6rmdDLjwn2yAe71JAIdSeWkdH9wU8pvRs3NutWYE/6Tv7ZnWrbxkf2kdamXiZjBAf19AbnZJ2AHUwB971l0hSrE87n3JyxQFj2ztm7c37Rv7E/7rhOyr2Q56GTGbRj8NTFvrJ58xd5Z6XbZPKxx75SbrnltvgRGOiZZ35ZXnjut8G6N9x4ffYIeTYla3yn6Zvwj6ygQVlIQ5NGB/tbgt8tlWWvPDtbYqAA2Jd+wrFjUgb76WefJgPPntBJd0NG+FoVOf5XJYAMmcoyxLNEBl9ZM5cjYiP5Cp9L1mB/vXgt//v/8seD57u7y1effDKXL9ABdjNieMTwq+ASO9B7pS8O4MLQgsM6yaeCjiYA4kCAWxmHNE+2DUuU+v769QEEixYuiQFkxG67/Y401zoA0xdE49K99ffXzwT6XAgjArhIS7E6vp9ASpn5ilGf2JlshP4ijeTNzgUN24TOZyprI9Si3tQnnrUjZ3iauhkRYCdjLC9fSoSubhfLa+IahyBrUScxjQgr451GjhxeRowaOZQ9UDM8PM8kSMEEEWJBAVBNCDHQGEkZrzrq0KhJE27GFpvDNH9hZp05Zuejjz8u1y5ZmOWCHKqfaW0bNgTULybFD6SbhtTT11/6BtrKpcs9Q59Xx6pabEbxL108HwG9TqbrO99OpqSttaW0t7dl+aQ7T7P1OXPwe5KNabbcZ7ShyR1KJ+wvuiIo8rPtWeREkQIyxteenIxQ7O9PihWr3dwVBsmXgC/DLvBPg7U/gZA2UTlGhKNKc/iYMVd34Xh/z+DvM4fejPfxRniay96Ts2BUOMm692d4jCVj8elnnyVDpDcDI/rZZxvCbEnZv/XWW2Xv7j0Zq11LJuvOn8mTDIG4GEPqntZ9sDZn35Qomalvmhs5wUAI+DCxztRZChSHtbXmrDgsJT9kQK0u8ANcatR78IGHEhTqBfH8CQCmTAm7C1xyiPv37Y1h5KCxZl2nTmfqE8Omp079LWBy+XLdPg/YcIxAy8TOSWFOGGaGG0hlpLDa7h3z5179G0bru9/9dumcpJzgjbJ02fL06/VcuhR2C/DQd4ktoReMCWYHeN6ypRo670u3ZTyBV87Lc/sCyABMxorc2EjN/sjQffrxJ/kMQVLtN5hZ1qyp08RkA3y/Z5VJaybMCSCaTKGGxkVLlqQ5W3BCBshkJmOdPpWyUhvZBSL0GiueDPPwqrf6TxjY5cuWpaxANsX5Oxvlqhyldzl69HiygRpx/eE0ZJE4Wg4a2dE6rLV0dZ3K+9TyjAkB/Iyz8bky0D4DeNWkTd48r+DWWFmMdfvwOn1LUzVHgKUSGBqNj+n0ufTNvWKhybmfrwsxr0lJqjKIWrc8qTz55NfLps0bywvPPx/Ha3iGsyCHSgbIBRICOwe0PPnkk1eX/gEZHA17OtGemmNHU9anL6qy/mPjVLPz4eKlBJ9Nr5vME5CPRSRjdfS/Ud0T0yiLaURIZBzpvtpESr/5mboXqI5KZVP1cAL2ZEB/lHtiP667blU+CyHA0R0/caz2aUyZXO659/7ow4cffBRQSycEMeyz4EAA0D5ieN4BEDXwxv8KOjw74OGMgRR2oGbk5uXd/X8kHVvcawrc/HnxH3yZ+yV/AqL58+pUTWVrZDtjuTs7A86bcj62R8+Dvhj/lkmPQ+XCGdm+e09kkTwD3QuvuSbZBsQCEKqMCuhydhap0k+BQ7UDdUqfzAU/0yxNJK8y+2yaM0VyaMTes1t5rD7NmUNTxayRGMh7uj9AiIw4f8/tfvg2pKd/FxQlA7xoccrvMN8IsIa444NNsxzoH4z+b9++NXYBKdBkKp0B/fDuyewdNpGuPVjF7wf+BHzOX2AR3ehAfLWEQBDQsiU33XxzynH8tyBEn8rCxQsTCLK1qWbo7c0kJ/f11M9/HjLS9Ko6KAOBWqsi6ODGIQLikqXNGPq5c1KqKShiI41mpifeX3mrzIY7loWpI4wvxhY496nTq71k3/ThIogRi1u2bIsfYwcyBOH06TK5c1Jk9uCh/fFdWXZseaxpmSdPhSBDnrl/OAXw9r/0m4yT55HDh5ddO3bGZmZB6YwZCe5MkLvtjjvKwYP7AuYFcgIOckUvnEtA9qRJ0WG/2/lbFOuOyaO/q6PcTYe1u2xyyCEyoocGkUXOZEwFIYaYCIz5PSs1VIiQL1UzeAvT8oB9csgWNM9ML5B2n37yeWwMu6Nvksxdt3xlCBiZPFmba5fXZbN33Hln7kMAr8dqxswZZdbsmcm2uw8B/tmu7vLaa6+lgkBGju2lr1u2bkoVjDPn0xFKjey4zwy/YHsHK/n/36phBkOOwCzwiZ4uYAzR0fTosNFwUbNeBXEEM7Jl5EI/pi+64LPomP+Fn/kEd0LnleH5CiF8uSd4mm+jb2yfkd+9vTBR+9UR86e7LpSnf/F0+r1Xr7khGBdRyS8YxEImlUPv2rG9LFy4oDz6+KNpK4F73Yn9mGy90lSrFOiaBeZKP1sGJUPag+NCRg9VBEiQyFCxTQJ2U2YPHDwcWSFbSrs9o0yo5737nrtjE5GLKjPY4F/96pdFKbqWAYF/3U91JRVUfIy9deIAGKflpz/814NKS+68qwpAA1wJjgb27HBpbY3iUK6WYW1pDONkgDcRGiOQDIOljKU1ymjTqvrS/r7+MCj2vgDPshYGFJiuIqPj57EAjLb0tcWBzYZhD+4AbbcHSGSFGGisrWe7cPFcLtvP84THjtjFMzYBBuCVrewXavO2yLOtTRRbG+cpHUOgsVza3W4cxilKPLnWwDMwnNj+/YfKbbfdmmdRziOy9LwcBdDFcAB5jIGaQpuDGXUGF6MlcPJ79bwAZH7WWZqU43czNJ5V9oJhUTeK/a6NjOfLm2+9VZYsXlAbk+fMjvJzDAkW2ihPnbm//v31pbV9ROnpM4FlZBnsH6hTvcbYZt5ZAcNgf0qcDuzdU775zW9kW/2ojlH5+/7+vhicuvDpXKbkMWIAWzJ7Q7WvTS9O00eTIObKlSgXY+jfZaZkIAAHLGuTOvesnA1QqKfJZ06waHSwpLYWq0J5/GwFFha2YY6rMjGOPt9zuStLJNUNY2rcmWyKzbsYIl/qdp2jzcsM1vGhhn4ypTQEk+FcgR7AzhQ7y1e9swVkGnMBV6ATE3X9muvLhi2fpyzPe1BKVXTYRIFfZaAm1xKY7rNhVeiHelSB9MTOCcmCeScgk4x5LzXkS5YsjQ4y+IwmuQCsgCl1v8aicgDKPjDs2IpjR4+nVErZkmW0ACIZWrhgUfY11Y3dZ2vpw8Qa6FhCKMCyJJXGXr58McZAZpHh1ZvQNqy93H8/8D48/SzOP9vMNeKe7orM2emEvRW4KW06cPhA2Br6z3E25YruCzjQN8SAqnWWXZB5sVCXzKjddRYGlUj7CxwxmjKRSggaBpcjEzzrG+RY/W5GjZ5yZEqWDAeYMWtmSjA4Olkd7w1AA+ayEQysc/JvgCgb5XOcqb/PnoWV15X17yuzrWO5GVpj75XN6GHkyBlmQbPz5byd/6ULPSGDBGH0SWaWs2BzZFDcN9kmw5M6ZaXrIshm6mB2qozuKIsWLUzZROekCQEYdhIgQpSsCIrcAVvc09Nfli2VQVMGVAOpTJOL859S+gf6Uk/vzLDGAEDKaw4ciBykN3HxklracfRoysucgYDGeQAQnHuY2IsXo2MagK/0mkI2rTz08CPlnbffijMVADhn71BHyO6OwwdiEQsCMF8IrDhsS5wvX8poW8GrINJ7cHJky5n6XANN9JxhnN0zIMum0QOZdfeDQAOo2HL7rHwhakaNGhE9ktlh88tga8pS2WgBZ/ZunOvO4Jujx49F7sg65y7D6Pew7QIUPRp0sCnjJe98AJCfKWsTxpcR7e2lY7SmWP0sl1NJoNzOxLHbbrkz8s728CPY/1p2PS/AvjKc4+NTTBFE4MgcCcbpAEYVIPK9Psd5j+voSAYUEZHad5ngvr4Qfcpr/Zx7jz8cGikLOM8Ebo8fD2Alv+QAA66pmy/2+cqVUmI+ue4xQb6x8xZMVr2empLNde+9l2yUvhlntHvPrmTEmn0W5J3umyTmd7K5ztl7IBH0nbLffKKzx8z6nXVJ9qRkFLLrZThfdCU+nO6Sz+wmO1/LXcgtuwOE1lLN7jo45mx3As8G5Npr4rM9Az20BNh9+RxBiQqTTcmOXMjvy1LLi5fSIwsfIJk2fmHox5HSrjS5Xzag7lSp1QC95eI55YN1DLoxxDL5OedRo3IPdCSlr2dOl46xFSizF85s147dkYXLenKHj0hJKRDt529Yc31Ao/URfLt7qJnVjjJt+szgI8FcMwUvKzhGjYqeXTN/Qcp/+Vw2hP57liZTNGHS+NyTgAcJwH7WfUA9CfLIm3IwfuKXv/xF9MjAAsOWnLdKFz6UbgP7iCuTDAWu8KB/lzUXKMIhhlohLoaPbA/+ch81GG9JFlSwwc+7l0wLGzEyfpO/QDYhXgyP4GP5rfTwtraGPBGwA/dXBq7YaJ9+ZPjMs5BPerF69apMleWnVZOoFmhraY8NZFvTrzd2XF3we+xwGTsWdhkeWbTy4dql12ayl4CJ3Tpx7Hj0E8nE7sEvnkdVAJmV2Rk7fmxskaCwWbzZTG7LcI3hw8uF7vMhpumgzwHkYSO2kD3j2/z3/PnKk/fUbPComnGE8zIB+aJFs2MzgZeeCO4mdNbpl5IEzeqF9es/L7/6VV2ezg753NoHXe04f86XdYwemQzKV7/2RFmwYH6SDe6mkqoXsntH8z9Z3L59Z95vxrRZVzOiMHBnZy2hN/jKwCBY2D6rN958PdnGrFY5fTKliWRbsIuw1dqSPtTsc+yKXMIQhpSQVzbc9/udT/38pyEt/vxtyQvcAAAgAElEQVSf/Q8J1JTUt+zdtnaQ8mTGdnt7re2U1RnoD2gJ6DQJxEI5y3taMf9miI9J6olx8f0u0+HKcChhwH5gqbDyWzZvicHUM6JsaO+e/Ul3EnBTk9QQm/RUS+cqi5tehK7TcXY+26FjkU3diKNpby2jRo9IvZ/yAsrskJWQpRb27Nkwsw6d4at7aEzhGZt3yuSlw0cyQlvJGkMAQGrKkrUAnBlJBlYKU9DS7KDIHPMRIxJtOuD7H7g/pSUUj/Myf96kEuwSpsm7cJjYYKBTVOqCBUFNs/2Ro0eTZtQczMl/8OH6vIcz8bmaqzlN72rKHaPD8Ap0BA3Ah/n/x06cLMdOni5Tp0yvO2c6OtLMBmR6RyyGkoXnf/Ns6re/973vlclTJpW+XgHIqJpSTH16fxyl//VuztGXgMVzZUpST2+UULq2suuaIOt8e029ohcMktSIwEEGJz0jFy+mPAa4xxZhhhPgWT526lQYKKCKsWNwmkZOU9f8u6ADgGEsKS+2gHME1n/0o78vDz74cAIODZQAZjPmdbClpcyZNzfT+06e0Ax9JuNogePKIu9LzbndS6KR893Y5GEBmVgqYB64vtCjkW97GggZ/jTzDg4mS6NmVuZOQHP5Ut2hAACMGNEehlM6FqDD1gEeDJn3ME3OXSIQnJHzFbxoZtc86PN9JgWml+6VYz165HgMG8O/fVstPXKOllgyLBk7fPBAgpO632dy3oXTBIaAfnW4movqAtfBsPvTp08NqN+2fXPkjAPGFgHCzp+jZzydz/79B3L2e/bvDtARMHFy7sQ7YnExwur6PWuGD1y4kF4FZ25UNQcEEOjZkrZnL5RMeRZ3vmHDZwmenYszA/5qL1adNOR3sEMMNd07ePhg3pvhq3P4b44eAWlGX958842pJWdj3KXApVl66HMbJ6Pc4+jRwyFkOHQlQgC1siJBhTPmhDHCQEumul3qSYmKe8TQKWNKue3lS2l2rgDsXFjq48dOhLRAxKTsdGhJHKCnmd85ye4CQ329/ZE3IEOgILOnT+j8hZ6yfPmSlCNhJJE7AjoghFOh02yXTPYTTzxZtm2zULH2Anpudo5dkW2he4IuDlrQRiYFKAI0wYp7FCTpRbJJ2x4Fdl4A4q6U7QHGvo9eAFzOyfvYpeZ9lMp535rRaAthBOQJGhET9E1wyNlaKKd8htwgI+pyyJ0he9ylLCu9M5DFYlJOz/kAsWSQzmCJvZd3lWm9+677MvyDPzIViK9jW92ZhaE1CK7BDX3HkMsKNRnkBnRkl8Wxo7GrAi+BpLtGkOgX4h/JEv3mB8j6nNnzaq/MoQMJJjIEYqA/QYoAFcFkpUFKybKYtC4QrYzlsJSJ0ls9pcg9jfejR4zMUAX7pQQe7p6OsxkAlYCTP3OnskRstl4Xe03YWCQKGfDl3/x/dymwt08HiOJjmh5JskTvkXSICs3B3o8td0e1/NQC7gvxEXSMvBuaYNmi83WnWQWwf1/d7TV7bmya5X58m3sFeuvag7rLTzAKM9SG5d6UurDddZxzLaNRPuPuZYXIc8a0HzWkogbVzURQ+oMgI6d18Exvpo96lkzcbG0pA3398dMIUtkkBJidbfS9c9KUBCd86dwFdeQ0nSJLqZ4cGEgvMzzlGeACrQAZptLens8gP35GwLZi5fJku5sJX7t27Ilc9dtW392ds890wpaWsnLFdXWR9GcfBVQjlawNMK1y2fLrwvIjAPk+ADpDkjo7c7fK5viYubNm5568r12B6VVsKbEVsnmTp9ayQtl8PiXZApURkyZnSAa/DP80tlhps3uTEQZCvV8tce9JhcSjjzyW+zSVFNYhJwbyCAT5RcFD09PK9maYg9LkUaMTqNbF10OLWvWcLL42NtjS78mdAqlbsrOJzjpDPsH381ldZ0+XM91ny+LFyqanBSOGaBo9uk7vmzAuuMUXe9A5UWbsZGQVnrWGApku+FPWj7Tkp5p9f2yaATYqmU4cOxbCU9CDuM34ZsMsRo2MjXOHtQbJYOI6lt4dkc8agNQBTJcvXoqNIjv+pIImVUltwVHIfEG/aoP9+w9eHUYBU/l7stOUOsPC1mBkJcJoA6Lgc1Mue/I8f/3Xf18++ODDocFQdYw9MggGEhxn8tuoEUPluKvKfffdW8aOsWtweHTiSv9gBkToi0fGwdlKj9l9PftGp7sfAiY74879gSvJKuzPT5w81RV7dfgw0qG2ash2UiiLwOmKPkR4nRzDKwgbPoM8Knnz3u+8/UYC1xkzZkWGsoPt2IFPBrFKSaFPmnR18lXKwgbqAbs0xnVw6EJcUqZwpcldGZWFVaZklUTFBLx9+Mj8LGe19YstKa9hMKZMmZ6Gs1OnulKmYBMt4C7Y4dzy1VJZY2yPMhSChIkxfu/yxZ44xlmzZ5SZs6YlYOHwPT+j2kxR+eXTT0eJsTgciwsNw3FloE61mj277N+3P2kzDKBDo0zKQzKjff68XBagiB3PorihMoCmZ0JgElC58roogd8XpziUgnRutWRNXSQwU/ufGA7PpFFWTSPw6DIARz1CAkkZnWa0oL+fOHF8fn+a0qdPy7lyilLjgi53uHfPvvLrX/+mnD13IcsGvY8g59HHHk8KVqPk2e6ujH/96U/+IUrzZ3/2Z+XapYsz2UUTnr8TFHqeCxdr+ls9M6OBUeVEGKGMf1YrOtTgOGfm7HLocJ3OQ+kFmRma0FMDXyVZHJw+K0BJZg4ok84v/YOpyQQIgBiOC8PMOKg5pqh33nVXgIt67jQujhkTQ0NO3RFAxkA++8yvysOPPBbwyBHKugAfonoTl5YsXVoee/TxlAfIuNjIjLERyJFX427ffuvtnF3v5b6wmwyd5xAMMfSHju8rp04CngiC8Zl8drb7TFhKvWTbtu8sixYvLKNGjsiz/f9M3WeUX+d1HvozGAADYNAx6B0giUI0giQI9t6LSJGyii3JRXYc2blfsrJ817rOl5sPuYksL8exEyWxJZlUISmRFHsTi0gQJEGikOi99zooM4OZAeau3/POQYK1tESCM///Oe+767OfvbdzhYgLWozfdb/Tp00PIkHunCUGpmQd2MCpCDY4YP8fWl7/pqqzW1W1uxjwoIFnE1R7cUGiYDNVxN4GToEpBCTjOkNnOF/6Ik6ezL1yoMCJWbOviANFCamTTPsGBGnvvPNWZILzE/Ds3rkzulkPLeGw6r6KVV+sTpMn4w3NramDKkj0U7DF0V9x+RUJBH/1q+dTRcSVdj5l8eyF6tTxE0nwIIoCZM/KEKre2DKNhuN7cd69GyerYiFQ8Mx08o233qg2b9mYxEBA5szeffedBHDbt++uJkwYnekyZMrvKrP7fncI+BFUlQbmselzYUDdFUSbjaObkhhI1vPPvZDE0M+U5uPGBLBlFDg9bY1Tdmd2gXl+SR15fP2V1xIEOht2BXoKkQUEAJg87+atmxIMaDZuGjAw9yeZwB0XoKDIkF9G37mrQrpntkgQ5ew9r4BTtUtwJvHyMxwU2+j7L7/iitgIwYKk0GeTm0z+G6jR3r6NKZHjLZs2ZYpZvQ9H8AmgCcWyl1LkLv3PHUo4AUDOwNoAsqHfR28oChH/ItmCcPp/ld5XXn45z2nQhPsAfqj4SFjKYjp7SEZksICBLBJNvQYcOjvEjkEz/XMoKvbpbNtaTZ82MyACmoVAWtAeStqZM2k2Jm8cJTutEgJMQQdjz+qeVTLGUbkX56uyZBUAG2KypwEFAwZafjwptulg+hIHpGeJA0cxKgtnWxNku79sY+/syh4kyabqveSHLQLwOd8SeJReRrojEVO5F5j7Gd8vmUtw36dPZKT0RnYn4Pj8sxVJMKLTV86/1HfovcirBIlfTqWkuzs6JhEDRPGLPleDM5uJFuJ+SoDekMoaMMLvm9yFaijYtn4BWMKeZcpTZKVUM/x3MjJ37rzI+osvvphAz2hh9lb1V1W63qWSxZCXSWY7qldfeTUyYSKa3/W85B3Y5LswRuqkl7+VaPNfEkwyj9oI+TfEiM3CpHAGKhKC8AH9B2S5rWqTe/Bu7W0dvXuMGqqZV1weXZwC3TZ85+DB9Mek76ZPn2rq5ClB1LPrZd/ejMNHJWKjC1B4Pn4Je+G+B+5P/MOevfjC89Xg5qHVjTfdnIZugB2bTv4udHWn5zM9OBfOhxKuFwzT5FRrAVTJjVjIZDq6ywepTNSTE/lX9De2ynk4X7ZLkgxAnmtpdMuITIx1/7Et06dHj1W2du/emSog24myK+5hO+t+WbJLTsQQfqf9XEemnNGZZcs+DA2LbAZMjx86lZgPGFv21ZUEAIAhaN68ZUtiD0CRmJA+1wvYQ/0fAMxdmGqKd1WpNWhCYuCegdmN/ftmnQHUP5UhfcBDhuZ7JS8S4ABHFtSPbCmVgV89ExvwyFceDf3aosuz5ywwL9Rc3+WZnDkbwl727dN4KQgvvVUtOTNyzhY4k63bt0dW2TlJi8qaSmr06+DBVPQG99Ly2BeyTE7dFRlw9+5SLEAvyoCQs0l6fQb7S47ZSL9rDYWqiDs6dLhM/HOfzh9Q8zd/8w+ht0kinG9YXY39qwZFjU7xRU9imXFjx1Q33HhDNXfO7PLZw4Yk0fFzpXVidSirpfI3Nvovvho8ZGjie8OiVNqBkvw/gJ1/VhkiG/3607ND1aEjBxJjil2teeDzt2/fWr3yyktJcr7+9W8W4KY31jaRTTJMrw0rOHhgX8CtX//610kn/vIv/6+q4YsVr/VoAIMQaNBGIeBkSmWnzyVeLxSgzRb1ThO5ShOqREf2KtgkcA6IgPrn5ux7KRUBCLlAEaWob9+m6lfP/iq8e0ucVq/5PN/B4UFxXBLE1GjVfv36VA88+GCCMcZ7xacrkiXinc9fMNe3p7RFGJVTGX2OG/r8v/7X/8zL337b7dV99z2YRuZNmzYk4WKITDdRIZg/vxg91BUX7zNmXjYz2TDKjgwVCqo6o6Jk9KMKgmCt7GcZGNS0reNcaFCbt2yqbrzhppT4OOd6aZXfFRS5oDJesyHI28+eejIZ+KNfeSyNxRAIgbAL9/waDX3/TTfeEEPK6QkM9WJA9J2v52YI7ID44Q9/GM6krfKqaoygs+GUKBmk4uNPPsr2W5SlRx55JGMCDShguDhdzrJ20ElUutHdBuXcKAzlIYgclTIjY24conuwidkkJwpHGQTPGuUEjIw8tNlIYaglg8w5njt9JsmRAI2TYqA5Aw5a863fV31itN2Zcb/enYGh6Gm2RzVjAE+cDMJ16mRrjG0Mof05R48m8Wk/35Epfwx0FvwdPR7DKEkznjMN8ss+rA7uP1ANGtCcpNqkJGdfVY3Rk64eiWuVAQX17hTBpiCYsXfnEnOBpGdzntmnowmwqV8UXRAvcXdezl3i1dEmkblYmuJ7x3q7M703ApX+TX3jFOoJJ9AyNBdBj6SZjPke1puRASzUjYcGV5QKw9hU38ieZ+WYIZ8ZtHD0SIIt8ozyxPF8uuLjbBH3vGUSH5bjxTh+QICAh0NyLmu+/LJauGBBQeo1WXaW8abu23PrWzAG3L2q6v2vf3qyGjCgsVq0aEFKzHTJnwP79sdxA15CuURL6OwMPUZw+OhjjyXwQtfEKxdYqbyScborGF7x+Yr06AhAoXFAAgswVb6gtMrm5JpDcOfOFOLoM5yL3iFVHlOfbrr5ptBn9blAiArCLkEuldXXX3+7euih+y81ig4aODhNnZJWA1Y2blpfxtT375cqlaQd+s7hsIXOSWDoWSQK0CrvbneO/x8/YWxkiXN3Dmys8wbisLGQVe+P6gMo8N+g8fRUtY0u0EfJRfPgMpZaJYXdE5SwuaYrScD0tkDpBacCAnf+0MMP5+9UdgSUkp5shr9QJiTSc4Gx4JOM1b013rlUEUcnIBQ8eIYSMKnatwbgcJZ0XsBsJLbnRpt7+eWXCvp/1eI0RHOGAgvfQdcFBO6eA7fw0TNIdAR1RZZ60qMhUJT033HHHaHOsFOmaEqm+Z56EpVgdd6CBXkegSnuuwme3u/j5WUhLzmhU+4AhZL++DkB2j333pskBxqLvw6gEDyxHQIV3zNhXJm0pPpBztiGMtms7Mbwjvq22J29B/blv7Mh48aMTTCVnVuo3r2gABkXHDkHKLMFrfwzepWKPBl0txJoQauzJScqKTU9DM2RrSzVnNZq2PARoTSjkQnmfJaeETZCwCZBBfJltGyqLzNSYaVjKvgG7qT3Eq186tT0FKkMAETYszKAwdTQtoBebMnkyVPjI1Db6Cc74a4L9e9wfr5ea9DXjrjGMnKenRGw0g++zUAiNmrrtu3xpQAnZ0lmgTiCeggynyvgpsv1dE7VQomYce833nh9VV0oqDtf6I/nPXe2MDecVU+DnolRVXtXZ4C8AAPAztbTocGxJf6wZSXpRyfsyP2STYknnTG8Z/acWQEifO7yj5ZVM6Zfnr6X/QcOps8Fo4aeZsx8T1Vog2PL9C2+MdPtzrUlwaFvkiEAYxnY0xEQjSw6oyy4rRp6g+CTl5ajs02DmpuqHRaKNg+Mvcy0tJaWTNkic+wFirfJl5YyCrrffe+D6o7bbws7B7NEEuT3DJoycKVvY//QvFTrtm13Ft2XWBSeTdUWk0fQiyJN3n2ncxck690Wa9JjVEz6LQEOG2TEyMRUbMvZ02cz7hlg42dMvAUWLbpqYRaFW5ZMTlRQANrkWcWXLOjPRAdT6bNAmXx7D3dinQk2Bzq12MNgE/5WRV6SCkgDVgNNAJh6jFSGsDeygqGtLWdpLLR30h954WJPWcR+/ny+J9WPYUOrzz/7LFXbBfPm5V7YIQmI8/DvbBA/RS59jvPnf03NJHcSeve+qXePl/gPqALg4BN27y37nuqxzUDIH/33nxRa+5wCxvoeQ5lKr6iCiim3F6ppU6dUDz74QJLIxPndZUqutQyvvPxqepTZHncyZer0xG7Hj54I0A7U9fkAJ3RwCRebadeNmFIRYPHia6tXX3slfZXsviTR3WITsCX8rwKHwQWqcfptLffFXADQBNwI9VHh5ULkjb36sz/786ph3co3e1566cUog7HLJhRRIo6E0aMYvpSRulD1BCGDOBMSL+v3KCFEWDKEfiHgE3iW8ZnNGZH60bKPktGNGTO+evP1txPMffNb38q4T4HylVeWpmalz2ee+XX2afze7z2W5CeNd3v3Vj/72S8zOvbW226tFl+9qNq7d1f12qsvJzF4/KtfS6WD8AlmLCGqKydoKwyS//bqq68k6Hjk4UeCBkmKjK5d8dmKGIUbb7ghQYcg+JVXXqlWr1pd/dt/++8iaJykC+M8OGUGkuP3vVu2bk5z1M5d2zNelyOVNHhPhtElsYyW4UFrVbHwNX/286dy4dctWZrBB8rM+osmTZ4Yo+H3LDS1XEmjM2clq1181TVJmBgAQQDj1nm+u3r2maernTs0D5Ygj9K5D07Nv6soGNkrkOOwzVf/xje+WV12xWVJGoyh9pmEpoyCtDm5Kf+jZAJu95y+rfb23DHDabqQciRHQpklD4zyEQ2p/Qr9i1LUNEfGTjAOoWwPb77wUeuGXyXj9FZl4piZ6UcuBZmeiRMUgPhD1uomb2iLQRhQco7HfQmuQlc7fqxat3F9aHRkvSTynUGVXnvttVTJOHkOz52NGz0+DsouKCXhjZtKY+iDX7k3cr182fIE8TXi7XcYnW1btwThs1OC1zUV72h6weaFLmXmvndC5dKYy0ijgmp8FZimqXq+vUuXxVhDKBjCqdOmZLqUQF6jqLOX2AsMGLgk8a2t6VPzxQIfCVM9NMK5hJ4QCoABHcZYC8D7p1SMasfpZHrO1MmRGQ2vjL3E3vlJQEe3jClGeO++MsxAIDZufLi4GdOa8bM3VYsWXhWElUGG/DLQaEt03E4e9LR1a7/MpDo6oG/B515x2eW5aw5IRbQeOACBF/irGpFNgwbYhbKv6UISBoGVex80eFCSNTqdpuydO5JYPPTQwzkbSfbrr72aBb0QTImvIA1KROb0R7hPIABKJ91kTCWS9VAEjtZ3l/takKDXdLMBTc2pHqDZhB555GDvyO/xSUi+/Z3vBn0iF6rbbKyKHHnPoIXRJtDNSJIIgFmy5Jok70anp7JhjHlPT2RRMkqvVIY5Aw4aFdFUGr+jh+vo4UJhU8XYsHFdtWzZsurqqxcHwaWH/qdCxl6hAGQqWV/V99EJoN2twBgo4dwFJK0nT2VvwZQp01KNA5YJ4gxLYTucJZ31PHSFjPtddlTSIYlyvyhYddJI3thegasBA4Jv56Iiy+mSG6im+2GPoKzOwvvyL4IwyUUJ2MreL78neClNr1OjI2SUvUB7Eij7b2wCgG/02LG5g5de+k0SEIGCz+GcBR0SHcCJZ9RjNmpkS2yy96OHKIZTJk5Ognyxp7tU/yyFVAFvb69mTJuZsdzoQqocmY7X0hI9JKdki+1AW/nks08T/KdScao1iSUdUmFkZ+mtd+Yf77zrrthRCSlWAxtMdr5c92W1YOGiTGSq10F4njLSdlhAAJVdZyRRBIot/3h5lpt++MEHqYIK1gSsZa/S7nwn+8UmGVggViBbbLbASwIIqAOo+F0JcvE3FxO8sz9k3eex5WwUWybgk6BctQj62z8sBXQU76e6Sq/5ueGGDvUCrmwbW8anSmjYUTqxZ9+hTF2dNnlcZABAa2iMCZP1SHOfRZbcadmjdKbauGlDRt9CjVd8siJJis/DLAGufbH6y7w/2m36fe0BAnj0XCyTNgfbv9QR4NFd1gtD9fEJ0n0HG8hXsj2q8e5T61pb29lLI+FVKSTGR44cCwUdpaceg35C1ba5ubp81mUBQ52h4NbP8tHiGrKeCt32MkwiCfTMmZdWDxw6cDB37kydD3m79rol2Vn1yquvVBMmji89Pb0T9OiI93VHEkxy+xd/8W+qf/7nf6o+WLaq+sPvfL06eLD0/GXS6MhRZapYqsl2Dg3LuHAJgjMoS7GnxC8AZ0y0dx+SGTElm4Jux9f4Z3dE5v18DdiyR34XEAxw2b93f3wdvWB36U2Rn+5q1tzZ6bP2d3WFWew3bMSw6F0S6kOHqhdffKF66MGvJKZUTSJbwBgJmEq4Z6OvddXE90pYxL2ARlVuSSZ7QN6zr67TePNNvQnLqOrw0aOpyKBsSxaMfQbMiCMNqGJfZk7DQjofPVK1dvYAE4CRpa7+buWqz/MdkhbglUq2pMgzo3Pps81y6XPnAvigdOsPKgME+pUF5mfPVH/7t/89E4Xvf+CBPIfv0cJhIbI9lwW0qKrFV11V3XfffWEvsGelV7F/9fTTT2e5NVvHH5qgSF7Xfrmu6tunbwadqWo5d35YPCB+UygwjIJPA7wuWXJ9dfDQ/pJA9U6hQ7V3T3wHmTdZFkXQ8wOK2VPguX2AZFRCumf3ziRsAEWVqgx0OLT78x6HIJPEoSVUggx7dLwIZ8W4hlbQ1ZnArOa9ESjVDcEJo2mvhYuneGUCi8k/LaEVvPvOu6Vx8errqo8/soNmQ/Xnf/6v4hQZSw1mHh6CjI8/afKUGE9IhM+UubkEyv/Jpx9XXd0d1WBbr7s6C+1r0qQgYsp3mglRnPQHbd26rXcR1KwYZ06ckCp3S9AsHIWCuHDJmj96aSBUyvsGBKDNCI4YRckFwbWAUB+NfRff/cM/SjOds/EONbXCc0FdIbSZ3CL5O3s2JVEI+UMPPpwgR5bLQPzoR/8jTcSWmcpiZd6oUhT+008+rn7962eDOsyeNSdOnrEQrDMkFCq87rPt1ZM/fTJl+SlTpich87zuiCM/39WRgKXMpe+q2trPVffee2/18KNfqcaMG5N3TlN6R0fV2V6QIOgUhWJwBRBptuwdPhCEuaGharY/or09/UcCPBOUCHeQqN7pY2El9i4ApYx1sHbq+Ml8vuDAHwkgih9qUE1/wjkm9BJLyFr6WDKBqSRHfp9hkOhYTunzBabOV9OtygPFYNh8bxKo5kHpzzAVECWB4g0ZMizoyBdrvqi2b4V296laT56JTAhovdP9D9sTMDFDAwQ57skfTYxLr78+hpYDskOoTvBKU/WwODlOO0seFy66tJRVgsIBtPXubWCwfAenojWOYxE8co6mbV1/4w0JbDkPMi1QFzys/GxV0BF6Rd/QLQQ87onjJZvKzRKbUEmOHMm9FSNS5AFiY++QZFxQpDqJx+xdGxsaU55WlfIO+o0kdgXx7KigragAStUSPU5EEzaHZLCAoEuQqkrh/7M0cVRLKGMSzExjXHp99dWvPh69tr8GGua+ChWsbzFoI0bkvFQz7rvv/vw9agp0SDKBZpXFdTNmlCWBHe2hqNErgAfn4Ez8UUXL3qE+jXke58FZez6Jq++AmJYJcOPKzo5zbRkRjBbgXsvI2+5MMTxy+FhsCr01KQ/6Kbj33VAmNAtBwFtvvRFwwr34fcgU3XNvZMMIV5WKfk2NeT/Plf0HZ87kLsgxlMw7cjD/8A9/30vFHJzltJwcZ20/l7s2dcpIc9VciaVkC2jiHOwc8JnFto9IEErH2GDBq8DFGezZs6vw35sHZ2gEvXN3AAVOjM13dmgHqs7s58YEJNurOSYNnit9n+w4mTt4SCXVEtRRBZXVDL54cZIp8i/hZH/rKhqb551PnDiWHhQ/i9bJh0B5OU39HwLlsoD0UIIF9tz/yIWhA1+sWZ1liORbs222qPfvX3VkJ8OALD+U6DlvtrOekuWZIa8CR1VIdDRBlQDQ71911aJMJty1c0d17PjRNLXXyWia2Tu7o6/uQ0Li3iVQ9JJfUpFylyrc3b19QRJ68hIqa2trph+xOZBNiY3KDb9dpiyejswCJgXTABarE9wT+QH6sUnOymdmpG1j46VqgfeF8qILvv3Wmwl6yCvKometA0X6p4LjnvydnttUiSaU5M8ZQcnZnrLVvDR00yF6BQisF6PyrXSn0HxLdXzWrUkAACAASURBVAulmS76Hp8vifDPpj+iPWlCJzPulEyp5JArCRUfw844K+CAgHLYsBEJpq5fekPuTo+U/t4DB4+mujv7ipn5PAuI+dGbbrw5z7thvSEei6ubbr45VdoN6y3BXJ3KGmrcth3bc641+JfJW9YgtLVXGS7a0xOAkb0ty2PP5Q7IlmTT7jpB66FD+zP1lO8gD0BRyW2fxkJlritLKhUb1q7NyHbTwtCVAQDYOOfPl3UDkmO640ydvXOlY56XTfbd/MaXa9YkIGXTCj1qWBgYBluc72xPJdt301V3QsfoObtiHQZdsFuFLaS39hPxb7fedns+E01dhU7vHEBi5nQA7uT4MMCKykqZMtmWPkixHN0jl+7CGYolgVJspHvJ0J9Qtux7NOxgT2RX0qTSZZ9eAIeTJzKMh9wDFa6/6YYkKT4/Q2Umjk8AXOKNo4l3VGTEWCqgfMfGDUbpb8l0zIWLFqTKBbwlFz7HOdJ7yZszYvN9h2qZ+ypDIgbkO0pMPDDv1tbRFnABEIC6JkYRZ4kDvVcS83agUfELzohc+Gf+vOyuHFZ1dIrPOiJb/t95OZNSqOgsw8N6Y1pnpPKsP0k8Ksll1/jFf3ny1wE4nnjia6msQZ09A0YTJlZddZToGK1tGEI5tyPxfz/9yZNZb0EPgKvu1jAsMiEe9d50nYyV3WBH088I0C8skrbEOe78j//ke6k+r/z8s4Ai7PvW7VtSDTX908+JWQDG9N1qiEI1HZzKJjDn4+XLAvaiprsf/rSh7eTWHgJmig7FYPgongvCK/fCMlpVjI6urizkEwDVI0QZbQ9moRmnKMBmXBYturq6cu68BOG4tF7QdJaZM66oXnnltaCfvrdQbSwGujFOj9Ia/6ocSLEsYnThEBbbyo0S/M2Lz4cnetddd1Z33XVXhPGN118Lsvftb/9hLtolm0f+9DO/SAB81513J9hAzZCMMMyeCb/f1loBm2TCvgxK/Y1vfCuBAWH493/973Npf/7n36+uXXJthOdXzz6bSRFQoq/93u9VXd1lzjln99/+23/LiLsbbrypeujBh5IcmcJESLPt+Z13sqPjgfsfTBbPENl6u3rNqvSUQP6hXALie++5r3rttVeyb+TGm25JCdjzE1wlQoohgYHICNiXLr2x+se//4dMO1LVMMNf4765/hD5xdcsLkMXIuQdEc4JE8ZW3/j9P8hSqYyQHDG06kJrSoNqQzVh0oQgs6pN+pkIZM2xzqLZpgFpwE2F56xpITbxjs/zybTRKyQk9Sz3UKjGmM40IsLansk2pberNN1d6G3wLcv+GA0/V4/LLBSWjiiUbL+e6FYbCTQtMsDIMixociqRECqNlJ7d9/j51994I0HMDUtvSlDIUJBlE+z+5cc/qRob+4e3Kwi+avE1oRMNHz04ZVVGl6P3OYyVqScmsNR8WwgdefOnTI45k+f6P5sqjVsnFwyhAFrwYyqhxFfwAlXZsmVjzhi6DmG2eV0QY7+TBOqpp36a59Cr0NgHJaOgZOQdygrBr/tHPIteLvosOeK4BKH0UUVvyNDBQSOdj+ZchksgrYRtD0IAgtPnErg88cTjuUcUIEnGtOn41Y3Vhx++H7kWnAp2akSWMTIKUvOy4RrQRPfKYApy2QOBFToaZ0OfnAsDKRmi34wc3UWd5Yw0Qc9fuCDy8NSTT8ZZCOzoiEZt8ky/GGvPCJkWCKvsopJxzM6IHEPB9bsZke1uv/KVRxNQQxLJKnCjrkgIcMm3e3BWAk/PyRi/9JuXkwTr89MgjV8s+PBsHBp7JUlkbzX02yLud521XhWuxnN7Tme7cfP6OB+22d+RX6CKs/PvNY3L5wIxnIXgTLKMXqmiThZMkTt2vOxm8T4+h94p77O7nkcCRB7dBz49+2pju7tUnXv+uV+H0rRg/sJq8aLF5S4GDoiN++Tj5UkYamqSauiQocPyfdB5tlalnIwIhN56841Uderkkd1gl9xbvXTSfitDFlBenLWpnUAUQbafzcjRI4czGh5YBqyAQkt4jCz1ve6WozWKVCIpqXNfzhN4IGh1Fpxje6exuN2pTAEA0XUk4BI48pphKT0Xc58SRX+XoHXP7sid6UACLhQXDl0AorJmEXVGdn/6WfyaRNb0K3qnKswuTJk8NZVJE0oFsjfefHOCMDRCSSRaKdTU3LoxY8cF3MLvRy1TmfFsKnJ2QLlfdkkfJJohWV27bm2WI6IoYgrUoBNZrtFWd+v30HUkF2ynO2UnBDXelS1zh2SHjpCV119/NXpeaIal4s428Htsjzt0VhBzPoKN1f9Ij40El4jQOaDays8/DzpuUlWYAZnCOSg6wp4LEgEt7vKWW25NtU0yCMHVs7py1RcJ4OfMvjxJLBvCJ4RR0LdvKsLsgTPVD0V2Bbnkhe0R+6ioT50yJb1V7saZAPFU3SVz5IV+rf5iTd5fNbM0oBtVbpdUWxIj50R21m/aUt249NrenqGCZtOniRPGV7ffflvVfcGy4w8TuEtSDW1yn+jUO3cVulHArgEDqp3bS6/ivgN78p30AFNEUzg6nHthP9Co2NA1X6yJ75RAoXsKCHdu256kOMBmb2LBvtJPe4HGjBudu01iOqApFYN33/lt7l5sNH/+vMQ5zh8A+ewzz8R2O1d+BX1MTOl9yDDbKvbz7wBTestesTtXX3NNNX/h/IAPABV3+fVvfLN6+ulfJiCnp+SuBgd8Fn/rDvz8P/7j38f/zbp8VpIgsrJo4aIkV5lQOm1qpuL+p//0H6sHH3wwi1n1cEgy6ynDyqjvvfdu9cMf/iCV3v/nr/+6ajunolJ65CRFM2dOL37r+In4qiKPJZnhhzGTVCKwXsQU9XoMxBMxdU1jt5sQuMAuiW18ju9X5WF7MCVmX1HiFPLkfjxnvajYPwdY6+6M7LKLZPx065nE2/RGBawedsTnq3RjJUju/b2K9NZtWwL+7dx5JDH3o489GrC5aWBTWgAAW+JO1Sy033qJvecAto0ZM6pas/rL6ulfPlOdPn22LHg9dbIskm9QFJiU3mNnwS6JBcQRYkFFB+wRWADgSt8fWX3ooUeqNV8UIEFymd7VhoZeOv3Yav++PQHSAYoZ1X2xjHLnt+lG6SEflOELdO+ZZ56JDWs4fuCLHoEZAYaMpCkIraCfZMFm6sY4g0yDaOxXnW07F4oLB+Xv0Gj8P2MLhT95sjVNw5rqlcs5u+effz5BxrXXLKmumDWneuvNt7MUU4Vj3LjR+SxLoyi/7wt9Yt++HBrDK6O22bvM+q+qt956PQd1y823xKBLCKDGytLf+v0/qK677voYZf/73fu2PHcksVBG5yw4Olt70VT+5Hvfi0EuE1COhAoD6Xfxyl6laXdkAkf9DZQgwc0FkzUGXlqGuWHT+hhlSm8iEcNy9TUWlPWL8SQEY8eOjwMjlM6Ks+YsVR5krJRVLxBDAJlyrlfOm1/9y09/nMBXQx9EU9YqmGAQIQIJ/Ns7gixY0GTK3TO/+Hk1pmVshPqUqS19VNo6onyCAJSyUqW4kJGJd917b3aioP5QlLazZ6qei93huvpcTqJQXPpFsTVB+l4Kz/kap0kgKb7zrn/WxDWoae1UvXud0DDGQR66uoP2+xmfyXFwsgL7ugpkQl49khX3uYyf3JLAF5oHtZO9Wwo2b97CJHm/ffutfL7/qdhRKIMj0FfIGwNTGowtLMw3xVAcPHAozek7tm1Pr9Pg5hKstbSMTUDxyWfL0gjsrhhaZ+OcPf+tt96aBAvKgg7D+DtPFB8I5fhxpUqj3wZapvRb5s73JMliaMg5C+CejbgU+HJ6lhPOmT079EMN7oJ0CPWLL1rSeTbyrYkVagd19EyQlTIa9VycmMWhDBFDpcLg9+iaIIODEMBBdSQQkkjVI/cFsdy5fXsQavdGBtBK3eeuHburYyeO557pMqegkqgiQ5ezILN3R43Ah9G95957qp/97MnISlkw1xnZgty5L86YLJiqA1GW9AlEGS3nKLDVG2DWP/3nwOvFbX6fPtEfzg6oBcAgL3feeXcGAtjATv84jF279sahz549K72CDt95ewcVJTICxNFg6RnrSXKqfV/96hMlIImza00CiJ8tqZOIGyoCwEBPkTQIMn/zmxeSwJBHdEkcfJ+LjuizINElWBka/dbUjv9OvgT5li5DLVUS2FXfzZnMmXNlgoey4LVsBEeT3Lp5WxIYCeuefTjoc6qFixYmECkjW5vy/+wPm+/M2XGfA6kk8/ZP0DH9GShN6Krzr5wfOi+ngrLBaQlIClq4vzpz9lwqPwJC9rXW/drHlBH+0MGeaufO7QkWLKlzZ+hObC4Z10shMFclgoazY5nU1DQg/0N9275jW+iCkh6BFfurOgCQCAVtAbrQqdwlu21hKspIpiIOGphhGzNnXl5t3rq1+uTTT+LUBf/OIj1vA5pyX/osfT8/oNLHTn39698IiOFZMt0zg28OpxpM72z8BkKoxO/etSfyW1MTnU2ZrtaWUbVky+I+9ubOe+5O4qtiquLjDCeMn5A74fckDwJ5SSE/JTChz2Wa6ekkEpIp96r6JNFRBedn6YwzLvSeQk3z3fUWe7LCtvkctK9dO3fmHOkqhJ6tFYRIgvxMPe6fj3Sv7EfZVdS3unbJ0thFO54+/vjjyDb/RV98/7RpM5KIAVyAEuwyGfEeYgiJMJ+lEmvn16w5swM4qOr4+/79Bsb/uYPSJD08Os8vmbwkQdCDKelVZU0/1JkzqSjw/b5PtY18sNlsGLt1zVWLL438Vinw8/RDEsgXqTS3d3RVj331q+mTkozz696Jzc1Y/O7u9BO5g0xayzb3At6ZRuZ5x40fU40ZOzK2go4LxE+fOpPvXrBgUfXll2uTdJu+6V403YsHNMbfeeeduUuf2TLGOZ0ttmNw6Y1ji8mFGMSKEBUJMmWypd0/WX7a2BhwlV8FXGzftS225dZbbks/mEQfw4GNsM+EDeND+THjfdl3suPsyKUqm3tatXplEimxD/mnGxJYdhegK65kYwEb4oYCuJVqqJijjr/4V/aNjLGR11x7dewN/UPTQ68kb9N6dUlcx4a4d3Ll8xv6NqStwOeQHYlOGf7T99LEWJT97KTrrZTzhQCMF55/LrYU0wboX/f+AhH4Q2fG9rkbASoapmc1+KAMqDoTgDX72g4fqabNmJ5hTWVwwrjeyvbBsKaAyezX5ImTIkcSpLKYvbBQgHKqOehtZc9eS76jrviLy8quo67EkaGf79uX/megih1GWdLc1V19uuKT6FBra3d2KTonO3LoB3tS9zN6rjmzZ2VpJ5DHXccvDRhQffDBh2GRlPHfhq9MSdygb4de8cneQ2Ir0eabnQ07rfeX72FnDNIZNFCiYtjH4VIdnji+euyxx7Jjj94BQP7pn/5nqMn6fsQ4/fs1hWrL31635LoMFmlCeT97Nsu82Rj+vmHf9k96BHeUm/OqA1rKYlqFh3LAaUzqaxTt0OxlkHFlEefFiwmQlEZd0KDmIXkxwRv0Q2aHugZpZFDR49BT/L7yp+xO6TLTnsaOzQNu24YK0xNnUC6wUKhUXTwLozJ48KA4e7xX5TUCGOTwwIFq/ryFZUPzjOl5Ju8ig82s9a7OXBSBsKFdNYRT9p6QAoYne4CaClrgbCjN+nUmypRxdi64bsIVHsvyO7vL4lRILr6mmd9liMLRMpaxpWze9XyeRZIBURI8QEwIAOUlQBryBRmUMsF4R3v+DvXKzxNUDpSRluxkOMDg5oI0dHZVFzu6qtdefS1KhQZmtOJFu2s10HaVLbyDhw2NIph4IZK+dun11d333lOoXx3nIywDmvpVp04eD/IEIa65vlCOBP62Tw8cECT6fFtHqj1oQAyZs2BQjkPUOgu90Nln0/bQIZkg5f+zuLJ/U4ZgOFcOQrLpXgVYAljKbqAFpIdiKL/6PGcJsREcC7rxSt0tjijqREEWO1IdY7wsZRs0uMiz7J/i+TxGA4WI0TNN7a0334pSXXH57CShLaPGVMOGjojjMdd/xmVTk1hDVATknlsADzmFgmmk5nwEIBSUDNZVndtuvTNyjqLp/vBYofulDL8v9CWJdkf7+UzPu/yy6WVvVFdX9uhICI8eK0sQBV5ki25xUmRiwvjJuV/P6t3chySKo3aPAuyGhtLUqh+I3GdyS+8CVvem0mE6Chk0rAMi7Z7wrdEWJJc+3++iiTU2lOWt+w4eSG/O9TegoW25tIWd4UQf3Ld/f4ALxnfO3NkJysm4Ktb/3vUz4tLyL04AhQg/mBwIFhhdwRXkho5z4gLdf/fv/irPpIH90UcfiwNAQ4Go+36BiwD1nnvuS8BNbtA66CV0kNxoCp4/f2EQIbJB703pYiv8yUCNIUNT2UK/YD/YMJ8tMIB6ktGBTYPi7Om48zzVatHnoerr3/hGaEV/84P/HCorQObLNV8miOGc3JczFwQIKspiybXVzMumx6Ez2mhc/psAme1VjQmad/pM9b3v/VnOhfMSODs/Z2XSpGAUeFI1oIiOrK6/viz5FIgINv43yGR56Zehb3oHd+yeVI4gtRyQEbFpTp0yNeevescG+Jn0/BhB369fPsNzobYlge7TJ8GJ6gCd1ZfpzL0HhN67CaRVyZ3lL37xy+qBB+5LwOKPSmgC+FMnE/D4zNBg+vfP0AfJHdvhLlFk0Jg5ZvQ8KKkgHo2Mr9iydWuAvUsb5zs6cvYmItXLiQEB9fRD71XOujMBDRlWBcg+lra26IXnFFTs27ununjBdvIqfHO6TQYFn/r9Mp66qysJoSR+xswZ6S3whx6ge/FFBw4fih4V5Nd2+xLsZdhHv37VfXffmwTMz8TeYkf0VEHJyaTvlIQa8MDWGnzDV0jS2E8Bm0CEH2Vr+TT3hUGADsq3mAomeKYjhw4eyDOSHxUbZ8G+klsoL38twxDsl1HcBjUcToLkO5yNagh7RncFvmQXGDp06PD8O3DyoYceytmSC/8eXeiVMVNap0ybGpvrf2KPwwePxMbzOxgmqo2z58xOIGl9AHvo/tKI39iYc3GOod6fKGsGgEv+HtWR/LIzw4cMTULkHf0PDXX+gvmpQNiltX7Dhqqr+2JAUUCa5+XzVej4SsOFBPnYFN5NYC8RILcSDzY+lNz2s9XFnq5U0CVo9FEzOFrisOHGQvdcGv9tctuMqdNT+ft0hTH5S0JXo1cGPQHYfKaKpH5Gyaz3ct5kot7Z19HWVg0aoLIgJuhO/MBfuddjJwTbR0K5k5A6U2cIdJDc8s2q296BHpChm266Jf4fuGMAwM7dO6pPP12ef2erVNHYGIBTEtazZyNz/ltJDDvzffv2Hoj/9MwmhrLt7oPuD25uTvX+kUceDmCBxu8eX33lldiOngsXUoXzHmXATGMA7iFDBlXjJ00olbkBAxJP+GfxQdYHHD6cO6HXklc2wXs5d/JpYBDFUhnCZhLH0GV66DnEbOxsKq69ExH5VLrmPX0G+06GgCxiptO9Uxz9PcDT79IjOkmuhwwqvUxkv/49/yyZzzCwgQMSAwCi2UP+OzFp7xhqcujfxVOAHHEAHS29mN2xMQA3E3hHtUwNKJKkf/iQAN/8hx1RbAq7v+Saa6qhQ0x7K1Q6ALlqkB7THdt3ZfIsoJ+NciYZGjZzZvWP//ij6pqrF1WPP/F4ptmKZbW48FPALfGR9zHACo1N1Vu8YQy+nmTFEYNdJF5skSKCuOc73/3DPANAWi891tft9ueNH5/3JDc/+MH/lzHkf/VX/3fV8ParP+lxkQwuIW50mOfOpTGuXNawS4mOrDULnLrK4qoyMB4S3T+lIwZfiVj22NlRNuM6YKijxnoHYdrak0/+NJf6p9/7s6DHWRB6+vSl0YKMvc/IRuj+/WPABPouU7Dj76Ak0KLMCq96YrwZRRfEmGR05IgRZRvwQLt0JGAXYqQ5DRQjvQQQcaieoKRwNhtyqBSB82L40T98LhRU4hY0qKEhIx9j4GfMqBr7+Xs81V0xyoSGE0ZdYnQIuP0qnldSKYiwZI/y45NKqiDdQZnb26s5s+cm4GW00MaUACkWpXn3vXeD/mjkwocVGDkDE39GjBxV9etprL784sv0XdU7Xi70mMFOGRqT3M2eOzdoJXQwVMWBA8PzldAEfW/oiYHYtnVztWfv3oyEZXw43ZqLD0GVEB4/qmHybITUfUO7GCbnSaFRrLxHTRmjeMW5DS2OztQwy9KGSkbLLoTwtUcMT7Am8MBXdpbK7egNFEkQw5CQRT/nfKAfRpenIfL/4P2TNwkzfr5BD6oDWdZ24lg+z/OSN/Ly7jvvVbt37gn1csOGjQlINPKPGjU6C+NaxhUElVGiWFBSTu74yWNBLoLqH9hfDR1ckmufSfHIzB2335VK1Y9/8s95f0bH/ZV9JQcSVHKKUPtRo0cnQcCVVdVxT2RewA6do3tlgV5nnChUS1DBUOqjMXUPWpcgCOp78lQcpqqF+zDZkGPjKPHqnZGeO39aWkZk/Pr06VMzkhiS730XzJsfo2wwAKPGKahI+P/2zjLqHXouUBXs0g1yoOJ75PChJIhQMIgaJIrxrmkpnp2DNaGJs4KUo8W++eZrCapuu+32UH7YB8mdwNP5SaglMHTC++lfK8ZYX0Lp52IT2LIk3J2GVbSWiTZTpwX5dQae1zNxLOSLc4bWQbbIB1tBbjg5xlwgx+6Qo3pKo+80oc1IWmeccab9y52hNdGxH//zP1V79+7PolFnJ5DIssdBg6JHaDDkn03QDH31ksVxDs4JDU7SBKmmb3jXnAJ5dz6qdcAWySpdNs0PhTcN2PrVJpXBAn7XndEZ/61GTesmW3awppzQMYGO4Nvfoc2l92DylJy9P84JjaXmovs7/W8Z8HLjTQmOJJ3eqaZLXn31VQUkG9CUsxKseG/PLRF6/fU30usFxBCkcor+v0wxG57vlmjRF7ba+9B5+sROSeR8Lp63YMagFvY2zbt7dmfiEYqNs9fr8MWXX1TNQ4ZmSAigQuBV2yyfp5IRWuDiq+Mr2SkyKGFWmedH9DCpQpCVw4dLMD9/3oLISXzagEEZs+3Z2H3BnIBApb4sNx0YgErw88bbb+Ru+CyJgv+RDfRZiRH5MXlo66bNsSUSOMCLzeZ0iG6o1LAT+lMkgSJpNFgVPoFCPXhCpRAljC64H2dEB2quPz31fuRe0i2YtXPM3bkz91j7srJ3S59vGWkueQUmodRBlAEl7s0ZJTHuvlBNnz4zMvvppysyCKEMkRmYhEEw6N3ptn6a/gMK+8L0NEuWBd1sdGdndyqIbIfAnd+U0OpdyALp3uE1NQPFM3oW8Q598D2qTvpijCLu16dPAJ7CmGgPtUhfDPspaSPz8xdeFdr47j17ymTM/k35PN/h3pyB5IlPt4MrKH3LqEsDGGAoVkdcNmN6+iBXrfo8dthAE+/Y3l76nZ0vOyOQvXLO3MQzHy1fljjDswtcz55ry6CGmtqe/pBeto1kd9XqVflvEu3WEyfTNK9S73zIlbsV842bMC6VL3GLKlWm4k2aFKC5tCpsChjMt3getFjxjEDUv4slDRcwMZZs+E7yZmgAsIFvYDuBV/SJz2OfgUbn2zvTw7z0+hsjb9ZeeA8gr38X5C5YuCBAlYRD3ADYYZsOHzwY2b7xphsDaPC3dEryqJ8FgFX3gPFTbBk/prKLzULftSMsWrQwjfvsJLlBE+Qv+FyMi9Ct0aE79V5eETkDVrFBI4ePqNYnkTtXLbluSe5SEgqA8B18MTp//wEqGSOTbKH2uyfywp+nH+esZZ+D88+qlfxTdjvZhdSvsKnq5fNdF7pyR2KEAgK2x/5l+Wi//tEvfgIrSv8yyhemAuaJWG74sAnV/v17AuxZkzJnzqzcW3v7udzlHXfekd6cfo2NsfVYKOTgV796NvuazpyVFJWBOvqOxDvuE5UUO8ZiWLEDuy1mM6JarGcyHPvi7ujHqUxRu1Atvloryej0XUl+LG6Wj2BvBIgFds+anVhbXCjGFWNkn5v1JG3nMozH/WEoGaDU8PYrP+mBnsjWbeLu20RRy1JCQRXnK5CLUPc0lKrI+fMp1UED3aBDdyFBJ86152FkjnYGEM5PPvm0Wrt2XZwXxXTAAmKlwP69gZtLk8kpoREOgREn4nMotQBg5y7TcyQq2r2qZLeSAU7HRapeGButLIi3lwaxrq4EygTE5UNwOVwXefGiSRDjgo7UE+Tq3g2/o0oFJbb53u9oFOVoCU72apis0XMxzXIHDx+IwYAk+gMlYeQZkoxmbj2TplHG1WdAIvwMh81o5vsGNKV51PnNmHF5ztbzSLTQUiAaBOyDDz6oDhzc17ssb14+3+/oE+JkmpsGVfv37KuWf/Rx0NmUz3tHgnM6jJp9MmafuzeGwPtDLG64/saMhZSACnYlXgwjmhbaBASsbsZzR3UipgGXM/J5zhaNg/z4cHRHBr5G0SDkjLig0V13dZxPIx9BdQY1AicIgERS3JonXQdlQTWyxLTn0uQwBjGNqydOJagofUQlSGNQyfm+/QdS3pQEW5Kq8RJNhWLWzemMgfsaNWJUZsNruDx0SAB2TTjx59rb8xnul9yW4QaN1dlzxviWHSYZQnChJ0bKewpEIGBk0mSpd955J8gnmWKkBC5496psO3ftiK7gWDMCElvJtfsxotm4TXIg6J02Y1rQKKhuHaRT+j2798XYZtGiZa2NjdWhw0dyFj47aE9nZ28D+LmMl1QSV1Gl++h27hZF74EHHkgSxaHonZsxfXq1bu36VKDmzJ4TY0kurr/5hqB1nKW7YKjIhIAKlSFObdvW6mtP/F5k6p3fvh374tmcl6CWPLz77m8Tk5iMR78l7GgwKgNQY8+hf4Tjgv6rCEEqIURlt5IFZmUWf0HI1wehXbjoqlT9fMeaNauiW2ix0cXu7rIjZPPm2CgBsICVrRL0+gMd9/kCaedHLukub8cs/gAAIABJREFUZNL7ch6qGpKcbVu35T5ULMZPGJdyPEclGRCIon2ggHAUfpYDNrhEVVdSUG8jJy/GowriPffJk8eD4OlpcI/O3lk8/MgjqZKyV85HUufz6dDWLVuT4Gc63wxj8jckYGA3JIy+ix45owkTJ6W53xmapIYqxjdw1tnn0kuLAiQNaR4cm62PwVnowXFvggL3CxQS4HNqGq/LGOEp0Us2xNCLwkO3zFnyWSiV6eFRAdy7L3ch0JMElT63stAOWMC3uDdJHhlT2ddbIQESsKanZMyY2E33I8kWWKg60h/y40zZRD4PrWbq9BlJcKGVdRNw3Qhs0SqdQnMTXLLLZbfZ2DwTQMLzoq8MakarM66/KwG9AIT9BPS9964t4GWaKfmhL+QqAF5fKPaJUkE5eriM2O3dmwX4kQCxKfXmeSj98aNHA2xApNE66h4uSZaxwPyUPh92KHuWmpsToAnC2UTn6l4FjmwL+SHTZXWBIS+YGfzB6NgvttNESHJHbtlHdqXej8M5q6bVe5iKH7YsfFr0XeCPDsX3QfQFvN6L3yj7UbqT6BhIxLermPh9vsx5a1LycwJL6yAMLyIrY8dOSMJJRkoviIXNbUHc+ZyahqmPReXcuyWR6l1OiO2ALmVRMjvc3Tt5FggLiOITsTfIF1vm7PUamVbFRpV9YU25a7bT73lODAx+bNTIMYVSp7EAUHr8eHb3zLri8urKubOzLV4igO4udvIelgSTc/aNfzR1a2DTgDy3aY5AQ4lGFptfuJhg3e/xB2QP0o1OiPYmwAXuiEOaBwwMSEdfBaCAO59N96bNnFYtuW5pNWzo0NgAn6cygonCvmAGAGCAYj5DH7LqxzvvvhPQjb3wXJbYen/2hc75e8Cw5JHM+V2y5fvZN2yf1pOn0+/16GNPxOfUMZ57L3T26dGbNOlfQHfuGzkSQDsXwKAVAwJl7wYcESs2DSoLSe0hc5dkjBxi6qg80xn+x5k1D7Ews0wmI9N8KHn1rPwPCiP7p4qXvYedpb/KZFL/czb07Nol10VWVFjFO2I472x/WpvPmjYtz8i/6J+u+6fYjY3ris8qQ70aEn96Z/dTmAKNWbeCzj6yZWQqjP47ffEOQFN2afq0GamW792zP7TDffsOxLboQ0Vlja8fOSk0MjR1RQwgB8CGTwDc6ks3eVTcz6f26dM3+qlfs3nQ4Kot+wbFwmXZaehqXd3xZ3ffdXdA+P/xox/FtllvIOZhQ4C/igPsVECUs6VyvPjqq7K7SJ+3xP/999/N/dx15z2Jn90dQPwXv/h5+vvEBSr8a1avrl586TfZ+YPdIFkXp69etbJq2Ljm7R7BgKA1C8caepKpchx1oE2pBOKWmUEsSoOd0liZosVg1GXbunQ9ZPDQBH8MDd4jFFA1SHYlIZFtEZqhQy1+nFSa+VBtLtrZUqarcYyZ+qW81zyoOnrkeEm0Os8H2aEEdZmx3lYNOeCMPD8HwcFBGfbuK02pqhAOk3HrPF/QKcvdTMgKkpIdDIX7jf8L1Z41e26MlgqO/8bolGrAyTzn0OHDMm4SasUBO3AJGTSBopWN73bQnMtSME6W82EkBSLOFh3Ge5sBLoDUkC5QIbT46POuXBjjrTqWvoaJuNrGDjYnQJYM4jhCS1pGtqTyoVdHf5SFZbJwzsQsd5U3vURQclZAICRh43AJJz41uoxtxWiFGjx9p2fPOMr20njpTty/f29sKAlqjSZlyEB7e6VHB2Wu7gUoVAULGc/07iG5WPXviyp19lLVR1BZguyLeS8/m+SxW2OeSl6//HtkrneKG8VSyhZcla3Lzfl+vyPwYnx2G93cu4OAsejTpyf0Jo2LKlgMK07y1YuvydkYjWjh1ZtvvBkZxiVXfTx67FR15bwro3xltOzJJBMWuJVhA4PzjqgJpiwJ9PR3lKlIrUFw0TMFaAJJCLyqlwqSiqXki74ImiCyhoJA7CQfc+fOCfoLBBBYjR03OgizgMkZ1rQW1UOVB8aZETIBC61RAMepCe6gJ84MEmpds6ScDJcekY5Uldo7zlazZ82O7AiAIHs1FUiyQw4gtYLMJdcvSUldAqiqRbc4GU7KMAjJMmP5+BNfS2Bgwk2mNWba3ZDe3QojqpUroX6mew1NE6QgzLv6Gc/EWUNx/XvGQg8cFATX+zsH95/9O337BqmHnkveUcU+/nh57s00L3qs2sBGcaK5876NGULiuThB58UhcvZkA5cdXUBQzsFBeTlf9sEUxttuvT1ok7PSBMyZQRjJCGCBfWAbUCI98+ZNW5Ls+AwcY/RJ3GM2yl0KDka2jOi92+LYOTBnwh6xj55B4Ol57CArv1sq6hBuuk/+0TnnXlm2r+t5cjaqERAxAIOEUQDPxkLobAYnfyp6Ek0BS5ps+zZW+/fuqy52S5pL0CfgpIuclmCR3Zs4cXJ0VJP38GGoSeih/YIUC078rNHRnhV9OE586NAEaYIpCdfU3rPN2PLTpyP3goWFC6+KTOnZKtOy1mc0rXN0DvyBgJOdh756NkDBpo2bqqnTpmWMq3+H1Gex4YTxsR1Dhw/P7wk+3D1ZYYf5QlUIPoReohujCpMLFSeyJqBBO9qza2foH5yvINe7ocmhZ8ydXQYB1P1osVmZ/Ad11dfDvpXdYD2NZWu6M1RtZGP4DDJEZsgUR26kqh6KixcMmRiZJFfgxx4D3nz+ps2b43OcGbvgXlU7AQLpF0ERb2uL3rBpKm+e0dns2oWSuS13L1l2R3QWKg8Flmx7R79Dp8QI7qmeVufnybT/lqWXqI12lzQ1VWPHjY8tYv8EaxIw/pE98fPOVg+mOwVe7tq9szrfVQaU1JVXwZp7mTx5Ws5ItQF9jL8dOmR4L5i4NzFOFlyesAZhU84iTdPjxychZif5DX2xb7zxRnbi+DwTaPkL06bQlSV3QCHBGTT+j/7ojzNgQgDPoeqDrCdekQuVPxWEc/pomy2DPhtb65lHtYysrrC3r6Ot2n+g0I0Fv5gX7HBDg4mtx0JZL0FsZ3Vo/8HEP6PHjCr90aNG5Wf69m8q+9lOnkzVUFzHRgqg7TzTZ2H0Pzs5eFBzAmn6y/45W3dI3hoaG5Iw+rN+/dq8k4RZb58KAdDGOHs24fHHn4gs1f0t3ons+u6WlpEBHNnfO+64PbrIx5IXd+d9JGZ1FZl+b9m0LbIzesy4yD0KtdHZ7pi/Ip/el58ZOEjv4pkkKGKji916srCGxgU8UcV0/gmEJ41PtQT4QaczLfFUa+Ta8A+6Z0oXUPjI0YNJEObMmZ3zE5BLasiC+6lBfX8vtlM1YC8kI5J5lT3yDEQHDtTgsGoHSiVddH9lGt+wUOOMnKeXVy0uVe61a76InyFHkra6N1SspcrEBn3wu/erltFjsisKQ0l/slgaY0dPswoLkIBPYKsAfZI6bQASlXra6shRE6uNG9ZWp8+2xm7wAajA4g17xFSJ3ZFJcACDri7rDN6NDe3TaCWCVR8F+MPwKVVpFLyBsZ1A4d/+9q3cnfdlF92hc1JVkzynn+nY8dDzySRQ0fn5HLac700PE2o/oLGqqmeffbqaNn1mWmLkEu7g7bfeSPuFoQYScUwISWTDwV2f9XA++nMYk/PdXYXu0s9yss4oIycBDYJ0+wLCyzhyXFlgpbfHpuhLQWdXNaD/wDQxUpIVKz6L4jEqFo9ZZPjRsg8rIxhGjx6ViSEF9T0boerb2Cd9GAy2Mr1g1LQx1CEcPxQtxliS4yVLCbOgdkqPErbrli5NAERBoF32jeByCwjCS540sVr24e+SjKSuWFXhzxNsyQIH5XMI2KiWMSn7v/+794KeaI6ilByHc0nzc0+ZWOTnZcscLqOCs88ZhNfc3hHHY+43RFeTqiAbpcX8fggj5//uu++mV8T4U4oFkbnQ3RMkUMAHjYXy+i5KR7jjEC9owK6qpn5NUUpUped+/eugeZ3nIYv6mmwMlgSqIJVeI0bS+ygHK6t/5dGvVHffc1fVtx+nW5JaZ1YjlM6K4NdDBRikYYPxUW0P1yw3PPfJCJ83rMDOnAEDogCl+b/QZfwcOZJ9CAT8jHeSDGWGvUWj48qm+2yAV/UbZ5rb8NAyfIZkO8FWe0dQLbKoOqEhzjP7XYETJ6pJder0maE5+G6bfbds3ljNmj0npVFOSyCvxCxJaTtbpqJ8vPzT6nfvv18NGlQmvO0/cCTGjVGF7GzesjHBW+vpE9nDA2nM8rcLVe4aj7+MWh+V4EIgYxSn5ZqoWBw7J+l+IOpocvbL4MdqIrYYTqJjTLH7hrQ5Q1QBQw3uvOvu6KmmZWggvRs5oiVKzukL/qfPmJlhGIIxsqyqVC/sQ4s0XhvSJ9kti/r0gOlJKRVJKLak30jysrup0xDN6JYx4HRXEHDLrbdkl4g/7ptMJUBuHpwpUgLeffv3VcePHY0O00+0MzItieQUBUWcLifxla88lrtkP8gFR86QSRQkbLa7M66CYgntc8/9OsmiBAnQwfip1AiY3OuyDz8sOyw2bIiscbbpYzvV2ju1a2Z1y623pZcNSKA5Fs89NACLGEe2xCjX+yeMsoeCAyrefuvtasbM6Rm0gKoGgXbXt99+e77HBmf3SG7cNUN86MDhBIaFSjYm9o9toMe+U1Db2LehUk1gk8jtwoULYqcE4sb3q7JJ/pwdZJU+cNyhbjX0CZWOowYkXTH7it5dOIWuBUyo9dt9cSYCRL/v+QS2kgkBGodUj9qHmqEn++8Sd0Hp6lWrctbsQh3wmv7InnLMqjQ+X0Dgbrbv2BpdoTtnz54uvZ32YRzYH7qdP2hCAkooLN3j6EpwV0YYqyjSA/rrzJ1l6eEsSyTZAFSR1lMns4+MzPkZiajkBue+vaMt5zl6zNjqXFuhF5flrVtiTxZfdXXu3nmVRnK9LKeTzAtC2Cq9E2Qizb9oTBf00fTNGQr8/GG7hg0ZHmADIsmesscCADaYzHs2uu0ez3Z25N3TFzN8eMCk9KlNmZIewtC3rl2SirS72b9n76Xvco6+v6bkot2oIJAvesTuqBBI9Epw3RO9DJtg+ozSsGz63Jgx1ZYt25Lk+W/kz/2y1Ww8dJ2eem7Alz9QWjrDXpMDiYzAyh0XgOpCknXAAplDt1JphTyrYkOG2ZM6AXRGbKH7ZGPYF7aUbkOYC73wQnoqBXJsMuBUNd9CZYCL8/EH2IHe2Xqq9OaoYLNvktua9m6Yi2T02GG7OUZmGAgAxHhhd8/PNTcPTHLPjpDh9DBjvvTtFypUzVARvAoCne3OPbtDuzE62nnxhYK5yy+bUZ08frTat393aLcon/36GhoDcCr0/1S/JpfKsXtm+2bNKUmhu8uAhbb2VMj8uwmszpAtkJitWrW6GjumJUlD4hV9s8PYkoX578BZCQy/tmPX9tx9DU7qkaHnkH5nRfacPdm0jLEkECcjw86Bv8VA4DMAlfQLsCL2ef6556rjx4/m3QBCKpBsnYoJmbNgUny5evWaxFpsNR/qc/RI1cC3Ox3VUgY7uXugtAmZaITz581PG0ANntx1zz1Z/1GPiMe8kejwyZJQ9HTfIyEKYNh+JuPFR4zEyjC8oTNJh1iALutr8lmpKHd1h55t0AVdp6eAW/bDd+T9ewce+V33aLy0OInuhO2TRexnE8P5u1AqDx7O/UlQgNr1OgU/i54nWZBoOm++DZPHRE2ganTQFNX+RdbYbtVNserWLdtSpTPlF3ArZj14+Hj10XIDaEyQLPuPGhouph/NhFQ66TsxVNyzqttTTz0ZOQNqdZwXd5ZR4WVI1qQUDiS1hQ00vZo0eUKAPclendySN7Eju+IOd+/YWT3y6MPRjf37ABOjAvCwK+wq+eLT0OmcaZgDx04EyNeLw5aoRImjC2CztbrpxpsKfXH/jk96vJgD9Mv9mpqq5iGDE8yY9OMiM2VpoIvuGwF2YOHs9iLIvkCTVzLz3g2+DpgQ+h0bzT9ctiyNmKaI7NmtafjFvCTj/8gjjyTZkOWu37AuvTP33nt/SvHGwL7//u+q++69vwwrOHMmaLfx0sZNGw0tYzMbnCD+1//6X9Lw+Htf+3oSBEqnYiGIk92WUqRen9HVD/7mP+bdBEXGbkKqGSvUMI2AghiI6rGjpRHqww/eD+p52+2l6UkgLuD6cu0X1ZjxZfeFM5CpcoImHnkfhvPqq5f0jsAbGNTc1Ce7hR5/4olUUExDYxAENN6vedCQBDAyYOjVsg8/itDXeyIIf3ecqa2+Tfl7y52SYJ06nSBVMmDG+PKPlkehPRPDnd6nNKpfSImVM3N2jDZltZD1D779+9XY8WOyZ6iunNSl07qiwiHHwFcN1ZiW0TFeAhHPC7FLT0+GAZzK+9U7b/yegCgZ/rBh1ZFDR4ImUmZC6jP12qgsGiMYhPnwkcKRnjix12AVQfffKJdnQ/ng3IcOLaNVJRUMiuAebWy+fRCTp4d3PGL4sPzul2tXRxFV0wT5ziZVtCPH8p3kQCXIhJwzp88GqTl+olAmPS+EzUJPVZV1674I1xRXXnDIGaNUonNxWIJWCWhdBpdo6Q8ANEBgPL8AmOMnn6gukgTL21QS+zRUqYQyxoyts9PACnFXAVHlcOeMqQ3R9JqhUW2gC/YqZQKR7e0d5/NznBYuCMcq0TPRTfIomYQojh03JjzoBK6onHt2J5AUaI4fOzHoG4M3acrEavuOHdVVixfFMTifmuog2VGF8hmoS/a4mKPPgaNR4fIuve76IKzLPvwgVUtGk6NTOnd/EDt6S77psIoB3fOHQfR3kDEVG+AKB85pCzoE55Bi548e4/0FWT6XM0pVduiw3Lt3MUhEAPzyyy+noscBQ+oFXuSWg5NMknt9AgJPju/5536TChh6mJ0V+giz5LBlVHScjf3Rj34U2wGg8f3GyArkQvNpPR19LpOQLDJszOdOnlKoBWhm3ltgRbfoKxsr2EV9JBtGVXsnFRzOW8KusdlZzJihSluCfPTGUAma9Yc19gbIAiZLTk/nnFRuIMkSFaien9XXR9ckGCePH893kXeUJKgw2wVRDQiwf38WF/MNqELkVWADzOHMPvvskwRu7DyEXIKVgRoTJoTOIuET2Nf9DvWz1pS1mn/tmYBPZ861Vt1dF5PwqIhzjJIBSQN5vP++B3L3zpQTJOeSXw3uzpc8njjZ2ttTcHlk0L0IvOiAf3fe2XfVW9kpU5gO96LqpRdMIrd3jypmqSSpeLqXBHSbtuRsPRc7WabMjbmUOPv5db2Db851nQ8AwL9qHq+TEropiJeIWbyrr4bdatJo3NmZzy/JIbp5oZWTbecsIWZnJOtkvvhogduQVGgErarMWzZvvrSCgK5Arj1vGTJQprP6HjLkn+lXTcMOWNlLl+XXJTrk9Z133sq+DmeaaaC93HqMBICJaYUYHZ4LvYX9QUEEutpv5u8uu2xG1XqmtXfy4abQ7emVAOyWm28LoMlmAio8N5mCgDt7iZ7KNv2SaErW3aPYwGoAApFetImTc297jJ/OUvCxSRD5JsAb8PL06ZMZ2EBO0TrJJhvh8/V6oac6U3QwCbTkYu/BA5ExcZA/nllwO33alKplxPAMLUF9tcC9qf/ABPgd9nGNGBlwi/1F2icHns+aAbRcf8gJWnbr6bLCIHStpqbSozAai6Zsj1dRV1k509patZ9ri52iY+wFfadHn6/6LOCyqX5s5ukzZyIjdUJOLx2ooNoQAr6J76EfgJUCmEzJ9x46ojej0Hv5AFVvz0aGZs+eG9uocs4nqwAY/IMNpMIBqOPXAO8SF7Gl5CU9eVfMqgYPGZRAnc0Hzg0fNjSTM+fOmZspl84L+yeLoM+1Rg7JqDHSbCKqnDvi59m8usI1YFBTEhY9Kt6FDgGKnDl7RWYkQKp02as1pEwXC8tJS0cvCOyu2XMxiTthD4EiI0aNiKyV/rSSUNYMFEmYGKett/e4rrZ7jlIx744sXWKN9A7b8Yytp0u1qu7huQBAPlsAS3GL796yeWv19DO/DMMIFYz/eu6F31TLPvogso8af+bMqWri5EnZr1gntxlu0GMQ2KEk0X/3d38XX6GHrKdqqHxXmfY3OD26zl9CxV+yG4DzA4cOpD+XnogJyKOquhxg/9491bYtW6snvvZ4qqtiN2c9bJjBIQYctKUab+jILbfcnGXbbJ82hXoaLz0BALA5+szFi86DL2pYt/KNHkaHk+SQZmqoGjUq2b1eAZUSGaNfsBRI5sUxQ+khJw6fEKdEe0wpr0+yze7OUr4T6EELjJszYpdw21Fi9JvPhAZDOwV8hNAuHcZu1hVXJEjNRvNjJ0MxEbCkjN+/f3Wy1QSyMRkxqyFTmVwQYNO20jMUjhHx9+GrdnalvCWoL5t6h1TLlqnojMyFUqJUr/o0RLmUAgXA2aJ7UrPT2MyoN/ubcpTRmsOCYqr0TJys4VIvzumUx9F0jG+FThJKgQ30leHjDFetXh10SOKUUZopkR4Nl11CZ0usOhP+O0U23eLRR78aY0/JLHYUmFM2AYaAGz0ne1g6u1NF4gwhWVkGuGVrSn6amBksKA2EiPJBQmTZDK+JJ57v29/9djV3/uyqq+t8AvYaJfCslNKf8Crb2tPDBUmpJ9sI1jlSyqmiA00kH/49VcCeMkXG9/j7UydOljLqoOY4E98RY3IRZbJMGfKH4DPeZQx0R36u0ChVIzW+nopB5BTrCXEcOYfMOBjUoPBYuPdlseu69V+EygJZqzfwOrcD+/ZHZjQwoxGgW61euaZ6/713qwHNKjOa0c8kQUK/Meocx3/DhnVp6hUgKunTD9Qdz5ydEBcLHUDQqdSMboNiJPDzM4yR9+FgBC8qAKaO2J/jjPW6cLSqiRzJ5KmTY4xMU2M4vHcWFF7oibOl25yS5zBqWo+IhMZ0GVQEVRr3JTE6eOhQZuv7eduP3ZGk3H2rBggqBEqCavLld30nfYdwQs6HDCvVXtQH8ljGnXaGZgmB0lAoOVI9VUmha4IJDs/h0Hn8YtVXfRwcvz0Z7s/PZBt50OqyfJeD9Sw2w0t0yFNG/Q4YkEoB/Wc3OF73Dm0izxJ6lT1Bj+lIkgc28ONPPo6czp1zZZ6z7VxHEjtOk74IGJy/RAfKJ1hW0bDgVEXRRupt27cEbKknHAnejaeGYELCJPKSOAZ68eJros/oE/6eE3Cv7JQBEM7eFDvySjf9Djllg32uxIINg1xDb5274SESWGc0buz46E/R/fHVyVPH00RdU34Fat63tkP0imNit9E1gTfOT8UJKotf7tyNlt6virB/X2RWMJjplOvXxZb4bhRcAbLnI+cSL7KNrw+VW7Hik2rrVjtqGqK3AlzBBnkW6Jig5w4FDJKnmhbjbGqEb82aL6pTp05U3//+X1QnW49XF7qMoi1JoAoBWfRuegz4DWOSPVud6EhqW0aPipxI6M6eK/QLdE12A7XFmUD8+bmCYh6JLZL8QfVVeuiFZb9DTK8aMao63XqyOnT4YL6LLvMlwIVVn6+Kn4NMssOqIex4Vg50FbskcSJ73X0aQv2Agm7dsrk6eeJ4Pk9A6P09r/Nynz7zaj6vN4AWhLKnfKMJkz6vXqLJbgKlBGelKq5SNDry4/cEJ5gabG3ZeTY2dCw6SFbpV6aE6hXo1y9VUrbCs/t756yyIGABhrLRQDuJDgDCz/hc9lelZMyYcb3Uufbovd+hpxmYsmlTYpETJ08nALxy3pxMKVNRIA8GR6DmuINbb7m9TIs6fDjgh2EsFpPr0x3dMiZBks+UQNW0SQAuKhmbxnZgYTQPHJw727FtS3z6tKlTMggn2+zHm/7YEoqPYFjlyFAhOgDMaFEB27o1w5Mk2wcOHsj5ZULgZtvqy06eUIGSQPapBg8aUA3o37caPmJYerUMP+loK1VF1RZggmerg9y+feybu3BpyAnf4f66L5jCaPXAmcRTWROhb3jSxFTEAG6ewx/UU+dAturWAPrrvy/7+MNq7ZdfxFeINzwHX++OyZykTyBJXo0vtzRdFZ7c8FkYKpJlsrVqzapq2YfvhzZIzlV56LQzIMP8x2uvvVZ2PY0cmVHh6N58srPxfQBqiakR4ahsPgcjR0+y8dahlp3RxjCqujw7yYYE0Cn7ZMqIbxWd4vebqp/+9MfVzh07U91T1VDdIIvsjmc3WIrNBChIWvw3Ni8VmObSd+6zxHphWGQ40rCAs2daVXoNrhkYkNE9sZ1sO9CNvEmWyaLP8fsqHQBQP+9zxZbuxnezNzUA58ycSShi6a1uyPdkLDo6f0OhwGpDKPS8pup8u8mz5wM4+W/Lln3UOwTr8uz24nt/8+LL1ceffJSz8o6trcczeMto58TykqvzXdXZ02eTFC77cFkWWQPRMEX69R+QeJKcGFKiQDB58sRMQ/Memeo4dXK1bv3a2GIyJeHOSPRe6rO4b/uWrWVC3oQJkSNnbYAC24Zh4Lv9vvO2q9PEQeOlVd0N+gBkbNq8MbsAr7nm6uiXCc+WHzc88+QPewQLApm5V86rlixdGvoSh/pl7xhQJSwHaSnU9JnT05TNmHBqDoaAmHT1/vvvZcZ8uOaN/RKkffLxJ2U6QquMF61oZNBty9XS2DukOYkQw2JqUD1iURCiYXvpdTck8XJxP//ZUwl+v/nNb1VXzLo8y4dwCQUnccaTizO2tAxNRJMiRz1nTuHVl8lkB6p333snbLW//Dd/mUBaNcSzmwKRZV29u2wOHj5UbVy/IWPrrrlmSQ5f0gERUEW49777M85QgNfWcS4I5K+efa66/fZbqm9+6/djNCQYEiEBn0lq3t+XQ7EJsYTqmWd/mYTEiGUXBOVj/DnZF154LsnP8OGjqm9845tBRUytE5CWhYgqR2/FcP/FX/5llKT7PC4rgS19RBCnj5YvD2qmYXn8xAnpQxHQQjlefuXFnAd0hGFesWJFNXLUiOru++5OAHv14quTUDG2UCZNsf44Nwbe5wz/s+osAAAgAElEQVQaoCJStvpC82qaW5++fcrwiIby/9B+zhgF0UK1LEIcPrLqwLPupWnUyAUUIRRK3P7e8YmUqe4DoriMgESB8YM0cHAMtsDBs9B+51x4skeqAfqULrss/+1Idl009hrUEgAJoqB/ArQJ48ZVq1auqk6dOp0m5+3bdlQvvPB8deqUPUGqUgcjl+QN0iiYFqxrYCfzEl4yoBpBWC90XUj1L3Pjp0/L1Dwz4Mlk6I1JxC6kEVYgJhGg9G3nUCWaU/Hj0JwP7qr/l2AL7DyLs7FHJ83yyj8SnN6R8eQAEDFxEoRyXJwQOpk7EcSU4Rkng1wBDCAo6Dh+/9Sp49W999ybAMV5m9bD6aFECl4F8KqqAwYOyueihFhUq7ojIHCuQekPHSjUJI2cZ870LkFsS0LIIXiHLH6bNSdVgp/+9CcJeAStZaDAlPRm0FnnwQDi8vt7CLmACPXD+QoiJfGCMpQpumTJ73333RcUn4PgaAzBoJN+1z4G5+47JS8ofvfcdX9sg7/Xv0YOJVQCHz8n4cgghQULc+avv/ZatWnzhjja9Mf0vjvkrB4/rIkSui5gJWdoWs5DpTy7zLq7q6XX35CxtCgaMy/Tyzgk7ws8EdShS/g85+09LExeev31QSk5AzQEjtMzAjckRAJIMnTPPXenagbNDdDRyzUvdIv+mViDPqkpGIUjzax796bSxclmJHzTgPgM94C2QWcEFpIASFvp81HdLZN/Pl/5eWTWe/7Bt7+TpHHX7h3ZUA+FA5hA7oK+NTRUm7dsimOzL4E9ETzUPVh0gK2S3Gvellixhba5O0uJO+fPBowbPyEN2fTUeG2BtICE3NYJpWEy5H3lylXV4SN6yaZXs2fNqtauW5dKcxDhM6cT5LNH/h9tDpjGJ0CjX3315egBMG1EpoSND/XEO3DmAmhnJviFvqe/69y5yC8bSF7rKgybLnmZPX9+tWvHjiwtZWfJnDP3B3hEDuh+2Xl3MdMrz3e0J/ly72TDBDCJDt0iX/wD+5JgN5XdjpwJux5aTp8+kU2VU4kdujr9Venlw9hH1RJAiQmCgDgVNcEkWUiA1wt4AvckhGwvoPLw4QOX+jLZdM38esTIBD9EdlVm6SomAmAFsOkufQ5d4DzIjX0jzvWWW2/N50s0x42dkCmGkii6qupsqhbAxz+HGqSa0nAxfVsl0WzJGalyFQClf+y05KJl1IgMNrI3ELjgmdlGze4C7f79GqNjfCYfbdcUfd+xa2eQdKwMcquCIjhbt2FTkmMJgWcEBJex44OqC92dAW3JaXqpjh5PxRiFH/1TPEQ/2IDTp06VPqpRI0PtJAvkLCDoxSrJl0lhaGrACom6wS7Zf9LI3myvjh05WpIVrQp2Ys1f0Lsn6ky1cnVZUHvzLbdmwIj7kXC4az4kVcrRo0OLBlr4Z7JmATDdu+/++9MiEArqju3Vnr27EgsCQ9gWSW/xyceTpAJBVFTGjC7xkr8bO358zlocAfzx8z6rAAzz8rtAGwuosQPc5enWU7FfBUDVy1329znT0ePGxO80Nw8JjXD5R8tK0D1rdqoR4kNVZYMISh942cVGt/i8GlQtsUzpm+M7JC0J8HsnZqpo6bvOPq3OztiPLBbt1y9/TwZ9Hjo7uyJpliRk8IQeUT+nAtSnsTp9qjVVNjrlHdIKEKpeoTLWu+/0640eOzp/J+kjV/wFEAVlbcf2nbFFEvpnnv5lPuerjz+RMyOL+/Yeqd56+81q4KABAW31zc+bPze9qv6EktnQp9qza2/k/PXX3PPA0OCuWWK58+jQqMV0kmPDigwRoDt8aAoZo0cloaPvzhAQAgDlV9hhMf0Xq1ZVr772UiahilGuvHJOdMdnkD8smUce/WrsjzPEgjEEYmDTwOqGG2/Kfdqlea69LSC1HnN6YwhDw2fLXuiRHeG+SzaymMngAaMho4jNQcspOfRv0pRJKdWhDeFLmp4g8Ni3d38CkssuvyxNVebib9u+PYuvGDQKJyFoHurB92evy3e+84f5ToGhwFwJHyrkklzyis9WxJkcOXo0BgFqoJeAU+vTt6EaP7EsW1Idwum747a7qyXXLgmn8Qc/+M8RBA4RiszwMwjGV/7850+lyfU//If/NweNoucCDhzcH2TXOFCXa4rKm2+8UV1z7dIYDkZKlui8ZKASM4hLPYKSQAv4XAQFFRxbkPbkk08FfUXRW3rddQkGBFuUQwD18ksvVWvWrKyuWnhV9eADD+dM9+zelc/FFYbqEUyIrkQH95/xcXaCU8+O4nP//fcnOPaeY1COmsvCKogE+tp7776XQA1qsXTpjTGsxiULRl988cXcMaGTIG7YuD5Bxu133J53MbxAO40gWlDZ2dVReKsNBWHQFKhXwXeeOnUmVBUojoZEVERCn9GkY9HhqhhddEDDIfRtcTScT+Fsm0nfFrmBOKE7cHYSST0wkgQ9Oc6OUedQGThUIwbBEjWKgH4h0FK+z7SXXbvCwa9RfQEKY6ScqrHNn7vvvje0nIEDyX1nDMHzzz+XBHpUy+j0Tx09fDpG3sjaupx9YP+eavacK2MoMjmoq/D2BTyhd6BkDBmc33npxReqRYuXhGYieAmdoXe/gkCPQxN0QUr10pjk4m5sDOZsBAV+jrHPDpczHdVlMyblPdHrBK/kDaIq6Pce6A7Opg5mJJwMB1qAu3A+HCvDUi8Zk8yjAqxb92USEHP1GUeBq8DQ3Xh+BualF1+qlt5wc5xyWT62NHusdu40BGJXEhcGTwWHTP/rf/396tlnn80zPfzww7lfpW5yIFh86KGHUznB7V+69PrYG7pG1oEb7tA5+74//uPvhY715huv5w6eeOKJVIzoi3cToGfDPHuy+JoM1SC3K1eVqgdqKflVcSK/5BbVUsC1cMFV1ZP/8i/RWUGWwBJCx1kIBtgKwYYzVvZ/95138twWRnL2s+bMCQXTefsuCbAkJNWFXTsziaeeqFZXo/Sj+Ls333wj98f2AZP69xsQ7rqzsoOGM9i8dVN1+NDBOGeUAZUCdkjQI3AGKGlOpWMCxV//6tn8rkQ0TeJfrIlzKLuD9uU9nXfk/OjR6qH7H8pdrl23PsMUVLfIosBWgKza7zyydLb3jpw920V3br755iymhdoC1Jyfd6G70PGxY1sy6UegavocuZo9e14oVBzoHbffUX36yYoMr7BFXgAh2FLJcO7O58CBwixwX0AFQTo/JskVyJYll2WBrr5HwT39oAtlm/v5/LMKoj42CyDZFxU+aLwgR5CFciqhczfupKY8um9JFOQQYm94jF4/f4z0RRsmV3yL53H3noG++l7BQ9E1u7Da47cM5Ji/aHG1ZdOmfJZAvfTy7ci78hGcv99h61CvUbayK6Z3yhjGgACbPqtosK3s+FtvvhlZtMsp9KZQL0sPLp1hp/0u8AVQ2NNQBY01FMXvARvpnyTj5z/7WXy29/FeOP16P9ivNavW5OwwOfSUblj3ZahRQIUaha97Pwvt5GT+G9R95covqzvuuDnn5TvRv/Dx+SU9PBBwVNcbb7gp78uX6mekX+vW203WnN9FyVKto690BChBb9hO/+NDyYcqmmqQavjGjZtiV9F9A5i1t4diw7b7e3RmvlPyN2PmtJx5VmI0NwdUQTODMAMLNqxflx5Q+2MsjCV/e/buKxX4+J/zARVNmvrq44/nMzas35C4BOgqsGdTLA1FZZZMe+5PV6wolZ7GvhlQQdfQzN0FP1zT/IEUqNB6qPUqqGiy8WwTP17urVTuio8vazL8+ea3vhU9E59s3LQpIAxbIpGu/8ybOzsyKPFlg9lByZnEdtyECam8AVWArRgEnt+Z28W18rMVsbPuivxJtuig+Ibs7duzL4vOATUBC4x4bm9PtQDN0vQ9E0H5FrEJwEYvnjvmTwHbYtGmgQPTjoFCqkJvhx1w11RNoEOGmyxaFPn1/IZSWOJaBkEdS8sAABVggJnE5xlKY7CWpNPEP1M6Jb1sBj0rMnYi8jf/ynmRn+XLlwe4ZIfZEnrEd6L+0WlVjkwynQsIOZ+BI5gE3p3NFROx02TEZ2cMfXNzNWx479CtqicgWao6F9G39Gr3r7Zvd+cj40/ef++9gOninC1bN2c1QVdnvwzCMBGN3MybN7e6dsk1oa2TJ0AygObwoaMpPui5JyfnznakR1bs9fnnK2Kfrr3m2iRI9MTdb96yofrud/8olTt3hwFDp8q6gMJkclcPPvRQ4pwnn/xx/Ntjjz2e6q8Y8elf/jK+WY+lfl4gYuvxk9Xf/u0PI3O33HJbbK/cQ0zws6d+Ub3wm5erP/3T71Tf//73A4o0HNm3ukfgUhsch6j05SHqcum53kZRyYiJJzJK6BTB8HNl6EAV44P75+8NHCioWnemf+GXD4F0TZ4WJHj5Jx9nXr5N5f37lw3BSk4Zm2lUdUNDMrYJEyfncqGDGQd5sTQz2vCtWd58b9+v2Xza5OmpxuARmrripSdPmlwmS52HmFxWNfTtGyPCsYwaVZYTNjaW5UqyXu8oOKbsDKjypD4jtBmIFmQUosM5+Bm/n+b5UMdmRAAgA569XlDGePsZdBVJmM+kRJAFxtl0kGXLllXjx45Nr0Ias3btKjPcR4/JPRThOBr6E3QpBn3d2kuL1UwModQoOYMlXMeOBunk8N3DR8s/qt757W/TnMag3HHnnWk6Hd2iv6U9XOg33nw9ykEROW4K/a/+/Pu96IwFkQODIjFGhw4dCLJvYo3gdOvWbUG5Fi/C795SrUoz4eXVFVdcFuRFwFqaya/OGbsDlC5lb8/BQGgkJfgSDT0Ka78so7FtlPe7KIgoOErxFF9glgl0EyaG+lKm+e3KtCdOyX+DFLmT9P8MHlSdPNUaJVRyR+/5aPnH1dLrlgZlyvShPn2DtAclDC2nM9QpCfOYseNTyXz15d/mOYOGNfTJz1JqSKjzhiZxIooqzgwqxGEJThgt8jBnrkkmfasPP/xdjCGaovvjBDhGvXCaJN2nYAu4QMGhcUGqbVQebOldaV6GoqIF+H4osVLv/0ZnS2+QoMaZoaOZmJJlb2fPxvk5b06THqoWsANZJjZqZIz4y6++VY0fN6qaMW1KdJNMlkBvaH4WkPHF2g3VhPEqHMOrwUOMYLZ5u/SV6SeDonOKt912R55fkEdHy14lI2W/yJ3Uuzq+/e3vBt3i2Ddv0sQ/IbIMiTZ6UgMiB13vyaEPK1aszISfBx98MPfPkKs+uRvnxqFyhG+/9Wb0i076e3ZMgA5p0ixeI81/8sf/Kj/7We/YV82Rghnvb6CKJAZaypBfd+21CezJskpDKHBz51Zn29qif/Qa6kanOQU2EcddguKd2EXovqqUwM39pdH1wIGqb0Pfau3a9aFvuDfvg0O+4rNPIm+WTqLxfPC736WiJkjy/QJ5yYP3On7iZPXx8o9CyfjGN78Vp4iK5j7ZUaABnSMnx46VitCCeQuqx7/6RHT8mWeernbu2JWBDEaaqvzTK7ImAXeG9XJPwWjZxF0GLXDSZZHcsOiL5+BI5y+YV82cWfrmyOG115ZqtoqJCi3Z/917v0sCJrgcP670aTofY6DZfjILLANsODOJDvnKqOeqIWdL5gEiEibPyf6TW+8ouBcEX7f0+gReekU14EJE635EekMOJVbOhwNGlXDG5M9OG7oAdBNw6kVFaxTg8V3QbPRX0/5U06HVqDqSJvvWJIaCDMErGSAf99x7XxDJVHCPHC1g3IED0UnVYqCX4MXPAuEkCxIQ9gDbAqgg2LPHaf6VCyID7kBwUAZfFN30PqpIEhI+VoWGTO3eaZTwyWp0ho2cSS9T+ihaWhIgAuD0lHp2VTfvQpdiEwYNDt1F/4ukx/Lpxj49obVEPo0d7921Qx78Xvbf7cco+KT3WTX4l8bqGTMvT2DJB9A5/THOUqWKfgugJffAFD7OcmL0MTqnKh0bMXx49MfgCkmn4BjNy1CVsAM6uxOkvfXm22XK7PnOMlRGD+KkSQHYjCp3huRm5aoVsTNHjh6K7fI7KMYGDE2YMCnJ/4cfLst7sVuADUnTXXfdm+qahCnb4rtMUR0fP0du0fXcKVkglwBew18kT+5Q/CFx37mzbJbXSxMgbI0l1qVfy+/xJyhg4h7AqWfWuC0ucFcSdD93+WVXxKd/vnJlADzgBRujKqaxn+5a9CxhoVNGT5Mhv3Ps6KEkVu6cLqBCsdPutrPbYsoyvZC+mTTKtgE+AMBHD6sqNUXmyL7nlLxL3Iwnpztjx02KDpbBQqhn1mh0VidOHov9oysYAarZO7dvjW9VNWKHvZtzwcgAkNJhdlJ/h4RZ/CiGyWS6sWV6IwDmzOlTeRbDStyDWKoGKMQtQBC+F3h0cP/+6Br9p0PiKJUKyaDJcNgaw4YMCcALVAp9esrUBN/0wB++JFNgG/oUO3fZZfETkmQKINmsF7EDR8m6WOu3b7+ds1uydEnuVTXX+5HbXTtNcRtajR8/KX2mq1etSZXYYA096Wzb+g3ix63Vxo27sxhebxI78gff/lYmzlm/AtzL5NrWM9XqVV9UTz31VHS99eSZJKDsyJ49O0PFQ7UjB/W4fdTrjvNtATdU+siOBFY/lcS4BqX4Mn93ww3X5zyAUOh2dKGmGdOTyVOmVtOmTo8sLpq/sPrJT34cX/3oY48lpvXdbCXWFRv2J3/yp9X8efOqhj6NVcPOTR/2OGTleIJUJiCYLy9Io9RtmR8v8OrbvywfLM1uDcnua/5gKDB9+1Y9FwpPUJNSaEMXqyg7x2bq1fxFV1WdnReq37z0YgJ2XE4oiv4UpTOlvX59GoMacyYOGT/TYjDjAAW1FGxEy4gkKJ4PdUUgeWj/oTjuy3tL94wbJYVkMKQy76aBmshHVjt2bq/+f6buw0nP60oP/G00QgNo5JwjCZIgwUyRAHMWSYlKVE7j9Whm5LXLLtu7tX/A7tZulWvXM87yeCWPwkgUKSZJpJgDCIIBmUTOOYdGo7uBDlu/5/aL8VeFAtD9fe/3vveee85z0nMefuSheMWHjxwMMBYBTdN7Z2cUkcgjxf7xx5/EIWlAFtBLqBMpKgNRDGnoHYyEqMNkZBxybHF1EGBnZZEYPjyeuk1moKW7raUDpfQAqPTduwcnQ1Nq3meKPXDnOd1HhkJ1XojDIHIJHLsmB2jOvDrlmqDw7O2TdDiFs2P7zoANUVoAi6Kh9LyQJwBbvHjOj9IN0XFGZd16AyJHhSqQcokT19JSSxl6e0OJLNtz0423xjBt3rw1BtkB7++/lL6QmtGZFgNPbjgNDrTMwOnTZ6NQlPJQKko0Tp46lfeZt+GVJu0htTGRjIrCk1kK1rqIyAHNzVCtJt3r/16ciZbWIZEF62TuiV6BOK3nL8SgcGZlYjg8Ik3NbKCf/eynceZkD155+Y0YKY4gR8g9qDvu6r6YZ1TTnf6zqZNjqK2V2mKsQ5Rp5iaNGR+FBtxpsORckxOGy344b6gTZXdkKjwDBcfgit5RUNaO/Hj/b59+OkPVfC8DD4wzsFLn5JkyBwDdH9kgmwySsh1r7Ox6Aa3+b01EyBOEsH5DSgwUxXB8MJNFWdaJ6iWkIceOV6YmzfneyynQ0zZkqHr0rvQmMdSyx8ClPQvhxLSamQV4yDBjJ6v8ox/9Rc78hg1r8zOfY0BE85reC3XnAA+HhePg+RkdPVeirBxsZ4eOcW6tASeE02/CuTVsjJmMkfeRaTIcFq3pswM2lRroc1Bi5Wx4aI68ayq9SHbDcFQkEjNnDGaID6Vnxhp9uvmzrK37kqkAesgbxz0zMtoMmDwaJU8mgTPlXaKgMiF0DVIUf8iCgA4nSvkuffvxx6sjZyJjdA0ZYTysk3INf7v/a665towYUenZw5LUg0ykzgiyFqhH7bt9cq76e/vjUHDKn3vuuURZzfCRoewf6I3htB5kWIZbJobjTodVkHEmMk+nTJ40JTKPiEWGxBBiZ5tsWD+lfs6fP/SEMktri/nOuWC0AGaOvKgv4o/pg1TbSq2BBN91662YnPoHmbtakj1gMJXimKwd2trO89HhdCHZq0Qo7Tmb1ts17lh+R/lw9eoESwS6UuZhyOzcedkj69mw6MmCiTq6B9/tVctJu+KU6vth04BmEdC5c+Ylc+2scb4E5pwDzrmf2Xf17/ay9jRWKlz3x24Cd5xgziAHzJnmBAiELblqSZxM54FOlTED4kN0Mn583usckHeOjj0SAODoWCvOGj07ftzEMnfu7NLS2hryHwORraP3Al/0+ORJEweDFe25rnPtmjNnzCrtowXeziRTd889d5VtWz+LM2CtReHNdgIslTTSyUATPeiMuw4nY9r0mXEYyC9HBqbgnOirlWH0O/LvO2up4oyKFc6ei4ywLXHwNKuPH58z3dvbE4KWMeMEPcanBxdDlNJbeMT8OT+/+pqrkxEVjKGPBAjYtBBO9CjRNidqTuiIV72/KiXAzj9n2HnmgCnrFHW3nwJmgl6Ilsid7Kumf/YDra7f1Uz9qew5R7SWK+n9GpfgsmoN50Sm7tNPN0de2HL7/eGHqxIopn8ZO/cN/JEjBBnWgw0kS/Skz9DhSq+t4cqV76ZXiaME13Au6Fw6kb1UcQEz6NuQGSCnmzauy98J4s6cmb9lXWUy9x88UJ2gcXqPZsfm0BEcdA7J9q3bk72ip/RbKFGrvW5d6RFi7/r6W8qo0WPSVqB8WU/3/Plz44DXwO/UZEY5iUPDitYRzEF/uC/nz7mYOm1mZS8bPz5lkYJuzgXdzzY+/PAj2Sef6bpwPoFKOhGoVwbFhgq6WU+2Aa6UgTh/7lzOJGfTGVceLzOjnI+8yA4hFvDvpsewq+dieuHaRgxPFlO5ONkXAKaT9anSN3RJRgS0j86+pFKkT3/s1Og52E8Av32sZn19Q5cGmXTNt8SE3F+O6M0x4+jVN6IPOPgr7rqzOvD9/en7/S8/+Wn2f/yEscG8X/nal2KnLl7EMAnzI1DaXp757TNl1fsfxBagbQ+r7IULuR/BZ05MWJEPHRrMkCvPa0ugS1UV+SADKb1esDDOCYyuwkOVxh3Lb0s1gQDSCy89X+bMnlvuf+DBMn/evFQLrF71Qfnow4/j1D780MNJBpw6eabsP7A3rKwwmJ4teokTu/mzLeX9le+Ue+55oLTs2/7+QMOixlNl9SgVC0thy+5Ii1Ommr9E6JqmqJQwhAqzKnaAHUBM/eJFbBLDE115+623k7FoR/t8x4pE7J59/rk0blvIFSvuyGHiQZ/rOFsG+voT8RGNobDQ5n7u9hVl/bo6n0ZZyBgR/JPHMzlXlIAS8N2yKZrk3BdwX5uY1UH2JirWmkmxvWFVunrpVQH/OPUZI6Df56QSCSJDL20p1ez6lI6oIkVvg+vsDUOURmfNPlj9QSJKUqL+L4LCq09da2lJutP/RcCUdom6KpPxb84RJhTfQwm6dsOwxIBs3LAxmRYRIfXewK0IAHBLmTuwf//rX0Zh/+ivfpz0cdh6uroDmjSJqSV+7dXXE32lwDiIQD1h17xtXsirr/0p1zLfQAqfcfirv/qryIKGPlmwKPGzZ6Og/oEJ6Xz6cEz+VraIWx2RgegmR5kcidJ4/jRidlfqVLInijqkpTWRkIDIMpBnSiYrfSGVZYSsVFCuGbOywXk1jg0F5H0MBBnlmKWBdnDejqZUdcsydYzvO+++U+65+568FxhmeGT1KhPK8PLAfQ/lWRk2ZVVqvZUaffLRmkSkOMEMoGiLvT116kyUk/Q5B+IBswPGjs16VkCByKI9BkUqGbBKJGZQhqyPlDUwQfEsWrwkGRAlKSJt5IlBEDWjvGU5Unp17XUZxKm0wdpSJs6J7FvTNMlwyZz5LpGyOIaDczMwSlmnhsDBOjmPtf/pYh0y2D4qvQtj29tTwkDxcGwj021t5T/9p/9Ypk6flUwuY0056YFSXkJptrePylkjk8CEKLtImPIZoLHpu/JsTbkJ48PpeP753wXkZYbNyJGRC0oTcPM8ggoAAHbH++9/MAYD7a/7VE5LLmUsOPEyZsoqOEf2gjHl/L3zTp0LAWRxTjw7EIE4BfhSMst41tkZx1IKwphJr3MsZRaw/Wz+zGyhEclkJcgyoQ6InTVnThQ60OJZRRirk6823HlBLLApBki03JqSRxE2hgNoRrbB6HoeQBMQtz7km0wJDGUA42AfFxCplBaLlGd1XhGi2FM9SAyFUiiGiuGhc0TIXE/2w2d27dgZh9igS8bEswKBgkxsxYiRZo+1JYslSKMckgwCS6E8Pniw9vQlKj4nf371q1/mO+69997ofKQezonnQp/vPJFzgQx2g8HjGNRMx/405lsvDqSgB+eYwyhQ4DruQ9DJflo7Z88z6JNiC5TRATKcAkY4pCkXzcDCYEk/78q5keFz5pw/e1TZ8U7GgabnfafoIqDUzHxxdnbuqEEQMoTkw6Rv90D+kFwAnIB+Br7u2R2CGvdhXQ3x6+zoKPfce1/69xYuWFT7kwYHmsrQOU90t/3irLBtysU++mh11oUTVBu9d5bDhw8GRJ/vuBB5dsa9nHd6zz7QuWQSWyU9T0b1BKGRnT1nVpkyfUoyg5ziei+VHY98O5Nk0ZDcWm68N2Bn1oxZZdLEKWX7jh0ZbPjY458va9d8lEnnAnCencPi2WWlfT/HwDrce999ofP3XSj97UFYAFtb4yiyf3Qd5xhyp58D4pWnJZt+KgESdMTsqawge0z/ur4sIgfWkG/nc6BvIEE1Waj0sOzem6yMLLeAVkoFx9eZeGjDAVr3rZdAab+G6Tr5HSPj+cEyudrb4TvZSPaWHnWPbB7didzg4KEDGaehnNZn6SfPy1nyzCLbXshGMMMB1WQa2ANiBYY9m4w9djP3LDhn/xCjkEPOhrMiywXLKa/UHmA+EoxEluGPhipb1kq1heoBTgn9JfsLI7i/VL90dKQq4rXYxbBAruYAACAASURBVAPRg/ahMrydKB+sXlWOHj+azAj75DOqE+bNnRc96gyRi+4LXYMsmsZAyDANyfrqy7BvI0e155xxBkKZPEIZOEa97mQd2JKJk8bHMZs0fmJkus53rKRDWhrMRBpprtuU6WEotV6yQuS0EmqVctPNt0SXRMb6ewO2nfmGic95IWuqKvJ5ZAXjJ5SuTjMb+4PvrD3sySbVFgzMrkPiDMmak1eBstP6Y8e0X+5p9n42rcHVZIROtUbN2WRTmt4g+kqQRsbs2NHDwVhhWisDcbI4R/rDzK3ct+9AsM5f/7//NsEpmWaz+GR9lEzSv//X//1volthDTZl1uyaSSGXMIpg+QcfrC4vvvBS2OrALnMBMVwqZ9WXox+G7eIIWifZI1jKrCd4OTOQJk3K2jjXMLsEARlPBvPQ/jJx0tjy+GOPJaNOR7NlbLHPC9gKQKk0+tf/6n/NmtJnCFZWf7CqPPu7ZyNbMAM9zg949dXXygsvPJs2jZZj+9cMiFZaaKlhIP8fmrxleMxLqX0Yvf21MdFG2wwb3GRy/J3swcXqZCj3olMv9vSmP4QB1Rez/K67Q1zw7HPPhvCAMIlM3nXXnbV2Hiju7Yvg+C5RBAux+IorY5Ckc00HxyajsVZdKS8du8qwIUMDmniJlLHsg+s44IwpIz98hFKDYyEDMInYYgElTcoMcGW09FiIIlMYBr0R0DrkdEFcOsoIEACoGpYwERtADRhphvp5nw3nbabs68jRpCwBDVPQgT+AwHXNMtKE5h6soQMok8RBoXDTq9BRh07KUmkgBzg5RkgNXvnTyzm43/j2twNKKR3RHwdMVB7oxO5kovWE8ZPqROg5c1Km4SD7XtFr4O6STInBVRs3lq9+9avpk5k4GcAZkkNB6btfTgpwzgmh0BuKXEOlCPXAQM3IiTw38mJf/Y5hrE3MGHLQN3ckmiMr0wyEc9g5HaKYZFTWpsqcqEWNZgNGlJQXZajemqAn5Y1uc9jQwRkMhopW+ljfrecHYKDcADLDrygbIFxU+d67708UiAyR1UysThPervL2O2/H+WDMgRhOz8RJwPWFNFLLZiy/Y3ml5Dx+vFJdd1/IYUdTPmXajMiBc+U9zhO5JWeUpLMkEk9mKHrgCXUqQ4NByn0CwhQ5NjXPyDiTZ4DZi7K0J2EqGTcuxlgkTZ2wPX/t9dficIaxx4DTwWiyqBglQzEePXo41x05emTZuWtHuSjaNAk7E9rH0bmO9UsmsG1UnClyxcnU8wY0MkrkmSGvjsjEMAuJiNtPfQA33nBToo2ApPeheHe+vvzlr4SCmkKsTDYnoqdELQGjpj8L05FsrJp9Z4K8iVhyCMkIgKMumuFV4gWg5v9or2fNinGmVyj2hiFQZPWPf/xj1s7+0i32134LhIgKU8oMnqjlpMF+PWBTZoNw00MiTEuvuzYRSWfdczD+znydND0kGR7GgRxYI3//3d/9LBFShkEU1rUyHHX06KwBAMJpaVgFRTtFlulRTbbp/9i7LwYSGF20cHEIIf70p5fLE1/4YkBgw0wGpHCE6DxOpSixEpB9u/fUfoDh1S44a4JggIJgE6Yo1/cssmeeh2w6Y0pEOfLOMh3NUSDXniVMfm0VaDsX+uTIq6wpwM8RUB4j+qqcF9AU1BKMcZ+ih3VmSF+izXSX33FogVd6Q4DJ85B57H10M/mUDbXWbAmHwLV8N/nnPDgnzkRIOwyK1pAeYpOqwxoHlk703vQDbtua9fJdoVNftCgZOeeeLhGQojPpAgEGQJ3TpWGbfskwRhPRP/ssIJf9eObZZ+I4yr5Yr1qKe+ayDVDZwHHkVPrMvv17B0u0F+Xe6ViBQwBbhFemEV0tR8k9AEAJYA6CM/qNrkif7ujRKS8RTe652F16zam5cknOG0DD+RN951iSHY57LVlvjZzo35T5swcb1m8st99+Wzl0cH+yFmFNPX0698J26D/i+JBVjgFQ7hqeV5mVZ8POx/FVgrhnz74MtJ01e0YCBdbaM3JcgVeRXFFx5UX2hw337OwmcGUshYzB8ZPHUhJ8obNGobF1hur24KE8P6cqZBQjlR/rS+zM/QtOkjV6gj5aclXFJp5VgK7OyhnIGfac7omNMwpj/YYNWTfP7FxjPKWr3Jd9JIt0IyDrVdnZupOR4+zY033792Uv9AA5e2w2e88uc0C9lDj5fvdqbeJIIjwZrdx5eJr4yeWqD97PPbofPxfgck16gbNYS77bL+M+68G50hNMp/7umaezZw8NBqWM+WBLOekHDx9MqbqSaiXJGLHIl55ITvje3XvjoNeSyu5kuCuLakuegzzSnWxkxgBMnpiAmYxo7eVbEqfVWZERnTxxYnXkWivxkT9sqsqNrTt2hsDhS09+JfpBiZcAb4I1g6Qqvjf9tH2Xgmv8TvCxKY+1hpX1VVasjgJo1dc6bnzOhFedz1MHJ3ux3Uq6+oKJVZN0l+6LF9Mb+z8SG3hGmRJ42LOxi56zwTjWpaGLZ6u9l01mK3u6L9Tg7CDTmn4amWCOyKVLA2XlyvfL//Nv/k1wg7JAmWUBstjIzs6yctX7ue+HHnowo0VkumAAGMZaCfAamr5unWBCSa/ctGkzy6mTp1P++eSTT8ZpV1pLXmQ9jVWBEzhfdCaZT4ne2LHRTeSbbhFgg2kkL4aPGJL+e/icE+7MODvksGnBEND4xje/Vc6fQXp0tlx9zdKsvYHJ9oZ9F+wQsOF3CPTosW/Zs23lwEsvvBDDrNY8NJ6D5S2UP0/UYXSRvoHK+e0FIIUNa1gFf1VAOCi1r0Vk1wM6jIyvHporrryq3PPAA+XggcPlpT/8fjDSpla/I5FUk24BVkK0c9u2KHGlDhRIRwc65cp7z2kB9JWCyRRQ+FL4Btgx8AwqJUdZqZ0FlGbPnpu0qVQ4cMIArl37cQDTIvMlBhnDGKP0w5w8EdBpIzQ4A2UcBI6Hg0lgpTptnGspO1FGIY3KmWHEXBMrhNIAaTrgBNABSilzkXU1nJTrNUuvKUNb/uGQMyScj0R0M4wKb/+jOQAcrjCJTJkSA90AfMNVMcj0ysKNHx/wEcaOKOmuOIcinUrUpOtFs1vKQO1PaRkSgIrBQuR27bq15YabbgqABfQef/zzYdESJaOEgBQ1wJwdGRdGCRiEViujSs2mGbLGeSZ4DWsXoaUMZGsIsZIN/7dOjK7v854Y9bPnEhGufUrmItTBpSmrAZJM6x0yJAe3OugXcwDCfNLXFxkFumsGo7N0mSMwdlw+Y9/iUPXUyD3F+j9OaqYoMA66R9cEihinY8dOJvK88r338v3WVgpauYaZEJmZsG9fnMzJEyfljFgYCoxBP3BwXxmVTFBvohUNowygTlHYO8BbNIeM2WvgyXrnrA0bGoPq+WWiDh09UWZNnxwQ4uwAkq5pTYGwWjc7PQ4cOb3zrrtyrZoar9TDIZQYLP9gzBpgdeDA3vKjv/jL0nH+XMpJerq6YqiUIihtsO+1JGppmTl7zuXBh5wH6XfnKCnmU3rhWsuTX/py6pOBWFFiKXtGftpUUaThiU5TdOpsyZnsCzBEF3gmjp1p0JxhssnIAcUyQ5511ky9KW31WQebnq0J+UDxbB0AXWvTsB+JZFGQ1pPBxKrGyFgrARR7oqyCLsh7Dh+6nCnUAyTyuHz5neXE0aPJLgGVymDIGHAli7n8zhW5Z03+1sJe0WXuFYgHFvT5kA8DlMmmUj+/azKXDYWvs2Atk9Udoq77aM4umVcKAzxYUwCQU+K6dMBitfjHjpZ3330r++U6Zr1w2NwLEMLocC44Rqaed3d2lV/84ueD4I9TVhmF6F1RPIEAIB8rJWPlnDHCosrOs++2fs4OI2l9zCsDFAUPOI2ewffV+m1lG1PiEL333jvZN2dE1oaemDCOE023t6dcDjhUPmgvRfzIgogw4Ep31GBLLftkONkvcg8ssmFKockg59g9ucecmXGyeMrGSgJfVV7q4F/lUXoT/S1jzqHE2Cf6Ta8baAnw0RVsV9Z/eKXEXb9uXYA7Z5TeD+nB/r0BVs69M6Ux2vMozRL515zMKXU9wQd63nXJjrVhsxH2uH+603mnI10fg5IoKN1sz2V7la+IyNY5R4cTzKBHMm9oVC3fsX9+58xhouJg2JcMp8aKt3VLghgcVDbP+QP6K2NlS/pJEDuk1LOrO71VBlpbS+eZfMu4CSbQReNRcp9D+9yXPa/ZkDNxAO0PmQTKlE7J3hqAqf6fjlXpANjLVAhQZvDyzNoDRA7YUvfEAWFXZs6cHqAtsEHmDJcVtOpJFcqwjLOoWVlz2oYkAwP0eY0bPzb7xI5zIHyXShcySdYMb7XWnjF9Knpx9+9PH+53v/u97CvdZj+T2Th3JmsL4AneeX79ZnQhmQEG7Qt77Qzr8wRu0zsMYw3aODLi84apy5x4L/tPJpUsZU7XObisDntV8uyzdKisou/LuII5c5IVoEdkgqwHGwoge1bVLwJId96F7e5EWb9WSfvoMPDBXeaokKvVH61OUJFegG2UutFn1167LM8tC4TsqmWgpGTyyiVXpsdOkKU6W0PKgQP7zBIvff3sZHvwAkfTHBVZe8OyUxp+8mQYa1URZN5QAoX9g3TSw9Nr+/yLL0Xv33D9jVnDG28A+mclQKtM3h5wathA5945ZovoI8FSzp17SJAUBtu/LwGuSYMlr3S67Bsd732caw4kuZmK5KFlSAI08FkcYTN3WiojLAyR8RcTxmeNnS36zbmmo2EP2IE8+FMxhyD/pFTrnO+oVPF+lyxUGVKOHjkWSukTx0+Vt958O/2+9qjBTfQXO2a9uy52BZ8+8cQT5drrlgaXkKE4nWVIefvtdzIMG1lJM1x8/gK9TkiKJqe3RkCFvYYHBbeMzkB6I1gisOhVSUH6Yx/8zSY4z+SH7I5udz5HJcAgwCPTq7+eLmDH6F+6DWbX3qIsULloWlgucBRrksC14THljvSj3suWrRteH1CW44BJA1pcwlMjbjWKJ5IRppiervwMcEtpR1dXysv838EinBYCQHM4ay/PkKS9Pv7o4zKNN7/s+rJjx66ybsP6pE9rbfGWUO1SohwUIHHL5k+Tthc1k4nQ2Cgzw+D5TvX14yaMC0CIsT96rOzdtSd12Ji8ME7ZMJFbSkk5iEM3Ztz4CNezz/62rPrgvaS6ll1X6bPrZhxMZNICo4PWkLdo0ZXlow9Xl5d+/1KAwMMPPRIni+JFOgDsiCpil9BTo85dapJw611wz4zXsuuuj3GS0hTt/Ml//c+JZJsBIuNDSHyGMfI5WRgNrH7GwDEAyl/UXiZCu0iD/LQcIMpFOp5Qrd+0IQfANSuQVXNbsx01UvdxWfPx2jg4FDJjOmMaIDIQimMH22AvMwEcdCnt++67J1NrK81rRxzjOBCDZQf2gXKR/m8bNSpU1gHM7aMq/Wn6viorCPDOKBBM10/Waagsz8X8nNAzFrWM4uJgVrH1ckOzzzmwrufztQ+hsqQx8GHK6e7O9Tkv5MV1+gf6ytBE2qWgTfbW51MZ1D7bvLnWrE6anNpyQO7YkeOJBDNMZFn5AdC6dcu2yL91NMcj2ZCunuoYL1wcZ4k8HDl4qDIdhdq0Nex+taynrVzq7002SVSMQtTo6axxIhxmZUgfrv4oRrxeAz1jVbQcX/LjLI4cNbrs2LmnzJg2KQpc9Nn9NErPfVPeoneccyUXBqdSEhSNZ7anoiC138ha9USZ2wcREc2ELa0lCnf44OR0GQ3ZVgoW0L1j+fI4xs8//1wic0CVDIj7sMbAuLOFNcV59ByABIVLV4guA2kcyz179S0dCmj1AgQpYpFvUSPr0wx+Y1Aee+zx6AcNusJwsjSHDh+IY9+Ah/Hjx5bbb1+eum73bOAcgI9EwR7EsPWi1e4KMFL/3t7elvcxaO6tZiqGx2AC7ECytSJ/ypwwRQrokDUzLQBrZ9o1b7zlppQMvP3226FvN7Cz9luMCfC09s6wM86psoa13r0ORgV4lPEyBIyptaM7AVLG2jMAtNayMWZ+5xyhRXefonZ0lvp2eoFsNLNhlKmQH4BL3wmd8vWvf7OMHNFWXnj++fQpevaQWnBmhg4p5y90BJSI/rp/GWeGmkyFtvd8RwCw+1DmByCRAQ3Sgl8+x6GszDsa6edkdoJAEWD67rvvRj+7d9FY50iWJHXyHR0JYnlWM4xE9bBkAhbO5t59+1J2LBMMWHk2epTThTWTPuU4NQ3LzmAlpgGeWnJPHCagj853pjkTZMf1miwscCSDCjQAJ/rDBGjo8PRWjBmbdW5Kma0DAFl7VcZnv8g0x4WMuXcN+8qb3T8dRwd4roboAegXEQZkOTccEEDaeUwmIgGgSvzgOzgsfm6vXJfc1t66IYPVAtuSLeFU0ysiuHSmdXYt+4VMoQYuZWdriTFnQEUFR192WfYUeNYQr2RvwoRJsTlXX7U0JTLYPBG0NM3ldIKqBA4K8Ebmalap9qkILFhnkXUzuzzTtdcuLXPmzUtDuQxzIu+DM90MzBw1si12UX+XRnP7yX4JhgLy7JBAKabC/lIdYKWRnr8Gly6EudJZd/Zq2TeZ7ouMq/13poF4eyVLipiHHHH0nF/PZ63InH9fuohIZ2uwid7F119/NWc9DvSQIZFRthhYFlxp2EZlYMhOgnR6tfoHco7gAs/UNnJ01lvZvcxHfx9m3EPR0z4Dy1k/oBxotH7OjbMpq89R8zs6HyCETdgF5VkqSMi83zmTbB+HkzNi32RHZZ7GDZZgeU7nhZ1yRlBsA5LsgDUWvKLv4Ds2ip1NFcdZTe0zot/ZTE3kegKth2oXbH/uR5mcahV64OZbbk4FkLJKZ8+oDRmmq65cksG+TVVS05tKZlet/jDf6znNikTC5IwL5DtjMBLZYKvQiVu7JivEwbLO+nv9jFxgn1SdIYufkRCGSPdcjGMcvGWA59mzkc/pU6dExpUJ0tsTB6uAOOeupQLA+zkN5MhZqpnakQn8uiey57magebkVIYrmRc91Z2d0VtxCLsvpWoKS5r+eOQaAv32DMZ2rrUVKBEPxXzvhfLkk18ud915d4JXZL/p5VWOqd0hFVPDhpdTJ06n9WT4iLayft2GYEDBLuM1BDbtETbTzgvnI9/Ogb1hy+wVXe6eZdpgWCVsdDcq+fETBSYO5nyxieTfv+m/9E6uer/csXxF5EU/e8aUdHXVslbrPKMGS1VHCCiwOxmqPnVaadm1+Z2BJnvRNHtrLAIkKF9A2E1QPKIwFGRjtDggSgfqrIQRSfFd7OlLVkaPTvVAR6QWE6AY0TYqkc6VK1eVCz1dMYyU2/r1a+OhyyjZDNPXT586kcwJBcXxMM/BYVq7bn0Zhk5yjLrN2qtibo8He/+990NLt3vXzjy8w+OwZU5DV1fAnnydGmbe4R9efrF8/3s/jKBs3fpZ7lW5lt9p8hIpJGSY31x/757dZfacueFtl440CZ4RYdg01n/tqa8na4OTnECqGeQx844ZVYYE6HeI9JE899wzYZ0TjXWd6VOnpp4eiHp/5cocICwuDJIaWNHhp3/7mzJ7Vo1COhwzZ82OEaIk0Bd+5zvfLTt270zEKr+fMTPrWA9yX/qQlML9/sXf53ASfMMxRcA4qal1ncRAdZbde9HfXp2ZRIDc17/xVJkxEzVvJaJAIzxi+LDByETt7VIGgF2PQeMIy5Y0wDvAwUC5wWGP1loEjnHjbHG2KQcOqsMouthQwTZMMtZEVioR5cEBWq7JoFLqDrs982w1glsHT3JCUG63DqtzUABkBlxGzUHjmDIOSgTsjfIF/WUi7+TPtR1KWSHkABS/AbLmpsiyOUyHDylj6U2zuT3DyGL6dE3Tagiv5BkioLKjFCWaT/ePdcq9i2SkRKi/v7zx+hsBNL7b+qckcvq0GL33Vr6XMhi9WNbIOaCMQ3zQ2RnHlkHT6yb9W5kGJ2ZQWgOEOE7+TRlQ+skcDAwkcEHWEim91BPnCBVw6JVHjUogQVTKz+u1LqTGe/6iheWTjz+Kk8vIA0KAhn0ACgBxZVnNsEIpfxHgwwcPZc8oPp8T+KA8UbEKElCM1lVD9K7du1PK42xJYzMuTz75pXD8/+bpX1/ODpw4eTwggQNAnmKcZ6tTP1DuuvOuROMBQ6C+RuCq0eFcKc96+ulnypgxI8vXv/HNnBkOEjAMWNODKaddrP782qy518TxE6O7zGIho/a3knVcClulfQS0zeWp1Jpjo4ytT4hQjh1L5FCE23PLcvtOoIhBkcWea40yQ+FMjRgOrxmKBx98OGCK7HKIMnU9k95Fg89EF4RmvLs7dKT2zXeLqPk5fcHIAjf2h7FwzeFDh6XWX7BKxNL30T0CPSdPnUipsefYu2dXMvau34BC1/PMZMs+Rwf1VcAIsFi3Zvhyc96decEcMgX0Zdr8YPmK/Rojgj9tWpx355iNueOOFdl3tiS19IOkGp6ZTCWyfvFisovLrltWfvObX8cpARCdC3bLdWR4/O3sWgeGk9NFLyCrSXO5TNG5c/mOWp48LtT0nA6yGBr6SZOS7fBeciZjKCLJeeVIki+yKZvFJlkv+gwNNV0k4EgWmxI8tofckWXfIWKavorQ3e4OyJGBAqQuz/To7AyISSZp1qysu/NIx7rn9PBN1O96LGuQkpIZM9Icbt6GXqjai9CbgcVxVidPTs+HSDx946woSWFbvc8ae3byiEafE8eO3njDzRm18Jvf/CpgUw9VZja1jYi9FFhzLsk+8N3odWxg6TMcpKFld9zTuAmVtZP8nDld+zHZ7oMHD4fdkfLTgC26754527JFnkFm4vChAyknJ7tK7PQXVRsiq6m3aU+cCddUTcCGsi8HDlbiH84vfaZUiK6nX5xP4Lcpz6Z/c79xSOfFzslEqcrYtXtH+qnsQeb7pHyqLY62/ll7OXGC+4avBC5GZY+dLQ6NfRf1b2sbnfKrEAvoFRnoSybRuW96U2X/7Q/g7H6cAUxq2PA4S6LwAm7WBghNtqmtLfvDIWe/4ShzpVT6sJccWesD/zx4/73Zb+tCFuEGsmovR7Xr4bzustPlfc52o2fnz1sYJ9LZoM/0FKpW4Yh/7WtPxeF7d2Ud6k7Peg8aY5+/7XO3hFKYnnTuOfEL5s2LfPxD+duFGnwf4KDXuXcJel+D0n9SnCK6uQ7uHJGgmPtnp2HNJjtd2zVakp1Twmm97b/1GjXCLDR2XXBfrwz9oQdO73pfsM7owey++/SZtlC5dw9WvxjASwf0Xw4s1IBtZV/0co78233YW7rdPl5x5RXl7JlT0atNj6tsSMfZ8yFw2bN3f/nlz3+ZdV269PqsKydShozttB4U88WB7gQLkXg1JXlNJu/NN95JNiiyc+JUCL3mzJkfkpFL3Zcy5gVh0d331KwNe0qvDZTqPBt5wndID+XIkXHePC9qa3ZOgBQ2mzlrev6YhSTrxYew/8FE06blmel7eIcPsn7t+gQ14C46pQapJ+WzAkfOgfmXHM9UtxzavXpARJAiJORqd9H7UsSolL1xxYrlmdL96aaNYU+gZHlYudkx7WmwtLGfrPmkTJ40rVx//bIocw84dOjwsmXzlkRg9EAMHT4ywo4f/Yc//EdZlFWrVpadO7cXFMloMzVzc6AYCI2rJg/Lloh0rVq1OouwzfyIY0diFDSuElY01lgjXn311fL2W2+UL37xS4kmeHj9GO5v4qTJ5Wtf+3oU9S9/9Xflsc8/HkriV175Q4wblgdKX6RJ1sKcAJTE7k3pS1OL++477yQiKXokDVzLpwyP6ix/+19/EvD4wIMPhSqbogISlVaoVQWSHdI0z48ZU1588flEMlC5ojpWN0y0KToZKUPw/tW/+tfJ3vB4RSYxR2GY83xKXaRfUz5nOOKunWE24uA9/sQXMrEZOGrqp5VLmJD73O+eDdA2VKppxM0gycHm2u07dwRorF79fhSBGs7FV+jBGBcHh4xoCgMqKUtDvrZv3ZZDDAwzZKITDjjhBIY5hAQvwGb06EQB20e1BxBSrhSpQy3iRKEAaYS8Rg7xumtUPBDGHsbFPjIAyiA4sAyuqAK6b++vPTcHY5wWLFpUho0YmowbwIw1JYQNPd0pJ6GUBooSurPpTZL+BfjRac4fpOR0L2+8+WrkDvAz42DLlm0xWon2b9+ZJlERxX5DOKXnlbtMnxFgrB8B+MJgSNF4TofZngARDD3DLqJxYP+hRPM5n8A4pSwywhlyNld/uLqMbBsRVp3U3A4CAWtADmWqar/JqETSgFqpZExWSjbIV8ggWluTfUugQ2Ps9BlRyICVOUiiLxoepaOV4jnvQBPnWvROFtM6X+qrRoNzSPZkqazXokVXlHnz5mavGXYARXSHA37wwKGAIZlIZZobN20o77z7du5V+RUdogaYbnr55T/kjGko5RAZLuf6sm7r1q6vQzD1viFPSb/NqDjyDKzyDYEV50qQoikr8sy190tErjsRSNcz4NKcC+cbAJF9TjRu4sQEJegT+oKOkkmik9pMiM4MrbYAWM+pfOzGm24sm7d8lgygQIyMkHPBeDtfYfrpAtJ7sp5kkrX8cPUHl8GjM3PHctTLAhz9AQjNwEkzOp544skYO1FQjhjHQl+Nz6nZBg6AaWWbhj7T67JK1gFAEY22784pXRDGqlEjU8oKZG3btiOguJZEzUz/owniym/NUnAtbGgiymk+7e8LeFIOBwxbQ2eEnSEbFeAx2qeSNeOQM7J0gOySqKDzzOF3Lskwdi6VA0YGWC9nXvAoPX5Dh8Z5svZ0Xe3vmDeoEy7FOXAfSpsRHFj7WjtuiODgSIXevgxIdF7du6wqfcggN84bWUpVwcBAdCe9odSI08Sx4ETcd9990VOy4s4/u6XEizNp/Xwnh9f9NNTIADl9nsGTy1fk3q0XHSNybq/JNd2IvVTgg56jRwGZDJKUnT5zOvdVmZK2JGPWZJittQId9gAAIABJREFUrXUBpLwf+AVaK113JdQBGhYsEOA7k57AXPP0yYC58RMm10b6kSOiw0RsOe32nPNLlu13AgFba59Mf99AiGboM8ydNTN+Y4iB/Nvaq4pw384u2cZcVXsKD+d7LvVWOnAEQkq4z8s2t7bmvskSGcbIxmb7XjaEvDO65I3cOxD0zcMPPxxnSHkh58dcFGVgGv1hGHv13rsrI0cClIa1ykzTkf6v/M46KvdyfSX6oSufKHvUmoy/85tqj8OHKhPc9GnZT06M+2QDNm3ckBJk57nSVZ8KmPS5zFIbVcseOdshrdm/PwE7zkd06MkTIf2xrkrN7ZveKwEiAS9y6rsF8Di3wCIdD6xzdDT3A5IqLGpQqi2ZOucUjgj1d3dP1k4A2u+VLgs2VLa+jujr665bGmY6MhZa/o0bQzuvrIq9v/W2z6U6wFm3HsYprLjzrmAY/Z1zZ8+L/iHjnLeaDSnZJ/ex/+C+lL5xqq2vbFx6YkeOiMMs284Rh0nGme+oN+/48fTWNeX0nt06y9gJTNLVerStF1lh32QcvYfMOwd6fOlOe0BGq5PfVU4KiiYbOzF4WMabA1FL17qzd6m6OGQ+V3euOWSwV6uOhGgvJ0+fyfsbymoBES86xLqSAbbSGa9EOBeCRe0Be2Wd6CaslYgT4BvBUzbBeVVi1tXZXd5buao88/Qz0ddopmEWBA72icMoiOnZrr3xmtg850sgBQZoGzEy5aw/+clPE7icPm1KKgP0XtOP7KBMKDKaiz3dGaOh35D8hBVuMjmdFCeZ3oNj3K9npncFHp1/mIgcqhy5/obrMySUD0IPbNr0aYJ3qgi8j34QwFAy+auf/yLBsG9849th4XN2yZGRGD7/0IMPBevr64SPQkZQWVQMfTybjRAJASAoHBs1efKEHGwKktL3AA69BnibLuoPgP/ql79M449SF4qWQVHKJMIoo1NKa1l63bI8wL6DB0Jb/NZbb6SEhKCijOREZcLtcPMqppetW7amsUlJgMNhGFhKPfSF9Kixnpn6ys6Ozkw9dlCAIsKrJE3phudz/0rfJk+eWhv1w3izI0IqUmyS69JrrwtNIAULXCp3+9UvfxEWlh/84IdRVgyVA/jSiy8EhHFYMKBQboRMxPxv//a/RKn6nQ0AkkTJOTMAFx79e++9JwLMYDp8ehaWXnNNWTBvYZ6HwbCRL//xj4kOGq6qrMfz+H6zPQBNQ5KU2OmJqKUQ/WX9hk3ld7/7Xdm7b3ciiI88+mg1GJdqg1wDrH/20/9ejhw+lInSfb39MeoOqwitaH7KvEIzWak6rfsVSwyEbS9XLrkidbE7tm3L/S27fllAnRIDDiDF5NDbLxkIgJDxkimRiWOMKUJzP5Q5mMlAMQCv/gbErbW9E+UBwgygtL+ApoMj9R1q76GtAf4MrYizAyoNzBA1ZRK1gXlamTC5NipT2AyUfo/aA3Mk4BOQunLJVRWofPhh+fWvf1X+7Id/npKyRKpaWsqevdvjyFAolKpJwVLEFArmP87OmLHjwkBnynZYWEZUcHD82NH0LXV2m0TeEdY7xkd/l5Igzi+wKQP42eYtcQIouZQ07N0b2TCkktKrwzPr0DDRaMCFjIo0ijKaz+GZrAEH2PN7vzPLyRNwsJ7ujaGkpNxDM/eBE4lCNWVT585Ux2HW7DAqyRIxcDXid10yjgcO7Q/o51h7ZuluBhxoZOB9h4GXsgXAHMVvqCCQ5f8iVJT+a6//KX+TPUYedSjlXgMLizJ7xn1z9ukYZ1gEC7iRIXXeKF7lp2STDNETHDCAHjgjX5yt0OrOm5cUufuyv48++liUvfsFRumoG2+6KYrd+jp39JmMi70yXwbzzLEjR1NWeN1110eXkkmOlkxv26i28u/+3V/n/2rZPYvgx5VXLMn/6VaOjvNNLjkiP/3p/5c1YoRECW+++aY0iiJRoR+U8om22WON1AAmo2e/UaOT5UpI0Z5zT+avW7YszdOcrURtJ05M+a8ssvMpaMS4em69fLNnzA7AaspElSMJetibhVcsGiRNaUkQSITYcyRQlInrHMjKftbUowMOgJdmaPKYgbd66pLh6Bik8L4QIPatb32n6tQww00vrS01WmttlHXR8Qyi0i02CBNipZLWbDvlcvO89XAPmKRkAt988/Xyuc/dcbkfVTlPGMwmTMjAaWuoXEdfAX1IdjIod3BuHMAjW+2elXB6sWF0Ehl0FsipUjpl2Jx2Bl7ZYtPTaY+tqUCHs0/n0gfsg+ehy5xV8lJLKTfF6WnK5uwdMHrPvfcmcFFpk4F7maZK1w640ocCfWabOaf0CDmvZCecG70CtfRXeY3yQsCe/uCoyIaYO0M37Ni1r3Re6C7zZld6W8EL3ws0oXS++WajBTgfsiwi0i0pg5PpTglrR2WJ82+6vc5G6cu//VEi6JyRY/ch4CNLRb7dD7mxH3PnL0xmjmNoDeg5oJfzpuSK/VBGI9NeqepHJcOKOCjNyq1Dy+49O8uECeNCJmMtPKtAhvVd8wna91ruzVEV6bcnsnr+WGdBJnt86VJfCCRcI87jnFkZL0DnbMV61tlZjh8/kkoRmWjXt8cB/0NKAni+68SxWnJM98JAHHyBEUFRP6PrOUoc/tbWwX6auXNi7wE863XHHbfHPpDDRMMHs/rWEYhm45oZJQKRsrKcc44yWWQX6BqBBliBnVW9w3a7N+Db+cXGZW+//Z3vlI8+/CDsn4Y2OntNyWTPpYupfoChZPNeevHF6BFZ/McffyJBtmImYl9/rgs/CtCRV9d2L+7tQveFMIHBBxxGlT+qSZR/K49CRuEs0JM8JFk1+yF7Khi6eNGV5bbbPlcWLV4Q/aaqwPWtcXV+juecKYnlJAL1Cc4txgh2vOKjGTNyfvcfOBAcCWsJiL315hvJeMvisleCuJlBNHNmQY4jaKEXqH1U7XumB+IkdnZGfsgLOd21a3f2CtsgudHD+vwLz5VvfvNbdX937UorhgCn8ys41DdgEO/c2AL4iFyrolJmN3QIQojDZfUHH5WDB45En+ud/9ztt6fkeM/uXXEWaib2Uvmrf/bneYaUZg4dHofJ3KYXXnihvPLKn9LvojRcxnP8uAkZBaLfHbaXFdXSIrMEN5t7yIGcMAl5TEf0S61cmHk568R2wRX0Mr2DLELPszLlu+65qwxtHRZH9rWwpj2Xtf/mN74d/Gt/3njjtfLmG2+kZPRf/sv/JTJLj6g8+s2v/z7Jl3/yT/5ZsLeAjZLRluMH1g5QGNKHhJIwZOrsIGtTGB6GYlRDD9yf6AcvvyEgaJq+mrkTU6ZMD9CgZDDocIz0NDCaQ4e3lds+t7wcPnK07Nq9J8L34gvPh4r329/+TtLE2FD0BElDUn7AG8UogohelaBS/kp4pJ+bWkIAYNH8xXHOeIui2QaSqiWsrGBq5XuKOl4HWObHVGNGBAjesvWzAG6C6vkoYb0jDtGwYSPC0qHkAeCtE+g7yqeffRoFoY8oEZ+TlXkDKCN40u6UU8paJgHeJREUziSgAOSrQ24YNdDCiuqY9k4pcBRkdyioMEfNn59rKKGjrN0rhw+gEuVRmuTAv/nWO1GeolacFOtVHSfzP0oONSCqxO7t198uU6dMjxIm6CgeU4KxdGmtzZ45Lc2Ub775RvaccfC8N996c5rszp4+E4GrMxDaU1LSzIRghBwka9T0QFVGviHZUy9yo+l/9rx5pUXadZBdSnSO4gEmRDE4y+SKsQNumobsrGlfXxx162gNTBf2/FWGa8+Oe8jcir7acFqbAM0ZqWwmosGG76ERvv6Gm+LsV0O9P9E1A8gYwkT/u9CAU7AY0sytOVb+83/+T6XrwsV8R1dnT5rkWgaGpDSCQksT+6HDud6ixQszPAyYogBqCSJK0ErlrFnbCz0iYGaIXRr/QyhxKuvn+UQ1KWHP35Q6clqcWX9irPv7A/jVdzO27l9fjOwGA+M8ASaUPhkB8DlXyhyt266d2+PgDrT0p+xj+pSpSfm7ZwBKnTFAJZJ55VWVsUf6msyhhhW9zsBcpWGXerMOGmRR/Yq6fbT6ozgbUtJj2kfH8Hy2eVMcJrNMsGj94Q8v1Z6JTK6uDc0MFdnZsUOZ6tEytHVEDNZXv/pUoquuo0lYWZLns34MMYcqlLy9vYkiAtL21rp9sGpVZFwGyTNwEhgVwPiapdcGnNMRzpvvEiFzT/qSlM+h3tYnR24YdIDZPQJvM2fPLM8++0wcDJkKegXgdB+cTiCTcacPBERkDehjusnZ5iTfdNMNZc7c2Sk9EImk9DWVc9y2bNk62OSp1ntqmTJ5aqKsgBVwZF88L1kXpODYcDCsjyixhnRg1vowHJ7rv/23vy2fbtiY/ZJJdI1ahtCes9nb3xuHRBZLhJMcNLTcSvtcP8yPGaI7NOAdoBGIcj33cuzo8dDyVsaj1nL02OHIOQN4y623DTp9rVl7hDN7d++OrAFIQC/ATa6Bwd+/9GL2jMMi69iUngEo6nKBBI4qMMFBdwbcF6DGeSH/MvBkwt5lDlW3zNHOkND4Lmvhs2vXfJJ9YS/tGdkiE3XG2YXIfxMUq8MF5+V+6WeypaRZKQ7AJHJbWb3qzCvn0owcmecvfOELkadKxX4iDhfZISMAHBl85ZVXUhJN15MZQSZrak8FGfQWyYw7c/aYfMigHNi/L/ayCXAKGGB3BOqVsuw/cDCOmkweR5seo2sAK9epJTxmh11I+eCSJVeXTZs2xPYjvvA9AjBHDh8rn21REnc6z9f0EsTRmzEzYN61ASX7Dpi99NKLsX/sKCDvO+usHEQREwbJLk4HWNXSWpT283O+7AUA6fMywAJF69auTXA2AZ3TSoUulYUL59ay7rZR6ZXhmJPf06fOBFjaa8QP8AIHDmhL7+2QIdETd9x+R5wxFSSyH64hSu73ZN4zCRIB9bIsStJcB6aReQgRw9gaKBakpfPIHjZFzw2sW2/OFgwTcp1LlxLUIIvWT4+NAHCGSo9tD+agK+ldGT+sa9ZV4Jlc0AHujaNvjTgFHCPl87WndWgwi31wtjmfkZfTp2vPyWD2H0bSezHQ3xvbyVaomuAUkWWZNfTHMJjyNZU5shjWmz3xnRx0c7rIm3PkD1mAfehYuEIf4PyFC8vnPndb+puAXlkd+GnW7FoNIThKj14Bu/UPpPdExj1DeAez1NZd2SB5828lqSE1aR9d+4nNv9PzdvRo9gbw51BxYGrJFdKJ3pT8hVVwcBjzqLaRoReXwVcZJFC1YNHinIlPN27Ivt58000h0XEmre+ESRPLpk/NuDoRmVWpw0lix8ixgARsOGPmrHxvHbZcs7FNQAAGUqFkVh/bycH7dNOnZc5cQ23HlDffeKt88snaMmnS1PTStI2o5W1XXbMkcqnkU4DLuv3r/+2fR05k0jj8zvW+vQfK8889n8C0n3Wc6yzDh9UKAf1sbJrKGiMCzNsxTBgzYqW/n5H+obVrPs71zW676aYbU21gpIyKjC996ctxXPkadCFHkJx4Vjr8lltviYO3Zu3a6N5K1jE05wMpGBzNuefYI7iQJCBzHB37AwfIJAnaILpIj85vfv3rCCHlhgLalzUNv5VppvJ6ewFjqa8dHGxIqDN8SX1uFqsl4IfgU0oWXaTt3XfeTRT8zrvvK4cOHykvvPhSmTNn1mBq9VKMq/IAGyptePzokVAf8vKaCPGmjZtSUqQUZPGViwNeHD6AEZA7uO9gnA/RC8xDohEirLxw3i/KVF3VBCwAvKW//P3f/7Jcv2zZIAFDexwqSqRx4CqdoJk4tUcJPWPTCyIq6zr6aNwbI/79H/wgAkUxKOVgaIAuBkPGA0BLDf3gcESH3PA/CuTQgQNJ01lT17Lmak8dKh6srIZ/6+fwt030t+hNnJStWxK13rPvQLn11luyL5lO290VRUZICUcY7tBhnjxR1ny0rrzx6msBmzJaw4YOj6OgUVMkZu68OTHeotqu43PoppevuD2ZHXttEKb7T43qcKxMdZAgpUzxiACrVWb0GAPP5d9AIOUvMyN81jRMMyh+Z21GjBxZTp88kXugmJqopfuozus/1OUDwbx5xtQecDx9xmFID0YfMoJBetNTp3IgOBj+phQ5ImSGs7l69YcpEaF8n33mtykPvGrJNXGMZs6eklpeE4c7L3SV8+fOJ7OAflH0fNyY8bkHNfeiKwCnKcIMh+j0zh3byvCRIzMZPrTYmJ56e2PIyZMMh/JNw9JSv9/XH3AfMoeQg3Ql4qccxucZNbKpVFAUH0BjXJtAAScDUGDgRGs4zoCUNSSHvrshdAizzFCsWXUwKQcX4968BfPK+++/l4DIbbfcVinN9+yOUlSC8cGqleW7P/h+rgOkAG+PP/6FUF9LlcuCkA9KSjQoDde7doVZimEO1e5BUb2LmQjP8WLgAUaORjNLxrOjowakRCL37zsQw4zdsYmuX3XVlTXiPqw1JQnOgXsA5IAIZxFwEAm2riJwzqnySyCLceGwcgCkznfs2Brq22byPOBJQbuXNGD398d52bVjR4wmI653DhkI5cxxXX4nIoQT5YUXnk8JCMfIM77w/HO57t333Jv/N6QE3iMC6J4AFCUHdHTot83fMGD4Um/mIugR+fDDjyI3AP6SK2v2tKHk1KjO4bFeooLHThxNVEx5sZIA3+M+yQzdBzw7z8A03cBZoTPIjKyC6LjGXCU4zlkdnnwwZ7Nh1/M+Z5YMci5SejS2loMo6eJMi7yfPXMuhDW+L1S8XRfK1Uuvjpx//NGHqeH23fbuoL6M48crE1JHR9Zt2bLrYvDHjnfmTLy/8jLZhfetfP/D0tvXUr7+tSdSBiyg45mRvdA31REzc6ItFNhzZ88Jqw+iAy/N/vSrUreGDYr9awKB/sa45uwpP/V3ZYprT5SWHgCsfEfK9k6fihzYh1oPXwNWAJLnr7NhBvLMMgIAMkBMh5DVxpHkCHNwZRJ9B8cjpUrt7TkzITbo1ch8NmcHcObo/OH3vw94Zd/JvWsL9om+ZtjfwVp+IvBIB3ByOHrW23Vd31lOr2Toy5VwVRpd98L5E1iRVRcImjrZ8N3OyIceycOHzBTryJlxLbNo9AbUXpoTmVdWS7+8R8nV9MiVtUmD/Qysb63JlrEhGFTJFAfy848+Fl0ky4AMQlZd/659M8CSnmhIRWSf9+/fG70hKGDPzp7pCIHJrFlzI0fey8GsZDItqWrQ/yurUJ1b7IlXxLay2+TC5xvQr4eTM8sB4Ii4N5kc8qXiwN74Q49XR+9IMuqeRfBD+aygp6Aq209W7ZG1IBfsf2WdPRqdJrovsPflr3w1mYRVH6xKpByesKbuI5nA9L+K2iuXrgFCetu92j/PyXaTSSRK9osDCfdw0rwPKJU1XXLlFXHQODsCw+SMrTl24njojD237O7Pf/532WPZePY9gyN37ErgnFxpDaDX7acZSjWQdEsowD9Z81HW/KGHHsmQZr1SSoEffOCBkBQ0eLS1BVGE8rYLcRpkKukNeybDv+iKRQmSqKThmGby4yD7WUMY0pTdwixNL6tAivepRJGGE3C1B9YN+xc9U513vYCVCMl65qXndZDAwNmlD03/g4foR84Fh5PuYMeNCOBY0sXeT286W02mtJaN1axWw8RWCZw46b3lzKkzwchvv/1u2b1rXxk9emzK2O6594E4FqfPnEhGURCcEw7PfvcffaP0XRrIOTt7rgb44Z+NGzaV3t7+yJ9eTyQEdXRLV86ucsrvffd7ZePG9WX37p1xRO05vb5z1/YE/K0RHPD2228OOmzozwdicwTVyJTAHbZU+vmzz7ZkLTlDyiKVHKtqsp+PPPJoufvuu2u/c0tLdNlzzz0bmYMpmjPkHvktv/zlz8s999xX/vm/+Bel5fjBtQNSRMpiNGlRChbS4rphQm5WAkBLMTc0zDYhfPt6B9C/9fXl3xSH/4u8U0jDho4Ie06taV9QFl2xJCVBr7z2WliIvv3tb6fOW8QBQAFMAZMjh82+6YxzkmbtHdtTj8mw8hjVBu7esyuLDZxSDJ0dF+IZX3vdtQGtHpiQimoDUyNHjypnz51P3S2Wrf3791RK1QVID9RmtgYIVrA5KgqHkfBMcfwmjI/3SajqtG/N1ma6DE1DlRIkACtc6N36YN6JwhRBlsKWOpfhUuJBGSxfcWcOHcNDoW7csCFzHhhVQuvaqI3T4Nha5xRxLpS7OUycPL8DYhhV1wXkzAoiLLgbDSTT46NWWz+PiE/420ttrtu9fU/57z/7WSJ7aDYpcM5paoDHof2ckCir/iLP7LJoA/VSXXPNVZcb+oYNa63T0vv7UpLGgIsacOpGt4+pLEWXWXvMCKpsJ5Su8i77CHgpvyNXXqIkSho5LBS4V9hdEtmvzD8NywnQB+x7NuCWUdywfkP2RsaQMpDKlq5XAsc4SBEDYdbWvzkPjJtryN4YjiXyiZtf5kAZxvI7VpQFi+o8kAw9+/DD8skna8r99z0UljRgsqdLQzSihrbQiNaemeokko3NBuUOb01jIEOurlTDJQe9qZEOfXtf5aBHhqB3oM6dqCVOwGZlBWqJMnfwZfc4Wt7DqNsv3+FnImTDRwxL9I/s17KWmlVr2JTIMzCllMZZtp7Dh7WW+++/v3Rf7A5bEKN/14o78916YuwjshLv/do3nir6RZTEWffly++KQ1IZ9vQKtZWnn346Z1xZp4i7Ukf3wRkVgRTNC03pmLFxCsn66FEjY/iARJkIRoF+Ii8jho/Ms6Oft4b6ajAyMsIc8LBcTZxYqXAxAp0/n9pq9+Qls9A081pH8lB7J84GSNCBKGVlp50jTqSoI92gtOSVl18uX/nqUzUSevBgnCPZFfKVwEJnZ2T0znvuLg888ED0ifk4TbYl5ADjxqVUVLRZuYZp6xwsYFa0TuQUkxwDZYK0mSCaoBn0xnkCWEv/kGQIMig3QEWvUC0lUmYqc+/FAaxnbCDgQ7maCCawIuILxIhu6j/bsXVbDUYNzlqhIzLArburdHadzz5xgMibNVUiRlfWda1lKPQbAG9dkdZw6L1HmeeZM+cCihlyAS5Z7UlTZErGllXvr4xOoZNk3KZPmVYG+vsCEGrTd6Vktg9toyvRgecnQ01G03pbI+Vk9oOjQwcA72+8LsCjNPLh/I1Zc+/uPfmsPfE3ORCM8QycE3aKTLgmYMqusEcYgpwNZ7UGASdHzisL5MXMEGFj3XfTr+fsCEKMHAwiioYCx3Q8HcSJJQOMNsDoHjOQ+Fxl1aIDxo4bG9mwx+7ZMx4cHJIqQGKf2E0/b8omBaxef+3VZCwEegQC9+yuLFnWn+w6r03lBHClDIddlFl0Blxv2/ZtoTNmo0Vr4YN/YGol1xPipLePHlsHRpf+YtYcm7JwwYLso2dO/8/42uNSKecnx7GX+QJ+/Z5TZ82XXHVN+mKUv7t/9sz7fG7OHE4Q21ap/GV2lNCJmHPkrJG9CgCfZtTDvtB9q/QA6kWvMzNsVHsizLJ7AnNkLLKgpL5txODg4Avlo082luuuWRT5kLlXemvt/GGnVGPYfwEhTmHDxkU/czJl5A8dOpBzw85xghrbJhBkfdIX0XspOMVAYrJL1woSYaDyPXSGtUEgIZAJ/9AvzjOdqpQW3tDXocRUQBBOgrPsc5OlYicQ7tR2go783jn2/JVwAJlTyX3Rc09+6UtlxrSpwQaeif4VMIJpTpyqhDRkEoCH/wRSrS955lwrp5w/d36C3BxqzxDWs+7uZJq+/4Pvl2U3XJ/J9zIYnCyYRuaA4/ytb32rLLlqSbLbwTsD/pQEJjgKzqtWhekz9K8OBDPCpnSic5wAK304dOjlsirZb2WSdX5frfzQdiCDkP5ObKHm32XQ6aJy5tSpy1VFZC96rbU1zmAon4cNL7NnzkwQZuvWbXE2BG+tdSpRui5UWuRBJlrPz/mx5vSntbDu5JP9bEZdmGNHj9MTnle1BXl79533yuuvGwp/NOXcnPfFi6/KWaE/tm3fnCGflovDBpP85T/7n4JV7GHn+VrC+ctf/KoytXYr/8L6dinlbGyu7C0iMudu1kzB9xEJeCxctDj9XPyH852VjdUg67/8y3+SES9h/Utv2O5k92VdvFevvZLhn//8F8EHCIsee+zzsU11eOjvy0cfflgefPCh8o1vfjMYa8kVV5atWzeX//gf/kNZuHBB+eKTX0rAAAZy5pF9/OH3fyiLr1gUbNbScWLzgHIYdZke1MVFN5oGXZswblwtQUracjCC7t/JdmD2yQCjys+OuMnGZL5Jy9DU/CXavXZdmTR5SmkdNjxD+Dq7usstt94cbnmeH0G49bZbI2Q7t29LkzUQyECqxbdAzZwfkd7TZ0W8DTQdFiAhgthxpiPEBo9+/rE4FgQNaBJBAeyAVZz+DnNmCBw9WG695dak3oAAUZmmqZMg2AyH1IAyz2/QWJr8ursz38f1/Z4yl4JkYJ7+zd+HQhe4AnJEEGyAPpKmGVTPCuUGTBred+899+Y5RNMoV9kpkRaOoHINRpJXDMRxDGrfxvAcQgrAOrm2Z5amO9/ZHcMDjMnoqLU09O2pp74aFozwsl+oU7LPn71QXv3TnwLWKfqRbaPKnDnz4ixMmaZ+udYKq2lWFmGfNP+FOOLOFSk3qQxSdW6IuRyAFuCqvlpdJwD9DwM/RR8r7SuDKYKlVICj4XN1YGMtJ/M+pWheHAVePUPQDKLiRHGeKFiN03rGHFwAmiyS6Z6Lymoq251DMLxtRACve6ZEOLY1OlKjMJWpqpbCbd+2I+UDnpUMKr8EOu974O4oMEATM9qbb75Zfvzjf57GehH72bPmJoq5c9uOKMSm4Z+m9IxhkuvB1T8v/TWMEUCncU+PmHIiMr5j566QU4hYU7qVaa8OLAQsAS2GD5BiRJ1de8oQ+jeZJYOe0Xr4431mqTQDvNKXlYFsIwImAVdg3/sbMq8CAAAgAElEQVSk8CmKUEGfrcQGnD7UjqKEmg7dg8Gg3n/7ijtSPsSQ2QdzNIAdn1fKBcw09NBKI+kbBo0T6/MyIYyzLJBovVpfVLp6AYCugLvz55PRALg11u/fuz+KfsLEyQFrwC+Qs2jRwnLjzTckQgYQ1vK5ngB2ToDzymkiC/6I0MXxHjMmmVjZWmc45S/TpqQ3CVjwXQsWLErZE+Akms/xoRfGjx2XSCGnKAxqg3OMOP9TZ0zL/j3y6CNx7hArMGjKQOlbGSPOGP3TMP3Vhv7ZWfcMjWwfHRDc7DOwDjAo/9KAuXfP/jidTZmJzByQRKfqSWzuiXNsf5SfGY7HyFb62ClxXhkQUbJMYd9/4DKRibXleAFR9n1DCDuOBsTSPZxPPQDATSLi48dXKmK9Evv2Xi69cvZFCpVzjG6vDg/9CKhydjgEyZD06Lsia5rW27NnRw8fCYiR6XKuNJGTi0/WfRKwKwqsfCaBBrPf+npzdu2b3gB61v8ZfcDKWVSGYT1Wr/qgHMz4goFkcJU+CLCRj6ZnUDYIGPpg9Qcp6QX8ZekZXxUNnCUBC88PqAA/dL0hwoIMGrKdBcEs959KhIMHsvfuha4EquOAPfRwyGtqL1l7nLhm1g5dxYmTJQboKg1zS/SHcwXEC5oACmSew0ZvKHcDxgTsKhFLT9m3d09kVQa9ZvWUQU8qn326KYNAvZ/eJSeCakBXUyJGRu+774Fcm031nRwMgU5nn8zrbcvg1uOH02vrvWSRw0s30H0yoZ5bbywZ53zLLAi80O32T0YQhnh/1QeZ4XHjjTcksCcrTIcJapBh5c91ps9AAo7uaTI7ovTy5Kn0qWmWF/zDEorNEpBzBmVoWoYMTambNeW0pHRp9OhyofN8ZFG/oX1YteqDzFzhSO3buz/6it1z/jhFqmP0IfvMa6+9lvXz3IKdYd1K6XZ1wAR02DxZRbiiYVsNJhgxos7Jyiy5ntjvhrRA3x1ZsGeyYM6f+w2RT7JJFy+TupCLP/uzPyvr1q9PeZfSYYAcnmGHU7p04WJ56OH78wwff/RR9KFAl+DGRx9/mGCPNSbrT37xi6HOfvrp3ySYuGD+wmR0ZblltmRZVdLQm5wjDg2HHSiWFZTakIEm2zCG1gSBTnZCpcGtt91Srr1+WRru6ZjKzAhn1EGqsjleysyBc04rrEWWBSCVfhqyevvy28uKFZ8re/YJbM8I7bhhlxWrVJmm26wVTEE/1SzlqMgOfRDCk+HDct4a50N/bXsSAj1VPseMDTOmF2xQS82GZ5BpzuQ+wdy+Mm0GNlPPpNoFo1vtV/HSEwf/WHdrTjboqQYv2Xt/rGvVAYdzPlQ1nT19rrz73rthyNRHI/B19uz5MtDnyrBNDTaYVwmH6H0SALp62eLoYJhHidoHq1aX3/72meAKPB5srTXdvWtP9LRZRM5qKpzGtJeeHp+rs+pUchgkzZniKyjn+8pXnkqFDxtKH+/Zg/W2J9VTTY+9rL7eOL6AzDCWVxTwSrobUgi6RNm1ANzSq5cmUMfZck4FKesA8vMhPxJAOHjgYLnr7jvLZ59uxrr24QAwayNq6VAFHbVvhKNivkZ3nZ1z8WIW3hcTkIYvPrWdvN/+/tLWNiobgWaa8FD0Mjpr16wt48ZPlLOLo6N+E4h64okvxKtLqdbIESkVUJtp+BODQUnzHkUJpOIJjvRky9AhieZQcIBg94Wuctstn8v93X7H8jD1KD/QsKaRzeEH5HHPW5iwjPT2xMgAixQTwGvBHJza01HZRXjHooSMPKpZQMthdKgTSZo9J2thdgPFE0aaWTOzlk2EHjjBasEB8fNFi69IbTESAg4EQdJYZw3VW0ptEpoa5cBwcm0yNgwjkIG6NsOhBgbyb4rJJov8bNz0ae5bb4f10Nh25sypMJko06MkHYQYhTPn02Pyxz++nF4q0TKpS9mccRPGJ6rjGTXQAyFAMsV9S7js70rjZR16WKNXFfRW5pk6Wbq7Rt5HDI+idpgoV86HSFhoMXvrcC+A3DqIQjY0kT7TNO4ykGSNkyGyRG5DiTw4QZoM14zg2fzMfbkucMyJNXdJj44X5c5ZDO98T08cHTLRNMmq+2XI3J+6WdG3ynpUyjXXXpmmPGBfJmr7tp3JVp4711l+/nd/F3IHDsPO7TvKoYOHE03nPIj6WksKceToEaUjvXAtcSgAcQAK6BJ9EQXcuXN3DJOzg35VXxnl0aTNnS/3pSwD6KF4TaF2hpqeK5E0WQyRNgYdUAMiyR3Fk5kjexmi01EqoiHOTi1vwLh1PgoMUxelzMkRNbR/1kWEdsuWT8uKFXeV625cFgOamvRQbdahe84YCleBAzLqHugWtPKJBGXQoh4GzG9n4+gAXWRItpdSti+uK7pExjmFnn/le+8HGHN0gJJxY+mSA9RMWbBwfrIxyiN8r+ABPULuULTbP+ecrNEJvhNAAvYZP6UgAERHx5k4HK5vnbEdOeP2wrOpQfbqOFsj2ghJOLrWiIOm4VhTrfJINevWXF8PuaMXOBXklK6wT3SQ0ioRN7N/ahlwdwA8A0i/kgE10pxxDqpztXnzlhhygSfXxQh2oUtgwXyQGvgRefaseukEsPSb1KzOrXkmdeTpSxstY9ZX1q1ZkxI8zk0dF1BHBuj78H10MoeqmRmitNFa699ydjkqoqiYb2qWUb/R7LJ23bo8i3PCEUpGt78/PVl1EOboBGfoL4w89NzSa65NJDmZj8Fp7spLORwHDrvn9ssN7dYAQ1d6RI4cyT2RMWds7VrsX6auA1Sn47BzPtBoy6qpDrAW9G2qBwyTNv+hoyM/JzdAOJ2vvyJZ5hHYhy7GkRedbsrXyEWYxejQwR45epvMO3NkglzTa3V4ZXu+13eKnIrCJxACIE2bFjmTNXN+ZGNkM50T30E23YvPWnsv38vpIVOVev58AKNspQAgh8e+eE7yLCOlpES5pZ616JqhrVn/JsrtWu5HgI/cNsx9Pk/+AVvZbw4RPTl50tT8DOOloNFnmz+9XLKkbIf+EXSQNROEAJq8AMU6w68+D3tlbhgGwEOHjuQsGdAsg0wuOdv+5nyR+wxZHVt7XD23ci8AlKPf3dNfpk6dWMaPG1OZ4YaYpl5qb9+lOrOOI2pN9TSSLffIjtKxACKQJTDp7JFf3yHo5l7JinUjc2SGjiJD9oPetd/0kfVj106fwmyH8XJ6skiceg6gzAsnpM4WOp0ouf2lW9gm+szZq1U0Bvn25bkFUcmEe9H3CZ+5tv1xrw3eaxxgcuRMOM9PPfX1BAM4unCIMiMOCrvCltL7cIqA8c6d28o7b7+VACC5oasEBw8cOjjYi1zKunVrAuyVI5Fhz6B0rW34yDjBzkUdX7In8st26VNhG/oG+tOXqLxfsAaOMOuFo4VAxsgKziM78cH775erDKW/977IF8AvU3HFkkXl/vvvzWw161Fn7lX6Z9Unnl2gXJULAgJ9s+SEc2FvUoo/OD/yIn0WHKqap7UMGdAHPHLw7A0NJqPfG5ptTru5g3SD73VG2jlml8dojAue8j1sEVn3f/9uKi2Cb4a0pvLEy941iQX7kbltvZfK1q3b41B/uumzZF+0jhiX4fxNmjw1A1hh3rFjDSG+KniQLA8bWULmpXLJuX35j6+UzZu35hlmTJ8ZZ5ETevFS72UcoQKAnhJIMbDT2eTA14HtZ/hVl8fSKOuGbzhnbJheMhjPH3qabVJR5HwKgDZ7m8B0+gB7g0Ps9bmziGNOlmuuujrsifZMcIQ+TEmifvyW1jyryo87VtxRtm7eVlp2fvb2gMMXisRJk2IEm5QdIXf6Rf38rIJUk6x5ee0RkqaBLROlpeFF9To7SxmoU37dZOPojJ84KYpp+/adZfOWLaW/9Ka2/fHHH4/wMGgaVbduMb15UTIjlKjrmar76muvpglcacWSa66qrF6bNoafX53tX/z5jzPtNhNVz5xOGoxnee+99wdMUGIHDx2OkUJne9XVS0Jle+MNN2SxpeKtASMQYJV6xM7UJ4rY8TSBBooIK1Yz+AhgZkQYEE2nqFHVyfM4KTPrwojxuvUKALY2LUZgSh2cxWmi4Pft2RNlokZbepuy928RP817FFjTOE5JiboC/kmnpgl2TnnjzbfymTvvuivPsWMnVpX+AO6TJ49HcSordHgudfclKooRaP26jSklAYilRUe2AzsXEyVUAiiyYnZGHQ4qA7E0NH6i5wYZYpZyYDNDp6crBwSQZ7wSUxhSSS0oAgJOvpTcNdkRIMQhT5N0z8Uomnjzx+ucEtkxcmd9mjJK/5didU/kwTVEixgdBrlpKG/KEftbrMO0KFazHhgMzfUOdWhWR5tNMCm1oS+++FIMDsdANsYeivQ/9Y0vR7k5UO7z0sU6MKx1yPCUiL3x+luDE4QvROZcD8jXEEw5iGrMmT+nzmw6fDjKTwrbQUViQGFg5Dl9+lwa46WryQFZwSp09NixlBqJkMmaMfSystZKWSZjwxGgfGRJRP5rg/Wh7BmAw+FOVKhlSGRLBI4jx6AzHO6FYdyxY1t57PHHy6OPPpKAgujvnFmzE0lV862ullOmFO1CD5pyTFv17ylTp6UEQg23Z+SoNb1+gI/sDceWQ8+4+IzACIXLua8ytiyK1PoeOXI05935k+qeOWNWsq2CECi+OWDV7x1IuYLzKdBhLpjnAuBFnekP54AT4R6AmQzRm1HXDlAlS02PnFp+PwtYGzYiDpG1zjp1dZXbbrs9hnn9GkM+r8wZoi/oivETJiZKPGnKxFy7EmtU58/n7Qvlj+mPw2AN6FQMMp4ZHTUDadiiEi6/B87JH9nbsH5jbQwf0ZZ7cW/Juma46bA4C4ygciWglWP8xS8+mYinGQjKhDhUMiRKqpwBz1pr8ieVk8ePx1m4+uql+X8aecP8IzA0EIAv+MIW0NMMPX0oupZylgkTLgNx5wDBCf1LX9aSjfYEWuwDYCiLPWXy5AS5xo5vTxbeXtWel5bQXadEbtfO6EsscIDSuo3rYoTpOZE/9qxhgfId9pNesA7W37OQR2fQ87GBHKZpU6amcqBhgAPm3NvGTRujF5sheKGknTEjOo1tqbM0uuNUyASFvGcQrPhMyp8EWQaU39agj6hm48AoXQRWVQWY6M2GyeAA6mwj2l77Qhaa2SB0hX12zgUp2Bky1TT0asL3HJ6PPZD1c64Bf47kYlk3M/CGD8u9f/jhB9lb2UrXdJ3s5zBMlvW5BK283/MDpJ4beOWw1oGryrEQ/tTZP+yMAZzpy7xo3tfk2CkBVNelo4FXzltGG7S3J+ski+W69J59rNm3njJs+Ihyqbe/nDl9Ng3KBjHrwRBI8r3WioNwip1uaan9r6aonz0bW2NOn/tEUd0yZKBcOI8G/lTW2/kC5o8dO3HZqWQPzHizjvaLTbIHcdLHjgm1LlsRCnKgfLZBrC215/MwFiol/jKPI7Mmgn8CXQKh8FTFXRNLX++ly32M1sp9Nln12j4wIecMsBSsgCXsR53R1h69ItgItCvxlVkWmJXhRJCiT48N4pzZF/YXZqDznQXU7Wyi78Fop3TPPkWuLvWXthHDQwA1R5/WmDGxZWEi2787Nkl/Bj0Y2v5BYo7jJ0/EeeHIWjs9NmG1W7MmNoP+XjBPAK0SgNDPssL22r0iPurq6UpGfd78WmVAlwnC0pnOmM+yqQJHA72c16nl+mU3JusOv7HxV1y5qCxaNC8lUhx7z+x6ArqZ+eQ8jBlT5syaEwpqpcHK3gXSM9cuzHZ7Uja3cPGiYBHnSAB+zszZKQ21366lgsC60NHskvMzb87cnBdyTDcJIDvn9sx6NP1pguT0t+8lM85EAq2YWS9yIM7metZYtgJ+0o4gy6aKQk+WyhyVVEgQZCvJ2JnT59ILl9lkx1RbDM/cm+UrlqdUta1d7xinu7+8t3JleX/lqowc8dkJ4ydH73HSDf4N6ygMMHtO+eSTj2InnAfnRIIg5BlnTqUi6POPPVbGjR0TDPjqq68Ei5IT+lAZPX3YEJ8lsNbbl6yodQuJzqhRg8yMSonH196uzzZX8pPbbw8exVgH+y1edEVaQ9gGWC864ziyj1EJfrZs2/jGAKEmZNKIS69V4635qVJKUsgGXqWZu5fxOJXooiyM6BxvyoahttPYFIXWwzuugIcDBNxv3Lip0szNmVeOHz9ZXnv9tXL85NEYC+VUiWS0lESUtm/bGkdHhEA6Vn2wBnzgYd7c+eXmW25N2lLPDPChrty9PPzgo/HvgD79LhilNACKNmvOw8H9yZo1qUH96te+nob6TKGdNTNRB2UyDA6HBvhVzkbBqyEHCL/zne9FiUh92njDESmhm26+pUabRo7KAC+MWqJwInUOLMcpw9lOHE86mKHHOvdnP/xhlCvBISRKb9BGO/Se3Twj0fjrl11fXnzpxRgi9diPPfZEhIVCwHCmEXHN2k9ycB959PPlkzVAUaVPDOVpn0i+AzoQUCsSh53DPvX1DKRuXiRDfSemDqV1aANFUxYsrDTZ9nDe/Jq9eX/VyrJ925asm73TCKZHZ9jw1igMvRE7tm+t7E9TpiUS0NTVy2rZ6E83bYrCUKIgomtvARVyQNmIZDEc1lUEqnlxJCk4P2vqdhkWGQ+AhrOZw3a6spPJvKVcDH3o2TOldVhrwJZMoJpZURLf6xpAMDAles05U24ZwDtyZDJ19kXG4cGH76lzJ1pqKSf8Anyob6WM33j9zQzJlbHze8Z//FgMTt0xus7M9JnTA3ZlBynKHNDB6CjFkP64c+cD6kWxazTjbBSma3K6FiyYn89Umt2B/E2ZAEwZjjdrVs5sbeQ/EqBjuJcSEE6ByInzKuIHZDbN4oARuebMnD17OpFWzsK69WtSYrJ0kNmJjmBk1N9+/rHHI2cMcE2nj04pCSXZRK1FsZV9OM+ATFhmpk8vt99RiS0ASu813M1LFFEEGCiiuDijziOl7tzcc/e9oUUXNFn53srQf8pIkr+FC+enyRMbTNPUzBDZYwCJbAB/9A3n1frZd3XXshwyenQcZW1StnsTiax9LVPqGnZKze9Lb6OMyOZNnyZzSIds2vhpSAfsozry665fFhDmHDTsWZV44ECAr6wsSn1AsjZ574nOVcdMN5N3Z76ZuWH2FNBnP+iwsWMnpIwAeExjendX9CkDNGMG5jWlnbtTevGjP/+LDDw9cfJY5B94cG3RPaAOoFamSW7uvGNFwG9q77tE2JVXDStd3T3l5KkzuV8GWGS7Ccowcs4zx0qggA5mjDm0MpYvvvjC5blFejidHWXIQLs1lzl2jQkTxyXDuG//3qyJMjpRXQ6p/VC2pwcMOc0rf3o5gARopgfo3tpr0hpni5xbO2DO7zmmnDvrQifaW+BwxrRpoUl2Lp1fMkH2OElNj4oz3gwO5Tg98sjno2+se6LTp08NzixR815L+ThVzqc1qX2fXdl32U0OJl2W4bCHDsbgxwlsH5Oz5/8cKMEw9tSLDvRMZETggjyLsgO99NThI0cCDIBqusX+yijX+Vqncy/kxXrSmYCoZ6RvDMj0M3LAdgGTDZkIx4tsyn7R76o9vHfu3PmDzHlDY7OUIgtA0SPnzp6vTcoXu+KAuAfl5vaUfvaMXvbMdyEgUsoEe1g7mQYlMEC6IMjQYW1xGtgxz0Rfmc0DxDpj+pZqnHcg2Q1rw3Gw3mSLnI4c1Rb9g3inq9NZoZfrusIyMrH0Yp07dClODRAGF9inI0cPxxGVcXr33ZXl6quXBIAKGtJTri0izQGy9nSU7D5Z9B3khI0JoyynZrRywB3JBHk5twF7bZU0yPt81v3U+YSVjdTac/g5KBr1lfvQoUCks3f1NdfEEeF0Jbtz8mRGUujfog/JDjKIXbt3JcsiS0L2agN+Hbap/5F8cFKNhfBdmf114ULZv2/PZQALjDorzp3I+tmOjlTqWEv3TGeTWfqW7BiwzE4Qas8Oy9WRBrVnxplRhaHfA+6gV+Gk8RPHZW3gBrYZWH75j39IiZYA0PRpM0J3nuzVvr2lbZQ2iElxgJXV0V/0LazWlFFydFWU0BGcqNdfey26QY+Sc+j+7ANyJox8bLGfXb3kqthv2eNKy30xTkWG0Avm9w+UFXfcMTjzbH0w2aw5c2Kr2DF2nI4RtLZPZJ3uo58kCJxTejMMe0q0B+nHBS0zjHvipFTZ0K+vvvZKqJlvu/WODLa/2GOm4OHy/HPPJaOOERC7MAKXBx68P2MGkDQMGT5Qerp7E5T8yU/+azly2OBzfe1jQyEdeumLl8qM6XU2ogApHbbmk49qafyoUTkflSyqLxU9eswEregjtuRcx9ly7dKll2VAEEbJGz1LPpxbvbj2feX774XdmK5h2+ixWo5cUvZds/NzEhxQJk42BS9hH+eOfDqLSuHUR/IXWrZueGNAAzHgeeNNN6d5ubI2nchGeog771qRjaUMMgelA9/81MFpuhdrpIwynSGCPiLKV0bHwok6oSwm3Cb5Tp0+Ixzff3z5j+XYidrMiUoOgKfwlK0RgCuvuCIK4LPPNsZxEC0kuMuW3RiqV8ZTqVut+dsTgKE3gpPkUMkMUbIOhKiwzJEyhzXr1pYPVn1QvvbU11IDWukuS3nxhecS5dSoLsXKadEAJZIn23HVkqvLj370F/GiayZpU1gdALl//I//vNx19901ynmpNm/9/Of/PVELTonacM+5ddvW0AaKgm/c+Gn5m7/5myjytevW5lDL5vz6V7+M84KXXsO/WlWA7Jlnf1tee+1PibZ893s/iDGi9DSzqgt/9ne/LbNmzi4//vH/XHbv3Vcdjo6ODCMFYqX5PSf+dE2MKPko3J7OS0mrKhd65eVXyysv/ym03d6rtOpzt9+WGl0zku65754I+TPPPl02blhXJk+aFHpBWQfNfsqFKCNZNMw31n7hIpH/3mSeAGGZME6FFCuFht1HM6G5JMpAGC8HjYPm8C9Jn9S+GCvyRHGLdlAq9g5Q0MgJCDKcolMMEoecoRYtiePS01P27N0b1jU9PJS5/icR/8pCVJsm9dRIzcsyKe9jYESo1UqTM2djyrTxZdLEyTGiIS0431UmTJyUOm0RPWxsv/77X+ceHWAAqqbK+zNcUQS9fVx7olAMlXp+z0pxKbNMf9EukezTZc0nn6T0oTbq1tIUBrthepHhEy30e1E7Cpvhdz5kJwFX6yKzWGlH9+d+akRybP6uDHeVXIPsNs4iBasfi3Nw7PjRRNa1+i4Oe+DCwTpdM2VWJ3AwZ169T2eD3lDGyiACwhwthvLe++4PSOLo2B8K68GH6mBd5VqU4pAhwwJCKS/RXVm+REcHSU84BwASisrWIcPKqvffL2vXrU/U2z7QAcgIHnhI70BnSpWASZ8X5bvx5pujSMkhwK/J33NrgBYUoXwZBwr7e9/7fgyeddO7wvAw6CH9GN6W/QG8yeWRAwejM2+48aawJSnpAIrM+LjhptrfZ22th4yF64h22lf7z5ilHwpF8YWuGI8nnvhiCB4qg9DMAGqASeaKUbe/gI06aiV5DRACQBlbhhQAIrdIGNzD97//gzi9GlOtpSwNB0+AR6kNMMQZ0Uf0T3/8Twez1eOyVoIIjE5ffylr1q4fZPw6kSCLvecsKfNbu2ZN9tzZagg1nG0ELBrLASARajUO9kZNtmh0SobHj6kMgiOGxWAqS8GQd3D/gQR9nBGgjJzdcstt5dbbbit/ePn32SMOGdmQiQQMGOtaGlOpbe2zoJhAku/iiMoSknEg1lwMZcX0Dd1rvwSpmrp8owXoMGuhvMd+kUOybC+tDbDEkXF9QTfg0YBCASklf+vXrR2cWTEsEU7XsFY+w3Zy8CuRxYXoW3qOrnRPQCR5IbsCBwAW/RBWqHPnwpJVy4fWRYenr+no0ehBslvZPGsfiWf3fQ2Iplca5kZBCmWp7s93+6wAkfV1bbqtyuPJ3B/9CVzVGUq9IQMSBddzMKQMyZTyYSNaU8K1d2+dN9T0JHlGkeKaFTyfc6/8ieOjQoF+FOWVmThhsGbr8LJ7997MrNFzw1nX62ZuF/kUAGIDkt1ALX/+fNia6DeyTk7ZAM4ju8E58Tm1/HWO2KTcA31P7pTYCJQaMWGmUJ5tz644Ouzer3/zu7Js2TWJXusHBAy9BJKcq5tuvKn87Gc/LUePnUi2kh5qZgjRwTIIMmzOJjuVUtWLFU8Bvc2cKfaUrubgCwrIpgJ3iAkA4xtuuL5sCAMWfTDmMsNcypu6u+OgWgOlaNbAnlpffb1+J/NO5umfu++5J9U4QKTAG6eG/CmXtO9slJLH7ds2Z38MTYc30huz+bPsyfD0VHakuZzcAfGCKtZc1hR5wLlBsiWl1JwQ2IrOtz5XXbWkzJk/N/3ByprYI/Z+zLj26I4QcIwfn74essr+ogqn82bPmpPndy6PHj9S5syZmcCJIByZt6dshIxmZUbknJ8IqJbRRDJDJpRw0k8CwTt3KROupE7pu9u6pSyYOz/A2tqw2fYC46byXBjGet52y6054wLczteChYvLocOHsn6CZshcnEWOUS2Vnx62sNdefTX6mX7z+YbZTnkXbOIcCwhzan3XH//4Urn6qmvLF77wpTJ79tzYiG1bdpS//ut/GwyJcc25+vKXv1Tuf+C+MneeERAjy4WejtLT0xvc9X/87/9nzubFi+b0zE9VDiyVzHCPnt/z5Rvf+FYw7Pp1n1xmrFRJRX/ou6Mj7r3v3qwJ+fn3//5vgvG//tTXs7915Eh/OXlKMKQj5Wr2ft7c2XHwf//73ydwYf8kLOgxesg/6LjaO6RKAXHCmcgiO0OnWQc6mpzoPWe7YfOWI3s/HhA1a6LCjDtgoY5V+VI1Bj1Rhjz01Caq/x0MLTV0lzjogSbKWTpL+gwY8vN33jYo87MocN7xx59UJeaasgEEitBwnlasWJ7DR8m8885b5WzHmfLoI2QS8BUAACAASURBVJ+PQ8NoWACRybfefisGbNHCxfmdhwVURefQKyaDcuxY2b4DW9KOGF91pGniF/lrG1Ge+93vYhy/8IUno5BEFGrqDUXfhhwsTalJqY9uL7/4xc//f6buO8rP8soT/FMqhQoqhVJOKIMQAgEiiJzd2AZsQrvdju1xe2bnzOzZs/PvbG8803Pm7D87s2fPdNyx26Ftt01wIGcEGJBAEghJoJxzLEkVVFV7Pt+nXvWWDwcjVf3qfZ/nxu+993vLH957J0mC5MVhCgqw1j3/7PPle9/7bpYbPvPMMwl+KGpLa2uCBgEcYfvTP/1GyptmfXbu3h1+eeVZzzBv9uwM6DISnDWaRYwTBrP/4n/+X1JG5bglaih8m2BP1qytT7XoT/7k62X5iiuzmPLAwYMJErRkSPYMOEIqPN8DD9wftPh8z7k4eOgS40exkEdAtCd0Tc78kCBKcCI40IMsm9e/q2QIGYMKogD/0kN/FIWEckG+9dKqymQjc7+lmWMjIzVBOJUWH/uFRo+q7Ex1pgsZQB2gVn0Z3dqSJEEZVdtiQ4pRHWVfZDVVjMw4YB6aEDkj9HXnR0faDWrfrCV0FrhOuKQkXeNrIENuBSKeHw24IBYyx5FCPrcZMD9MZseVRUvnXGKGc/aMN5lfs+btUPNqW1RSXfvBuvTNHj58LGiTJY6HDh0pPRfOl2lTu8ud996doIV89Zw5nWRDEEWGBWQrrr4m7UwLR4a/oU8QoaB4WikG+kt7Z2cql81CzE82flJno0aWGnqHU3ZfDQ2lEgnZPHNGv3rdryMpYEi0TzB63r/ZQRTGpsndlRji2LG6Yby01JkdS+0uDpb1Gz6Ksf3yw1/Oc0Npal+zJXWLE1RybBbiMYBQMUESBh4VS3skBO+SNJ8rgWAsm5kAi9UkZgI1i3k5R7bBMCkTBJ1nvLXROCtybBuyO9HquGDR/CzlVBUSgEh86IJKjkREcKUVT6XQ3QqIM99gViz00dsiX9oysbv4u+y/6Ooa0f9jqQRz5CuWr0gyDnVuWn1VzrSIQSaxU9122+1pNdRy5o4bdkUBPwct6MOsFkS/ozPIdkVwW8spLSzdk+N42WQ2lL1yXxfO1nZXzgHCiC3QvJS/Q9HM4D/z1FMjc5ij01/vy11JugxRY0FyPoABwRQbOG/eggTvggAVE85QsLfimqszUH/iVKW83rRpSzl5UqAwKkxZvthfm8OBH9qG2ErBpQVuKt7kuLNrfNm9B4DQHXvL4UmCJSWQ+RdfeCGBgoCEbXJekmP2nE5D+bV4XOg9F91bvGhpfJkkR0WBH3NGElwo9WOPPh45b6pmdG9yt6FpHQLdWYiJKtVnNxTrAgz2Bb0pP2BQXVAHjXY3bJZzlOTpaui5cG5kqL6CCBIgsl/92s7I3i03r44dBECQLwGu88lcBSatfftSTbS2gCwIgJoZBihzZb86HQCQ7fLOTzzxx5E7tNSCKEsFIacZdh9hlFx+5YqsXkBS08hOZaA8knYqOiBgJF+h428dlb1UFvzxkWyrBFMlj1xg3BLguHfgIJ/gLMwG0AXyhwXR/XjOadOsbhjMOTgPgT5CC7oJtFu8aFHujm74WfoTEpSRqpz3YY8rOUKl7H7nnXcyRwPIDDLf0Znfxcf4cv5dnV2pcqnYC5R7z58rvVnYbSdba52NGGuuaTiJoWdj28lHXZ4KKJoQME41gA0SmM6eq5qmxR+IeDx6F5KgoeHIajNkDiDtbO8cGW63LmBOdFUlE7GStl/6T+4E5zodBHLngMWtrWGF9ecq4Fol3SmZTJvu9Bl5/g/e/yAt/BIZtl1Mpc2Lnrl/ZCbZwzNhQm1HMgN1vjeBo78n03zHY088ET38ZNPHdUnrhXP5XXy9eWbtU5Vd7lC57trazYIdTvzFRmARzIzt6NGx6daIYIxbv/HDfGYlUGgtZFHFwGLzgYv9ATnJ1JSp1jp0lUlTu8uB/YfKsRMnytx5Zp3m5v462sYlUUHNL8b5wn0PJLkV16FWJrNsBp8oZnSHOhK8b20nHc6d0zs+hP9hK5qllo0f8P2XSLdGFq37GfpOH90VAKmCeQLwvpHZ9bpiw++SVPEV9JpekFedMmJu7eoN0OAz3Q16aMUC8pfqPJrp/r7oAjDQz9NLQFh7uiC2hXnMjIs52LvuvCeAFcDXZ4tp7W9T6SBrxjW+8pVHyowZ0yIPEuKNGzYlubBKYtyY9ty5gX7A65lTZwPukzvvwAZt/Wxzzvamm2/KmoTX33w9d8+PSGScG52zSBhwyBfzfZ7hpz/9eeZmr115dRI6HT5YStFRk2M2V7vlc88+my4lJDlAyeZsFVT+9m//Oh0g//Jf/evYVTbi9ddfL2+++WY6vZBkaPF0XhLz//Sf/mNpuXBq2/A/U9hVumTKw9hCK5T7Ks3mmdI3Qrucy7Zgq0VwOiolX/19BA2yA5lS+jJ7groRM9Gat9akdQwTy5Gjx2PonnjiiRgxRkNStGDB/JFlowajLFebkY3sDkh7GGfpOWp2WXcGCNIEtTJjJUX9exSP067GdO7IMruBGD5tKZVisT+7aaARDduSi88cCbhyhOucUcYqopyeHQMnTqTaJMnIMGDvhZRQ0QzK9CVcnE/DSMfRvvTKS1FAyI5kQbKlLaLpZ922Y0eM0+VLlsbYOA8tJj4figUZyubavr4gdg5c6d5ZMzrKebJ6vzvb0DvGJbnRBsFIMmI+Q7AoKFZdE0jcdOPNmduR6ITTfQiK2FO2CHI2bir79iIW6Ey1SQavwpCyekdnMvJKYT2U57njjtvLd7/3nfwuPaCCTJUk5ydIlvyovGil4KQExZs2bQ3SOXkiMoU6u0D+0gLQ0ZbBSq1TnPjQUEuGhCmhpMkMh3tTHSFDfi/URUDnzjlclaKw3mW5WsmQnKRS+ds9k+u6B2ZM6T3fmwFGjrTZk6SFSiLF2K15661y4uSpoE2lVEIDyD+jpHrGqWhTgPz5XZKwjz/+NIN9FnZZsoikAMHA0RPHwgJ0sQyVtjFj8j7kl9FUORX8SCSQPWACckfPPfv7/A6sRQ21MRm58qrlWRoH0Vi0cHF5+qmnI78SBjrinOpm5Jby+ba6WK0Mj0q/tUDkyNFDOTvLXxlCZwoxj4EfOy7zJR+s/SDOCXOWs1l98y0JyN2XdkwJYkurRG7cpTZDhAZQ0e6p01It3rxpyz/Tqw70p1/bHbgTiTNRsnCUTm/+dFPu0B4nMv3C8y9EdgUC9JYT3v653QidCaKanUr+LsnouLHZ17Fnn5kaz7Eiet4M2aukCGab9qOjhw+H1r1uWB6KA7I53Ls++/zzaXscHBoI8iQ4gbyS0+VXLU8rF9tGf6dk6d+HGejUgw2tBBRcf8OqcujIwVSqr7/+hryL/TGIIo4cPhKbBIFEA6u1hr3zOeamml087vFUT6U69k70xV15nqDovX3lj//4jxPA0G8VCq2S/i5EFAMDZe377+feoMccvaSXk5DsYTKUYKkus9uSQVUGM1DkUkUtC2dbR0eHl16+JEHRW2+/UROOLTvLo1/9csAqiC65HQ9kGN+Vn9Pbj82O04MIanFhy+3j0XrBQQru3BFQhf1U1VM9sIcCIh32rKlTM1viDMynCUIl0tpmw4Y1YfJIZRKN6Z5UELQwQd9VOdk47+OzJXKIK/TrX7PymgRdBw4dTgJJDgUX3ts9QaazZHHK1LJx/YZU7iqBxdSgjcAYiDv/c+jIoZxpRa/35Z6g9mwXeyNI1P5Zd1odHEl4a+BJ3oFJ/IOkmH40rbpNCy//QffYXXJH/iWH2sNUUAAPaS3qvVAuDlU7raVGcjttyozorP0q9Fwnha4FFTgzgCitu7unZt+VL7OXx44eyaoAcgOt1j2xa9fuEXaoWhWulZRFsbvskU3q1gaw3aoTU6ZODhrrd3g2CHZmi1q1zE4qs2dXm63zQvIKHXf+7kqiKalLB4J26/y7N2j7bbfeXsHA7snpOFFRAbCwoYItyTMU3xlJVrwvv3T08MG0vrB5Zv98WUrra+3atfGrErsXX3wpd9rMLkt22CZnC20+23M+zKL8K5vtrsUjTZJFP/lt76xaxL77HvY+hEhIBIYGy7gObZvddX5mcDBy5d6OHz2WJbmnTh6PL9JtgN0sVdKN6xNziBvovJ1ibL+2aJUJdqqxjRZLqv4DfQXZkiWJKT31c02FjU2eNmN6gmlf9Pfixf4kA+ZuVdHo0r79+8MIeN21q0aC2/7y6aZPK7tlX19kmK3RSgpEUNX8YN17uePKrDq6XDZPhbUn89dAde8MhBjXVlcvLLtqec72vMXA8Y+1jbGjrS0Mqz/+yT/ELjz61UfLrBkzy5xZM1MZd6aWTKqIS0DEi8DOrP24UOfMyTIb479DUNHSkljCswF7xFdsQE10JBjo7CvxRwOykm3Jkff1VVc/DCSe0sLNvokpVDv8HDlUZcfe5nyBIMBC8Qlwyt0A8QHSZMMzsfuRnbGjS3tIRsYkOQdgjmodXd58c0351a9+NdKyjqVzXmIUibS7UOFgb5xx/8CFdE+Yt5UAk0N+4PXX1pQPPlhbjh4+FsDBe+qcOnH8VAATeiYJBSR7px07P8/7rF59c5IV85L9A3VXVDNvTHesApg+fVb58Y//W5Z/37z65ixnFm/xvXywBMjfbfr04/L0r34Vn/Rv/s2/TQz82datia34IT6FTCg8qHRJ9LVBs4nGEOiOs+EPTp46XT5Yu7Y8/NCXU3jAOtxy/ODG4bfXrIkxYhQq1Z6UYjiCTekY5/SOhomtNUYcGtWU/hlwv4QBFuRTloH+hg1rdBBPFLxQHjz447smZa7m4UceTl8iNFQpk3BAuNN6k8Hc1lAcK/8x0hyV9hSGUABhnigDtygXT50OxSEhFPg3rEECOgItGeEoBTFK/RyoSgQUS/uJ4IdgM74EW+tedgn195ff/e43qSoZdtIzmJYgQ7R6Ufv6whDXNnZs+iS1wUDiXLgAb3J2d5yNYOLZ97OSMJnxlx/6chDy9z/4oLS1d4Q1S5RsuJLTg1B6Zmhnw362YsVVKe8JpjgSWbfz0/MqgVONQeOpHOqOIDCCH8FhHabWA4pV5Fzu6j4tBRk4bAgnVDb2Zbj7vT+8F2dBaZwZo2h+xvcKziU7jK/PpPCocxcvWVS6ujorc1LX+CQ6kiff61z9nO9nqA8etMdGf/ao0FqTs2p4ejJLIjE6d/5sWp3MXixdcnkMjs+orF51p05DCV355rUeTI5CVnayur/F92YXUaoStRc7tI5RjsFLffFhUhk1amT24Ez+zn9TcgpFxt54/dWcgX+mTp8a2aS4lRVpOBSNdMJ7Id546403Y1wXLFhU3nrz7doaNjxYzvf3lmtWXJ1FiIxk2lXOnx9hCNyfoFHLpPfiaAwbC0C9n3Ybi9MuX6aHuC5u9ecGCRsyC8BDq5mRGTNzrloaQge9/2CSEEZl3z4By+gyJuyKtXIiSfIZEhjBMqSSkyALGINU79yDZ8jenVmzslxy2nQUp5jkSuRFy1YdmN9YPtv6eRJehoiOWh7se8i7mQZ/rlWpskWZUboQhFxSZXGeoExgkYHjAeDLYJ7JZ9ywalWYBumIyjG9NsCKAVCgKBig1wb83ZlgBSc/xElAwhkNjixzQwl72623Xdr9MHvOvOjLp5s/iU3xOwVh9NdnkiuBof/fMlyiUwhZaoVwb4KcpVcsLYuXLimffbYlyJMz/tKDD+d5BVUCN0hWZuWOHiknjtdlcZyJKg0AZuuWraVjwvj01EsSMEqSVW0WaX08YXayLwmpQE9Lh1Y1yH3aHdHwjxqVAWVDnOz5TTffnKAYGueZgtjtqYtdJV5pvTh5Oq0hnLRn0rKZvvajh1Nd6hzfHqp97JhsuGScXDgnCLbP9/vZ6+z12L8vskcezfF0dnWmPc0eCPMsqnn0jf3TfuznZk6fHhpyTth91zvYEV8hMGbLonsokIYrhbDgBuDAfkpcJAF0STXNl2cQhEqwncfefXvK8RMns42c7XcG7tTPc7KArbBUnj6T9hTBr8CebGnbMZztvemNREcCDngDVJFBOqUVGuhgnousmFXTJixRkLQ4V/5BEuasJWJsWB3qr3uy/H9MSM5UqxEgwrtIFlXO6+B3ZXjqnjolc3KSR2dRW8pHlY83bsiepJtvWh3QRFChKioAWXYF+vCF5Re/+HkSx9U331S2b/88y1vdHd3lJ1X5+QX+kb92XuxardQbcp9UZkyfmbsRlNx08w0BLi0dZgvZZy/ts7TZCLz9TIOCA+ScvfZtPpeP886e0Xv476zDmFZXIEhwsKWpAtb9d4fDCjh71vTcqQ6L/fv2lHvve6Dszl6b0wGQnOv69RuSOD700Jcjl2aWa5Jn+XRPbJ1zl6RoFWxo7luGW0v/YGXuEtyqYLh/bVYNK1fTESM+kgiJYXyOdjpn46uto71MnqJSO7ImYoTpy3ufOH66LF5g4e6kSiOcHXVjIltsAFIB8QfUfcundH10ZnDIP11sFo0CDrPI88jh7ODSnpn5n2PHy6kTNYkUG2UW7tCB/L12wOqXzI9VG33tdSvTZvi73/0un7X65lujozoYPvzwo9wLgIyuVPDxcGiEd+4yPzVQHnzwwVQL2Krjx04EAKbzq2+9JUyY7ErPuVPlnrvvTqLUDxxoa6/LVrHUSZIvXAil+IaNG8rjjz6eEYckaN3dSej5sYZBtVa+j+VsJV86Vdg7oDqZIGMAEQkIIhlyydZpa+OjGqY5tsL5Z4/NGWQmlVwm6w56zo1UQ8dmZpIPqwl93cfDfkoY9wjKe3tL99Tu3JfzyXx7b1/evYkzxCsBYNM9YD6mv0xQxRxTmcXquo6J5ddPPVWee/75VMdqDFP1SecP/6h6TiYlddu2bw3Y8vDDj5SVK4EjmCR784z/+f/6f8q+PfsiF84N8OCzNn2yKUULSYs4LctWL1wob7z5amzWAw88EBu9fee2EDWIP7KLsqM9uYTz5W/+8j/8H+Wxxx4vX/zSFzPvzjaJXda89WaSo/vuvz8Jy//5H/8yfv7f/tv/PpUYICIb/87bbyeZkhTdsOqG+EiyqTXNIlqyisadXIpvnnnm9+WZ375U/sf/4V+EtdZ8fctnH7827JuVIR955JEgRIJTBiC7R/r7syzQAY4ZKUlSLi/cDERy7MqBLkEQnh6/3os5fIHmW2+tKc8//3wZM3pserRHj21LDzz6QNWCBx/8UhRDQCUYJpSMgJdEEduwKUgcaivShAibjDoUkl2VPUNQQMHXrvsgiLHgO6QKx47n+bWMeW5lPv3nNinru+VwG+pYDlN7gvOgwI3R8DyETw+qLw5Ga4lSmgDi1HFBXF0ApQ3GM2+0XVvQnAz8bIJEqDDFojCLlywOhSeFxhKi7QYDkTYRBtI5eC5UsNdff22QKA6QYvkM98TZOnO0qFrpILkcJAecVq2LF4N2caLQAs7IHgHC4ywe+tJD+bumD5wRZdi3bN5afvbTn+WMG5YgQ4mhWQxN9LkIezXO58qJk8dCF/71r3899IGEnWJUBERSoHXN0s/h0C3W5VrdOdPW1rEpxYbusa09VZW+3vPZRAxNSuWoWMw6Juh67eOfVPvSz54dmVupSY+fZzihdJwNIoJU3i6Q4c7S3lmDBgEhpaCcgiwVD+xuztdnx8gcr8wpAgyIhp+T7P3f/+U/x5D5fAGiuSlzY3VY/HzohVXFvNfUKdNCAcwwCw4gwSoM02fOLL/4+T+WlSuvi1EI+9t4g+DHkhRIHt55e02YAC1K1JONeICsASDw4XOwA4P9I9XFnhFUByPRqSBbzmLGzEqN6pwEyCmlj5+Us4ZCQgrJjfc1Hyfyq+jI6KDEAnXVP8iKIEwLkABbhdHnahuC4DLoBhy1kDlXSLXByMwbDA2XjR9/UlspuibUdpWRuQEkFoCVhtWoe4o2mdYEKbXv9kSZNKk7pAR0HCGHf7szvwstPB0g883OGcGhwFYgKfhkpDMjt3VL7os8MIz0Q4ImGL9s7ry8j/dQpZMUquB+4zvfyec///xzaR0RkNHzSkxQgmZyPGTj6uV2QkC3h6NT7poBnzV7ZvnCg19IH/1TTz2VebRlV2DNuza7H9gU9376jB0YHeULX7gnTheDHwfJySJQ2WM2qbv70t6HSqAwP99z8vjxsnHD+lSiVAK0jHBCgnSBnnYSpXxors9i5907nZC4ce5mlCTSdsRILJwzGa/MQDNSuec0VBuOYW9sb4uD+96/+H5duGsH2vbtlyrp7OiBfZLNyqblnaDvKmdQR3dRWlvqPo9TdUu8u9Hu6PvNOUKPgQEq1BVY6k03ATvEod9+++25C+emEuQeVPTIHpmivz4LyyYUnZM1K1nbmSuVN/02jB3Wwrlz04FAltiBSl7QmSCVj0JA0nPmbIL+DO+3jMoiWO/285//PMlr30BfZBxAJckSrDz88MNx3tV27y4frl0bv+R5tWq4RwCeVmNyaU5UYqhNTIvILatvTXVJIKmdw/e/+OILkW9zaew9neQXBDiqtSEyQchxCilKb9pMVOZV01WvUNAmIcr29Y7ovMQsCeCoUbFTFQQZFb2X3GeOBLtqe/slEiL2wZ85L/6lVpAs3UaEUduxBJe33LI68kh/fK8ETJXP+fgM76AFWKLnLsglooe0H4aoZUL8q2oCj+D3qFLXuZgTSXJ0mbCLfJi2n2Zh7c2rbw19fd0JAkzcUYYGK2mL4FOg7nkb6n6xyLmzdQO835NFkUgIRnaEdU2wnHVU6ejqjK6RT0Gzimuzpw3oQWca9jr3E9KbfXXfkPfiP73MsZO1tbcheCHn7NucGXV+x70jRaG3gAzgj8q3eOpR7UOvv5Z/nBF54oc+/fSTBJvuUFwgAeDzg7qf743sa+t1VmwVIBpCL1FXfZo/H0MdIoTaGq7tW0zl7lX8gurffFuANHKKkdOeQjbw6hUrkrj+4Q/vBPzUnWF/irNgd9gAPhoAKwA3VlAZGtvK6LEtqd5kSfHAxTIes1xA06EkkSrJ2gbffXtNKqzsyFKkAe1mVg7kfZwlPyYu0tpItoDeiDjCUDd5cvx1nbXZmtkwPsNXdgVNx55WO00kSpIQ/02WxVHOTizHvqiGOi82Il0/1gTMtfR6fN6PbZfg0asXX3wx4CTfm/1iO3cGiAZM0zE20EwJu2t0QeKg4ky/AHLedeaM6fErP/zRTwNaAmEAFd6F7WTjxZtNLCNZnzN3Vrn//vsyq6aao1XQvbrDJx79euZ5xH4SqO7JU1LR0r6vyCCusuNSe/sLLzxfNmz8KDKuDZUdmjpjauG3Jc5sqblnfsLfmVdlxxrwUfym0uYexQ5ZtzFxYuja333r3YDbZsbdDbCO/Qyl+YyZYaPjp5yxu1LFNK4hNhOrIyZx35lR3LC+3HPPPfGx5LHl6L6PwrpGEcy/hM1gsElSWnOBPefOVBrpkSyToXKINRmClLeG/chl+POKtrcleLQwVB/v66+/EQau++57oBw9dqL88L/9fYyUIXnLMAm5NgIBGCdRe9ShJKMynK/kTOA4iXrI02OUBM6CqYbSU29iEMG+CzGYhFrA5s8woGkFgewrfRquFLywRg3Th5K0n9FWYEgPIs0xhON+xsz8LEXS8hEaTwjL6Naye8f2GCaGwjlw/P5O7/uo0WiVa9+uz4FOUDgG5/0P3is333RzgjkBcUPNy/rpefQ95hoIFSOnOkYZIHKEngEKCnPgQNpvJDU/+uEPQ6vJ2VdmGyxGdWOx5FGPt0oPROhin4V+NbhIENEyKgqp5UIVTmYvuPO9BN/z1GVnLVmUJgg6nX0QqC7Hlz/9xtfj3CSQUANnJJAZHh6MoEImGBbIozYJRvLI4Uo16w44aIkKFhrVEkkRZz5j+uz8Lt8j4KEw5IyTIMiQHshRWJR21IVkqi8MXsN0JF9yH5y7krAzG9/VmQQU3772iMxUuKPRo6PgZB3KBNVXdUKvbW8OFMnZa63T+42Zzjn7OSV9M1kM0D33PJB2TYx2r776ahBCCdC8+fMToEnwGqNLxsnORx+tz1wDZWfQzTlQZGiVQAXCxrAYbJaYnDl7KkxiMcpHj9cEAF3n3r1JVG36ljQwfiqBCxcsjtxX9NT8HXYjpezY+VQIyA/nJdHxTljt6E/mdyy3G11pwP29c+L4vvb1r8XICF44LBUs58pxoAlm0MggAyaIEoh7lyuXLUu5XgULAvj+B+9HxgW5NdEekwBc8qwPlz7SDc8igQyt+wg7lR5v3+8MOAOBVTXgXUl4JCY/+9lPYzcEk6Eytzi2rT1nxsaEtWV8V1mz5s2yaMmS0GT7nYKcunx2TOSHrQSoCO4h1XNnzRlZnIgRp7UuIxwYKIuXLi5Xr7w6LS8QfcDKk79+MgmJgE+VwVyE50OGQk45S47CzztbLQ7TZ81Mm4t3M6+kTUVlw3Me2L0nbD90BGU5vfOOdSfFNUHBzp4+HYf/5JO/SmCJQch9eG93TN4sZ5U0ABV+/OMf5ffTLxVN+jZpEoKLjtLSOhzQQHDIJnP8AJt/rnh35lwlBYJjemQeU0IhaResGei3X0gQyT6eOaMVbTBVGnpA1tnaxx99LI6SjVcBM38Qiv2Zs+Ig61LnnbHzWZx8HiXr7AQbWnklPO6PX1ElD0NhqMHPX7Jlzm3WnNkBE9iFMHXNnRsf5TM4VhVd8yQIC9hIAFAznwNQefrpp6LzV119ddm5a2fsDlvo3+ywMxfQvfLKS+Xo4bp4mh9D6MKHuWctZQJElasQT7DrixZe0gXBAZSec5cUVtraysJ119135/z5L0mt9hggW9P6JdFmR9id6dNQ7J+MrMSPtpQkyRL8ZpmvWTrMphfO94RtizyyCWZu2R92wgyu+z944FB8n+CSPXB+kgS/TxeCpN2chGSJfQi1d3tHKGqRFQGy+H7vwa7SKqZuBwAAIABJREFUffpLpiS1TZVPAgbY4z/osnswiB6dX7gw/o0/93vjC3btzBwAEJEtVVmTDK3/aF3OVyBEbwRcQEb/FohDsmfP0k53OtVycllblFriCxYtWhKQ5My5npy1IMvz0CHyBexpbJdz8Ex8bvzhqVOJmQABfOKFvt6yeeuW/J0zcgb8rOdYsnBROXTgYPns8y2xiWQSEx5dTAI22hxFZV+jHxJ08sLHYsOUFJMlSXQlhLIrri1zhJKsK664MrtJJEmSn1Wrrivj2ttTLRH8Y7CUsItZsrw3Cy5bckdirVtW31ZZ6A4eLMeOH0/rVrOTzvMvXDA/d7T2w/fLe++9m8qJarqfVUnzmeIA4NLBQwfKFVdcXpYsWVQOHtwX33Tj6lvT7UJ/yGZkd/r0VPoO7t0XAhs6oR321ltWx39LYlVR2XHyY98YYIJ8eCZf5Mf5AS8kVMgByC3QkY+UwJApdsGMaPanTZxQd40dOJguHTaM3pNt922kQXeFvzdKIMn0DmQekM0W+Jw9+/bGv0+bUpdcA+TEquxV3nPH9sznsoECfXKBxELyJak/uF/S21d+9+yLOXv2jmw6e/aY3JNBQidexaz2zW9+qyxavDAJpLMWH1cgeHy549Z7Y4ewiA4NloygRBZuuCF5gYoUQEmi+uprL0fvJcB05Pvf/35ZtHRROXr0cOZt6QZ7zA6p8CMgsuBTzChZCquoHVOtFbQHKACmAF+952pM99abb8Yvmt9mu7XBix3cKT/T+ESzoL6PHksadZT5b/nLls1b8vzukF9o6Tm+dVj5nOByQAQaBW4dwIOAdIUGWjDcNWlSLaOPbJBPOR2DRRY51u3ndWnVcBnTiuHEMqOB8u477yZo9ln68T7ftj1D8YJF7TMUjgA6jB07t6dMBbExtLpixfK0gDVc9mhEGT1/J2BySAYRX3zpxaCuyvjf/MY3k9Hh1nbhL7/yYoyrC3rk4UfS+89JYIXRliZ4WXnNtbWVacyYuogzw7PHyiuvvJIAWpBHMAhSliJlseGY7AWi+Kf008+sS7X8Tk7csLVyaUM5+u47bydp01ccWr7OjghY9mRs2FjeeecPCUK1oPldlJQCKeN/+OHa8idf/0b6SA0DB2U3jLbt87J//94YW+/ndxmAlwz6QnHrH9UsqGBThfNcLzuz594qSxfPKX/2Z9+JkPp7QY5WOwnF66+9Vk6eqKxZlJGxqUOl0xM8kgfPhJEKKxd2jVWrrg9HOwWB0FEIiq18TikFzYzLsmWqAqoYJ1ARxGg4O8EnZr/MfbShuRwqJ0+ciYz4fVqCKBPHCM2EVhN2laqwjx06nICZkeJ4PG9tR6m0rQ3qaKmhZBx7n/OuA+TK95Srlo7pQ91PMiU7Gyjp4UPHE+wzjGEtuYAicV5tbzhTzwoBhQrmgoWIDcZlJkOQZm5IcrfT/hfPOH1GAjftWO6E7tEfjtp5Q3nQQToXbZGCZM+Psri9bVzOQc+9GTJnbUeBOTCVE+2h0CQBNEOhD9jPY4tSIr559eoYWfskoJocBjRFWVhLlM/mSFRPfZmhIF/OkrN2lqqoHI+gdGjYEuClaR8CkCB6QCChXZC+QF3tewGs3Hnn7Ula3Ik7ArLg9OeQJBSSewi8AHAmmtX29iyhhHgz1Nevuj7zcs88/VRsEGYaFVRldmenehM2xjE1KKVL115rb0p7+cef/TTOGAqf4GL2nAQinCj5lyyFlW/H9nKhr28kaDPXokpwJoE72+cMGWhtv7/9zW9KV6e2mRlpxzXcCojw/NCzfQf2xq7cccdd0YG33lgTg60iLIBmwFGAOg9ItxY8AEp2gp0+FZBl6ZXLQpTid3t28ln3jBwvn3y0PvIDzfe+En/nRYYkhYLG8z1nyxNPfC0VJE4DAQS7rnJPjtkU7y4QErSaYXTe/px9F0DTDXYcwjo4fDGJk6AAWYikVWsC5E+bgbkcTt/wvmfUuiu49cz2PbFru/fuSdDH4UJ2r75mZeTJTBz/I7BcceXygC2fbv40u8SCLqdKfDGBiRkgAYOA2+eTD4ip86U/2jg8Nx3CyAPs8jzsPXluFityOqpUgtpKMnIxM0vo3VVH6avF1C3ZYj86FRTBzEsvvRh/yc7wgVddvSJzQVBygUgzR0XWoL78xl40qZbKdncnYRMEA28Eq3VWobO8tea1VHbZqMwTjqmzAuyjz5DE1uWH/SP7LOyK2he7x1+xI+dDM96SSg875pkFVH7OfNjaD9bGV2k3YqMFiroVBH78rnM3TM7H19nJjtiMSmd8RWyMpGR4uCUJFZ1zb5UNsiO26ktf+lKeid2RcEqG/A5f5NIzY2KV+N19zz2xUfSWj3RngiH6mPacDNV35Vy1F12t2rdvXz6rof32vWRepQqxDZ2hF4J8AbY4g600bwZJr/tw+kOK47PEIxJePomus6F0LW2kHZ1JIpp2IYi9zyUPPodfSLtXKdF7gS72NPN2GCwTgA6Xkf1TQwmIgRcYypx13QuzKTJAn8a2ji7DufOT8S30hI6SY3dKfwXG3uv2229LFwVdIN8Ca7awxjqIYvrK0WPHQicNWNVC6HHIl8DUuwuob1y9urz51uuZqaIjPtPZs8FiJeDcOSMAc+eWO++4K7JCJswl+n5nBAijM3y+Stj5Xi2AF/MM/DhZXP/RhrT5qjTobvFnkyebKZydJdQAn6tXXpeKTrpMtm4Oa60xAXYMFb0VEOa4kVho/xKk1w6OC7GdEkdBMJIIzw8k8MXHAFe8T2Ts+PG8p8SHfQIa6iwg8+7TZ9bq59S0l2s3J6PiAsG4bhAxVo0BdKIMJi5io8SRfo8YwzmKO/0c3fC9/szPkluyLn4xj1xJNXpGKuvtsYsAGoApMpsPP1xfqc+7utI+z/ao3vIXWQR77lx8q9mYhx5+aIRlsc4Bto42/2N+qad8/8/+ddqvJ4yfGL+9f5/Z5vr7xDvIAyS7aP512NBl9vf666/Le235bHMIJfga4J2ZJBU8MWho+fsraQNw5vNtn6WjqnsywokJdX9hz9nQZM+bAyjsDeAFMKJzYm3n4owRQnkmlblPPtk0Qs3P326Lv5y/cGFdYrttW1rEb1l9S8D47N47cejj4LgSC86KILoQhlSA6oU+Wr8uxvLWO+6IUOAA5yg5AMExRckMQwgEZkaQxoxuy5+5aH2Y2tcEEQay7bzwvQRJVpy5n7a2tHudPHU8cziSAAw5CxbOj6A6PD3J6JIXzF9Ybr399jgTTtIB6yHGGiHr/f73/zyZM4WjeFoxMN1A7sNm0tcbgeTAX3j+uSBVnsOunu3bPo/zIiA2zjMa+gspiICS0n6y6ZM8/7Urr6tDWif0gR/OkOB/++HfZ1D5nrvvG0mOxsaocdDPv/BcWu1UsDhlpWuXAR3+6c9+lpal22+7M0ErJZaNQyMgqyhyv/Wt76aNoXN8R84YPfK770I9B1JRgN5QaIUOrWmUWbDj3+ioZdgUds3ba9InLBhYv+7jcu3KFVEEwZb3cueqNypQzvzZ3z8XxYFg1sWok0aQu3ERNug8RNs/kPwHvvBABjuhgca9sNlAgpQrLw5pv6qtDVA8gmtw1e4CzkPSSO4kOpwA56Uy1NIyOvdJPhkoBkAwJ8gRBKiQQcPThz6yVbthTGFIIpNj6tZsgRpZpDyMaVX81iiB5yLj7kkAy3C6pzpf1B/n+LvfvJCkYNLkiZG9WTNnBC2TODBwggLGhhMxd4Fi3btJgn/zm2dKR0dXOXzkaO42W8bzLD1xIJQ7uxaGhzNcS+8EGpA8SZDEvgY6Y+PIyFHIBKZPT0mX8yOT5FU5m/7Nmzc/QSpD7WcBAuYKoKqCMS1rwALGzf0DIByG4AAS6GecseE/Z8nYCtqBFBnMvNCbwGXP3l0BKizzE3BKUrWKaP+EdtbllieynwqVJMOTJZ9ahubMDiGCmSBJVEMdypk8/NDDQZYEFWTCLJBqCjsFTePUBJPekaPiRKDEUH5/x+AygE3bmlYG9kFSotUD65rKVN3T0TuyvXlCZOZ8X28CQbZKcqHCC2WTrJpB8lxsBpk6fOBwqkQCFO1p7gVLk+TqwKH9sXMZvNz0STl5/GT2ODW0vVcuWx4HykhrS5TsqNiYXxEAhtXrmmvK2LZx+Rl6TBfoh6Thkw0b0m8PcVQh08/u5yDZqeq1tWXJm+AQaQcHwi77HGxGEh32lJ0IEcQKm8l3l3/4hx9WUonuqXEmgA4ywAZ1aRWyq2XCxNgBss/RCrLY1/mXXZbEQPLts69deW0CKouhJVPuY/S4cZeWUpJ1cuzcAFOqjt5n0YKFSdZVO7RvZF5s164samTDnYGfcXfAHpVl+qFiUSv9g9EHtssdsu98RV28PCv2WfWCnZy/aGEd9McaOa4t9+v76ll3Zp4Rwu49sxdq2bI8K/no6OwKkigBND9KViQSuhpuuXV15NKZC/TJnAoDmyKpMmuCrt/vDiCgIjPUl2eNz/n4k0tD5OwW3ZTMSM6bKsK+fdp2LiYgF+gjEjp15mzkn+wBtiSobE7D5EYfgTCMlXMNtf5IsB1WwH5tuxaLTgi4xQ+remjXSWX87JnyR194MIG+NQyN/WxmKIGdZMEdBLwaaWnxu7yHdxWko6IXkKA1FmDTdeAE/ZcgkTnVCq1rdRfM5QE1KjPiZwH6JHBsIF3Rasvn8I0CTfrpriTl5Nhzub9KOHEgPkUFR2WC/SVbWlDZbXac71CBIRf058ypMwU7OnAurHla/LMbqVYndSRkMaK50946H9lShuqcKJ/ify0tufsJkyeVMWEAq3TndIQck70xhuS1+3YZ4G+tA+ypel6fezVrDFDUbqQ1UCApQUXXLgHlM2rgfjIgUu26uZh7YAOBUoggfK5ZWD6bDuzauSPnoN3SefJd3tO9SZYCHA5ezLyNMxAb8QNkIi3EY8aU3bt2Z0GltsMbbrohyYzPrWx0o7NbUfXkpptuDBut3WeSrfFdBvlPpYIyfgJwvSM+WJeM+7Vv7DI7sNDBYyY7wb7V+aXKqKu9fkyWuboP58xPuUO22RnUWdxKllTncCvpgLNqSAr8rO9tYmL67/v5KLa5EkfoqKkJeUOMxJeLoSQg7ppd9nfNPLHkue6HGp3PFqN6vyS22UfWl26AJrFkoz0XlkH24aknnypPPvlUWg2RE6lSA0q0iwGxxCKei22W6AEPJNnim9j5YbM8tWVZa/yzv30tMZ2OILL77ruISq5KPGLJqp1Udb55cGT+WSKCqfKydEwMDA7EvjsbdkebOSDS7O26tevKtdddm9ivztOJH+wTO5FY0VkD1MlG25hx8aX8apLREQIc9te9Zg/hSK5gzU3TVu2s2WN2nB6Ip8N0OXtOwIeskDmy98PhymbSHwWDxhBu6CojwRDpaZbpX33dtVFmlKeUXzuMxKa3rz8lbS/wRw8+mCB60yebY/y0EFAoRhCCYJBy/YcbkqAcOLC33HLLbTGOEoFFSxaVq0fQa07azIIBwltvvT2VApz2+nM5GztebDvWmqSHHvrKaBEggaZ2EKjT7bfdnsMhXH4P4yEAhMSq7EByZNa+9/e//22lqp2/MIddh9VllRfL/gP7Qhvs/bGZJSgfoRVlULGaWFT181/8LOeiB9Vhh8HomqtzFoJQz8dp/Pa3v40yoHh2YRIKG2wNhFHI8xd6kuVC7Z599tm0fgnKzMKYD3H5en0J2tSp3elB5zi867Irryp//Vf/NcYIS5sEj5BBhQW2v/r1L9N7+YMf/HflwEh1hbIIhhi82l6nRF0HJ1979fUwDzUDrQxjlhx2T0m7hJY6NMXPPPPUyNnemIrAVVcvj3O32b6pphg4t4wUUgCNQOkqoXIPzrT2A9szcCaIWJ0JGpVER9UDWtugJhBUjqJSB9fggHGqZdFKven/U+wgU21tUaC6yHZ4pB0BwtGeoWgKzaiTzTC0jJSEJd2+3yyHIOWVl9ZkQBcCFDpF6NT6DxOUms9i4LQkGI7VcsTwOjuB2xtvvF42bkBSMTU7qQYHaj+xBYzaPxhlyEylSe6JsZ88aVKqKll0Nrm7MvL19MRo2bzNYDByAnDWDErc/DeHJtCqswYdAQIEW5x+3eOyK2Vnhq0G8n3VMZ44EbTVn0nEIKDkT4KplO/7OVKtIZw4RkH7DqA+wAzO48CBQ0FzyKtWMEGVIIFuCXbdo9/HSEnanAMbIdHJ0mLDusNaJwUk7aESRWgA/HDWHAPGKPrOaTSkA+SH82HPGFF3JCCWPNQEp+5R8nsFFMeOHAny7969uzvwvCovd993Xwg+ODz2BcDjjIEjgifJlARO+1F/b23dlWyp3PpMeup5+wawxW1NywVbsHvn7tjMuvV8Upk6dXqG6DkeG85RABtYlkCoEEL6blp9S+meOjXoLN1uEEByffTAwdpKcsutSdol0ZU+dHzsjiSwq5OjrgPC7C6bQ2YsAqankggBgRYnVMrmnp577tlUpcaMqYx67kvQJSluaW3JzwsU77//j3JnEimBqeCTo5kyufsSmlyps+uZ1EBzUVl6xRWVsv7ggZwPuSWX/r97ZCO6J9qVMTkVO3cjGJe8CcIl0dDeppX61ltvzdmk/Xhks7YgTBXH87O15IFsQPsER4LAtLucPVNmz52T7zETIYEj4+SFLWcbOts7YhN9Fn1o2od95p69+/I5zgXNKVuRDelHjmaYXLLFXnuu61ZeV7Zs/jTyKWnmM/y5BFWgT051M3DuqlF601FXa+tj41566aXcrUCfbVJRruARBtSLtY12zNiyd38lmqAfWuNUbipzH9KPkirvxEmTg0ijtEb7zoYJUuL7t2wp4zslKkO5XwGJIJ3skEnPAmSD0koosAryDeyKAMM/zpfdiL0aqP7W51Wio3GZb1S91cp64w03Rab4bz6aLW32FamgQqZStUKzvGhxwEhy4FkNPmdR93E7k6pM7z+wNwAuPeJT6IL30JLWtCh7Dz/fNq7SWQNn+JIakEKeJ0fGBKzAiBnTpiWYd+6SQXadLfMuztn76RJgm5vWcsnhxYG+yDH7Zz4rM8ltbZHD0joqVWifIUjl953PscOHs7tMhdWdSvLoG3mW6Pj8VdevyjMA7dyr3w80Bt4AgugawhAgSt3BZBfg7Ng/QbkWY3KgXa3pPmnIJfgLNjgzPohcxo+vVL/jrUqwwX5m9EVFxHkKNn2GBMuZavX2M1p3K6HRzpy/yqJYxGyUu1HR1+bkn/6LAEZ+0xkOpTJIJgDsPostF4fxZ2Sb3NEzLYr0WcdR/QIWlsRgQ4N1sT1f7jndF30hGxIcFQSrQHbv3JEk0HM4g/9/ouM9Q7s+Qh3dzCuzaXyR+/C5khF6WQGY2g9O9v1ciLHOV5Y3zyGB8AVUbaqS5GrXjl3Rb5UUPyeW8DzGGyQ5gIaZM+eUH/zgX+ZuJZmff741LYiS5TDNluFy1YrlAUTE8rVbaWI+T2HjjTdfD1B+7HBdQC425bOrje/K+UU33O1oe9wscZ6cuV4seLmTPXuzagADKbltZrD8zrfeeiPU0V/80oOp7APpvY8q8Ifr1gasBA4DROddNrcc2LevPP3Uk2mdJf9kWuyTtrrzleI8z2aP4o4deUcjEpW4QQW4Jx0FfAZ7iDGOLiTZxboWBicbgrNxfUYET4YYxqyeut04bUpdHUFhZeUUkkN3sdovzLwILjykwO8P774f4bF0iHF54/U3IjTLl68oe3bvi4G3vNJiTBdrANTQ2oNf/GIcocD55VdeKp9/viWVDCi1Xn8KIuh77vlnM6NgGG/5lVfGMQh0KKDdCwY1laUfeujh7GDwuwkKB7d37+4oiwDOu8o2GTSOnZPEbOTdIDiSGG0p2Ij041N6PcIOm9OCzkK2r7/u2jgyxorAqKx4BoHp/Q98IS0LAkTBO7KBn/70x0k+vvXNbwWx2Lt3f1p9jh07EXYo80r40A1NC9AEgDLwV159MVU0vPRRpGHbsDuj4M8++7v0gj7yyKNpV2MUBSnZvj1rZi6c8TbkRuFUqtavW1dL1tOnZ9AdSlLpmCFOtm0P59yxrNR+UEvsbMEelTM0ZNcwQflcFbe0Fl2/qtx1950hKDBwLmgJd73dOkODCSIlUlochgdVaCxubb00/An9U3ljIATymOBUmRggAZ7SsjtV/mx47yEQyppNMsPp+FlfFcWp/6007DNqSfRMzl9/aeazTlYeezKIQKEGonUhWBY+dnWVY8fOlUNxGCVGksH3fUeOHEwgYSGr59S26XdSNgiGViAB1KlTZ8vR4yeSYPVd6A9Se/TY8SARgiOOlg5pr2JAtLYIHHfs3BZjIsB291hYGDOJgd+vcsDgkTVGnIPz2YxAevlPnAjTEOMrWK203VjohtNuBO2tLDslwRbjwuCwCWSPw5AA0lctFM5eFdTdkSfMVSo7SxZb8Hc49gDKz4ZArCQIhif/+GtfKxs2fBRDFPa6iwNhwWHYJUOTJqJu78lnAF2OHzsSXZEI+Ro3bkylkB5JJnwG+Qp1+xgVL7IxkOd3X5Bbz6jFyDtDwVQtVBoEqOOC1nZmhkOpHSuVwMvXt7/7nfKH997Lz5tz8W86nb1iAVrmximREeCMd/IeHJh74QwBOFo5BH+VNWxyqph0WgBRk6xKkS5pQ8AiEBFMA3EYfCjdgsWLMy/EHlRWyI5arcHSM6o1zsq2b3qa9rC5c/MeAhqyu3e3PWGVUt1ZHTp8OPTLgAgODHLsHukNOwsQME/S7LiKnlg029WV7x9uGY6d4XRUoSWNPl+7m/Yeg8KqTZ5Hwkvf+Au98pyns5w6fVoWTQqAk5CdPhUQxNmyp+R+fHt7PtvdVOa4OitWZwVry6GkQ/CgoqY1lkNsho1V5ckI28zHuXP6TDYTnI0dm8+S6LhHiR4HTWdvv/3O6Aqgh+3jS+weE9jTbdV7MxP+qTTUPUl0VB6bGYoqy3UmyDsL2K9ZsSKzJYIklWh355kBa2ll3rgxm8UFZ85C0Mf5VjKerlQ/nCtACajj/bwbGx+UuNVW++G0BpIFM5gVfa4VFvatIsxIYboyY7tj+878OR/eAINkAQ0zn0/u/Aw9JAu+x/fzd9qt/J0Emn1Zt25d/p49q2yUVW/Jiuf3bHwXe6mzAKLMfnv+hrJepwA7A2TkO1Wq2Ch7gsipFix7tjwjhkj+vml1oz+S7s8+35rv5c9VBP1uIKRz4L8bMhsBPxSdrRWjsJnmZ72LFjZ3zV+F1rdlOEkY2wuxdr4YU4GDkmAgF1tMf1W8GvCtazy67O7ME5JZVcmAV1Onld6BCjR7TjZWAM9v7N+zNy1ItsYDROhQU2njgDBOZsj9hZfKuHGjs5KAr0cHLgFgJzwfOx5bfK7OFqvqOQOyBVz1pRoAvLN3TeAuWfEeGBvJU9oHsYm2tEQGAH9kxflqNfX7+BuJNLvHf9HrZVdcUabPVEk+XPbs2RXwDGOXLg42XvVtUpLv1sQ2qOJVIPiinrN111H86+FKAy5WAYgsXrIwZ0sP/P2E8fVz6ANdE7vRm4v9OlTGJbnM8t8+rGy1jYyfyN7Iltb4Icmhz1QlIxP8eyXXoGOVGZXf5vvpW6U0rjPr9MiX2CQgwuRJl/aksdNNq39mkc9ioh0sHeMBrMDXc5kxadjWtm3dlqRY4kju/D0GV/KGtbfG6rPLV7/yWDopJGySSGs8msrR7DmzwoTLJ+qCCCNoe1sSBt0LgH3g0fDFjuhVKlh9F1MF8VkAnnRKON+es2EyFUtatYABl87rxkAaJXnnZ8mPZNTdmYXlC7773e8lRtXdwLaJb4Eu7LP4lo/zXNu3fVb+7m//Kr75oYcfuRR/k1HrFoAFQHvzqRInybwqpbvXdWCOU/uk9jd3+stf/CL+9ubVt5SW00c/Hf7db2slQz+n/nzGC7opq/YFIcwyqVEuGb/3qFx6NV7j4qQrIj/q0qKvffsOpm2HQfzow4/SysGYa6/asP7jEfYyOzuuitJwjHYzMAKEyQu89OLzpa//Qrnt1jui9ITl3vvuT0nu5VdfjtEUUN9+xx0JKqA0hEMWCp0QhFy1fHkCfk7bSzPyhEQQncHjSZMSVNa9QS0RRpUUJXIongBIQCDwgxgJZvT+aqPSvuQZIDJXr7gql+h3UV7no9cYmu1cG4GhlBAKu0kEnapKyq6C74mTurMHRFZe0bFVcWSc20frP4wz1sImUIC6qYBwtN6JtmDpqnz+S9KKhAEDAs5ZCAwFG4SX8WXEvOuhAwdyt4LgUFVqE1kwP8Gu3Ui8KwfwysuvxHkx3rja/UIOzMwB4yGYUDbXFmCQkKO54847yu133BaHo7dTQDXaUrbh4fw3xFE5GE22+/GZQYNaR8VQZW6soy0yBwH3vRIfX9kHQzYlLNmjo8/22KUgRoWSMfL39furLDMyNempSAon0BBEZN4swUKlZGS8KFHYocyjpW3ODFNnOXtGG0ZLHAWUTJC47sP3E6jeedfd+ZzWUaNjuMkFWcA4JXm+cvmK8uyzz+Wd6YggyP1LdBcs5Kz11O+ObkkitRxBolSRlHOzsHPRwtw7pwXh95wICcxD1N70wQyNQ15UdKAvWkKhbNqA3BnHTycYJ4QSjFkzt5C5gMGL0TltAoygKsaVy5fnDLQlaO/wu+mQVr+hcjEyq/ImAVLNndpdBwrTYjhwMfs3BJKSIlSfkYMROk7na6h36dIrEgg7g4reH0lbD7kHeEiUMSuqpoT2sq0tyQ0UtzIobU9AwrmpXBk4Vv198YXnL1V+2AkEG75UfbGuNS1BjLMEwXPOnDM7AbZ7jj3o6ioLwyx3sLz/3vvlmpXX5k79HV2qC9Mu5PcLKhhwqNNlSeQkyUdrK1zr2NhDhBG79+xJclQpprW+DEamnbkAXxIHRDjVcyZziQIIdgZwQAYAPHNnzgqyvW379vwctFNFgi1F8FHnEOr2bXIGnOEoVOE+4CX5AAAgAElEQVQPHz4QGRVYsg8qfg2711sjszJ6+kOnPVYAMhBAacKkCUEWgRZAmSyb3FMrH6EiHrgYp1fpdg1A99bdM9OmXQKK9h88kGdrgmGgQdPaQZbYEzMxaMYF2nRU247PkKTt3LUr6KDWOjqtNRkQ1sixe5PosX2SSrIqqdce4nd5LtUUgY+fGz9hQu6LHglY3Avgx+92f+ZktK4JLHwWlNvuLAPg5CR97+fOZrZPIEmOszft1MlLQJFEG5Mcnxu2sK5a4WDTyLvdZ4Jw9+H5/UPOyQE/Sbf5Q8GPSrzEmcwKlD0jGWT7zN6qCvJTkl4oJ58ncdNy6/el0nCRX5h9SY6zZ2rHjsgWsgfJpcDHXguJqJ8VtKiwCjxUnCTxSSJnq4i1ZbGsYM65+F52BOEJnSPD7E5oyg8fHmE67IjvV0kWKAv+nK9Ez7yMBEIAR5537NoZ/USFrbsiAbHFoq3aB7Xn1vlBsQeK+ab1RWXoyuVXxe/6GSCl81kwXzVtfDokzL6ouiKU+XQzggBtQ5Wdjt6TI63r3ts98IcBRbtUgM8HtOCjAHjOw/c451mzZ4Xoo1IIH4/dbGKB9s6OcvY8uunz0T9+2f2l7a3nfLkQIGlsdM4ctWcJ4DBhQmY56Oobr79ZursnZW6C/XBu/C6gk14AhfhPS8zFYmyDuENSTAbNPKiwkB3PHpKWvn9u23LWbLjqPb3WWk/WUaVbsP3kU7/ObCKZYbN8/u49KsC9WQI/77I50WXrDATMWvYz79JzPoG4ij6/6/dOmNSVvTHODYBOx5vuIX5U+5oq/9333J3kCUEIWVGtqLsAzyU5YgN9eT9VA79H1wqWUPoTYh0NhUODqaaz294FaMIXkEW2VFeFil6ooLELTpwYH5tdfSNVA/qbnUmpLp68VDn2+/kBSSRw2t4mZ6S9W2eLpNgdZNSiszO6wddt+uTTPCMAgH/E9qqzxniDeBNxwPmeC+VLX3qorF33Xp5Xckh++CYgzf0P3Ffuve++xDFmgBA7wTX5U+xpgBbvMKlrdoB58aTkw7nRf3YZoOW++S1JI1ICLd+q8dm9ODxcnnz6ydgaCazKnMSFbCMhkwzdcMNNudtaZa0dCf5xXuyaOIr97e+7UF584bnEsGwkvy4mJRPv/uHd2Dh7dOouw9rq98tf/jw+TWLkZ9xx1e1N5f/9+79N2/6ffP1PS8vJw58M6+nkfCUdMramp9FL+F9He1sM1dgO7CeSgQl1GdnAQGVEaYXYD40w3FjGZOlSX4yCP+cs9S5jVjKA/rvf/L68+dabGbb1WZyTgMCwquyQ8WM4CIgqpAzaPzJmlw9dYXAZOYJx4w03xokKxCVNqlGGvjkoCD+HGHR49uwgdpw7J0+IGX5DoYyUdxV8CHKhLTt27gxHvfYvRjADuINDSX4qG9eRoARQj6X6T3ftysXXQcnpEXY/Q9BSAu1VIThT5gfBvJjkjFJqv4jgnu8tAyiqDc+drHsxDCh67nUffZCAl+Fg5CSXQa77+nIG3lWrU7L1LZuTFUOes7RzcKjuUDl8KFTI2Mgwk0HOVt+oVeB4nK4gGiLvfQlM02/Nea7/aGOqclBLTkFFdvSo0dmBwCALOs/21AADKQFHc9VVy8v9D9xfll25LEOJbW0VGQobyCjM2/5/RVYrQ592udo32zDwlFE1GRk7emySM2cCeaktaSo1FYGxFbvn7JmcueeuPbh1KWizC6cmb6p3E5KI+lw/W4eb68LV2tddf8bfc6Bk0S/zvZRudGtlAfIzggh7mFQetCZkseXMWaGvpbACbWjp9u07yomTWioWhH1ww/oN5Re/+EVkggwIjP35zFlzspiUjGrpUW0j8wIG6B9HKlBpkhm6hmJZMCXYdI9aFBgh+qY6JJhhLA0fI69gcBgkaA7UPCQgO7YFParLLE/FkEHYJSyQZI7ouutWRRYlQPTJszUL2simSoQAnfxL/hARCMIEwP6/e3OedKGZRbA4lcGCskm27KlA0GCHB2Pr+w2Bo0ytQZph1TovF0r5pUvixGzDZocYz7fffivvLJhlDwQu9B4VJb3koJsWA45o+TLMQ6fz+U2ypFp83733ln0HD5Sjx45kea6AQhUTIs8evvj8i0G0JF8hAOivtJjeny3gUOxokaDd98ADSbi279iR8vynm7YEAWMvAC3Tp89MgMDZGgSWOFruRnfJocH9g0cPB5Ahx01CLuCjszdff0Pu2Dyid+P4/H7vCgQwt7PympXl17/+Vdm/72CSVi11IVI5hcJ7UgAZOqCKgkIUmCJoTRWruzv/luRY/KxahrFQ9VDgBiV/8603klQJIPwZORoj4LRAr131qbb4YIETqOzavbus+3BtEubISBu0cTBBMDk0RyaIOaFdccGCtEkAaWpVcigBi+8XkLCf3t/9Optz52x5r+1R0F+fR3+hwZIv8nvq1JnIk5/LrNHECaVjfKWjV6ny50C9hvgBcHT29Nly6MChfC4bq9VMgtnMArDJp8+eDqrOV1R2p0qFnNbjE8cDBlgY6kuVKcQII7TIWogEzwIQve3emd5ctfyqMnXa9FQMBW7kWQLpGSXIghs2RrDMFwiMtcPY1+Xc6+LYGpwLQvmQ2nZ1NOclQBLkoZc+eaJS6tbKwrTSNo7dOVKD0AkWZs6LbdLOyv85NzJKjgXffJaqrEBZ0KTNkY1cvnxZkk2/F4ggScw+pANVV5vqD3TW72fHVa4AMaqD3lv7Ep/GrrhT+kamvAe7l8Ri8GJ8ibMJ+9bESUmWACD2QAE5AVJ0hP1UvUxHxyef5M7IprUP9Ib8p5IxNDRCSiGZt5eozlM4a2fOhrKfPpds8hnNfiRJMnvdzJ+xq/xYOkbGjMkS676LdTZaxScta2lNHVXa+GH7gqZOjf0HuKZlZ9HiJE86EAAeAkLMp86MHrFj7JTzz8zVlspIKDExo6iStnjRksRVSCSwVzpfsVhDQe0sJLOSezaG3dm6eWudgbK7bWCgLFg0P+dXK3iH87sl6G1tneWj9etjv5dfdWW59rpr4lfNg544dSx+cf5lCxPL6RSg/2wfWVLZQb5AZ959553ywfsflLvuujOBrKCWj/Me99x7X+aRABbs2aw5s+J3/LczItNaMMmGheBiFXcpyAZ0Sfz8tyC82smhfE7182cCAPtz8aTvd8/iMs+sjSsEQZs+DTOwaiRQkt0Wm/Jx9F2sAZjSLQQwDKFER7UxbPkUc6kXzsdfkBfvL/G2E0kshOxKorFhw8by7rsSmp7ECFpZD+49EOB/uFTCAz+PTc04AjDnrnvuji1NxXYEHEGsQReBnHycM14wb1mN31TFurpCdCSmPHz4YOJGXw3xGD9s1Yl4RQzhfte883aqrmIOz28WExiSStfFgYA2L734UvnqV7+a3Xj8AlmWVCMdknCxv1dfZa5RF09ngCJVJ4mp9mE6a3RFYgRU0a5HTs2VsUMqmSuvvS4yWSv0/VmjoO2NLLQc2btu2MUxVByUAK7pd6bcUECKRLg7JlSGFwpNsVLRyfyB3SgQ+XogKdWOqtS8HNFrr74WtGDltdenZPrC8y8mSIJO+FIpkYlrH0J162cgdkuWLB5h16kD4oIW7E6qR9NmzAjntt/lObXHMB7QlV27d0V5OCJGUuJA2DOQNrYOydWEDup1rqLfnZ1JzBgolyAoDB1xe0fQRr3zDhYKwgH4LGfRDKpzABANTDSCaMkDZZBQSboIBGXxLAarOBA8/5yRfsaPN36c/t9ZcwwGoz8+E8Vn0DnmNW+/mUCI0xV8NmU8yqyPW+saIZZYcZrQPcOojDajJphwRloYJBscjLtabnfB55+HFY/BM3CuDYUz9P4xyOMnJODYuqUxiHVOgeHTeqX6BYlWdeg5Vwf8K1oyHMaPG2+0PG9qSAUEfuZ0MHn4AM6zdRQEenycCudSmTZqS4kdTlDRyZO6Y0TIJrrqZoiPoaptiYNRHHKiQgKl9Az+ISN1V1BlRRKUYq7DLgJVaTZ0M/T0YHK3mYDuGCBzNO4ulOZTzdXsLy0t5oBUnep2bKiFYXdlY8E2tM/vy2zI/MvyTtrYOAHICIOKxeq3v/lt2fzp5iS90GMlagmbeR0KakBXSwZD2mxrr1XUsZEVTm7pUhuIh1O903ZhWJh8x/gvmJ/vgaS5d2hnnU26mIRXsMTRYe2zzNIMFzSG0cRgB9X+dPPmVMpcKvSwoXnNDqVZs2JcVQCc0cJF8xNc1IWv4/K7oVt0ZszYOv9FB9yZ3+FZ7rzjjjh4xoreci4QRa1ADL1ElrFduGBB/t4QNmTTnaWtJu215xJwO1/oMQp2M1PkU/CuKurOlcv9fv3/EhZ6nb0DY8bEYJJFhthgM2Y4zrTvYn/mkNxzEwTVQM6OlVNJnrA6GaadzbGeQMBS21BUNThsMsHpfPnLD6Xigm6TLoXRp68/1U/2h80I8cMgZpuZcRgQTAG99545e1aZCKg5qiVFy1p7PgMA8O0//WZsnSRFMszZshHuAGroswybYtFDoyt46ehsSxLCyThTQSNwpH+gL8GxIELrVtqTe3uDknHQqoTpU28ZKo89/kQWNLOJEHJ3RW8FWGwwnRXgmSkACnBS7F0C7N4LSXY4O4lQFjGPr3YAakiP+CaBHoQfSOT3C0IENJIM845pL51UN2MLWsiBgAJ4RubZUu+mMiFZbRBHTUnZIH7IksI6x6BKRXc5fjMjZh8DIvX0JBgBJrW21Lk/zlgiKpBlz20Q58QPH9UaOyr0zpIwCRd5US2Q1JhpnDdnXmyTKqPkx5xEgIxjx9KmCIlUAaEnnsf7kROAgwDK3dZdTi0JOPhGZAQqbCGDCLnEUOk535O/E/A4A9/vbPhYeljJXYYiR849nQhbq8xhzuvr7y3dkyaV/fv2phrrOekFHXeX/DqbUGc66g4Zib37NJvUUGtr9b3r7ruChrMXdLcBpdhrQ+k+JzNtCxYkyCFjza4zTKT+29JFd1qT2Z5yR1oLu9IF4dzMfKYiEtazi9FH7bzYvXQU9F4AspwMWETmJe4CSTGEs/flfD2nnTB8p99F5nxJxjwjfXXGbC7kmk9yzk11CRjaJPzVJtS1G/StDoNX9jQA345d28u5Xqx2AuOJeQ76QacmmzFoHZ2Wb3paY7PKDhtQYuuWyCjdtrNGBcsziRP4Oi3gIerot4i6IzThaJzNFepKAYaJXbC+Yqq9YdWNSfL5nyuvvCoBNXkKYHhRy/mFJLRiQPEDmnEVrLBr8UGzZqXFUBVs4yeflIH+vtLe0VbuuvuOMmvWjNiIffv3JGnR5ogMQSwoHtGu/8AX7k9VEhmBXV0fra3yzH4lOe6v8Yb3ZdfYQskfQFuQTb/ZUHfkrgTfEg1kCogTfNEpZwGoB1TVxcGVQbgSCFSCAn9G/ppWQoAfmyUpd/5kSKu176ttmpPzO8lUBRDOxy7Qa74jMR2GTbul7MXRWt5WGV8l/QB29s3vQ/mtlZ0PRBbyxhtvlj179pWO7K7bGZ83Y+qM/I4p07oTV3luiZj5wFtuuSWxJzppz0CmgAXr1n1Y3l6zJqC3ZJ0szZu7JMC36qUzuPyKpcWso1iHLNRK0+Sw+5FblUn+6Ac/+FfpFOLTADuYgZG86FJ69NHHUrUSj0pMsSx//U//JHTmWujEMCq3fMfrb7wWUPNrTzw+UoFsTREDSzGw+N577k21lx3U/v/Xf/Nfy2OPPZHvZSuyJHXGjMggm62FzS4ibX7ioeefe7a0HNz1wXCUxmBwbzV6LoYAuIwaGNWhutHjRl8a9PLn/izMVhYF9VWueYqc3RutdcmUKoXBScK8atWNpaO9szzz9G+isNh+JBzmfmR123Z8nkVTHKED0hJwweLIs2eDkOvBZXQIVg0IVUHOR1Fr+a8uUxMECBpiSC8O5BB8j0TG78rugFMnE9gbfhQkEobQCetF9e+RPSpK2JSXYyG8PpNBCwPPCHXteL2ZEH4c8mE5035xOG1gyn+cirNsevBVrBhuAYTgWxDBcRP2OihaB+r15Kq0NQiAbJZgK2MKJCd0TRxh46htJ5yDEvUtt9wcJjiGiXOTjNWdQy0ZsEfF7dz+5GtfD02iuxTo7d6zO2cvg1YdEWCnZXFIwjNQhgZbyrvvvps9L7VqMiaUnJTbnQgWJMCSGIiAIXdlapUdw2bpu+27UNo627J5ffTolgQ5rS1jk1gIuhkR8sM4MiTu2FmWoZbajpAEqiLaEkZ/xrAJKrO8c+XKZPOccNCvqdMyJyChrEhcSZDrDqGFn3yyMZVMFQzIg954aJjqiC+VSFUQiKrdMpSfUdDmxTBp0XB/vn/dhx/l/5vPocCMrcRRsupLVUtSSTYlDpZyfbjuoyRcZCRscucvlNbRY3IP+mUFKM7TFmHGFIo+QYI/blwc9FnsP2Y7LpxPoGIYXXulc3WOEgX0mwxtnU1oSTAq8IJuS5TpjvMSEEAeGXvPTkYgP5JQnwMZ97sEJBA+JWTAgQCYs0dTff/990cOlaI54hoc1moVpNrvdac+g0PG0KIatXbte0HfDNRDlAWMgksgyE033pSBZAww2UM0GsnJzBhgugYQgFYz0r7IhCBQUrP6lltTARBIQdUkQv7O95PzSpd6Pu0QnlsLZu3R7g7b1Btr3rh0RrWKUue3gA7aDp966slUBwzvS8awd7E1nl2Aa8mf6pMdLdBCOpjllq+9HoSKPBrIREELtVO9euCB+/JeKm7OvadHgj6hrFx1fYJltsi7cJx013v/6z//V7lD8ymCsxARdNrsjlr9aO7+isuvyBn3nDmXJPa6VehBJ6VtlU0iaw8/8lDsJdZG1Z95lh9PnZrnqXOVJ5KELFi0KMO75EB/fsMSx9ZAm50RgAKwY7+E9rqGUQprkzZKvxtT2fETJ6OPd95xZ+RLm0L2mF1+efn9s78vPSPAhgCA/eVXBNTOQmCw9v33y/XX35g7sxjPZ2zevKn096vYViIOrXraeN94/bVyj51X2kwGLgbhtzNMy50znjSlEh/wZWSaTakAzFD8i8rk8iuvioy4AyCDn2VTvHdNVAFqYyMHvgz6s5HawJx/hqDPncu/Px1h8KyED5hOexM0a8OChPt3ndM5k3/ohwoieydxpJv8iMAUaq1HXXVHpA8Zb+9sy+Zx9kFQKLjOLo89e/JeggT6lNmNc+fSiiwRamYKBE5XLL08ie8rr7yeVprHH/tKgkWEBIAEd9JUx7No8xxbVElj+DTdEf4eBTxwM/NQp+vsirM+c6YndtXPNPNlwBiJazNP5e4FpGRVlcznZhHinLn5HmRGwCKJDrtF9nyxqaE8xmw31WLU8dkPE1CsWEq641IlrLt7YmUVO3I0/rTn3IWAg86CrWkGttlNPkJ1TdJGz+mH5MozkhV31jB4NWCbd/YsmeFpb08VlI96+923y/m+87lLtpcusQv0cZw507b22G0sZ+KZoNYj6w+8A8IPtjZrMVpaAjIAPoF97kOFGyiB+lf1RdXQc7M1qgwSE5VSQe2xI8fDuuV7JTqhCz/fm64EMpB2OwAiYpPBwVQBvWcS4u7JAVbZo737VO6QaFigebR89bGvlJXXXlN27toWfQAqYK2164+vcs7kcnL3xIDNfOjHH28o586eK7esXp37IlfAC7oSUpWjR8uiJUvLkezAQX9/MsCXnwdqNDNr5PvIoaOxW3UmtQLyqhKSg7p7pc5vuz9nWZeX172BlW3NiosTqcIAG5ouDH+uZa4hOGrY1eqCbtWf1kuVSn5SzDDBDOeoUbl7ZwWgGtteZ4H8nJkp++foxPFjJ8umTzeXt9asKRcu9JUJXZPKp5s2JxmcPHFSnnHL1k3p+JBw8t+rV99cll1pwbn2T+10AwFRxb2/+qdf5z1VOukJW7pg4ZLYRnLFr/lMsYaquC92OBXczz+LX3NuPpvPU51f++HasvK6lYkZkQNZqyL5llyx0/TVrjejDOJ/sqZ44h86iwmRzD/y0Fcym0+/2DOxr3tkO5sRjZdffrn89ne/yd4kQEzjE8QAKpV2WyEwuP2OO2PPxKGvvvJyaTmw8/1hl0GRs/9m9Ji8nESg4c63STjtHuMtv6xsLcmss4MBOj85BoVzoASEdnhoVA4ECqRVAxPKnXfek3anH/3oH+KgIZxXLr8yPaMGgAVk0CLBjaREoIvFqQ6A1bKuLdSMs50Kv/ynX0ZJvv2t70QxJVOSA1kf1BbyCl1iQB0WAgGXvGHj+nymnlvGi/GQ8WcgbIzAvW58VYbfumVzHIHgUclepUmATRgYGZWOI8eOhgdfxnz21Km8k4Bd4AHByBzJqNYkMffcfXfZsW1HWf/Rh3GEghwC7fm0hJg9EGwrS9u3w4mqlAikEUb8069+EaW6duX1odKTlRMKwY9s9rbbbw+K4/n9XorasM24MzNDP//5P+Z5/v2//4vSj4J2pCIC/a2D9xhTjmXmgwEI9f8wmstJ5cN1H5annno6FS5O/uLAUCozDJ53UD1glFbfcnN5883XY2glOjfcsKoYjrs42JeKgt/T0VFpOVuGK0sa58XwCdJk/GmdK9BGG9YPJkjgICQO3g0i44uhZYQF7DJ5zkIlQTBQaUnnRCGg47j7tY44d4HbH959O85WXz60VrDLmJlVgw77THfMAOpX9UxkiNEjJ0m6ei8kqcWMwhCj/Hzu2d+nlG05GsfiGVF+cob67F97/fUEAHPnzY/h4kgMmp84cToJmUTW0LU2DgZHyyAyAgi29sbB4eFUWKZPmRbjk6H+kd5UukvWyX09a4xPMy8tCW3amgQJvsdXRcpPJ5lhnOixdjyJPjmVsAMD6Ifgy117Xv8fsw7qSbKKyvLtNW8lmYJAsxvuYtnlVyZhFDQoa9t7oE2NsSc7EmEVQOiuaofk1j3Ze+U+gSUnTgleECF0XtJPiSOnQZ/JBGfC2XpH9iDDtJaGaUsZGky1ctkVVybJFZxIdhYtXBiDyrCqGLOBbJPZg1FjKurtziUDWuzIrHa5isKPDUImINTq1dCKclqYociuRWvmNu6++97cq5/ftWN3UGTzGRILZ1SHrMeGEhSFN9RNwiCI9o5TzLZMnJjfyYlI/gSs7njerDlxGMAqNk9gqy3RWQnIBUtLFi9OEAC1XfPWmjJm3Jjcg89Cvy9Ask2ajYA8/vKXv8iwvDO3nM1zQPIkTu6+dczonJlq4Ne+9vV8jiDW2Qva2FcgjQQXG1YNPG1I35VzV4mYNHlKWoTJCR2t7WItuS+2+dXXXkkgJ4CAUDetOWbFIHeCfQnJQB9QZ0658+474kg3blgfhDLtyzNmRF4E5oI7laZQurbUf/Tnh3BnQldp67Av50D0VVXRTIlAp9qQiWXcmLYkkgLuz7duTeXTHZCxWjEpCQrMmnkPlUZ37M6BIwJF3/v+e39IcMF2B1jU7jS+K77Gz5ndsmuK3s+cNTvBKB9LDrVoqSbRj8ysbN+WpGDihOqH6WEolSd0lnnz5wb1pNvOyrnTeXKYtu1z53L27kighMzB2QB/VDVVSqZ2dwfoadqy2QN+55VXXk17FAIhiTPbTAbpuP1mEn/2V1AtCH300ccDMqiWeV93GaKKMBVaPl1Bl0p4U2eIyH8lqmnJM0N66a02UPYLwUiSx9AAV1IGlQX3yn9rV8LOVpF9Mxgq1sdT+Txy+GASIJ0f7CM5kUCobNSZjNMJygXIEGt3RRbEPd4f6CeuSXJjsH1gYCTBuJhOEX/u3PhviLYqq6W5EpgXXnw5z4zRzmzYYEvdy+bs+TKyHEaxw0fyZ3fccXs6OxAkkFW2hv2QkGmzY4fdK1kU9PHBFrWqHgYgOt8TOXEuX/nKV5P4q9K5ezZBFZtcojH/9a+fDCGDRZ6q1ds+2xZQhwyrbntXv9vzOjfPs3jporAsWvossAVeYGcV2xw4hM1vWZLsBQu0j41KrGKgfcWKuhizUi33lg/WvpcqB6psCefunTvLFSjhR3b80S9yWCt62jS7/zlxSTeJRK8zCZ978hXAu1/Fo4J0ze4psuYdxHLiD3LrS0Ls+2pcVGM9cuz3NQG3pJVcmoMKuUx/3yVb6fc1nSZiKrFc5ox3Y92dUNr9zvb2BPq1bX6gXOivaxXIo7jVrLZEaf/+Q+W5Z5/PbkRVyalTppfpM2blnV598cUkNseOH4nfGBzsTzJhXMA9OIvmrFSE7SD60Q9/VP38qNqlRVYuXOgfmV2cUv7sz/5F4qGf/eNPyt49u+ObxSBWBZAdczJaQFVP2Zxbbr01FSWdO5JmOYSuHtWc+fPnJbFBCPL2O2sSCyFzEY824wTOXzJy9vSZcurEyYBEElmxHdmUULNngHgy4Peuuv6GtLbLM9giyZX3DEPs4GDZ/OmneQfASpbAsx+H96wb1vdXebprq48DUu6DhLkEBgBjysDQxTjfbAc3GJjB7NEJhAcuDqZ9qZldQNXI6H688ZPy05/+JNzrt956Rxi2KBIn8u/+3b+LMNXFhkcT1HpYRpazMjD19ttvZNHfo199rGz6dNOl5aLbduwov37yn3JoWMaglYycr7/+m79KT/E3v/ntXFL44kM1PLo899zvy9p1a8vDDz9SvvOd72YhpmfA+uZ3+n5LyAxvMqRleKj8b//7/xrnpj0FwinrjDKVUl5++aWy4eON5Y677i633nJbAjTVGpWdv/nrv4pg6CWVfTpb7UEfvPde+dWvfpmAj2NhDPQ+to5pDYr67rtryrXXriqPP/5EZlhQaMqe0ZH+/d/9fQJOvbRQUg6cgXjmmd+UH//4J+Uv/uJ/KhMmjU+rCMMqgWN4JHcCxm9/+7sJogTHt91+R5k0YUL56U9+kgTFGWnBEkBL/rQOUswJEyZXBG70uLRy/e53z+a9KfGoljEpo3IWZgooXJ3j6SiHDu1PEAwBoQj6dKdNY5hawtyhTTFtMRcqjSxj446gHg2nvYp5hpUAACAASURBVO/jMIaH6kwPw0OYK6NaewwKhfVPRUQh4BC7Snvpz5vqHETz4MFKEU1B6ozQcG2BGhyKYeSs6EFTbctir4mTyuFDB/N8lVHvaH4P48nIQxYl4RRUr7KqFrRUcCToqcQJNUAX0DLSWPc85ze+8e0wyr315proUef4CVmoKzBEHwkFtqNJUjZ5aneZM29u0MotW7eUgb6B0tlel4pBk5V4IfqCz+ynCfe88vmU6BDDHnRv2CzajPTXZxaprzcVWQ45G99Hj0ki6mxVFVTDnA2ZEzx7bkidxOH661bVv7/QkyB53749KVWrVl111dUJXkIG0nM+s3KSRbZFIM1Yrfvwg5ytuTBBmOQE7TLZVj739ZvfPJ3z9my2HXsvQaK2M1T3qVjMnFvuu7cOXmq70QYBaNDOAKViXyQj+ngl8P/4s58l8FMBa9dXfbKigQAWZ2LgU1vIFx96KAiscwiZw8kTuWvINrRRcFpaRqU6M2P61MiU5EYgBJAJi5IKwfBgefON19NfLTDcvGlLkkHtI8AAVb7Jk6dE9nbt3hHHqJWFrdVqJVmxkNiwfNjVpnRH1iTVQJieU6dT3qcDnIffqyqShYz790X3Tx0/Xu69//7SMqwV8ljuQ8CDCZLd4sQF6xjwADQCLs9BblSTyWcDBglGBodrKw6AwJ9H3idPHiGD6EmC33fhQoJzTlLwRdckgIIljmzp5cuie8hjzEmRjyw3PX8+w+YCfyQPaT0bWRNAfgOonTuX3+cZDx8EdPSXmbOhtliQ+gM6uANnQmYx96j4QuIFrLbb+/NjR+nBUJihsovl4L74AkCOBC8dAkePZ32AZMfPq/7yk4J3+iyBUv323AcPWaB6Pkm2O2xadBt7lM4He43mzQtAws/SJ4GtZNJ7sa/uk612bv4h28Aa8lIXsi64tOuKfDcocfruFy4oSy5fXKbNqGyFfqckRBVMVYvPMxcmAaBzaeseUyulElEt2Gw6+UK5e/9996clRX+/pJgd8Hmhlr/+hnyOO3Kn7hjYwMYC4Pgfran+230AoCC+V1+9MjoI2BOIAVY+eP+96LW4wzupyLlrQbJ7tkaCTxF/TJ82M0gw0I6ddV8QYsFNX78Wr5a0TpIRQTO2Uy1OZ8+dKd3kBmg2cWL0KS1lI7vV+M0wRbZoOe6vO4kGB0dolc0fny8nTyBL2ZPKGV8hgPPuAmzMeWyCM1J90wYfevIQ7pScA33P3K7ZnvaxZdHSxTm35h7ZKPe5/bPPYptVlwXGWQFy3kwQwHCwPPrY42Xo4sXo97q1H6byM2duTbjNa0ybWkFb8ytadw8e2F8eeuihVEP4AjIlSQp6nrUK3eXjjZtSbersrIQXw0MtqcTrEsmC1JFZzrQQqoYfPFi6Jthx1xtAgr6ZMx3X1hnafYy0bR1jM8PLt9NPtPXsidZDssZm0dkXXnyuvPbaK5nnAIRo7ZP0s2eqh2ShOTfPLhkg40Ysmi/37quhgWZ/x7SiPN89UtWzpPzoCJtwraKlyhoyCesLFuR57CkUuFeaZ1Xei2nlY7uQATW/n94b9q907705sywXzVwj5rZKOKSC7dnovncSzKeq3dFRl0rv21fGtNXF5eM7J+Z+n3v+pbJhw8fl7IivsetJAukcf/h3f59gfutnm8uuXduT/H/hwS+UObNnpYsnJFXDwxkv0VXBpiA08J7z5i24RBBz5szJzLH6/ZIstsbCc3HzypXXJJGTHzREXpJnNto/3m+wDKTl0GdoF9XmLd5fMP+yVJFXrbru0gwemygprCsTTuTsJfV0Q8ssUhS+n7+txCfzIieAZcCFqtStt95Stm3bXp586sny+OOPX0qaxF8NW5/7dz/Ons3OwlDBvsEdL+SDa/96XUYIIb3xphuz7X7Tlk0JLByo6obLJEwun6PwswwQx5shs9Fjwx7x9NNPx2Dcfde9UZqnnvp1WXbl8rQq+B0SCn2jL7/yYhwQZgeIdFh2BnrzufbvPP30U2Xb9s/DvHBlBoJRdtY2mNffQJk8tnzrm9/JMxISL8nQUr7rRvYPQKgFnXbzMCxhaxk9OnMWtSXn8pSimw3JUJyXXnwhAqpVh9NT4l1hoHbR4gQEDIAEYbAMZRfKbbfdVvov9MawZGBxauVkd14W8u3asSOCpMRn71DanwxhdXYkaPROFMsMhKrYhvXrwxbjfY8fq6xZqkcUKk6zvT290rJdRmPJ0kVJjlSjBEkSKoFX7SvuiJGBYn71q4+WJYsWpxfyqaefjHFA97fiqquTQGYI1HD9jJmhmA77TEdXqFch7Js/3VIunK/tjgyRoImzPHn6RJkxbWYc0tGjh9I/yhAoXd94w6qQIXieoeGaEIxqqcxoqkZQAsGefmrIg3d0Ltpw/J6GDrTZIcDZ1J7cGUnKoC4N44zPlIy5A62QErKGLloCeezYkThJaB1ZcbYSnbp3ojUITOgxly2LQWVgw6x34nDQxey0GQluBDR61BlHCB1jCNWG0GglERRAIpx/KipHjuTPkkyXUVks+MEH68q5872lrb0zDltyCSXz7JQVo87+QwdSDdRyKPiHhEqstA1KUJo+8Tq0rq3JkO/kgAeMihZRPc6VzasywNA1Rk1/t/ZBCUVQr76+oLGLFi8M8ioZJU+cusCOIfG5+tF/8rN/SHDDxzCWPpcz1x7qDq65+tosrJWwqcL6XFWz3t7zZcfOHZW6e0LXCA3uYFpaJUgCfOcqCKeDAk+fbfAaSuzzPO9dd9yTIE2V9Re//MegxtB0wAVb5WdVIzhLbaI//cmPE+hcfsWysv3zz0Mxza7oP6ZLEEfl/UcefSy6KPlylgx+2LfGjssg6ulTp9OeS2fRxwJYJFPOnG5WcooZ5eTpkyOsYSrVE9JKgQkO8qbvnT6S72bxWoMmIlrx+xh9wWJL66gyL0xz42KjnLFg6uZVN+T+EZHQB3fDmTrDyuIk6Ks0uxwJnZC4cYi1YlRi2zyzZMNuDmfP/qscqG75XWmtopfne8r0mZVAgaw8+etflS8/9FCcEqTb7097GEBgRKdUw1X7vve97ydYB4igmFXJBqxA09OScuRwEqM///MfJBAGwkC0gUTOWUBloFji4n6dsb51z8WB1nkT8zq1j77ushhOQE7GqoOttPS2lNMzzl8gNmXalErk0j0lCZuz8X7OdtfO3ZGdWj3oi34J7iHiHDEdIpth6Tx7Nr8/8zGXXZa/k1wK8s0b8HGCRIFjgrLBwcxsqlq5KwmEIAN9LzpZX7VKKeibnoTFealMDl60rG8ozxJmKKDF+I4yqtUIxHDagPg2701fUYZrZRFgsO218l93izV7WgTt5CS7rU6ejG4J/ulqZj/OnB4h+JmbQLpSfHcloKOPl82vDGrucuXK68vQ0EDZuPGT8vnnm0t7e2cWSvP1/LOz8ZlAHcRFqGoxvO3ZvStBWtrjx7UFiFApa1rq/Zk5BNUGVS+ADmIDn+l+6JCkh37SMy2joWMfqfIKOPtU2s6cqUPpY8eVg4eOlO5JEzJ7UND/JrD2WQOxF74vJEkttTLg3NlCIAvdQTYCRNJCj5Za54PfqeLVEOSoBqviQdUh5jNmVlAS8c6mjz8uXZMmlQfv/0LuUnzBB7a3jYvOscmAlkpQoc1/WZI2c4niHvZRBYqOLFy4IK2l7Pqhw5WAhILqklm39oMAppLL2ORjdSbozOme8vaad8oX/uiLZd5cA+VDiUFsnycbvgeAwg6I3ejjkqVLM+8HHCBn4j8VT/ts0iJ81ZV5FnTQDQjhDE+ePB3/xqc05CrHThwpf/mX/yFEMALqE8e03q1JtUAbuGSXjkn42RWzKBaSA4vdO3llD9jGkNUsWZr3NpeInVGy7vwAcpIabVIqns6LPRenAmXJj1YoCZ7PMw/unXV8qBR/6Utfjs1QeSZnPtfZaH32uyXezt4XIqtPNm0q9957TyVeGh4K6YcKKsBfvEMH2Nqu7knx51evWJnOhr/+m79L0l7ZRTui69ragEUbP9oQgo9Nn1rEfaRcfsWSkDZMmQpMpvfTE4MHINm6I/sTDx08khiL7kvMyGwpQ3mOhn5f66rnIa98r6qqd6vAcB0bYItqQjkcgKh7Wne6sS6/3HwWfwjM7I3Pyi6yWTMTZ2/a9HFAykWLl+T3v/eHdxM/P/H4H5f/j6n7DtLzus4Ef7sBdEAj58AAggARCIBgAAHmnBQsiRKp4B3ZLtta18zu1Gxt+GNma8LO7Ixn7HFNzc641pIt28oWJZE0cxQDQDECYAKRc0Y3GqkBNBro3vo9t1944VLJArq/733vPfE55zznzdfeLF1jxkZm+B4JF/ukk8I7GF1piIT4L4Cv5Mdzkgv/LV6TkAI16YRWdXal5cDOd4YgKobRfXHavebMiTCgvN1/cH9ZuHhxmXfl3PLpJ+sTtEGhBA8GyQQFjJyFd2g/BQWVSvfZtHaoArzxBiThQAwepPT9Dz5IIE1A0O1pO+PgIZ4GqThuQ9gyYgmEF5Dp/fgnP4qCMpIuWouFJIjz0Crk8/7xP/6fEhTpD33ppRei/FpoDCQ3VLRxaidPlldffTWtaA8+8FBaAbR9EPj3338/TlQb2Oc//8WgBSEtOD9YfvCDv05yZAhXOQ8xQHtn3e/yV9//XioP/+Sf/M8RCMbaO3BaWtLmZsfNl0v/2XNBygiG1o4nn3wyFIHX3XBd+OWhKpwVQyE7FhAw5pyvOSeOxCV7N4v2Vq1clc/yTn/9/b8s11x7bXn9zdfjZLxbZbXrjPFmnP7zn/5Jhtn/7f/1fyc4hXRAdzlm52rO4Jlnn4rBfvTRb6bnEQVuKnf92sla4nwhyjJ2DrImBItyH+g3W8vIctnll5bzFwaSgB0+fDB9pA888EDK95Rl4DyWsskZbKQUDBWE2xC9u4TCkQvILCdak+r9CV7cKWGXMPhPQyiQHn68+e3mgfrzuRK2OoN2tgxkc3J7jMeRQwej9GHga2vLTJN3aQg5EjAK7udWZqkgBPp3MxCKErEScZhf8jtaPTg1Fb3nn38u50nu6BED+eADDyaRFZBYgoq8ACuhMrXB9g/Xf1Lef39djFlaA0a1XWwpw4aCYcyODkGnVitD7hw1vfUfibDEDwrGMEloGB2/y+iRRe1ignn6cX7gXCqxggAJqoVjqiACc/uY9HmrdP7hd/6wbN26Pe2lHL9B6jAtnTmb5EHfu3a57qNHcg8MI1DAXVXQAfnGlLQyQQGh1wyYgVLEGJIoznbr1s0JTLQ6kgvJjFaNL37hS2G+EZh7H8mo4MT500V3YHhbJQJKbEcPMKGp+pFf92uv1R133BUkGxW7AEI7qXNwNoJK81zQNbNJFp4tW45pbnbujHxqZWJEJbmqOqrhbBWnpnrr/adOmZZ7csbmkBYsmJ+kX2AlYHz++eejy4LmOtjaFrYyzyOANdMiQUyF+eolQYCHWkparzZv3pYKkcFeTspsTxDbmXUZcOPgySCFzUb2lpba1tZf3/OOu+4ISm0AVGVCy5agRpWIXmJPYyuRUBzt6Q0VrGRry5at5Z133w3yrdd/ZNuo6EWGbc9fyN26R7qQwEU71XDPO5RUUvLC888nuGAvgE7mUSD4vvv0mb5hxs0xaWG9YcWKOH0VOj6BnGA3Mph9BK3scFDt/lVdPQNf0RA1VJrllovMYlfNW5DENvvh+k6HyY4vcO+e9eNPPipnzvbl3Ss5hEWAJecMBOSgOeVmSzd7ICGH4Ps89sJZunPvz1Z4BnbZZ0loBVx+RxJYgbiDCSTpK3sWAoljvZHLm2++MfIl0AOaVErfk6l2ZMfZ0GCSBT8j4fbu7GLTt957rKds2rwxSYLnYI/8G6poBDMhGBrey0OP3KPgl7yp2rBlggSxgAosvw4EVI3xDEiGZs6YHeTdELKgqKHF13brPPjAG29clXmh9vbRZdfObQGNtHIKhpA5+CPxzCLXrVvL2PHjUt2T/IdSOSQulXZ66dIlYfxUAXTG7DyfK9htGRzMPXpP8lUpbS8P0MjPCnzHjrHUdkaAJGCLvwNKSYYBZZIdtpXvJMd8B7/fzCXwo2QCECZAh9Fp77pk9uzMRzkzNkC7ouTFGUtY0kI9a3ZdDlpaMu+gWok23fe88eYbeY6B/v4yaerUMpm89dRWUL6vEuj0BfkOwHzhfGj47QQENmj7N2/Kf7d3tsc+0tGHHnoo+vPDH/xNZrXosuRJUOv32FWskmz9mLHjyo5tO8rR7qPlzTfWlKsWADHGRO+AHNOnzUjnAH/26SeC6xqwYskEXqoasY3+E1KQ0Vq+MHQeTAJ2082rkkCMGw8o0mpV299890C/pPRY7s258eEAArG1apOqiWSYb1Ip1v7ND2pnShLe15eEU+fNjOnTM4sdWzSitdKC26O1cVNmSsW3YglBs2STb0TpLCZqVgP4TLa0EgmdTQxk5w2QTuwqwfXeSLHYf22AdI8+OXufTY8E+fwykCHdJ6EQRyJwJu/rOcidVs+GRAT4o4UQyy3gatasS8NiOH7chOGK75ny2Wcby97d+7N7ct36dzOb+M1vPVqWLF0cezRy1IgswEVq8PjjT5bVb74VZsqOdvrUedFuqyhNmjIp3RNmIyVqzt+90Ws2yp2Re2fPZytsiJclaAhjALF2OJIHlUAxZZvE/NSpxK90kB4B9iX+5hLlD5Ir9y0mkTD9zV99Lzszr0iraW++kz0UPzprS8KNuUjsgSEVzNuX/yaXgJA6alJbb+k2u60bpaXnwPohKJiSUEXAxiZZIVSMt8x83ERDoKNKb/ehDHja98IwaUMj9NlgahB09uw4bUokuZHoONTVb65JC5t+WRUHlK0M/+69uyKkFlfqIbeUs6K6k4O+QxuzgwFd4qV1EPyDtR8k6WIAXdLs2bOihJs2oaLrzOyFRYB1OLAl6AXEed78q9LTzfFJDgieLfUybO1cYZvq7k4fNdYiQZrgRbKjLYUx48D0xTM0/j7o3cGDQYhOnNJq91wCIH2zTeufHkro48cf13acrz38SLJsl+C8/VFhUX689dZbgnJTOAE2JX72mafz73fecW+ehxOmILt27sg5+4yHHvxcEkQItODEkPCGjRtSrYCKUOaw10yamLNVwmQ4fud3fy+VN85JUM2RUGrtCQgLJOz/yz/7X/O+KhO7dxpgxeM/Js7bO0nYmr1BFJ0AG/CsrGuowdHTnsrfcY4rV94YthVnoS0t/bAjWvK+KiHaDwRMnC7ElXFnOMZMqD36x+z7GTCoWumjQ15wtj/Buj8M3plT+qMrbaznZPWyIbejLYvZzFkILFUAJUBkHrpDwTkUgZdEi7FyT1CBpi0yrSl79+XnIISpmvQPxGGoyjg0SI0AkgGlSwy1IPP++x+MISW3naPbskumbaRB3nPlwL6DZeu2neXTTz4rmzZuifMmk+7aHiNtnXHmrS3ZYK+dSpVVaR0bWcMSwzB4VrIpsfPH/TVoouQ5SeNArQL5fOxO3scskIDcz3r222+/fXi/1qK8j6B56uSpaYusZ30qgde8+QtCfb7voAqDrfS9aUtjxAU6lQBCjy+Guynl3XcrzbPAhjynFaRXP3LdiWGYsr//TL7v16++kmom9i+OQDXLdwBbOEIomGcn4+RVpdYZa5lyzoKWBILHjycRJVOXXz43FTJGM4nguLorJexg06cGYUXAsvGzTaXvzNlsRhfAeK+GrpxdU92UGJJ/FdZmLiaUoHZAYCI6p/VlTlpIBPOCLiwwDQvPnr2HKrV5+6joDAONnYrBNi8U1HXWzMwmnO3Xxjkpz4o0hY3hcAQiqldmviBcQVktdjt/ISCUO3bXkmHtouZbsiuttSXVEtUhdgL6KaB7+umnQjd+1VULy9iusZVpDJ09FP/g4aCcy6+9tnR2dYZ1DomJtmX6CXGXWFcmoiMJLDhMzk9w4O7cK730XP6ebNDzHTu3J/knE4JzuqNVp+5LqnSlQAVBc62oXEjC6G6w+ZBF9gT67oz8YXd8NoenfVIAjaCE/fPu7Bm7Sl/27t9benu1EE7M99e+98EAad6NDSGf9Nu9kFu6JYl3F9BK1XMzcRI1esYeaeUUlLFHZag1SSObBmSD+vNF7KuAwLN6H36x95h2wpGpfmUHCLCqzUzdUIKNJnExu+k8gDYABMFj2l/Gjgmg4g8ARELsDJvuAj6hzqRWSmOfqz2X7mMmoy/eOfuCzg3kvvz//Bsf9eYbb5QxXeNS/dMeGdAJ8DXMTqZSLNBMe6cZupEjo0OSMkGp5AlY49/ob6jyT5yIv6cLgERBqcTow48+yr9LvI6dOBkWKrbQ86mMJVbA1tlaASjJrE4AFN2XXnJJ4gnBqGBNwLh9+45smVfNY8MlntoaySIQz5xOZvRUbrxHa52nINeCaecmBuk7W5kkyR55MGfhZ6qdRuQzVKZMmRQb5fP5HWcliPY+WND4PN/pDrUzef/Mrra0pH3cDCHfbpbNPTnXSk88MnGAmGrJsiUBBcVQqjdsAP+hTY38GB8AMgJE6Ay5l9zyvXwt0AXgKXGeP3dBWbN6TUgpxIDejU8weoCS2sJHMxOhSr/+htg+CZwZ1B07a9u1ANyAuqXbmV3K/juLqScHwM0yzOGZpHRrsFWbNgWcI6e6XKyl4GMEzOZgxTP8HjAUvT2bHjIZ7IvjMeGa6zhZl+4OM+rRpyZR9PMN8yddqfMpaL07yrSpUyOfNdGx1qTKrc8WKEuoBev9A3XvkJ+pO2cQvlTCCvGnhDoLvIdtkb1SDQuv5wqD4vDiV3eYXXptlZSDXqo+kulf/erx8tOf/DhdLs68LvYdHxt95EhPee+d9/O7li2PHddZli5bVO6485YyYdK4yBDbXhntDpQ///O/KHt325c1WCZOmJL4gP3lG9NO238qiag71NnkXhGFYZEkFxJj8ivmZfvFzfSSPFtZwC785Cc/SmxMFs3BijUBk8gBVGjYM6Av0N6skCqguXM2jZ194snHy+u/fqn8i3/xLwOIkXPn/ubqNwNc8k86kAAUbJnn5CfsdOSLsfJKoN5Y/Xrs+cMPfyX8AHR23dr3S8upo58NpQ9zCE5fSQbSR9g5OsPVaYnpYPDPl6ELDEkpbe0V1ZBIqLdCuBhigQbDpTrA+eo559heevGVsmP7rrJo0ZI83LqP1sf4GmKaNnV6uWb5NXFABw7uyyeqJBAQz2GwiHHNwOIwe1K2uGOLGdF6ETHQN60tCIrBkRIoFldLWDNs2CyNxF6iVWD9uvXpub9p1S35PtmsQJ8gytoZQZkiJLUu5+sIqiEQJowySOV5CPC4ieOT8DHQehc9u7P0s85HRUhWDu0lzAINqAQn478FsoYHMWxhgIKcCeYYHG00X3340RioLBE7cyZGCCIL1TNnkNmE3TtTvTmR7cd9w33+Y6OUgkjBCAELwnjkyMVgtNIq123BDBpDZR5KMAz1cc6QCYbY+zWDidiKLMKC2ocSfMrUOGtzXALfJlkgbAbUJJI+X9Dy4IOfyyAfgz933hVRztCZZ/mbYebRUSqBJCNy8+235fu7Dx2qfZdZzlVJJAST5IpyY9c61lMDYUGP34UMGuScOHVK5sz8neBUKZSiCVbcPWTBfXCEDGuDhAteyBNjpOq3f8/eGFJJLafEcRNc7GkCfMiG92QcyIJEhzO4YcWNOT/n3H/udFD70Z1jkgQBBk4cO1UmTJicFg/kCwIyMjdwzgK4o3kmv5+Zn5YSmsqRbW0JZtNGM3t27rwOG1c5IZ/uN7I4ZUpm4AT3KoL6aMkmuu8sqhwyUNsfp04HIYACbsmedw9VLKavwZJqg8/Qh/7QQ19IgDJtpj0fB9KyWdu2psb5ChYEEFmsN2ZMeeyxn8dJCRYYz7qQrDvf7d5r9WR/7ImqHrm466578m51Jqc7Q9B0C9odYorzBpqRJbTFcE6ZNDm7rbK88OChPA+bVUkIKqou0aE3KkGSiYoyDpSRbSNi6LWYvPLr1/KZWk+cpxkhCYAzrBURDDjjYpSdhSSdYee0tCUJ0s3u3HfvPXHSAoQQGxw+XHfHdNqDhEr+dIJ+56EFTjABYDmLSn/q5ARuXWPGh7yCzPo+QVSAme4j5Z577s09Q7TJSUNLTLboB8BFtejw4f05h7Fju/J3tRLQmqCI80JVL4BFFaplbe7l5oM+zrNarsh5GiJWoTl85FBsI1BIEI9ERgAfhseWkgoG+aJnQKbtO7bFJrtPSbhEdekyG62nZGDVZwkmtKn4jNiifXY1HSs3rlyVlsnsnGnl9Mcm+ONk6fMtt9weu5GkoasOmNNZSYbPsqzv2LGTcdoGuStxgjagidFlz4pyvmvM6Nxf9S8jcs9a2JohZkkzX8C+kCmtZJUcAxC3NwCOZ1AFIAuCf0CX4Hiw2MFWq6tQSr8HHFIZZX/pp6FwlQHfvXHTx9EF1Td67z19p3ukC/SKDdmxbWeZMGlife6usdEdZxP2xOnTEjiqXrlniYzP9AzOwOeZY0lAd+Z05vb8u9/TrilBaNinJPJkT8DlD3ACI5czJFPsp06EhlAAiCSw5UvNgXhH1cjKBliDSf+bnU0yfvJk7DL7xW4ImsyLeh+dE2R7IsKfrIvoDrLrXFQC6f8FAE+7JETAejq6reUoLIgJ2iutrcDo4KHDWdorkWzYvNhuc2GWZ/KlzSzo6NFja8vaMP2uQNtn8Glkhh1rGMzYWe9A/tnR7Fe59JL4a36aH+YfK7127QiwMNt3+VkVf/IrtlC5UMES75hNkpinQwHKfq62TobZr6UlSzkBRx+sez9sp82Mn8SQLLN7UHtxHHlOy/LYsXUlxClJ/6d5vwXzF5SrFy0LGOq7xEmqbnxtgLsJk0Iqw5ezMwuuWhjbnwTlssvKyT7zm3sD7tx1711ZGdLs0HKHWG51A0gi0tEzvL8OWKnST47oLvllo/l3PkFF3h035AFpXTp600IMlQAAIABJREFUNCCDuWHVTnckthGL8Jvki16n+jJ92vBdI+45n8SrqTyLc/3vyFJmekdFvi6bMydLNkNv39KSxFIlDZjofyMZ8H2JnZu1Ki0t0Rl/Ry/8qSx8leab3WIEAZT0TgKjNRKgUqtMpxK3/Omf/ufy4fp1Zdq0mfErsb9ZOUI+xpZdO3cHuGFD77r79jL3ysvKpCn0EhhkdGREaRvVUfbtPVh++cvHy3vvri1Tp0xPfOHc2A4JFjk9eKTunNTWLZag38ik+F/dTap3xhIQgbGHb7zxRloGAVg6eFS5X37pxYBKjU0TBzoD81ZsotgYGKcowU6yn76TTROTsKNbNm9I0cGZiptUcSRd27ZvTSyF4U1MAaD50z/5j2XlypvKQ5/7Ql2MPTiUXVBr3noz8+5f+9rXUk0io6/9+tXScvzwx0PQmVBCY3zBYKRXfHi5YlpoOiEk58vgeSwVljspSWLbUsJtixFzYQTRbADj7rMYg08+2RA6aVS599xzfxKox371WH5fTzdBFVxou9i6bVOMIL50CUYQuR3bUx4TGNVZlzA5JzA2bJe++TMoOfXi1mBBUEmI6xbp80l+GNRk+6miDCX4Z1iSyI2yKHFaEFhBg9IioWeUtKfU/TxaTQ7k8wkaBI9AnTjem0Rn2bXL8/4uSd+m3ltVCgbHOfjeCxcgcfvL4UPdQaZktwIMZXIGQYuUYSrOvLYc2RHRF6TFci0Gy3NL/CiMFjOthAQI6uHnbr3ttjKgXHy4oswJzs/1J5hyJ4wMgTR8nXmHIC0lyDgZ4BSdtcoZoSIIAkXBIFQ0szEDNWisCzO3pc3Hz5iT8Zl79+0J2wbDaPO9gDpBSe+x4VmMriyf1G7HaC5ZsjgJp6pSBt7Onq5JV+uICDyHddncOTHoZ06eSpUPgsMheg/BN0PQtDn02E7dOTrJJIdxvFdVpK/I0jvGeN/Ke+9OGARKmS3iJ09enBPg+BlcgR8nZKBUwJF2uUMVhc8yqkmT0n6jKoZphDNDV57WuyNHgpAzKO6uDst1BuExAKjPmrMzG/TCCy+EqfDmm27NoOgbr60uO3bsCjUy/Qy1eVtbEiv/XVoq88zps7VflkxoO1VZqogm3v6TCbTJie8SjElYGXVsZUGXJkxMe6GEWSBz7PjROE/GiVwJyDZu3FDuv/+hBHjK/+aDGtRrzhVz4+yACwJdBpxcSy7JG3BCgEoPtR8J7LSQ0TX6o1LjjhjfLL4bPB998CwSTMkL/YPYc8zo0yU/7IYz5ZAFMIK4VatuToBCZmbPnBkk13sPXhiKnvl58yNmoa6/4fphNr0JZdq0KZE3/+5czQEKliBOTzz5ZAwpeYEkMbYqTM4coMMm1GS1vy6/HTD3ZPElav0zsVETxo8tK1euCAOT5IcTVY2VmC+75trISg0wZ5dLLqnMMglMW1vjxGfNnpUe9+Mn+pIUN2i9RM8dShrcF6SYHWBbMb0BnbTLGlwVKAiEPvpofWxH68jh3Sd2+ZyrC3bpvjvT2+wOnMfKFStDv9w1ui7ZFMC7Qw7SOTWtX2FiMmfS05Og1b9LxOg9P6HynjmVnp60PnGCgv/L5lyae/XO2oXpNOfJvnKagihBDHSXM2OT2UaAhJ9lP+wpcy9sfgZ6R2nBqlVZrZX0xDOjLfdsBqD5Bi2sfIsATzVMwGwviKo0ufOnIQrwvP4jOaCzfIo7FkBywnSPA9e+yw54V+/ApgraJXpsnKBR1Q5TEJnRBeEcBNt2ZJhDEtgDR9o7sRtOTuJBpzOTdeRIEh1VFb7W8H5vz/HYBb+rglaX/A3lXHuPHY2vqXNMW+Nnydn8eQuG921VKmoBlHNl2LXfeSdJQNOiq6onWE/LzfFaeVcVZTePHj1ROoALU6emutKwCXomVM4CewCmvUcCHBVhgTH5btY6aAmi1wKehihGomgnXAO+kmeJ/9lzA6kaks9Uwi6/NIj78R7V/oH4u2O9R5PsS87Jw5m+k5F7voQ96B/ARqkyOjKgTdXbztyHxNhnuDNxA38nUAUqOB+JiPtQndLhknbmwcGLDFyAQhVYgWyArc7OoNvugW8lD3y7wW3yJH5RSXFf7klFWGDomRALNAm1u88y1BEjc88qO9p/JEHawunart07EiizB+x82tGn2+/Vk8RRdckuLbLKjtmzAoBgq2bNnJnzX3r18rJt6/ZURtg9CRtZhabTd3rmnFTudLmEsGLXzryf8zqw34zKhHLfg/eHTVPyS++0NwMZQhkekPpCOimAaXy0RNPn8SH+pJJoHYXW82HmM7/DVpHLrDwZOTLy4e/qn5YE6HTVnfiPn0tHBzBveM5XfEBmKrnRPxAc+TyJkJbSKdOmlbZRqrBinYFU6dyddQFAftXBrBGw5iJtjp2ltehOqWsOKlFXZSNuzk9M0iJ+vXA+ei/GaZ6BrVFhclb/4T/8+7oUd1KdqSQfYjTxlpg0LdvIUpYvLytX3ZAZqdFdkvy6B1OcAZD+6MNPy1tr3s6y0eXXXJ82cwAlfdNKTdf3H9qXeJsfEbuQlylTaxyhHZsNtV/uZoD6+YEkpPwKZl5+0oHTU3cgthRziDPE8RIlv/vMM0+lHZHMAVHpxabNm8IYeOPKlZkN37ZlU6oxr732WvwB1mG2EgAqObcjjC9ecePK8vOf/6xcu/y6MnPm7MSXighkgr0LO6YxjV07y7Jrlsfnthze8/6QIEq2TXEgrxSuZpgXUs5rRX95YaD0n2E0sF0ZFrcsbSjtEbnoZhM9Gr5h4yKB2Lx5S/nVLx4vp0/3h6OfDD//0gsxJl//xjcTQNvAqhd/3doPgqzefMutEXhCIlCAoIR1atKkoKkGIR02JxgUeHTXxY3mqjDQRsKvlIX6WvlXgEBp/RGcQAo4dtums3Bw7twESBBiQbphUQLpdxwo5MNOFUpDAW1n/gf2j3OlfXR7Ajp/pyf2hhtW5HM5/pTjtWJMwvF/phw+WJ+DEOH7lhB1jubgZyfog9L5XnNJ0FOfx0lPnlQ5yTkqQRwaaQ5IP6YggSH86tceKR2jR2dOBlmC4F9Qy8BSGEGDeSyCJimRjauOWNxHQcwEcPzPPP107ppxxFIHxtd3fc2y5al0cdiSi2aR3urVqxOo3nffAzE02M0YQ2fMIXDsqiacJQVi7BhGQRzESmKmxdDZund9lp6HgQjzyv59YSEabcHl3r05Z0kc5zRwtr8imOPGJTg/cvBQ2tD8O1kWbAgkLc/rSpuWVoxzFwfuBBI1Ea2yTFbq3Ic5tJIkGpKrD5s+HDpwIEaGk9VfTBYgFVoVtBtKbNyTigGl5owyVzMMCHDA9qvMu2pejOHpU6czAwNZUkGjI88+83x54fkXUg7vtyS193jQG07DGTLS2X9xpm7iBjakzWT4TJxbM5xdK2TaAeu+Cwij1gBJLhS4op/n6jzQiSpnFp06Dw6SU3zooc/nd21dPnZUL/VAEkkshKo4zlMgov2xaSexSMzzS47Rkk6aOCFMbFpHDRg2TF10SjuhZ4T0miu47LJLI//OmVMnR+m3Pd0XmnX6KLDD0sMBexYBtATkvXffTsLK6AvMfI7dJ4IKVQOMLffd/0CZif1rcKjs2bsrJALuiv0TmKHsRJ6wes2asnDh4rQ0bNq0Oe/SsNDQ4Z07IL8VWRUcZEgTO+CFuh1d1Q14YbBZ26ZSO8eBEtl7L168NEGlhJiDQ5DBgQji6YmEMAsmL720fPjRJxl0Z2e0GQiCJYRsqXYJMhf00+6Y3qO1XWbpskqIceBAKjjaQ5Zfd83FXnqBJ1nx3bUiNqpuqoYIto0q1yy5Jkl2TarOJIinC/QLwAMMeOTRR+NM3nv33QSI7jwByMBAZIc/kIhw5J5LdU6S5y4mTBxXCT56gCHHc46QXDaGTHLwddcTCvkjsaV+zu9on1NVkIhx0vSAb/IO/uOdVGAl2wCxPbv3pbJ78823JEEKhfrMWTlDLdr06tDhAzn3kG6Mrwmu3/V99KE5C20bUG1JhdZW9w7w8Xto/7VGGUJmG0KJP358AqRK/z0n/03+ZQDawCGswjtJFrurmjd/QW39dm7uiM6xc2Q67Yuqd9q/inUAFaAIqQrK4wl1iHrrtrqYFjsRH7rmzdUJTMihoBb4JGHKfoxhWnDf453ZUpS2fBdZ9Qx+BtggMZsZQLCzbN+xt7S2DtU2sySC7ale00mVAnbfZ+quYIPYeZ8Xut/h1jW2UeLSVPJCoFOGsh+HT0DM4/uPdPfEHjq3ylpVW3h9F9IEdoUsacNlk9hx4KmqIP3mk0M+ceZs7GwqI4NDF/ez+R1Gn511flj44rMPHa6MnFlCXVuB2UZzUFpt+BDvSdZCR791a95HXMH/ijmaBZYCd/ftDOr3Wbw+OokV2afbhrGzd2zC+OhBQ5iQYLqlJRURMoAuW1KsjVNMA7RSvQAMhMwoe/AGI2tQ+RtX3BAQQyXaeYgP7LlpFmn/4Ad/U9pGdoRNU1CJmU0sKCgHumhHBb5pf62J+iVpa65MffNjp8iorph7H7g3KyWArGn5s+B086boMtBP0iNJ+8XPf57nRD7indatXVeunHdlumza22q7I3vetKPRV8mI96TjDcsana9U0fRES6IKSm1hJ0uStKb9NFUqc1wj7ZDsiCwB6/n+Ogc8Lnrr89h+99WJLGoAjfThi/GB+6vJ82CeTzCfu2ptjQ7SUc8IkJZANMuZa1fOiTJ0YTA+e+zY8QFsAMaAQG2jgngMa7fcfEs+w3woO6Nt1fea2X3owQfTrtbaMhQiFSBb5H5wKC1uzz3zQtmwARV0e5l35VVJBMXOQDrvpstgVMeo7ExC1rD46sUBxZA1sEUNcCgBYW8VQdyv+MO8pYRiydIl8b3kV5wnftWSSXeAMwDWx3/1i8QP991/f5k+fWZ8grn1t7MS5bbyjW98s2zc8Gnux7tXEpPlYUDW5QRs/dGPfpQk/+GvPhI7POfyOWXtunUBL81f5rNnTC+ffPxReeKJX8bu/W//+/9RCSAkOhQKXz7HbIjVC7pYF99mW/LQhSDzA/okR7QMt4e0p4UFGqj82JTuCFMNVOvWaANQeMDXr/s4JTjtbHuyRKqn/NaXvpQBveMne8urr76cREeAJUnQtsRpc7ZQM4uCDDU+/NWvxtFRaiUs5XVtXl/72iNB2FFVK6EyxjJAnwWxF1xxZN7J5xEYl3frrXfkwvG7m/N57LFfpY9aj5/kw7Zhy4kYRQNdkPvl116TXRe1fa+17Nm3u7z86ouZr2Eg/AwjSSC1fbgUQbpSGwU/cuhImOcgxEp12VvS1VkmT5lYduzYlr1D5i5UwLRkCIwYAorx4fqP4kyvnKvC01VpH3t6yo9+9IOga3/0R/8k272hVIyQQblXf/1qhAwJAJYWbX4CF+ioe/d30DgBih0cDCkygt/8Zk36KrUPOs9vfuN/KKtuuimfxWFEgFpa03b4+OOPZ5jcrhDsVYJPSi5gZUg4br2dzsapcaLe98EHH8x3CyLSVur/hneiZHbBIOqR7jg2joLRYmiaORRsWZAnP8uJms05sG9fAp+GrYvxUlFotaRK333Yxkaneif4C0lBnGdLFKn2YNdSub+nMBU5st36QoILz9U4KgETp2YHTqVhNDzbE8ORYHfW7CBeHBaZocQQOLrm8+kaJwDNEfBySh+8tzboa7NTx0ZvcuLZyK6ZMYhglwWi4yo5hWRVZULJl/6lpeD06Tg01SiJsATYu0v+nKkWQ22Tfi6B4rDxM/Dtmek1vdXGxOl1x9GhmxeId+UeBUxQvs1btiS5NDToHdJ6dbailYK8zCWo4A63LnFY/l2gBaxQsXWX7kUwqEKCUp3hlaQ3VLzQHW0r5HbTls8SbGK9sR/H3bi37uGFZ+5F4AmYcR76/Q8cPFSWXH11CBP87nvvvZ2dAZUlqBIP9J0+mdYjKC6CA7oK1RUQCEQDwpztDz09GnBnXEkljoYBil2oCwPR47aXwQuVHlvSJPE0R0hORoxsu7hnCZLvHFWY6m6G6nQF0s5t3XoD2La813YTiG/aEHuPJnh0rpDKJAMnjgdMULFQlSTj2VNyTovUxNhOSaP20UrqUNt/0gK7a1dkQytDuVCCItoqLrnctWN3SADMf6B1pZOQu9dffz0VA+ivgAPiTq8Fg3t270k1z3ME+ezoSEIM6EFIIkAAbDWD9Oybfm/sllrOyIcAuBnq1kKirQco5u8Fy1ghtUi5v2Z/kDsLYDRt5sW2WNVQz0HenSndbgIkevXZxk9SMZ5/1YIAU2yle+OAK6lAd+yuAJtP0RWg9SKV0+0WDk5MezNGKbKmApwWkaICKzmYmTsgy6oc5C80x1mwfCQBF11lb1S7BJPQZb/btK027bxsJiTWbp8kOuPHRy9Cv47S/XTfRepwflAQumfX3uGh74Gcm4oKWYXEmu2AMJNBukCWBIOQYUEfwIGtkgRl6zumzdmX5L0l4IJGQSH5nD9vXs4WC5kkvA72d6bbg+7ks4ZJK5yh9zdg7NnJn+QhOzKy5HdxAjJymMp21+gkbQJgieC4tJJ1xHaoGllcaKaYj/O57pE90p5L7iXpx47VKo7zVdkjc+RBws4/0CG2RALV3t55MSljT7yXQFJL4rHjvbEllYykLvFNVwwK/2nTY7PNKaQ6YdA+u+r+AZFnLwEW/Oihw4fjgz2H56TjOj0aP9O0JJPPPIe2NXtLTvWF3h8FtarDzh3bkpTpPqGf/I1zykzknMvShVCrIaMC5rJnzlrFBRvYc08/W37rS19O1VKbUqpdHaPjj8j1smVLI1vuwswIkIi88aWIVNgJMxpmdFRIPR9bR49efeWVdIusvHFlmOmcISKLzraOfCd9RRQj7li6fHkA9gCLBVmE1ixkPKi/W4Zn45A9HE87H5tEDsSHkgZ/+BFnIEEhV6kmdHUN08pXshE+kywi1tCNY2Bea5bfq0yHewNoag3vO3s61WDnJxDPzPc+1dszZbaY8PyF2GwxlFhKkr1n797YOvNSABAU+OwPu1ir3ZfE3osZXn7plQTpM6bXpfS3335n3lOXRLOvy+yJ2bu777m7fO7zDyUmGTMWMy0foHp0Luy/ZuNfeenVfO6NK28uA/3nc2/IIYDro9oxI48oq26+JWdG1+648/bopu+i25JS7b/0Uts2/d+2dXNkD6MaXfjc5z+X2S96xpaGJbCzMwA1/0T2f/0a4pIZ6XTi13R8OCc6LIECkph9FsNjC1U5coZiTDLkjizUVv3MQvu+U0lGdZjQO0UaO33YOH7j6aefzPzYH/3RHyV5bOk99NEQtEEfnuAOQsBAMMIqMoTidPpBL5TBAe0ZtdRHSRhFRrIO6lUmKll0a6ilR5beo5ajtYfB45mnn4uyLb56adm4ubI7Gc6uuxAmlH37doffftHChVEeF5I+875TZcvWzZmn+eIXcatfF4PRDDq//sbreY4vffnLadUyRIhlQ2Zps66fh4D6o60AuqndRdAJUbj+hhvjuFw8AYdMEHDIbuX4/zAJgqwUzTODrurhmV0iA7V33+7y1LNPpfz28MMP5/B9jt/FTMYh3HP3vbmg0JqOai9PPvlElEtvPWVCtVzZsI6VX7/2ahR+xQ0rUyZ3lgzx0888VV55+ZUs/Fu6ZEkEXOAgqJWsEjrMdxhpMJlx+Ak09tR2AA7ZHSQQ7O5JEsfoX7P0mpSS3aONxcrqkpzfvL0mLBqCH60dN910a55Db2otHV+IcyO0q9eszoZ0MvQ7v/O7ydrJjGdvBu0o6/PPP1sXu06YmIFFieGy5ctiuAXiHGglwxhXe6RHjUqyRg79DIVjYFkohk9i0lTO/J4BupPHepNkVlRlfIxgDf5OlPGTJgxTy7ZlvkjCIWjxXZJLyiWoYwC9s/cUaEo0d+zcmXtnTCkrGcwysgGtPxKw7iC/WQrWWSkjIZyqFViitDNA0iAO/+pf/5sg9eRfoqiELFGzU8fwnWqI8179xuq0Ovn8ffsqKoT+m4Ne/+GHBSGxhIk+MjyC18YZeGaOT1VQMKpcLVDjlJwlpLGiYWbs6vCyRIrsTJ02OQYdEvXFL34xZ+a8LJjNToHzFT1XWiZLgjlLUJ0JRNJ7ab9wrhw+dDH7f8wmjMGgV2dq6ALWO8kFh59Ep6c7DE9plTl9Jn225qGWDrO0bNq4MQEkw2u+SKLFMXovMuaZkFZotxXIQWN9nuV0vmf/gYNB2KGiDDI9OnBgX4JOgZrPFvQhJkCzSs85eWimZ3LWDUMWo2wgG9kJwhQzIJMmT0kSlD0Dp06WOXMuLStWXB8Z4kDooc/zWea63KUkj41pGPn8nHNu2vIY8L37K3Oav1MpId8jR9Ulg9/+R99OgIFJ0hwQeVp546rIY6h/LX1FIDM4mFnIysC4O9UjARHb0czaQNOhfoLxQ/sPps0OQEVG9u9DFz9Url5ydbnksorYAbR8h35+VQyBsLtRsWXHVJsBMhA+MkFfJOcnTh7LQLpgBCLI1tkPxSGSYbOJnsnPuiNtqto4G2Y/QA29cvZsaHYWTZgQ+w1QAqq8+867lQzj0stTGYJGqpALRP1MmAiPHk1gmYBv/Nj8m7/nE+isz2R3JFUSEVUaMmHgWNIFeWVnBQ0tZUR2VgBNkmRPmhxZUyll3yw0JjOCF4kJfRA8CJS17PDFgkL2SlBqLoNOOftUVNIqUyvP/s6s2mWXXB7bxuf4O8xI3n3d+rUJlAEHzlCyc/J4X/TJ7J6AnA6oRJMn/9sfsmDWh/zy9d5D2xff2T6q/eIMmDb26mOOpt1Om5hAXZVHwKXbgH0R8NXdI3MT4DnDkCcMLx92rmlvg/q3d+TZtDE5N3esHZjNhfT29PaUWZdcErlqNq+PbmPf6wxEU5UH1LBPdDUtXCNHlf5zZ9OuiqlS4M5OaTMiU/QLaCPQ9TnOWRW6UvZfmiAuyP3gYGRDgKqSsnDRVfEFfBFfoL3I2Qe8+v8tjiQzwAb2iH2S1GQeyT4gCxLPDwax9/nklMy5B6QsqpZ0q2HaBEYB0Lwr8EjXhRY3u2zIt7jFvraQKd1yS3yCShO78Zu33rxot+mYFle2ghxh3RQrbfhkQ9qQ+ULD4O1tnQGkVT0l/mIJ9g1yL1Y0E8Ru0UN+xv6h7p4jZdrM6Ym5PKN38T06K4DTYogwupkPRiZgPYMK6qFDtcV+3LhhGa/EAvRBFSCyOdacS8lOIIuL64xLBV3557T6ZcdLX4AAjHA6g/gAv+98/QHG1gpxrQppp+eLyT3wHAgIXOA/+BgyMPuyS/Pe2iybBFyVnN6KPS675NK0TUrKzTNq2/Inu95mzgwgpGrSVF61N5oJlgxq6/3hD34QXZw796py3bXXBRgD+vBN3hN4IoZjG266aUWZf1VNHLQKnjxxKv7Bv6PN//snnypbNm9Lon79dSsiX95VzKO6ShezO+2SS1OB9HwWv4oJMWJ+8YtfSjz56isvJZ7+whe+GF3cto1vPpE2eSAG9mP+kp1Q4Vd9axhRnR8Qlx1HRKTrIPNOoYKurft1DGBquTIzPN3xKeRNgs6mkRWzahKW1157PYtHwwR45EjIGLzzls1bYrevXrI4VXtJm5hDbPTySy+Vlu59a4codeNM0uU4HMQyElDwYydOhOmmDJ5P8ArZFtCOaLVhemSCTewagioIQVCSUVDC02nreOXlV8sLz79YJk2aUq697oby0Scfl08/3VBmzZqRC5TN6THE2iFJ4TAkKf6jx+7uu+++uNTxnbffSWsUparVBCjx5CgGQWYwDbpLpARphhkFAg5QwgEZdsH+3YDx/Q/cn8B55/Y9ceB20KDqE5D+7Gc/TUXqzjvuKrfffluMiXfbu0diuKFs2w7BHhee+L4zZ5JU6bPesX1HHN/hYbrfq+YvyCVLwgj/1776aErfWUp5uq/84G//puzctaN84QufzzIk6AXE3XP97O9+lgrbt7/9e0FbKBB0HcLw5huvBxGRjNjRMmHi+ATZ3/2L7yarXXXTzRFOyFxt6+hIz6SdQ9kvEo77q2MYf/HYz5PsfPWrjyTw+WDt+2n1uuuuuzMvwLBrc7tiztw4b2fFkBjI9G/aLpzZh+s+zHJTtOCcOafMwEPYZONoNA3eoyq+/Y47ysIFi8t111+buSjGGZqmnU3JXluiwJMDFdBFaYYTC8xrfrZJOFJeb2+PQ04bVWtrguaW4d768Lprq+nihAdjxBEXMIIUlMODDDUMbZRQAE9htU2RU/JEkZvBfI4CguwZBT5auPDFVwaw1ig3mfRvPoMz1eqk8qL6By0k63uHAy9JmTs32MfB3HHH3UmOn3rq6Sy7Oz9g5uF49g5hYpmk7377tjhq9+sz7V3hQLVckXF/BCOSaO0yKhRmdrQxQMgZLDNyEvvL/F12kRwoCxZdlbNQ/dTC1fT337zq5jg1bXmGIS3erUxa2xOIW7LJeEHOEHAwYnRQkCN4VgHh8NgbbSCcG9STPkDF/OGogAoMLwBDUGOwEAJN5rT9oSAPQs0pDQ5mRxM6eYGRxFRCJnAVlNTZjN5UVH3vW2/9JkEAXeJUb7vttnwXe0PWQ32uTWVMV/na1x9JwkffBOwczTXXXJu747DJ3Y7tO3NGV86dHwQ0bGsD54Ngq0pPmzqlLFgwL9Uy+8o4eIk4Yy3hZ/8kBQK/jz5cn7Ybgft111+XBNfZC4a0g3Jg5hsETN5TgOX77rzjzsj8c88/m+cnN9cuvzY2xr9L4hMcHjlSpkybFJptNgJipwLL+UOeJcuCAxUnduXEseNB9JCo+E4BDkYx92lw33nVbexnMzty8EAlJtCe5l5VEFULEMCo2GhX4/zpVW9vdxIu7TqSPDoqYJUksbNPP/VUAoQbrq+VN4BHGK1aKqrrD3IVOigIDJDV1RWn7HMkL5WRbWHuWzBC1y2jq8PirQnMVQGcDacvuBHwC3gEo+wCu+Ohl+REAAAgAElEQVT72DPn6f0EyXXY+XTOWnDLufpjkfDsSywDnZPvg2yGJnXTxnLNsiVl7759CfCARqPHdMYuO1vP7jMlT2+tWRNHr5ovQXX/KlZNgs+Wvvn6mwEFAXEqvIJ0VQAUw+5DcHfllXMTOGzetCVnqKoRBrrTZ4I2+2ytiE3ll36wBZIEwY4WtZrUWYaJiKhWuukrO+js2Hc65Puaqltac44DBUYGOEHcAbnNGXZ0pkVVa48zcj4SOgEkf8i/0D+6Tl4FkNBqOuEMzHCmEjdyVP6NrWla+/I73T3Rr+yFGq5c0GV2BZAjCSPv5qq8Fzkhq4KtEAmUUvYMt/XVGU7xSVd+DnjbLAuXtD/y6Ndi5zGVkg2+B1gndgJe+EzBu9/17qoCEiq/o1Oi0nq3x46wb1mM2l5nfsiC/YJai4GyAd9278r3oDt2RhIgZzxmzOja8trRFh9FP7UPORt3m5bUd95O5wdQSqxC59KWlSpybQMD1u7ds7NoYevs6EpleNGCq7MMkozpAJGoNoQadMOZ+T2dLmwAG7J6zZup+FqoS1+ByYhP0mo+MBAAmGxr9cbcNWnChNwb+QUEkUk6Y4aIbc4KgoMHY+9UTpwbUElrlxY2/1sSRSYF4P53SIgAPOPG1Crk2dOZIcvi2rH2r1QwXmXW+QCPdUkI3j1LlhS3jsh3Z/XFmK4y76qrUs3jd6odmDbc0r0/fm2GOdz29iRaYe69SpxamQBr69+hAGhhpR0qGZNw92InNheboO6frs6xWcCNGMO/aXkTyGdWffLksuqmVWXipK7S3lkro2PHjE+io/Ag5lb9UB06depMuXHFTZFz8Shfr+PCjJAOHLu7ps2YnaXdKmoq7OSEzwAeegatiTqlJMOf+9znkkxKvsR4vlu7b/zssd4UTPh/iTK/wC/SCW3/5HDNW2ui33y3d2IjxBLeecV114d9UBHA/DY/wH66uzrXfCJMqMAiIANiIl1P9FgrvsQVYyq//8brvw74o4rGtrTs2vzmUDMw1Sw5qyXySuUJ/cHiZW9D+6iRpQV3jBaJ0WMTcDVtQdkEPnZMekQ5DRvbp0ydkUTkpz/5aXnt169liApz0LYdu1PCOnvGoDb2jO5URaB6y5YtiYHa8Nkn4Ry/9777w4TiYPS1/5f/8t/L5Mnj04PKceq9J5AU61m7dPr7y7e//bth6XGIdXnRmQw+ETJJAvYR7ReMrx7m5559Nvzit99+d7n5Fjt6agn7scceyxzSP/2n/yyo89mzfSnRffrJpvIX/+9flC1bNpZbb78ldLjnB4eSIHz3e9+LMD700OeCpkA7GWFI849//OMgN//yX/6rtDBAwiQPlu0Zgv7iF79QFi5akCSpDu4fKn/+5/89iOG//tf/LgrcMIoIBJ968slUNuz64RxRwn79618v3//+X4fCFgL+yCOP5oyhEpzLK6++XNZ+sLb883/+f6b06WwsYn3l5Zdzf5JE2TQWpPCr33JL+cu//F7mNrBwMQw43GvS0XERLVI6JHjPP/dCFCSMTYKh0ZhF6nAghXa3WEBUkxgMBhnCwJAyaP4wxBKjUB+erUbafoM6P9Of4FlgM2qERLuikEEJhukbvRMFkehwdJyVn1dZOXeh7rzhfDMQ3c7JXIjchO6ypc5e+U7v6Puy52R4GVrTIuczG7phP6s9TUAnudDSaZ4mOyt27swSPHoEIcki2BmGQw3LMswTKmKX1rtRWQrHsPkdg+C33X5HFrP+/LGflwP7DpWhodYkjBIpg+w33XJzhvcwZQn4LPNVAVIFZVwFq+7JXgzPzMhnH0hPT5xb6Ii1uAxAhSZVBOvwoTJULqTS5YwEon6PI3SmY0Z3BexIn/vgYKoTUKiB8xY/nk/rqPev/c1nYw8ggRkOhZRdaoFna5IjyKef0+5Sz/R4WhXdCSen71aQoMwPmVW95CEkiD6P8YS2XTH38shAXVC2pNy0alUGpBlpOwk416uvXhaE5+/+7ucJBnwvgykJ9Y6crJ0S2ugY7swf7MK4NSJ6wP6wSfZXCASbxZzvv/dBlvft3LU7Z+sdzGVpf4I62iG1dOniMqZrdJKcH//4hyFVIW+cKDsGbWeg69K205HB3/+D38/5P/H44wEmJOpr3vpNbMMClLJLlyZQtLNM4Iw8IZXrRQvTbmLhnQBcG0uG5seNz4Ji7Ql089/9u3+boM+uDUGRxAeVPbllHwVrVy9aPNz2UyvEWJcEIWYvNm75LMGm+wQwNctJb7v1tsgd5kZtKfTSPFVoc4dnxwSkkEOtfdrnVKMkh3SJIydP9MnZDF4oASaAKb7LuYVM48yZtInZt0N3JKP+TRBi/5MABphDxt0L26NNRIBNViT8ZEhrrfOQbPg556jVUu83ndI+p1WCDSTPEk/BKRmSvECkVTv4T7abDbGcVOsPPedoa5B+Mm2MKkqSE3KNfAPI4zkE+oJGKPn69Wszr6e6JvGQZPAhAnWdEN5/zZq3UukUHKskAMTCztZ9pFw5d24YOMnTiy+9UGZMnxliH3rA9/Qe01rXE7DS3jaBqHeThGEBq4DS+YtVdPLI9zWJtZYtcuIdnB2wqpnjSbImwWlrS7WdX/DuApWG6UtyJHkgU4Jf3+072Bj6t/6jT8vs2dMSIKnqZhnr6NEh5SAzyGX8DjsuqZUI0gV3T6f4bTKWCk+qdxgh91cwbHgnTXNe7I53aeYGJTK6IugYeTErIgnXnuh+AEZ0lC3av39PPrPZGyUWIaMqKHyQM7ZwXOXs/gceKLt37Q7gw680lMkSHG3L7JG7NoNKtj0zVjfgXbPUmc0BTtbq5PF8B6T+1CkVLbO+QKYZZeWqmxKPkHF+VVDqO3/xi59lR1oFEyck2AayCuRV/rWD7t65PeBG5+gxiQXICHvvfukkX6IVlV+xA1Hrvt017pjdd8f79u9NYpGZ1VFtsadkHPoPJP03/+ZfJXa4/74Hyrwr55eJ48dHL9nAxqeHEKO1NdXQJllwV2wiWXJeteJdQePczfCuMECpn/Pv7ID/feV8AfH+xIU6jZydMyF3bARfBgRwL6rvug2a+MCz663n37wnPQxZ0ZkzsaH0yjPaByQuIdt+h5zUdupKiJAVGcervxf/VBKvC1nV8cMf/G1WCNDn8WMnxm/6N8mqSojEjm249bZby5133lbGjOsoYawfasl8b0vhG1vLB++vLU8+8WT20E2ePC0VXzLvTjs621JRBHyyY+zD2PEq4NPKihtuKEd6DsfOsMPOhc2kW3WBd3f08OtffzTnqqLl3Ne89Ubex9yirirvTYf8rOLCf/tv/zULQedfNf9iTCWZT6vwZ+aHRkZm3lq9utxxxx2xbWnnw4jZ1ZX4EelHCBYQOIyoMZqYoEU3GVCx3Z7I9uQf7kG1mU/UReAdW/Zv/83QT37602T20KEGraBIaFM3fLahnOjrK3feeXvhcZQ+KfjVhmjHTcwFWVoleTALs/7DD4LaL12yrFx77Q2piPzqF7/MbIlFX9pvzvRfyKU/+OD9w5zkJ8sVc+fEkGIes9cCeudgBVvmQyAQFAxyIvvj+FWIKAVnLlnY8NmnYWrQe89BCk4zAN7aGmOrpWzlypVReuQLPlPm/v2/+m6SiGVLl5ZRIzvK5CnTyrwrryz79u8pp/pOJFhesnR55iagKvPmX5F3FtBcfvkVQW7PnUe93FX+05/8cRTsO9/5o6Aw69avSxugJE+ywfhDYgUhLsvzUE4VranTpmQ56UcffxSDr61LwAE1haCYZ7FMSjuG8jDkALpiCzWjRTnt09m2dUeoX+0tYmAYRCh4qgwH9qXl4oEHH4oAcIwqPlA/iAUjXVGXs+lH5ajqQrHRIZbw3IRay53gr5lf8Xd6YD9c/2Gydgg1BAB1LOSQXBFoQdKuXbvDmkHRGCsZuTuzKJLlpVwQqrTOHD4UIzVj5uxavjVcPHVqnB3UQSAhIPAz1ZmeTOIANWPIBMISWpEl9K+1zWLYs0F9/TsqWwiDZ4GWTZsyLYN5lAUi4cK1czKsaXE5cCDVhIbtxc+YAWFIyKKz9rucIgWcPgPXfledASolMi3YfuyxX5aFCxak9xQKRx/Mv2F+anbKaJkQoHCCP//5Y+WjDz8OKgZkIGtpZxjZFvmq/dvtdVP6hQsXEzVGU+C4aXMluCAvzhzaeOOKG6MHCQjOnw96yNhDv5ugo6e3OwHbnXfdFSRWa9L2rduic1q5fF5np/bKEdnorU1N1cgZN1S0zk4bCFkLG46Wi/xM03LQkgSw7vMYTGVPUioJDP3xyBo4KUkLjKBoKstQMw6azErSLRojb2f7T5exXWMSgL7xxmuZkyNjiBPoid5llU/Bh8RI8lGTr7rp2SCs4POXv3isHDvZGztx1133JvALEvvZpwkssU86354jR4PmjxkzPu8ALeccfCc0SuVi5vRpaaXTR/yLx7BODuVcQ39+9OjwTqFKyWmXjP9WuYFkf7bx0wQbFwaHysHDRyoy2lEZogBGnolj8n3QdnZANa2Za4Ek23XiTM1OWP7ruV799ctxxIIVyJvqq2Wm0Dv6RWZvuPaGBF/HjxuCNed4shzcf6j0nekrVy/F2jTxYruPIEfwKUBxxxJZyCrbRdd8h+f6yY9/mIqH5cieA+tTs+OiLumsFe0L50tkt7YkLEkyqKImAYEGauHkKAVqFkECJABubJG7rDsabJRHm2y2Zkz5yle+UjZuqq3TgnQgmgoIu+z6VQLYDMGJ3737rrtTZdBixm5PnTo978XWqX76I2AD7JAnCOn2HTujn96hMqCVyL6+czoukPdOEmvLHdlQ/leg5u+rrF5adAJ4Zn4sYMGBAyH/mT3Lkj7smdvyrhJ1lUztg+6MX3Jn2k68t/a7IK8IfSZMTDXKTNOx4yfie+hhpaOtYFLa6sYBExdFj5vZJDLmnNi8k6eO59wkB55ZgKFCqytAhYY9FJyzZZ69eX++p4kxBJl+Hmig0pRnaG8P+5c749/okfMWYCawzU6VvuxgAzQ55zN9dRO7d2bX6nzbQGTRu4Rcof98gtnDhw7GtulEUBXxPuSE7PoMu/CyLP3A/oAVkitBsaAUKOkOVAWcJ/s7pqszrfQAm7oIdyC2xPsCI81XSSLJkuDXeZEvgaW7rYPyLbF7addiG4eTQnHOwYP7o8+ScT+bKkBXV60esZGTJpXbb7s9NgLwqhJlLhbhBvDKXKwz1HKkUnv11QsD4gq42UK2GQGTtkDyrW1UBUl7vmf3p5FLs4fsEJkiCxKspdcsSbIwPkG86glCq8vTMv7e++8FhFlx441p6W86LcQUgu5KLnEklZqlVy9NDOAdPYM5NrEPm6Rjx3mKiYC1ntv3u99md1bY7MjhcAXPsyTR7juVSoOA184gDK3sGLnR9laZW1VwurOIHLAArNDtgR2Q/Lgv4Js70EWhylVbzk+EMcwuI7KQ3UAjR5WeI915tixvbW9PnEK2QyDF7yFYQqneW9vk2Bw2yWD+zTffngQSsYVq6t333BNSrWY0AaiA/GX2pdPLwMDpuhqirb2cOX0uC0Q/+eSzsvaDdbGL4oaZMxAt1fZI3SWzZ88IaEPPyamk+M01b6a7CiOaWFNMIrYj085FUqR9DGjorq697rroNhspedEJ4Z7Eb3Q0oISq46SJYeRjL2695dacX+zx8NnpHOH/xPzJHd5fHxa5AAoHD5VFixaGDGXnju2pRE2YOCmx7/0PPJgk/pe//EWKAIBfuwbpj/MA+iP+GWptLatffy0617J785tD2lwg7BAO5X8ZZDX+eLj3lXOD58sVV1xe+s+eLju2bS0jRowKW41/x3ij72/x4kURxv0H9gY5mj1TSXFmgoOXX3o1QZoKkf74U6dPZ5eMQaG6u+J8Eh3sCg2aX5c/nYijdFF6+pQ6s6hvTFfoTm3DFohClNPbPXNmlNnPEU6ITHUuI1La4tz8O6EX4Ghp6OgYnT5Vw10EvQyNCM2v5Yxnzp4q3d02tquUfKu8/Zv3Y/BuXHV9Kg51p4MtzOezoLOrq3OYfnFEEBf/qcs0ByIYkpRqfOvCLkE/o8+wKa/qdT12rCdOQvAVTvcRtTfbjgKtSQy2hM33C96Vz723PugNn25I4HDlvAUxxAyp82XYDFtLHGTzBw4ejFHwM0HF+/qq8U0wNhREHw21PlDOE2Ufw6Ld8O2330nwpfJjxiRoyjBFtc9yzs8+90yGTi1vtHF40rBzbZhGKN3PfvazLIPkJMgcdiitHNBdw6FaJVN9ONqThZZbtm7LO2IpIbjOzzNlU/jAQIKGhYsW57wFG6IWiIu2SsHTwLn+ILYT7SS5cCHyIuCQJehH5zQhf1mcOrylW2WE4Qx1InKN4T0/yruCGuiFoJOR9buCXj9PngUe/WdrlaQhReCk3CPH97Of/V0oYs0dYB3U/rhosWF6Qdbp4faN83G+W7dsDc34/v0Hy6effFp6jx7PnAv0hpH07GRZGw9dMcDPuDC+zhDS7Q/UmR5pQaAjWsrIJuNbd2KRiZY4UslSqFaP9aS9TzUA4nbi2ImyZdPmvHPTynOs1/Bve9XrM5zCkXxGFpXaJXFWS0tlzkEscOOKFakykFvyAvHGvGeYFfAwdsy42J+GLRCq6fd9XwgZOiytrexaEnT3j1ad84BWb9z8WdmyaWO5enE1vBwN9EkwYRBWfzUD62wyqGrXzMC5i/NwZPKmVSvTIrE9Q+ZbwtzmzqF3ftccjNaHBx54KC0C9PDhr3wt1TTDp34eEstRoBKfPHFC2KG0ZTz73LMpwWdn04QJSTLpn4AX2EN+skdl42dBTtd/uDYyeqb/XOns7Io9cO9+XlDIgfmjHYHzTUDa3pb7o2vZQbBkaYII7RHQ6rRj9Z2IvfDvBjcFzGhwJYaSMG0qc+fMzTK9MK0dOx6qXe1rvmvs+IqICgzpjCReQKoao23EvJ/nM9coCJBU2LHErgMrtHVwYPq70x6Vwd89CcY9z9CgDfJbhucNZyTp1/bpXDh3nymZVRm67bZbY3P8m8RK6wQ7xamia1dZJW+CYPT3DROU6o07kQwI3Nxts4xYYCaBSbBvC/vMmQmgG8p79pMd9b2QfEFxZUgzv1erxOSFDvjj3yW9Aij2QlLm/Nl+n+P9Bbfat82RsMuehY5KFgR6QBVU66ptAiPBe3ZEDVc32SgAhOdEcCNplhylpW5gIDJsXsSODfppV1eYmPbtTysqn8GfN9TuzoPekRGzc85RoOe9yG2lkLa88h8q67oY6KI4QrKkPW7rls2RUzYy7YcIDwTRhw8nIc8M0tmzad8KJXN7e+YIPK/zrRXvtrTHY1PU1uxzKpg2LUGjajEZx7glmFaJIX8ff/JJOXumP8tDxTPigMlTJkUe+a6mui64IsOCtNCI80PZS2WFRX+lOW7Xko/CHV3+wnLbbTeXp556KsEjPfBOwIfcz9tvxVe596ZVl577Ts/sT3zT+Qvl8svmJJj0LN5XZc1zjO7syDuzT7WTYURdMTA8/+NMVPG1DB84WNkoMRwC03yP4FRLNVuj0wJAZCEwHyQWahIG5656Iun827/5y7S8q0wiOvFzgE7EOFpnybW5IODx9BmVhl1QKyAWY9DtUM0fq/v5zCGxVd6djdcSKXlvBtP3792XipBgV2zk7hp/K6YCQJBrOsKfZ/6j79Rw2/qFxG1kwXeGyZCuGYYfXnkS5tWB/gTBTUXZ3EpDX07XsOypJjVsgORIlYAd9rnRodaWMgKd8rAuAa75XBVFtiDJ7zkMeTWRkGw187w+g02gz+STngHNzZYAj7Waiae/9KUvl5defDF+DZjPn6pMhHBgjNUry8rtd1jJ0F9mzpqame62NlTSHZnHee65F8u6tesTJ9M75DHu2Nmprpi9dUd0KwRAkyeXl155qdx9z13RT1VzRDLsDbCL/VMpzZ6qwfOZtWQLJPzuc9+BPQH5tL1LsBsiKbbZ3NGf/dmflJtuvqV89eGvRm5VGLHK+X6t5KrlfL+2s8d/+auLbcbksJ6Rqpz2znrvGzZsjDyq7Grrmzyp7rRURBHXaT+upB+VnMWzqqC2bP/stSHKhW7TiwsOw8DVOTqXy3G16ydsGQwXvaDCnImgxUUJxARIlbavv7SMqD32WSqJ8/7sQFn95ury2YZNZcxYSN9Q2bF7dxwKhA8DBLpbQbVMElVyqH7Pn4/R4fhk+hAsSs35ZKhszNgYIoLNYMvy0w/d0prPpkhhxtlvUWbbxQ3iqguCT4YCAsQQCPKyA+DMmbSaEViohR4/SiQpuuvuexJk+rkr5syJoxIscjASLsaUA+EgOG3GtAYa0yJ0hjXR4hK+OkhaF4apPMi+DZN1dqL/PV06QpHallYGThMaK7DVZ1kZcrbljKHXYfzqsidjVFmzenWQlDlzrky/vUvWuiEQoCzQcMGFP+YZbrnFAHBXbZfBzqWlIYN0BtNmleXXLc+uDHKhjGiY3LM2w5cxxL5/eAM4By7xMCyu/KlUPP/KeaUDahZjPy6BrKBJMPP3T/59EhmI4rz5VybggBBkoK2trYwZo6WhlvgF7ypx3lvJEnKkjCspSI95X1+CY4E6R6RNAWLD2DhvfbeMhuBVBYcBd3f7DxyobC7DTG+S1va2jjxDnQMYiqOQBHomf46dOJZ5C+8U43qqL056zpy5UcqUsIdL2dXYns/nuFMlZmVoZ1iZ2nrK+YFzZdYllvjZKWUObijfBdGSBLz4wgvl85//Upk8aWp6myE2ZLWlZUToViU8ZK9uIJ6ZvQQVLbVArYIFHBWj5q48j2oInWHk6yblStygMkZ+zW5oP4KeXrXgqnyGOZn9e/cHPSHbS5ctS8AI4Rf4bt+5fZiudTAtCxCh9IeHraklSR7d1n9bhzVLDFOza4iR9f8DSDhLdMW+RwCgxUzrkKDraK/WzspoRba1k0G5vBNjapcEMgJJAicn2MiS3/HjU5FTURRgaIkR6NGB5q6DxJ+TfC8sd911Z9m5p5KKcHyo6Cut7NEE4O7+kUe+Xo729KbP+I7b70yLLBYYrQ3sQk3IRpZRI1pT9TZvJkCAqHv3hgiDM6dzzhoFvBk2zyVYBDRA3nbv3Vuw7zkjiSxZF0CxgVoK2TU2QWQAhKGfZBs4g7WKHfz5Y393kUmQ/SODhw7rfR9X5l45LzouSXfuYVEbqgxcUGW6OGXy1ARpJ/tOpjosWMCgBIWTQNEtukjOODF3Dw3V+mAW5Qc//EEqvO6a84y/mTIlQTw7K9hX0XD/AmCDutB2g6gSKK2zELs5l1+RZxR8Q4cFnXyJ70JuoOVGtYCNFWjxGbv37IxuSej4N88pefHMbC0afYFklnReOTcVeDre9IeTC/+RMLtXslXn8VoSJPpv1R+gBJTRu0FN2fDZs2emoqZTwbnzPxIGQQL7Fn/W3p6gQpVZMrVrz87oOT9KPt0z/wHAc9dAkrp/pic6Qq+dn59lUymYmVmy6Iw/2/hZhvAl1+SGLpIvNsowsu4LFRH/v39j9yUPmW0Zbs9KANTRWZYtrcut3QcfYDZRgM5nAlM8gzs1Cyg4A1SYz7rzztqzD5RTxUoL15kzkVU2yHdpNZI4Yw51Lqo8gpgwt3UgSxkVX9KsBQAKel4Vuma+AuDgjAR1qR6cH4h9bMhh+vvPl+uvv7bMubzSydPnyNv48UHzocxsfBgue4/nDtjPBuFPtRNgc/Z0KqASIval+q0xAQXEAF2jkZ0M5VwBTmRATNAwiALmVE4sYXcvZJz9NRvGn02ebA8eAhLLeoeib86EXrlX988m7dm9M+spLEkmX0C9i3OPLSXJNRttlvpXv/plug3YYd0QIVLoaE+yG/KiXTsyJ2zODpDNHojHUinrH0h1HtrON2mVu2T2pdll1LC3sSWqVGIkfppcmod+4olf5TObSgc6YjZO3Dh4vq4oqQCmFSaW0rMSNWluZANBSJKK6HZtP2+SEb45e556jyU5dMbAqMwH959NoppWs1QHaxs0+fO/+ea6GPVc7Y5Q0T5nv5w26cqyCZxrEvHsajKInz2QdYcYGVCZpPuNP/G7Ps8fAE9lYewIGCHh0cqoQr1r564ybdqMyAZ5NT9V15JYaqu1sRJmmGtGmHKs90hZsGh+7hPYfvb0QPnoo08Dum3Zsi122vxSncs8XCZOnph3BGIDLtkBfpNcXzr3knTgaFv2nvTZOYjHyDLbzl9i2/ut3/ryRaKB/nNn0hb76isvp+tBqyy9ZDPJusqOzp077rwreg9Eo5faniWqq1belJEFSZy52T/+4/9e7rrj+vLoo49UhtWenhCEqWryiStWrExiQ09VC3WVLF26PDTToXwP0+yxVNGBo+YtdfFYvt2yZ+uaocpY0ZKAMMwnHR3JnCu7Wt2jc/x4b5x1trqfPZfkgIEMwbKs97weTgtDR0QJBeSytO4jPeX5554rO3bsLtddtyKtXh9/uiEDvi4Vw9RNN98UA0/AHR40xXNgj8HMs3LlqlQyBG2cBqEVuEDEIMIMel1C1JUghJAzgpyQaoxyN4H5h8VGgpYpEUBtTS537hXzg9rZDQHtYDS3bduRwzKEfO9994b+mKB2dzOIdri051zQlZ7iJCZPSuLnPF0k9IciyESV6RglCgZ1NBCrVfAP//AP6w4b28snTcwwmO8WcDMsICLDeoytXl9Cn7LrlClJYiDkyvFaQsxaCD6hvk8/9fflnXc+iKG0rNB5+f6GBc1czoMPPJidRZihvANH9c6776QqYhBs2TXLMsQMpSJctZ2pN8GZjN35UgSG0u+4T6xM0D6l1127d2bA79JLZscoCC7cy1tvvV2HH4+eSACLI12Qbah3+fJrwg9fW4tGx6gxvoy/3/Xfgmdn2rRAZMYm+whakphSYMFDNSqVlarpkZdQckhpoRocTClWUOZnfLbknhGg7JKOphTLaCYBpysj6oKspidke/8AACAASURBVB2NQYcsW1rVGLNmZsg9Shr8LpTPYLyFbYyCMrQAyxAvWnW0oxCnRhcFtDu2bS9PPPlEefjhR+KUOMX33n0vcydH7bO5AOWqZfy0BkRHO4KECpjohgqDAMAdO7OmMsJhSnIZJH8El4woA8Oo27ZtZsizC+pUAwRBI1pqMKj9IYsR+86mWqR9U0LI4Dc905AfdytQl2RwLFBosysV2Z+WgNVdSD4F0+RbZUYyRLZqy8mhPANEkBEL9eqYsXGmnpc8eWZnio7y9KmTQZ/JjvMUDEEhfZ6ZJhUYjkWS6v6du+8XADasR6kIttvjUPcgOB+yTxdUSSHfUOHZsy5LgkNmVLrckfegN2ELhEqWkv53rVfZJ3P0aH5e8E+H6ob2vpzVrbfeEnlio/ybitDsWZeWHbt2J+DX0uC9yIfzrBS47XWvxhVzL7JGNYE5u1Z39NRKlFZbZ6yiyL51Hz2SoJOTyp6ivXtjL+jS7p17wp5Fj5ydSrp34zCPHrPkdVS5ceWNSd4zhzU0lOdQEeKA6KFASWAF+RQcCVxVet0LYEiFPovmduxIC6IAGzDk+e1jkdADmZrqExvKX6CA1arDQfMLAB++KzbJTpmOjpxPM+9oDjT7d5ZfO7xThRz1JfhxngJeciAQU132PoLtAGz9dTs63+KsyQE/4f2BC9pXtOGwQc6nslwuSOIEsKNLki1BDLsPmBB0a8uuoNvlsSladbEtXbVgYfmr7383oAKbQ5cFws6E3JBN3/Hiiy/Gx2qbcsfsQG1PA7C1xyfTGxXNJ598vPT09MaHVNbUythZl3LanTNc8RnRGt3zc/StVhzrLATADUAyZfKkAIrbt+8sn//C50IrrA3W3ht2nlyzO+7cuzl3cqXlhJyvXbs+SL2KBXIY9sL9eR4JLxkCojh7+l9ts1bgafn+Ois3P/6Jf8ewJLHwO3Q45DP9fMbsJI1d48cNB8wVHOjuPjoMjNYlsGy982SnBJ5mBZyb5Ozs6bNl1uxLInMq23SXvKueHNizK3dIZv0+22u+ps5x1Gc3E+IcU00fTqbCcjk8I3L4SHcZGCYjYBMzA93ZGUT/wpAFypgOBy8uHvf/88P8vP9OZXfWjHLp7JllXkhCxsQ3OTt+zr2IF7Qszp6lwlXXa/DhuhIYJ/7BdwOW6aZFmYigVBvoQWaVZs5KouOs+Ks6IyWxG5vYxWoMdhkBhjbhoRbVN7Hj8excUUlS4bv3nnvzWeIEz2g3HvsgIQK0iuX42zCRdR8O+Mb2+Hf36v3ZppAxpE21NfFCrZB1R9/dTdOa52dmzLLPrCPghf+dWbHRtQPHWfg3xAA18T6bOEk8mqRzYOAioGtO0h1KxIFHZEvsQOfEvf0IVbJn8MLw3OFA4jmfx2cCXgAKJ46fyu/aGfTphg2xQT6TnngWOk/OACoAMTZJbGSemY8/H1r+jujZkcNHy9q1H5YP3lsXfTTTyLfRIT7KThwtdkBo4LzEe9TItrSHseNfeuS3cibbtm7L+ZM7bePkk26qFrKPdkuaO1+T3XILy1ULryrvvvN2YuwQr4wdmziQzWHXzQ+K2QEXkhqy2oBmicv7+pK8eWeg7rvvrC9do0ckWb96ydKcK8IOrXE6veycvGT2Zam+m8EE9Fw+Z2500twsufn004+zk5MMAsMQoPz9k0+UlqMH1qeiI9urpfha0cAA5DBYo7MDKjNnSld7exnZVukzk7224R+vw2EMoUPPsPiFgfSQM/g7d+5OL93hQ93lcw/9VlmydFl59/0PMvgqgXHZM2bqbT0X9EmWtn3b1iRE9957b5AMAR72ntdffzMorf8QBk4EsomG1GEZtKW1HKKStrYrTDSEWbsaJEwgITAyswABlERoMakUob2pYBB8xt+7uzAbViF1viMsW2dsTZ6WpG79h+sy9IUFTq87R87hQMJ2bN+WMxJ8QZf8kenbZg0dN7z1O7/zexFcbFyqOTt3bc9zc562xhPKRQsXhY3jJz/5SRT+gQceCFrKUXFIv3lrTXjiH7j/wbJ02dI8PyrgV199vYwdq83sgQRAEh1n4cyeePyX2Q/04EMPBf3lxAVBzaZ5QjUfLz8GvoGBBNuMiLKm526WJqpCaD2rw3bj0xbEyEBLn3nmmTJyRGtZcvXilBOhGAKIUydPx+kbbPbdlI+B9c6CFy0GFj9pUfD9DA5BZ+AYGQpYS9OViaRh64qTsdTwmOVwGM1GJkgTHECBswAMdesx5d62BBhxoNCYtlrehX4rMUNzyAUjDnmF0gRdQXhw9nTuMojScBKooqO1ppnTaYYP60Bi3bsTFPf4ifLSSy+mOsWpvv76rxMMGCyn9FClSr4wKgkMY2CBI7Td+XhnyeGa1W+VrVu2l74zFoOeiD4y7NrSGHCBTMO6o2oG5ciwuKB65MggJtqksPBJRmrbQkdlksIaNGLE8CbvY0GCBWecmVI7/amU8toGxpbent6aLI5sSSWHjNMfOpBZB0sCx9YEiu4K1FGZcsjQwMpIszctZv5oObHrIWyQ48fnud0XRywBSOW4tSXOMobSluVNm4KWaqdctHhhgIO1779fNm/GAtceGkqMgd5PlVfion0Beks+KnNef+Ra5QjCycG0j+YADbpa4CsAtoH8eGahGHX3cf31K/J9KMHJqaQFSOTnyK7BcFS5AmmtMw0CSI7DkjV9em2p2rs3QQQmSObHGd5y662Z7SHXmzZvLSNGjkoljKPgQMmsgE8QSubqwHwdfqVvgu8ERr29F1ujoIfOYfbsWdFdbI10hjOTFKW1Z/KUOLsTx9jC1gQe3h14tX7dhwnIS2tFO6FyHL1k5bONG1IxYbM9J5sjoJcQQ5ShuBJujlI1ReChlVbQ7B4k4ZDr2vJ3PPeGTcn5Z3Zq+owaRHa0572hlRyvIN1G+aYvv2H0q62hhxJw2snBRmnLTcvw8PLRpo2SY9ZG18zX+D36B4CQ1AtUPCN01X0JvM9CRC+5pLz9zm+CnpJHyTN9lURy8u7oxhtXBNyyT0LbN1nmiyQwnH9FpQcDPPi7629YUV566blUl91lttpPnRo9cVYQegPllj8fP6Z7YWL0mv3iI1SkBN58XO3Hvyxtg1ptyYTqHtmln87GXbBx/D62PvKNTpgt4tsFbnRdZUKVQsKOtal1xKggvYI0tpmdcbb8XQggerpTwWsWbGeeIO25/Vk82dD/S77pS521GIyf5UvY3po81uqPbor58+clbrAQW9Vxy9atqfo1lXPJuPkj78l+eM/51g6cPBk5bqpTkhXP6/vYYudF7gGR0GzfJ9HRLgixpqdmjJBJ8NcZfL5wPnaKzHtnMrV3396LO+nSXYCxazSq65EJXp0pAEByxC8hdbkw1FJ3wajy9/ZGB6D6p89as1F12LkCbFKRN1PbVemkPfv9999XBvpPl6FBoN/Z2KCQWJSSZAXwINh1ZgL37CD89JNUalP1HcJC2BIb4DnovgCSbvGFy6+9Ls+tm0LQbTmo33N/gmUgLzsNdMVOK9HpPno0QKKKlJYlrF9ZXH7VwvgBrXX8Hd+j44B/pUMq7e6Tnew+cmi4lX3UxS4KiQh9Ycf5FtUVNpps+reQNHR1JREhQ5Jh7y45YvuycHhMV1pytXfX1kjyXZeEspuAKVVS+g9M56PQ6bMViJron0Tw/ffeS+za0MWfMiN8tPfiagvP6d3pON9kZOP4MSB4Z1g77YcU+4wcKbYYETsK7Mny3jFGKQbTzn/9Dcid5gwvIO5I7Gm3Jbn4aP0n5aWXXi2ffPxZCgJTpkwLuMAX2Q1pZpWdJxNkpv/sQDl44FBdYNzfX2ZcMjWySzc+XL8u8eq+fYcSfy1evHCYmGQg7WJ+/oc/+pt0A3kmIEMlKpmVWbq333k7MowF1Mysu/2P/+nfhyDohuutg7DrcHwSGC1s7DViFr719Mm+EIopNnzlKw9nxtzZffTR+swP0x9LT7X31jxhW1q4MR3fdec9iXfE7x988F5sDJD5W9/6VhL7lr6jG4eUkjgpwtowkQiUtFA5yL6zWKy6yqCy/dCFCGKT6HC8SXTiEManBUpf/7ixE+JMJTpPP/10uPrvvPPe9Iy/8NLL5Z133inf+c7/mJf2YhwkAi0vgOrOBnXVCckMdApy9eyzz5XPf/4LcXCMMsSKA4XoQUz+4A++MzyD0JtA7qmn/r6sX7c2/6b9jQH3//uO7333LxLk/t7v/X7mg1QPLFl67rnn0oam1YJzgni4yJ/89McJKO2mwINOsKGO+ikNkt11971hOGOAofQM2muv/zpIoKFGRieI9KTJ+RmBFkSV0aVcTRXozdWvBQE1vGUYXS//3Xffk23ulnISwrvuvrt0tLWXI4cO5/03bPgkSeLXv/6NtBoalmZEs6F92MkJ/FOmxTG/d2958cXny7e++dtRbucnQE2Lx9Ytw4QJi8uR7u4YRW0hGKe08DCGFmUxtt6DgccmJqMnB1ksN8zY4XfWrn0/hlOQzrnrX50/b0ECUw5AwMOYCP59lzkkS0kXLLwqaEZVoukpYftORkc/cF0eVhNH5VBGDNKpNU4gDH2n1AydJFWAQ74p3n4LwEZXhiZ/tL4psasQ+A5BVoM2MHCMoRKz5/E5B7stvav7FJyxaoOz1WftGRhTnwOR52Q5WM7aXTs/791slEbl6DvIBpS42UAvSoQ8kx9Dz83QrDKvJPGdt98tmzZuKUePGeo3XwIJ6kxQVpPZvUkW9M06Q0bN9+v/x4ZFX92dQAwiJrHxnHRCkiXpEYgwLpJpcgfpkaCYGdK+Snb0y2qlFChbWmcug+MR0Ggf8tyCeQ7Cs9937/1l7bq1YZAh1wnwM5C5L+cC9eGw2IlmhoyeCdScKd2AkHNogjWJvbkzyTvHMfeKK/J39m8ZKPa5/mBhVD3SVumcOWcARaXPrVuqBbjTp8282CaUZXptdb+Q76pIuj7kwci+c3amjLx3FjgZcJbUC1qdp3tZtWpV2KMwGwqiJM/+CKx8lu/12XXmr6Xcd9+9STY5Ks5EwgUooo8qyWwpwg/nJkAVhJFReq2lj044KwGxQJbNCwHF5MnRtxdfeCnySsZUbQ2tc/7u5PiJ3gQbZNuZTBw3Kfa2Sey1snzy8afp1+b4yYekRiCFEhl6nKHcMModC1IsELBbTeWJQ5Os6s9nM7Bxrv/woxqYTJoUOQGseGZ3VeddKjoNkfYeQRdaSkAwVNzQ/cFBoQm0HnV5bXfyPe7AeS9cuCC/5s7sTGIH6YCqj88UQJMPhCRJvPfuvZjICpbZE0lMA6xIQgWLQASJSVoxW1rizFULBeoqG4LiBNdt7ZkLFNRIqNyRgMAsUWWvPJ13JccCL4FeGbpQA/UEXXXPFN+ICKOhmWVfBGZjx42PHjgLuu6cySJQRGLJXvLxAu4moYTGs3PsRlpwzl9I4NrQH6taehd/yKm2HMQ3lmWzcfyM5DLLTDtV+gyH1/mrDN4Pz9bwRSdOWmA7K4F5qsdTLKqtVMN8hv84K8ml78/eqL3apvbGhrKPQD/MhaoS/Gsjox99/HEqWuSJrPV0H81OkhMAy1Gj8nN8sIqmc/Bc/rANkrNa4RYk1xY6Z+Jz/Fwoa6fNKHOvuDIyJXHkc/lVQNGYjvbMGQli2VB+zb+Tb/MNzs9aiLozpAJr8TuhN69tj2T+3MCF2AoyCBAhn5XifnTsEwCEPJFtv9zsEPI8gmk0wG0jW8rxYz3DO8qmRYckmzoKPv+FL6bSwGaH2W3//rQG11bRK2NfmxlNFMHuQexjZ4puksxuT0NVXSu/bDnbff2K63ImgnE+GLAgeRO0v/f+2swpiR/QTosNgVmqvvbt8EXe0/uN7aK346LTKIZV6FRp6KiqgISX/WLvANJ1H9iBJByeVTwF3OY7PA8ZF+wDjIC+fGlD9c3PZJ5z5swAn2SJHPgD0NOKXOflLo/MAX6AF1OmTSljxmk3NzMzmGTNLGIA5L7TmVGi530nT+X3xSFa/t2PhI5u2ZN37txgOjsM6hudULlStRY30dtK2lCSDJt9ScfTFZeFyIQvcL78jeXA4hKA9ttvvVN6uo+XEa38VaWjN3e+Zaudc3WXYVcXO7ioDJwTQwxXbNmUnr2hnJYo0Gn+9fnnXy7Tp08NCzJiHmdJbsS2L7z4TLn00stzhxJvgJT5abZNhUq1GYMyYEu89Wd/9qfRrwcf+lxsu3Onn5bHmhmzZF4cYRXI97773VT6vvWt3459ZLMkffYyAV8WLVqSHEC84V7Wrl0XObzicp0ckxK3qEoBkPm/73znO+mYajnZs2FIOR3DkGDUcGZdWlcrNoTyzDktKVPLmRMClv6LtHgULkQB2Uh8OoEgATDAr/1HAGX3A6rc7iNHy2WXXhE2ldfeeDMGwMtA7gWdsi5say5PyRm6qkf2muXXRrlfeeXVsn/fvrQyMESMIKOU4Gfv3jgMxmzd2rWhaub8IVhQtMvnXFEWL1oURwd59YxPPf1UBuA5aMEM1h7tZig7GXHooQuBkCxYuDhb4fWwcrZaxrT4+G5barPc88ZVYTqhRJI2gs3opVzX0hIH4PMeffQbMWAY5CjmK6+8FKd1//0PBKH7+JMPE3y5eH36gpLf/u1/VObNuypOixAR8jdee6Mc7e5OTz8DwBFIZnCQr1v/Qfn6o99IQoJxhOJQSM4YTTbDxqirnnzw/gflr//6+1kAaFiRcDW9rT/56U/CwmEOQaDr/5e1W6jJQCkpCtK+8Y1vBv1nfIN6DpxLIOWelDY//nBdBH3u3HkZTB66UNu+IE0UApqkj5IjghpQuptuWpU7YKjQDBtarolM7Un2/0uCw4bW25skhsz4N0m550s15vjxBNpxph3txf4dQQVExxcrzZIJ6AlUyf/m3NK/P2tm3cOg//vAwTgqCdHJ04ZRa996M4ToPAXQ0C+Jk+duEikBhEDUPXA6fharkp1QjIoARlDhebRIUF7n9wd/8IfptWeM6RZ98v6MIx77Xbv2la4ugEId1JMAZQ+IGY2jx+KMGBKoiwCNs7lp1U1pTzQQCsVpWhlD7JCN4ceGGY7aEpBlX8poSGJlvaGDAnKIFGMK6XX+oezsGFWuve7aOOw6jFnbDeiE/1bV0b71xK8ej7H+nW//bgyeCma9n86yY+f26Haor8eOSxBViTMAHpXCVPCsqtxztDezD2FbaWuPU501c3b6gffv25OWj0o/2lJWrrw5+qeCRWbI34kTWlorXSU9xa6kwiQIZWD93RVXXpH75yh8r/8WhDq3pgVC0iMgc4aS8K1bd2QIXKApiAob1MRJWeap31lVMxXyrq4kCe5LVVNCB0kVtLCLUDsyAxWdOmV6GT9xUnr/gR4QMYaekad7ZF81RvtX06Lrd8mOfn26ILHleFavXjO8p+RkWbR4cRiZBNMbN32WuRuOix3ILGTXuIAu7l5Ce/KEILC2EK28aVXdQr6/0reaH9Py7LwkJ+4s8n76dIZ2JYmZ32xrq1XLUaNifww4Q6Wdbcgl0qI0Pe8o8KsVlfGx8wIhcsdmc6wCAm1Zfaf6k+hqqVm1clWcrLk+aPL8efMDljVzE8d6awXbs6iSpP///Pn8LCIN3+XfGgbFbFw364MEY7R5SMn7qbJv757II9CCDaZP7B87VishpxOEuQNzfnweZFNALuD1foJnMkAWtCV6f4xu5icwMDazVmy2wIouCFDNeY1H2nDd9Qme3H1s8JEj6Wtnb+kQefB+ZABQFYKAhQujS3SObeS/2Bt237t4Bn8vKD11siYuAg3+3v4OARHfxoeldT0LTxekkqGC7q6rPdp8MTAWRNJL+kcnJII+XxdBFngOM+SZJRWgC2BDwHC8N89lzscZeT+t1uygM/RsR8yptI7I/CUZUdUGSLVhacsso7bR2ZFrur5+fV3MCSjlv1TCm6Fxf+9z65zvyfjVZim6OTjPSjbch5hi5/ateSa2lY4AvfxhI4ClzhX1P1nQegjIUOFyN+aZ/LzVFGhym/mQAE+jRkbvZ8yyTPR8npfNCTFkhuHPxydnLq3b0t+55dplSxKc0sUs4+ztjY1wH8CM//b//NesJ9Apw+fSpYagwn2Yy3Hua1a/ni4COukO3JEq+y0335JEgAwCMf33lx/+cnSpo6PtIjApKc7OnddfT6vmPffeF8ZECTw7Sb4QKKDJZgv435GtI2rb3+kzwwRUOhTMH55MK1oFbCZVUozunsSMqrh+xsylRMedhBr/4KG0nMZ2DLfVqxhKxgBQ7jZLSjOTah+RefCe2CrzgUA04KnvIiPuNbagtaVMmFRbujyTGMJdOmey//9Rdd9RXp9XmuDfosg5JwkhgUAgUEJCAVkooZxsS/K4ndTd7rhte3tCT/Ds/Ds9M+6Z6Z2zOzPd2+5uuz2Wo2RllLOQQASJKEAgkTMUVFEFVFF7Ps9bX3q3zuEgFb/fN7zvfe997nMTMovOh/1cT8ofp4MDZK0yOsFoh0PHQ/BoQJD6oIEDM27As8CE3qWjo3Z51fr/hhtvSFvo06c64+jYJ7aJrddB9Iknn0rTgVGjxmVMCpvHoUjzhTNV/p0f+zJy5JhyYL866Y7YSg5l55ljsbXWEq5yfzbZc7F5GkLAaXQNvaDDH7mGL9nPZkQCvMEW1PrUUUnnvnD69NTj0dfS3mAFa9+k54mQnuzqDCk6eeKERFDJug6A1pgzq0GFfdB8AFkC57NFnMKDBw/HB1Gb6fzAjDJPNm5Yn0ZkdJXmaC3HDqztpQwVigF6+q9TxICDA5di61NdyXsvfbm6GCibSUAGDhpcO3d0arnI49RlSWpPbwanHTt2oixb9n5mgQiZhWlp74hjAsw24bNVKz/MYb3v/vsD7p597tlcc8mSO/vSzY6GLeatvPji0tTNAIWUv7C5UDNhNPNFMerXv/6NvPjaj9fmMPESgUOMw+LFtyR9wca99upLGY4pn8/CCf8DXBgEXYcYtD//8x+Ukx0n8jvpN9LudPKx4KJEOj4w7hzFpUtfiJA42IwLI8MgCKdREt/85mMRFi0dTb199bWX44Q88sijyXlMAaluWrv35FqrV68pX/vaN+LoVAekNe/x5K+fDNt/0+IbExlivHj3//2//1/l4KH95Ytf+lIGGzo8hPWFF5aW5ctXlIXXLghDRdFQtiI4mAV5uVrfNooM0Hv9jTdjjETDsGwc0AoERkdwtaRUs0GAhTgxEwyWA4otFPXbt3d3Wbbs3aSfyLtUJPf5ZzvSyWbbp7XlcPXca34oQE1hYcHnX15BASXa2lqjN7WRQ21FSknXonwd5uTXqh0rYZPI6IhRI8OuMBj2ddLECSn8pwgoHkYynVKAnFOnaiHesOEZTnrmVGXePHcKP/vm7TDqu/bvOZeK4DkcNOwg1pUMMroiAJQdJycDMfu3JqQN9GOBRaz8dJ60podSH4Kt5+QiBrDE99x7X18dkunkw2IEavHq7qQ+Hjx4tFx+hcL+bVGglAFwSu6BPUyuDloZ3Jcaof7Zd+yTSA7j68ceYHq9BwXKOLoWZwxAwLxZWMM+GaVqaM8kp5mcUlrqNKZOO6909xjs1ZZ8YLLHCNa5EWoLajcje33llQuS6gmwkSFgVqoG+VcYDGRojmEQIVD23LPPRKHaoxEjRkWOvA/gDihrKgDo2qdbbrm5dJ48kfo7bKD7YqQ4lIysc43BvOyyK/pauXKGyVZvGTN6XECCfVi9WkONGUntISeYpTqrqDpz2H/PaU/UFejUiGnctedg2Pirr74yYMe+tx1ti4wxItaUfgVSEBdJCdmpnb626sMDYIDWj9d9FDkQubEW2t7vNghR+9LOznNNLSpA6IhT6h6cGuvOWXdeUn92SlqeFug6UO7P+eSkYuZmz74473Wi/Xj5cOWKAHUy4b1aW7R71W3sdJ5RcwBzOOzJxMkT8iyaEDhj5BrAxsZz+j0LZwSAEKEnU7WGsTtMs5QSQ6WlEHIkyAhjSY9KcznedqQ8+pV/EkfFXq9b93Fl+Dpq8xHvyHnS7rRfy4Dyq1//KvqHzhDZIuP2XvQAeBUxoL/YmTr4sjuEHh0CYDe1dEAyp5Ce807OhnulTX9XV4BG6gPOdCc9U72qdqzW/VMNFdrVWfQEbLl2UyzvDM+eNTfkmg5vMil04uS4kWsOcxyOMWPLPffeWw4c2FvefOPNMMPWVCMZ78deY7WlxwHi0tWMJKD7OPHuC7BK105jkS7dy4bHOXEddi+GtKU3skl21ZV4Z+tMZ7BRsiboYmSnSB+gKU1PZkOdJTQwIyYSvR4/IcDOv4n6kB/EGueOztSU4ObFN4fQSuvs2ZdkL8l2E+1g30VFAWu62ZqnY+mIEalpZP/Sknb/gWIavcYe7D6HRlMSDjW5QZbOv2x+2PT9hw7mmvYWuJdKun27e4qC1xpQ90j30CHmB6oDqXPY6ANOGeeNbXMGfBZhou04cu1Hf/s30X/Wwvc4ztK7kV10D/wUmzWwDsZNR8SBAyPTdDUswVsfN2FS7AU5uCRdAHXBay8DBtWU6yYFuqmn9rw1DZiz0p0o25zZM8uCq4BPjWz25/7203lCeP7tD/8mNobjYfSFa1pPDgOSlS7VVcvoDOdk8KCh0eVIaNkOnCXnjT0UmZN2evmVl9cygtY+DyxNRroDLjdt/iTpb8gHmAq+Ilv0qiiPc5vOWmd7y9DBhqTWlFVkWNNgQCqdNbFXdC5HJfWZaU5VZ71IX6rOnaYytYOsd/McHAPkg7pJGSvszD/ihpqVoDlA07THGdYZjf53FmszgUrmwz+nu09nf0WC7QUnKKRrq66sPSFSE1uW8t+HK9LcgNPQdjxY5eOPNpTXXn09aeB0mfPBASFPIoErPvwgOMU4EbVimn4g1nU2bD/RVvoPHBA7fLK9s/z8578sT/z6qciucS6DBg7JwHrEBH2rxqun+3QGZ8rQWvvxurLj892xredM/gAAIABJREFU9ZMmTS0jR4wqxzsPRG8gp5w7Kc1sI+y3atWKOBpNRCxEyO4dSXEkC9ZSyj49moYNfbOw2EVrQ6f4b2tRU/dOBh/DBggq/08PkKF+LdKwjWSQHmyQbY142o9TXZ2x837HcZeppf5GIybnxnxKsiYCWstvSnQfIs2etxzd/3Evo9EUdjXMipkNdCGBOSO9QkHt2d4stJAzgfOdWtvTGoYyg/z6euF7aSCvq+t0eeutd9J5jZfspXtb+qVWRzoBoM1IyqWXB3rrLbclreTlV16KQeThChHz+BgTRvpHP/r7hHcBpeuvX1RfpLSEZfjVL39Rbr711rL4ppvTxSo5mccVCO+Ng0AYv/LoVyNQDusvf/GzbOZ1198YD1Wqj/fheAGcOif96Z/+s3K8rbYftj7qWKTQYEIvu2x+BPbT7Z9ltox/k36gd7xQrygLAEbZMnCEA6ilGKQ66awj7C+8CPgA6JSrjT5w4FAYKt3pNm/emlBuwq8HDgQMYpi8u3XHClo31xCRsDd6kmuvWWfJbE8KF09ZuhUniUHBQFOYcq4dyACeE8fLxk2b0gkmQ/E2bQqTf9fdd2VtMJGESH6zrkFYwhR/XXjRuY4cwAZFcfDA/rJhw9qA8YCc7p4yf751viCFcwwdhgXTzXA5nEKlwJ5nWbx4cQCViNszzzwZZSbig63BHviudebFOyxrVq/J3nh31wEIFMhiY7GkWBkA4+C+/XGm6pwKRXo7o4y8iz3wQ5HZtxjqvmnMFPCyD5dnXZKeMlidhxaLa8utt9yad5beg52mPBzamhIndas3xlpUSOoPoHzsyLFEBbFbcsEVwjoz9z/wYAAKoKENsOdkfLzPoIEDYtgPHjxSLpoxq2zf9ll5/PHHEz5u6S2Z3STnmHzpgALQdvecTdpU8lwvvjjPL/WG4w4Ycf5SoNzaL9ce3seYkQVNItTTYeOAfQ6pdq5ALcPt/H7jW99MVPf1N19LVx77dMP1i+owyX17+1KIhieNQ262qAYF+vHHa891zEtrW0WxJ9riWAO+ABEnhLMEaJJlTR+QHPbFc2OsZs6YHbBHppEy3WdOlSOHDyUaTKEy9s6Us/niiy+X6dOnpQOQ6IjUT3oMONc+mRxh9pApmqFQrE1zEWyzOQ/AKzDhzIlUAYuHj5jE3pOOTQE94yeUeZfOixx8vOajOCuK1jGFIs6bNn2S80p3knegHPgJez/nkrCq9okOxhiaI3DaLJ/ddeid+1515YK+CN7hFNJ7P2tvn8miM+19EErWEUvL6CSSZSJ6X+EvwEiPPPd8dSgXXnNtyKCJ4yeFkXamAO4xY8bFCNqrVWtWJQqpPe6WzRvLBdNnpChdZFsTC/qTjtA61twcNR3m8ezY8VnfmegpYzU9GD7yXHqjM2VtV6z4IKmX11xzTToNIah0SLRXUuysM7KMwyw1dsvWbeloRr8jWkQCPb8zzSmkN0VVyccVV1wWR8caIOww6wBdE22ydqLW11x9dVm9Zk0fSO5Ncwt7yQaIAAOFvvPptq2JyIsOvPfu23XwqfEEyL/W1hh7etf5XPH+ikR+rI2zV9l7QKrWWFlPIBDAAW5S97RhQ/RjCKSBg3ItOfIA6quvvVquW3htiDfnu6bJapk/POcM2UFXY3g57E23L82DREI5IgCN9+EQith7phMn1JcNLLfdviQ62QwSukBtWG0UgdFdUO664+7YNzqDzaH73Cts+ujRuTdgg2hhw42fKL39kuYurZgz6axxHtl791RojImdmjqdA4l6I0F8NvbiwIFgEKnde/fuKkeOHU99KwDs/dSHaMLjmkeOHY3+AYaPH+8qU6aOjyORmSxaPQ+ug4pDYh45kmJ7GIDMqZdALm3YsDFRAu/vHc0/M8gZIfDSC88n+uiZMux0+LA+vWTor8YyJfLsTCIiqr5qSW2womoko3TzoUOHJ4WNTC24ekF5+umn09FMRAvR5FzINqAf6R1n1H2NXli06KZy1513ZJi7gbTshM6PmgEhXpAMaf5z7GjmQNEntRZpQ+QLAEUoiZQgZf/6f/5VsjS8f+zZrp2RJals9On0i6aHyEMecxyxYJpKAJjBfWfP5rq+Z2/tK4Ib2Ja54NnZTbguzuNpdW7TIv9wCD3I+dfoKbXbfcPAPXdtOsQ3rF3Xar3R/uwhvMfpqGljp/u6Ita25xwdjrCMlsZx9Bn2C9ECuAPS8JlUebaHrZUK5Zx4NngxbZmH1y60cLN7u2bTjU+N1om+mlm/h3noXbLrs9u2bS8vvfhS2b//YMg276dtt/EBtYbrcF9a6tjyne9+J6nLPnPqdFfqnQ3yToSvp7esWrmm/PhH/1A++nhTWXTD9al1EakxaxLZQu/QIQIG0ujZ0h/9/Y/Stl+tkGgyedv86drUXSMDNQfzt/bibK3ifo6na5EFWPHtd96MDKnVEn2ePduA6p68ZxNU4OzB0/bJ/sEaMLsayzS9Meetz0lUw8p2f7Ds3fLQF7+UjCDnnMzLWNBJje1nK5Vy/LN//s8T3dE9jp5Tp0hvsKnu896775TFi28K0UOXSNdrObhrZW9y4XtLLVDs15IUFotJ2IR/OBFJITFRPl3X6syDsCB9LXYZWXm5jIpUGgbAcCkv//rrb6QlrgNvcRgVLIlcb4aZkaWE5TdjbxhHizJ+wrjy2GOPldGjR6YITscs/0aZJidXkW9fOLgpOsMW33ffA1lIqVZYIgCckDazMyzgsvfeq4auuyeKEMj0WYoyU783bUwkQxhOYafUg0wPnj0rgLXpuOW9abPRY2vXjfSAb20NM9EwQxSaz9tQnr+wtJQAqTJjx2n1aZjovoAmTIE1lIqiEJkScUj/kRk/FcZysuFkp3VAkZ7Um8jVJ5s3ld///T8sx060pViymQdA0ThUhD370tq/HD18LOCcAgTuFRcH4F08K8p49cqVYfBE+DasWxcDh7UnpLpWcZTk7lMUCmgZXDLzu6l5uiispHfuLeY67E+6zPvL3g9QOHbseJ36fb4c2tYoZQAGyJbmoZjSfTiG7kEOFl57ddm4YV0cLe8hSkJhEmwK2LNTLNr29u/XP++IIXEgRWUYJYyIVD/ggzHw/SZkK0SK8Sd/Dq+94xDIf586cWKcRyljnKXjnV3ZX4bVe2Qv+nKwzThi3LFXjIN9Y2D2792bKMSFF04v3WlVKdWopuEwdDXNc29Z9t6yFCuaS6VY74477yqzL9GFblRY6hgJc3Eoj70KN7sSLdq/72D54Q//OvNHGO933nq3z1GYnTbbrq+JhvoYMo7x1Tpa3n13b085cOhA3induObNL2NGjixPPvHr7K9GCUA7RQyIqU8AmK0VRrKpNzh05HBRKiFaBzQbdnb5ZVeUdWs/Kls+2VhuuOHGOMYikBSX71pnIOaqK68MeOdczLtsfubTaFHuLEp/4Kz4nHPBQNVi+wou7MP0aRdF/5AD6aq7dn1eBvRvjZJz/mtr3tpdj/z5SVrY/v3Zr9SWpdC/37m29RmUefxoZMhnrBunFsjmbGP/RKToIikS1g8gvfba6wO4Oc/0E6MITHJ+6U1Og3MeNr63NwyaSKo1QcbQuYx2JqxPmJAaQF3E5NibYUaXITq8L+Pl2eiwpMF0d2eeFGfUGdL0gvEnN2TR9bdt3xKShjPMeGE8MXYAhjbZnHvdbQBWjQJSVH7oYNrpmjsmBYPe45QxhtpuG2B85RULcg11mzrsiSA0Q0+xmersRIPa2zHd2q3LJ69dvJxndsa9OWVp6NLTE9aXvq6RzL1pNerewIn0QCkf5JJecw1/W28MvuHLIrnYYKkbzuhP/9f/KpddNu/cMEykj2e1V1KLAEDgU4rEgquuyn8DN/QOZ4suZavYBT+Z0aGJwoQJ2QPvD9zaB2luqUHtGxYs7brWkBxOSobPA5O+2wxettZIRN2pdu3+rFw6Z35SWUWWavfQQWmZCkhwuumI0tMSOT8KJBlBkAYyGiV0lv7aHfe1/yd79BKd30Qy6GZRTvrcPpA3Np2cc2Z93jrbZ59JFCfDmdsDMnRicq0U6H9WiSsAyp7RLcCMs8XGc9g2bV5fRo4Ykzk2amnIrhlPzvay99+LnUEMcXBFcdSi0Qv2Ba5gS80R0+0QIPtfP/2HOCeGLjtLuo+SGymgzhXQbYi1aJrzjCyVSUK32Fvv652Qea5PlsaOGR+dmiYKra3RSXQNHHDxxTMT6eLs1a6T+4KN4BVOM8JCsTR5r7hiTBxfThc9Au9wKMkER8HaOZ8jhleAbu8SPW5vr2lUXZ3Jikh6/YiRtXvo8bbonBqpNS/w0nLPvXdH7tQfI6zYwowN2bwpeygKxXYB3vBX5px0tAdYiwY4O7CLmUAbN24qjzz6lTTNMHAZpuK0WaeF1y4sjzz6SNZ644aN5fU3XgvBy/mWUbL0haW5302Lb8q1zQBDSHJmvv6Nb0aHZpSDuXTddf5T06jHeeLAcij9uEcwmiHAPd15XzoDAe9MSvsiaz1natTMZ+1fE7H5/6aXkzPr3KQB+mzqo05XR8p1fc95rZGcAXmOAPe+9tHN37G/RepfRxmVtPqec53YkiWRCFSNCNYhxkhTNZvt5b/8l/9cNm/ZUm655fbIuHuLmL315pshQ72zaCm9/dWvfjUOsvc2NFumlM+LKNEJyz9YVdZ+tDYprHCU88aeppX24EpSm3/Z4CTk4W+efKbMvfSSkOQafjmXb7z1Srn11tvKbbfdVv7tv/3XIZLuuuvusvDa62LHp0ij7t+/vPXWW5G/K6+6PAEI5MXPfvZ4OXPqTJpxcWIQ+7Xb2/Hoa/vCcUfa0eFqsKU3qzP0b84kIsN7X3rZpckQQIxo0KUm2Bqzl9ZBI6V0uZwyuTzz9NMJdIhE2kN6w0gbjUhSKzt2TGSyKT1oObLvo94UkQ8emsMlr5Yy5sHZfM6BrmYO742LF4cVE3bXGQ0wxAY48NJd3EA4TE6ijlHAIcDtpTD6wBYGEcjn2U+ZXPN0a9u6L+R6oj4MJFb34pkzy3nTzgtTt3PX52WSYrC+4VDSOKQZ1dagpi/vDwNEOVkUgNqCYWmxDoyCd0rbyc7Oc8Zx/FgFTEOyEVgfrY2BwJpTq3hsZ4z1kiV3pIObQ+99M8Ph0KGkc7jvrDmXRFHIBXdggHfsi5A9ZcqYSNEB0nWpEfaVr7xo0Q3JMfUM8gub/M+wS32Mw7vvvROGO21JpUUNGlhGqV/oOBkhIBRqeoCD1A1Rpn3TyJtQPBYi6QRbt4a5uXnxrUk1xGJYQ+l+dchTewwaRU9xMXi33357FIqcyUQhMrhubN6LIJqtA0Bp5PD973+/3Hnnnfm89WCAKHQOwMsvvRxwO27cpNxHY4LuM2eTFiWKIhSdgkjTw4cNTQSr5q3OLffef0+GiDZzEih+BpsiIh/yXW+7/bbI7NhR4+IA1TodHdoGB0RqenHRzBlR9NbFM02coI2uIXo1RUBXIgratcmOz/YvLXkfQBIYah1c+/FTnowyzsi9yIXD6w9A5DNpIjB4SIrjA9CEvNPiRhpFTZ+p4KRfnGlDWQf0HxRW3xmhdKZMnVRuufXWRHLIhK522deTdfqyiOKrr7ya2UkUnqLDEcPlFw8Ja0qupeNgOpv8XYwbxkzK45ARwyLj55pJqLk7UYu81WzU+VrTwhghEERXGFoyICWC46KL4ZNPPlEuveyyMNdRTCNqsT3i5Gzf4N6a/nkkaRCY0vfeeycKeerkKemghdWcPWdOHyCblHdK1G7SpPxtPb17nZ81PIDDcl4w7cKc6+rIq9PS+a8958Dz+W6TUnrzzbemUBm7zxiJljgbo0boBrMpShMZQbnfdfedCY17bgpaca60PE4IA1TBfkc6jzGQTXtY71Rz1wdH5+3YuTPMN9kw54g+RT6IktE1nCbGF4kE1LoXkM9oAGHIDbpGgT65wnQBL3QB5S/KxPGhk+jiNMeYfmFAZNp3957NOT1ytBoSqR7OCiMIMAJVzgrnh/P2/rIPasv//gOyxu4peuJehhnW5hjDslbelU7TSUsKmLQVz9EAlSZ1ULoPoIrR9H0RVbpSMa8zYt/ofjaIvk673kGDo2/UJdr3dBSbMSNdJ/33y6+8HCAFFAN51pue5/yaKN6A+5oHX2fCHDlyMHLM3tB53s2/OYMKy62L/8YAK7hNrUpHe9IIrXuKrVtbow/Iof1yvkSW6FQAYOSI4XEw0kHucCVadLySwWC/6WspcaL7TXMAaSHN87Clh48cyCBAqdnS1ERfpKySO7qXM2SMwLDBw2MbGH260Hp4zyHDhpVRY0bHZrBb7mttpK/SY6aMe3Zn1Bpwmu05vUf2paJ53j17dmUtrDviiW6FAeyrdGQyoJ5WxoB7IOAAbc4zEkp3L9G5rds211a8Y8bkXtbVO3FUFIDTa5xOtgHIeeCBB2vXq/37woQjneynZhxSKJ2Zpssle6GmMjU7hw4mE6LOdTEs8kxSs9UNcOpTR3rqVFn+4ftl3dqP08Jb22wzOjD5BpuLcht6Tr8hIem7Sy6ZHRsia+DI0bYyZfLEc0O/gSr6LHUdfd1nnSfvbe/SpXHfvtqR0hDldLsbkVRAsnTw0IEQC3SNtXfu6QhRaUSZM0xHaUzjzNibEaOGhYyzVmqEPlyxPGQcOb3q6qtjg9SpsW+6WCEz33j9tdgpc282bFyfdUDWcXacyb/4wQ/y/t/73j9Nc4taO+i8DwrRLI2K3kHEiBw8/cwz5b5770sakaL/Z55+Jml5X37kyzX9dV8dLEkXWDvp/jUtqV8xMraZjxQw31d76zw0KbdwoD13f8Rrat86OqqDOGxYdMLA/tUZ0ZnR37W+s9bnpqHKmNF9NuNkZMJ3RUOlpNXGCr3nhn42zpLP+C4d7rn8aZweMpk6wQEDok/pFiSEcyeyo5us6zeEuPINz7xp4+byk5/8uFyx4Mry4IMPZq/hXbhHfaNoin1AKnI02Bj3zwDdIXW+UDqytbeXnz/+y/L0U8+VltIa3cjOkb2kysri6Ov2euddd0R//PgffhQ9Sk9ySDShyayxfv3KS6+8WO5/4P5gVOSmaLqOvOr1EQSyjdgOTo1n+M53vxvCGDb+j//x35ddO3eX3//9Pypf/OKXYifVM3OM/9t/+8vYgX/+L/5l7K+ux5zgpS88X1595eUQqF/96tfO1btu37Eta/znf/7vEw1iL+hT30UQkNcFV11dltxxR/lwxYfl5qSod2YdEQJ0/wXna9owoPzqV78MfvrDP/yjOitTjQ5vm8fJgDGkjKDJutguDI2cdjnDY8abXdMbEE9JUSpYdwyQ7wl7XnfdjQn9ypnbuePzsm5dDY8CBJis4cN11jgZxukP/uCPYpwwrkJiBJPhDcMxok6r/3Dl8hw2B0veujAa5btj184U8GHEfN5BaAriFSUz8pQ/79hBaQY7CfFjXwmQBduzQ6//42EMKBcAA0iQEua66hIoLK2rPR+vnAeK1SUkNoYCPXXmdBy6ppMaJprg8Cx5v66VNr6tWOY5da6FNqGTJsbgNBEE70kxyF9XY0DYsYvuI7eZEPl33i1mIwzgWVPsawckSvD5F5eWqxdc0zdFWlvGIbVbUSkxUthggyuBxwoKRySnmYMjWiN9gYGXQiGChgHb/tln5d133g2zZIBp6k76Qv6cJ5EAApUI2vQLc9DICiZCpMaeMxDaKY4ZMz7Ca/4DkOq7DehPqH+4zm39c1gAbLJ425LFZWqmxkuH7Mo7NwXF1pITJpTpZ8LY8XlPCgHgxiL5HuM1dMSwABLPp7uLup2mTXTScM70DffsS3kBuDqO/ePk43Rz6nOgMHgO2JmuU+fYeRGHGjkQHj4ZBav15cD+dU4KhrH95MnSf2DdK+mQ9pZS1JqcQrl4xqx0CTP8i6M19bwpCWHXkHVPwK3cbE4ZGaQkdSU0IOzY0eNJU5w5Y1YmqCv+W7VyVdgU+1wnWF+U9QcorfOU86aU86adn1kLne0dGexl7aSrpV2uycQ6502aHCCeWre2Y4l4OldIAjMTMN5tHScC8Jw/xoDcKx7etGFdnASK3LuSL848WUudloFfWtW3qAdoyxq6BpmS8gFweyYgKfOlcKSYvb7CYd3SpDC+99672c/rr7suhawAHofIGaZHOH2AOQYc0EV8aA2sKFItijVGHlgv6a2cGJFV50yEmPPGqSFX7oXpJedkzBmWjsZBl3rEKeB0oFo50mQSyGIUOTgiixit1LLslB4yNOdYRDEM5LCh5xxTRaPkhaw7yz6HBADo6UzvgrGl69RG1M5ng8qRIwzpoACuDF2dUOcAaU3qPdX+pcZS7clZrHNta4vI4oBj3XX0Agr8mzPJGfL+5JaO0tAAWPJOTbRCxIHeIx+i40AwRxlADjs+Y0ZqldgM+5ravsM6xtU6KN8TuZ976dycaREX7G/Tqr/RW/aAI4ZwqF0lDR7sl1SsnOu8U033OHpU4aoORGPjfAIfntm5kJ7pmlIQFS6rAQGYasF+R2yaAvPaFVGTgX3nmm44t3SK7wPVtbtWZwC/s9AM4MMuAptAPnncsH59IoCXzpuftVBAa32lYIhMjBk7KmnNzrg0NzaBDLB5ZA34TipPT41OSuWU9iGNyh6T30U3fSGypcupKOTcOXPSBMa1PIOUId+RMhQwrU5Fx6/Tp5OCSrYBHTJiDYFx7+ePuh5AWpMfusAz7dm9q0YJzzsvUVjfAWrS1auf+or22Cmfx756TnLoD3lyVjHpnks6L/DIeT6eBi8tSVvFEmHFycQVl18WJx1pCJRpXuTzCKK0Ie4PpPYrY8eM7muS0Z11Oqt2oUdnwgP5HHDpeZCn9Io0xd37DpXhQwclbboC75bco+nUV7tt6hR6XYgb5wvW8c7NelmTpBB2dmbvyJyzZv0A9bQo7/KZwWXihEkhnBDN7Agbe7an2iOEllRTa279yI290kTIvyMqYRadz5QPuBenTfSXrGLu6TQNKUQQ6Ur4yprbJ++voYVGFzJIFiy4JnhD9KA6By1l+IhhIX9TW9opdX1bcByiWpv+t958K+9mPIRUdhEt6ap0Iwxj760LzJcOapOnlsMHawtx58+Zh93oYq2bOdLbtn+a56I3AXOOnnNjP+ipOCEZcVKCy2pznbHRkeSIbrDWbKPncX59Rio+uUgXzXI2oNg70aGeV7quxknwbboQ7t4dPQDfuN5n27fVeYMLr86zsMEwCTBvTQzxTeezAf3L22+/ey6DiT37gz/6o3Ld9dcnWkaGnTvExuefb0+0QtqYtCvXITv2tKf7bP6f7ln2/vvlxz/6cdm9c29ZeO0N58jUhvRHeJBTum32rNlZ1//wH/88Z0pJhfMZZ6i3N/bFWfDe7LGopRbT1113Qwgxw6pvuP76/J6zznHR9Rd2dR3DcmWKeGYYAXZIhtPo0WkMZv11V4b/6cL58+aV1atWRgc5twIIIqIIl8NH6viTpS8uLdcuvPZcO382V4aCmnXkybd/7/dC1tsHzbfgGE6Z5lpG4sgU+x//4//Od77//X9Xhg4bXFoO71nd6+KffCJ/+nhqHdQj1Px7k0aPx5tyGA4Kcw4bGkVah9vVbjgOa52HsiudtXjQPFqGS+G50BwAwEBigeVpC52ZEwOIpP3m4MFR5oyCQwHwAmNbP92cfG+GmhMh9eeDD5aVDZ9syuybtOccyNsdECX57HPPlDVrVpX77r0/efm1wHxYFOry5e/ncN9265Jzc3We+OUv4qDoKmF4JqXjuTNs6sTx8vprr5V58+eXO+64M0Ap3XH27sumOzBXXXVVmTb9wtJ+siOC4Vmw4Awv5cFQUiacM0rGPBuCAvSIPlG0Bmm5F4WJyTcQ0UDIZe+/G1D66KOPJodTupM+45ysa65eWC6dMzeHy8EHkDHpGLnlK1cGyImecK6kqei25dmFNTlvP/mHn2RPeeGUoIgKNnXp0ufjxEr10FCBY6M7nVxHQlXrki5LfjOD4XBJLcJQKiTjBKcz1TTttIen4BVjyEjpkGH+y/r1GxM1kSsaZmbIsHL0WFvWDPBLXmlXR3qnkwdpXMKliqaBtiaMns5pCnDbjgfgUfZCn6NHjowsp+vU4Nq3Pd1WDPRrKWkbiTnEzIvoUIqYXMadArZO5BmopOQ62o6f6x7kTBxJrcOkOJr2rccMj4kTcybILBYTSKUAk5NdWsqQQYOi6NUK9evfv7Qdr93NAPrGKAGSHO7e3pbIkXS0RAlOHIvDwYBidFJv0H0mRiyh7q2flv3mF2kde6o7sqO9NFCA3ZBq5Ee6KOA9ebJzc0kFGTpHdbbHATp/6tSayrm3DsfEdgGnWE1AibGR4wq4Nuyw++vyJGddtK2toz2DAp1fYFzEF7Gwfu2agBaAmHJP57SO9sgYANmqo9yBg2X9hnXl0JFDYZ6AP2wywFxTHitDR8kCV4pcFSDaWzVDdADAmVz5sMN7Iv9YbNdgmH75y59nf11fITyAZR05YDXn+3RSAbT1BLQ4cVg33QDtE7LD8543dWocU3/81Gnn45LGqbuPCdKMsHPjHlJbM/tj5sVxFr0HB47usxYiHfQV1l8UC+ChO5xJqYK1k5l04onnavjoU+fdNapzti+gXR0VWeBUM/5+PJvr3b7k9kS/V65cnjxtoBogAD5EYIHIAG3FpG1tZeWHq/qG61XGFyNHRgEb68EW1La+hkUPOJc+R3boMgabnHl3nwMEschNa2CRNdEC10TIaA/LEWWc6TXXdG7oGTaDseRENY003Nf5tZ6ejR3hcJNLOknKUDqUiWhOOy/EjdRAzoY5GpxCQAsIcPallKnHoIuBEufA9THWnkEUGMBzXZ9xfqVKuh7HFbHmWWqksdZOZkZNV1ccDu9ibALdxJmiH0RmyK7rYPkfuP+B1CMdaztS2o4eTyMJn7N/acwwoH955+23IwsyBtrb2gPU3I/ysf7YAAAgAElEQVTepqMawD177pzYIXKAmBH9Z89r4Xudr+P96BmAC8h94423yvnnTY5999zq2ciyuRVNW+fMIdK+ubVfdC521ntae/ZWsTsAs+z9ZamRdJ/RY0clQwBwQWwCqPv3HYieZG+tqcgYfd1Eapw/DpkBqtKRd+/ek/1JY5JSUr+C4GL/AHw6tM6O6ol9TYRJRGfCuJwjzQqk6Etjlg6aoegDFOxPTZq4zxsmqoU+oKoGRmRcSn8aLJ05HWelqYG74IKL8nzenYzDAGyj/YSLgGeg0z5Z/9opsLWmavZrSZSHPaMzvB/hzmyyozWKI4sByPYOgGTqLTOcnS6YnE52IlPIU5G6oUNrq3LXdj9gl7wjcAFC+0gHqRNDliL22Gb3ZBvoWJk4cCCQrYaDnlWDIypMr9CTnOOkzuX9zH05GR0GjCPGEIAGqktXrWMYWqLffIfcIx45Luwc4qM23LggetussWQKzJuf1DD6iq3m+DgDTUOGOo9tc7ls/hXRcdFB6lz6GH7nI2Rs3+wo78ke0fUiec4p4oQT6Tv0vOdMHfWRw8GB9sPeImLJFPlk22RRWNurrl4QnOP8wWJmtSFXRDvoZ3WVSH/Np159+dVc68oFV0cvwoPSQuk7WQU9Z8+EREMUW9NkjIw06LaUE23tcVxFh3VsQ473dPeWiy++JJgAJhX9Iv9kSSTTPqkF45w8+Zsncu5cE96jK9QTsRFne6s8ebZ/8/3vh7xSA6OGa+euHckWuPe++8p1118b3PrmG2+UF5Y+X7797d9PZPGiC2fG1quRJ0MimPC69HbjRaRyc3TgWR08ZUyRG2cAvrQ28PRDX/5S7E5D5Bm98fY7byVgceedd9eoO9Jr187c5+676wxIxCDMSU9SCkjetes+jl5Se7Rly6bSsvezD+Lo/OQnPwkbp7Upj9xhxOJRJsmXNHTuxIkIf5NLypgR3BRx9vWIVySVHMZeQ766MokZsN62fXtaUHo5M0CAQYLHE5ZalFQmYFW+/oKrax5xq0nUJc4JJcZQUlgM10aD1S64ML8LI4g57mgPGJdbio3mwBAihgX4UaQkDI7ppkQUPP7w//nrsvLDFaltEKkwoE4BP6UrkiU14IEHv1gefPChHAybIAXlVc0SzvakKNTcjmEjqlJ1rSee+HW57bYliQIx2LzP5597rrz51hspDLzxhi9k3gQWiHH/+S9+FuZeTjHmFnMOQD/33DPZXIrpoQe/GIP893/3wxwgz3rlFVfmYDN6BnsBMdJQ3l/xQZxIg0ndx1RaG05JMigA55NP/CbMOEfNWvuj8FIHOoaEcgIMAfNv/+7vZS2ffvo3ZeHC6/LehqEKgROwJirHGQQCgKoMK2vRFpgzY7Dn2QAr4Vsd4OQ9A1UJVw/hsLRkkJjcVCkIZ86cCqB+8803Uly+YMGV5drrrkkBKpadcaIMXLuGno+ntaYDP27MmAAJe8jgBPT1dUghz2RQ+pWQ83DT6aWQHD4cRZk0ttb+AX+eLYWIXafC5mDqKYSuvuFtlAUq6XTXqdwjtRydlFMtLGzSBhn0wZkrcrS2pHTN3rNl//69MYLYfiyWLoV67ol01XSFaUmXXPHhirQ9ZjwwagsWXNXXsvJsjLeWpwyWNrM6kknt0GGP0+lM655DiamdAFaOn+io/48JK2fTocWapt2qwWvjxidtQQtqoF76kPQiMsIwAzPWxRpTfGRqyZ13pltiy4D+ZfmK5TmTGDfsUq+1T/rX8TgZriG9VU0ZJeZZBg0YGCZWDdH+gwdy3jjrwvk1BY6Dtals2ripPuuQwTGcaoBEaZAQTXtOz7Vi+crSfaYrcwCkd9RBhZ1pOV8nVA+KcRJ1ySDY1hpxQ9YAimZDed+33n4rtQUN08dxatoOWy+kDODo2sgCRobC1fWO/DAIAJCOWZR9BpJS8P0HJIcYk+Xf6cqmS51GKK6BweVoI1ow7u6TlI80E6mML4PZ5DHHwEtBuuSSgMWmgB25ImoOnGQI6uCBOVd0BcZS6lBtKdyecwggAce6lkkZonvpHHIhvdbnMHfqYDDmTbQNAULGUy83YULSz6yzM4kMcV4T2dq7p7aTHlvTiqUG0TXOK32YSe/nnReA53nIjDPqrDVkAsBJPoA7+ky9ofsCvcAW4JBo/7BhyTYQkeGYIJW07RYhvfDCGZEb7H3WVSOOo8eyruppXlz6fMggz5yuZZs2RZ8iRLyf+kWO5euvvpJGE67LuEp74zSyg1KK6syPfRWMZXhx7ZqUZj4DBwbkNfLDBrgn2Vy+4sMyeOCAOEJp8dw3VJUzmE6K/ftnT9vbOuJwA206YJJDBKKUMsO+7bE5RbrjSWPx/yIGzrSzUmtCa13kqdNn4lxfMntWAGDkadbFAVsrV60MSPXMTUt3Dgvdy9GWikhXAC/ug6U2pdwQW7KtVTJHk6MBX4RkOGZ44/BzIxJcF2vLYeS8eBbDudkvzygi6G/y0zgz9ofDvWt3nY9iyCJ9b50RH86C98Twkh+NEJBnahqaGSi+15WusHWgp7OH1GPTM6B10sRgCXugvof8IQQ4SO8tey+ZHqJdifCLeqXDV22Q4xp0CR0PwEstY1czr+c0kIlAqWMgnBnOG5ySDJO+84LsRSxySH3e3jjXty9ZkiG0xggYJE4nGZpIR9s7zw6E0iN0aG20MjOyyBmnU5tmD1LgpJ2uX7c+jo7PaxhzxZVX5EwiQBEw5BOQtsZYe/cAdukMetRZ13Dk0nlzQqixM80awn30Suy0SE9qtk+EBGgG3TaEgnbh48aPi54hY54H0eEsurcoO6Cr6Q5TrKGH9aInrTVdxdFAJPmd9XW+3IeeokPHjB3Xl/J1MtfyGXoRHmuaOqXedoh21vXM2k+yI0rtmYJXTtchrJwoayWtXDMDzhic87d/+zdJTZeSpW6uSRWXtia6juiZN+/SrK2OYc6HazvrbPuunbuCC1xDF+MjR46ljpJ+g9XoY5iRLuYQygKZO+fS4JLXX38t5zUpg62tIUvYfHLk93AaZ4Pu0HjL57Zt25o14kjCdGzmTTffFH2OiPvNk0+Uf/Fn/yq2Qdo4PW0eIyxIz0pRrI2I9mU9tI3+xS9+FoJQm3IEECeOPaWTV364vPzL7/+bpHL6PadO/aHxK3Cm7yCu7Kk6J3rkT/6379Rht8Wso8/T0dFzPPat36mNqI4eCX568slfl5bd25b1Uhzmx1jM+ZfNSwpYwx7w+BIy1bKvRa3CwHOOjs1PV4V+/aJIsSMiOWEzes4m99VGP/fcs9mg2267I2leTz35VBgIAFX9D4XlGbS69OCiNA6InFgvLT3h2LEjWexp086PkjmKZe/sLFu2bC+7d+8rd96xOO19gTMDJ72LgZ2EFGvMUABSDMK69WsT9tW2+cPly5OmwdD6WXzzLelyJrIjrYJ3q9gWmwkszJhxUWpX5B3z+ik37P1lV1yeA0hxAPGGIWYK7SnMh4N+IGDCf+/dsz/f/fbv/X5CyBwnXec2bxX16k4RrFAuxaIbxcqV68u/+z/+ZSIRcmy9AxZUnjqPXTqeegOROCDz2PG28u3f+4MwSrx5TAxFAwjpRmY9dn6+O2wmIEl53nPPvXEICQylQwkTHOv23e/+71E0gJNcUMwxZcahAW7SmKJ//4DkJg0GAJw1e2bYBkwsV7u942RysTdu+KT8+te/Sk5tcnP7DYgQ6+tumu4VV1yeojaH7C//8r8m+jFz5kUZ4Mr4cIwbttq/cY45AJoY8O4nT5yUw0XpUyhSMex3uvBI2+krOmSwsev+3/MzdpSLtSXvjaFpTVj8SO3iJM1HJ0IFxr16348q3X1NIcg8Ows8e0afSZ5vKamp4iCmOcKRw2XU2NGVJWypTNTuXXviJGlMwTE2YVgqVQD+xk/6Ui/PhmigrMNuDR2StcLMkE8GQ2qovP516zeUl19+uXz8kRz0k2XY0BEBY9ZFtzayQFGbUYR51c6SEvM8jCFjS84OHDhc5sy9pNz0hRuT2qpJhfeR+nMujbCnp0yaMiXpNnPm1ZaRzlOTUtpj8F3f5HPGRch83vxLM9SLM8BhwS4y5IyglBnpEDpfiUrSDUAGebW/QAdjhGUbNWL0uQF7gJMCTwZJU4fx48aU+x+4L7n3yBFkB/kkQxwen/eMro2pc0ZEtjmPuk0BoJRtTeeafq4Y1vNQ0NZSyLxpmMDppztEtEQIKHpnW6qfFrh1kO3EgHO1U6KrtVXwkZx7elRKAecBUOFQ3HnX3ZFDxoZciCTSu4wyWfI+DL4f12ha7koH1SZW9FddhUgHYy9t7kyPZhEteT5AVTt77w3EMazWREE24yeNiy5QH6FWyzvbX2ee7IhKpYHAwQNhwLHdZNFa0N1kmr7wboA4eTZba8jQYX3djE7XqPuQITmfZJlTxZGVGgQ8pYB+Um2/W1sYt0X2kSKi/N7LsFJG35Bb63D4yJGcQY6l6zcOtucaO35samYaJp68iMRJ6QVUFKzTBdIy6HyOhpQ2NZH0DhKCnZLeYU9feP75OGKAFqdUoxfdPoEuaynCQGYQVq7LpiB+gLZaW3m077xIkVJIPzbPrB7SOWT87TVH2XXYBuvDwSMjI4aOyBogyOxH2Fq1LMePl527dyb1h7NBzqQ6ARlsEVlDIviu9wN6OOQc72boq+iu7qjWks2TFhumf/SYpH55VoQbWXFv0WtgPrWHbW2Jlmpnzdnj6JAd6ZAIBXYnrWQBx6SA15osTS+kDmH6RaTpGbLkvciE/69R7Tpfpo41GFw6Oroiv4aKOrPp5NbdHXBHdlLo39Ivaz9+/NjYJO8Q7HHU3LHeOHoiyezCgw99MWBYRop7Ii3pWOe9q7Mjz4lVR854L7ZM5JBccWSa7l6IHc4cnctAcDQ9e9M9TtSDY+CssWWcfE4qYrI2uRkYwsgzAZKca+QNZ8cZrs1I9qR+BhlHnrwv3eoHaadbIttEjyGW7LWaIlkuUrrIhHl9dK810yzC+nNQNRfybqIIsiwUrtOZnm3pCy9EZy+8+rqsvdopTgLnadz4MeX8abUOBIEAJ9lfBgQhIJ3b+bYf/p0uy5y6EyeiH92j++yZ7J+1IC/kxLnxzhwYtkp9eUMssr0co6SMDx1W0+dbtRDvzln1uaaZQG0S0hLZ4aBZN/tIR3MCnB/3dBboBdetkeSW6OTGAavv0JszjFCrDUrORM7ZLMS+xhdNCv2Q4cMS6aMb7L2OgTMuRlIsit1A5MFNtQvk4Ojet996Jw2nyLpZZrVT76DU55BLEQ7kReaXtbSUi2fNLPMunR9nVleyL9x0U4gi0Sprs3XblrwDPEu+4FayozaHc7J7t5Q6mVUtea+avj4gckOXi0bdvPiWrKcmAKKeyAnPqmEHXcBh4tD6m+O8atWqkJyGetf5Za2JhnGo6J9bl9yWvXFPGFR6Lbngi4i+cng47KJTHDrRa+/PcfeMbIB9Mj7G8xqYyqandllEJyx1F3Z2f7rnKJjnuNRIjiIyAlHC1gKHgCGwEidH/nkfy4hZtjFhmbtOh+UQJZBbZ/FuvXVJDsJTTz2VDlRekoHxwpwYCwJAeEj5odoZE6Inn/hVcjUJnDw8LZ2x0+s3bCxLX3w5+ZBf+coXs7giD5glERT5njWlanZaxBIi//6zn/00CuKLX/xyumExWsJklL8UNgaUgmfgKQaOGkV+xx13petIcqFPny6fbvs0USLe+F333N0X+zIoclCUA09ViscVl18Z9lH4GLh6/PGfBSA/9tjvnhvUxuF7481XE8FaeM3CMvfSeVnnj3QkW7+1/M7vfD2pWQ6fz65fu7bMuHBGWbRoUe2oZV7Cqa7yt3/3w6zDvfc9EFDkOTdu2pjQIGOTFt633la0x2I4n3jiVzGAGHRMmtQNSoYBWL9hfaJeanUAA45NMxWZcSTkDg5lQDlZQ4dXLYPD9/AjD9ew78Ba2I3lBGKkVz377LMRfI6gSMYlc+Y683E4AMHmno//9Kfl853bUz8ya/bFiTgSbKAcawtgOVhhzNqPxUCMGj4qTBQ2qBYk1poPYA9YZ1ix3kkZM0Mj05yrc4JtbIA6JZpUtsFD4qhzLqRH9rQqVO6MA8mwtba05HkybPO0Kden+zobtcahZaDGjDI8clyAiXW6ZN6ckAbygCtTdzpdChlwaXfaz44bN6HMnTunrFu7Ibn9tQHExDjhQsoU062331p2fK7trW4oV9VC2rYTcY50ZnHuyEZHe2cMApk4darm+mIz7fOZ06IDYwMoybwOSmkzb5r7ps3l8ivmJxX0o4/XhMEjx4wakISVA8D3Hdhfevu1xEgzjlI0mgGuWmONMETUTK6OjkQtRRWww2lagMHp1J6+VIPTdizyk0Gtnt+A1WkXxCHjnGFzsZlIEx32RDrJ2Ztvvtk306C17Nr5eZkydXK57trro1c47QCYKFPjnAAaNa96TmQbYGfoa5RxSJxuBIK9ZnzskfRQbG1SsE7Xpi1Nm2mhdM+J8aVTkTn2hdNKIZMRTJeUDUbh8x074sBwnhVDq5GjE9W8kCWOvlA/QgdD3+Sl+zxn6hyrf7rPSS0l92QQMMtYL7KvyxN9bU9cIx3dTEfftSt74XkYKNEbupDzIM1R3YMGFvZJaqmCc+9ca9+GJlUVsKdHvAfdZP/k9dMDATjH6rA/qU1AO4MmWuEsup516devNwaMDbDf3s07+j4A0TgMnh1aI5dJ4Rw/IYDffaUYc6Toj7RSHmHuxIDIGwPvvxFH3/rmt8qu3TvDcrofvUx3sUP0mBQ0a8jwJ5o8dlxfTeXRgHr6T2QAoHI/UWdRxpqB0JqmOiIRmzdtDijz45wBbRx3YMvkeedPREuqCmd0w8YNAYfSZegAenXPvp1l/rzLy6CBg3MmRZ7IkDqBWiv7UfTPgiuvie63dthzdUKcGI7Dts+3JxJFboEgQKAZvuqM0SdsrvoA/y2SBfDRe+QaI0rPJFKi/nHixKSEmfOipfd5UyaWhx9+JJEuTioiiU6uAF1r3hFpJZ+aiP79EoHcu2dfnDSgHgi3L6IfonvSm6UUiuTUlsETop8RptYznV6HqFE7L2Ded4EscmxPPKX72jeyQi45MWlINHZs6e1p0oMB586soz/sEpkFjqWsSpu88KIZuaYaVOlTDalLH3X3nInziACjK90f4cD5IAtktaYw7s3+Avn+3TqSIz/W2Q+g6VncW4pbnau1MzqIzmKT6ARNnDib5D6Nl4bXLBJjDaztho1rY6Ow2Z7J+zg7dJUIsQHkMjJqp8XzknrFVgPD9l4BPIwF/E45b3J+zzbVZj2teSZRCsQJYogeUBQuKjFxwuScCwQnuRZhUkAPbNo3+oQTQy86Q9LN4cQQh12n4uC7D/Iq86S6uiKzZ3t7EmlNtKyvPgmh4d/pFvrGGfjHOTUl13cdstWUYzQDKsll072NI9E0fPLv3sd6kh970sxOcm2kqWfnwNQUOjOG6uyZmt1wJu/hu9Ye7uXMs5dP/eapkBz0Mv3X0to/mJFMnj3bXUaNRpgtDmlpz+yl5zCUWwbK/r0Hy9IXXypvvfl2sJK1Jm9wGrsAr9fjWVMvOY7sMufannhHuNXF0synxxDvWhbgfNEHsGUdK3BNSEAYA45ma+lQ19Gl1XlwPfIgMgRvsYsXTJteu+Od6a7Dxdva6qDXLinHA+Kou79zREfZG3sIhyH7Ybl+A/olZRQ2bzqrplGVAaSaRiSrY2O+x4YjjI1aUD9EP2h6JNgxbMjwYBVyiRSi61v2fb487aUh7Oqc8GLlV/4ja0PACILEGsocQx/2O8CkDvURiufoYGAIsL7abk5xv7D0hTBBVy24JqzTq6+8lheWCmFBHWyRFMoLsMAySAO4++578xLy/HisUipuvmVxDE9HJ3ZjZ9gIzA2lCfADELoVvfzSS0lLAP5y+FI3Mi3KUWvpZoGPHTlSLtLRaNeu/JtNVytic20mY/bEr3+d6I7mBYYjhbkZNSpMMk8dw3XNtddkoXW8cpgo+JdefqnmwV+5oMyedUkcIIpPiE+hqNCjtWMERZl27vwsYBgIcQ9CKzRoHT2H/2cQMENqKwa0DgggtDe1ecOxzB+6coG8+/YY8toEYU/yhptuJK59trsE9DLKCoA5hJSzNaNw7UWd9lsL/Bkvv2tCoBSMfSMbFAADrACUgAIIgIVe5iIzno+zk9Ss3pZE7kSaDCRNvVd7R7z2pLCpTxmMiR0XdjhzgY4djjxITeOESjtpWM5a2DmgdFMYo0QrDpaTJzqitKZdcF4Ou+tQWpnzNFC7x9ooQXjbjA/PzMkFnjjD1gHoZegd5skTJqRLFyBqjafNmJE18b3ka7f2j/In04wItkrUwTqSBYaxnK0spGtrsXzxnFkBJzru2TssHfmQutPUt40eU7tCKa5zwEU+mpkt9lTdyNx5c1Nw/u5772X2AYdGpAz75p2kVpBVOcUGtGK24EUG1Q+GX54wOWGAORMV7Ne2vE2uuJoWThtHPa1/kws8OWmilCAHctAwTSVqq9+mroJs9DJiBjdOmBjgkTSq09L9hp3r3Kc7j3VkwBlnUUrsrRTFhsljvCoLW7vpcSoYOcpUCqYIVGWmRiXt1VmqqaOHEhlFXjSpMcCXFA9ODADUzFPi9Lvfxo3r09P/wvMvSu5xiIJe9V210YZnI/NNy1Hf/5M/+U7OAgYJcA6rbC4jcDMWQ7o/eofTLHWgqZnwjP7Ij3ceEBVkBbDlwInSiDaQF3snQkn71jbGPXkOegETKzIriukeW7Zujk6TusKJxdDSj4wEJ4ND5iKMcMPs6waJLQZYRXjIIFbSc3gPqZD0hXtOmDAu68bQqUsk64w5vUPH1LbUFdx5nxSVHqvt0eVim6Ph+zt2SR1riVzQcaIADCywDRiwIfZYWkeds1MjS/aKPKYJxMYNibxjb+0tXQ+ISHViI9gAEacbFt1Q3nn7raxLk67bdO6TrqlYl2FTn0OPpS5u+PA4RCn479cvexWdeOBA9nnW7EsiV2paALcPV6zM3tpHZ985FC2nWxAWonj0CYJQBIUOS61QWqW3x4HnfLafbCtTp04rA/sPKAcP1UJdP2SO/uKoWvsvf/HhkAuih/S0dDBgbOToUeXw0br+0knoRtkG5ITzbB29i32zlt7B2iHERP5NNBe5Z6OdVWQhJ9j933rr7bJ23aZy2y03pjuS5kBkFLFkrxCkrs3O0f8is+xWnY1zKIXzMkdkWdC19gKeWL36ozy/1FY1jM4nkElmakH/6XLe+VNjl4B+76K5Dexh7fwRNRDBSJMPdnKg9LWRcXgVddfaTu1+j8W2poPh1Kl9hFB7ufmWW9Oxz5w3JC/w1kTrnRcyECf91KnoQhE/KVh0oNSs1PceP95XW3I8csFWcqhlFtADmW+WaFR7ae1XowpsJhlRlE3mb/zCTdHHtXC+zlmyvvQj0FcHZJ6IgyI18+AhacSjyoUX6jxlNpBUJp3nRkUnZEbXDA2aPs3eOGeZkbdnT/Y47bcX3VAunTc36eKiWUg7UTrv6t3Z76YzHOJqz+59KR8gm9JH2UGZJ+YEijA5jzVLojP2NTMY+wZpBuh3V5zoc9XRHFprZVpasmeIDGSUZyF3yQDx/tYuQynbQgAmjTP4s3/IIn9bW++VlNlEt6S5a2kNx9b5Oq7ppynB8Ky1tlfKoe5wvnO2kv59TjFZdD/39j33M/jXT//+A3OeOMB0g+ZOu3fuKffee29GuCAO9uzdnw50hmurwZK5dNPiLyQFztlDRNmryVOmJiq0d++Bsmb1R2X1qjXpUjtr9pyQvc6mUgkOEuLR+Y7NNEi7tTU1sGQRtrvs8nmJ3Kq7UbphnWE930FyX331gsgFwpOddw12gw4WkZbN4xzCDfQXwoNDrHU7v0FAwnpnQPOEiTnTItx0mTovmILDzvlId9TunuDmWnOt+UZn6TrTFR3BrlsLznF0c18NLAdp8xYdQ8ekNk1zK+cPuVDrbIeU8zMHstZ0kh169MUXl1ZHx+EBBC2Wg4EFtFAOQ32Irrx4pw4vSW2pswKEsHiIjZDwugF7N0ybxi6dffaUZ55+qqxdty6F9Rydjz9aF4aU8XRAHODrr78hLXQJHlChIN9miuykuHjo0HhwF06fnmf4dNu2KDfA49z04o72qmAnjE/BFHAhD75Rkv4GKIE3RiZsYm8pY0aPLh0npdl1BAxxnJqoAS8dGPRZRjZ1R4cOn2tJHEXVv7W0tJYMZjIAj8Jn1AETjg8wwgmrYd3jMXyEwZozrumN367+Z1AAjEMAkDrg6eaycVPWGZvNGKXDUFdXObCvAmugmuHHyr6/7N1y7Q2LwvYBN5gtB1SxOWMC7Kg56Ow8Xe64447aSS6FfkOj8AgWlhpQkAYHeOuD7nlqWNQk+u1RqIAxQOr6FK13a7pg+V26tbS2JC2pdiKrbCOGbMqU8zO1FhBRY+G5MOujR48N+AeQGDxC3N3NoByJ8qWM1V9ZF8wVBZli3ZMn4jBCKYcOHEhBPsdIu3Cyq1CSsr1o5sz8P8cBq6QLkXen8NP1aurUyDV2EluI+ZrSN1sC8MNGz1+wIIrQ9VJH0NubaBiZpuTUODGmCes6Hy39ynGtv7E4SWcZUlr69ytnek6XjvbKVJIR4ezkUcdQ1yJGMoIZwt7XAV07ku9qbaWUTZg0oUy/8ILyysuvpMmF9tLOLqVITtXAAJ8G9oqikZFRI8cm15Wy4QxkWvhn2wOSRGwzNF1U1myshNdLmhJwugBhdXUKAjlRFGkaO3AEz/YEJDtHDYOWludnTpcJY8cGAANaIkvu63xao0yc7+wMC8WZc65FO7yzwarVmahzEjwXx8qzJb84cjYwXWwYPmwg5aR9qlTOANJDWmzvCYnCyZ07d14AGxCdtuNnunO2gfEqtwPiBMiXv+O2O9PsIcNDj7eFsUMGeQ5RR+p8l3IAACAASURBVOefIXTWv/nNb4WJR4qIyCnoJJ/SOzFwSAXnQ32YM0+h64QFsNgzsuNsuKbIjzXkGNAX/gA9J0/WVIo5c2YnssRxyUBCg2+PtyVq4Awz0uQthdyzZ8chtDbvLXs3Q0zpQu9qHYEmzh5dpxOhf6sRYqkeA7Oezps1ZMCalrD2xjlhsBgl6WWeCbAiRNaWkfJ+dKh9FFEDcrWinXHR9IDE9Rs0q9kYHcFJpRtTL3KqK9cgT+REZD7NSzSsmTo1een2CcuYWp8DB3INhtvaiog5K66TeUOn2LEBkStrKILSFPH7f3snrcg92STfZysYe06Yta7FvJdEjgA7tSgPPPRQCu7ZHc6pFuXq63SLZHA9p3fGerIVImR0ob0FVK2d/bffIufWid6ZO29OalzpKVFoz+HMJEp28mTWYeuWT5Maxj5iN0V+UkML1rW2hGCiAzg69LOaM0Nr/VhD78WWi8rSO2yQfeaYaWWNzKO/nBfpJmTGORTxkFp3y823xClFcmmgYJ+kmYQ5j+xfnnRCc9bIX3Txrr3ppicV2Tt4XmcXVvh8x87UN1x9zYI462yBuiuDaNk/TuvAAbWeTkbFktuXBCjDA9I96QJOGX0KW9TU1Gk5C/S3sRdqiE6d7oy9BsZmX1JnbSGgnD9MttRHozE8m4gzcFWb71S8kjEBSBz6YiByV8e7M9lHhI0oMznz3eas1VkgI3L+gfWQmCdPBuThmq0/IJnZYCdOlNuX3BGgLSIjlQfJFSDX3h4Hjl73A/+MHDm8TJw0oUybVoktOkCUkHwaZmvdK7F8KnZNLSESBpkH7NJpzhZics6ls9Oen7x5P/qIfNc0/P7lg+XvJ6onBVgqelO34mwgBC6ZMztyl5qa4XVsiWs3hKhU6rTF71dT0jybP/RNU2vj3ZBhieb0wB7VkYDb6FtOsO9IZdVi2T5zOOjn6lw1jkmt16qt/mupRVNLleu11lqYRu/7rD23VzW1raaWJxhQWpIB0USrRbcQ2vbNIGf3BOZ37d6TVGlAnDyZH6eejy55cenSsmPnrmBYmMV6c3JkpegORl+LiIuI0BHsyKaNW1LugEDt1zKgzLz4krTzl6Wgzve+++7L89kj57+x336n1CODpRcgAtcniKAxD/2Y+sTPPy8/+MFfZM3MrBo2dEi5+ZZb0hDCtRDsrsPxRzoimRF4aZqRAd8yZjjrNXtF+uX0Cy4IbiG7mW129mzqvugfmWLkhPzB/wIgn2z+JHh7xOgRaVRg/Tkp9AUcWJuM6HrYLxFnTo36SzWHHGB1kOqDyZSXh5fM2XJGOX6eNTU677zzTiaEq92YPXtWPlznCtRC0MbLFdFxaFNASSiLWSBmn1RgBDgBa4zUkcN1UjLv/KUXX0yIS+EXA7xvz/7kwGN6DSEiLDxCbNtFMy7MBkcAE/49FuCgvXX1/FtraHfXzgAYAAILxSHzUpljc/pMGCRsEmAcFvro0TL9wosCZuS5YlZ4qV0dnWkmwJjYCIKu3sMmeEF1B7zQxpGQa5gUpb42xP52GDkngJAIko1sOkQMHDQ4HTgA2vPPvyCGllFpDBsDS9gwIDHWBw8koga4WPcmBx1QYeSagjnpUhRGOpAlTHsijuoLLzyXDljjJkyIsePVA+QOJ4UMDKSDSE9vmXfppWXd+vUxbFiRtIwdNDBCpEBN3RCDolWuKAEgTFl4Zga76VPvcPrdhytW1NaaAwcmHOn3+xTcDxta5sxRwDgqYCMGSOi37UQaE7z/vkGiJzK1GWjzXkePtmWdpW/t2a1TTSmjxwgR6/s/K40epLjp7MIxVe/CSFOWA/rJ8dyVKJC9jNMRhWnwmPaz9eCEpepLjaE0/VRlW9my2lygM3N0OK7W3mHrP7QODEuzgZOdlio5qPa21k7UiIO1I+9ACDXp4EpXWLjwmtIywIBQ0+a7AwygDawqI8YhBvYQBWT9ueeeC4tiAjFHpTIo40vnaW1JB5X77r8v8gtopcVut848PaXt2PEyaHDtnPPJJ1vKz3/+s4DtqxcsjFP43rvvBeyIkH7ySa1dq7NFFHAej5ML3HjuJUuWhPkXNXnzjTfzrOTNejjnQE9ppVgviP4gY9Y0TnxbWxk0YMC5eQXOle6JQINz26S/hvnrIh9dOW/At3POmaotQwcGPLgmQ4fdzQDT1ta8YxyzYUMjlxwp9QiuDcwClE2HO383rZJrrc3IOAPWGki59rrr4lj89Kc/KTdcd2OmhlsDXbEAA9cnvxh7XeGadC6pawgbMqC+wzXISDqDpYbgZHSP9B3PTblz7DCvmQGQOUftZfkHtS7J+zezupwLz2ffpdaoreEgG5DLSRWBaBwCn7t45qwQHc4lWZZaxBBaX4627kCcXbpSlM0+jhyFiKlDCznJFEj/Vg1pavqYNQDA/DegryUuBptOsSf0fgUKxwOqGKA6V6LqC/sg2l9B6rYy/YJpyUvfsevzEA2e1Z8aYTjcF4k5LwQNp1KBLJKFM03ni6YjbWZdMvtcRyvriAhhYDdv3hKdZb2QN2ppyJh1xarXmrwcveg1eoEOd3+yDqBxgMkLJyczy7JO2j5X9lmUadjwoeU3T/7mHAgeOWJ09BhST7oO26cblxqne+69LwxjdRgGRt7oCk6iazvnmQU2dlyZcfGF5dOt2wK46WgReLWfbFq6jMX5m1XeeO31pB1yfvzOGcSe68LE2WFbRUCcN8SSVDrOiTUhZ/aLvsF+2ptEfXp64kjQE/QJPSF6TZ7VprBZnBtssQYnjT70HiI1TTdOwJ7zaOitNeAkIofoVpHF2h65JFVNi/yxY8fnPeNQnz0bvAFIAUbGCygwloqH+BIBkcnBnlTW3wDtCoiCXazrhMnZxzqMsQ6a9B7S+tR0Wn8YwuelATU1AoYKi2hzZpBHSDCfSV1c34Bazo/Pr1q9Mvsg8oHlT11oH0i2HzWFt9aoNbPAANmMCghRDIn1JnIkgkL2pKfZJ+eNPIrikpNKSHSdq5/xPLFTXSfL2LGj0kEr9XEjRlbiasCAct9995dJk6YkysDJUaKAANaQgbxL7xKVoXveffft0tN7JjWSlxq4eLan1uduN0tKfciJpM577ocffjS1IgA35+3ee+9LulnqLVtb0i23SXsk70Dx5zs+y9ltuvW2a8KjzjlpdrUeC95CDAO4g4YMqjWLx47lWZ07ZLW6M2tBFtQYcmY19mnaeNsXZ9q+s9FshYgv2+R9yLlrxRb0Wr8aMerL0Iz95NTUKA1HrHa99P3Gjsgoouc4/hzAdLsrBhDvK7/5zZNxUsxs+9a3HkvGyisvv5RsnqMhgOr5l/Vyzz33lKHDhyQzRWSvidIb3vzC8y+UrVu2hZiW7XKyo6u0d9Rh5m1qBUePjD5It1fp3v37h0jhqCP6hg6rTRTYtyZzBVlAVzu7vqNhjzWupSN70iKbrqPX6U61wkgt7cXto71PlL1TXVprok4i5uYcNXMOrS95Enkh61IckQrsFjIMLkLWyxqi84xwmDVnVhwfz8b5ETAglwguJIf9YTORZBx4eoLd4YCxcfaBnkQKiJR/tGZN9krDjpY929/v9cWXX34lrLTOC2PHjs5FPawXI4guNGrc2LAWQvZ+7yIUQD5jZsDw4TnoFkxrW9/bt3d/iqF879JL56c9p9D+H//xn5SXXloahwTT64U4KZSLxXcYgNfXXn25rFy5ojz40JdyOCgmn+081VU2bNyYe8yZq/Vka3LKGXfOAbCQ7hnyNI/J+Z8QFkUaHIdIV6WELDO11hC5I/EUmzxdzgugR+Ha4LFjxkUJCecxwj4HWEkfkF8/fmJ14jRzICB1iFoN48kpxWILpypS3bjxkygSjKDDWusiPkuHGAp98tQKUBxQCtl6SvdyeJu5IBSp+iJgpM4eOBGQlfc4cTzCkhQSM2za28vHa9cm99Ia/vZjv5PUQooAwAC+sA3SX8I+TxJFORMD7t+3f7YtB5qlwA44ZMKmZuIwloaReUbATirCO+++E6AhDL/mI+HWMzHQ19+wKLU2hDZK42xLWLyf//wXCZsySFILBg8elpkGQAsF8um2LRkaako954DcLVp0Y5gHxvlE31Cxy66YV4tCS2/Zu3tPGT5SN5+xMVCUpMiPvfL/Dn1C1AMxgEODdryDn2YaMYOY1LSWfvmdyFMO29w5NSWty/DZrrRc5mRV9quemSalM13fhN/N0Ni3P04QlqX075fUCY5OVcq1/gEYTlHmiJFp2YmlWrVydflg+QdxcDC9Qs9SZHbv3VV6+2nJOjwkBSWH9bGXFBCnacTwkZEPYWudWqS0NdFaxagacUgnSYi6b0o65ygpDlu3lPmXXR7DwFkjawcOHIqhpKycQ+cf+M9QTft3tiefxaZYT2uhvfTZM92RXXsnWog5wv44Q1KcrAHmlwMiugpYOQOcYIqcnInkiMo4p75rHxunQ8SSYaTgnO+NmzYEPHC47D35ZYjJNbnFtrsn8JUmEKNGxQm1p+omnEkdHM+bfH55+JFH4nBQnP6uueKt0QW14cipc3UJGGzn0PnH6gEAziQSjCOKCGLIr7qyEiLIDYX5zTrUdIuusGlYZuvl/FhHusw+uT7wb9gvedRVhryEhBowIOe+qQ/xu7QKHzGyvPOuui9pEZvLLTffmsYNouTqWwAJ10gqyLhxqf2jTw2w5WRyfBqmDZBhGK0lIoA+jOPdNwiQriWP9k+bT86xazhn2D6yAdgOMp9lkDSL2rkTY2xPPXsi54Be+4kwx+ajSCHkbJIHskfupKNpHgCAIa68H/nAgltT+rWpmxD1bOb0pFB/547YLM6Kz4nwIdXsK0bZO7GJgCRQT34BCu+RIaxnz56bFcU58HtOhhRdcgfIOCucJGcb6BcpAfTVP3pvoJbT4TmcX2m89tB3xowbnRod6S7ONKIL6LD3lUQ8mMjIj37490njZvukRgIDriVNrqOzRhztk+iXZyTriC2gNDVRO3dEj9ovnRqlnrGZhoHWeopKLtgjjoxI+mefGRx9NLbOD9Bo38IWXzAt54SckRu6IU732LFxnOAH8pbo3USpw3XQLPkzG8/7IiDULbjnh2vWFTmbw4cOLMeOnyg9Z3vLlElVntjXxjFCICLT/L/1AZYBYEy2Qm66U/TEWRINpxdcX70FIpR9hy/8vf2z3WXRDQvPkQn0EscJOBPxr+2zO3N+7JezlFSbfXsr2aV98vnn5+xpjJLo6rA6eFl2iPelY8gyOdt/oBZt+73Ue3shBVZ0yvtY20ZHWFt6J+d80ODU2nR0HC+LFl2fjnJsCaLWNTyb7+rCyf6T++2fHyi33XpT+cbXv5o9SEe0iRMD7N9b9k6ajNyw6Pr8jj5CpCJJ2b8tW7aGQIWtZI3Mn3dFnMfXXn01dR7OPWcASapRUJofTJ6Sd3AmPav3dcaA+g3r1mfILbm1PwgqsvbKy3WgpIHx7JUmNAgd0RNgmSx5LqQBrOC7sBOnrbbw7hf9mdTYHTtiy+iJJo1KtFBWij2CyziAosqAOQLro9VrQgAhy511YNwICu9DlpNuuvXT0nVKnWYtm9D11P3pJW3RyfX3vvenqfUSefrL//O/hjQYrI5qypQyevTIMu2C8zN8M1keGcVRsQM5k8b53LPPJ4US8SFa368Y3vlJutIiUQYPGlhWrf64TJ06udx6yy1x1N586+3Y0SV33JbPsRvemy1wXtUIs8E3LLoxMrRjx7YapT7bmyGf8J0/fifaT+eyWQIRSgnoMvpI7cs3v/lYHRy9ZUvOEicDQaJ287yp55cldywJtvtXf/avy9TzJpfvfue7IQoyoqKzM/Kgy+i3Hvud8rVvfK38+Mc/ynqyacbEqIu/9977+0j4QcF3uv9yPBfftDgkqM6OftIJcsDA+A7mEbE7qZ+bNLk2I6g99RUydYbp0osdQwHEAPJYNAsy/eKZSVNhwCkZIXGGF3DF9mkDqYCXksQ0UuCAnDQyYe25c+YltLjsvfczx0I3NYd9164dOZDXXrew3LR4ce6NvZVz/J/+038ohw8dLI/99rdT6EmAHeRVa1alIxI2yrVM7WbEACBG3ctjLR1erCmHweH5xS8ejyf7Z3/2r7MYI4YOi6HHdAHf2KcYq+4zUVyK9RnBW2+7PRugE4XPYY6abm0zZ81Oe2lGmsKkWCkULKQNMeOD0nCw3ntvWQwm9nf8+InnQraeK3N2ZlxUrll4TRSJ77gOBcWQPvLIV3LQ3Efb62efeSqf+dKXHkktyaTJkzK99unnni733/9gWXL7HeemuqtxMtPDz5Lb74xjaiiXupMPP1xeli59NaleX//6b8X4Zrr66c60zrRHf/SHf1wunVe7xXC6nn76qXTNkmJjgjUZaQaj/sV//kGMK4WE7XPwpehZQ+vbpEX5mxf+0Zq15eWXTDjfmwhg92nDTKcmFezqa64rL774XPL5T5/B9usn3xXFJp1KcwoKU6rARTOmRzYGZZ7Fpwmfm1/iWcitgwVAN51+aIUxo0YlhzrFo1KlRPRG6ZwzosrA8eNxdMi5olbs2yBFkwZYdrQndWewqdF9nZLIY80Vbo2jWwFcVxnQN125Fip2lNM9pwP4KJKGJbE3FKhIZorTT9cBc+RH5NDaeA6RQeeFUf1w1YqyaeP68uij/6Sv1bcaq6EVDHVXhrP09ksUUTh67dp1mcf0y1/8Mu3ZU7shr7dfa4qcgS8smfVwbu6978F01Xni178KeNHMonbp+iSsFEUD2Ca9NJGoCZl/QKG+8uorMd7XLlxYRo0YFgYeaPdc0kjIFXDDKGetRElbShkweFAMlPdAhCy+6ebU4NjTZcuW5ZyrF2gYUgyW9qwMu1TWRA761e5GkyZODmh0JjkIml4owDVPgaImF9Mvmh5gn3lXW7bkOu5P/yhsBByda+cWOeCdOS+AkhkBDzzwQIzzX/zFD86lwNGHrpVhhWPHhZHltAjjY1MxtYwrkOl31oXcIEU4Rdu27SwTx48sX7hpcYA43QCI25MFVy3IOV7x4fI8B1CLHc88mbbj0dWi3YyPxg4IB6lLGqpwBBWVAu5SvAAOhfMaOQDG/l8R9ISJUow/yucYPOSD85puR221lkTk2Rkw30rnLXVQCkeTStzRUUFhS0vWBlDSBIWcWBsF54DPifa2RJawdklFLC2J5DTNF6xZnWcyKk4tQ9d06QG4vvzwIyFndBh05oAb70nP2jfrMnLEqKS8aI8slcSzAIpk1PtaT99VwLpv/568b8MgA6bewTNjhTGXIqC+T57pyQwGlLI1alTeAfACfAAs7yHNx3NJVZOD7nN1sOvW2FhOG8fKM0ijZn+w+a+8+lKZM3tOmThpcoCH8/fSi0sTDXPOgG02VMcrephT3UTLpUAB7G+89Vo9Z8PVNB3OOmOXRX+AOOQBsqmpH6x1Nsdyjjh5wB7nRI1pJfC2hIBMV7e2mgGROS2iSxfPSg2l88GpwvTTP86W9DqpVOwHcoEN1qhH7aBzJzqM6KtDag8lCk8vqnVybdiE7pQiLYovZXrvnt35nlRUc/owyGy1/WjqqOCXJp0a83vh9IsChEWDyETqCQ1fToSlRpBuufXmADb56BwYKdaAGZ0DbCqyRjrRM/sPGNp4bc6088JxTNS/Tx5qTeXW2Dk6zhmTmsQW+andy06X7ds/zQwtssFekgcg0PeaiB/54GByHmELciOCreZYjdzim2/MWWQbpcwhjUW8RP/+5m/+Ono6KfDO5qnOXINetVaps9bEY6QmIi2JBIiAkXMRBjPHDLSl9+EgupX9aSKSTQ0SpwcoRjpxKsmga8AGiaydORNbxL6YVdZ5sqM2nujXP3bAzB7PJ0JNVg8ctBbVeaPTEjkeIb1V5G9ydLTaXnrQu3EwOUTkWiMlxII9VuSe5kLjx2ddnBPZEQhINhDhJM2VPlAXjqDYsvmTfJ6jwxmk7zm7HIcJYyeEQLEunFMOJ1uhAdALL7wQEojMc7wXLTKfsav89PGflrZjR8rRtqNxGowsgAk1XODEWn/yq5GVuXVvvv5mef/9D0J+qtVbcNXV5byp08rGTZ+UdWs/KjffcnPqy0Xr4xydOpXUWY27kPNZvwMHyscfrylXX7MwOppjboCvyCn5sW8PP/JQ9gPJ88yzT8dZhddgUKNLnnjyNxnu+tu//a0+x/HzdBoU/fnmNx4Lzmab6Sfn3vn+8sOPlocefCjnHanz4x/9XRwQtjyd23RW27UrZS3w/5/8yffKlddclZEonH+dDgUCRJfYAJ+lA62jJl+uccedd8axZK+QNyKNG9avTYTsvvsfyDtaUx0cW3Z9+l4v4zp06PCEjVav/jAvL/xMMWzcsDEHz6YMHDqkb7rux1FmgKy/LaZuZjbp8suvTNgLe3bZ/MvSx5wASSNwACeMn1SWf7AizBu2Hcv+7jtvBZhJR1JvECDa2RGjJDpgro3+4/q8pwj16JEIM4VPSaTt88yZSZGgsJ57/tny7jtvJzd1yZI7s6EMvk0Dci6eNbv81m99LQLaZnL8qpVl6dKlWTzRCYCIN865ePzxnyb/1uRXIENqV8DB5k/Ka6++0hcau6N0nwXOJ8dbfuqpJyMkj/3278RAUNIcC4bvySefSIebe+65v3zln3w1LD9A9NRTT9S0pmsXlvmXza8zMs47L0zU3//936bLFqGyDgrBPl6zprz91ptRqASYcrWWH65YXj7ZujmOznXXXZe9SVe2U115d+CAhwz8Nl3ZhPso8rDFN9wQZUHIJk/RZhHjNSSfBTBcj/PodzWPtTspT9aQd29GwA9+8J+Sk874So8CMnWeu/uee5KyJKTung4n4TegbfWq1QFVuu6I6tQZO7Wl96dbN8f5Hj/BYNna3QzbC9Bh6RfffFMYdgw+pTZC14+jR8+1+WSIyVTTtanJzU3qytmzfekJLVlLzo/P+X3SFLBZyc+tLTE5zEP6UnSa1Lchgwb3OTQ6SFVHnJGuXVoUc5ZEjjyb31Fcg4ZpIFEjcZyjc93H0ur0aACCQj0RxaNHjkXx6GjI+RE14gBhBo+0HSn79u5OmpC1l+YGtOg2wvHFVmJ3yJn9f+H5pZHljz6qc1AwovJr1328NmfJGVMjg2WTrjZn7vxMIVc3V4dX9gvwSmi6vT0hZwYsXci6e8PiMpz2VgG1NZ0oineiLcqKjNXBnHVIWWN8zujcd/xETSM4faqGpidPjvL13ww/wxmD0H0mKVNma/i+lKyuU52JCEmnde3MvBo0KI4toAA8ub8zQr/F4eobNinVctasmakB8x6+a93on2NHjsWhohN8n8FzT3qGngMUHnzooeiOv/6r/5n19P3MoNIhq29opvsCHPZa1EfKbi0UHhmZFs3AhEpZoWcY92XL3s3Z1XHJ+cNyewbsYKIrGsT0dMcR4pzZE8/VFOyLHDT1gKLcoquMwmVXzE8nSamf6iYROmYzcL6ynyfay4oPV+Z8kV0gQvqOdAhNZ4ACsqNbmuFw1hNbTScAG6L3ns/5ASjIqr2ip9JidP++2t54+PC0GZeGVJ3CWhfKmWTsAFaROrpzw4Z1IVMYuoDrMzqI+Vxtlyua09zTv3kmpJrc7RPH22tKEgDX1y0Jg1ynpLemexEAz3G3TtJuOOgMt2uFqdy1M0ARwHO/ZmQA54Jd49g1g7MNwcQ8J+2nTWvfMfmMtfHu/t+6OPPWAEAH+L3bDYsWhTThQE2aPCHRITLg3CBVVq5alTNGttVDIEu2b91err322siNCKg6HzbKmVD/xHHCsPqpsz5qDZa/ybj6RanG5Mn6A+d0iH1Lsxm1VRdMz9nQyZSdQw45U5hh6ZCep6nns/+ApvXzzqJF/o1eI8vvvvNOzjYdB/Qmcp50rzpA2bXhCs9EJ5lBJHXafXWh1KlKFkKi8qdOJZqlO6BsFGTV6jVryp7dNaUUWHf+pY4mHezQoeidRJpHjw55xR6lJfSgQcEKt99+W+SBsw8TAZLpkjemOlGcefsCA8ADwLm15Pi6oXRfsu99vZvnADp1AeUMpe6074xIwRXl152MEw10ixwjkUXWmhQ4ZFMK+ofXtFvOKhvFYUt94/ixacZjyCxcVQcED029UWZ7IdB6e4ODENsbN6zLM9MBTUSTvPaWnnLk8KGkUcmmkPqNHAMoYTTEqDWE/WTgID2tm7Qlcux96S51e03HRXsPG9aOZoMq8eF89qUKJ5J1VES51vKm45gaqJ6eOFPSMO1PmiM0JOIQKfRjs3fwgvo0EY4ateuKboZjOCoiq35Eq0VO6tiIASHbpFXVlMAx56I08LCsC+8cJ2bgwKwD0oqzZWjnjAtnxmE6fbqnbNy4qQzoPyiZAc8+80zaIiMEMzpk/brajW2gNRqXNuBjxo4q1y+6PtHYmrLXP89ILtWQ0Rlvv/1uSHZ4CI6CkzjX1runR2r90Dij8IF9tL4wj/Vi96+88opkMK1etTJRWnaJbiO/OVN7kcoGkneVf/rPvlcd7u4zqb99cekLIXvYAmUEq9esjhzW2p5pISHYMo44J2fXzt35PvKCPvRM9Dc9DkO7FrtHf2o6xPHw3iL19pnDBEOsWbs6tXDf+c53s8/OE2zppzYba0kqu5EqbIH/TgrsTYuzhp4TiSxYYO9ks5BZBEvLto1v9NZuMnKFR5T2jhOlp/tMNsWhJaz+nXI/1NcO0e8a4fUQFgxw9SIzL5by8mnZs6u2r7PJHyxfXrsjTJwcwPXRR7pzdWWoZQZL9v0cPLS/fPbZpzE4Foc35zABYpQ7RSsMqPPZiFEj6kDRtFaurVS9FKX+y1/9IuD62oXXxpDIT2bU5HUCahZXGoQcw/FjtdiccK7PeWMwKA8KQc0MBQOEYGYAJ06flC4sqwN/ww1fKMeOHw9QsGnPPPNMDOKXv/xwQs/WxiZhouUh2/Q//MM/zvOaX9GkwmBSKChpIUkXGjYs2qFzYAAAIABJREFUgJMh0t3K8wBOnrcpquOISAUQwsXEGdoJRMvJVBv0+uuv5pmletkDAp7ixNYB5a//6q/ifFGGAC7Fj4ERdsVuPvjgg6lPcF+paoTWYSSgjdMpRejxxx+PgJmU2wxANclWjuizzzyXuRn2RUoQgCFEa+39odgUj6nL0EYZEOIIDBk8LEqVIyWV8uFHH44A12LuPXGsANypU0Ud7gsrrMuadaFAMXnkTw5r0w6cg7xn354wQpSBf7d29gwzJYxNCVIYGArvikUYO3JUIpJAgT2bdP60HHJGRsvc4UOH5fMYU2CDYUlji337oxw56gZiAmPWm9KZPrOyKZjiOnOgOraUOVl28Jtc961bt9WJ4SNr+JmhkwK6+qPVZcCggcmJxtQ8+OCXUs/kus4VZ5McUVaYP+B72bvvlzvvvqv09pSkJWHCT7YDoycjo9bFeWcEkAczZs4OgeDsYWaaLjcMtPVAhpztrWdKdApTCSBjkIFwRktnQ8wdwAOAYfywTEC+NU5ofeSotEt3jbXr1+cZ0vyAMmbwzbHQ6nv40ITYm5kzWQ/NNsaMzu+PHj2c57b2Cuspb8pZ+gSHTbRZcw01XNbjmmuuTsMK13E+rD1gzxgA9XQbkIeVRuZgGhlyTL93w9A//MijYQEBFEYFu+Qaon6Mtw5mmQGzd0/SCJu0RjpW9JpuAmyxcYAmwAN0uL7GAdrDMyDOA6Pr3T1bUsEu1KL3RH4PxJIf18UOI2voKc4hRxg49Lxf/dpvJTLqrNFP9DZ9x9nS9p/+pR8ZRSm7CsKloXBE6QhgBaiRwoTl9m6pZZN61dERvWUWWuYSbdqUz0gVlEqwauWqADEOmc9wFBXri0xwUu0DHQLwu5/UNy22gQvTzBVvz541O1EV7731U4OLR2UOCQKAblCIqrGN50E82Tekgaj/3Dlzk5HghxMFbGc2y9k6GZwcy2oQaaSb7HcDqg2I9Hv7CGTduGhRjL7am9feeD21esgHjVCsfXTBpInRSfSD57G311x9zf+vpbK0mO2ffRZ5F2msWRMry3e+953MweK8cPaa5hTWzjtK3RXhf3mpaPiekCFARubPaNpgmOD4scm48C7WEUHobAIJ0oHYA84cm+L+5KHmt68OwJVibX3ZQfN/2BjyRTY4N86vdDb7Zh+dKfsC+AJo9GqTMqeWDmmASfe85Eh0wFm3zpxD3d7Mw5Da4312fL4za0WG6Q5pcVoXk2P6NN2zeus8MjgBoZd2zkOHRv8N6qtLVSAu+j9qJHuzO3rYu3IUazfDs2XI4IFVv0+aFNlls8hKp/qNbjPQessodTmDh6RhAoAsZZ1Dw4Y7r1ICAW7nIFHr1G2UOC6ezQ+Hzg97VFPQpsR5k9aKPHJvtb7kMmRGd3dsJCxFP9hX591/N2Sb1OmOjhM5W8giGQ50IpuCmPQ3x4dzRudIEaPvd+/ZlbQ5KeWcRZ/9h3/4u3LTFxZn9orn+/nPf56GSDAEXMMWaBBx46IvBFjXFPP/l6n7ALLzuvIDfxvoRiM1co5MYAZBgiApMYE5SiJFicpxrEkee2pt13pnxuut2tpylcv21HjtcnmtmfHYo5wokRQpUhRBgCRIAiDADBA55ww00I1udPfW73/fh/GTUAS633vf99177jn/8z+pDgav6attWX/r5d6dDw5W08giDRvU+Ylk99VCf6BY3Z/ncV8NGZn6QDamNUfHd3ghp8gc2eloH9GqS+2/EBlxjcyFS8c4USbdVutnGyKEnYQfPbPvaX5XhxSPrl1lkdSttuzwJnyc+XnjJ+WMG8ty5kxP2bfvQHl1+YoQNgiWDA0+ezY6RW2SdYgzcuJ4WXTjwrJ48aLYWl2KXS9d9foNQT1efvazn6Tmjg0ZGpSSVdtn+3czaxLOVk9vL/z8xPFjwUbWcvbcOXF06PXMZ9y0KaTI8889HxKdHtOxFfFJz/+Hv/x32bfUqLa3l7/4i/8jNsxMHXqW3XEOXn/91WREqDkSIWtGCjz11G/KvffeVT73xGM5U86/s/lf/st/jk358z//VyEQMmz01RXlueeeTZT7oYcfTSSUzjDy5c3VK8sf/9GfJKLk/cj27/71/wj2f/DBu8uTn/9CSEHrKVL+45/8KOvieRCfsDO5/vjjjzJrxzwdGPzQwSOlbcN7vx3S69vm8Nh4lhkONEIruPqnKYajTzgODG3zIoAWmKCkZeIAVn0wAgJg7t6zt7z00m9T5Hr11QvLmdNnymuvvZ4iNWy8wwDAHj5yqLz77tq0XaVsMNJYEALw2msr8tDvv/duuf32peWzT3wuig0L5FDJJReRkVf65S99NakLlL17VygIqCkwljNImXM45CJiEb7+1a8nVQsDlfDo4cNxYBw8+ZqExfNrSap1M0di0aIbwpoRAAAb4F2x4rUoEYWw3k9RYZCkx0iLA5gzG+bokdwP71oIjlMERDFY2EmCyqEgnO6LoFkPvwdM5O269i0331JuXHxjjNi6tWszq4OC/vKXvlKmzJiSZ/vhD76Xa0vxuu+++2OwFXl94+vfLCdPni5/+k//Se4Vw4+xpmAYeYYJ+P6jP/7j3CeQaRDrK8uXJb9cChovWprgRx99kNC+Og+ghXO15u015fHHH09Hlo8+XJ97IPgO0aWXXlIWXX9dIlMYKAoAOO7o6EyOq4iD/cTSaOCgC9sVVywow9pL0lAAdkyP6IqDun3b1nLdousSDbzo4prSNWpEZxwIzS7IifeTI4d5x64dUd4UPwN95vTppGYByc1gQvLsOWq08KIyZWJlS4AVkYVxkycHKPhOhnvqpDpzArh2fVErL2kGGC6Oj4GhmLAMXZ02rcyYPbNV03YirCYGLWB9aCjvcw9YEkYNm8k4UnqVfZqS5iEvvPhCDLWQNkNy8y03h41zXhgi8mZPrTGgI/9f+pumHJQ1tvvdd9+LgsZCAxJkLamBsw3NO5fzi6EFxjg30tYyy6TTjITaYnOwtAX8NAMXKSPAARAiz5hfDQms79iucels132m1pt4Vqln8rWABNGko+pFxo7NOlGa9s0epoPMmDE599KiGEWgL/V0o0ZljUyZnjV7TmaPSAFjPHVXAkacPfm6Ny5ZUnPVDQPmWMyqk685XpwxRIO6RU6wglzXaWYr+a+1dFbdk/QcYPCxxx6Pwfn+9/8+64hN44zYTx3ksH4cA59xL5wrLJ1rOre66ZHnAPCJE1uzgWYFVG1sNQUht6ZdA6KIhYDn4cPT1hYBwvGsrdknRF+IXqzf8FFY6aTfnawzTj716c+EwaSXybD30tkiG5oPaA4jCk8nLlhwZfaWPqUrGG5pT4CqvHDGm1FEkim2tcY5E1Om5j3SPehLTLyWxHSXVCHddQB1ziB9g8xxtjjBHJZrr7kmuhgjivRqmntYAykp9oCOxNY5p85L6tq6dUwamzQqAAkZYto7fY4oECHGyjatij0/gEyWa/fD/nLseG0WQ/8imoBGxJEMBWsAzND50rR0uqMfdRWyv+woZ0BKoqgPYOi53nzrzciTc0V3uic61n0hFD0Xh9f6YZGtJ51nkDBbii1FWNm/tL1fsCByZrbK0EBbWb78lXyHFyAAK3r/uAnj0ubW4N8vf+WLASd0HYdexICOcSbYbg6Q6yMDPCcdqiug7/M5P7NOUv9EAThbdKczxPa9suLNUobOlxnT6tDZWieqINrYANfcln07cOBQABpiiU7wvCKeSCORF52pnAk65ugxc2S0oK0AmI3W+EeNIl0hukivcVrhWOcaJkF22LNzvXV48cZNm3ItXTbXvfNOnq1zxKhEj1J0PjTYapDSE71TOwzuLVOn1FpjXSW108fS+50p9WzIyNEjE51EkkSHdHW1CtyHQgCQM89Cr9Z5QGfyc/fvWZzljHLYsyvkXJo6DQzE0UMS0F+ALl3GEeICWE+OqdQoDp9GMJzWtmFD0Y/msCBga+H2qrJj5/bcg/Rvtkbk65JLL44TCm/JnvF713RPryx7KXIh84WDjbyh2zh+7BsS2Zn81Kc/HSeUvpA+br9ELOlI55/c09Ve7DXHszoXbdH748bWjmUiWnHiRcDUZ86ccaFWRUON2gygtpR21uhV73dGOc8wJUyFWLP/ojV0oO+VDu88Wg+fh1ObNu0hVbSKHq5hRG/u1Rmks+An9tjv7aE/IsLkrTqrUrtnlKNHT+R5lr+yorz4wovRWe6VDst8GZEIs3AOHghJPzR4viy95/Zy45IbQgaoD0LmGnbb13s+RMVf/uV/yCBa90s3cfb8nwMLU4sisknwsWDAJt0l163LfemOydHu6a1dGr1EJ8k5clRWjfpaZCSni8P/xOcfTyfGJqLIgWjIUQ4S7ErXvvCb56MT/9F3vpPmFPYQXnzzjTUhaObNm5MMGLKJmNPMB6n72c9+Lh0NNQVIvfi7Ztx0Jq3Qew0RVYaycevH5Z/+kz9NFhHcznE5eeJ05MLweViMoyealHrac7UpBxITvifv5JCeefbZp5M5cfVV18QRbdvw7otDOkHwxG644caaMzhYu4Fc8Lx1iNFXXBvEVltEvnEKyhVPSfnRkABoPVMPtnZ4nCZdY0RY5OPedtvSMm3K9AwMVVz6iU/cks4UClTVX+iSJfcS82AzsNI2TV5+01Vt5szZYX2Gd0hVqjUNK19fGc9UNOaxx23azgsF9mvXaVAwM0qBkvXHc/39//wf+e/Xv/aNMA5C3gRJuOyVZS9H2X3zm9/KxgErDveqVW+WWz95W75P5MOahXU+dKgse0Ud0t7y0IMPJ03Az4EXKSLpXnH1NREYDGAmuR44GKAhwvPEE0+00sNmBBgqwlJozMkwF4ORd1gZcN08GKk777gjz+RgU3KUp6iA50sR/pTJqUnCPl551dUZsBhG4PjxMGVHDh8LcwAMA232zFpS6rWVX0ntAuNM4VHkHGAHgzd+xZVXBBwxovZe4WCtUTpRmzbMUsC3sxw9Zkr4jqKDyNat8ruH0jdekdktn6jtRaWpueaJYyfL2rU1x/X9d99Pa+4ZM2eXm29akmGqj37qUzlQNfVJjvTGOLWA+QMPPpgWjZjwmdNnhC1iJDCWDDdm1Z4eOHTgQlOFdClJ0f7pyBfjk6LgpANYi1pHMzZgpIT9EoIeMXbshbbC1oITk2dPSp0+8HMiGxRB2iMOG1YmTZwYBWW/KL6h1jwOYAyYB1xdJMo7XXj08ClJURCqdh6Erq0TQMdRrYCrM+AT66Qn/9Gjh8tvXng+a4zpsL4Uh+/mCAjpAluU/VtvvpXQeH+vpiEMVE+uby3IKBZx67btWV+KWw2P56oNR3rLuAkTo0xFDRAg5mPQHZktMK4OjUxXpwyHM/hrRFIKKCDRN79zrhSGioqlxkTXr/b25G8DX2Q7jFZnHdqGWa2zvip7FVnlxJ49GxlmZKwn9tM5pby9Xz0Ehi0zFYbVNEUAX+oCYyg0P2/+nNSyaGHPeFCoV1x+eTqF+bfOh5x7Tm8FfYZQbs9ZV+9CLn/+85/lXv3dubfm7vPg4cMBXk0qhAgLxQ0oNOw7p40iZyyt+8KF1wQEuZ6oDtZKBAdYINOJpPQywMOSFgY8ekZtuhtHHjFhfwxs871qCkS4GDAyIXLYDDbMmk2f0epes7/qiquvvQCwMcxSkRkpBo5zzvCFwZ80KbU1UkjsqzVwn84ROfA+MyU4A56BIQTek46glfipUzmfZJmz4Vk5iO6/aSntTADzQAwAJkXEfZBXPycbImjkgW3K/JPBwYAgsmu+QgMyAVdgxn03uepICWCGLcBUAzKAmPQ2s82agXvAgwiq73977dtxKgyP5BB6v4gDIN0UmzsjIpP2V8TN+ZMKRxYMhsamk3X3TJ+xR1KIV61+M86Z754zVyrftDhHImPeq56Hvt+7a2+AvPdJGfI7eskcHWMPxoxRhHwka/PBB+/V1sicgUtqdkBT+wSkA3SrVq0pd9xxW22bnLa1ooKifVNCepAZzqwsg81bNme9RHymz5gdcokO8MzRPa0Odkgljrzz33STVEfivuiSyy+/NI5RonRbNpeDB6SY1ShWTSnWuld7eX0JkB5zAxyl861Zsyqt+NUl1GyHthAA9i+1R0ODVTcfOZLULhgFgaYuOZ1DT5+MA3Pfffek4JyOgAOw6mog7LVmQpdddnkwjsyOEe0jkkY8pmt07GodqG0QaB2CSW8nOlHMk6nNHwBWgBHYy7T38eMzf4eTZl/ZSRkPtY7zbJoyIKboYg4xxy4pmIl4tKU1sftHUKj/umj+vGS5eLHx9oiN3LZ9c6K9yExOiXOJfKP/DG4mr03tiq9uUsdEGKTtVUdyUs7RoYOGVG4JuYgwO33qRJqshOgW1df44lytzaMnyE9STfv6oxNq84caPTcfinNtv8hs09a9ab7g/Ih6uSffA2dK92WjyD2dYY1Hdo4OwE2abCvtrXZGq9/ZyKP7IVPkN42IRo6M3uDouC9yQtboiMyzarUGdyZkmbgP6WL+cvL4yaRS7t61L9keOjrCuoA9Z4mcw0reU1PZB+P07Nm9o3zqsYfLNQuvylqxIWr6jA04fOh4HNO/+Zu/vUDK+Dz7JWIOw3BAyfALv/lNWbDgikT8kVKIFTpeJBvZo17F95N/NpueRHzA1D5jfTS8kQb9nT/4R5lDxnmAXROdVDvfSv+rEcQ6M9G+wRWeScfLWlc5rIwd05VnhpnSxGBwMFEXa+FaMLwB0wIHoqwwDLsHy7LNZpGdPdcdUsJaw0PKPpo0X6RMM6KALocZyC/y3lmQkginkwMOZGxQMNO5EFttOze9NqTYXQiNhyhklw0dXbuoELAUOI4ZU06f0VWpzrP4X/Psvc/PLY46AgIlzxvDAuwLIwFH99/3UFKSfvGLXwSkY07VuWgxyQDqhELIKU7Kw8/k9PJEKViKHdNlAFjbsBJAjW3LELsztbtMhlpqRrB6dRY9OcKzZ1/Im/U8YSU++qgq45Ha+o2MR+saXgy8zlEcKsy+Q0vIGC8Fi3JGAV7fI4RKAWU6fKsQ0TwTLJx/E57ksE7S/WtY7pNwAAS1a9SJMLvulaBk3k5aX+pANCxMqGdYvmJFufvuuy+kRUjf0E6xbmhnwuQMPOCDdCfQOnW5R88JCAJEum8AbUKvQKSCU0oWmGyYcwJEie4/sC91MwuvWxRAJ2LjZZZKk7JRGfXhqY9Q7Eswm65sw9ra034SSHbopZfokEa5ilTJD6ZcAEiAUzqdfPrXX19ZVq5cWU6fOhMWCEuBsVQYqtCMQDu4TUGvOg4D5jSyCIjLEL6erC9lidF3v+przvVXlt3vEqo1SMwgOYouiqe2krQf5MG/R3WMyKG0n8n7F1rJROvOgHcpK/aqcRJqYSenBB1Qw+Wu449rimClze+Y0RfqLOyPe8AY+eNTAHY1HP1h6qyPF4dEkw/31tPbl71FEBw8fDDtjjkPoqQYOkaEg8yoOsfOChaRA/b//df/GnD84P2PlOnTZqYFJObFubWP5H3S5FrA6j7kz0o1Ado++mhD6RhZ850BVazouXOKKSfGCTbpnpxIgaSkZ89Q13M2tT6ALvCVItfTpxOOvuySy+KcijD1Dw4mSmIfMD26tjm31kwrbusmTdD3MugcGvLge11TRBZAoEx1Emymaos8JMVr/96sI73gdfDQkRiiMWNGtpqsXBY50nZ/oL8vJAWF7FnjtBw8lFQByl6NCoBvD+gLDn3AWUd7yAyy5ix2jtKFrjdnzu98p7NovSlxzLfnPQ5Anz9fjh3XsWhe1gGwWvXWm2HRdQTilBoGyhhbM5EDoIbSp2dnz5md78PaAf8cLueITjVU0L+l30oRcD4YV0wig5gJ1IMDZZIhjOf6ApgxnBxGTBlnoZnfQfDJ1bvvvJM9d3/quHTGcz3pfelutmtX9lju+dRpU+NMYonJr7qWZtBj6rkyYFinOFGCOvAUWEwTkLC/g7We43x1IO1nCLGucWXjxxsywsAZw44rbAc8GF77SebpfbYNoO0+XeeSiYxwoqXS0kfkjD7lnc+bM7e2oO+oE8HVOAGpnBQ1S67D8eLE0t+ciRRmd58OqBKRoyfcpy6IB/bvK7PnSL8aKocOHogD5bnpDufU2fW8AMrwjrbk/vs3OyN1k57RotezeH4AA6PNua2twUsK0YF8kY89+/ZkAKR9VofZNGxAFDRNHkQGRVUzLyZduBRXD09rf+dMPYprASmAIZvGDtv7DC1VK3j0aGZc0B3k1fNZW/aBLZVSpRsT2bvyiqtzH9Zj//4D+cysmdNjR92n84jtdz9NO+DqvLRf6ORovXWNApJef31FQK3r0A0NoDWTLo55B30O9J5IDUpvz7mQd2nScvRIBn271yU33Rg9Iq3Vz+kXc56MOnBtQ0iloSLP7KtnM5ois2harXjTafbAgcgnp11tgYgLneDZnIemFTvdIzqRmTLtdY6Wc+yzWG62vafnXNYc1rHmgC47bR3pc3ahmb+mmZCIGPwjZfpcX29SeaT7+o7rb7g+z/Hii7+JnKSY/ZKL45xyEu2Je2ii1v1SqY4erXWvCNQx6snO1rEeIm4cm4H+rHmtAVLT2pHvST0suW0NSk0X2dZwcWtd09J1Pa2ZAc6W507dbEY+VCfbmRwqg0lP9m820e/JHn0iIuLlc66ZKEjLztbv8ts6BJSDlQYX6nIzv6emavm7e28K+t03TCPK97++Px3ROobnPHKWreGunfvKUzqEvfNe5mRdcsmC6Cl2mM1wfxo/iIbVbqEjyhNPPp7W8VJzOe/jx08se3bvL2vWaOCxrGzfuiPOlEGwdGid53WszJ49M6SM4ejKASZOqE6EeVdw8ILLF0QPI6TY9SalkO4hL8oNRKlk07BBnE/navrMqbGR3iOtu9nzceMmlD27d8WJInecYRlFkydNid2F96SnIgGcBU6FfaZ7yLmGCuS5RuuqvhxW2sqVV9YOe/Q+W4HE875LFlySxlvk196xOe7ds3nJ8ki94PyLQgipSeYv2FdkhAwNtkrDMFhAFgr96tpte7e9MZR5D/1VmJuizSbH0U1iTXjTBgJWAam9/wPoFHkP1IF5DATlCKVhOwiZji6/ecHBGlbuufu+9Nz+5S9/FYPGEDOSi264Lk6Wmg55pq7nAHtIxldKjO+uTQL6oyAdLgoX8waAeGDAzH36XmFfz4AFa3JZLawDj7mUAqBbj7SJtNY9bFL5QDbKAU4B2vjxYVx5icmFP3U6CogipZykAPjfsOFaOCqy6w7DpealYRsAYUDeevHMMW8OtE1qinfdJ4YTe+Je3ZdD3fTc93tg5NprFoa5oSiwb01hJaOI3U9LyUmTIkCeQ34642Rffb99A34V/hvOaf0YOwYwtUEtBaW4EnuHORRpc4ClvHFICVty1vv7AjBcR1cwrLO1Au4dOA7SlEnTMreGkeb4+dyMGTUHGqDg/Dn81tnhYjzIDGZLFx0tMSkTSgLzx5nGXKeTWV9vDpAI0sZNZkoMD0v95JNfKAsuuyRpOpTVuK5WOsfJmo6R2rPk6dZ0F/tDgWEQwhSNYyTaL7RU1R0Kw0pRYs5SwHr6H+Ytkaez3bXgtDJAowNyvDfT46dNDQtFZsmXfVO47HkpHfeIg2tmoFQmqi/PaG3DFh4+mn0F8rGh6hXco/UzY4KhnTFtWnnnvXVl124RkHFhiV0HQ41JSZpLK/9bMwH39vxzv47c3HXXfeXKy69KhEe01bwFYBZLMqJzVOYdcZJF8CgZhnD9RxtK/0BNiWtSu0Z2jooxVa+ClKDoFZGn89jEiQGZSIT+84MJczdNC+yBzmD0ia41x04cT2SUPL399pqckwCjDNmcm7QUKXp68GOXRA+BDwBdSqHucpwoZ5Lhp9BTI9hKIdGu3PO5HgdWlKbqhZ4AXMXYUqes8+pVmKjL81nPqX6CA1wdjGHpiiYtAWNlLpUULGcAc6rVJV2iu6P9o9Q5KWkPq0A6w0dPh/wAYrB3zhenkeOEmZKi5CxxIBgq92If6REg0xlgWKVmOM/Yac8rQkAP0n/SwzhTUliQKL6PHN9zzz05b+6dfuDI1hlbA4nySnkb3t6RNMGa+lYbSmBSJk4YH3aTrCouF6VLXQ4Hors7ZxaxoB6DzrR2Fey35u2cV/hcUp+VoZnd3a0hdF05l9brXE9PDCgjS386h3S8e3A2amrGUEiz7jNn60yNYXLdNaM4nXPNOHuf67MrmZXGjp0fSGtja0UXMa5+bv/OGiwqx/5cT5k/e25tBNB9Ou+1N+7X95EhXcCmz5iZawE3ZEpNWZ2/ElVzIWUG6LOWM5MWqv7rUOQ6zlArFYc+FAUjj1pvY3tr/n4toAf42BFyE715pNYF3nP3PSGH2AxkQ+18Vzv70UEiEQr07StyC/hmuwEB66Ieh4M5RU1PN1nZ1mp+ci46N6x0KYl8WK8du3a21kBdz6iAe/JDL5FxcuDlfHEY1GXqLmVNdHtEFIqo2d+QSaNqSuqRQ4fL8I7Ocuutn4yzh0TgeIgSmMfWzBuzPotvXBIds3lzbZLCGUWcsDda+teuX+dzT42ev+uupfnO091ncj6dfZkK1mL+RfNj87Zs3hQdQ0ZkEAwb3h7CFhC0Bqm3bRXUs+ONvbWW1h/T7WfqD6Sw+zcn2J4ZhUEvAdY6kh43+mLq1Ohjek9Uzv4iB+vwyPHl+FGtqLvzPjo/80tadoP8m2mSFMzhbSEUai3jmMgq3evMf+bxz6alP0LztdeW5zuuv2FR0vXqTJcaLUN4mHvovGss1RCCNUpj6Pm4innaamE+nSsKzP7SD56RTYAnEkk7fiL6kcxJs6eL6pnvTmqzSBc9mkyQvr4asThR08HYQOcBaWItOHR0XO0IOiPORjOY0jXpF9/Lzuf8dNSoG0ejlix0R47pFy9EMWen1gvX+WI+4zm94lgNlyVxJDZepgySVhoeG+i9q1efIDlmAAAgAElEQVStLT/60Q/K2LETQvQgI6Xcc/7tmT/WSFqdvz/y6MPl7nvvTO1w9DS5P6M994qyfPmKsmWTmWYd0R9SA535TRs3ZLio+xMdNAybc6EJh3l3dZD02ZAtcPGunTuCg9kKkWMR0jS96ewsDz34UNLcZTHIVuDIb9y8PgEFxoCtUmsqM4BDBLNxnOh2ayx6ZG1hP6nSMnnsA1mWjiyTiH1j53UubFJf7VlTdoAUr7XWZiyOyRqrAb/5E7cEV8NQCJ90G9T2/HztSlf/PT3ZKy/99rfJUnJ92Q0coEp8b0rGhi5zUuSuX7w412rbtWnFUJjBDDttC1vVeLlNm0TA3M/7hSAHKruTrhkjdKSqLACgVgWMszQ6QNiB3rxlW9KzMmPm2uuyIWb2+PxXvvLVFIpKGWlmPxw5cqgMbxtWLskAqzMxojZL96f7778/udBbtm0tM2fPzALt3bM7RgKDTPBsusOEvQV+sOiUvkPpAImEeJ5du3cnQrFtx9Yoj6auAGgUmeJxim5hp4TdHUidzzgtmLeG+aigp8TZGQX0ZoL1pLC+Di5jDXQypMDE3n37YqCuX7SobN26LUAMq7H27TVl7Liucv3i66uR6q5pFhSnFyOf9o9dXRF+ypqSJDTCg3LVFbl6jh3bOBQz8x2E23+lsBEW/5YbLWRMADBYGPBLL7ksyr12ApLKdyrzj+yTGqKAwvY6j0bePyMC3FDmFO2mDZuiRF5++eUYTwMLJ06YVPbs2xcgR9HLQzZ81CFhgBlG05wpYophkED39oY1oky0trYfGLiRozh2R6Nga6HpxBhRtV1y6oFhoOvBBx+Mo2kWAMUkcuDnNY2or8ydPbcVJelpRSkmhGk6fLh2yTJUDHBkyDgZ5FL7SmsHPFmf02dPJ4wqymk/rKP7dkaaUD2w4p4opupI1Y4zWEfGnfKnGNLpZtCEejVudbgnp8tnGAv7f/jgoTholU09kftFAHDAKVVAZUR7e3nl1eXZZwCAYic/CAhFjxSGzwpHAzsANHDiu1xH10X1VM8882xSnTjIIo3qpjSJcKaBcXoioeUehbcT8h4pRBkgOmlS6l+sHYdc7vfgQO2shoUCRIFDxYGPPPJQmYjl3bI1zoV1dGal1tlndRjpajRiROSEAhUVtKbSoAATEQbnBytGTjwrI+qspXnDhPFpYyz/n97gUXJAMNhN+J0yjkM8TtMKLfY9W0/Arb1fu3Z1ZM7Qvdqmen0AB6ULqIqK+KxUF/tGzwEM6c7UqVZpIPqia1wdQCvn2PeYL6YlaYgkoKl9RCKcjA+jod3s5VcsyJkXCfV8EyZOLmPHVkccCHAWU3w6e06YPjpQxFSNnza2vltTAk6HPVrz9lvZ96ahB/3nuxgz51NR94wZsxJNcaa1nL76mmuj8zhOADkww1mQtjZ58sSkS5gAnihp0mmmR596PxB+4OChVuSzM/Uc5Fm9BRCboXxlMJF960THiE4xlIz6rGkzYmM4nvQQWSBDnB3ROJF187IUeu/Zuz97Lx0J+HOOOHO16+BgivCdO0SDNZMf3uR8Wys2ofvs2dgFLtjkiZOSqo1AAGAAd/fOeTDEGoBCLCGlkGAK8UeMqBGHY0cOx9imyNlsoGFtScGjF8mu6+/feyDgh7w3TjHSjpBaf/ILIGNOpZww5kB9kzJNTu03ttf+6kSEjIq+7K1dPp0Hsm8trDcdSBfrxgnQeh757fQdWwkcsV1SUDVnYMPcm6Y+nAz2hg6g995co+1td5k//9KkbXHu0ya/ozNn9NSJk+WwYvrOznScBGCmTZ9cRo7sKPv3H8w9D/TrZifd5XyG1ZJp96++Q+TS97D9orSaZ0iRkua1e+++sv/AwXLpJRdFFtWCAjpspMhcouDWoN88o47gArqT3bj7rrvLrj27EklFKrA91oTcOfMa8dBFZq4gTMiYzzmTWPLU582fXzu6GVuwd1+uIZoFe9gjBIS1kGJjv5EjziR5NIARmKd7kUwIj9lz5yaKpaUuxwtmoZNSOlCqowjTuJcKoM9kZs0lF1+U/RcltGZ9/VoUV5JMsbnzzW45d3S+s7R06Z1leAciD2EqxV0qqjTTEXFMVq9+q/z3v/nbZFzcdPMtOaOiN2TVM9PF1tizKFAn36II9Dpwa/+sB4wBl5Eze8jhoxfhErY/Uebx44Oz1KEc2HcgNsN6OTcwknO+f9+edKkT2aAn2QBGqLYjHxWH3b5rp65Uwpo6g57XviHarYlzRN5FXJU2iGhIMaejyb7IJVzi/tS/ioxrIjRl+rTYKDiTPTDjcMvWzZUEGt5efvHzp6ILLrvsyuw5h4nsI5YAexiSjFkrHXW/+MUny/QZU3K+4MbBwbbMxfnVU8+UzZu3lrYhurCUGdOmZy00E+juPlVGj2ErRmROkrk76s3Z6j2798Vh5RhpkCLFDDa0n/aAA4F0vfvuuyIHn3r00yHARU5EYzR96RuUKaGBztHoOhEQ0VV2b/WaNdnPm2++qdrorppRgRxHwLoXURr6CSbRpGn5K69EB5udaIQJe2fvZAo1DpcsLUEBOowMaEaw4IorysOPPBKiVTQfvsn4mjNnQn57PfTgo5FDpSrulf3hI/A1ZCEhaLpPnUw0DMYS6T99+kxp275h2ZDcVVk2lGuT994Ue7lIwupj5RGeLae1xRxbw5zD29qK1rpeGSw1gpJptfgdNy6KRs9vrVT37NmXUBQDaAAiQVSMKuQ9bryZIYbn1YJsC2emBhbhJz/+UTbgH//jP00XKs6B2hZh+auuubo1sPBADppFeevNN8LU3XH7HSlqJ3w2hvOCrddwAZvigNrMg4cPhDl1gCkIqSUUpfsjMK8sfyXD/dT/YMwoL5tlQ+UJUkwzZ8wunaNr7rg1chg5NdImJk2YEKEFQDkBFIaGBUmfOHAgm7x7187y1ptvlsVLFpc771qag+/wOVDAhu9VA4CplHYkzeD555+PwVH0n2LG3bX9qXCh5gCcEEaY0wrYqaXBADgI3/nOH1yox3nt9dfKW2+uDIN+3/33R5hFpgjnr3/9XPIs//d/+S8j4OcH+qJY5Y5Ly9DgYOnSu1Ks+uH7H0Ygf/D97yfVTZpiamA62su7772XmTsEV+c1oCqhx3nzyoMPPlyuuvrKMnHShNpZpUcIvERBY8DfXrumvPnmqlKGHPLJASTWw38Bd9OB0x6UQRojPehM5gp98pOfKLPnaAdeW+GmdbEoSatrlGI9ipiS9HuDtRLRSqxbG1qOZV/YwcHzdWiutaT4+85XAMGIx+k9X9sZYx4S6WsN0016p5C8ac8dI7IWmFnvH9ExPLLCofSdHDfOZxxoKTSt2oJ0GTl+srISnM1WN5mk5XV3x6nIAMfhw2v74jNnouCsB/pRuohom58JQWN3Pvu5JyPDzl4KNydq3axb1PqkFEnp8X0HDhwuZbAkvUROuzNGue3dt7+MHjumLL5hUZS/rlAMvBxtyoyCwYLJF88U8UFESUeMlTPqDITJG66t9YdJDwWypEYAhRxb+gQQdYaAFN/r3o+1Buc2zqtIGQPuvCkOVyjsXMgnd67tgXWWSktmnas0A7hsQWoQ5CgzjBQio+S63o/hyp4PHxbjKH3SzAZdvuTtcySdK0yXVE2/Y8zsJZAAINZi/FMBLn3nz0WnHDxwONeYOnV6HFQRDzLnrGConOXjR44kknXdDdcFsJnXxfi0d+gQVdNraz1IZ8B7OvucOlUee+yxMqKjPZEu9yYdl85D7iA0ADyHy7OJSlgbwNWZty6Mydw582MA6VhA95bWEGKgkyOI3WZUzS2SEnPrbbdm/xguIAdZYh/9XY2NolaRHQ4+vZhhlZOmhLXm8EyeNi0RYOsF/InW1NTokWXCmLFJafho/fqApaSnDAzULpWG6o4dW3rP9JSRo0aXk636GxFH0a0mHYZDyokyMNm+ew4yqwscp9QZkqa0bfv2cujIkcg9wkmUEAnhe1I70ooGSYM9P9CfLAYvBALwrZ7CdchFf1+NPiSCc+5c3pfi63HjsrZks1Ok9NSpOM7OCrDZZEqoncGihjwIOz824NnaMOx0u/sGTAECDRasSZNlQUf7vCYdSBTfp/GPeiLn+4brr4/tA8DpelGPpsDbEFHnzb2RIYz/uK6xuUdOGaeTzTt09HAYY6lV1rZtsC33mVlCbMip02Vv7M2IOO9S/mbNnZ6ogvdbg5EjR6eoefeePZmjQtfCH2Q9tZCtTlOeg+xRaKmf7Osvx092l2uuuiy6v+csImxUnp/jhgAAkr2iV0XJz0mxGhM7ptYSJrBHTVqMfePMSsuFM0SxZFjAA84YnS6jQBocDEAu13+0vmzcsCHn4fIrr8yZQi7BFnHUZ8+OnvOM5sHAHghXIBQeoaPtZRk+vLy5alU+yz5wpOp8kNHVWRzRmcgheTpw8ED2pqZLXlYHOJ7rvTB4nI3Vrt05Ua+hEZGOjmp7NQL6zOOPRc42btwQAC41Xl12QHpvT/YcsBe5cX69V8G768FH3uO/CBPn+R/O1OzIkMintE44b74uqa1B4uy1s8fRcy3PSjcg97rGdJW+c/0X2iPbQ02ekJ0GhLsevYgQoacAV1hDrYnvEsWHfTjzbBydivxBujQdb0Vv3ANHvjZuaEt2AF0jLV/UkOMjpXjt2nVpaW7v2B0eGseMPZs2ow5R1QBKUy2tlT/5yTuCdTm6cAMZQsK5lu5nsJ77evjRh8rCa68pZ3u6Q0hL09+0cUsGg5oleKa7NyUkuhNPmjAx+GbH9m1l6nQOvq6r48r8+XPj7LR3jCg/+sGPEhWFDekZmC116OPGxTbADFLNPJM6cI4kGWLzpJAjKbX9H901MjPvli9/ufz5n/2rZG1Yu1dfe7X8z//5vXznzTcviZ1VOyjb57t//d+Cjz/xiVvL/DnzUh9NrjlRIoKcVTpn5qzZ0e3uTzdF15fize4gSpBjSLhfPPWLkJnf+f0/SFkHe0he4D8kAfsso+v6RYuTGeK5li69OxFSOlBKpqjipk0bQjo/8MD9NSI3bFg5ebK7tL2/+ukhh0XhOGbKQ/glpZVe8MeOpUjU4vHKPvx4fSIIgNMYbRYz8HN3FpzXTIHzuHi2yVUdLMlb56VRjA6w9rG3335HroNNbhsaKO++9048MkaqyWOVymGgkEjK733jH2UDCKahmG+ueqPcsfTOzIShYCg2YOP5554pX/jiV8qXv/zldMFavnxZ2Bsh5nvuvS8LxqBjyeR0//LZXyVEe2WrCLCpabExIhpYtq997etpzUnxBTxu3RIgoJgLM3z33feV0VJPZkzPZ6QESaPiVc6eOTMRKvn+P/j+3wfEa0cLDGF2KFHOnN7id917d7piAGTS9TzT22tXl7lz5pVvfev3sgcU/quvrii/evrZRIqe/MLnI7CMvoLQf/Nv/p+EPx9//LMXCm0Zb58BxKS/PPb4Z2NoGE71LW+88Xq57bY70jaascaCWFMgkhP2uc89WburjK9tjN9e81acTy2kH3jggTBfWzZtCfjSihbbQDEmjWLy5LDLDhbQKoTN0VF7IZdSMa42if5YHM4cFlbuKCWqWcUzTz9TTp7qKW2l1q4k1SFpbtoZn4miB0rmXzQ3hxvjpLPMZQsuTbSQ0QGQT504kdQALUoxhE2eMwACsOjYRdFTZBT5xACy05lToSiSbDr03T21ha7UIy9MsjVIjdic2WHSk6bTysduppFTXIwpMKBwFHjYtn1HgLWUED/3HvvopQsRUCZqY81EiYCqZrhfhqCeOZ3oR53dcqh0TRgfAJ+BfqdOxVgIxcsVp7Bd8/obF+fsUShpbjCuKwN+7V3O9iw1BG3l17/+dVLUnInp02fGAWdkKCnsqnUiQ0CtvcLk+z6D/DQWEeFhHADaiZMnJhSOwaGwpcjZp/HjJmbtsFkICESHdq4KYD07lgoQFZnguGAIRVkBPc9JISJoOPoGCief+cSJ2hFp5MiwsEAfp9qZx6yLShw/BrzU1Dt7D4BzVK2Ps0+hWz/MJ2DjOlhyrLkaQvINdJFFv9O2+Lcv/TYOV5OawgER2bEeGz4WURpWes70pGuhwYOrV62KvLk+2dIZB3OrFbkOZgND52v6TV9vgPLU6bOyD5Etrexbs6gAI2dHIbMIJh0pX1rrd4AiNXAn5IePTArp6LE1klRTReZmX/xddF3XTGQAUKzLofk5PkuXAwT0NYeNo3P40MELbasBaqCCM88pJqvAdE2pqRkA5FznTedWKp70RfIqEur3Ps9o1ZTMU2VQV8tLL8vZs+YVnMzLOeGEGhswdfKUOjV9165EIm/5xCcSgfZ3QFSKtPXgjNOR7JZrkSMGkT5JB0GzlTL88nwZNM9IEa02zHt3Zg/opKSltVoEa54xafyEMMlSgdLMpNXyV00BQ0EGAa5mGGAd6LcrgBcD//HGj2NL7J1aL+CZ/hLhtKcILek+0npEC8k5WXQuEByeQYqJ82Uf3VtS9LQb7xgRME8Hi3z/3u99J7WZ5rjEIZhZu6FhwP1BSGDJAZz6nOcCUl3P7A8p5my6IvZOqaQjamoMRhrxueqN1ZGvEBnnz5ejh46U/nM1FUmnMxhheIc00QqGREOmTZ8ZBw2RopkAQsB+cHSsj7MDnDUpcPYHgEI+OHPSVppGRU0qE4ffviIu7Qf7LaWHribT53rOJZXPUG5MefTWRE0ESiLIUibJFt0LCCP6EEh0J7lLvcrYseXahdelBTciiX4HJulD5FHqVVrpYCJFZJeeENWw1s4THcgJS3ewUsruvZpTHM+cQelE2ovHae5RGjCQtPHe3rMhb9MgZ4xIU2f0lzrjDRs+zPrLZnA/ztii6xeFhFEjh2jVChsZBHSvWP5K1vCWT9wcR8e9uy9dCrUuppN++9sXsp8aFllfz1Azd7RKrt3o1EKGeJk08UKdTJy9/v4ya87s6B4RM1EUNkc3UORi0hSPHIkdd60yWOuVpU8juJxTeiMzVk6fzp65X4RcHeZ7KoOzvQfu41zaZ2vj7DsvMBg5cD6Acg7QTTctyf2aZUjOnRv6gJ2gz6RaNWUDMHFs9cWXhiCm//buV0fdVtZv2JA5N5974kuJKDZF985kbYBQ63sWL74+eiB2Yqo0PV1gzwfUk72Xf7esvL3mnURxenv6y6yZs4PRli9bljQ92O6WT9wS58g5BOalJyOCNkgf7+8PloYPpJVxXgUU2Fl7Bz9ZT+tk72QgsLO1WYj0xoEycuyIEM8vL3spsxqdK86mqI0GMu6fHCEz+QJ08Lq1b5c333qj3HXXPRm6noYpc+bmfthiZC4yqA7nbQ/2+9EPf5DgBWyq8Vkz3wjZ4/pd48cnSmOdRRPd5y9+8bNgDF1NH33002Xv7r3lpz/7aTrA/dmf/UVIHHjZfWl29ZvfPJfmUEg/WCutwQ27XrXix0MUi0hJWud2jQs4lRJl8QyZY4SvuXZhGKaVq96M98ypMfviwL59SdvgEMlXV8BEUBzIapxnlHfeeTeCebFpyIDGidNRgMJPAGNbkdJxojz66KNhUwg8hpdBrR15Toa5A34wIKtWv1X2Hdifw08ZMZCKc80cAFb/8Z/8aYydA/mLX/w8iyjFSigtM0KOHMmCvvTSi+XlV5ZFOQixEWACwJgbvPmrXz2V/OvPf/7JtAltjDVWQXE8QV1y400Jsx87cSoHSOMFQExanlSU4UPqACojANSkb3562w/E+WL8Mbae8+prrykXX2qA5uGsNYXAoWiYqIT/LsKYH8xh5vTUrhclz+NgaTlsLoqudikIbc2DcH2sLiEF4t27Z8X+Jt+0vSO5+66Rjk3TpuWQ+bfred577r07+yYFjSNEiWDbCNSI4SOiIBlQgkd4sZDqRBL1mjmrFUquDA2jTIFiiOQWA4XpqtHqu0/xOhR16OG+smvPvrJ58/YwP8m9nzSpDrtsHxZHR0g/HaXmzQsAHDVqRHno4UeS613Z9b0ZVqW4WGvf9hHtmbNC6VNS8l6ltjFE1oZyMEyRchB1kPpCvimQE6dOhI0CBrD9zgtw4lBz9HU8Y7CdH5EECppjwAB4z6jOURkGiCExI8caMAieR/TDweaccEYVk6qfy3d1m/w9OU06nDGR2J6z3VFKdZZKZ5k8fWrOjmjhyjdWlsMHD+e8IjAYUKzVxzo0TZ4UcGfvVyxfnvOp1sEenu+T22244aHy1FNPlVWrVpehtI1XyFkCcBSxMg7AOqDI6WBsgCjsmXsEtOwzJq6rq9bGaShB3+j4l1q3jpFxoChJay5SRhfZY4befjB2opMUJ8Cdeo5WG2ZKuXbfHIrMej9wAhS6L7qhTlqvaSrSBX2GI0Dedd/yaXnmACiWlVPPEaDYJ0zQOGRv2OabltwUxZkp0Ob7tAabikw9cP8DUfIiMaIDld0HmvpSszFn3pxEEDqGj0hEJS12t26NLgAinCvGUbqSqKY6gfYRwwOUyQDHgOOtvsq58pwcIzUEqT2aOi0khDoRz9zMnbAvAKO9cWbTJW7ShNw745WuP2ltbH7UifL++x/UjoIDA+WBBx/KzBG6GSAlI3Pnzg/45RCazq0hAeAh11o0y70orrUW6iqbJhv/0BHvbPS580HP9PT1htGj8wC0WrfVnnvb8P4HcXTsP8AoTaKppwRm2ZP9e/Ym7RfLP3nK1ESPnBFnzT0CGHW+R2/Y8roe0xKNT+59T2/OhO91bi7V7peO27mrnD5zOsxsUklb3aSw7AjBsaNHl3179ramrHcHmKehg7WcMilOfAYAtrr7cULppbdXr63D7nbvjt3gRHEsFy9eEpDN8UHMSTfTghroIcfYzczsGjs2rH7T8ha7ab+srzV0TcDHukkNQepxmpbceGNm9bC5HMnJk6aGnHQWETX0HGeALEjNpOfIDEC6a4dZHUfLjJmz6jT4M2fSqEGEQ70WgPnhh+tr4x41SbofdY4sc2bOzn6ay7dm9eoyOKzWKNp/YBBYYxs41xIfOcUccQCHPmDr2GpplM6GvdV6mKxxfq2FtfSi/wxWdhY9X2SrpzcRrIULry333ntfiL41q9aU6TOnhxlnY9kba5vrHNMxc16cbQ6EGRzsRm1ne6JVw1qby8QOHziQdfcMzjCAR3fTqfado1XrqgYrOTRlSn7mfeQBZnr3vQ/i6MyZN7vWpfQPtta1NrDpPnk69Y1ITvXLtavYqNZsl85EylJnNthf5syRMTMqOuMykdVWYwxrPnnq5Avz0ewvwOyPa3Kg2GQOgY6nl1x8cTq1As7StxBEdDGw7HmsV23eY27Z8ThrdCib5PfpxttWSnsrSglz1eZK5h7WDmv+S8ciE8iZbm7wlc8jvJFuPjN1qtrhf6iZaRyImipZyVBrn1lDu3bVOlzyPaUOTOV0BkvpygjUZzhz7S7aPIfPOGNNM6E0S+jrK6dOnWl1udOQqydn4cBBmTm/Ky/+9sVyy023RtfBAWYTkjV/6FZz43znpz/9mUTN6ky4A8FrIj/Ie0T8xxs2pltb2t+Pn1RuuvHmPMOzTz+bDJV0Ab1Yiqbay3O5lmiG8wOPwIBAPseVDMPlzg4HDS5xdsiN2TXwmqHu1sR6IAWNbbnrvjsvzFpDCpo3J2uBHIm6cMjJEByt3f8XvvClYNealTO/7N+7t3zwfh2Ey7l0JhCLMKruxjCm2TuUPt2hOUzTfIvNZ/tktkyaNqX89Xe/G33/xOc+n/dxtuhy10dWW2/79tGHHyQbiM6VrRS/4dTJ8rOf/biMHtlZ/uAP/iiOIlx1rq+/tH349rNDhESOeGY/qANRBKejyt69KTiSjjBn3rwwE3sP7I+BtZBS1xhlSsAB5HTQfQ75e++9X1vsHjtW3lq1KnMkvOTw7j94KEJnQZK+c+p4Urh420K8ujCYF8GLw6wx7H/1V3+V7/32t38vG2nVtHPGfAhfAynJAewal/upBXF1WJprOFgOFCFzLXmlb7zxRtm1Z3cOHGcOQGBAeIkEwb8ZIj26MZRPP/Or5GMCXVgyQE2oeN0775ZVa9YETGGeAYvMlNm9u7zx+uvluI40S5Zk4FZzmLAQNsK1tem0uWoKdNThXGKIHvvMYzn42KTnn3+uvPzySzFAmgMwZAy/+135+mth7jiBNyy+sRw/qhX1mEyxlm5HGKWZ+f5mUOK27VsTCjRETZoBsKE1rnQxbZwV9Xuv++QQus7Xvv61pOowKqJJ8sXjSL7+anngvgfLffc9GJAhRW/5Ky8HHDKy8l7dg7X//ve/l2d2gBkqYHlgECtxe5k1Y1ZSAxJJPFGfIZ1XzvaWl1t96tMAImmW48KmcgZFcyhbXTZGjak52pw6rIAQphaelE/fubPlrEhAR0eZe9HcGDlOnDXWmtmrUcSUQWOYFPxTIgw69hlrRzYo2YaNT1ejjR9HQUpPAdqSBnXmTOSWLDJ2DqMIRmdne0CuYkrGnQGkDL1XJM19uI6fOzO15eLZ1ryXWmeQmQqjNAs5kcFlPm+or8+7318+9bMUR9577/0xBFheoeof6pN/9mz5yle+lgga5aymidwjB9TQMDR79+6/EKF484230oygDkOrawVsctKwixxejCRGXU6/PQG8kBZJeTjbU957/52wjmlB3TY859G+3XjjTVkLa0qOKUvpogDHOjOlNm7Mz8mE+SjkQl2WOR5AnTlN773/XiJo5KIpdrUHnHX76LtFrm+66ebcnzWSPsVhlW5BDuUka5vqftVcYJMN8wP0pZxwxjMssFcRbHfC5QgQqTd039e//vVEDvwBjp0Tuuree+6NPJARedJkDhEAwKhblCaRwY19fYn+nOk+FdludBqDzSkbP2FShvpt2vhxHB9O/aFD2qebmwKw9AZgcGx1VZP+U7upjUrklME3mHH7jq0th2R85I3uIS/kU5ErvZ8OaNOmlbvvui/guJnADlw4f5p9cOBqXnpP7IV6KCXXmfcAACAASURBVE4Ag8ahIi+6W9EJCAW6xF76jPUi22XY8OjoyvbOTZSGIfP7p596Ks+T+opROndNzvkjUxxe8tbX05N77+nrSVoMmUwEQH2DgX89PQGkzjx9oJMdA82pcyY4/3QqnaErkJx89Vg6g3pujnrSVwaHysljx8t11y1Mqp31Z2DJAUPNGUYmsCObtm4KMOFEAvHsAcfNvosaiMRWtvfGrBegxv5yRERc6tyfkWXUqNqtE0Ah16KGZJC8uB6Wmq0Azq2RdGryzXZsWP9RJoWL5BrY2jg8cvPp0LSI7+0NIeAaAdWGXB45HJlVjH7kyLHaccnMr0yB7wsId3bM3cpwyM6OEIXrP/o49gJBOjQwkO+qTXPGJRU9RfMnai0lHVRT47ZFLyB11Cs0jYNEAOg++KH77OngDu6FSLbziFwi284tYgH448RK+zl+4lRNnxs39kKNGsIMAJRm/KMf/TAYp6N9eG3L398XIIZEcb+cTU4rkkaNmT2mo/yOPCVaMjiUjqTOibl6mXvWI+1rS9Y06UNdXUnLEdWsM10GQx7YGzVxnFw2ChjEeE+cMjnraWxAnIKh2lyhv7c3zgYSISl9nbU+xtpwbsg5h0mkbeLEcTn3IvRrVr9Vjp84Vh577LORMZ+hI6xdOqUOa0skR7qRcRa/+93vIkdXhzCt2Iy+4MTVOTlaXosu9yV6k8jjkaMtx6LOMHIvfs6BghHtGd1y+MiRnDEy6gW4ku+ktg9vDxjXpMqzIch8D9nQin32nFnpQkonu75zk4ZAxzUXOh/dbB81WaIT7AW9KgJUnbe+C+nOGiHBXCI7aWA1c2YK87dt2ZS9sjcwHYdPlNHZUDvLdugm7P6l4SOz2ZpKTg3Fjq5fvyGyiARCKov2iYg/+eSTWQ9rphkHu0gnf+97fx+i1UBmzyGFdOldd4ewlv5/7mxvUrNgTVk3WqhbBxlJ5Iac3n/fA6nBMe9RJItOo2NFfsgDuyG98LNPPBESgr4l77CW5zJknu3/+u99Lc8G3/zspz8t/+Ev/0t5/PFHyre//c2sNx+A7eIYad71b//tv0+knA5hW559+unyztp1yVLiwMPGUtZE4v71v/6L7Pmf/fm/CvHPNiLGRfycLTKGhPjiF7+UBid/8id/lPN89933lkceeSSYmuyrI//3/+7flusW3lD+03/6z8kMI89SMpct+13ef/XVV5VDxocMDpWjx45EH371q1+PfkkzghjJnnO1pd7/8mq88LSJPHWqpjsM1uGLPsOr0VrXy4IQ1GHDmkJZnYTGlI83bc5QzE2bt5RLLjb05+KkrjGCwD/lv3LlqxEas1B4zAwMoTPjxvdbkL/7738X0HzTkptrV6lpU9PR6YUXno9i+uY3v53FB46++93/Fqbgq1/7eg5srTc4EE/YwwNHgDZ2faitLY4SITAQkyG6/bY7yhNPfD4KSO2MhXfQX31tRYT/vnvvi7fJQIveYM5fX/lGAOV3fv/3WzNcSjz/p37+86SifOMb3wgITBe3hJo3lL/7u7+JovnqV75ahzsObyu/+91vM4HW83/qU59JahZr/9Of/jhKkfMj1c4aUOjA9tPPPJ2OHQ/cf19YqA/e/zBOjG4gK1YsLzfddEsMYJ0AXWcCvfnm6+Vf/1//dxhXSoqR0XYS4Hvk0UfL0juXls2bt6QfO9AiIiPMHeb3xPELE5qffeaZpDh96xvfyMyf48dPJfojr9K6PfqpT+fwUkBAlkPrWSkhzDvwefzE0RiMpXfelRkm2A1KH5NDSOWBk6Pv/f3fpzhelISTxNkTjcnsHEarry+pJ0ePHooTDBzbZwdGRE/axOmTJ2qB/vRpqfMKQ4ahOl+LdxkyIK9hgQAkrKWfMTwMsGuHse6pDgqQ51Az3hSQg+7ZgTey573+ME5qeChJxS8OcdfYmhKa+oPBoTjW7kGXMwYMGCNzGfB5rg7Ic00/HxjoL6O0t87sg94wL23Da/cb7D3wLFInBbQybsOjIFa+uTIARi2TND4zbtxDnWo/Nkb63XffLz/72c/LO+veLt/+9h9mv1aufCMdVgDppmU4kGRtpacCcLq2UHgKINVBuTdGDABgtHp6usOcTp08vWzfvjvNKETdrCUn237edvsd2c///rd/G2CFVSITFLE1FVGx1yIznDtpmdg8a8ZY00N0lXtmFN0j48L5oFQZgHfWrQ0DZR3JCQBu/5ruauRVHYeaL2ffNbGlwKs9IgMcEUXgzsTTT/8qztqG9RuiV6yhvQfeFUB7Hg4YlpTOo1sBn/b2OvHa9YAhjj6QZoI1BzIpkiNHxZkTKdIu17PVdp49qTdoUm0apwMDq6aIDIoQuRegWqG9e9vw8YcBs5wJesIaSCfSBUfrUPL5xhsrI2dL77o3smHd3acuP/YEk6wlLaDh5wgQhA0yQzpLMzBzyhSdF88HrHJSrDUwRffTtevefS8/Z9CtM5CgUYCo8MoVK0JaYeflvTcpa+6PrVJ7NmyolNtuv71MmlK7ZXoWcszA+69oCQKPjgeO5Ycve/nlrLd74AjbF+Cro3NEGdcCpcuWLYtsOZeJkMy/KHaIPAMudCgDjCggz671+GOPJ9r5xqo3Ymdqu9lLQzDo5iaq4T6+9KWv1JkqOuktXBiZM7PFH8RIOmq1afxyPM4M/dm0IxfJ0IJ986Yt5dJLLwprzxZhWKUHp37n7Jny9po1AeJk5aabby6vLFuWKABiKKRLV+0QaV8RDmTPNUWu69BFbe7VGPaW0ZllM7z0nOtJ1Mx+qGPwuf1HDtWWt/1DuXdpLAgkaWYhijpGlGOHj5auiePKggWXRieZkaXhh1oQEbXovbOVWKrOR38iNe5HGiBZSHRMeuH5/ji6aeAwQh1CLdQn+5dfrjPUuPL+Bx+W9Rs2BlPctfS2gOk0YtlTIy4ZFDl6VOb3IS3oLWeY8+HMuT7nll1P7eGokUlrTSOUyy7Lf9lv58Pf2eDUApw4kf/6GZJPFJDDV9f4XOSc40nWOBo5R6NHJ8p48EgdlzBjxuxkXCxf9mr29rwaL8MiBwdztny37Bodas1Ecu3zff1lwoSuMnXqpPLY449FB+vS6rmkpSZVb8mSOCZSsOhHYF53rsaukU21LmTpoYceuBCZqSMPqo0h43Ab0F71AYZ9XKujYu3a1tSyOksie/5NnuiGWgM7WFPWWsM66cFhZVgaC8AVonBe6iW9n51s7Kg9ZsMaXYR0cX3f7yw2xKj7qCmzolYdLbLtfJ7dnvk85zd1cR3twQDsiQ6H1iNNoA4dzuwq+EMXQdEXacsG/5Il67p16/byz//5vwjZ8YMffD+2B2aRTslOP/nkF1NbBcNJjxRJ56RodvDqihVxoDTvot/dmyiItZYu1nvmbCIqIhjOcep/WrNiPLMaU9GYEDg33VQ7xnaNC8basOGj2Ewyfd99DxR1d84/jAXLsdecq4/WfxRc/NgTn85Z40yI9ul8qlOrYdnOGMIvctI+PPh1yZKbQ2go3zD/pvvkqfLuO+tyNtgU3wkjiJ6p1xGNlGGFZHH+58+bH91jKKggxsOPPBq9tWf/3vLhB8YO1NT7dIvs64/et0avvbqiLFx4fcolEgkeHCw/+cmP46yxsUgQjpxsn1/84qfl7TWryp/92f+ZvWvbs+W1oZpDXB2YpruN/1IuhICwAxG89PODA0kv8eCK5LA3hDkMcwoGh+XfBCTF/a2cOsbwnnvuD2j/wY9+VDrHjE6hHAH49XNPR/l+4cnPh/uRD8w4WzgFyA5Jf99AndqeHOYj5dprr0nHLR3dMBN3Lb07SktKhw3g/Ny5dGmrOcL5MFVAu5ST+x94KAef8V246Ppy6MDBcuDgwQgJxl0h4s03fyLAN8Vv3adzX9aCkAOemIdagNZTzg8Nll179kT41BF4bkrbXJL33lmXdCn1A56JoafcHKannvpFFDvHKYWrfb3JKZZ+QmgBeYDVYC6GleLEzkhponSaMC7nhJICFjBX27buiKPHMcKoGDyK1RMedP8EXEtO+ZieCWjCTGMh3V9ask6anN+5zv4DhvYNL9dce3X2GHNA6ZAX7wf+r1sohWZamBDyxDlJiHTs6KRt+S454incvOKK8vprddCnA4FZx6CJ6GgzzPDT7gAThQj8mm7762d/nenDme3Qfz4HYf68i9LC2npLFbL2p08dT+500xr84YceKfc/cH8ZN6GriILrXkJ+MTvC9upetI1kjMiu7/DHAfMsoimuBdxrtcyB53Q0efn+nQ57SWXriqJumngAxAyaNatd8yp4ZWg8vzk1teh9eJwB6XsAlvNUo51arXdFjjPHY3SrBsPne3vKyI7OMmnyhLDb1mx8yxHFxlo7ERgRMTn4OhsltN7fl2ezrtIdKGdOCSfx0AGzb94PiJk2bWbZsnlLlIu9VnAuwoLNVVDuzDKWDBdn+eQpLXj7krrDqXBtLCyQ4PPmNjhHBhSPGi29bWae25lJKtSHUie74/xhfJrCZJ3KHv0UZXhtmGmAn/y5Fr0ilcd1gEGFs86rehO/cyax8BhfPxddQIYY/msNnF8vsup6GgJQzCZNyyGmrN07mQXogBnhe3LPycFEuRcMXaJOx80YGRvdxZB6dik3aTHf1RWwLNKbgtwjdfYVgGYdOP50EmBl7+w5R43xqfUaNV2ytsuo4IdTSZ+kFejuXQE3QKS0SL+vLc6nRR6lJXAi3v/g3fLeexvK5z732IWiTRHdt954q7z37vtl8eIbAhI5d2Y7cN6dF6y1wnX3ZW3oKD+redCjcv4ACPdQu/3NzBpbF7LMcVTkz5ZwUjCEx06ezPfX2QuG4Oq2MzqpCus/eD8yKrpAh3gBqvY1aUGDg0mR8veZc2YGgHGwNm7Uwr9mJoiGqAvwX1EOABizS9+SP+/L1PNWXQonNLUo06elcQrG1P6LMNpbzpkce2leZin5nJRT6Yii3HQWO6QYO+km/efjTElT1JAFyaNW46OP1oeVBljJnnMmNQZYoq818EFmKcZGDvp50q5bg0fZZmvGPqhV4KzFsW/Ny2qIx+4znJYR5b131eaMSfq2iBBAwClzDTbT9bUStx6N80Pnqw3oPn0qwNN+p163a1xsNDmvM8F6Ak44CcEFnSND/nhxOKU/ShV79NFHAmYO7K8tyNlaUVRYwRpYZ+npdBxZhw1E4ukSOjKR9/bhaeTi73CBswoTAFdkhVMr8ttmiKEW7iM7YxPpR8Qj8EcvjRpdz7VzwVkVERB1c2ZkBpBbUddkgrRmvMA/9Ix/c4Ck93DwK0mgfqI9UTfkRrol7txZtm7bliYtmcGV2SwaN1VSibPF/kmf3bN/f1mw4JLIJOdUhMC6SM1E9iLJFLA797IPOGXsBJk8dGB/IvITJ43L/LSF112b6GxN/ZKieDzY5+6778n4j+C5trYUutuD2PqenoBgxfNq5xrnohJ9iLDuyL01TQ2gGq7Uw9b5QA2xk+i9gZM9vbnftAdu/awZGCpSRh+o7arnuJTB/jrvyxpL1ZXmTNdqw8xmeonokBt2Wopoba2vEc3BYMDa5bI2CXFv7pmtdQ/Hjx+JU8MBQOZxLHhm1ggxab1ElkQpyJG/A9fkSV2d2mudbf2b3rFnjz76mbJkyY3ll7/6VfQt51V6JN126223Z+5hJapqYw1NTJzbH//4J2Xzps2tQd61zbUzJbWeYwwTXnLRxdGbatvZQ+sr4szp8qz29Y1VK1OvZ//oXn+HYZEpSDfnA+5T2/7eu+vKvffdl2gKEiJzuloRuH37d0cvLVv2chwOOjQYDJ4f0vhGmUDFKbrNIRfUMv3whz8oi2+4MVkJr726PLagjmk4FywqqoQAtmYcUSQ3HamLsQiq7AbkCPKJjLz08u9yHjSikGkBE7Lx7oOe0uL97bfXJlJGftST0a3SS6U7X3qZ8zO9DPRLL99SVq58rXzta9+onVB3fPzKENANzKnRccCbXMukDTFuwq8tdstEd4yRg4LV017a35NfK5Q9TE60ieU1V3P7zl3l2V//urJ+V1wdJYQZPnLyRAqGbly8pLzyykvJA73v3nvCHslhxYh4OIvv4Ye3tefe5KIDApQFxhtDIGXA77QaFNIH+oXMbXzTUhObJ2XGghJkwFgaiNQeDsHWbVsuFHERcGFiC3j9ohtyqEQeMOMExfNTrsCInHn3eqbnbJk6Y3pa69lsLByQKrvUewkJw6SegmLgsUotwMQtuOzSdGZhMGbMmh4jaSOly8kR1+oSE28gErBFYTAIjWPq+2hA4Vdrpi87QGDTpdplMnDLeaH0hCzt0UMPPXxB2VNglJcD6dpJlRk/PmkGr7baFmv9x1FyPffm8DlQamT27a4zGpo5Pg4okLbu3XVhIwCBegh6k4YifYQCYsABVc7WQF+dWozVbibA2zfrqO3tB+9/lGgfx66JgkgLufjiS7MHukthheydP7UAESiflJkhCswVcKqPYcQ5OdZVZAdDyJi7V/diHZrWhs4HsIERyyq3mKvKdlWGLHnJYaLGhAiwvpyL5F230hYAvORuZ6gaxvZUWgxjPRk1Rp0jiJn28nkGXEci4Ku293RGx7UGdPaWDimUnT7fFoPdrjZgYCDyUQe2jYhcYN+kebo3gLvJ4xUVbW8flsYN6cy2a0954YUXYtCW3nl3OT8wVPbtqcNtOXeAnJo83WbMeGgiR9X49efMzZw1I+uYNIIUKc6JwgJga8OBSXFCARAADYgHiKSsACEcO46ONCbfw2BJS4oiX78+suk8YUitpXX1X98rFVNNkBA5wMJJ4DwzgJoakG1g0X4lLVR+/Ny50QcAFWfWuqsltL9l6PyF3GPn3Ys8iD5ZE81DOEee551310U2OR6IBnJEWBguniDwBvyQLbqAc+c5OSkV1O6vQKZ9eBR6bRM8WGbOml4HeQ4NJbLu5xmMxzG7tLaPlu4ndUJaDKAprdQZ4fhxbhgFjiyd+8qKZWX1qjVl1qwZ5c4777xAwGhIsWXztgANgBgrbL4Ko06eAQuDZcmUs+X5AISsk7kUXWMjd0A0Y6YtrdQd0TSRYymdIog+R4aibwCls9XJNMOFDJN5snLm1MkYsgyBHj8uOg2IaIZTY5e1Lsb7jx43tgyc76tr2tcfIJh5Xa15R9Uwri9jxnaVu5bedSH9EGnUtN93X4kWjJ+QOhDOrWel+8mX/UkbboRCyK5aW1VboNfaVJEgOhFg4DR98OH7SXVy/WaYHjJr+/YdtQVsS8alfbFlQA1ARrbIu7WgY/IcCuInTEhUhh6hn3VGIjMcTE49J0ktkNQ6AEotCb3BgSXvbIn74aynE1pqWXpSszQwOHRBplwX28rxkW4q6utcaUMvEunZnEFrVMmA9tQQiUpx5NlMuhBYRSKS/1vvvC12aM3qtSHHQhIOnI9TkjOcvcxb88wYbikozqvnBXymTZ1SxneNTdpPIt+cJDP8eox1UN81PHuzaNENsS8cePack4v8AHJlAABhGGrOv+fAenu/qA+ZQ4YknXzc+Ngs0V9nEPgky/Qd++BMZTo7ZyT3N+0CgEydRxpDSJu8OdeKo378WJ4PRrEn0vv7B8+HvCU30oPWrfugjB07qkyfPC3kB7DIcdcd1JmyHkC+s3r1lVclzXHvvl3l0ksvLp+89ZPRu03tif34j3/1l+X3/+APw8br2IqYILvIH98Pr4lCqsNV06izFxlsHBUEJrtHT1pzslUbSezPmqr5ZDPSCth57+kts1u1b/ASfckptMeIaoCcI5SBkp2jyp6deyI3QK9Of6IKzvr48V1JuSfrzieHUv0aPULfv/nGymQzkGPXpzfsGz3sTIpsc9DU8Umv1rXQe9Pcp7c3wJtehwOkd8E3n/rUp8vOnbtjC+i2tW+vy9wWmRJXXHVViA2YTktxxEec1lEjQ2KJBN2weHFGoUiTbYhP37N8xctp7rNjx644VPQF3UaOEPHW0vBWDkl7W3vuUadctTaIOsQswkbzIVGiXXt35pl9D11BluAdeon+tZ/wkz3k2InkeE8lb7sjU3T622tXpQ7dmbbGBpDCStbPTJ2UZFx6aRxhuI69UzfkLNBhJ44dS/kDoqmpGfe95A+2pvfslUg8MocudL/+BA+ONuR3RNm4ZXNqZ2VuaDxTM2Gk0h9IuixdrUEEnek5ZA2xU00d1tRpU5Llsm3Llnw3e6hZmPPctuGd54def+3VLLz5G6IIvqQBcU0oEvgKgz16VAyuw94xvL2M0Xa0NWiS9yacWIdjms0zlCJyBfJycS+65LIIs9kKE6fWwjzpbNJDhPjkAZsH0oRpAZmmVmHUyDqgVBs7rUoJLpDFQfLzhmnQ5lPOLQ/VwhBuG84AEyoKC+jCHsrP5iVitDgXokDRtEXBXDW4115zbXKm3X8zI6SZbePajIAuZRTP7Pnz4kSoz7FBBEo0RzMCDgZA2ygD7xf+pszltjMeZ7Hq0pFarTIdNKFOGw+YqbcR1mY8GANhQoZCRxNedzo2Bfx1Zj8JKiDJyfR3gI+AY6pcg6KipCgbz+SwSVED+h0wYWPMnLxHigB7LMLGIGLirJcDgL3dvnVrFCf21H0CDxj2zVs35/BwdAi/tWYQgXr7Q77WvL06a64r2jtr19apwA88lIJ3920fPJP8ZaBDpGzTJt9bo2tXX31tDAcQoIUm1sNzchKtYe1YNC4twm9YvKhcceXluV5/f2+AtQYAohoJfbccdqDJ3zPgDOs1eUqUoFfmf7QG5yYc3wJTDSCxrvYh7+noiFGhbAG0pHWoieuon3NeKCpOhHQW4IPRD5NRSvbIcEH7DXxhwfydc6b7UGe7qd/nctYS2u+soXlDXJ0LRp5TKlry+usrsydtw2t6BWdn7bo1UYJY/AyFPH4igIAzNHXKtDiQZr6oqQEshd1Xr14dtt+ZoAuEorHUr7+6MmBIahKnBfifO2dOzlkd7Fe7O3GefV4LTEYfyLNWTdH1jJmzoxvIF2MIRNWaqGNxMvwXWLPfwKxzDdhh4R586MGa471la5ipmqLQGcYt3aCOmTA9OxFIk50ZdbUuojM+J6LgPQwGJrZtmJQc56Sm+fgsZ15UkWFiyESTDUp95plnck3XA2o4GxxxTF864nVVltVZR1ikPfops0nGxrGn8FM70tcfI8cASh/SqSeOwLQa/dzXmvvgHjtHjIyj1HSrERF03ukFxAx9wRhJCSB/1y1cWLbv3JbokXsBXDhJDBFjag05IRwoa7N7z76QB9aLDVALhm3j6DhbIhIMYeOkcdycNbVUGVK6Y0dYO8+KFSRXHDCyao853qPG1LbEjHxTyM05PKFOI2D5ZPSFe5MSksYBakq6z6QVNwM3MoPytkf/kG0MadMWmhMNCHspsuaAASuaNziDDDyA6/ySOedPcS0HEmipzQP2hFhrUmJ8/ydvuSX6k55pai/JuA6DzhYiQ2pzOsgNDiZNDXDWVbHq7MnRhceOH0+k0v7YZ7qV3TJPp9YHGHx4LjKf1rGY/TbpPiPjsKhJYGs4EfbbvYbomm5YdgXjHBlrmw6QOqh212GGvqOra3zObWxWaiy05Beh7s25pHNC7g6ZPD8UHUaX001sUK03ORT75rqGtyKXajcz9SwHalSk+NyocmDfwQtRBfuqGYkIsbPsXIjG0w/mdCV9flhbdANHYv7cuRnZwAkXGbDunivE1JTJ0VFqcK0DGdPIhu0VvWiYbGyyUQkY6DiMcR5HRxYREewhmaDbpO80kdHaKGVrou5Nh0kkk3pGw4Kdg6R3njwZPSe9xnp6RnqXLDSZIXSBtQXSJk2ZXKbNnB7nwJ57tlOnzkYnDy/Dyo5t23IP5D6pwCGmTwfL3HnnHeWuO5dGxxw5ejAZFJprpEaorXY7pEtEneASEWYjM2ZMn5lGF84jRwcuY/9vu/223LPoA7vJpjdz5ew3ashaNzUgMEwF2rUbpJfvip6dMydpdLIDpN5aM/8O6dRq/pCfTZ9ZDu4/2OrEOC+AfMeOndE/p06fCFCmd70QzfYY8SG9UKpwhsgePRZSC8inX9SEk1/PPHnShNS/aVgFb11z7bVxtBtng0FVd2qtPCMdx+4bU+L7pV+pGeI8zJ0/L/aX3iRXHDZngHNFJwLVnBzyx/56vpqKua385Cc/ynNJV+vr4+CXOHZwDkfc2TH/iB0eN7arfPjBh+lGCjuoEYLNyLazaY7ZmV5ZPVL1j0Y2kO7Vrs+O7VI7CjP4GSeFnnfmyagXXeJ3R48dTrRdfWBa1feeTQpzkwrt+mTangk6qA3PTMAxY4ITX37pt6lNZ/fVPHle14IpZVf5brqTnrOXvtd+2gsONB2nC+GWHbVunE6SRkefeR/SQWq6Wl41pE29KxyiJjIdF8/Wtv9nuk+XPebtjR4Zm+IcTJw4ubRtWPfckDoO4R2dx4S5KI8mdEnRpF1ui2XuN9ht2LCABvnRIhYUiE0DAJvDZTMoxS3btpVXli+PQb7kksvKRxvWp33svQ8+mFoOSl3kgXCfBGSOHIoACb+JEHz6M48lSqMdrPuaMmlSFMrRo4aUDeZnwG9T4OpwmGjuELtHAEUxqoPHy2PI5BxSyjaqYdZMcwfmCau8QO/BJGGSHWZdmSyognNCjTExoBP4kAOYHu+HDgW0f/tb3w6wcX8zp0+PQ5hBYnv31CGZ06blABCEhvWSqmHApY5e1p6C4SzYYB4sY4NhY6Ctjc9S0Gl3fLo76VcAk4Fn/f2DaVcMFAAKIihYYELlUBA2qWpyuiunPRQlLPVASl86hBw6VM719STVqbYUnJs9powNcCPgBAlj4v1nTp+KYErH+elPf5qog64YJ06dDGud3M2DBxKRWXzD4jCBmBD7Jv0QeB0zavSFVpxqseqgsDm5v/4+DHztrmVO0PJXloc5YiQnTpqcYkcHN12f0jWlFrsJYVorSo+iYhiE54XspdoB4oSYaRvkuQAAIABJREFUASHrDiqDPoXjaGZDb29tjCCXWvRA6t6J02EDE3lpFWMD4xjtWnarVWRvZX/bSpk9a1b2SnpS0hT27I5Tb71EloDbsDnmqUydkn1gBNMVyHTo4yeTL4zR8xIZoHySBqe4f6Aqu9T5tJgQ6XyUFUO+d/eedFLh/GhWoZsUUMOBlv45snNEWqNX8Fh722N7vOosIPVAQ2Ftnn76mbJu3brkDgNMTYGsVM9lL78SGSUTtb34kRgkcimkr511oyDJpRdyBKvo/fQMPYQ1xuyTkZoWB7DsiWxYM5EMqRZknyIXsUhx+McfR65FPTIsVTpMaw6KNY2TsG9vmDhdWoBS8g0kUMx1xsbeOt8m8zl6yuzZM6vjcJ4zbM87Y3AYFs4O2bpo/sXlwYceSqRJFIkcWsd0EBw7NvqMoaM/5MBzgpA0HKLxE2vzFPvkeYBZKZzAMSMkyg6ku4cFVyyIPLmm80kvneupUT6zFJop8wyH9wONdJ7ccuwXttm9bd+xJU4Q2fbHfXkvHY20EWEDtKXLSDtiNKVA0Gd0HYBAlp0nEelE5TZtSsQhjk46d0pH1GVwT84N2eUU2AMgUqoQuXC2Ll1Q29nSQZ7NGZaCdeLosZx3a+95AFNyw0BGDx46VI4ePpy2rXT+6e6TiWq4N2vadHdy377fM1hfL+l2UuzISpPKQxdLrSOjv/zlU5Ucmjs3ay2aa5gwXRciw3yYBVdEJq1tuja10vsGhgZTb8lxlIoC6NlfpBHdlGh9y6EY0TkqqR60hvPUpAqJXJqd4bP0b1KEOCdqKhEmgwN1lk9bW7pkEQyA2jOkwUmPdNVh5fiJk4mYzZwxJfvpfq0FueRcSZ8bPwHjOjEgWNQTCBTlZPP8m5NlfhD96HrOHJxAfzs7zqR6gQx9jTKt0ew0kWgNSPb8W3ZuzfONGd2Va0l3E73yX8CyRnHmxjl2Xe2fEUxSYX3emZo2ZUq5YsGCpMG88877ZZG01PPSpc5eaGCjBoguRKjKVBEZaOYCIimAJ61orYUzh+QkKxXgD5R9+w6U0aPMmBp7IQphz+kiMkcfeTb3y4mEE+AXxFja0/fWKe7S0OACDDmHAnnFuaUXkh6N6BocTBvmWXPnJDrARss0kKWwcOGisuHDD8uhAwcis65J/7Dl7e1t5eZbPpFC9EsydmNE6Tkn1bw7HS7rcOeaYkoWrJ2UwA/er01WpIvRLUC15gUGt7KRRj74jKis88uh4dSzN+wU4khEJYOaR3QG11gH3fBqDU1tY0zuRyXdsStySq/aw8hZK3WuDjweHkxGjzVkQwWuPbmf48eOJqKTTnHDjTeog7y96AF6kl4RsZ40eUr0AtwDf8FbHBI63LU3bt6YNaC/a116T3QZWw3PIXu877XXVpbOjs7M5+LkfPjhR8EXMoA44WyN1Fb2QAc3zwODyjoxv2/Routy1pBNso3sl8ZXzz3368hjV5cxAiMCxuldDvz6jz7MequNoXdmz5yV6GgGah+xBhPSoGvUqDFpDjB56qRy4003hoT1vRxpNaO1JvhcMLX0aWDEGj3/m+fKDdcvjpy7HzqWTNZuhjWIoFOysRzJLthnXtHp2Dm6Ctnvu5HdnqmWBmwvM2fMCkYV5aFX4C3XM+MIxqLTOaSa+zh7/g6vIgjsA7JaOhycsHP3rjTsEuDgdMG01qKZY8WJNKeInYe3MjZm3rxEQTNHaNuWdKZrHzasbNu2pTz+2c+2mnKtLm1bPnxpiOHF0hNoB9RmE1ivsNUKnZrJ4efOJcQeIDQwWPpaaVm8eWwNMGphHAIC8MGHH5XXXl8Zp0fagAefPmt2itTl+GmtN2fOzExElXuLeQHARTI++cnbyuc+97nM+Hj11dejrLCh0jGEIIULLRTvj3KUH8sxofiwh+lwoxOHQtTOkQFEDhEDBzgqSKagAXKNDmor0bMJP2pMwDPV+c11hQsZbUXHDiRBuXPpXWFTZYViOX/40x+VjZs2lX/2v/2zsKjpdDI4lMnF0vUcPHmbJlMDmoTUfZssTvnedvutddBjBp1NSLhXPYPZM9ffsDjKPMMBT5zIXB5gTDoIYNkwW//5P/2/qdFR/4SZIvwcEmE8TQM4ScJ53/rWt1udrI6X3730Utr4eRYNIQAbIX+dlX7y4x+GbX7y81+sE5kvujjFdr4LI29WEHA5eP58wsn6m+ushmH+5je/lfaxDhcFZ185t36nJ/rBQwcCLH719K9qG9Brrg0rYK8oK2sKqGE86gTxcXGkOa4Uh8iOAmoMj2dSlMehXXzDDXFCpECa14OlJ4tkOq0P58+Lob7++uvyjJxhTg/Axjmi5KWAcEbtOQAhBFwZ9o6whGSPXDQpXYw8Q0SxY/IcdqmGwvZkDiBkfBgKygB7bS+lrpE3AFMEwDop9PPdHCWfP3bkeFl47cKcq9SuZHDjsBikMbozjR7ZmpfTVrp7e+I4cESSMjVYAtTIDBbJFG5KhrHwvBTu6NEj40jXkL9hcQzLtBhBAA7gl/pm1oXmE5s2bUl0THqIz+jY47Vr5+4QBcAmRktbbEoKmPUszq4XVsg5rXUoA7XmyzDA9vZEWhkpeyfVQRoOcCcqQEn6GYbf/TOuFJyIkZ9Jh/Qd6ao0oiNFyJRm2qVPnVo2b9kSWSDnitSlgDQdZeyb6FUYZDeZdFyArba+5th6P3kQ7bW2lC1ixRrFGE+ZmhQ8MiuKx8HxXP5unTgg9Iyf65Q3e87ctCK37wCD32N077j1znwPQ+O7gFjndtSY2la2duSqhfvOypFDh9MpUYoQUoicSzGw3vQ5g2O9ROux46+/trzcERZ4WKuQ93zLoe0vR48ej/MuxcB3p0PRpMlht4ElsgCYAre1A+S8snxFJR3SXSqd+ToT0QOQszbjxoewsI+IEGcWEeI8n+vnDHYFwGHoySRwzNEd7D8f58TZbGYnOddACdmnByZ0mRs1vBw7qdPmmKwZINk016D7Mn179uxEHptCaEXFbIz7B+o5RmR01pw5qcd58cUX87NmsCog7vPOP2aSw4Sk4xTT4cAKcsm/z/SciY30EtH1/CLPQL06SaSG99e6McBnXJk9a2YMu2e3xpkr0VUdBcw42SfX5A87ai/IODJD9I3O9rPGMUwqzL795XDW9Ey58/ZPZs+cNXqafQJQRH+a4cfOSmoNe8+1OlnNSDrP8ZPHsp5qApEg1pQs0UdYf3NErKVIk2YZF4jQYbVOF3kEG5j/QQ7UBolo0en209q6B44csMROJvOivzdgiH52fZ0POVkXz5sXttpE+S9+8YuRM47h5i1by+ULFgTcOgt0gpdzIjWtpti3l0svuSRMfIZGp6FBnafECXU/q9esLTOnT4vzmdb5HR2JUtXmFuMjL+TTZ7bv3F4HUU6qUUbrmu50IqozZkRW33/v3aRU0bsIl1p7eTKYir6HndRNem7nVtYK0Ez+tm6sda1pBT2sLdF32Oa6RQvT6EI2zNVXXh0HReMG82E4BGwcuWLLkAd0i5bTdAlQrgbInuiE5WykVql1nY4OQ5K7QkhwIpzVpnuZZ2TPYJFEVI8fj86qc6ZqBkLSs0d2Vkeu1ZDAM/tOOqchr2qqmUHEw8r5voE4adbCmgP3ohXIPGeFHCEvOdbeb+3ZQXrS+SYfnIvQtmlUq6U8Z+lcRo4gLAaGBkKMNmlbITLN++qtKfvMk+elAz/64MOyevWaRLfJ+2c+83iICvPf1Dir87viyqvS4YxuJ9dwHUcAbvB91srLGdM0S+q4DA7pqUZXcCIRP5wGpFnTYEpKN5KHA9B0nyVXdIg0P1k1Y8eNKf/sX/yLdCn+2U9/ksjG8RNKCs6k+x4y12B666L845lnXyxf+ernE2l3ZiupeTpn5Nbbb43dqHp9cvSTDCh4hgxm8PDQYPQjWyjLCUmIvIT/es/qvCrbZGzslHo4ukkd4s6de8ott9wYLCdt1vfpEuxsSaPkwNaByZ1l3bvvJK1vyZLFcQDtDzwh+kyO7NVVV12TBmGIOvdExowFYas4lrKnRnV2pq7cXEjPv+qt1aVt58blQwQTCEqOf6v4jFKtxcwmuJ4qXTFiA6WDc5E88d58oaGhTbEZQTM5G3PBI/fzHTt3J6LDO/WdFNp1ixbnJoS1TJe95JL55fOf/3y8Og9NSXsBdwCKYZqUmO9zsBRATZpUoxkMCqMAwHBYFNw1+dDSdV555eX8jjeopzlQbtEZ1u9/73vljTdXpuc2QNF0euEIaeUsNe0LX/hywMLkSROjmBU0cgJ0duBFYxF6klZQygsvvRi25NOf+kwdvDh7diYbyxmUIw08fOYznw7QYhx9jxzTjRs2laV33VkeevihMqy9TrNm9HTm0G1NN7M77lgax41RI0w6yGHMeeBqbQBrjLmfC7c6mLm/1hBHjo7aC4fc2hvaBPxYT1OSMbXWwEFNGstAf9mxc1v56+/+t0TW/vAP/zhsE8aEw/K7l34XwLV06dLaie3YsbLkppvKunVvl988/5tyww3Xx6k7cfpkWgGLoCmWXvv223F00r56z54wIytWrAhrMnXS5HLdwkVhMMkA5wtIWHrXXUlH8+wAe7o3HTpclr2yrKxZvSaNKjAYDz70cA2Jzp0Xlg5DR1GtXrMqB5ky98xkWj/5JTcvybC/eXOlV10Z0O0eMR7J+R0z5kIEjKIPo9Y5MlGBpAhSyqKdrZA3+XbYvY9xaurbUsczcmTYO84Ox+nA/r2Rq44RnVEqHBjamwIKyzhqVBwWhZcGhjLe9tgZSFqC2SA6xsn1Ht9VhrUB+H3l7Lne0pvQNkZqZMA+wwAEWcPJU2sxIAPxgx/+sM740Wpz+vQYXxE3DjTH3mBZ4FXkQPqWsLlzLLJDTvybDD733HM5YxRz00nI91Lohw8dCWvMCRCFAUpMTBY1PXTkaJk4visGmjGuRb+68W1PpKh2vap1TRwd0ZCZs2aWgwd0KKod7jgaogOeb/WqtwIsAAHpaPbD94oO+DfiQM6w57cXzf4AoMBWE8VyLedGOp4iTuc1RfUBj/susJ/WjAwAohhm9Xe+AyjNDJKzZ6JD/FzKi7NJB3CkFi9ZnPPW1NlxCEVFyN61V10TB1G73KYTj+nmh44cTLqVM8gJZezpIaCDkSKXdF5N4x1Vuk/pVqd1/pU5Z6mDGzifrjzOB2cNEKiRtLMhgMpQrZdwX4zM0GCtCwGC6oDSOvzNcwJUos1SYaQqAzyYfO+hV1RRSyV1HhkrHec4jmyHawMV586fL3v31dokQKIClpqeIHWNrvKdZsLYFxEd4BR4RtDNnjGztLUNhRFHjuzaXWuUPJc/5BDgtN/AL+MIMDC4/g7oSS8UpVy9Zk2ZOWduOlRy3Dj9tYPQ5DJl4uQyeH6gNcNpqDWDqremjEqjHD+uTJk0OWD1dHcF8E0dDb3lHDpLq1atyR66H7rk/2fqPoD8vK4rwb8GGo2ccyAAgkQGMwlmMYCUxCCSEiUqUbJHslfSamYcpnam1lNbWzO1ntratS3LnhnZY1s5uCyKOecAgAQzck5Ejg00YgON7q3fef1hp1UqEkR3/7/vhRvOPfdciL/z6k5z5O61/wFcDNtlk9wdvlDwQNQAFczZkkB7v+kXzkjyXTntZ1MlNaS5GVzoLAL52A420OcVlNm+elT2h+rteSLLrEe3RY/tuQA2AuSTncQVBpSeru7YHPZOkB5JagIkZ8/FP0aNUAI7fHjslzOjb3bvgf21utxbDeKXAIx8TlVzau2tPvTPeUedFUxfMLXSECU6gkmVJl+AAefTWYm4wp49mZZOzAVrpAbKtRLsfqpcAesisnCmK+uGEXK681TQaeffWWGb2UDqhO4mH6TyZJ3Qpq3f/HlzQjeSlBsgfrij0sid58h09/ZVSibcyaZHo9Jr1+XssYGVbVJ7Hzyje5tm/OHD00/q3LHFXSjNvf1ZhgHzjUC4T93yqQTHTz75eLnr058tc+fNScygDcFzkxD2nOw8xS1iRp/73P3574uXLA4aDjBWFdJvA2BqaKODB1cghe20lp6ZbwF2Nf2FtbpYh4eiujcqo+lx7NevAraCzoFkyTvjr4kv+H1oZs5pZLIHD4rfO9tZ1RJVXKyZ91dxm3LB5Jx77xoZ+2HDEm9I2PT6AKrQ4tmLAE+HqtBB08pw4ACK2sEkhT7fs0nK02c0uFYyJFCp/B05mmojiofkgZJo39a2MmXSlMQg1n7FyhWp4A0eOjhA2KZNG/IeVMUAyxKzVChV+9IUvyXDRQ2+ty+qOcOHjUic4+4a87Fhw7qsFxCZ7b124cLy5muvR6XM97BRet8VoyV3fI2+2t//9rfLkSPotFUA7Ne/+V0kx+9YdGuACPvK9v38Zz8vL7z0VvmP//GPM8IFaGQPVGSA9t/69h9k5IWZbPbcjDs2EeWMNLj34zdIT1tXsVNzxwCWb772ahJ8CRomlwoq4PTZZ58rL734RvmzP/t32R8MEp/91FNP5pndXfRg4K+841e/+VV55unnyxe+cH/5yle/mvvkHGi1iGLb7t3lW9/6X+K/DSOW4ALOzQji4yiqtrW1pgWCmisg59HHHkuffcvuLUt6PDQkIQ3ura0J0nwJIBhoE7bHjBuXkmWftn5lhRkT7YfLxTMuKhddOCOLBiFxCC++eFYMDMRdFaelb2uqGYJjXGBqSwIxlQibKPC48MJpKV/u2PVJJtbPvHhW+MwO4bKlS/O7b71lUZIkfHGObss2E4kHBpkPytV+uNx26+1VoWjD+gRiviyqIAPCjM7mkgjQGK3XXns1SdxVV18TA+cAE11w8Rh/6JILIoDigFSYOEdolMto89ZtWFf27NtXrrpqId+Rg6pZlCEWqJm9kGD1xPEEqoyGKhnjyrvjBDtcqlH92lrLqtUrgw7Lxj/84INQ5ahMQAKV2wXSEL9aih6Uy+U5cVA5oCDGhyo9wefpGYCKMaDWmoGliMEh49JmPsPceaGayO4FVB5s1mzc/r4JYlzMWbNmlsVvLUn1hOMWyAgOZd4SEgnbXZ+9q8ydNzeGBsIkEHlz8ZsJPjga5U3BLMRfufylF1/oVUWZGEW2ZTL1sePq9OadOyKN7R3vufveICZQOYa7NoW78MtDY4PAcPzQiq9//eE4SfBSnO25s5E+fOPNN6J0cvDA4TgjqObDX/9GGTxkYBwE1BjvlVFOb8vAAUHPOXaBXiRYe7oTRKFx1GpnT75P47kAtqEbWWPfD8GLnGWv0ADDzBBGzvrc2arg0kOhDbLYlgSOwWrU9AR4DEC/vv16aSK1ygqJc347jh4pA/tXVRzT6BnSll66YgUbTuZ5GSEJHoPuvQ+go3SeCWVQECWRZWg1HKtqvvzyS1nPr3z161EieuLxx8vUadODxOrVYROqZG+lUG3ZvDVOHFedcULFYejHj6sUBJ/FLgjw9MQ9+MUHyyOPPFLefffDMn68AajjEiQpaXtGwQgqqR4uvGp3PI2zHR15l2biOwoBx2bORMONV5Fkz+yxfWiCPX9WJRIApQG6pU9shO+x3pJTe+VeCe4YduDIvn27Y2+cJVUKe2muEgOsUVYwAS30+UHqBw1Kz4Sg2p1THdCr8vxzz+X9nU2OY9EdiwK2CNAAF/bBz6LGmDvCvpztIq1d5a3PO9fWqjhVKZSENyCqY/PMvti3KAn17RcqmsCRo5Qk2G/OetDggZH8p94DIDAIkr0yXFYAZz1mzppV3nvv3Th+yZr327UTXdUQ27H583nqbUdHzomvpslcAC+whFoKAjdt3lw2bthcLpgyMQELp2p9tu3YmZ4jZ7pKgnflnOlV+/D993N2OMUKxlW1QCCExIhtg3yiuEyYMjnnl83VM6LS7y6pwrDpqiDQWL8fIg9NdN8lNO5tlJRMhz92PEmDoMlZ8ZnO8vSp01JZteaGyKL9oGlZtyoQMqKcPnkyaKtKgTtu3zToNoP7JHiGZwPB0sPXXfvSnBfv3/Dg/c4ojLUJ5j0bSuvYIOZsiL9zPny/ANqfJW6pBvWKB9mLKh4wKHbafwfCoRWyYwFPQvPpl8qSSkH6cQWpg82uOBsalzvX3dJTxk+ckDU/drSjJjjH6rwXoxOMIxAzOBP9iJJEKe1kEg+gSV/iMlOnlc6TJ8qa1Wti5zyv88kX86nuTiPqcPjwwV6BkFF5N2fLeUdPgn5bK2CCyrjAq5Frd+btg/3wbGyg88JG1IGbx8u+fQeS6AjOvRC7kgpQmB8HEwe4c+ml1YfcT8P2wKwN35DBzuPGxS84O2eL3pnaG+X5rYF4pArHDM85sva19+bdPB+AJOIxXV3x084A38SW2uQH7r8/AaHfg4bjbOo9mDRlQrl90aJy1ZV1qjwbvX37ljJpwsQyecrk7PVHH32Qcwuc4W9XrlqZhIm/N3dFXIVei0ZOLUvwKYmp1ZzaH62SaP9yBvmfgN9VoSy0vUGDcoYkN77f34sLBE7OePWLlfpVq4SdWV/327n9nxVjQ9kdMqy0RQb6aJ4jSb8qW093zqXYSzAMuLRu1iuMo8z0qgNM/Xc23R57duvud/OtaA1+xjOrjAEUULtVQT0TcE0MAZDr7ioBZJ588okyZsz42GttE8Cq+ZcuKG39+8UGbNhIQGd7bOvtt9/W+17H81wADBVwscrSJUuz/+ZKOh/eFZBce/pqb22A9NGjYjP0rJIgX/KmUSi7Mh7DM9S++e4kfAAxIh0zLr4oozS+9MWHyoRJEwOkAav4Mu+KqgxUFBtu27Y55zZ9py0t8RPoisAcn8HG8mWqTj/8678KgAVAZ/utnbgAi8fP//7vfytnTDKPBv7Eo7/LZ4pZ+Xv3TVXS/XCmFR/0iLEr7BXQwp5q43AunO8Fl1xa3v/o/VDWAIwYOnwb1hB6qGKGZOzuuz5XFt356fLuO29XAYP1aNkfJNExA+/woYNpgbniyivKO2+/U370ox+FWdSyZ+vSDAwVgHhIL1WDqQF5SR9Gv3rGzJlBuk51ns7QJEHgLHLKI0aWLZs3lXXr1mdxzMCQif/2X36bDRw1dlz56OOPY4xM1T5ypKO8F1R/biZvKxteMGVyWfzWGxmK5LKiYglqZZuPP/546Fd/9P0/yoWy4aoqlINGjh6VLC5Z4alTQXu9x09+8k8J5m+6+ZYE7gw5lQrovqrT17729Wy26aqXXHpZgkYUMag0KpUqCZTAeqjy/OAHfxGD+bWvPpz5FoIKl9G6vfjSi2XLtq2p/MykQDNwYAza4rfeymZeOHVaEkLIhk1XPaEIIisWaCkLQsUY/pdefqEsX/Fx+igeeOCBXtSqNtX/6Ef/LaX9W2+9PUlig/q71KpS+gMe+tKXU0XZtWtvWbJ4cRIQzyrTNnvHYZSYOIg/+MFfxng/+OCX8hyaBB2aZ59+KuVSv8fBETwLbBjMv/3h32ZP//iP/zTrwagzMtChN15/tdx4w03lyquuTOA1cWKdafTI7/4lv2/RHZ8uN95wY+gNEDKJ7w/+6i/yu7/xzX+VAPr5557JsCfDTe01PXkJLN7mVVdfmQt/+jSHQ0yiI+dMVeytNxfXmUilRCv+vvvuq1O3B/RPMGNt33j9jfL88y+WjqMMIZGH/eWee+6J2ohJ2UeOGGJWmyxTkcG73V97vzhJjbWQIMZ40ni0ipoEOUcNepmqT29DKtCgKrlp5K2KZYxDOOpDBpcJkyfm9wnsPWsGjJ44kYAMah3p0MOHqwpiS+05YCA53iY4lyW1tRq4aFr2gFRsqE8liab2p9E7Gv01sOCsVE1Pkr81/+Fwe+Zp+GxVzqgXnTwVA+1+CzjN8nBHUSk5ZU7MFGt2oankbt2yLTzhWbPm5v0AC5JmCKkEjMGV6HA85g2o/EFtUY/OnOEYuxPMKJsDXATTkhtc3K3btqRBUdO2ZNjv5yRWLF8R5w0dluyTTwVOGN6mwuH3Wyfv5px4XkizfgZBFTt33/33x8k5p5RdvE8qF3v2pJpB1t2Z4FwEciRDnUFnR3UoTZQjhodaetdddyWRwEWWBFau/NCU2N1R59Pazps/L8DDZWiTR9qDzqUhedSoJAQC/L279+Z7zLGCKkKuQoMZPfJ8kvfJJ9uSlKmkmJHj532WMygBQBvweapg1o6UZ2MLIOWUFAVTHJ41FOxZC8ITABaouXNLSpxMtHcQaKsUEQZJ71hvMgH95hS94wcfEIk5njMsubIXzkF3T1feyT7bCz/D8b2xeHE51N6ee+3zb7/9U5lbs/TtpWXjmrVBBxPMDBqY4EWgLnlzHlH2VGqdt7vuuSfnh71uzivVvrzD/v35p4APgo560cw3MVS5ma2iCtPSi/gCCIIgD63nvkr9Hy/r162N+hKa08B+hvXW6o1AJb08h0ji94/vEGzoxbNwApwMRz53Lr1n6XHt06f2uR1uT6VaEg8RR89BO5oytVbcUJ/dkUZ6WHAgkKpSxlMihS4Jjw05fiIsCMldWBe9rAxUE3+WrEh4xo2dUGZcpPrRlvVi19wnVQZnIYOUu3vKJZdeUg4fPVyGDieCMCDBi2S4p6sr9mnKpMnl4W98I/Y1qnAjR5Tde/ekKqKft+mjZY/aWkrETPRl8CPOO8qNhEqAY709r7OmikYkBno7fvzYnG/+GahC7l7A9Nxzz1Q1wnPdveexo1x99TVJktgHz8pf+70AhQhelDrvh52GWttbz61Xd61q79gxse2CPvdXxcB55cuBHP7OniRAHzasDBo2tCaLXV05//7Os7Jffr8zwz+yKSNHYqHUsRGVKlZnArlzqmLeHbjjrPp7INqk8eNT/fd9fCD/inJkJssddyxKMkyQpllnttGzVJuzM5Q+z+c8AOTca/GStVAR499ViiRqftb55KecI/9NZc/7O1sCU79bMujzmuTIuWhEllDDHDJnXzLhZ/27s96oazmHkm+V9FDKW/qUwQOrz60JTp2/I+GKnDQK7IDs2hlzAAAgAElEQVRKIfS51sf3onGJ54BkKlLNnBx/11Q3JQcqgk2Ppb9rEqP6OV1JcCiG+l1PPPZkAJEIQ4yhztpaulHahgyOEp13O3joQPoBJaxiReML/L39FISkUt3ZWd54482MENEMD1hoKv7i2w0b1wVAt+ZXXnVNmTtnft5Vr44g/9HfPRIATSIlPhAvEaBQzRNLkr3v09anvLdsWapNejQBG9R731r8Rjl1+kS5/74HymWXXxG77Sz/zd/8MICk+YyqNdZaXLB1y+ZQ/s1zRBlc9u4758Fxok/OItZLM7tG5enHP/7HsK8wfTZv3Jh3A+LzKQHDZ1xYVq1akViVX/rP/+n/zJ0zwFbs7y6g9D3z9FNZq2988/fKyDGjQlsXN6HM/vSn/5Q9+eKXHqotJ7v3RrSEj/vNP/86MZkkLQD0gAGJFRe/+Xps8te+9rWcObMvr7jiqtqjIxD453/+5/TpWMg0dJPwu+CCBEyqDvMvvbQ268ksDQ2FNrf0SY9O+Lu9M0TMBUFx27JlW4w/1bXnnnsuRtyi68V45dVXswCaiDjwiy6cXn760x+XrVs3RzFk4sTJOQC7d+2M1OIDD3yhTB4/OQYEWqes+OaSN8vsObNDr2kGrjGavv7dn/5R6T9gYPnqV74aY8MRvfP20vLc88+mqnPvPffGCKBTcKoM4XPPPp3yMePlv1kHDsV7KeVxMpBvSFKocVEMO1MWL12S32Ww3rSLZgS5Uk7TdyIAu+ezd0ewwfc4MBApB+tf/5s/iqNPUtnWluz9sSd+V7Zs2xKqmqFyacJNKfZEJswqy3/xiw/FyDeS0vYOB1Nm/t3vfT/yups2bClPPPFYeJQCOu+M0qOUac1VSgxaki3/yZ/+uxx2KJhAaNk7b2e9brr5xhiLjo4j5aabbgml629/+DdZh29+8/eyTlVesKKFGiZNql+3fk0oNNOmXpDM/PjJOu+nGv5xWTulSM8lQfMuej2OHztR5SSHkQWnukXOVWPm6SBzZguhw0EhOcpqZKGQXWXFipXl9ddeTULos2Tweh+UvBk2gZZ3fOaZ58riN5fm4kn23n13afn2t/8wVIEDB/eVcePGRFEEksQBeD/Js4oPJyGgEvTOnHFRqnTNDBaGs3Ew9tO6McbukGfI/BEI49k6ydraEQRQWeg/oKp5NWpskrX0mZw5k+BD9QsCValMFaH1jqkKUiUMIbn20rl3g4YOzSwmF59hSvbXO9S3Chy0lwsvmpFgp2kKbe3bFklyd9MdvGjmRUl+Obu//sFfZP4NgwL93LVzd/oXiCp89jOfTaC1euXaGL6HH/793l6sVUlSITDUbNJz1YoDXXsnKvd7cG+fS5+o+l13/Q3p+yEfuS3DPU+mN88Uel/uB0MG4fduHLV7T0FHQIvahAq7YP4lCX4kPhpg7Vs444ZSLrgkyKeEnm1Lta1PS+YDrVy1KkEgGpqzJQmBUN18042Zpt70pEjunW/7IbD1Hg8++MUALk8//VRAmMwHam1N6dzvYjMY6oaqIojfvUeSNi9Bu9/nXSR0KB5vvPZabJ0p7wItZ+3M2c5y+kxnqr7OVbjtfShzjcvPOlv+HUXV+ujF2L1rT+y0aqHgJdTH7nPl05/9dAQdVAsAVBSTLr/8yiTFnI+gEDWMiElrv7ZU6GoiRa1sfJIrwVutauk/GZbq1+ZN6xPYsOk+i+2SSOml8lkckkDUz6CwAqHajx1LtRDg4T55dusErT+8/0DuGyaBKq/zV5X0OvM7JJtDBw9Jb8yMWTND49NDqVJtzoMEkE1RmVJdkDC6984g0QyVWvfGs/r3GTPrAGLDDnfv3JmE3/gBvHTr6wyiSjaVjIH9B+bP3aUnySSGQVSFihljVYJXAuK8GcjtTGgAxuXnazT7A/QkKv5vSrpzxhZb0zNdtcegNs0Pi4CG/77s3WWpTvJTaRTesjlrxxY7G+wsZBiarbnZ+fIMKpPQVGfijjs+E3+myi9wBk5JNvS9jBk7OtUAdGOBhj7LsePHRtFr5crVaWifNK6qUE4cNz53piYbXaU9PXnt6Vvt3zvgsFJrukrLubO5y3PmzO/tSRieNVABUmVgFzRQ16S6p87Gmj83thjF3f2XHE2ZPDUJ86aNG0ONU2UB4JEFZwtUCPVHWjt31Nr4vRK69KheeWWAwSRWA+rgQVROwbqKqs9/8Itfit9Fm5eksJUZVD52XPZRldbZnjVvbqi9gJEq7DExwIE778+ADKDDunWby403LkwSWefAVepWtSd7Iqnv93pGn+N7qOB2n+0smzatLwvmzy833XxzZrm89NJL5eFvPJTKuJ7myy+7LIwPrkDSXKuURChOJPF3vp1Pz5SxAiNGxO5IzDyfyhOwxnpxFt7Zs+i/YOdzz4YNDZ2ZX9MfJVmUhLrbDQtBwuCdUrU5eaIcaj8csAVbxO9z79hctiv91t3dtWLa2laGDBqShEaw3/S2ACrZmL37ak8fu8ImSQDtkUNW+52OJWG3N/4sKRRfpOp5pPZB+1nPKpCvlaI6Z8wzm+tk7h9105/+9Cdl394DiTP5Ov4GQA/gO9R+qJQ+fG9Xho9/9atfS4JBkIA6p7tPuEdlyXs8++zz5Xe/+20ZPkzPTv8wZ9Djxo4bVVavlrhQAp4Sm0Ph1NqZn2W/2g+0p2dbfzLa1rZtW3ppnINjB/mB7pbu+DG/w7pYV2fYnDTtAguvuTZnF91OzAuUB6h87r77eitP/XPH/uOf/e/xd0BvX7fdfvt5wOG//Je/zJ349rcfzmeJgdgNfgbr5s477iyDBgwsMy6eGSDiBz/4UTlwoL38b3/6nQAOzrJYzrD3qItOm1aVfYcPT0Xs2WefCRX9O9/9Xpkzf27EH9g5PueZZ5/O+i9atCgMg62bq/oloOBv//aH2V+xLfAqCr+bNpRf/uKnpedcd/mTP/nj7CHf7p8t6z5+rsdlM3dCMuIHMn+gt3lbgOCSuxyZmKwBOupA3WlAV3JkJPxZEDU0fM6z4Rkrg3/08fLy8suvJOG4ZuF1yfhMdeZ8GRubq3Kg+gC54aAmjJtQznZ2xhlZPBUARtuk6dtuvy3Ga9Wa1WXEqJFRaUEl4xjxuVFenn3m6TRhmqAKBbe5HKT3lFUKPFFLUMLQZupwygNBtXMBenriPDgTggNNgzNLEo44qctBA3Nx9+7dX3qC6g8pA4cMzrAj/SsSCcbkG197OAhb9PdPnUoy4VkFjgIVqAIU17se6WgvQ4YNTXYsoBWcQP0F/oymr1qKr85WZt9U4AQSDoAvqjGGRQVN6a6XgcGAAqhUcQrPPftsnH6j9FOVsqit7QvlavyEcaEZaLa79bZFKfl+sm1HLjxnKnuPcEW/OkgQnQsKJ3ix1oyJAY/eR5m8/TAp6GFBZtE7BEYccw3cabtX2dr2Q1XC1fcyBoIWCmx+38xZF2fNnC8qYBwt5FQwac9FqtbWEFH8TwaWIllmEAwdVg4eaC8vvfhKKkyQ4A0b1paLLpqZWSL3PXBf+r4YrYpsnc1ZiPE6ezafVXncQ0o/U0d7vyLW0dKSQDpI3PFavmZwm7J+06RqDTOBXV/NqBEJ/lr79U/C62yoAviqqFlHnYMyZ04ZMqiW8hkj7+v3J7mifij4PU8vKGXYiJGpUDgXlNQk89bEGVflRCeIWldnZ84BqqWBnGtWr4ssuHelTAeYs1cQJk4dXcIacqCCI5+pSgeZt2+rV61NQsmRvvLKK1Gtgi6d6+qOTKeKjjMooIPGS0iuu+66GGx2oOkdYNhWrV4dR/q9730/aDyKo3UTKDv3Gn8FiNZBEnjtddcmieEQJCzWXpBSq2oaP6cnUPf9aK2mv3PsAllBVL2Dg0KJ0k9i/Z1ZwM79998XsIUtq1SIEwnK7B06kT9DSAU97vgmVWHJ0tmu3AVJreC+KomNSJD+6qsvl6Md7dkjiJ3BlIJNwS87erazosZEL6B0+jIEi3Pnz0vyyvY4S5wOFR7fK0hQzURf4CT0FhCDSA9ZW1sSZ+8vwFi1ZkV69NgHP2vPVQpRi0+fFFhtPK+wgz5HbELFpto8UtHUdDaUo0fbq9MaOizVtF0792TYINqCHhGODOUVQqmaDuCxFgCv115/OTZv6IiRAdhQXVFprCGagiGVraVP/AGgrUkE7eu69eur4trBg0kaJJE//dkvyne/+70EWHxM5qb1dPfOQxEoDc9+prH8uH6iseepQ/rjulB2hg/PQGCN4VGdNNBXkznFr6N1HgpknO+CWkaFr3//NBg7XxDw0aNHhlbhngjUBKBVGWpwWXTHnQFjgDsffvBh/nvmUNiHM2dS+WQPCZ0I2hYvebOXXVFpcEGie3t4GpEJvHV3GFDCN0kAoOoANQHGvHlzQxtBK3VX0bD4YsGBXjt+t2kUZ28g2RSnao9RBZQGDBkUrKS7p4qJaEgd3H9AbEvf0pJYgV9NFfns2fjAi2fOKoeOVKnyOlqhXznWfihqTKhu9tQsLpQtYhl66NjBSZMnBAQ160WwD9UXZKPKiRXQLPXw+b0ogUArjAXr4ByH/nMIrfJg7qaEvVE7dG8FX2yF6p4AOFSsIUMCOvg9+lhR5ASTEgb7a7/EON4hcv2dp7N3fv++QwcSH9l/68resBN+zp00vNa6QvsxU3wB5txDyLU9UiVt7WOMwbGqphoBjelJ7Aa0tZabb74pYJzEWU8HmzVsuHUZUubMmRXBI+CDs/Tqq6+FRi7ZBXpKfvSo+p2LFt1Z57yRie5B5zLEskq6u9veWYz03rvGPZRyx513BuwSZKumSjLFHOISLB5nVIXazwO13Cs+g33GI2UDVJDEJdZEn1CkqCdOyj1SbVJJIEB00YVoWIcCgkr2UN3nz59bPv74wyo7PW1qAnpiJSjOfCXaHZ8DNCE77M/owZnjNHBQkht22vkHlIiDUNQ8fyNO5J8RH1i9uqz4mAInqmEnUmoZMqTOOVLtifx6V2dUcZ3Jq66+Ij3fwGyJD38JRCLIgxImvli1ak3O5dSpkszpZeE115V333u3rFu/OnP0xBb8ueTUIFf/f/PNN3Jejh89XubMnh1VTgCClg70csAdauell19S5l9yaWzQtQuvzbqp+kgk0IJb++mx3BvwgM2UJMd3bavD5PmmzFccPTp9RPyq2P+9999LvGqODr8BbBR7+D7Veefz5k99Kn/+h3/4h5yJhVdfHbYIG4RRZf31PLsTfJT4tQK/w8roseNScQHesC1+n8T005/+TJhRBMoAfnICnytRxpoAlkraDh00j3N2+fu/+1HkpgEHzh3boMq5Y8f2snb16ijdOkPO2FwjNXZtXpxEp1lwF5CjZlQFXxYyDT7Hj8d5tPSio+Fv9m0Nouz7ZLG+14VgcDyY5uNPduwsH2TK+MDI41kEPTuMsY1RYbjjzkW1gW3I4MxEgCSdOla5ltAeQ4tuuPHmXGSGhBPsVCbsQ1FlXxCRKqfc7zzfnaFv1M0EKr4kEMqcLowAREa4YvlHed80wO3Zk4uqNBfKwN49mT3DsEm4BDQMhXd0gRhCF5hhPn7qdHlrydJk5w1HOLMNRo4sfVv6pPTqGVGCNIA2ykkpOffpk00U9CmPNjQnh0MTMePgcNYG35Y4IPvjILskMSSmRZ8r6X2QwTLc4fmfpS1ulkxN4hwah4cRdVgffezRyA46mH5nMxBUtQDX3CFyIaNWdekVoRahONR5OxorzQoZm/dat3ZdmThhXHq7HOQDh/bl+V0CyIrnYeCqMh8OcEmpEvIL7VDCXr92bYyKwyyghpDrc9ifqfMHU+EwB4OkdKPE4eytW7cmjmLN2tURjcjArqnT81wuk++BBB490lF+88+/yV44I+nBGT4sNMrbbrslyVFtrKzKLZKL6pBqvw2ktERUYEgcnyAFSiRAsQ6eCfIb9aiBg5P8qUBZR3sBacHBHTJieAxjBoVK6tMQXPXlJfZmyzAA7pRSbxq8Dx/JnbFPKo7uEOSZE+Xwg8yOH1927t4ZZKmea0ooB3LvfB8j6E5ysIZiQrkHDRpa9u87mGqK4AyKGrS9/XC5/IrLcsZ+/ouf5g7dffe9ZebM2TU5yMC+yt3WKzV61NhQpQTGzgnREkG6Z6EyI9lyV5XSBQDQGGsrcQYASBIFY86E3jRGG90nKl7HjyVglpwBVNxNZ0xAincuiPU7rF0zhK0OeKzyxs6q52X464A8SRP0tKooMco+293lNDgq92P/fveyf/bD2gggBH2CDcmD86xa69k4HPQ6ATyH67yzNSpFzoQ7yEEz8Jxy/4H9E9D4Wc9IPdL7zLpoVqpR1KzIXr/xxmu5K1OnT815juIWCuTgQQk22LeVK1aVsePGBhmuVYCOVCOdHfePw22avgVL8+YvKJcsWJCks6HQuT+CNYi9NVcxOHz4SFRu2DjPj5IkkRKM+3zrjubjnUk8O6/OuS/CAygMnDxU0UvUvpfOIMXO3uSpUxNs+Tl3CoWIquO0aReUqy+/8rw0qYCokWZWsZQQ208KWpKRn/3i17m/An3nANqfpuShzpdeib694wS2pt+pYStYSxsEcZXwHD12ovTp1zfOGRquSuT+RMEvMtlDY7sF+Z4BmBXp4UMH4zdOHz9Rdu7YnoTLGkqSUimcPDl2ES2wovp87smId/i9zdDghiLFDx08uD+ouSDfmXHvASrOLj9mkLCga8+efb0Bc/8oB2ZOjD7blirNrSKY+TwGFktiKEK1tub31eHPmrwrcNVUiz2jBJbdP37qZDl9FqBiPy+KH92zY0cU8Q710gebniTABMETUryU8CTNkXp3tydPLKNHjqrz1qZMCcBCepltskfedf+BPQExNBA3vSVYHhJddmbX7t3l4CGBIYbCkJwnft4aqkhLcr2DuSON0AFbzFaytwCOGjAdDFBB9ryhQ9XZQpVuaW8Af8YPWFN9KdgEngEI6vuAGuf6tCR5d47YKGCQ8xCZ6c7OKnzUNqCMGjMqCLuhwoMHDknvqD4L9nP8+ImhNrJN+oTYor6tLWXa9Kll1oyLypQpkyKxLag0VNfvfve9d1LNevjrXy/Dh2IsqPiT3F0dYMv9NEBbJavpidGPhx4qzqJOBcCqamZVPEqfqjUz60Xli49h5yVRqbL1zl4BzLJvVRlzbnxcRCtOnoo/5EMlAAahkl7nE/jzCC4c2Je5Oey497VfYo3Zs+bGD0t8AXFYFDdcf118CLo/lV0gGlslyRSn+J3W75Ntn4T9IemqSmFHE58Bb0YOH1G279gRcAoVm9puFeWoKnpEcfQP6qFUwQGgYs4I+tlfVXGfwe4ePkLCnrDO6FCt2Jp9+/bEZyTJP3O6rF+3IUOWd+3a0dsKUgWBJk6YHKbOCy++UNZvWJueLWfaveP/+ra0lh07d8X2ZZ7h+Enlc/fem94aFS17Zv88izXUC+0Oi0n04aQn9VxXhFsA1fZP/OTnAIoSf4mS9bWnkn+9mpKdjz9aHuCZTSS4I7HMMG9D6rduCaDgHd010u1iZ/7HiBEUtF2f7Ewchd1RR05gi+iHcpa2hmImUZU0ST7sJ2qaGJV/dB9VsjEW/Kyf4xv4Un5XVYtvptBMFOm2224tzzz7bBJq/u2jjz9KnAFg4U/37d4TpT00ffb2y1/5emnZuOqlHsiXTMkmMx4uNUpHSvD9+uZSuAzQYOh7Y0CS7ZK89Xf4kmZj9JjzcDDBnU3YvHlreenFl4KQzpo5J3K6L7/yShk2bER6JBzM4SOGZRNdfAdZM79gRCCqX8PBtDH+yXi8u2xZNtM09yhY7d7bO0yLqsqZXBLIlAPpUkhgUoUxY+DYiSyqJlGZ7MEDe7PYgoQMo+qlBIXD3QKZPxGjrfyvLM3IMUQMGhqAxsyrFy6MTKoEDgXDYucLwn/seAIYvRjz5y3obX6rA9ccKpdAg7hgCcIiEYnx6ewdEDd0WIJrSLgkCkIicCCP64C41P5759nTcXyRLOxF6gQnsmIJkYQDHcFBQmlzcBkbToBam/XkjKvowaYYAYaCJOCK5bT3D8dQ+9JXpIoR2eKjHb3zMNrLsRPHy7zZc8rEKZPL8g8/ivOfP39elbg9WgcjQoR27dpTdu7cHgSD8fKuGs7suXWx14IlF4shIgG9dMmSsuzdt4My6R+CyHLYkMeGNyxQQ1P56MOPgtLNnT0/0rVoE5E8798WxyWAsXeMtz4ICINg6fZFd+SCMyZDDcnr01MOHNqfZNUkYM/0/gfvlotnXFydaT8GpVYE3BfnXQJoXQTzkhjfJ8AjiClBlaxDodZv3hRHWitqtacDHUrwyBhLeupQyt1JYirf+8R5GUgBdxr1OlFHO6IKpJ8E4hnJ5vQO9D9PEYh868k6NLeuRx3mqK8BZUbZnlPmLKFhgiRJiSTZ3hHuEIDccMPNoZtIrO2VddWXoo/t7rs/V+66+97yyssvJxlhnPzToNLtW82DmpAeM3eSobrt1juS4FpD6nkSL2sBOQtlqbdJW1IA0HB+OCs2gwGlLnji5PFelLIz6nMCVoGeJMk5jWzzrl05I2yAf1p/lRQBDaSWrZBcCe44z6g4rVmTs4e6KXkSmDGsmf1Ur3bkewWPQfn7949DidLOpk35vZyO3hiBtZ8J4kx9r+dcKDbzFsxLIAlI8LySGXs6auSY2JnVq9dGXASVRMKquqdvAVCiYsA2sZWqARIE85AWXlsHrllTtKnY88GDq5hFS58kiGyz88aBUNPKUElJ+GF9anokTsXBoIayL4JG2YBno1Tle0jVuk8VsYOyb0lAK/kAXKCXmDMmGEB1YQMhud6L7dSn5R2AOmnCP3Swd4DxoNgEd+iCyVNSoWev9IVEPrlHs3SvsteAAUnUBGLvvPNu7KdKloq8O+1ZUBvrqIENCegFiWwQR21NOG3AieD08JH2MnzUyAAtAmM2WXTnWYZRaOrpKWc6z8bmQMA9uzOi2gc8GDtmdGTjVYLqpPg6IJZ9QD3kO7EL3Hs2/uKZF8dmoG74HnY8CXjn2cijkg4mlINaJPjg+8xbk0wAIQYNHFLu/dw9ZfeO3fGd+kspNXpuZ0RwNmUqCfM5eXcJpfvAfwiAVOzZWAk5X4Dq5zMyl2P+vDJ0yPCyes2q3kbos0kUKDRSOyS84Bzx46qk7rR+BTYPMBjqqab3+N4BWRsN6ifJjp89m75LAGDTSwd9z3Pv35feuNtuvS3000o9rsmcPRoyhMR6V+4q/6YqW6snZ2L3fa6Kof6KiFFMm5qgFlLNDgwdNiL3RoIjIA89mxph97nYDr5H0sXfiosEY+PGTch9imR7d3fOuXtxySUEhPrFZqgyedeoBTrPBw4m1tEwz67qAx06eGia2CU17rE7Xe1PnVHEp6aKNWxomTt3ToYff/D+srJ3767yqVvQhxcmgXHv+Pimn0E85o6z4YJd98nQ0T17dpWbb7ol8ZD3MkiSsi5aXwXm6jBjCVoa9fu2pndtxJBhpQ85a/PgTndWeWH2i7xz3wqyEozx/FWyu085euzY+REXjUCHd2xm3rBJfk/T11MFL7rSZ+ceWnPqmH6fc+OdUGq7us/lvEThtK3tfH+OJE1jvCoCGfpq39mpWOe8Fxvd1toWCt0nO3aVmXPmBORtqo9hMr39duJTNorfu/ji2alei2uqRL0qxv7Q/A63HyhDhg5Kr7oGe1+q9OyBtfceq9esKa++8krov2bhXHvd9aEHii0BciqZlFHZXOfGQGj2VixBzhpAw/4NGDCofOELD+T8ozkDPgKCtrTkWSg7ih3IjPMbgEv7nmrg9Bn5OaAUe6Fayld98OH7qSqKtevIgn2Jrdh6yWhEXlpqby+bAOB0vyRIbHwVgCipuLOft92+KDaZqmEViBIHVXEWcbykiiqbSrUzrm+cL2d/xR91AG5LxquIyZ197Q7Lli0rV191VZxsY58k15IjCdTCaxeW7USpeinskm5xiuf0fe6088MWVLZCW2lZu/y5HpespaU1EsmcG+RSUKZUDXlXZguqMXhomsj8sIC7xvJKVudyob28Xy6oV/7jEEnOPvnE48n+5s5dECO5et2GOPq77747jnLCxHHh4hvywxBziAwZByPwhLToh2lUjdLr0KclzbkcKiPLWXhZqBqjZYHQ1lyENGP1SoriIXtHhwzX+dN33pkD5GeUwzlim9bQTFxapTR0LL8f7QXNC0/RBYDqTbvwwlAflFA5TlWgtevWZnNRYRhiQeOOT3bGYDKWOP0OZRTvDh8KPUfQaZJv1Tg/nrV97933Y+AN8pSQ2SvJCgTF3xssVqcBd6RkSpLUZjusEJnKQ22PKhgVNEYaymP9kyVv2Vx+8+tfxZA0cn+eUdlZCVlVbtXK5RGZUFlBM0KJ4nxqT8fWVJAuunhm0EaVko+Xf1yef+75BHV3feYz55OyzPc4fCgH3v5+/gsPJni0f5AMDpMMqoAxU+OPHM16oeN4R5ed0hUDKOO3/5F37cGJp1RUMmCLcogZO336tPVW2EZlrVtaukt3T61quFxm1xDHYNT0NEBxzWQhiQvhcO6PHD1cJk6aUIYOGVTP2YG95cJpF55XY0pygrrZ+xzey9pLGAQ8jFhr35bMu3H5Ki2upxxsb68zJEgbR9WmJw7YV0OzYrz9HzWFgfF+9Xe0hhqVwLmtNefb8wu+UEyjwtTRURUAB/dWXai5Fcot52oPR++QShx8srkZ9tfSJ7znhkZoP3HjNU2au+I+Cbg8B+4/RMqzMlA///nPyqc//dncP7xk+7bwmoXpv3DHqc9IrGZcWIU53nvv/TJqxJgyctSY3iG0NWEcOnxIOXMWTc/sjo6Ihfg9H3z4QcQLoLDWG3Diz35XnOQItLDT0eG3pgsWzMtaQQxRHeytd3X+GEjoOgGCWbPnhKJAXtgzV2nozgAeEhVKNd7ZmkGPoJCSO+9e6U2d5TOf/kxmyUhYVKgFVO4ZZK4pq6uuSSD690IAACAASURBVJYEC4YKU4e59LLLSvsRQ/nGZ1AsWxVa6JDhvUo521NFR70Q3OgLjH09W5XABON+zjNxXJyHBnWBvvOgV4Ld1IfAzkjIPDNxC/fXobpwxrTQVIOW79pZE8wRo8rOHbtzDiQRxCGS9B1DwaqT1wUl+O0QP2uhB8b9JtdLaUujOiqXCizBELTZVA0GD46z1Sv1xuuvx6YLnuoQxNb8nWR2545P4szc1fQcRBpbMNoWx81+NfLrb7/zTnwTlN5aphJ79Ejo087w6c6zpbVP6e1Jq/eIvZe4OTf8gXMhSJx64bS8h8RMkihRlyid0WfXaS3roETV0UYS3rnTVzph3LgAf+1H2/OM3ldCUuXdjyV5VrGRiHvX62+o0tlo1JlPM2JEqjeCf3Zl9pyZ5+mN1ikznM6ezXunB2/AwPLlL3+lHDpAwv1wr/Lgkewx+4AyqsKbvqHunvLGm6+fp8d5doGeYEkg4iv/Pm5cQA22DmVnyJBB8c0CR6ht+iv4l9OnI3Mt4K0N42dSWWkmnzuTEHxJr+cw18NZ5F8FZfqwJLrOifPq3Ng71XGVHess4BFwOfuoSRLQqqrlTA6PX0a5F1S5h86tJFjAKonBwJCYeU6UIHeSYA6AU5BnD2vf1JAkn0ADn+VuQYLdc0nCyBGjU1kQU7Df1t77zp6tZ6WUTVt2lLbWUgaaHXOuJ8wCd0dF3+/yZ99nv9w5wTNwF4tCjLBmDeru8VSlho0YGgB4wYL5kdemtIqOA6125q1BBX27U4FAkaeK+tm77koVXtIBmNX3CCAwsZ7tUxUSuFP427H9k9g3aHzURc+658dqpbi1XyTb+Sb+N6IIZKF7AcVQtfv0TXwHVK0qf2dTBW2YLOKNzNPpS720KoRKvIEWzk8jeKDtgS3nx9g1vs5Z9Gz8EdtjHg96fCTAT3dmD/3OpiK7fevmzHMEDroblEirDP3AOmzyyNFy6PCRcuZcd5k9d26qzmJVCRxaExEqDfoEA+wPkSjBOH+gUl6ZK8MiTESwCFi38Nprc7ZUx453oP0NDuOk+1xPAFkiBAZXAlVV4eoMwVq5FDt5fsC6GFJcaFCnYNw+6Ql0L8UfkiEgN/efgehDhwYIsAez58yK+iO75b6KCdhkPuqiGTNzxvlt/lP1B50TlVgyCITh69lpd4d4Ch9HqU9czG+xw/YeSC7ukvRaO/Eaeyxu9H7Gq/hSbRcj8wPEXhoQDCMBU4ONcgdUhL2HaiC6M3vOzopvALP8HyluMap3AQ4lWWltzfwyMYEYwx3A9GJPgdRirYgt6X/uZVvxI+6Vu9yyftULPRZh9669mUgOQRS8hCt+9nTpPHMqD1BL3xpb+1dpvLMGi9VBW8mYeihL1QZtD97e3hEHIlt8+qkn4xQvu+yqGLUPPlqel/WwLrFmZyjGypXLc/BvvPGmGCqXw4tA6RlORoks6KxZFwcZW7FyeTl+ok5v9Q64bBAYB/SD95eX62+4NpxxRsxhVN7S7CU40r+zecuWoFACZ84BkgXtwOnTeAdllHTJdH/3u0fiSDleWfrRI+3l7XeWxqBdf8NNZer06WXzpo1Bm2zKU08/mTUz20eTviSEMo0mLkb6+9//N+cpFdAXwSEUjTyun+PU8F5/+y+PlcsvX1D+5E/+NBspw9aLICkTYCiHKrWiCODAMm7Kojj4xBqsmQZnDdCvvvJy9u7bf/CHqe5wngLBf/rH/xGaEzU6gUnQC0Of+rVFZlEC+pWvfDXN2Q7+hInj07vz5JNPZl8YWc2tnDPDzng8/vgTOYCff+CBoL+MGGfP4bz66qspt37hCw+mfM6pmhnEQEpyXIZc6J6esmrliuyZxkiVDVWWBG+DGLspCUKc1UaVCdJ16HB7WfLWkvLRR8tjFMxwiLTiIPK1nblA4XAf17hYE0TzXk6dPJ1z5xluvf3W3mDuUBkzblSmjHNK6JID2khPd51XgeGUIab2DVrU9BE5o5kzMHRIGTJoUAIltB3BAdGA0EqC9OL7oyS2BsUQaPu79AiNGhWDA6GmkAYNdM/Q2KDHo0dWwQOoIWtB3jVUhNMVeRfcClAk5eOUvktLOdGb9KrQCNp6lPKPH89zqIAJxATKPt9wUPSDRbffGeTa3nFKKqKmVrsb0FlGHI0HQELsgpOSaEumJZPusrP5ysuvxEkKaLrOmlg/IVSGY8eraAXn3n9gWzVW27YlIeYAUPZUlryjkj0bBTGHlHkP4IPZHFBqQTOb1ajzcJ6SCudZQAjtRQ0TzDpTkHTJGIR0opL+oMF1SOHxY6k4+Tv3DvKvibJpuG0oMPjF5MudWcEXZFTlJGjzgP5By3wO5+yevvbaaxkYKhFQkVDah+yqTnHmAhf3ol+/AXEeJInTJzm8BqXQV1UiZ6UBOUIZjqx0lXUWGDTBGZuKnlf52Oiap8slly5Ib4X7pBJmnTk9dAeBoqHDw4abTD0q6HRQ57NnAgpp6nUmJXQN4iaAaUQJnBuJKIcdJSViJfv3Z1+uWXhtgmnnmzx8BE1699M+ej9704ijCD7Zo1SSe3sa0R80V7M9ngNi2qdvv4rIzqxUnWZwoQr1kaMdZdJEtKgDyXIEdO5aFA379u3t6ToZxHnwsCEJcJ01fmPbNgPvri7jRo9OEuJuSKSh9qlWDOifYEiCa5aYYEt/goDC7wsY2Gu37f21112Xcy0QgdKTxGY3OXP/9OySEM92wZRJqURFAfTEiaxVs7cCAe9L7WlvL+glYLPvzm+krUePyVw76+QuBFREhTNP7NChgAZ8iPMqyavSuKSOydfq3xyePbvuumsTaFkXZ54t8U729JNPKhossGFnJN7WTUBqnceNHZ+K47BhQ9Ln974kv50U++6ci1Dc0894rlx+xVWhy/lZ5wOFyTM6T0AC7yARJ1QAoUapkSyxAe7XFVdenZ49PX4qFiogGBfOmcqq57vuuhtzLzUu20dUHNUkggZBsdvbE4AREvElie3X2j/3Mza+L/rejCDrKiYoZlu27igjholnvCtq6Yk02A8eNCSJhxMAxPFe6avs7qqy1mPHZC0N+YQw+W/X33hd7OiQwQMDsLmXdRSB1gDzvlp7+4xPJ6n6u7/776Wl9I1gk54uzAvrrCrGT1pf8diYMSPD1ugXWeNaZQxlj5pcH76NHwbaDS6jR4yslaaTJ7PnrURbetXc7AE7qlev9gpqVejK/L+mn5tPVbkjxdzQRn02W1elqCUxx1LRA3zUPplaLWNbGuAyYG/fPokDPJczqsrQgDaC7wP79paTx46X6TMuzP5InPkylQzrywZ197SUtgGDSktfIP6ASIyrSojF2C/vpM8OG+f73/9+ADlJOnBGUE25jz/oUYUbNiS+L0qK2DYHjyTOfeedZYkp+B++2D2TSDe9RKhszWiMMePG5lxLgsySklRJhswBPHXiVMSsAmi2AkW74v9Uxtlgd1wC9KWHHgptdcvWLeVXv/xFkkPgOaBcwWLJ4iWJE9HDKcvqxQOUv/DC8/FT6Jb+7BnXrlsdQauvff3hctmll0WpTMXKeVXx4mv5DzG2Mwo0//Wvfplq0G23LgodFHuAQI2iB0U3SQZ/wYYQHFizcmUSKb1SzgS1y7feeitFAb2lqSQOV0FeXR757aOhzF999VWxp86V9QCGswXyA3fX83gve9H0qKtKS6KIdogN+WGgSsvG1S/1qIY88cSTZfLkC8qtt92eDchk6u5zpbWfAXL8g2FhpxNk1D4VWf2pJDsuoCSIo20m5B4/XlVgtm/7JEoKIkQN+Hv27itPPvNsHcTV2wdx/Q3Xl6MdRyL3LDgSvAtoqC8peRqayQAtuuOO8plPfzaVD+j/k08+lpK9QCtStsNHxZk/9tjvypLF75T77/9c9LQZPRdL0iXAstAZRNdW5QodWAg3ZTaXS7LHQHI6NlHJ/4c//EEu5Ne/9nDQYIGXSgPDde/n7i+z583NJWsGOf72kd/GSBn0CTmkFqFRyyVyUPWECFY4JU7V78NjRCFAx2PQN23cXFatXFfuvPP2oAySH0GuqooDz8EuXHhdAloOyO/xd4If82RUCKAHaexftSq9Exzg177+9RiLIGZDhuTCXzBlapq6GUbVKIec+MP6SO/uSfOqA+MZZ8+emYDN72OUbrnl1jJmzLg0n0MqPAulPYZD3wIH0NCcXnrphThvEof22Ls67E0DvUtVp8J3hJogyeWoKG9IKs294bipsKm+SEog4cryHAy01oHdt2dfefHFlxJcO5uMPWcrqUXj0zdCqhBtScB7/NjJJIQu3Lx5aAOfDX3g7NnO0refxsHhQSLJlEOEBBlQYUbNWeHQOIdwssOjJ79bG+5GQLINMM08pRNBk4aNrPQVhqxWR83G4BirYEFFzvrURKcXMTV1nJPpOKIR9mQZOnhwGTO6Sn5WVPVs6TegzrEIRWvo0DgSfweNR23x87v27M79ViLnyFB+Thw3jNTQwJG98woqDVSwzTC2thocNyzBkucjC42jzsjcf/8DCUwhNs4XpRPfA7X3PhqhOXtn65mnnokTse6GnJKKhfqgXvk5jmToiGGZdux3EI7wuZwax+2+szOCPwmxxlkO7VM33xLHJOFi3CTqzpygePasWQmKnEtf1193fSqR+r9CXxo6rPQ1ayRzM/pF4cX+qt66S41imf1jPFV70XrZPwEReyBZkRilKsXJjh6dAM/vh545l4K4LVs3JUCM7HCpSj3sESTLl30KNaSzswweMjx3U7NsUOpRI4ICCwxRa5wfFWRoGgCiUeRjnwlPSEw3rF+f5yRp7O+BOQI3wh6agDdv3RDbjprpLKKx2idUQ9U2ARswxOayAdZSct70MTk/tXlaU253nLO18N441kAM79iom3GU3kUyo0ojQBbEQDf9nQCYpDbHGrGJ06dz/u0LKhbHKcnxOVBIe+aMEYVBe/C7/O4oaQ0cWCefG4o6UICzL3sDNGjWTs+NhCRiH0ePlGMnKTgNDP04ym+H2aEF5dIFC8qJY8fS6yQRaSrlzqUAQ1XAkD//HV0MVbT22FUJ3WaAJVqMhPLtpW+n6kMy1l1o+pc48maG3PHjHUGda+9MFQRyTuynAB3dg300PE8gIImXdLChodTqS500JTQr1Tr3yPNb28xBM8iYUEWoQYL52vfJN6NQ6/1E9TMMFABkHww/RL9RdRFYEswQMPl71RpJkzPJFkC9+WYByabNG6PkyGboLQECpe+IbHiviqaEY86ceQn03BXUbkCDOxc5/Pb2JAbWQjCDiitp1h/mzi6Yf2ma2zes3xCfPX7c2DrPZPv2nMGq9ji0dwQAUZjW3O+oV/bRKzMhNpusvfNg39g11M30M+mp6joXgMIX1dDWVrLTLQGJ2RgoP7ANmCMArjOSVO77JXHzmeKpWvnqzn1376ZPn5q+0qnTLihPP/1EAtuF1y0Mg4FviYx2d+0tcR5UVY60Hw1Kb37QxAmTypq1q3IGvIdkqfb6tAagRQeWrB7Ya6TBmcRJfoc4QwwHwEFHRu0ypNTPNmqiZ7rOpafOfjvn9kO1T9Lh/rJ5VWGvxoliLf9UMUp/y5l6XyoYWefYAHWwB9jS0ID37M1910TeyAUnvgyoOTgJXp1/5sZVGnBb39bYl67OzvMKmmKEzlSTWiPFrxIpUevq7lNOn6F62i8UMQAuHwCM5a8BceyPpED845ypiAMYCKLceMMNZegwvvRYetWcCe97pL0j/uzNN96Kz/F8KuhsMtDPfhw7djR2y7q5p6PGjO4VtDh2ntoXkahp03sFcg7Gl1lX++7zL73k0sREigHOA0pr04dSpadPpHeuUVolqsIGON9Et8zGAxb7J7o0m4XS6ixs244F835m4lgDQOU111wbf/viC8+noqbxXywBELe/P/rv/y32+I5Fd+bu8WkAJxVBMbNqH3vlnSnZvffOsgiRsHliWTHeyy+9mBj8hutvTFEBJRDj6he/+FW5+VM3ZXBqKImpoHaWF198IcAJ5pF3kMQB9xUKxFD33PO5jDBZv2F9qNTpLzx+PMp4LRtWvdhjIFICUyoac+fncnOWstjSYmr5vmTvgiSZPcdhQ1NyklXvP1COdVA+GBkE1wcMH66MPLRsWL8xHHPIoKB846bN5bePPhoHxdG7UKPHaiw3HO94ZImnTJkaJRYb7cL/9Cc/zkEhe8fZVrWG/VHN8hzzF1wSRyGw9gyoHhadmlHVi6/NdHiQ48ZDbMnwGVx1LKVDl8+Bd5kYRojb+x+8l0P2pS99OUbP5qf5dNrUPJcvv7ORb0YLkmRomvO7VCEcdp9jsBLUgzGq/Fac+q05nJA5ZXsGxLRmqLTfO/3CaUHvq7EcFUlJARzDD8WDLNbkoTPBnfdGMdi4YV0CQA7gkUd+m32UMXsXjsiT+zw0Bn0OEg79PvqvlP8El8uXrwwFiLSu5zvSXqfoWleNx7fc+qkYbgbU+3kn7wv51azuDCx79904OsiK5jMH2TOFi9y3T5k4fmL5+S9+FoUPB9H6CF44pZdfeTnUhfvue6C8/MpLGRh7/32fz1rQr1fqVz5Fh1CZ898lj5xUTRw7YsQ/eP/DoAB1mGJLLh/KFWfDUM+ff2kScyphCYhOn0kQQhTCWqJizJgxPcn+2HGjk4gwXGkulYCcPJFk1V5kRgLJ7f2ED0qCSlUf51wiNGSgyc317qSvaTietkpO7eNx/jkC1amm1yEOpLdC49/tUZ3l0BVE1TkeiJpz+nRQFmfBvAsO2jlmVDkP3+tzopx0rjsBuHdp7nJbhmuSxO6T/4bqhUNdkbW2GBkUPHst6JXkuleQLcm7IFJTuOBHoAbVkogzihwqLX4cdn83dcr0UCwgeJKbyZMuiCKb84aGwpjXmR31vQSLgnSBgQoCgYxQpMaMSc8cVbiAE1OnpeQe2mBrddiyI0kUuUrfA+EShECVGEbKV95NkCKh5MQ4c2BP7QPalgq29w2ie7oOrUsTuSAolKDuBJ4+B0gDnRO8oABA4pqp7RBQAU4nbvKYMZkdxqE2MrMCdAbd5/oSyEk83bvBgwmnDEvVD+1AIAA9FCCGaz9+XFSQBOA5F4MHlxuuvz5CBRFH2LUr6+fOoo1K/AVUn//858M7V1X3d+xJZvN0HCuDBg6NCMOK5atyNthW7yQB2LV7Z3l76dIkoapCAj9opHtmjSsVuioQqnD6uUj3HjiQQNp9EMQKgOyj/wOX3F2BPfTdWqPgNkPunFnBsT2X2Lr/+OzOuEA7M4IWLMi+ALRUIpxlgalA0v5xuvpTJDAcbZULHnueFrP/4P7S3nEkv4+fEWzYAyyBCWPHZU6VQJ3/EZRX37c/6kv81XNPP5P3HDt+XO4Y+9gMrE1lcvLk2F73XMKh10YikeR4yNAEBiosgMbQQzZvTHO3vgxBtGTSeTPTzDlBLzGY23iCphdL75m150fYg5mz58T/ffThBzmvghTgk3EBACKUdHvuXEfo4Fx3bw9qFY6h/KTiAFiUCApu2SufbQ8PHjgUO6Za6Z34NPecrTOH79qF18U+a8Dmp0xa7z6nV61/9t9dqNXEIzk3wFbAE18tiObD0b8lKStXrY4PHDigXxDx0Of27MnzON8oW/Yr8ryHD8fn+Ax3BBjBVqMoAezMjhFDeB5IuXPkbHgGlFg0On9PkbOlTx0eqyrhvmbu2KmTARGIqQjW0iczaHBsvvXGYFFxmTRhfO5rVBBRU0cOz7nQvwIk7SndaZq++aabIhfNv/z4x/+j3HPPveWyKy4ra9asTPxQFdt6sq+kiPXrffzh8thGwFuQa7Nemh7fDCwdkQSUT8XKuPGmm0r7wcP5M4ouUBJQYw0lv2IXAf+2zfqQKdqhPY5I/zEBEGdHNVxvnxBITxQjyxeMGS/5qYNHVaMl0CrF6Xs+RzzjdHwq+y5Zc1YkmNTW2GstDnwgYKpJsFTtznZ3ZV+tsf1uFFDdl7GjR+eZjLawP6hU7oHKqzYDdwRVLCqr+w5FfhxDwegDfZSSUcqUAvb05Q7VGzU3SXbHCYI152JXncF77703iY79qYNtR5bVq9aUox3HyqOPPlq2bNpSB6hfOCNrQrBIdQrAsHbt6tC+qedldAbZ7H17A+gAEQXs8+YtSJx04sSpxDSSffvC9t50001JVvhwapds3YGD+xOnAO3YIusMxHKvJfzEPJxTcRB7p83gG9/4Zu46eyiuYI/9//MPfj4+WdzLh0icsJAIMvA/ZKT5GsApSqV/B3iI7dwl59NnufviKcmS9xIIYUDprfngvffy9+ji2iBmz5od/7d8+UdJ9vich7/xzQCwmFJNv5zERsIaSvCRI4mn3Ce2jXqi/U7PUFu/VIz8GRvFFwEcFTN9ei3rV77Qc/bMudJ+5GgoNRYML45EqLkiMv5Vq1eEsiDoZcCiaHOKRv+sOAsqPfpPckiGDQs149JLrwy1aNWKVdnQCRMmZXCPCsGjjz/Zmyz1xNCNHTs6hryi5ugyG0LZcMBQAh5//NGgS5AbZW9OF+qe5qw+feIUZKRm2Cy89rocUDxnl9kGCwo8K+4g4y2gEWw+/fSTVWp0zNhQTiRV0HA0qhdeeC4O79/82z+Og5Upc3JvLX4rdLZLL7s8DgmdBGry4UcfZpbI5VdcmaqTHhcBEAfhEpLTveH6WnKDcP/wh39VrrvuhnLzzTcniPTZH338QXn0scdykD73uXvCr2SEBQd/89c/zOGk0OT/Eh4VG2stEVD9UAmjVsU5GbT4y1/+IsbOMEOGLDNIBqLD7Ch//uf/OYfnz/7s/0hjsACB8fF3S5e+W7Zs2VG++pUvZt01ZKOcvbX4zdDr/D7OqTH6HIhBkNb9T/7438c4as5lnHFmf/LTfyrLli3NrBQldk4JRdAaeA/JpOd0EXA/USecByjGiy+9EMrhN7/5rfA4oTEdx46kP0dwrerSqBjVwWgjoovvi8AGip9kh9EUEDqTLlZXV3fWUX/Gc88+V44fP5lLi0py4uSxoBmof7fdfmtm8oweg/4IxdFwVye1J/BFMzMolOw4HvPZs+cH9Uk2BM4Z7Nm39Tz9hjMcgBqFCkP8YsCAXqpVyVnj9DmZ8JJ7p09X6mjfBA0+m/MQZEpSPNPZnu5KRxkzNpe+quUcO6+UU+XfD+d3Swr8BdRT4uSdoVQicQbEvg4fOjx2QJmfM/fvzjMam4Te3brxxptzXtyVK6+4sty+6PYgjNRRBNcSbuflwAE9aC8GZfnud74fRybxeeSR32Vf7AEkFHXM2kyaMjmCB5y3IOqyyy4NCEL0QDKlAijJ9H4dR6G80OueJGfut7sk2OFkfC+kyJ1/a/HinC17K2kT8ANQ3HnvDJkV+JpfgcaRxvkhqlibKm2qlASH9t1nQ0FvvfXW2CyJPglYyJZkl3Fu5l2pVJ0525X1Q0NxVi679NIkUmZ+CHhqX1ffBGQABwGH3+u+qsB4H/eLs1PR5jj9jL4d/H1oNzSMrXEOKwWk5DlDH2sShzTmbyoXzpieZ6fitG792tLefijnn+iKas2c2fP56l4lvoGhFvtSiUJT4IQFKr4kAhBCdxdNQZCht0HS5U4KytB9JMmcNDsuaG96KQVH9kkCE+rJiRNR10JlkADZF2ujV9N7sNnOjfM7d86c3BUOvmlE9c55715FS89gXd13lJLFSxYHCZTY1x7OGqy1kH+PGiW6ZJViFgBIjHu6qBN9lKr6pIkTgmJyqB8v/yh+yp1845VXg1ZSKXOOnSlBrbso6JcIN/OFnCV3x7u5rwI3KmZ6HFU8BGv8gYBf0iWZdGadaTYe08G6kkL2Dqol1kGQYV0kewLKcz09ORdRypw0OSIc+nXQu/VWClBU4iVc7JW95H/YCnfqoS89lET4tddeCUcfWu1zUF/QHFFOG8W8JulQsZPsS3T5UJVB91Q/1779GBU16VQhF/DYHwprpzvPhLbJ9vMpqhL8v/MruVu7bmOe97JL5vT28QwMRRzIwJeRWleRlxz6fEkmO5lBxxE1GFKuvua6BPqAMUN36zydOrDXGRFISVIJabBXxlkAKTRWR6Wsqw7QZI+cUwi1ANnvdI4DLLW0nO+rZFui7NfTHclt/6x27Vwv9XBQKEh8zd133xXfuHnzhjpfZcyo8uprr2S2mWDYO7z08kvpBcEIOdrekco2QA/DQV/ipZdflj1i5z2HcwdcESCjpesDco75W/YJqKaKy6Y0g9c3b9yQnxXMqwi0tukbaU/FWnwn7qniDx9mrIY7OnjokNgEZ973VOpvR+j3/K4qqoqrCmSocidPlWFD9NtOyp12z1D9ct/7tCQmOrB/XxgK7Gyqj9Q3j9UB6ihlwwhKjBpdlr3zTqiWkyZMLGN745Km0uysEhpYtXp9OX7yVHpDUU71wnR19fT2WZ6J4hx7IKa65JL55diJjpxrIIPEQwwAqPLs3p1gCBo3FgWATtI0bMiw9AqNGD4ySanYZ/36NbHTAFSslIi9UExs7RuWD/BAhdp+WBt3/Dvf+W5ZunRJ7iDw291WJXH2ATiSnMWL36ig86duzZ1n93/161/m7F955dVl2tQ6fsGZRG/07//qX307PoTv/uijj+K3xc7/71/+ZfZbwgJoMv5AXKbntva5bkzyY42vulKv+OS0MbiX4m7MJnPYSNkD2dwRcYJEBo3t1ltuKxvWrQ8zS5+4yhLwXaVIkvLb3/5LYmq0ZrGctTAPTVzr89gAYIBzp2jizpNKB6Kmr6mVH68KkT5XrO/3SxrFfk899URp2bzmtR7BlsCvo+N4DLnFkLWPGV2lDJWCxowdFWTOS6hGONAuucO3eeOm/CwqkVKfUtLVV18XlCeo+tKlqejMnTu/bNqypbz8yquhzRA78FK3MyboNR1Qnc409au0fO3rXwvKgofnpX71y58n8SI1LcsV0AhgXnj+uWTAJj0bYBRu9fZtOWArln8cpEHwnjojUAAAIABJREFUgjon66ZlLjjCE3SwZMsUxRgwl/nQwQOhjAg07rv/gSB5HDWE74UXn4/m9+RJU7LAeOWM1iuvvpLNuevuu1P+TG/MgQNJmmS3SvKoYPv3H8ifH3vskfJ7v/etSLhqCuPo6NWvWrMyPHUJG2enMuXd//7v/75Mmjg5VDhOz+F2SZ566smycsXyVD8YQ1WXaxZenc8QSDHeElAG3L45SIz63/7Xv42DNOzQQeLUXGAGqFI2DpcrLiebeSKzhtDUdu7aHgTplk/d0isduO288fecvr704JfLxk2bsuaXXX5ZmiJ//vOfZj1vueWWDOi015ASNChOSHMf5JwzbpRDRveq5thvRvKqqxaWn/7kJ+XZZ15MRemrX32o9GltiWwkIxUOd5RWBFd19hO0RvDsbGh89rsENIwR6UjB+5DBmuh2JuBHN0EZUnImFUkbH+eVoZs7b3YaHIcPGxoESDBXlXrIuVbpV8YZFTAo6bFjcTbuB+eFDuAcMdgoXaczq+NAAh+JhHfwxdhUmV/TzUflLLqfKCuSbdUcv9vPeeYJ48bGQJ8515WhmZJ2gbTPafjHjIC9ZbjJOptZwvBNmDQxSJpExzOgLHH6nnvKZFKeR5NYuccCJ3ej6SVwzyFknBIkyZkgS/3b3/42dB1JrqDPZ7sHH3+8Int76y23V0WmzVuSpEfKdD/JYQnAkFSVp6sOjRsfuqVAwdpI1KBpKgTW2NqRSWYvVE4FyRpv3RVBJHSKQ0TfkhQIoLNmfVoSbHOQPsNZQVGQhFw4fXoCBw2sJCsF/VBa6+neNHOnOBxO3Xm7997PhRP/V3/1l0GwmmqTtQ7yS5L5kx1ZEwhY6AerVpe5c+pwY8CNgM86S5Ktr3VWwan0kaoKl/3r05JnASRIDKGs3h09yDtkan2v8hnbp2qB6IEO69mcVfRF0+lRDydMnBAaKnTZu1oXe8R+9nTX3pXp0y8qa9es7qXydAV1rfSVcXk+++t8SyyAF35GYGK9Qu/CkSdLG3n82sPCGUoeosSzZHGqghkvMHRYAguN9BI690gwKWCYP/+S+Ap2XdDQUvoETb3xxuvDK4fe++KQ7TMk3z219+gwjRIPJw3Fr4qGe0KrgmzzJWfMgdi5M/8u6PMzuOuhBHZ1lR3bd2Wv5syeGbsKOHLn2HpVwxUffZxgWkAwasyYrAufUlW9VEHm5z2h8ip2zio0VmAqofWz1pFQCkCGtCwbJamaMnlylQ0nMtLSkmBc0CApnnnxzF7VvgrCOCPOARXDM2fPpRKqMiZgQm+RFPIFzb5JxpwNvzOBbd8a3AAV2GwIsHUwnFLVTRKbBAT9vC/gbnv6qCSIAXwkwD09oTuFzk5FteNo7tjIkcNit6wv0M+5dPYkbO6jmSMC4+zL2Kqchm/vbM6aOTNUZfGJ5xMUWwPfY52Bl1u3bg/i2wylFEg7c/7e+RkwcHBv4/2x9JH4Ylsl8r5PYOjc8fcSnQT1ne5kFQeqvSwd2TsgFpaLdV28eHHsHFvpXkh0nV19jJUqRs2vtezdszufZ+aHirizJ2misPfgg1/I+7X0VdHdmfvprKfy1q9fqloCSz5Ncjeg/6Ak78uXrwhQgdaKCUIS3TmQ9FW5cJS343WkRf8BZevmLXU+0sDKIGj+3d65f50n6ztWvzOszk0sJe/hPKZH+0zt0eaj+NQTZgTu2Z2kXrKuH1ZFjD2ZpBUCzTbjPJbn/VWa9Oi4p6r2/Cl5Yt8DmLa2bP2wEcMCkPBl7q77oo/R2fng3fcCOAdMLEAZ83765oxXX1Zn2Z3t7imvvvp6efudZWldYBPQpsUHEL/uUO56Umm2jlMuMOenMhYuvfSSDBF3B9J/brAr3yq2e/Ot0NZU7yToKgr8sySKGMEHH7yXxEQwrm8abT5zFM/7pZHZF2uNbshmKiDcdOPN+dlKL+wTiX4xg+qOL0wOlRbgdTMQ25ljG6t6X9/EGvaVLdMzbR8MODUgWqxkb5wlz3Pnp+9IHCZ+lJz8+le/iEgPdpe9aWY4AhfdW4AScEf8iY75xuuvZR/YWXfHlwHu7yx7J6DqTTfeFEDjl7/4eWJbwkaSLXEWqrLWBKNn3C/7BSR84okncsfZVaCKtbEW+np8HsU3VD/gmrtAQIovoXinQPDFB78YcFF1lVBSy/YNb/Uwru+990GMzvRpFya7MgXZg+hRsGA4njWjPJ1DCxkI9eX06TpXYcCglN4FpRZb/4Op2m+98VZ59plngi4aznggBnhPuWbhwiQONuqLX3owSCyFN4lLnSexL1mbDVTWEhCo8kAwBSOcR2trn8jpqkLJ/hgXQT1Dmv4HEr29jh9lreH52mABAgQLkg+NZPRp+su0vb+DgWJlYwV+AkEoq4WVMTLc0Hd0JQ5VkzpDCanMepl8PHJELjInl56OrjqZ3rNVxHtGSqs2WFncgMwzXSbxXhAkj7Ny8CWYDARFMn1IHJF9kABKTFVdMgzr8KF8xqDBVYlu2vRp5xW27ImgLZn7/n0pWeNoCgYZHomO5/Lu5m9IcLZs2hoKEuGAPAu1m5EjcgHRhDIZfhB5cMpFVZJVgGydHMrQVQ4eKG++9XqSZSgB8QcBLCPrua2Z391UShj0cOtPn0ogsuCSS2NsN2/cmkv1yY7t4fVyhgzZjp2fpJH0oYe+HJRfohZVmm5KYqZ1G+K1PdLfePHWq0ogmtbctxw9opQLXRtc+dXHjqXa0X8A+dlj6SMTsOOMupzOAUdPPlLvkSZ3c53sBfRKtUsgxwFT+3FPGF4zp6xL5X0PLx0nzVM5l54T55UR52h8vvtkPShjQSShTAJhP+dccahVAWtwDEcTxDmbyu5B3odU+U5BhwCJQXPeJBSeQdOqAEmQwgE2dKzMRjrbWcaPnRCjYhaDu6qK63yZ+eB5JakMHaMnEPniFx9K0PWTH/9jqDmqi4IhwQfpaMGVwa+TJk9JlXX/3v2h7gjy2ttNr96aChwvLxixf4LB9NANG16uvPKKzGXRfKnCiRpRUfFd5eqrrywzZ14U++Qd0XnccWdLouAOCUpVpAUuKAfWjG1xHwTrqDDOHXvBeTUBO3virjnnqRoMGpgkSRBTxQgOlZtuvil3icqNd7O+qSJMmJD1V3KfNGlKufWWWxN0PPb44+cHdUoynSHBgvcVzFiziBME/OlI0kNsgX1MYt3dnQBbUuxz3Nk4ywm1x6DO5TGgb00qBpB/1QeVAmsCWOFYJ0+eGPqDs+KsC37dDU7p9OmuVOTefvudJCuhjnSeTi+ce8Dun+i9a+wHKWC2Hz2roQ75XN/77nvvlyVLl5ULJo3L7/j3/+E/ZD4PO+/5/X/VKkIqm8qMC6elzwQf313NEMKBA5PcOn8QS/Z/zuy5qZazv5B/8ywCYr27LLZMwt/QUVRK2HBiLJpVJXJ+L2qYJIVipCrfxytWlP4DB5WHHvpK7NdvfvOr2EbOuH+/tjJ+7Lisp6ALjUNFTKDr3Z2TY0eOxrad6uwsV1xVZz41VXJBrn3zuYKxpmKh+ubP9gMKbL3Jio8cMbRceOG0nFM0U3aAn5FoeK/a3zkoU86tO3vOPgqG7H/oa6vQDrsTfIR+N2FChmuzLfqYgAE+U4Lp74A66Vloa8s51qcjeWXrAQrWqJkH5nkDvJypFc7mLtnzOlZic6pZEnx9uee6OsvMWbMT8O34ZHv6S9PDG0BS0k0W3/qcDFgKNGXf3AmVI4EmYR+B59tvL4kNIObAthoyCNQDrqG8iCWc/zpC4cL03FgP1LyPPvy4DhHv6IgcPyqm3hV/L7FRSQYykThGb/Ju7oR1l4g19lRPG1u9yfDz/v3PC2CgZwEC1q3bkERzyiRxR/8kAcC806dPJBAz9Z4tyjDfLowA4gnXBMRqGwD4MIqAD6rnxdrYX3YY/c55ev7ZF8oDn/98wCP391z32fQ68xsC1yYBbCqs1uOTrduT9DnHqTylotiWe9CwC871DqHmR/gQiJ9EnA+yV3wIX+Rn+Bbvf66nMgSqnG+/KlOctWupKr1nKtOBn2uUciP13DsIN0q6USSttrPpsdOjI7GTZEiOJFH+Tlyx6uPloYqJ3djlZcvezee4i/Zr5yefBOA9fupU+cu/+IvSt7UtVU0+oa1tYPwNwMzP+PzQcGddHF9yw43X595ZSyqgaSgqfQLoo0M5UwDSFSs+Lt3n9OwOyXB5QIg4MhLeAweWGRcRhThbbr31tnwvyubmLVvj4+fMnR1bJenAyAEiq2zyQX4GcODz9U5fTqHz6OEE//o/+bIAMa+8kuQQbbdRAQWou8fo+OmtP3U6/tBn8FuSBvvejNmYPKUCQeysf6o4ut/shCoJ4EDspuqeAfGnO8OykTCJw9w7zyzGDG2+N3n2s1GI7D+g3HPX3TUJTI8/ldqSu8+WqjLb82ZuJ9DAv/M/zfwsdl+8Drhg73yGQwYIxgoTd7MbhKXQ73w/H84+os63bF33Rg+H8uN/+nG+4Z6778tEXY1p1aidTuWGzC5kwQVr1G8sRBQrunsyAd0ieWkleo6sqmm9FcUyWfi8eXUy+5hxE/M7/uIv/p9wYE1DNh+FMyPDx6HJ8KpSUmtK6xBWShAZGBq+/Rs5mFRsLBxHyZlp6KvyjvqI6uRqjtzmMVw2wyVRLmRw9uzeG34+Xq7f3QzNlORYPBfoxRdezM9opkppnzoW9acMdtxRs8p5c4OoeOfXXn01myAbdQlxFF0OJU0OwYFkEAW+qcBcszAHQO+JfiXBiCz3jjs+XS6aeXH57//tv+Zw375oUVm5fGXmz9jwBnWRmGzauCmNZt/61rdDNUQvERwJcM0dciAldA6IkrMDD41G8asN6XXmSpAa8xqUnwcNTUBF1lIAtWv3jjJ9+rSazJ07l33gzFSAvJeZOy3dekf0yZjzcTJqLKgPUYNTvVm4MA7C5/lcn6mq4IJEinFUbVxOA/1Ryn2tCW5vv/WOsmTJkiCHyvobNq4r2z/ZVuWpMxysX4L+UAnMrzhrtlOdsRNVl8OHUq79ZNuOcH45fM8kwVHVq1PkB8bhC2olWv36m28jAV2V0nWVTx0exar0v/TtkwCy85Sequnph/CZEsE6sfdEqlRQ9YsvvDhG3jmy54OH1dkVglqBhPdmxDk+a4tOYB3IilflrY+yrpDeKnZQkzgIFafCWTMO/s59jtLO2LE5o0ABz8I5Od8V5euu8zy6Kd4cStIuePP+9T5Lyg/n5xsEz77VBBE1rjvnhKKiat+f/5f/u0yYMDZVoEx8b20tqnL28QXTxtetLd/61h+UseOglEfK6ZOdMeruHiEMNJ5nnn2mbN2yvcy4SGB6NDbCXdm0eVtQtrNnTicAYISbHhhIsCqJarDzhhMssRDke0b0BMnIBRdMSmAEJHj/gw8TtOH4Ahw4G/1zkgzBtzVA62G877///qD3BFVWrV51vtKi0s2ZcZqC7T/8gz8sP/vZTxNEsIsCdc9pHewxZUQceAEZbj/bZq937vwkdAv7JnizXidPno5dbVSw/NN99/MoxQL6JUuXpEoJ/XJPNKw2iRFutV5CdzkqXp3V5nkuAXJV9NGXdabc8qlPhbp66PCBlP0ljmjIAmvVH2CVYF5wKklT6SRIcMMNN4V2x6mrBAATUGMgiCh/zsYNN9wQu4DWh4qmWoq+IkAX5ABc7JfePs5NYOtnOEd3E31Inwa7Zh1rgFKVCJvKpaDJeh48tD/2XYBHcSozwTo6kng4M/qunDE2RzXZ7/I9egJUDjRDo1if6e6OT7JGP/rR3wXVtfZ33nZ77IrKdKoLs2fHEQPmBM4qSVs2bkq1HTWFFKoEzHq4X86xc+//gDn7XwPAmjxIdNlczyAKEEQA8q648sokW1FCO3Qwz+VeknFlj1Tk/6///J8S7Fg/9q6RCmbXxk+YlPVEf2M/2UgVolpJ2x7hA3+n98azAVX4BTZIsmPfiSI4Z5BzVQK2heiK5KO7pypnuS+NcELTAO8MZ3zCofZyxZWXly98/gvl9ddfCW2uzmmrQ5ivuvrqcs0115RVK1eVw+1H4vugwxJzd9e6ADCsObXTpUsXByWHoAMfMqDzIEW6fqG98QUCHWskfkBVYuusQ//+AMeu0GGbgaPsOEEWgavAyll744038vf2D+KPKumcCD6JYEga7NHGDaoNB/JnSV13d1eVLjfctU2V9kyAwHVrV+U+z79kfpITlTLAYJ1rRfWrO43mqgdobPrx3CGCQfwHcHX9hnXlmWeejVIl0ITQE19sxIQeUp+tn9qaovrwD00F3vPxlevWrM1Z5J8knc6LikRT8feMq5Z/lIq8Srq/M/hTv14EZ0rJebWvgmuJGB909NjxVKfcbTY2angH9sev8fH2yBnL+rb1i508c7ozPWtim2boriBaBcNz+5w+ra29Eti1j8b/qOIBX66+8qoaJ3Qc65XLl1SdO2/n2DpVo39+5JHMbtQq8N3v/q+VDdN+tDz91DNl8ZIlvSyOKqLhnF08c3okvocMBbgBBn022nJPWb9uY/nVr39dXn/ttSpJPpBYRN8kQVhGUFJ9iuKCOxYtKjfceEOGmTfiGNZl67btkVwn++y+VZGMwQn8q08/kP2RHKkEWj9y5IaN83fWWNwr5mtiJslMwyKJuElB/zuZ/+aeSN5Vc9hbNvndd9/tFQU6WcaOHxNbIgZWPVPZUU1TPGCr2EyUePRGd1NlSvHi3/7bP06liS3gbz2/z2RT0bjZKomkM2WwMDq1uMOZdkfZTT9jzf3/H//xHxLzej6sBd8XmfyxYysQevhwefjhhxPDrF61OhTkBx98MH6Kv5A01XaSkQEFxIUKFdavZfWHz/VY5EcffSxoiqGWSrH4oVXLvE4RJ6PoUthUpTtfEg0vgXfY1ksXatRKqFLgLZqfQd3IELwrrrwqWeSqNetCM9u+bWsMCURUsK6si0sqQKtDuLbkBU24h8pB05vhjypNFhVyTuaOMbTgqgTHT5xM1idwgPoK+B0Ojo7xb6g9NuKJx5+IXLTfE/GDmTNjhH2uIBN1znO4WBxIFITSDGXzx2RhrUnbwLb8N0ZGoJwgsdUFKHEAVIEsur+zCQy7tXPQIZmCK2vOsfp8SDujgJJjw1WENFWZ1wHxFCS7+N6BI+XQGX9a9T5DdcO+JRDvxF8elAocKoEDG5WOiRPzu1WPog5mSnq7qfMGsI5Jadw7+QzBe9e5Om0WSqKa4ueUe11Og+Psz/ZtO7J/6AgND/zyKy7Pujh4KlwQf87CZ+Jwpilu/4EYGs7UOgvUopSz1zyGlWX27LkVxe/Bk+1blq/4OMlKlan9OEb1e9/71+XGG29I1ce6Sa4bfqw1gG4u/3hlLqvAxmUjcVybSM8lgHfhOP70R/TvV7pLd3nzzdd7lakMsru1zJp90Xl6mnNRHb2khXreqiSDjL6zmobKzjNl0gR6/JUC4GwOHfn/V9EYI2sMxa/AQaUTMP4uKWNRaR8jqiNpbc3nV+SsImahUbQZmNh1XgrU74nKzekq+44KYQFT0UmTc52vAulspERVo1SFfI93kai5Byo9EiDr7965K2gOggODOzOzYuzoMnHyhLL4zcUx3vbWGdT8qSrx1a9+PeiSd3rqqadCabzx+pvTiClQkwQ8//wLZcPGLTG0glkIElTWWdVXAUlCqVFlS0I5ekyQfTQ4NDdnR8XJs0DUrAkjTf1IwgHMoUj21JNPZv1ijDP3Bc1wQA2oKBzu2pV7/+UvP5QkV3XL8+mngSxZCImMwApa5h7ff98DOeMGplpTNBTBjGGFgous2YBBQZOBST6fgXbnmoqmc+dnCZCo0vp7tq5B08kZNwNA7Qc6ribkJN59+sSBCbD9vvTwjBxZ6aq9PT1scdNIv2HDutAK5i+YVzZv2VSWf7w8DdQCva2CqOk1iHrmmWeiLmWILL7//AXzy223LcqUar8vievp0wne2SznLqjakSNJFp0lZ8359iUhkTyy2cAejt0ZVv2RsOnhwXvnMBtRCGgdhyehd//tmXeWIKBiPvfs03mGG268KXuokuLzofu+x+dzhM89+0w5dKijfP4L9wfNF1zbuwyGHD+hnOg8k3tGVEJigELnGebOmpMhmc6AswnEcrck6wFkVKb69M2Zlwykgbe1Nesv4QLQSDiBVRmSfKYzd0TCJwBPT0yquObLdGTP9u7ZGXDo9tsW5SwapyDQE3CqnFkzz9Z+6FB89oyLqgqhCpO/UyUZPIQCWkul8wzoX2eqnTyZao7/7t5aVwHr1m3bEtgIYCVzzqX7JwmQMDhfKvYRm1n2TvZy1qy55dlnn03wY58baWD3WYCvwlJn5lQar+qG51NNdqd9jiDQn839YuuwF6wBSjP/696jlbr3Ek2CO4KkCAy1tZ2v5EqSrE8dRGg47t4IZyT4mjY95wEQLAA2jJPPjYLpunW9/XP8WKWMen62kF30ew1E55ME8aiHmBASB9RXZ55ICIDJ/QcqsvV6TPbs2RmmierpFx78Ys6qhFXFCzBw0803JuFYt3ZN+nEyRmHC+KitCeJ/+MO/jmAPeqpnA5iS67ffYgD7WXr6JKkiyy9hSgLqRXsl2Wt/Z/0/XyRua+zN/wxi1YpYW+kwjHZQBRX4DRLP5gRyXvwAwKz5O+cvCbvBnT3d+blGdMfns39AltDmBg6Mr23GUKgqeRbnhq3yFdpsT3fiH4kjhTLZVROHNElT+q+6CPQMLCc6joVdoeeySrD3zdn+8IP3ywsvvJC71XH8RPqwv/Od72SEgtjh0d89WpYufTvnW1uAGFQFJn4srBBzlvpEAMl7jRg+uuz4ZFd59NEny2OPPVUWLJhV5syamx4gcY0vvpZ/4CcmjBufhAQIkyB8woT0n6M8o8+TSXc+0TStGTtujfS/iLMI1gA+xDaEHey5u2l9gFIA8M9//sHYN8mJLzHX2rXrMq/OmRHnOZ9AC/fIueZ3gGGAHuv09rIl5b7P3Rcbo8dS+4X7yJeGrQTW7+lJUi5eRK1zxlXC2ErnClXOPwFTUcftFTMDyr300otl4/r1UecFDunjtd/uknUBTrlbAFGjXfjWVatXlpEjRiUptRa+CBg1TAnggALCBVMvSNxvvINkXc87v2wdmhldGUuyZe1rPYyCyeoeXHCrZNd/AIqEQ1ipLoJcxryRurUhkTkUPNNRL1WDnzFxGMn4/X9M3QeQ3+WZJ/i3W6GVc0AoIZSQAAmRRRASEiBycrbHM/aOXbveq9rdudqrrZu9ut27m9o8eztjj2dc42xsMBljkogSQgiUAAllUM6xJbXUUkt99fm+/Wevqyig+///hfd93id+n+8Dz2ngpR4JTGpm4Bim9OzzL0QANDBT+DOumpEX4ozCSMqKU5IMIHiIDH7ol8eNi8NAgck2KNPDMtoQE9dVaWQ9t2z5LFULziLBSG/R+QtRaChjbbaNkzGUrckU7N2701zbwPgTfpslG+kZDC10HfMT/D+8eWWZ6J2otqlbU4zEbXPnJkMZGEi32rgmIBCEmOeS+RN7duc9KCNMKA04ganjdUjrmWyeoIXTXbOAJjMfyrqk2TMDzA7WQa59+iQS17DG2QPtYowdTuVjn3XNhnJrVK0I7rtLl8TBB38R+cM6ypCIlsEO7TEmNcFiU7fOvPvri15NSRPF6a23zEmWACWr2RCvvvJasKMCWE734KGDsw4y5/DGricj6x0EPCoHL774hxxmlIbeV8an0QzMcD/9zFNxaP/sz74T/CuBd3/VKAaHk3/zLXPyjN7VMC39NN4XixAoln3AToMl6IUX/hDH2MHs1tw9EByZgyuvnBlWJ4HjJePHl2/9ybcCD/qHn/w4WWoyAZv6p3/2J8n2UPAOJZpnZ8VMJ0G/pkWB4PEuGmi46JHDh1fsugTBhQvlQOZUdGVhuwwPB9FZc6Y8OyMr+PNvMhBnsXfvnENrW+dvdCRbwzluzNrgh1cWLY5FLUc3KjqBGQQ6uSefyTP06xc5CVyzuVscH8qFjFYGohFpyg/E0tDUDKgsUZSs0OefbSutJ46n6sJJwGamwgs6CZrWavBbV8AhO52q4urVcWicac6QapXvmIGxYePmZBIjM0ePlDFjx+eZyLBnakCSarWuMtBJYoS+duvW6J877liQ7wrWZNk1OoJAWEfn+rnnnk0Vy705EAymDDPcrworBfzsc8+WBfNvzzqpSDGijeGIzhbHPGxvh+vARv/NCc0g0z59KvPe2Zq150xz4pyRxmA9Tn2a07tIIuhWRovDytBw6hm6pe8trlXXngaqVafd83KG6UowXw6JOVgqsNaFPuCUC1qtsTW3RoJx74/AQGO0fQG7dZ5UcswPU3U5dkx/4MflQkdnqszYCvfvM+W+Z3Ss9REYeS7rLoEEIujegTHod+gi5rB+nFrVVvshK8yprQM+RwR64DoNem/vkixgiAlOZgiq+/m9YEq22XeXvvdeer3GXzI2FMiuI9Cw3gI+a86R56DpZ+JUC+I4U+Sec2BOCgPvWcHWDhw+lGoim2J9fYddmj51WmaQCFKr01Onf/uugMt7oJ8egMSjdCZ4SZa/e/dkRtkc0Cfng27UJyXDmaHNW7YkIyooY38MuHNvdPgg2wJ92fA9e3fHllhH+mnlqlU5C326KvGcpQbawpmnR0aMHJVrVQhWc+DietDoFee3UQn3rHpXE+Acq9AmCQKy7V7Tpl8W3WAfVFDtRXyAvgNzNpJ061HplPXOsHMcfxUHjsYbb7wWXUxv6jdia9xH0GCtQG3s09q168v1N1yXailZunH27BqgnL+QtdF0v2rVigQ67rdh42dlyuTxObeczJBFpCdiRCrhAuLMExs4MBBOjKICHU6m9eBwOQP2T9o+juGIEZno7rxENjrOZ18Fvda1wU4nCTRsqN7KzloZOVYrFpUB9Gg5eoy9HpDA9tY5t4Zch+ywPcuWvZtW3Fy6AAAgAElEQVQqjcy3gb2ZedOrMcC2e9ZYAkdA6UyGPOZcR6qVSUL26hUHmWM5aeLUcuDg/nLyxPHYPbJGx9Mt7Ihgu5EQJStkyL57d7qHr+E6FYLXVlav+CB9DxXSeqocO9Gav0tm0kH8LrpTFY/M2fszZ9vz+QT83WsCDrRZojUT6/v0+QL25/4h8XHmerovkp+aPPacZIuuput69qpMv41AzXW9W61WVzIgpAR8OLNwoifa2qL/kE2xc/yC7Tt3BfqI2c79oRAWL1mSqqZno8Pcjy8zfvzYQAAFOfaPbaQPtm3bWZa/vyJQKDIBaihRmn7I7dvji1gj8u7z7W1nUp0TMDlX/DVoEsGp74yfMC5VHWuqh/XdpcvK9dddVb7zne+Wxx//Tch+li5dEjk0y0cVUBCsQqkVQHM/SmUkXGBpfD/zGOmW+fPuSC+5tSLbr7zycvnhD39U5s2bm+SYZB+fRtJ32IihCRDcJ7py756cCQOb9XuBloHY8mn5OfSvyhK/3B7z0fy3YKUWQC7kzCK5EWzxAcB6oZgERPqA6GDy4oxKwoDiaZMAO7THDapuBQc2gF9mb/Wd6oH3PclTfpCgr/bLXxr7RDYllOkIATBb1nRw96rOmqGv0bx/ggc+hyoQ/3lthDO/pFYpuueida5FnWgbNi89OgMHfoHZPHNGNAyv+EkgFpyVmTNnpST88dpPs3iMnwcGBXJoUM1t3PBpoj7Rn8NVGTWOhJFCv8PDjzwaJQgORRl4JlnVhXctLNOmX5FFsqm//e1zZf7tt5Q777oj96EA8XDL1MEbipqV68AaQCNkmZT1KWaOj4yZv/33//7X2fjvf++flrnz5ka5aFrnhL315huBySxYcEcZO35sMnkytX988cXQN8v4wEvL3FC8skIOA9ICmwbXD47n+azLm28sShWIAyTDyHBbZ4aAYybYmzf39giuCg2jab+wsmDKQGAgYOzbu18CBj/vLlmSSewO3/zb5yfIgPOVLeHcwKGrwDz44MPBaMseycCo8L226LUy9bJp5Z//4J/HWIIzem+TaxEnCFRvnn1zMnYE6913l5Yf/e3Pyk2zZ5RvfONbZez48al02aO333kr2TgVQ+9MyCk0lZcf/u3fRMhliZVrYcM9n0rHy6+8XH7xi1+V++5bGIeVM6xqZ9injCvMqn4w2RoypPmzKv+JdabRmbY0gTMAAnmMNZ98vC7MHTu274whUMYm87fNmZesocNk/b/xjW9U6NVrr5Snn3yyzuPo0yuBDswszLAsd7dShxCqonEYMJhR3IIQikZ2p19vTe39kiEBJTt45EgZOWpknIWUxc/XDLyKW6o0BoZimpE0aG6ucy/StN4tipqix5TIiIOV9Gnxfu0x9gnqZNM0dHcZtQYUqjEgzr0MCo2h6mJ0q714lT41WPSz7Qki6ALBEwfZ9wSlqLgbTncDCy5wNdEeXTenQsO5rA3WNQ5/GIDa2yMH9pCjpf9u+QfLE+io3IJD6eHz/2AhH3ywLHutAkC2Zfvh3TMgM83Dep4GlwXzF8Sp0avgfKqYCgBQoHImZeDBpwQrMZInT+Z8OUPuZR2df5/1o7ETNGDXru21UnZe46rYoAaj7mHtGEbc/fZe1SdDJQ2466sBuzVZcfopg1OPHg0xAcfDNeyJZkmBprW07qFHPdkaBx4+m8xISDAEPiNgEdAK+DJjqH//ZFlB7kIfGijJoVqFPnoksCfPonJiH+m3HTsxiV0TA7N3/55k2DgZ9kgjK7r+3bv3ZQBc9+YeZd78eYH5gRWbI8XYMXpkjXzILMuY0ycNVjTr4znTG9ivX7Ln9qA6jh3ZR6QFqbb37pPg2TtxrK0xneT7ElXJZBtU2cj+IRM5ciTPxwnCpKYa7ozQEY1+J86F57DXZqA0Go5V7MiZs2df7IOG/V3IGDK4tsoUG+V57dXUSZMTNLJXEm3w7xxd+prTCd7beux4lfMxF0cv2wcJNE4aR0KvhB+Gu/F7+sK+SI7JkpoRgVlKFfDQof1ZT3vmndhjZ59TofqO6Ib99X7OumfW+1KpYw8kuTEM4Ub37plJ16BoJ2eNioX7p6exC6pGN1lTQYWzWmGTF8Uh1ZAviHeGAnM+dzZQIWecY8euSrpw7Dl1AjHOiLXAWOo7gjf9N+AmYGfIZDIwtFP1GZtkCTxTxcl+qupIcuh/dL5Pt50KgkMVXb8f3W321hWXXx6mzzAcnq26yXMIOvQqOQt6BqEnrK+EonXwTHmu/rXJvDK11SoD/VKZ5IzBGPoF06b3sX6emyyThfhETZ2pdoQpdf+eJLxUP/UrtvTsEblhY8mdpCXmUH6Bd6dg6VuZaM8tyUH2KolAS2TdmmK3EiSqpiOt8HPLrbdFNhAveS7fdS3fJ4+cbToA21qfXhIkw3NfzqheU/4Fn0tVytDzdZ98HP/I2jlnn+/YXnqGyXHUF8OQt3++rXz5K1+NrAkqjhw7mmCB/bR2zjM7Svb01PkcdAZdU3s7RpbO8xfKYcQDITUYnBYEz1TnnTWVyZMmlaOtYNcno6f5BZKQ/s6J9R7Y8CwfHUHW+AMSNFAzqv9s6/DhI9OTJihoJHLpS0FcBpc2N8e3Y/P5fdiGyQsyIvvKZ0OqtXLl6kCrJVtBQukz60t/cPZVJuMrq3IZHNvammvSZamkh63w2rJx88asA3+FL+T8oUL+YPkH8R0kYY4dO5KqC51qLfQ269F2JhqDgfX3SojZe8kQ8ghdYD2MbKg2vynJd8kTlXnJcDoPWoBMSaT16l0rPM41n/SHP/wfkXmQZkk/+sZnX3rpxQyav/vue/P/zpPnVk2/5ZY5+azzQO/RX3qiv//970WeW7rX3utf/vKXWc958+YFNpsB2YMGlneXLC6rVq8s/+Jf/K85j+DcqjqPP/5UUCALFy6IjNZkef/yox/9TQaHglDTU4oz5EJRxR7wP8kv/yDw/sP7Vnfu24OH/EiEh7JMWFdkhTWbtSVTJypngEhOozmOgrW4NsJgOULhoKWx60JJtlTj71tvvpWH08hsYYYOvyjXgF1kpBfevTAlqOeff6asWb0qFM23z7s9OHf0wA44AaeUZ994U4wNp87BoIhDKnDiRBkydHjICkCXVq36pEyaNKH079c3Dg0HwaYqHRoWiua4wlA6gg9fsvidHEDQBwFKHEVB0KJFUbD33nNfHDMZfmxT4EdvvfVm5ifMX3BHmvRBZgwo/e1jjwViRpHC0lJMFKW/y9wZoEQgkC3Ao9pAlaM/vPBcDolg7uprZsXwg0BQEr/4xc+SidIo6/M1Gz8gRvKdd94qb7y5KAJIqbadMLvFYLKmsuLDD5PF44h4Tjj55cuXZQCUSosASgYMvpRjxjkgkErVGrsuHjMmswAEbrjVZa0FmfYdtvb40aNRdFOm1undr768qEyedEnoxM+XznLlzCtjdBa9sSgwDzhZjmHtB9iR9d60cUOyzyB54CqUOxE0h4VyXPreu+WWW27OLAjwijlz5pZLJ0yqcy22bEnA4gt333tfqmUffrC8PPzII2F78Y4XjRqZv+/NxHVzSJqy35QXZ5jsk1+BFmWpbM5RNsuAkhVk//pXv8qBMujsyplXBMPLEerZs3s502YoZGfuZT+cm/wjW6XZ9Oy5cvpkWw6wM0IhHjp6OApHRaL2dFyIwWw0YzYIBkLsMXRoV/BCzlsjD3361gnu5zrq91SVwg514UKCUfes8BFBo+G31dHjPDPUvntw//6QcrSkStQzGXDwLn1pyEgkNTxzBt11wRf9Lk4ARX7iZNaEwQGdMAkbJKM2Z08vEy+dFAcOpbyqMRnTWKyCd9+99ycYkn1ZgRxk4KDKif/u0nLw8NHg2DFr6SWAhzbd3n0EghxGwT5Yz7bPt2dN773vvlRsERzYM1nPs2iaQcZKyT6Qb/h5wR/HJhPnM5W9M4afIVdh9IyCfU7PwQP7UuGwZgxjA1ao58seqfAhwrDfAm/6QvWATvSsgYRyJrsoWQVPyDVAZOvMjgNZQ46lrJW1/fzzLWGs4sDbU86GzLZ95ximv6FnzwQZjUnVmlL1OmATS7Nxc7cYUA6CrKr3qUw3+g/eDEuemR72HKzKcwqqjh87EXIIbIRgS1s3b01lmYO2ZcvGcvDgvmSeGR8oAOsyQyV01EXpBfRONatb+4BkQ72fIFcz65atW7LnoeYdOzYwM7KZatmpk/mbd/Z5+o7upuNd13p6fuQuqkYMuZkMzjYaV5UKCR56gz0Aj/XeAil6lWNBNiT2OOlhugs7VpVjDdUAP2TVORI0NaA9p0+eKm0nT6X3oOEI0/0cA/dnN1uPHsva9+lXe2XIm3cC68ZAKVhj0+hQcGay12AHU7mRCb/jzjtDrmKdVqyosOKGo0jeGjPuQGIl4KzL7l07w0wk4AyMXFByorWyV509FxgfnebvqhHWCNwu9PadlaZeki5DTS9cyABgFV1VV0EGZ4lcBWnQ1hYbqLogUaUcyDlMP1my8y1hInX9ylxKV5kNVRM5xkKQifRsHDuas2xN/DgDU6dOT08uvUgGGo3p9LxEgZ4PfS+cGtW9K6+4IigLz7n8/Q/iKEsSuYfKEkeT3WdrZJYjs4GV3pCKmmfiWzhj1jKNzhjj4mAbDk1nDvii96f2vLUnOUSWyBV9GRjWhUpCJIPPWZ046dIw7TnrKz78IDaPQy2YtR7pYerVknOMuloi05R7MvXdf/LncdRVFsyH4YOwzfQa5IqgWMJXAldiAixKYON9kgjtg1jlSORRktK66ftEk+5cBs7T1ByIvqCEE07/HD16qBzavz92gk7kRO/BBIoJsl//6BPrtHf33pzfceORMrSW4ydOZB/Bjd3f2YBUSVA4oH/2lh6yb+wEWz944KCyZdPmPAM4Lf3bmLXlDKg6ozQ3c0Zg5O+CRbLg2fhBy99fHtgx2aZ3+DrvLnk3vkugVIE2QlwYDF9n/ln32qvakeehjx96uLLWZhxpU6WR9u5sJriW5PnWLZ+n7xtErqVn78B+Mydu86by0Zo16afD/Mlv3Ldnb96rwT6Jgtm8Lcn1txa/ld4U6ydAkcBkPyTaQCl//ZsnyiMP35uEAJlt9N7RJxIajbVQcSJTaKIXLrwn/ju5RbNu7/ktkFQStitWrEgQrlpdUVIXZx+t5/oNayO3kAR33HFX+c2vf5mk8L333ZvnA5EWcKku8iO9h2Sj9QStFngZ3aKHjv10TX624FKfkj0c0uUzS+g32OD4NeTJvvKZVb6//ad/lqTc9TdcH7lctOiN7MGddy5IMMa3oftRZkuCeJYvEv6ffRYb7EfSX6XZubgWk+G2TW93frpuQxqVRo64KErV5vgRTAh0ZD9kEIL1N0U30XPNaFA+jCrsuRdoNEmPHg0nXtI0RBg5Ez6HenjseMbtVBQ5uNKDDz+YzdRkuP7TtbXUPGhQnBIBAqy9iN8CaiSVIbQ4vsNBOnXyRCbdcmIrjKolG+dZV674MMZRJgQ2U8bKhjA2BEHTHxgC5c0hlznN/JuNG3NwOAtgA+AfFNu6T9fG4cLOIgBLX8+UKWW7MvmBA+UrX/lKKjoMC4MNwmL4JaYU37E+K1eujFMnqy0DQeEwtt6P86unBROLsqKDx8mRMbDeGLAoHELRaFqrGdbPMi2XcV6+7P2yacOGlDNVcCoV8MDgY/Gzr1mzKhGvPqnA4QYMDIRDY7m5EDNmziq3z78zVbqRoy4q7y1dXP7H//vXaeY2bM57gSh4No4otqmZM65K5N69SfN69wRuW7d9Xh546ME8szImhSCbShn+7Gc/TaYaJjkKRvbBjKYtm/OMHNFHv/TlBGGCEYYMZSHoCyz9tMtgTMdmb2DEwT9unTM3g9Hg+++//75wqY+/ZFyqORT+oUMHat9H9x5RQqZ6G24pA0S2DbczPNKMFzBFwTBnQCXQ+mu6VirtP7A2TcvSjhljTkFbaWq6kDI3A7hn9846CHfo0CQJdu3YWc6cqrOSnB2Gdd8hPVtj61T0UHurjla6UnIYTOqhw5ELJWEG3x5pDqa8wVe8x+Ejx2IAnRHyxdmQ5fK9UOuOqTzzgkIOv3VlxKy3NaMIpB47m8DtzuR8BCvcR/CjB2JAjIcZNYIeToB3QLMJTklpWlNy1rtPS4IicsypzrDcvfsDF4Vll8XxbGRXBY6xVvny+eqcWevXyu49+8q3v/2drMPHH39Snnnm6ZwtThHlbGCr5IEAZMWKVZmvw9hzxDg6gdp2nIuzDaLDaeIQSMyokIFlOBOorDmf7WfPfVFR8Qyy1tErgT6NTjbNM3LAwJisYyOb67x985vfStCPMAW9djL9dGLvOgm8ARGk88BRUi2Ypcl8YEr0stCCX9kypXcQJc8IQkHeNaKD0jhXgcX17p3MfYMogiyHVAHcMZWZs9kPmV2G0rNz7C+7bGpgF/v37YlcgEPQ64JT6+u5mkq3PM/0y2cEFvfxmo/KuEvGxRjDeHfv1lTGjhsdPXb0CLru5iQnakXgo3yHE+MZOW/OXWaVdVEF07Oc38CjW3qlgpzKl36aQYO+gPUJ5Dhy1bkbGucU1CUQFvS2qqu9e4WenwMlGUKWwzbUfibGkONOjul6n88ogPPnk2xyDlyzMTCRzRg0ZHBp72rmb/RgygaDIe3fszeQDA5txZ9jRKxkONZCkHjowIHy2ZYt5cSpU5EdepJjKqtM/wq+UnWaMiVVdWeQnvFOHAb6hTy5t+/u2P55zi7SHJlMARp0gM8bYJ11HTG8dG/uVhYuXJgKMp3q3EsCYnf6dP2GYNVVtpzJBCKXXBJ8eyNYB+vyfNbCXnz5y1+JfebAVAjS0fgC9tS9VWG9B3uvmk6WrSdHyJpzWlWjK5tm7etQVQDvmXrZ5PSTctxd2zlpVJLJnzEC+mXpTbZQkOY6O3buTj/otGlTU+FgS8aPGxeYtGetVbm90Q+pkglgT56M3yB4RmwgiSV54l0X3nVnkrYcTu/sGWSXA4UOnK1HEpPxQ85fCINr0C5dkGH62f8LVFRCvLfECtTDiJHDE0SB7oI3qV6tWPFB9gbsUzKUzEhQNariEnjsHudMlhpMSRVr9+6d2bc6oFqQXnsc6c7Mm9rF1gwNMsK7sxnsgmDDXmXGWGdnKoCQN4L1WvGq/Z6SOaDg9E7gg+V8OXv6TNm5a3uSxvHz2s8kgUTvOWP53rHjcZoltOIbnj0bPeLZwqyWYeZnusZ1oGweEz0oALZWEjR8iKOHj8Rpdj7p5kBg205FP2feWzc08sfyHDnbINbR8RcSgAZSfOBw/ga2vPz9Zem/Fdx4rjrAlp65KL28ZEe/C0iTylvHeYPDp5cbZ9+QQM+eB73QT9IHodLpL5Jt3ZoFaNPyTmHNnTAhZw0ETNVm+rTpWRtwLrbVIFPXlHz1O3LA7i3/cHnkW0XI+whu+Ab3339/KknPPveHcv31s6JHBXN0Kn9KQl6SAkGOZwcD1VPz85//Y/pf+VH8TYHYqhUry2uvvRIUFVppbJQQFkZBsEFgk/wP52b9xnVJQt9//4NBRkj0kX8+tKqrtgHBNz+TPrJHChbOp4R2gw2UTZSwtub+FibG0hTEVMl+9UtCjP0WODnXEsr0h2DSOkZvHz5Uvva1rydRETbFM2cS2PJNPPu1110fWyMBwPawb5VcSbGhKcklJGG/e/y35f77Hij3P/hQaVq76sXOTz5ZW95buizK+uabbkkkSYlyGnu2dM90eBHnihUrYxxQzlIglBBD5MU1c1EWFolQzpp1bTJKcNxbt2xNFkE/xA44QOwoQ4aGOY0xvubaaxJIyCLbaGUxxp0SgPFjEDk1BocufXdJSA2U8wmJLJiMwrPPPpPMiV6aZF3Ono3QEW49J7OuNkfn+lRrPIsF++1vf5PyFmeb49CAU6kImM4q6/HVr3wtRqgyt+3L0MwGjl8Gg6DIIL666NXc69/8m/89i0zZaNT66OOPghcXFc+66pqUDjkojWGCv/vdb2vkP3x4BDtNrs1N5e3Fb8XJwfT2yKOPJiuJ3a0x++C5Z58pmzdvzAwgGSJrb90pt//6n/9jsh6ERYDH0Hp+2Z4XDGLa8Gn56le+HqpFpVx7TaA0jVH00y+/otxw481l0KChZfJlU8qSt98qf3zpD6H4dY+e3XoEGsaJ5NhmQrTm8eEjypVXzAjm96WXXi5rP12bIGfu7XPT1L/1s89iHAjkk79/Is4iJjjBKePD2ZE5ETypHj3wwIPpSaI0TbJWCqfEyBU6xwqROFzefOPNBIuUG4dg9eqVcRjuueeeyA25UmlBFZ0myrbTlba2T5/y8ZpPymuvLQquNQZjKKYwgUtz9srn4XkpV45IHJ1+vWNoZl11VWCXAwfoLzlXBg7qX0ZcNDIkG+nx6tc3zduqGufPdkSxOCsU5Q4D/EaNqjLcg1JB09oeJZCZOb1aYrRksyg0ayBz6Hw41CElCLStbxQEp8sZ1Aukf6E23nYG0yswkeFpEBwMNojxkksipwP69wtkh5D4nExthfydzufHj68DVim4GK4T+kgq3IXRlVlOJTcUzVhZ1sSwcmyV+OkHmXWQqLvvuTfKE2wJBI+zXbHXqsSaPk9kmO6+/QeTOJG512j71NNPpkLZMMrgi5jaZHgMNEVswOBaR2xXmVdzsjUVW1n8OH1bzXg5lUrU/AUL4qht2bw1SQ3lbYFAzeY1JYsrCaGKPWrUyGQ76SSNwJxt75v+NxngEyfLD/7ZP0uCRNaOISFf9BpdSZlz0Myi4lBwHjnfY8dekr4BxCmCD5l07yOwFOigQR4+fEgSOALKRh8cynJ7TTdylPYfQLXdUmnuVT04bO0VL09X8E4kM8g7nR246DCO2cEyd+5tGc4qG8lhsOZ67cCBpkydVjrPlzAqatLlKHIKBfbsAb139ixYAArhbnlPAaWMppkKrs+hbcySktV13p0r50Cg0KAhjWObmT0Tsm4C48oA1hbnWFVHH6K9tf4ymqBLqhD2RhaRcXRvTqv5St6XzNCz9DP9FhKP7pgUOT8tuT7bQc4kowyUOnT0SH7PEXDmXCcVjPZzpXdLJYKgqxsseewW3ZLAuPVE7NaJNj1pLTnfDLH1qTN7DgdSdLbdWW+LIwBCKMHABpAXz6jXk2xdNfPKyLwATRAiM6pfhk4SrDX6MUEQQQBV/zkQgltnef+Bg4HIsZGcVAFjg0Y2fWFdcFg2hmOiP47sS6K4XwO6hbpYQOWagm3sqJ5PIDFgwOBUasEoQbnpK+vu3UOosG9faW8/Vx586IEkOVpbj8ZJbMwgk2SzPmCJ9IY+SZltSQPMl5Ib1uTkqTM5oxMnOPfTsy/el35xbgVXkyZOjq0HXaZX7Hntw6swQnsqMHN+ZLSdMxAiz8ux1evJ1tN/bLx+AZBHVVh9ho2eHskZTrj13Pb51nzeWmCvEpSA+qUidOpEmT//9sDwjxw9VHVY6/HIMjmyDlj7+BmGpXIIyTKokXVTAfWTxOLQwZGzkMgkETww+lKAIJhWmaOvyW4q1gMG5Oxz+jjKAjKZ8tOn2qI7+FR14HJr/KE4iQlijwXSDBYVvdK/f+m4cL6cbj+TfXIm0tvaRUKk75iuOd95IXaZzKSHbfCgLtjywcChOcvWiZ6gt1QM9a46j74jgWOtVQzsD+iiKni/Af0SZIehr6Xli+SOAE5SxhqsX7ch50GyXtKDzyAAaRCy6Pfs13dQfFOJGolPA8DNypk2bUqqreyg5Iq1hZYA/9J7un7DxqBi9AyNHTM+/YJkd+MmQ5Yl+Ss7piqo/1fN5/+wrWSPT0c2BPbk67bb5pVjrceyFhAhEkzL3luaXh2oBGRUEgtkQ0J78uSp2T++t3cUEIGIoaoGsfP+Ahp6iK/H7ipJIVkRPLg/GnxnAWEIW4ntkg9PN7n2vgN7YgMEYY2+RP00/EHsatovBEu1f70zlV4zDQVm8xfcWc6cbqvV/61bkxRWFV149z1pbeCz/ehHf5tAhz+nJ53eefHFF+sMnzvujI/mu2KM//Zf/0uSdPqx0dHzOeh8tue5Z5+OXv23/8f/+UUyk//xwgvPRXagFFwL9Ns51qP18EOPBj7atG71Hzstqr4FClfkJmuEJWXzlo2ht/NBEfay99+Pc0lhOGDKUxRxSphjL4kR1VzIwIp8UT7DhYIfVRrWgYHGdFxoSkPUH/7wXIQcWwiIl0BEz4PvcAgIugY+2Y7G4FDlWcEAR4Tj0mAJUyaHYeScwrcr64t+ZaBBI2SOKCFzWRzw95a+W/7xH38ShScrpzkrGMCjR8vrbyxKxChCNohTSdkBZ6zAvmbMuCpCKuNC6GVfn3rmqTQC/+AH/0sUdRqRO84lS4NNwoZdPeu6UG9TkmHLOXokJUXPznjDxer9kLnR08LIo6XFoz7rqllpFmVkKHmZb8po7m23pXKTRuBz5+Jw/bf//J/iNKMJjZOrHwTUZ/jwVJM4EqJ7jiHoHCefcnFdz2nKsaC3qalnGTJ8WDmwd3cO5uiLR+WQaCxzsFyPoyfTeE6mu7MpZXX33rd3f9n62ebSo6VnmTp9WhSWIWgy4oxSdX6bUkH0HI0KhrXQMG3Aq4MuCzZt2mXl1GlGdUAgZgZM8oHhw3HnqxqC7HkWASYsKUMg0wYHikrUwNvOC9WhJXM+6/oca4QZq1atycFDTTh82Mg4pWSVLDdw+oxQSuF9Na5rQB5epk+fWi6fPi3Xhz/nEJw/bxhodd4Eu0MGDQ6VJiVPCWX4ZFdTuDUPqUczhQ/Gpg9Ej0dlvSFzMlp+zDARQHn+GIwz7WXMuEsCIUO4YLK05kHr6XcCHsEWBeVsOrOhsuzdp0wG28pgxfaybfuOwEtkGzmfPssgMzAqGjJtnOjaf3Eqz+q9KJ1MoW89mT4hlac9u+1xbfBVmSUHIE1+99DDj8YovL9sWZxHlNzWiTMK5sF4WgMwPkQTjPSoiwZ8N44AACAASURBVMaUX/z8Z2X8JZeW4cNGxDBsWL8xOkXFUZn+00/X5+yCZ1DoqgRpmD4jKzw6vRUMjTNpTZS8PceSxe/GOajEDVjBeuc56TqJD8aa0nQ29HDQAZxi/58qQ8+eZfeuPWnwxBwpuWCGj/PmnNsniQDVi1mzroquNOzMNcgZOnHOQSVXGRndJODTz0COxo0bG2PFkDBYAwaamr41z+LeYdtrP1Nmz745e2X9nB16vGZAUYFXZhsOuH2lYwWZDBbCGdlM8q03IPJ3obm0nTqT4GDo4GGB/HCoBTHmcw0aOCCzd3q2GD7YN4GQwIH+sWb0Ity4wMlUagEL+ebYyOxzXJ1LjhdHiiEM81ZHRwIaZ0MgLGABbeAs1EyvDCsGyQrzq/rzaNaS4yiBoFKp98bn7CkHznlRjQzb2Om2ZBittb9xRl1PICB46TdgQNm7H8X3iXL77QuyvgJcDlOflpba/N2jRzKNntffnJdAygYOKsOH1GG1ZztqMMx+VZrrE+X9Ze/FCaLDDCt0bxW29ARuryxE9GkcODMutm0r3/nOn8bGehdy76wIsOxrZjmh1kWtj51qiDl0ekcry5h1HDZsRCoR9t26hGFRZfjMmS+ccxVoOtv7p3o8bnycLDLI4aOQsP5xinzf2jhTrq95GexXLwV9DsUgyLAXEiEcasHNnj37yp13Lch1P/l4dSorzmogjReNCvRNEEin9R9QIazsQJRhaYos+10lOmrJWQPpkxQTUMvugwRdf/2NqcbQDc67RGwdPVCJhSQ5R48Zm2oW/8ZZkRgIPBEs+dSpVAvZDpl4VXuf/fiTT+K8htRFpXzQ4MDmKvsVquzWBOgqvzNmzoh9WL++EuVcd901ce6ca/qn0vWC+w4L7Ih/MGXKZWXuvPnpR0bXbu30JxhWbm8kXNgbvkll5BuaUQCg2J5dYOr8C1rsJ9vt9/ad7Dag+BKlAnZ6ha021oGuwsLqfdlm1zx/TpK4d9Y1sNHzmFJrPxN71YDH2V/Mi6Gd7lYrrf7eCM5iR44dT6KEQy15BlkATk2mm7O7qLVt9YU8K9SJcyqByb526yHIRWctKIJqaE9l1XkOWqWtrTz+28fLK6+8Et/UYPawMh7Yn33X97n0XfPz9ub/OzraA2UX4Fw1a0ZINoYMgR6qdsB57ryg0rcraA/jUbZu+ayMHjMutPr2VgT52edbou8bLQT8xNoXdzLvoRq9e+fO+GMGb+rRUUkFL+aDVH0JqtyRZ+VPCXYqW2if6H16d+pklZTO+CLsbYKNzLcxT2lguWTCuOhQOhw1OTmHDmk/fbbOYBvQP7IW3dWzzmZUbXYdTJwClB07tuU9nLOM4Vi1usy+aXb025Il7ya4u+GG67P2vues//2Pfxz0kuCIj5Z+2xMnQrRhHUDHJHHoqP/r//73ZcjAweV73/t+3pNPo2cI5BS0U6APPi2Z96Mf/m2SkwocjWStJIwEzhOP/zaEZv/0n/0g8k03btywPv46u2KI6FVXzYxupR83b9mU86OXumnL+tc7z7TJllyozZLwi716J+AwJFSPC0pICyQzoyRqUWTQCDHhd1GN9sG4dlHldu/ekggaThPko+30mcwsUeLs1btfGCEOHNgXId+8pcKsOHKUDzxwmHq6mqZch4FXreGogSwEu4htI9myPfk9wbn22msiFKAqDpcsJgWtEkBRUHRpjtyyOYpFqdngMEIosyVwIcCySRnoGQaNk8kOi55tks3iAGssJnT+f+myZcGD3zZnbpQ444b1iUBq3FWWR9fKADqQIlTHXKChWZLy8vtQQMr6nWsPhtl8F0pHYGJj+/evmVD7wVmwHw47QeHcyq7t2703yojjqlztOgxsAyfrPRpMLNbPdxmnRlYnWe2mbuXEiVNls4a+zvPB6be01IAERaUgQYaJMAq+sLmgFSQHlGf/vgPiTJVuTaWpR3PWk+LjEDuwNQN8PofQ9zgnginwAf+u2bJtld74umvLe+8tCeQQ5rTjbEfpHjrzzrL2Y1Sf28qtt94WhUAeETO4FwWisZWhMWcAdI0DPHLk8FQCrC1HADsaimQwKdSdphxTwNt37IxSVeGxf4FDodTuDr/bnjMyfMSwcv0115Tb5t2aTLffUdocZA6FEvDgQYOSDa5DVyt7Vt8uysQ6iR6BAcdVRs5MiCNRWDWY6Bn+/Kxp/wqZIUOVMedY+grAABo9JI3mPo2enIcGBS/HTKcvJ7jilftVOTqi0nOhDB+p8tM/51cCgRMcY9TcwCsb9qWn4XzkjZzW5vjOsnvn7hjCURdfZOxsnt/9OPOMU2VygqO+NM6Qit2gQbVJGdxFwLNgwYJKt7xlSypzmtB9B+mBnp4rrpiZ78OZv/nmm2XNmo/K6VOw/u3Zc70CGIwo/fR6HD8WqJDsHkeX46MK4NlVD/1w6H0W7I/jwsEQKAkkVB7oIRPLG71VHFEyyxikP2bs2GQqOfUzr7oqBsH1EJ5YH/tfz1bfzBHhSL7+2uvJiqumUuwcKZlpzrdBb4yQCgc9JBvsTL/73juBaA4ZMjz6kiFTgfBcnEYBpmBJxhb7koCcTAlWOFd+T9/Yk+uuvy60t9YbRTsnigOneu8clM7u5eixEwlGRo8aHedcwgbEatiwOsnbBHJQx+mXXVkHuO7d+wV2X7BiHcgnPQq2wcFhRAVCkkbWBvxXhhsEw4/fWXOObMgeznRlkHtXOAv9QF6tk8CHEeec6mWy1xwh36XvGrPeQC38P3dZcOD8sglk1XVcjx0gnyqCN86+Kf0IGnob1VaBh0RWi3leWyu0IgmXVAkO5r85JuTqsilT0ytjjo6kFxnxdw4muGYYOHv2LDNnzCwbNm6o1OB9+8a5jR7tPyCDfDnxdU7OdenlocsCk2ppybuTU4E9+tzAA7uG9bkXne3MC6xBkw2+/Pijj78YWClIYwfZ0EZ1mz4mQ9ZEdeSjjz9OwkLwg4SC/QADqhSz+7KXHBt2eceOXVlXiUTOvD1u9BaAJHFsBVnOGKdOgzfdHhim3osRI2L77bl33bNnb9gJ2SXQSnIvuSbRKUDn4Eq4+ZEMDQSrb98kP1UjXVdwrpros95TgJ39DF1/38gs0hrBg3dh78iQxJskr/Pl2VJhHTSwbNu2PRl98ipwlsWv1NOnSvtZhDpDE2ipAIVFq6Vn5vqU5gvJopPrDC/ugwFTVeZYIHD0BFiwvbzvvgfLmdPYApdHFo63Hk1fnAAE3IcdkVCkF/gDgRQeq8+sMiHIOHO6UjSTE7o6TntnZ+TBepJRdsFe0JvW2ZoEXq8vt8NQz7ZyqrW19OvXJ+tA3wtieulDyjgMwdOFrpmDfYIAYAe6J7FVCSrspfsKHMGOVJsDe8Rql4pTj3zmQsf56Gj2n62zF+7ZYCWzdqqs9qZ3n755B1Bf7ymgsAcrV6wsTzzxeAhrHn7kS0H6QJjwlSTgZ1xxVXnssd+Wdes2pEccGsOA6Tm33VImTrwkbMJ0PEIL58Azrl+/qbzz9uLy2Wfbyv59B0vr8ZNhu7viCvDhzsD62BlnwVl0XtkPSSS6VAALmtpx9lz0HNQKqBfCEkgQvStmATlTgk57HL13oaNMSiUZbBfcu0fg+apUYUTml5fSNU8MCqS9lGbarTN20bMI7A+B8g0d+oUOowDdH8QcnFL1jA8yZNiQVMmMdJFIsH90lt5zbRBsDP1HnvQf+x4/yHOpuKrm8a/YBPeToLVX5N13JLckMp5/4fnSrTTV+YvnziVIJ5P0YQMO60zxBaG/8iy9e0UPSwqo4NJV9pWsIr1gB+sMPWzRZ9NXxYdPpfNEa5k0eVJsnr+r9DdtXvd655HDFRIwaPCQLCKBxxjSu0+v/F7pmhI9c6YaEXfxoD7LmFBGZ8/C6w75onH0+PFTXSxSHXkgGSqBEljKgYOHUr0w3NMBXr1mZTaJ0ygCBDuhVBoYdAENyAmHyEKr+DAe+j28BIUq6FIqNjnZojg8Ybxyna4DSmEdOHgwsCYGy/Uq69bhZL45WH7PyGp0prBCmrB+YzLshMQGCmIaWQsCyFgbbIU17pprr0/T7q6de8qNs2+MYVVRCuSlR48oBYeSI9yje0sZPRZDT0uUpwoP5ReH5Lrrkjk9clgWkzLqm2FpDJJn5swQcP9NUdsDJWeZJQIrU0zRhF2HEqNYMD1lOFn9XnWa2vPeruU5fMfzes6z5zuK/i29AgKUzZs2Jhjl3Mm8cGRAAEXNIHCZ4dLUraxevaacbD0VTvqhI4aW5h7dkv2Dqyb4nFgQJ58T8Co/gtdw/CZcWtlDwL0a+HyKPr1WPetMlXPtHVE03m3K1MvK4UNHUyXQB6UyxwBoYGd4BZ1+NN33H9iv7D/IqbksOHPVoRrAXCifbf08lQEc9Bx1NOscDDIrez11iqbjkqC1Vy9MYvtzwM93dpRRI0eWhx66v9w277bEiAgKyKA9V41pKp3p4QhttGGd54UD4g6Bx+muqeIc4/Y4tgwhZyCZZ31LW7dENgTDslyCIo6Qz7WdPh0ngOHjDDJMqSqZcLx3XxSvMr5qk8yvz+UZupozBYnnTRwePTpOF0XFeRRUcarOnq3DZMMs1KNi1GGzKzxN/0FzpoPr4Rgzbkze3ztxfARV/s1ZoAQ5YXQB6vI777wzCm3XbjDPWm1lOJB4DBw0OE3Zzrn5Sc6idQElcHbWrfs0DurQIcMDJ5MEkb1OQ+agQYGPwRZ7Ng2WsNGyU3pMvEscyqNHy9ix4yPXlKF3QdNpPTl5KlFmh8nUN2bAwN3TeZrk3dMeg72qkOof+8pXv17GjR1TVq9Zk8RL5pC1tpbWE+gu0b2eKBPGT0wQMnnKZV+cNcEuHWXdQMQYGEpfA+bBQ4fL8y883UVTjy68b+CNqgVXz5qVrOszzz5Trrn6miR1VIzAh+w7mW9q7hbHVnUKe05zE2N0vMy9/bY4pW++8Xqqd97T84FVjRt3SYJu2cAPPvgwUMCrZs3Mu0iSwJuTA7CKHdt3ZP0EQjJ9kgscEIbUvsquhkjAAN/evaKnMyMJxEImN438g1J1q6yCFVpm/WQ0zZCxNq+8+kqqV4IDz+Mc0l8qDKpRElLpzUDnHaKB7oHS1r6A41kbzy3wtm/pU9m1MwQWnkEw4wxs/fzzXI9ODD10c3PO08F9Zt4geanwHQG088l4+3nt1VcCxeHwotrFcqYK4/kkH8iCdTdElzPFjtKxMpr2ypwLZ4QOFFyqfgwfNiSOhlUSEIS9c8SI2gfb0VE2bd6c/9YX5JnsgQBMcKvqoPq6+qM16ReAgLBGzoPEoDV25jyT7LN9YscEZJJgEoKGdrqf/XUmyAcbxhZKEtVqZe2pyGT3KVO6EgeITKrO1zfjrDh37Pttt82JfhaM2GN+BYiWvQEREqzQLd5FYks1UoUGWRE5EtxhpGr0oKmQQHJIEoIuCeoF15Wpa2gcMHbNvYJAaJXIaYv+pKs4mA3oMBkVwNH527d9VkaMGBVIn2Qb2CCYnaTvkSMQBRcCAb1s+mVl/vz50RF79+1J4jKDmDXmjzCUU19Je/l8K/h+t6xtgwBh/5596Y8cNbrC5lVHQkhy4XxZt+6TBEaCYq6sXpwMS75oZPwT9lE2nj1o9BcJeis5gqw+Svu22A+JAnY+vkdrZei7cL4k6HAtPw2aaM7z8SMqawNiJ3xGQrUn0oSm5si//ZHQod/ZfjLQ1E2vVfVx2DX35sNJgvLpmpHziHL13HQlyFNdPH06uiZMn73YmdM1CMrMsV6BvNPJbF4lizgZOyRB9NGaj0OmNGTw0MylgTTybBIQ1iQzD89fKG+8/kYpTd2DJGH7J1wyvowbb/B2z3Ls+JEkltk6Z8J5fvmllwPxajvVXiZPnhaItnMoGBo8ZED8TMGmwgAdas3p7oUL746uff6F5+Ij33j97ATMzrd7q37fNPumMNhBBjmHhszTcXTM5s0bytVXX1f279+b/iPr4OyRO5Vftg6kz3v6/L59u5N0u+jii2IfJfQaxQYy39ClfCLzLAX7Q8wIW7065EWTp04pg4YMSgKWjiA37CCUEXSB2VWSCaDTqoZhYuQvdrFkLl3yXvxXlUxyVNngeicp7oxLGNKHngtKAkug9VAYcD3JqQZle60EGnJ6uhzYvy/VfTJhXZ1P9xbAeDaIAXqO/qf3JBLJb4OiXPDqPILjqRrNv31BaVr+zhOdmudrtu/6ZHCUnxvNhxyjQwf3Z6ExuDikDJWbB99+rma5pfhcww394K52eE3vBSWjdGURNEiuWLWq0h3Pnx9jMnT4kEBuGIVUVybUniBNsYIYwnTxxWOCXz916nSUDCeTojLQ1IK6HmXaq09LqJpdO1CA/QfjuGme9oUY0DPtZdXqNeXb3/6TXOuDD96PQhNd2ygOJLY3jtdXv/rV8sILL2TODJIAilImSzmM8VDhUVbDia6RX3bG4Za5BnEjbHFg0GUeORLF8Nnn29Kk2L8/SlmwIBOND5STbYK8OotFMOZgyWDIvv/xhRfLqbYToSP0XowMZcLJVXImROAV8xbcUZvKW0/mYBEqTocsgqCLoWsESIKqBlMXhYDlxPqEt9103L5949wwYAJV5AiGJ9amxUYWtvLauyaD5qCp9hBcgaGovkdLj5QTVbdkmubMmZdDTlkx4Jr8VLDCCNZSAwT4aVjQu+66K88BOsCBkUHiMNnDYIZ7944DLHofP+Z/DpVjHShU/VEOoPf+yte+Um646dowpKXPYcCgGCGKiBJXfVy+/MP0bqj4rF+3Mbz4nFJVT30TIFUTp4yO0fA91169+sNADO+8687AIAf171f7Yc5Q2s6HIn1nDnuTQZMyLydPRvZURGCsGQjvzXHtlAnuYi+kgBuVGf8t45o5IwxY12dCVHCmNmDXbGk9gzQBGWnMJ3CWOWgD+/SLI0XxUe4d5UKUDkNl/gnDZaYUJwMUgqLiZFpTAU9lWqxMZp47vQ+GlzY3xUgHznNWpqwqqQyKTHGvWzKYv/jlzzN0bPZNN1Xl2UVj69oqxefLhbLpsy1F7yDaeI34KoQqqHpUlrzzTtmzc3eZN29BZOLXv/p1YG2cLRhmuPvFS5eVzZu3hvGKjmk92ZoKskAdFSZ5cY44b0r3zpDnYFgozxMn2sp1115VBg8YFOfKWRecSRioroHFrFy1Mo7IAw8+mAGknDbr6R2dEc9COdMXp9tPJZj49p98N4GfPpjfPf541l2DtESHc89IM3QSP/wCRqWzCfwIZLA5Q9ToQ+ce+QSn7neP/65Mn35l9CB4AeeVIc7cjr6gfZ/mHHfv0Zygb/8RVYrLyuWXTUuiYs+uXZEVTgI4oCykKtXunXuzp+4157a50ctmaqwxfG7t2kBYJXrCuNVSYYwVgjUi55rjUqtyZ9KA70f1QtAhWWJmWlv76dJxAetWTZ5V+EhnHG4T4AXpddivpEBbrWqAwRhk2NRchg8dkWod+Jp70kHkD80/HeYcmn3j87Dw9IUqj0oWncdRcF/fDWnHvn1JsAiGrIdsrX+D5k5U4b9oZGmVYe7dO0QIzpqKwysvv5xsuTNx+OiRZBg5G86NBBN58B0OerKQqlGtrbX/qMtRcs9kZY9XXXnlzOmxq4H8dc1s4xiE8GPv3pxDjbwqcSC6giSBG73JwKuiY2l0zm+dMyfvZK84nhyGDAYfOrS8t2x55ssMHzYodjD9Hl3U+DLMbDd9IUGT3g+6rO1M5Lix5w8//HACFnbTtZ1j+yCo43DWGTarQiIi065ar59Srw8bKkCRSEAZG0rr0WC6+koklCojnN4rKAl7AHIkGRDYaUuf2Bt7T57Bnsz9qnOthiTLLQi3lxKCAvhuPXtUh50T3q0GIOTB+998w+zyxhuLviAcCYU4uTl7JsRHeiY5gTfePLtMu+LyMmHC+LBAvbdsabnrzruT/LDn+1PpHJTKKGr2wI0GDUoSlkO5e+euCu0cNDBnxd4LuPk8gk9nSQ+DRB9WRSgVlL8CUHYHnb3GdI6lv1sj9oezrm0APEhiEImQQNzfli99L+cbOQRbrYLmfGZQ6tCh0WsrVn4Qoh1JYrIoKSQR7Fw7I35Hf9ofOpy+rHPZugcmV3uqQNwqBA7awxlkU0AFrSVb9P+HuaU/rWdL2b798y+GHOuNElQL+PxIctHX/ln+/ofliSeeCIxSwph/ppqq1QKLq2Sc75LFk6daE5A64+CN9rqOcNC325zkrLXw39Ab/+E//FXuMXnyZYGxJ5mA4W73ztLUvTMjJtyXfztyKBr8trJ0ydLArQSVK1d9WPbt25OBodYfyob+IVPOm4QTO8mH4X85D2RZNVcf0LHWI2XXjt3xNew5H0gvtvWmmz5Z+0k52XYqcO+16z9Ncpts3Xj9DWVgf8gdZCT9Auvi6ygquA6fZ/CAgeXc+Y4gTKyrat2Bwwe/8FPpRr2zhw4eie+2acOmcrL1RGaAxZdoP5NA3vlV8bS/7ArdIhkrAU+W/V3CBkmKH3YCMsOzOndhm2zplcSq9gWJnn37DiThtXrNqvLoo19K64k1cF/QbYkIekjl9K033yyXTZveBcPEklgTGNu3f5ZgivxWArSmSur14eInO59//tkoXbS9s2ffGGfTAayGr1cyKMFjhvMaC8n5OG1hPRs0KBWA1mOtyUxz/ipGv3eusXvX3pSRGVAGc81Hn5SXX301GNEjRw7E2TDDBV5y/4G9UYxjx46ppdGUes9FcTm4si2jRo1OhkcjFjY4TVkcuWuuvjZZiO07t4WCNfMZ+vRJdlOp00GQyd21c3eiRg33BIcg7Nq5PZld71PhE3VCfeXQrxhsG+Od/XvP3n1xKh1OQY3KF2d+1+4dgevI6lASsi4cBu+i8iQLJ8vOYBOcT9auS+PimFFjylvvvFXOnD1T5s6bF2EI93dTSZCmYa9n9x5R2JSh5xRlOzwDKe0m2NgTiXAZi0FDR+T/7akMtOeHo2QwOJwyVAJXh1XJmPAo9VYoTP+uGQRjEvBhVPPOglvOXibUr1ubgx8c/9BhKWnCcFsrVQVZCjKx/tN1wdhihKmMXReyJitXrkpAN3fO/OyT56L0lr2/NAGQ5kC9Aw2oh/v/5Cc/SdP2wrvuSuAnuM6QN9mu3btjECeMvzTPKevzd3/3t2FjsecyFTJlZGzm1VeUcZeMiYNCPluPn0h2UgCmKimwBIv6YHmlRl2z6qNy8uSZcsXlM5L58Gxf/eZ9afwnVxTP22+/mSY8ipHhue7aa0u/fjKTF0q37ijMz8dAtx4/GtIGa4++2/lyT8ZahsLBr5S87ek9CI107z4JgjkUte+lQkgqNSmogIoimtcKCTndNRugwubg5WuTpfetzaat5ciBQ8lkVoKDPqUH7HXbqWSsGSG/E3S5B+XBWJi0bC0Fo7Dg8OeeAwFIoAtofzsroxWDRhdknsC5c8mGuU7IGPr2D0EJB913zIxKVWiLIaFHS/+BA+J8Pv7U42XhwvvKQw89lOwaub7+OkZqSHnnzbfLmlWryxVXzIgM6pVDK6nk7r4qe59t00x9Ppkx+ghxiCoVJckRENC7n6AIvEx2z9liJOy7XkNO5dxb52T4MCfIuSTjje9ac5Si//Jf/quy7L33yj/8/d/FKbUugkZGHTRDYH79jdcHevfR6o+ytypVaG9loa0fg+jHs8iqqsbI2KqUgg0YkMx5zGyM9nPJgpILlSwOrUG4BrllntOpUzHmnN/KWnggFVSVZvp16hXTy7e+9a3yxqLXImtHOJEYkzCmTa2MaeC/WDjRHldDJXA/E2gXVjHzOHo090gQyeElp2B3gi3ylgbljvOp1Jq/kupIF3wmlOuR27bSo1dLsraInRuQFkGNPZs4cXKdCj6gzg9qkBfQC7UyqbJ9ITLBANd+MVj2Ouqg0X9B/1byhDpfipwL4N1PEkhQ4n1D2DBoYOQUfh3EKUOkhw0rx49U1ENTM5rkCj81jFQg5bxAGKDuVT0/1no8zfmewT6ovpEdSRdnojH4mmMq4KvVAM7+/srslQHdHeXWOTeFHIUtkB1X9UBa4J6VoKVf5nLQ0yBcIC7WG/wybJoDBwY6RY/oFVCJFATdcuutgYEI2Kut7hHIDDp+lTKOhp8JEyYmW3uitS3zZxqkFgJNfW6hEA+c6Egl82iqTdDsJkgLB8aaOv+CftBhAQBHjxyb/wYq7P2tj384Tg1aa3rSnrHndDyIFhgLh1r/p/OqRwC0CPMiu8ahJhOMp3NM37hGqmAXLsRPcZZ79+8bXWMfG+stKWIIdv8+fcLc6bkFVeRBYvXgof2lf/8+SVLededdpd+A/mXHnp3lpltml8Vvv53PY7kS1K39+OOyYvkHQWbMnDEjMLF//a//IlW0+xbemz5e8rdh08by+luvlzNnT2c8hGSaIFzglxmB2DuHDU0QJwhxnlUSBeQq1PSv6pe+NjIn0PC8dE6d41Wp5dn3e+65t2zdtClVB/0TAhuojIauEwTQ088+82R6DGdepbEbg9WOBM6ehfNJv6nMk2twKGvNbmcuUUuvPD9nZM+u3XFOXYufKOEdco1LJ8RXQ7aEuIWeIoPvLXsv9kwFwuf1NrtnAzKsN9Q5/cMLL5ZXXl4UmODA/oPKzKuuKXfcMT9n772lS1It8WN9QWUNEL/9jrlZJ8EvPaEPlNwlwXfufGj+9WK5Z+bATZ1aHn7w0QTc4JmSV9t2fl569+sVtjWQ9+uuvT4EJPTray+/Wgl6Tp/ONcEra9JqX/rnHnnkS/GdfvrTf0wwzpG/5957o7sECOYd/uY3vwq985//+fdih3/72G/Ks888Xe64664we9Il7y97v/zs5z8tBw8fLP/yX/1FuXzGlfFdnfm1az5KL6A9wsIGXYAxEpLpzddejb66/6GHK5HY7p3lww+X52xNvfLy+DPsht5wie0bb7gp72i2z7AhQ/OcWj34GBMvnRzfd4nqsQAAIABJREFUyb4MHoKxsc4vohetgfW1t0nsDBrc1X5wXQaEh4gLO2+3WvFlJ8H+JAM//3x77D3f0X1UMGvPYnPssr5p/Yyg52SNLuUD0qN0Bp9GjAD5RPfyjyQ2neWmnZuWdIoGayl2WIxWw6AQvtCpdl6ovSDt/3OoKEPln2rUz6dvIoLTq1cNgvoNSNP4gX0HAsey+dOmXVFWr/moPPv8CzWiPtceZ14V5P4H7k0ZVtRsTosfwQkDKdP59tvv5HeuoZErNMXDh4UimjCLLh3ww4cPJLLXuL9yxYo47nfcsTACDvOHYUtG4sYbDGC6IiVMxgObW513cXEUZdjFevZMGZJhGn3xmAhC4Gi9NIu9n+FEjO28+fOTMVjx4fJQ1urh6Nt3QKpUMt7BLh49moAAREDvDBpDM1A+/fSTNNML6m6YfWN6hgiRCpXACK2g3ol7Ft5XBg7UtF57khhNDtdlU6eWm2fjcx8cxz6He/26wMQYawtMORIA8J3f/faxCMZ3v/tPyi23zsnhUbZ85pmnojiVLClE0A7O8ob1G8rLr7yUahTaUc5UoyGbs0opmFb9rW9+O0GAIJIQg9P8/skXy8RJ48ojj96fBnHZeBH8H//4chTvt77x7RhDk58J+lNPPxGoFzjbvLlzI4tkSk/GT37yD3Gcvv3tP40R5Z3IMgngnnry92ny/NM/+W6qHBjZfv6Ln5aLRlwc5g7GXE/X5CkTy5lzbaWt7WRkHWSFg5jG6JbeKf+6Lqz00qXvZY3Pd8ima/Q8GaUng3/XPbeF9IKcuDaj/ctf/vyLTPDXv/r1MnEiZd4vAbkMoMojpSMA1vuhYgdemGfrXVmSBKqVha0GNP4mu8dYUTQqZOAE9i/QpIGDSkvvXgl6QUEoHoamAUkRZFsPk8gpDwEiGT4YRp9xUU7uM2b8uOypzG2jMiMgdh45AZSW/joyoOTcUC4yWaFv1SPRsyUldPhkjjmZ906em0PL2PZu6Z2AUuXFvsnu0wMgRByv0WPHJtDXE7DorTfKvffcn7X5+3/4uwwnu/fu+8rFF40qJ0+cCrSMUVFJ48hogvzDH56Pntm9e29pPVGHJeq9IOMMuioBubZ21qHRNyZD5V3jPHfWfg56jyxcN2tWWbz4nRgsOkE23PqnujJkSAKn73//n4bu11BZ3+XoUfjOXCq5x46Xm2+5OUkL/69Pwqwajoz1TtXheE0s2RfkL+R1+fL3EmiAid508805Gxj2OEH79x0q7Wc7ysSJ46JL7O+ff+/7yYxJwoB+ZF5Er4qtz5DXs2cSgJzrrNDY6VMvy/6qdKxasSJyZ9CcjK9n5/TSTfb96PFjgTYPGDwksoK9CVQ29N0GzSIyKJ1xuCrtf+2DqkFm17DVzs4EcM4ACAQmOpCXsBA1CdRrkOk7DNmkSVNDvcqx40zQN7LEHHfPp2Jz9sy58nNkFRPGZ38qrn109knlwzPZI9ckx+5NfslMA+LSqHRYr0Cye/WKXgqD29bPUtXq6CKpqH0aFV7VqACqAvgeKM6wIcPKYQxbPbonuZJkWnMlQAgcd++eyKA9Z7c4lqqfhw4fCevdzJlXpsLAkfzOd/8szIvvvrukDjYEzyj1XAn+vId+KCRBZHXlqo/LqZOtZdLECV19TMfLhAm199S96BYBof3VZ9WoDLOz3pfdx7YmGy8J0Kh+lOLdKrzauXFv8siO6t9irzgxZMseOIPeEdyMMyPRKWjRN4QqXqDrHVWn6QOOPNvt/qoQYKccaM9nHekWOsU6C/xVSd9fvixVGzAWcpo5OYHejEwwJeABU4Sa8JySXbK+Mun6EIZIlF4QUNYKdKrtTU0J2FXs2DB7ZM18jg5HxAEKjcBIVWXs+HFl8rQpQWVYLw4+RtIKuwfBPJk9p/846IvfAafuXr7y5a/kPo2127J1c2lrb4uuasAZyZYzTT4as8+8x9lz5nINjC1sJDUa4wecPQlO66lv07oJoFWz2IXpl08PdM1e6WGw5gIwTrxrqUh4V4kl51E1yboJkDnSEnbY6ECLJXBqUrE15826+hGMqeDbK0lADf2CBiQNiH+MR9CfSHYlEvQU6n8R0K9dtzZyJvnKzzHYuMFqplJiLfmBIGvaKCSLH7jfoPOrcybMxjNrD7yQzfzkk4+SuLllzs3luhuuSfDALpFh1/P8bLhKEcj67373u9hEvTzgaljDVBK279gRWOWBQ/vLjFkzM19mw7pPoycE4GR488bNgdjRCxLCM2dcmYQKn9MPn0qjPF948ZK3089T/RcogzGBXpohSf9KFLsfmXLu+bqKD2YD2d8E7hgKZ8wol8+YEb9OlX/xW2+W1159Nb3l5i1OncLH2F9++YtflG3bPy//7t/9X6Vfn77lTNvpoH0Mfkf68eOf/TQ+qfP24x//fWTTDMHQy5fmMnL4yOiPdZ+uK3csMOdLD7qZPt3KRx+vCsGChDt/jS31zs88/WQgduDkkrcSmnxsgduES83ruSP+NkSNd/zNb34dmfje974Xv4g9FJhBefAPyLxr/+EPLwTJgMFt1epV8V8EkNale3ekI33S1kDOQMohqCBCmvZv/6BTlE3pUD6Nkn3Kzs0lGTqHnKJW0eEkhGZSebKLgSN47G61FNxg7+rWrWaRjx1tTbRFSGVa9+0/UBa/u7TMn39nOXHiWJQ4nPIjX3oki/XW22+Ud955I3CZ2+beHqWCTerpp59OFnnBgoVxxivLQ2t5+eU/xiFViXJQZd2unHFl+fWvfxUHxXwXWRLKXfO2/gDMS/fcc3+ZNOnSNFC/+OJz5Z23305WNbzwXY1vosenn34yzr1qF+fHvA5BE1YM1NCM/Ne+/vUy8+qrUhrHroHWTqCi2qFJmVO9cf36ZH1hyA3NtJ6cQHN5lJ1lV9BIMw4NFiOQOtl0n/vTb347JWrZF41upsgyMDdef2OZO8dk5I6819TLppX//F//U9m9d0+5e+E9lU2oX788A2jWW2+/GQNs0BKlSokypqp6svHYzm695daaoT/fEQX38ssvJah66KGH49wxVKJy2Wf0t5THd77znUyqhtFXRVr02qvlxT++VEZeNLw8+qVHA5NAIeo7v3/i91EQf/EX/1vWyPNVxo7XE8SBnWjEJOxgBt7zjdffjIN4w/XXV+aiZvMQBuSdPR/n80sPfzmY4sGDhiYjaqgXB3fRa4uSKXzokYfK0eOHy2O//UUZM3pcuWvhwmTWUpFI/4merh4xMB9+uCKZgAP7D5aWHr3K5i1w7M0JHh9+9N7QRHLGOMae78c//rtAIGVZx40ek6zUrGtmlcsvnxbFy0lrO10nPBto6wBmmGVX1bSypZzNvcHlZCc8u8PvMIMj1pkLIGYdIcggJ4I0AZhqk30ErxA42r840hksWRJoYPkKxrrjfBxx0CvZEhTDjEAjeSFxkTknvXpVprjOzhhNDgUITsMpkRn1Q0Y4vBePGRVDRweoPlR63zHJOMkierfjR4+Xq6+5uhqyHTsS/GMPpEtUZ6ZdfnmcsZOn9YmBebQnEaGkPWL4yNK/b78Yz1Ur1ySgu3XObXHGf/zjH0UnoNgkWytWrS4HDh5OkoK8c3oF075jL6wpJ1RJ3T42qld+x4CCEAqI++gbAU/avz+sNoJh6+qcOpf++4H7H4izZA4VSEcNGCalv0Fg6t30JeplsM+Ct917sIMdT1WYUyFY0ahqlo6AgsOxdOmSOEv2zTnet39v2bVrR4w46nfDSqddJhhYV15++dUEidYeFIVObwTEzj5946w7F1u3fxZHdNKll0b+zZ7QQ6CCokLE2NsXCaVJE6dUGusESmfLwMFDkqBxTrunEXpwYFjWUR8QmSRbWB6tGQhvmIkGDkyyQ4M8R5QRtR4dnedLc/fKdOUdwxx3DMtgU5wssyMY+so0eCj7UvtvhkdPsSl//dd/HT3DoQrD5MiL8q6cCNeTlKC7Vf0kWJxBzyST6rntCRnhYPk+ufQOvstJ5OwO6t8/a2WfEWSQE86GipiEoHPW3lah3BePHR0ZJ1NfzFPr1Tty7XthwBN0IBlo4ZQdSdVGwm/e7fMi8+8tXVqmTJ0cJ90ZJLOqUAJ+GXI/dCbYtIwz5916haAn/Z5HA4WRbPP+nAEOyLbt21LRUIFJANHcHB2DWEOATAdZW32BgnJ2yfBY8zLsv7OlktOosnknOszv6RnflZUXZDgDzpZ7coitL+fD/AtCb32cT/aUnAd2GNmoTcfo1+kOgZOZK/QD6BfZW7z47exVJYaoQZjeGj/kQ6KmuVv3nCuwHfBo5zhVh969yuFjR7MGSWKOHpOAgkMlqNeMXyF8/Bm9x4OSFB06ZHCqzfYLTNFejb1kXBlx0YiQT+zes6dMvnRSGXPxmC8a8gU5/B+OoaCUv6LXKnTxXfOkBgwaUE6cOlmHuJ48kSSENU0AFkp2sNY6l8b5Iq8hSOnWPbpX8MW/QQ0N9dEgoOHLgdrLijeShn1aeqX65dzSCfZbMEqWOMiNESF+zwanx631RBeDm7OHobIyJkriSjCC1rHhkhR8JsgNMiVxpmJONu2dhK0zl75X0NCmzprY6ym4ofMqo2UNPKELekU3QvAk6bJuXdm5c3f2ko3Srzf3ttvznVdffSnv1a9vn8iAZDlCnTvvXBiSoIvHGpNwKHvuWfX1sH2c6s2bDOf9MCyRnk2fzKdr1wWJIpnibFojfvC4CeMDR1/70ZqcqytnXBUfecumrXVQco8eSbLoyTWOg95CMCGwUMUhD2PHj8151B/54Qq+601h96U7wNr5d7/69a+SfCMrSAzWb1gfhj57Zng9RAjI7OBhw+J7gLeNuXh0EurkhU8gGMfY+dRTv8/+/eVf/mVZ+s6SOiR1wIAQIiA9+Pf/6a+iZwS9P/zRj3KWvvrVr0fvCyr4rI8/8VRZteqj8pUvPVjuu/eB7Jsiw5NP/a7ce+/95fb5t0eHC+T5eG+//XYqxAvvvruyg55pz+9fefml+IdsVejn9+5LYuVFIyKmTyvf+MY3s9eekT5ki5YsXhzZ/NKXvxIb4FpiBrTVEut33313mX7FlUkY0WH8Jv4s+OAtN8+JP9m0b9vyToaFchJhUcQUrQOudFRx9t0jfCAulAWFGxhAZ+cXE7r1mXCMOP51mBiK3H7JCglElMBQAl80anTZtWdfcPICHYGB8riJwQTzrTcXlZUr9TxcWpm0Avs5nsqBw79gwV116vnZc3GmDNSykD6foVphjpMZPx0jg8lItgEOE2MXRepgiCrBOQYP7lf2hk9/RzIhoGcOcZpXjx1LFCqLDe6iguNAOjzwf7IHrqV8jGlH2ZhD+fvfP577MmI9ZfYyhbgpVJuwowy3oZScb5hlEblnl1XjiNRs8eAcPoebIRgxbFhYo4YMHRZHJqXU7dtiyGTkCBh43BUzriw/+tHfROHdecddgZQJYDhgHCYKfORFo+I0C+I4PFdffW0cVFl2Dq/sFuPgMDJclaDA7ImeObSUheCPIHIGHG7OhX17d8niGqBqAF/7cSpUk6ZUJhvN/p6dQaZsZs++JUQEDr8eGr0J4Bnw9gy4IWtkAn3usKEjk+lmMGQIyUWoCUeMiEMTKs2OUv740otlzJjxifj79+1fNmzcGCyz7MvNt95SNm/dUB577Belb9/+5b77Hiizb7o5jjtnrc7J6RZHRhCyd9/+MBZx0JEVkBFO6rTpU8KCB4rpXDBQixYtijwECta9R0qmV155Rbnu+mvL6DEXx5BrSLfP6zesK2NGj835IiOUOoVeqykaPvW/tUXeKwNJ7worawFbKyn3Bt5ztj3sV/ao0rMeSZXT+jnD9iaYakxqp059AQHo1b3HF4PNXPPchfNpePVZGU7niTHlpMNek1PJhgpzqQkM7+0zZBXOW2DUf2D/msE/dy5/9y5hbKEv2tvz7IJJ92GoG7BUjmIC667n0Nu058D+ZL+mTpmaYM55GTVyVJlxxZWpaKxdC5t8abl61jVJOjz22K+jJJtLc9m0ZXPZtGVLGNwy3bw0Z20QMnBqONn0l6AN7pzi5ZQzqLLy2ZO20+kJHDF0cDly+FASO4JX2U0BRKMXqg76nBBSjPbTpxP4U+BgOM4keXFewDKsg3Mh04nVMLjso0ejk6ylwEh2r7LbnSurVn6Y/ZBYQKJy9uzp4MpV11Q7OPa+53pPPfV0uWn2zTXgZdDbzyZjKED0nqqBR48cKitWrkhFRy8ADPnY0WPTo6NiJRtu1pkzzsESoA3twqCjTIbt7td/QOkF2nj2XGnp2SPv50xyEDmnZMY7yOBbU5A4cgDCgGyAbhWs061Ibgwj7N23T+TH58hOhX+Avw3Mu9kr60HXkicBcGPQIuY98tfZdD66zbn1mVDegncmcB2RZxQwM6D0GqfM2tde1NrfQ67ZE85e7TvqFceC3J7QS9EXQ11HQd7j796n0Y8m+9gDccjmzeWqa2bFJkjEcQTZVvcXPIL7qCTRgQInVQC/tx4ywRjL6GIyeviIz/WJzWFX2VdBDrkBYeHoCJZzzYPmxExOBhsETlBPp5ghRl5NLld19K4qTM4x2FwDuUDOfE/goj+H80F27MOYsZeUURddnCAFM1rtr8DMpypyIb2IfmePvYMqpHX2nAITmXtni00jy56XzvZO3pe8gJ+qQJNnMCk2k77nOBsEqf9HRcJmYKxjA+gF696YD4QYQ3AuWYUEpcIVzyXoR+Ch8sHxty+a47v16JYz4swLmvgTGr8H9Omb4IAc6INAqmNQqWAw1bdDB9LjgMFQhUUwppKtFwBDKHuMWVLgpBGarlOJJUtL3303fXPpJxmCJGZAJY+5cD66hZ2V0Az0sgsxA1GTWV9nkVrUfkq2g52xzs4du9JoxnZO3FM1lz72/nSQte3ZrXt0ur8LPNkYcG1njq3hwHJ6Jb0N1SS3dGHIAlpaat+acxxSl/75ngSbHwFPDc7qDDawdb2m5I8NrcytLTmjvlcZ75rzfII2MMH2c+fiM3p39+Rs6wd89dXX4jtBp7iHpLQqiMTjmo/WxL/p1bMljJIQJtAUc26bkxmDGWkBStZF3W792exUxvcfjH/kH+fMOo8aeXECSL6IIE2SUcBx+4J5IYhSVVARNYrlumtvyKzE7Z9vi+xL+ElKWPvZNxpA3id+EXngZ7Ahdy68M2sv8bB/397ARtlw+gik0Fl47LHf5JzSS4ItNkKSxrnVa9Wnn1k/nWX/4cPl2aefir2ZMmlK/Dk+E3n8dN26ci2I4pAh2Ucw3E/WfFQ2bPg0CRPICjKxY9+uJA/4mZhnVU7ckz/IHqi2YS3WOjBp0oRyww2zo//Wfry2rFi5PH1jgrJNm1SAmuIbqsCSYZ97/vnnoiskGfk46Xk81xHoKtnxPnS8MwiK6xyRQc8o8IeY4buqzDQq6d4X6ZCzLDEpyCRnWjzoHdUnsQr7hEikae/n73dyajlKMmow3JQeI59Gsi7mg1DB9a1D/EKB3NWLI4vDoOu5kemprGStpUfPXmleFLEtWbwk0XKfvv1joD9Zty4bo/SmWVK2AbWeoADEAtZ75IjhUbqiO47bhQtNqbYoKwo4/F7AACPfUHQiP5Evpxt9qucMzenmLSkd27wsXmtrWQ8q9fsnyrXXzyozr5oRpcEZFQ36rLIbemvvQngY7R/+8G8SzNxz7wNl3FisES0xdijxFr2xKMZVqU70zpAyaBqZpZcM0tRfJCB0H5SIjLWhnrIKmis52ioucK1IB0D2MnV32PCyZPHbMYBm42jslYHxrIRC4yKIwje/+ScRLvSH3lE5UwUG3bLS4+wbbyo33Dg7WFbG6N/+5V8myMTXzwDJYAl6VSYI18233Fpm3zg7xpgCVF169tmnU/a97trrUilT8qTEDMh6o+s+8+ffEUpFh3Lf/j3l6PGjwW5jcOIALLzr7qzJyBF1gJVI3xCscePHJovi2Z97/rlA6aZMnpjA0nwFay7bZzgsGkxZDHM77E16yjo6yxO/f7xceunksH1Mmjg1ypvzJ4sJBvHOu2+Vjz5eHSMuI6SkyjA5UA5aBqg1V3Y8SpAsmImA7MF7MkiMPwPlgFmX5tItlaTtoRGvVQiJgjTX3nJTDm+lrzRVuG8UjYyxZ/NMnp1RpiQZ3VQADhyIA0ARMRqqYYw1wyHIVjnDlmW9OEAqJhTy9OnTAivw/QQl6fkxTbt3znSGBDY7r5U1ze/3HzqYPgpKgRFrDNxtUK8KUkBTweCcqUBemutciBjG1taslxkDlSnmZGRGECVwpzs8gwwEZ6jR+EmHMLLeMeQmmqeDhT9Qtu3aWRYvXlIeefjR9MoIFCaMmxDoIDy1Ko5BirfPW5CEBrlgFGDjrYdJ3stXfBAIC9IJRtJ6ONee0fodPIgqeGDgEs5g6KgHDkryhqMDSnXrTbPLhx8sq3OkRo+pszSC8ZYwqdSqaVgvpXzz69/IbA9nk2L3ThQx+TS40VrYUzpRoP3AAw+Unbt25aw1Asew7Y0YGad/xYrlWWtQGsEqSCyn6KKRo9J7QC7IHZn67LPtyYAz1BysxrwTz2evVFTR4X78yUchAKDrH7r/wTJi2IhgqNOzcfhIWNcQl5BBTl1fM1FAOTRio6ctJfNmIodd0B4GmhPhPmSYc8vwOAeRyzNnkuH0XddV2fHZw4cPlqEjhseupJena+aJIJ+DOn78hARzMO2cIbA1a+qdyK8A4UTrqejHbj3oeo2yg7Iu+lZkJp3T6nydirzaG85+o2eILPqHTNjPzk6EOozmwejwW265LXCI7Z99ngqMpARZqTZyYGQ8lNFXXVUGDRhQ3nz99UA4B2YGU50x5p4qAaHiTU/ryQTpnBfBlUDImQuDUN++kRc664orp2cNrYV7MeDpO923ryx//4OweAkADGi1FirgnoNdkql1n46OszH6iDDYEnh4eoy+p/vsA3tF3huVNGvMCdJr+un69Zmb5YyagxYnTvUXq9WgwYGFuq935MiYgeE8NoZse16ywSarwHsftpb9dq5lsDm5ggx6RsKSrKucClwFSYJuxBruhZVQ8CtTjb3T+aW33V+wnrksBUGOYcOdWVvXpwMgPfgCAt5+g/oHDkTnVHbNSs2sKjxiyNDy0ZrV6YvTbM+GqcojOOKs7zAaorMzc3YOHT5afZ4Trdkz/RiqFoJKg7nBhufOvT1rwpmUeOQHuE/GDvTunT5O8ozhjyzaV/tNfuyFPfLDhtWkbXN0SaUhr9Tjjb7N2kpQSaHS8wmCd74j8GboiAsZYVCTaPamBlSGDKsWtaUaQf9JPNhz7+Tvjb63ShhSE9/pIVWx27a9zh67uCZQrScYlx4mwTRfQ4CJwMnZIy/eJYnx8xcqffI5iachpZukzv4DOQuB1a1cXd57d2ntGbzI8GYEJYPjjDcSVuyP9TzZ2hpn2xgMc2AgfGriqFvpCxlytA6PZXPfX7a8LH7nnQR9Ait6c8EddyU5sGPbzlQoyWSo3Xu0JDC9+ppZqQqtXLUiusHegM7Sf4IiiQYBjvVn38H8rCuH3u8krh9+5JFyw43XJzDAppuEYFNT6KElyREHsKmCIO9p/ySqPLe9qfPtzpax48cnobtt547S1nriC/3hfQcOGlA++PD98s5bb5ebb7q5LFhwRyXq2LihDOo/ILBYawDtpKL5//yXv8r1Dens0eN/spJKhHs/FRt62LnzPv7NNvTu1a+MHTc66IatWzan/QFS40tf+nJ0AZ+Kzv6P//GvQsxl2LEWE4G5atArr7yUpN53vvPd+NgrPlwRff3aolcT4M67/fagU/jYns99VbrZVgkffhOZUm17//1l2SsJaLqCfuJLLXt/WXnuuedK064t73bqw5BBb3BkuxmFxbBm2rZp1CNGpNzLgQoMQuS6a1cUOOEbMfyiSj/a1TStcgPnCC619N2lEVp0pM3depTnXnghNH8333xrHKsduzB6rc6DUV4ypBh53nzzjbJj584ME738ihmJqh3YX/36FxGMBXfcWW688caUIAnEU089GadekDB37rwsiIrBokVvxvCha+XcykoJEN5/f2mZO29OMu6CJgbm1VdfzQIaPFUdo8n1O+s/TXOYDJKqCgdRBUXmkgDr5cH7D68fI3PSfIfj5aWXXsqz3XXnwnyXUvb/YHUUyZxbb8sGWW/Y5NcWvRLB12RZm9WV18eXH//dj8JcJmN37TXXJtghDO8vfz/OHUYkLECvL3otE2vdg9NIkBx+TgzYHcXrvvogfv6zn+U7gSJ1XqiKplu3vKusAoig5kzX8SOjkEnpoy5OUyjl4vqUocwSnLRn1lPA4YGN/3zb1hxOwijQcZDn3jYvvO6wnkr5DDdFYu8pWE4amGIGh149KxhcBAaNcr7qiYqdQMc9PK9ZROMuHpv3uuSSiYnuUULLlFAmPXv2Cl75d48/lrk0DiKqR5U7gSUnvFJCdyRj5ntk1lqhmwV9olAZKwGFUop1SE9P25kEidhJNP1y6gVvStyMq8zSZdOmdlFDdy+bN2+MIqSAGw6Ww0wBSByQP+fI+oYYQFP7yVPJUtYG/444HBSJLKOAKYaqra2MCLYdJvx45Kjxk3kfpsmfOFGazldYhCAptNQqPhrDe5jV0TPvqQLC0HtHMsvB8ywN2nb35Kgo64NZUcoIObyP7D45CrOKGTdNTXkfihr3vnV2f++UICwsPEGb1L4pTi9884oPy4L5d8TQy1CrKsmCg2+CmjoX/+S734sitG9PPvVk2b1jV6ipM6n9nbeSmQzOetu2QEgMHp0wfkJkcuWKVWEpEzTY81pt6pF38f7N3ZrK2DEXlw0b1qY67SdMO1203+SecwIuBKJhMrMKRvphwiRXSUJOnjoVHek5XYfjp3LMIGzctDFMVQ3Ihv1pUGtu2rQ+hlPCB25adn7i5ImlR7ceYZRDwylAJasSSBIhggp62LqDelrnml0fWrqbz37NAAAgAElEQVTbr8OHSyeW127dy7w5c8ull0wIRbS1hgGvCYEeSWaQA+8AZrkTxe6Rw2lQBUOzt0cMa+yoDr+ggrMAMsGBZxesAR3FGWM/fBY5jCosB5WhHzIMzPRcoCb+Tp+SXU76+PGXJgHCBqle0z8NYhhnglOLVYujIUkiA8lRVtWX8PLunOXK1FYz0JxHuk2gJzDkoGiI5tyF4akvmtmaaHA29IBxag7s21+OgYJ27xkj6oyqyjgTAi1G3Nnj4Kq0NnevmWDBESdOoCHzSY4FFHQtnYjgQ/DqnVVUGoyJ3vOb3/pGKuve2xkge54fwkH22fklNyrbnFfVAo50o0/MLBcBFD3BYbD2nLNUO5qb4+TYIwxu7Ixr00nOFbIBMsSxYBedWe9hrTIANuxr5s5M6nJKD1QmuwsXoo+tTyMZSBdjdEVlH7TC4MraZJ0kRz0jWauVjmuzFs4RfUDPC/xl8LHrbdq4KXqHzpA5lvn1efvZIB2Q1JC49W7WkV6rQ8ynZM3Zm9KtRF/VhG2lWKYDQHrGjx5TBgzsHwcOkUAGEradDIMUtrU1H60q+/bsKV/72jcCdfL81paMDx4yKBl+lT1rQRdIroZQYMvWJGatr/UkX3SnKqjqKP1Qq5f6cNC9t9ZkahckKgmj9vYuyG0N+ul6yRn6tVFFt4eSYQJ3sute5NB6nusK6NKa0NQUuRcwJflz8ECCDJUyjqfrCzjplKobzUqCeKjkLvZfsiyQ65OnAl1t2Cv3EsjQ5/4uuLXfvn+uS88K6IJQMCS6q8fPmA738jzvLl1a/vj8HzKnDXkLfSbBAgbHh3t/+XsJlBAXpQ90v4G6PbLGWhnYWGvMxoM7+Uk1oaOjvP7aovLcs89FrwjeVK5vvWVO5IyforrI1oFjQQKpAvtunQnWN0lpsrhu7afl9tvndfVBHsyesQcItUA0nSHVlcj89m1BeujfmTHzyvgDzq3z5d9sOx+RPyjQ4aP4HuggnWSfyb6+QQmCocNGlE/Wrc0weZZe7y85VKXs3aslct63V5+gZdJmAk3Tu/cX/Y50iDX6h5/+Q87Pww890oUwQQ51qrzwh+dLr569QkxQ+2mck86gFuzjTbNvKTfeeEPkRaADWmdPMarSBfQsv1ZyXJEh0P8hQyMj0FR8YLpE8h7SIYiiXr3KW2+9EbsmEOPXpjqpMnPoUCpd9AG/3Hpdc9110SXGO0hcQIrRx65F56L512JSKzo7d0YBuylny79tiJeCkVPO5WCvXbcu2T43YZA4owIJLzN54pQsIGyev0+cNCUwIIKgsQpEZMbMWaGMffLpZyKclDwB3bhpQxplGWNNWsp35szoXdHIe/fCu8OS5uBR+is+/CCLxqkUHMnaiDhd+4Ply8qsq6+J897UVFkblix+Lxm42+bcHKwx5WjTjh4/EtYzDVscd8L21ltvR9AEMYSGkyRzYzFFoeBa+wim5u4BA1JtOt1+Jows1153ffC1SBA4vbKzdShpj3LllTOzUbJJqj7KzO4nYKq9Id3LmfbTZefunVHMMqAOm+DTdVTEKFGU24yZago4luyREiYjrWT85O8fLz/4wT+P4H788UdxrDIhXf8VXPmFmkX8/4i6DyC/7/M88N8FsNhd9F6IDhCFIEgQJEBSrCDYm9gpiWq24siexPbFM3eTO1+cOJPM3MS5eM6JS86yKimJosRiiR2sABvYQAAESPTeO7BYtMXuzef57h+3Gg2Ixe7///t/y1ue93mf13vg5kP1GBmNkQ0aGmMq0EMX8bvQXo7RZVLlakgrMp6SoDpEszqsqHIdO1ZpgxMnJWhtbaNs1BT6EZRDUqwa5ZwJELPe06qqlzWCvjbUPCCcjAuZcheXIYK2SmhmTJ+Rc7ln9658VgosMn1oucZjlRoJx8GDh/PMnO9Lr7yUtfK5JAmCRc9FUvGqK69OoORiNVTKBODQHedUsvXhR8vK/n2HghKi+qQasBetqHLe0Q+tE1GNffv3xMlARg2MdK4FpZDsOqeG4g/0rU/uGiPh/wwSR6Hq1JAC5zQaDsH+JNlqKqWtP1qZOUglATEFLc/v/9WRVrWqNKb30A86T55KAtD4vtkGKrXetwYL3XFkSt3OH6RdAuAz2+NUn9AOontfBxR6Lcike9agH/m+gMi5c9+SZBVzSFqqw+yRlU6CKXDtUZI7iaLRVMoXq1aFHiiQRs2pk6hbEtgsXfp2qm+PPPy1qtU/YEB5/PHHS9/m1sh5cqqCXQio0jtn4g4Jgjra6wwN58J/TJt6YRB2tmLN6jobhGPs6tJg726czl7U5u1eOcMMttd0jwle2Kd3ly5NYiM5EVzWxEiT5pBUnxqIPKUb1DWvI/luUC8liFA9BlqSa/p2+iEGD+kRilFF9Fn2JUnr6JkYXm3hjDx/I5AUkA0dNjxJjsqo5+rVVGJzho0amSp65+kzZe4lc2N/VMgSAAbppWYzOj0HgvLMLGgqldbYacZFnb91quNEGTliRDjm0GJoObsjyHRnGjRcey1QcC4g8oCpqprTLzMsgCzdenXM6cjcmyNl4qTJuV+SGPeYr0FFlFi6N84LSfHJU6b29JLUBtn0rhw7ljOC4+/e8wVsKETQvVD5b6yT89xQRxsybGgZOWZUqiBApTro9liCsaYuam0nsw+CT0mhhCGDckePDZCE6uN3Dhzcn/4DVZNQQnv3jl25bN68JOgCNVU8VRg9MO6v9xN0Z5AzFL+pKQiy5+NPJI6eGZVEcicIksQ534IAeydhlnD6n7UQLPCPmBBGI/Dxmv2d70bFzV1kd909++Mryps9gQ3q2MlT+h6JS9Thjc5DZtIcPx6KNoBPIOXvfp7td74umzsv+6zC6BnQK30+CZY7gKJGtZRfrwPJTycZrNS49iRgAl5VAH+qap/pqdqlKjd02HlxDz0vgnR+gV1QIXRfG4ljKq8kcCN3frL0bmkOcOB1G6CQ5+JT+7X0LXfedWeeFcVIsiLIR7kDBKFGbVi7ttx8i4bqYbk76EzOGXXFEycN/a0VdSCRPbz3q19NMmCPx08YH5/Jj/me2SaEDjS7u4vW1l2rfU1DU0n3c2yF88//N6rk1hpK7ovtUElx1tEs+Wb3XaVMAC1R3bFtW9ab/2Oz7Zn1bszacUY8o33wHqEv76j0Ua/rd6vAgpk/Y5Lc+H3757l9Zl8RU+gZEO5+iVHcC+Az3XyV/FSUkqzVYfLuVXr/CCqtWlU++GBZWfHpZ6Fkme3lXCeGOddZvlz7RQASayvBFNiOGjm8XDZ3bnwwRhCKbCohJ06WI0ePhUWkkugzfvjBhwEvfY6G2uyUKRem8s3PA3R9X9za6CFzdjBS3D1z+lQtzbb5/ve/n+RG4C6WjprpgH4B0PXxOMfWGTiN8jZu7JgMA2YHgMP2sAptTMvPOftUDtlsg3DZRfdZDydKp+fAMMByAir4vD4nG6Ln2x5lTEzf5rJ54+ZyYP++DE33XPoUJTjOcZTJWlrLF2v5ya4kkSr4npE/tF/6k0+eOJn1tXcYQu+//25GiKieSKKMZ6j+hcAWYEEfV2tiZgkZINnnkJSmGtuTMEVm/8yZgIDOtdEy1tG9CE25b0vOLB8keUNVlCDV+HhEYiW5h/exxoCfVMq7SvZPbxE7xhY0Hdr1aTfUDpc4SihNmvoqF192DAFxkGR0W7ZtzYNJcoLo5RJXlJZTyuTvxYvD/zZsC0Kz6rNVMcA2lVwlNau3l77T0/x7IgvNGV/9lSvDh7X4qgg45SgeLq5LylFaGAGtgCzT4Fv6xvAK5n1Al1owxKgJFPSEuESMlODDBWbUyD829+5bBgziYI6clwB02c3qSGP0BePq4MqDB5Ixx4hv25bgOOhAd0lJlhF0SKdMm5I1sX6SP5fRM3BAPoffMSHagbj/vgdTXjx23IFel0TS4Rhzgc9YnbSs1AERYGqqoiQ2aszIrB9j3Lh8gkd0HDSb1au/KPv27g4qJoGK3O7QqgzVCDZ9Dpm/hE1vkL0ScNShantSMRNI+MJ9R2FwkDmPqB2NH5+g0pmh0ONQQhQZOf0w9lOS7DD7HIJvSFUtwTtfvcq2rdtr8DFieF4DElwb7k9W41qU6Dt7UOCz5aWXXypXXC5z35yLxsAGnezTJ1QNlX0c8JY+dcL37t178zkkL3qcBIYjhlXE73jHiTSVS45wvUlnQhrtoXkDeLWCmej9GyLmAveSJPZJX8g77ywpn6/USI1SRNK7u5w9dTYGceq06Qlu3APBAZUssyLOnD2d/SFLCnEYPGRgLvXgwXVCcKMHSrPmoJ7JvgI55zjSpxLhXr1CA7K+EPUodemt6zzTU5U6m9cihSw5dF/cP8GRxN6ea7gWWJ3tgDKfzetxpP1MpO4kQb4n36u9KyMS4KF4CVjxlq1HY2p1QJHIc1beNo6zc8RQsRWpKh05GqeVhmH9R01Nob8Ikt2NKIP1zAWCIHktpWiNluYMrVn1eX4OPRLt4IUXXkyirgwumNbfN3nilPLNb307tDwS9BkcOXhwHMGuPaqMgIM++b4hvvjCS5a8kwCQaIUgwhlXbQaiZLicQZbdnH+/MmXapOyVoNTzN1SbPGujf4bBd6b+8X/+Q+6JgKjR82FtBMMQ6DpB+9JQPVSlqvw7Jbo+NTg366a3XsLxQcA4MY4Q/dD7AQzQHwUJRDL8LsfHfh49inY3OFVRSDoVR3sloJZ0WPOBA+pgu7PdXZF0pb6HfiRQt74osOxt5iWdOp1qF3vBhl59zVcSvOpb24HCcOpUGTp4UACZG29cmPdCLwwV68yZSuMZOiyouM+NtuT8SA49T2Zz9G9LUO2sAUjYCzb2XOfZKEKWbpTFd2sweuRojyrm2PM87/SXdZ7L3/VZOusqdw4VgCq9kehr5kK1tqWKrC+CMh0H6o6w+XpF2OX+A/uX2ZfMqYIIR6k2rcw8Mv5wyMAhZejgGtSF4nr8eBJoCSHHi14D/XXWBJj9BlCe0+PSEoqS/ddHIGC97777w9lPda1L/4UqcksCifTInjmdSgkAjo1b88WarA0bHfGUIUNDReH4H3rowfw30Yb0KXb1DINGdeqptKqKSWKAlHpb2Bv2ztmvVKNTCdhGDB+auyphtu/8qmrH8BHD4g9Ryil7SfY9p730dfVVVZbYeQZUOfMCHOfYHqmaUVF78aWXz1Om2Bn76uckO36Pz3B+rYezbSZQgyKPugTBZQvst/Np3SVWbASbra8iCS5QqIe+JY5IZdGcsVCU2MnehQCAio6KkaqMyvXll19WOk6eKGtWriq33X5rD2BxNOMCnGNVYMGc82pGjs85dOiIKJOirAq8rlgwP5UjoBqqoD8FXY888rXYR8Cb+Mk8LPGDxA3LApMBFYt9mTVz1nkBAPshmWCb+T92l8/2XtZQbMX+6I8RxNtj9w5A5D54P8GlAJ5tXrViRZ47jJ0eiV9r5hwDmusg3kprU9HgtwTd7kNjdleDqkr4qNE/pBrp2QByNeg+Fvs7YlRVcHTm2CK9Yi1tbekFARSzfWwZeWN+fdmHy1KZxkzBwunfiuJ7X4Le2lZwtOzdt6e09WuJz5UYWV+VhQXzr8icP8m7/bbegLrt23eUkycF1KPL66+9lqor1o1/01fDvrrTnpOt+uijCgawD40KMjDUeaW667WxjVSlJU8qTT47CrAz6DNFYrtQYJuW/fG7qmTu0949u4wLT2tI7PFZQ5onZN0wgADI4gRqfBJ498heOKv8f6MyffS42Ht47DTfRXmXvWO/+XWgx85tihhrQ5njA5761a/CjkL5d9bEBr379om9Dqhkzpp+zRG1fw/CpZrNLzSGo7KVgJ7QL4cOLZ+vWpHPah3YDXEj8RD2AUgtMWS3xAJiFj9DAEkyDvh3j9kn7QgRu2rpe35UjXPToPY3xDLcBX4rYGxra8B/8W0dYE64o1/AEQUWv3/zLbeUpq1rl3QzHA3FpQbK6xdqxmfCauWO0liqShg96E/PzzB2587+/8hxmo/P1KZjaACVJA7JB4MSbtuxO1kWNLhy9lqDeFG1CB/92NHIQrqM4ZhC78gTZ2bJm8nUqdpQTKtBiQbtzhihJUuXRN1EVenDjz7KRgmqcRItPNoIBF2FYsGC+Zk4jMNc9cE111fOqoWTxb6XKe53JGj2uYJc94a49UpmLZAlL9lICqFjghbyjQ4uxy3o5lQEkJmR0iO32jagf+RTXTbZaBz2rp217D8RB3NcOXVaufpkEFyJoOnypbsrFBGfRbCOXkGx4vXFi5ORz73k0vBOHVwHoYHMMJjh4546FcNYpVr7npf48/6+lEd9Dk35gmXrre8iNMOt21IOVJrNwKdjR/P8HPziV19NxUeQ5gJ8+unHyfAZP18CJVHIpx8vT4bvIr344gs9VAj/1l2bS0dI2j4PgsVJ6y+acaFAdH3mWEDeBDPOV9VtPxoe/+VzJXgtCW4hK+MnTIoxUlmEJgi+lcY9q8+jWmk2g3PFQHk+kpIurEuEeiYAtC7uAHUYjaivvfRWEmIJVILfs10JGG6/465Uv9auW1e601h/LkFBBDWOHc55MBBvxozpZc7Fs3ua0PslmZDUcqYCsg0b18UAomp65rbW/nE+UG0GdcbMi3L+TFI2hV3wLBCHXiz/5JM49jQCDx0WY+rco7qhAFqzvr16p2J35OjhnPsR5HY7O0MHZcT8HiRTsr1i5WdBGQXPSuccBKcgSfUemejd0RGk2hmWQNc+pTPn6RsQyKoU1JIeEY6XAW/MIBHkqAZz6iofLa1tCbZIuLu7HJqzsvzTz/LcM6ZPT/C6dq3mzNZUgQX7lFY05F8x/4oYVf1ukgVGHWWSUpt5TJJtTg7qKoAWOAp4NUbu3VcbxSHnQ4cOzvno3bupbN1SAwDSqIJlztEeeW5/V1mkXNboV/L5OAfIZKoGzS350/4LhN9+6/UkNo1eJzK5xAi8Xpqgp01LRVoVwYwWg9DYSQGwig+Jba/nGdKQ3NY/9pIdbwQa7IO98R72ir2UIO7avy9TvA/u3Zt+g+4uWCmbXYUkvK67w3YILHwmgiznuin97CvH2/W7tJWW5uYgae6/HimOlb/QpMsuCFYFWOyPACqDpYu+zd1l+46doQVec+01sfF79fIdPhLbqTqUJHvv/vOBtwuPSikA8/nYCefljTer+pZ5aN5bZcU9psgmQFBBgrwChAQobCtgSMDMrgGS2AqAlinhffoC97ZmDSQKc+denvPap/SKw0bVREFy16jUQcbdCUFqn159AjJQXeNv2HK2HtDkvAiwcKYuueTiBKnOveqIf/c61NhWr1mT+/O93/9eeerXv0zQE4AoQg3n4pcE6oI+ic/NixZFqEJSBmxU6Q9lap8eI3SoPjkf1CkFuum1bW1NsOy82fMVK1fHts6aMTWoMxUpvoO/AvpNmDg+gZj90ewdwOPI4TqEkG2YNDHAD1sl0fdZ0IUEUX6fjQR2QdaBNnyO/ZOU8Z/2xLlly9k/DA/3035JEt0HoAJbMHkSCtv+CJWkgfvQofPqkun1Y9/7NqfamTlDC+bHHwCAnBuJlbt17MSxqNL5HqDj2muviZ9a/tknZdfWbWXRzTfl/fVXzLt8XuIT/VaCQ9Vd/Wm1ok2c4MB5Ghl7T5wgfcydZ3N/Jbjoa0OGVKUrd5B/bwBZziG1MOtgjSUc/s1eAQUqw6BPT+9nTexVD9kj6niqIbVK1Jyz6j4AWvjiBLCHDifABlKirlkP/lliLdZic6yVGMedBQqjG7H3Pre77Dn0ObFTFQg4ln0F9NoXfVyAEud92AizoVrL7r27y+bt29JewP58+MFH8d3OFYCX7WZrnSEgAltM6ZS/lzRgzYwdO77cf/9DiUc2bdyQPTvebuaVAdAolc05G7fecmu59NI5ZczoOltPbNmgI1ZF2iNlydtLIozVUK+zxnyivSJY5FxaZzLY5KDZF77T+vsd9tw5ZU/YMffpD7//R5k7xVYA3tkBMYe4RUC/evWq+ERDZCOMMlof6afl6ad/FRtw48KbAhQ5h2zof/7P/zH7/ud//u9yZiTm1tv7r169JkmE0RXWec++/eW++++Pr/zoww8j7CGZO3G8PRXhhmAOEJHfZzfWrHa3hpQx48ZV4Pfo0TJ0xJDE0c6KmJeirhmIErMxo0enMpJxHv3R1XtnDSRkqVbt2R3QcNLkiUk+PBeqYyrKx2sVze9gZ7FL+r7ZcIkzn+D/2FiSyt27dySZ1u4iluAD+JkwkqIC3BV78dprr4Viar0XLLiqh7ViZtvBxDCYDMAGd4nfJjzWtG3d0m5BIkfvzRpqHy6NxU/p84zZHs1xdD5IsqaewYINlQ1ZUEUBTvcgKqaSVvR+1crP6zT1pl7hKZ463ZkL1MiIZ8+5qDZ0HTmc6gWdd5Qe6g7QLM+hH0PJVNORw06BBf0t77Fte4zEnIsvKatWrgi/WKAFQUAvcEgYhUY/A/RZkKu5EKJs5kwG6c2cmXL4gQOH4hitheeFDjo0DclWmay5On7vs+XLy3g9PjOnR/FLw7jnJWknOKNgxMGjxjnotf/iRJV9HjQwvGz/buNtHGqKL0GX7Jwx97nR5nCSBZiN0qC1d4k5PwfL4YQUKfW+9NJLOaiCDgYBGsQ5M7DhhcqKZd379uZ7kBFOhXH0BeVD7YE4cg5pMOzoiLGX/NSyvma5XnGqDAL02UFlLBl7zY1pRu88fV6KHP3J/APOxoAuey2Ioq7l9VSTGKmNGynUHYlcdhC6M/Xc9W2pohGhNPRDPehMqRUycON1C5NYuBgCYhfTZRGIEMZQMaPIpYqEF+o5KT9RsFN2ZvgnTKh0O7Sly+bN7blgdX6UC+4Ztm7cld+hxEbPHzq6Z/e+zP9xB5SiVWCaepWyfefWOIPWfpoUq/rSLbfcXKbgG1PcGTkyyK+9F3SgIuKDZyZI375JPCaMm1QVhE6frrr9zX3LuHET0vzf1d0Z0ACyZwCZn9EL431Q0LwHtLzxJfFu6d0c8Qp3NWIfAwcGYfF+Agdnz387iw1EFS1JRciddTc031o/wZ+7hTcsmQ+VEqI7enSMJ+cQcKCXxuPRpf1EHWSbJvtjx3IO7Lu9FrzpM0JT5RgbTeKQUe/N8UJykSglOoKmffso+pwoqz9fVf7ff/yH8sjDjxZT2ocMHxadfUGFxNsZxvWm3mgOCuPn7knmP/10eSg9grVhwySIw1OR8+8Qy6YmCnOVCiIBRHEE0Hg+lUV9DKEL9jTnsmOcKATMOkF8D/cEBpy6+1O6z1W54b61oRfqN2XqlDg7SbfvjbtgQuau+AykrgXEEioiF54bJ1qVQsW5ubk1Ns3P67MRaDZADudOoDB+3Ng4gx17d2Ww4YVTpiaxWPL2O2X7tu3l4otmZT8AGRqmJS4bNmzM5xRcUl0bc8EFpR+H16up9G9ry7oJ4jk5AW+lJk3KmRd0QRwht35u85YtqWpap6XvLStzL7k4c2MMpCbQoWE51a2e4cd33nF37hKkTmDObrt3vtxx8sGc+Bdrvizz588LgICOwk5zsAJ5QbvfE5hZN+t3xeVXpDrx/vvv5dzVQbHD45h37duV5Ic9toeXXjovKOo+9BN3Kk3UbbXP8fDR9AqEZjpoUDl1oiMo540Lbyy79+wqS6L22Bbqs/vEQa9Zu6mMHjk4qnXAODMzfBZN0Q3VMc9uHZ/61S+S+OOknzx1Os+VMQ8dVbJYgCHwaahj6fvKIM/mvlGAdDZHDB+Wz8gXWDs0S/2rAjOVIH6PHfUzXs/7vfLKy7lroUMFgBiY9bQm+hYlnI0qCb+m+s1foCH7HO6m+8s2C/bsB6R27JhxqaYJyvWzOYv2hqEArqhkuXO+JDxsOSEGVQ/UGlRlQaNzpDIFZGFHoLfDhg9N3xpbakiqvZQkAkn4JX7SHT558kQYCCdOn0jVUyUDwDTtwmlhVhAdGD54SJXmHjEsfhK1Ur8FeyfRB2iYPXfNNcYw9C0vvfhC5gqJOdCVVS+BVKrT1pXN1ueGji1JZg/58SrIoc9PL+D4Kjqz/0AqEdbLvSfGgKbDx6DZSh7ZvYBMAwfkZxqKqHqHrXdm+hgpMXJEjzDH4fgFMQdlyI8+/ChJjWdkgyHkgt/8fGTcDyZWqf2jlW3hzwCjfVuzxp69Aai4H3XMwtHaSzaI0ENz7Nux0GsrVfnc2Tqp3p31jJJZ+57+kgOHkmwAzEJhbulbe8Oa28q0aTPK7ItmZ18JQxhBYl1VUOfPvyKxpCrZqBHD4+v8PmqyM2Stln2wrCz74KMADZ5TrGsP2DX+y1qqsIuBfBb9QKT7yfuLHdlO9kcPkyHPqGJ+F4Cgf3z3np0RKHAv2RFKuv7vbL766suxg+7co49+LWfq7TdfL888/WTAAm0MesrtId+7+LXFuQ8PP/xo7rX3kLhKZl5/fWlZvfrLcs89i6Imd6z9RLnt9jvKM0//JsyVG264MXtihgyREgAf+8CmkqhW7XNXVDb1kDk/aUMYVOeeuYsYU1gyzhk7DhQH3lozPiNS+5GR7p3XVtnS/gFgkUyDzADFYUMdOJCfBQgD1Pjc2MlTp5Ispjd9ypTsFVvoXKEVEr2yL9bB9yp7qSNFA/YGfQ3IoxIPsBe3iVPEHpgNQOD0YA4xPmVgfFEqOmTalPw1pvuQkYzs4S464I3y3dHjR3LoGW0HuiLdfWL8oU2+ckj7tsQwC7T0VjhEEHTDmdauX1cOHT4aVI3iGGTm8vnz4jgE85rfGGGBpmybwUrvx8CBVUHnXFdpP6GM3a+MHTc2FxBHD4ojA0aNsckGCP72t88lgCaf7IMLwAT9FghaLQiHRqhyyHZlp/h9LiwHafM4y4bSlPk4NpDOelDLGP594YaaIaK0WFV92vJ/n9nP1yFqlHC2BGGkNse44oozbiQHbaI1932bg/6GFsZoSl4YzbE980AgaSoqkBGIfrbYCkQAACAASURBVD8G79DB0AYXXndjOX3ydHTJJUa08DmymrycLJs3bQwqSerzxhtvTNlPAMogQFmgwNAgFTUH34EWrOqL8n5U2m64aVH2fcO6tRF1YHRcVoge48J4minisl/1lavK8JHDQzGgsCbxm3fZ/DRid3Z2JdDmNKGvHKq9txeCfQda0EPI4bln/zkIggvJYEkiNBy6uPjrVy5YUNZ/ua4sWfp21klAjr/vDGq0pm7F2Y8cPTrlfJfw61/7Rj7jL37xRHp79P+89vrS8unyz8r9991WvvGNr8c5QlNRCwy49bmPHT6RcvArL718njNqbpSZT0rOEu/m5t4x4n36CtyOpbxOcIPBMiiR0xaU47cz6qp27lkG5LXUplRN6QEOWlpzL+yJc4FmEkrM8KGl/0DKZyeDSqNksuQUcHw1qgWVglKTqDS2NtW7664GuY6SVqX3RPns+PHz9A/Jsd9d+8XaoG/AEM4KWlITmjp8sdJJTiUQ8t8cs8qZswZNdj85V/cZfa6qxJ0MDU+wxeY4N+icnBYDDNXzfU47VdCu7vzsmTOd2VcOWVCm1K6q8NOf/CiVm2889q0yfqJheLWSpYIj4PG8n69anZ8x14bx95mfeupXmdPESLMJJjSzR4ITtEOJNAdmHdxvgXGdoUCsY2L52c9+GkDmVIfG4Ko6ZG3ZCK+jX8z8MA4TQKQiNXLk8ASFkiJJiddviF0AZ9iJi2ZV7j3KqynXN920MNx0cqpTJk9L0CugrfSymoxDbb2WffIM7qb99Ceb6vyWPk3l3vvuKwPbBpTPPv00YANbA80cOXx0nplIAtTMzBz7umv3njhpSfGpyLA3lTZNzqdOxYZJIOosjCpMwYaxJ/pL9IqgJ3GAEh8ocqUs9c8e+X/k17spevYOpUei9xd/8ZdZO85eAgZUytDPPr2DMqJfmmcFuCDFfNtttyYwbVDu3HOButcKWNUzT6ghny+JasjcGjC7c/eeMmLUoIAIdY8vS4+OgOwMZa5Tp4L2OtMqsOgiklk+xDkbNKAmMA889GA5evxoxAHcBXbFOgHNJPyeRZBhT5zrKuHfkYBCcsAOSAis5+TJk7JuPq/zp7mbDVHdpeD54IMPJuHSAO+93BdfEiw2S9+coMX+UJkSpOkN40P0dKR3aO5l+TzWVtLGvvoZFQl3F/jnudkKFFBBifPJV6TPYFulV1pXr6cqJLiXjDjb7q99mD59VpS5VHmScG/fHpCOXebXsRPYL+/hjPicXteXM4b+Iv6QwIkFNDtLIru6zpaDhw7lTEoGq5qlqvXByPe60+zF9m27y+zZJHgnldvvurOMGTe2vPbaq2XpO0tj/7/z7e+WyZMnlMP7D5YJkwz71Ws0MPfIF4CObf/Rj/4pksePmT4/eVr8pXtFSXXtui/Kdddfl0AUqJfAcOigVHaAWaiLkmFnGKBnLTw3uhl77S54LWsgQJOMSoTTtxOKpfio6zzYKDGRNLj7evkCSJjlNPaCVEZVOFEH05eFJrZ7b4Awe1Sl6XfGfkh0Kr28V0SRxA0ANOfEevp3QNCpk6cTe0ls0dpUckKZdHBCl+xKgnquGzBZStuAAWXL5m05g5deUuc/7d61tw6jHTgoCbV9Ajqg2m/cqCpU47MIAHQ1lePH2iOWI/BVjeT3xAsA+EcffbTMnDUzFZ5+Pb21qQB2nstnEcv97Kc/LR8u+yjPyhZccMH42Gn3mk8Sw/3zc8/mfgmaVXMkJ4J+lRn9IbFDu3aFlqyq7j64/ytWfBohpRMnO8q69WtTwX7ggYfyfJhC7oD1EZ9947Fvprp19sypsvrzlUkqAXgqUhIBZzeMhtBC99Q5YL0wms7WmVkb1ucOPvjAg+Wmm28JyCVG2rxxUwSTAPd33nlX7gafLFEU26uEXHPNdeXDZcsCqKHEmWczfMTIVDPvf+j+gIzuo8/H7jX6ZtevXVe2bNoUMNq9Z8/5byyKJ598qjz9m6ei6kblGKjnnLuzqLns74MPPlTp/WfOhnniHjrDvuc8Rnhk08YwHSSp9sy9djatu7+7Q5hE1uTa628o4ydNKieOHjkfd4j5nR0VWUp7bJl1F/fYb+yqpvWrXuuGSDrUAmMN/snec0GH5g0bih7nujtTrktZtqdxsaHiItEJfaxXr/xfXMKIbd28tbyz9J3w0hl2zmXM+IkZnmQ4HgTOQC4B3rr16+PsJk2cGLSag442dt++yVglYZXycrbKhfZvjYM21RZtA/XsZAeln5MJ/t597/1y+bx5qf54HZ9RmdfBXvrOkuj0Xzb38mTANsfijBg5qsyff2UqFZwuwyOgcAH1Z1ijiy6qaK5Ncqj0Wuzbtzt9RYyCJmgOnbP3rHwPFRmbjxs+97J5tQlrjMGE9UJWh1epGbyNAN++LF/+SdTP6PEL/jkwRkU1Cb2LEbz5tttjyFRnJJlP/OgnmQpM5vnaa66LgagKMAfKk0/+IpWDf/tv/zx9BfaPURDs4cWS0NWrItMeNWpMeNIa2F566flyz733RVFDIGpPJC24yRrTUGFuvuXmIO4/+MEPymuvvRJVvetvuD7GhNGW/StNDx86onznu78f2U3OgZKG4JPCWpXHPFP27ttdXn7l5TQr/4f/8J/K6VNnkzwqqStt48pq8LTejcbPV196qfz610+V733vX8SxDxk8NOgFI+B3GM4HH3m4p/lyQHoAfvjDH8TQOo8+E+6wC4gmqEEaDx51oZ73igKZ12NNCW288MILZfOmrfncEATJsSoPdJ0zI0cK6fbfG9avi0EXDHYc7yg33XRzkKOpF05N7wWqHERxwKBKMRE4OBsdJ2qfGWqKxI4Ki8uPp1x61b11FtHsoNaSU0GqRFsgnTtKha9HQtqcCOedOpb3aerTu/TpEQSoVBn0i/6xAQ3p6jOnq3oRSkKjfG0V2IdIcKoG9SQ/AgP7iKrWQAO9N1RWg6bnleiEGps+qPYedSTJV69ysodTj+Zg3SV3nonwh+AKsmgt3BkoOBQYlRNizXnqURs91kDUj8rzzz+fpPf3f+9fJJF49rlnyh987w8TnFSk7ED53fO/S0BgWK4zZrCvICt9Ce0dSVI5C2AJaow1Q+HVdyAJDtXnyOFycP/+fCZ3MvOEOjtjA6BPHSf1qvVNk6gGzpa+KBJbYv+sp9cT0KN1cSQSsK9+9YHswRtvvpG7AXFft/7Lqm7YVZF4zhJokWHMe1SHmxNI+VNliP0K8BSa3d5y6aWXlEPHD+eeDxs8NL1tmlVxqgUAlDKh1T4/mzJlKhXB0+XEqQrCoCDr1bR/jDwfMamHhvPee++lnwBC6vcbktNQUkEe3vdl8y5P9dT7mQnEJ3ScOJ5EWLAnoNIr6v5QknNuIJ1UjhrN8uk3jCTwmfLQw4/kTL7y8kvl6q9cFaRQkMze+0KRSiDau86Ek4QBNzhhyZYvwQTbG/WgrRsT3Kmefe1rXy+ffLK89nuUktlEgKEADa0oZM1Baf27z7Tg8kqTkmSrTpibZs0FommaHl1nYkjK/Z1SkHNCpMC5Awj6Wf7m8ssvr7177e1ZS99XUYyAR1Olkbhzjzz6tTRPR9ylRxmw9s11xYe4g+ln7RkeWUcl7MlrZkjwGdz/qjoGsfbffl9yNmnSxFR3JdoqB2LZBj1MFSd9gkePRCEUaGbtva6fwSCQrLnDgmqAFrv4zce+mSQIBV11JMqM+t06SXt3J/BzHwAiwD9CF+65oE0VLhQi7JDu7pxz53jbts05q35PoB+Kcrj6fWvze6hMVbLckE/9N7371ooDMEVSbwgo20mx9GR7e/zw3/39fw/L4777Hkg1QVUQnVLA6/+Q5yNHjwewRZUJKn/4YOk/cEBlJ1DyGyAp6MiasnvsDJU9fsuCQsEb9CTPab99DkG4RDM9T2YY9swfOS8gI/EaNCjxgD2wl/y4ijj76/kblCc2ye+n8tO7Csc0wGw/05Axdsb8XSO96iV76T3S2hDFtyq449nNVREXqgrV5AV9ti20UfZRD1trv9YycPDgsmXLtiTMs2bOOC+oQTmw9h/vycBvtoOdVDnhMyQGRw+jqNXqDzurF1dCw8boOXE+xXx9mnvFlotDUAqBBoQr2B/P8vJLr8QXZnh1vwGplmXOFHElvd/t7enVzdiMBQuyV5+v/jx3/aabbgoTZsVnn8Xm8TPsCIqacSiC8W9969vl8NEj6S9yXu5/4P70me/atSf0e2vGLji7V1wxL/bu8KGDeS1CJOJR686/uJ/+/otf/LwcPXK43H3Pvbm//BqangSsIR1/wYQJed3DBw+GuoploAfKz/Or1vSHP/zH/P2P//jPAorpZRcLAcy0dfDz//KP/mV57tlnMraDarBhnvytis2vfvHzABn3P/BAkih3QEIiEf27v/v7SETffffdZeHChT19NZ3xyU+nyvR5+ff//i9jy/hgQM6TT/4ytv3WW28rt99xZ61AHjqU8ytOU5hgB9x/Aiaoom+//XZ+RyGDMNnWbfZqQPbJvmC9+H1rJ261zhIyKqzu5R/+4R+Vpi8/e6XbgeYIfLg0zvZkxoxjI0DyPUoy0BGHPrrvffr09OuQ+qSaUPt3HASJDuNjs996862UbB1ARnPsuAlxIgIITgXSHENXulO5mI6HPnRoWbFiVfnd84vLNx/7agLOoBQDBwQZI/EIWR49qvJ6fSBfK1d+HuR89uw5oZfNnXtp+jnQPBzuOmehonGPPvJoslpTdfFFoQUOlJ4X7+9AvPLyi+X22+9MEmFzKWe5NK+++mr4/zLi6669JlQrnxcHV2/Bgw8+nGSJI4/e+dYt5fEnHg/X8d6v3htHf93110el7je/eSZNdHfddWcCPUYBqqGU67VuuHFhekcYxKkXzgga+MH770f2klN87JvfSgIX5GbAwLLpS5K1nyYLz2Tbs7XHCRXu10/9Kgbvu7/3+z3KRSOTJP74xz/Mfsy77PKg1fZ2x/adMaL2TEXn6994LMEIh+aCu/iQRAbK2lG7ImHtoHNyjJXkbOZFs8qE8RNDj2Esof0Cc30FHNirr76SuTsqW1CaRlkZFYLMp+QB/VGvh2d0MQxrk0BBoyUq1kej7O9++8/lD/7g+1Ud5sDBOv9hx45wmfU8jZswLpzae+6+N7QDa2z2DIRc0yUap7PoogkqTOOdOWt6KleR+z59OsPiopbWq094s6vXfJGKhySEoZ4ZBb/2ONba91T7B0aNGpFg4pmnny6H9h/KhSRdLkGcPmNaDEhLa3OS/oYwNEONLiCwEfRLmqO4lp6ngWQb4sQlRV5PUBfZUNKgPYGS/87siwwuPF4uIIM6YmTpaG/PMMy+bW1lyLBhubuCRM42jbboQb16xWHoCVEp8Dmi+HP6TH4elatWDqo8bio+vXsl6fHlvkEArWWqm4MpCFXqYaNS3Eic/Mn+eEaIsbvlOfBuva9A35lDQ0TTkPh4HX1/NRHtLp998mnZtmNbWXjzzUF+VXxUZkx6FjRHvcaAMUpAaGnFHBFS5sdC25S8OE+ffPJJDLUztGvHrtxLQAsk0LlsBHTWghpe+gsyaLTKhHqeOk270gO2bN0eRMx6ADzGjhkddA16KkETAEmUBTiQsUqXmJ01FcSazC4x3bxlU5Kq1pa2Krs7ZUoPrfRUejzsuWovO5BzkTk7AxIcsFHZn+becbLXXXNtKhACbnfHcxJhiNR/35YoL+3fe6AsX/5ZlY4d0L+0n+gop86czRlr6u6ObHEVBOkVlJDAhCSETRZIOpPek93gH0i/smk+k75ZwT/xgWPHj+bMoimglrG3pqBb39rnuDeDjgV9Xge1QWCH2gpZZkME9evXrQ2SLDFCRVLBqDQzsvOTE4BDZwFlEtucqSNHAt6wg/sPHQwNFqKOUQCYiKw1ie/WtthvdySV+9a2rD/pb4mqgObLNV+UkaGancpn8Lz8qLOlqqVqIaCCmHPS7KAzEXn69irj7+ygats7lXCBuHvAbkoi3Q9UUUNq2fXlny4PeCJh0sjusy7/bHkQWjbH91EiVbswIyTrzknAhwwibUnfSXouDhgDMSMIvMScXenoqPYmCTga3749eYaI0vTunZlquPTsQ2jhGzcE+LEubDSQRm8EG2YPILbowZVWK+Cvs1+sGRlin8Ue25e7776np6F/Y8695xV864VCNdInq09J7LBmzecJeiSuFWhpDZiIWm4oox4SvmzWrBnl8gULAkB5ZomI+IAve/jhh8q4MSj8vQLyeUZ3MXPStmwNLWbWzIvig/hb3x8zbnx6vuw1mp1zbU/D6kiyafjtgNhbv8+4VxtapfU1wGewcc+A6CQ8J+rcJ/+nTqf3yTryEQAj9gqtx4wrTJSIdQwfFr+cuXKHDyd5Z5ckiKjHKo9DBw9O1V2iby/ZAXZXouCcOmMYM+5H1NgGDsp5DBjTI8HfUMtk81Vk+Gsy8pGqNvOkuW85ffZ0/s+eHTh4KPR7VCxgwaBBQ2IjNm7YFBBckG6NzRoEpgBO2PSfP/FE2bR58/kerYB9o4bXoZu33Za9OXrscO5EksPBQwpADgXWoG+VSfcL48cZnzXr4tDSUIRVN9zrAH1NdTCn18VCkXy9/8F72e/ak00hlFKn5LktILpnAaaScNdjQ5XyjTdfSw8voFjvTP9+A3PHIyA0aFD5i//478qMadPLXbffnuTDen22/NMkzMRh9PEI6F9/bXGeja8BhPo5gI0kSqEAVU3v2L/5s/81yTn7Zr9Um/k7Z+3++x/M2RafuMP8F0aS2M49RFVnJyQxN928KJ8JKwEN+oNl78dG+ly9DUzt6Ej/j7OkwtgYA6AvCK2zzobbHZ/IhmMhYX94XzGxyjvAwx3HOhJTYkOI68T1fPgzzzxTfvCPPy733393efChB/OMYlt3/If/9OOybNlH5cGH7o2QC7aW5Eq8hsUhQVSFQ2tNi825zvjvVSv1LY4sC29aVBOdRlMcp+Swu1w2uGrQ//8DqyQ6/he6Qs/hD42tqVeCD86uNqodLd3dFRU+sO9ADjPlC5UIizFk+MiUBF97bXGCCT9vc2bOmpGKkvKfjWVonn/hhfLgg/eFZsK52GDOfuOmDfkQSsSzL7o4l4uE4NNPP53AgQY3daYE5EcOh0bhEDHIGtc0FR86WHXPX39jcbJ93PsRI0fHqNvM9RvWRc1G+S3NXSNGBkVAOfnVk0/mMHr/O+68M4OkVACeeOKJsnHDunLffQ8GxUL3wp08ffZMefmVl4Igo39FpWvqtIgn/PIXv0gpUOLDGak8cfgSQJLZF8+ZXU60K3/uL7MvmZvMWWUIqmR/VJhUfszUkfHOhMKePh1hhzfeeCPGVnlRti9RSFPu0aNlydtvBRX76lfvz766yKpYHIwgTZ8LDqqAF6eTMeAQPvn0k6DdsmdJrWBNUqiK8Ed/9K8jWW2tlYNXrVmVQ33LolszO4Rz9bO/+90/lwEDBpWvfOXalIJl/CtXfhYDnN6iWbPS5D1qNDW3L8vTv346lwaq4Ix1la6gMKo+6ABQtQVXXBGj4bMLECDa8xdcdZ4vrrF8+YpPyycff1huXLio3H0XJ3o0l+rokWPlmWeeDcouULQW+o2gEZITzc7+zrF1dZ6uVJsuA1b1FTSX995/P7r6I0aMyudHk3HmOe3Zs2fFGGSugSrnlm3lzddeDxIrCZg+Y3qSLcEsKWq0C4angciZCyQoVxaWnLlv9p8ynYqOMyAoys+Hsy4gc4aBByVn17+lsiDZaGsrzVDUnqrsWUnHuTqXhAF3T72/gML+Rla6vQ40ZBcCcvSIhPhT0uBMNUr/AoeGtGsDifQ7+e8mZew6pds5Yz/CBycvnWn0lfbaKG/HUJrTcOJE6d3UKwl1dTZ6kciQU5epNBDfX/rmm0GGblx0Uznafrx8/MknoQopx1PcsZfW7/77H0jg1qCaCYChlBA2zl5vCpTe8NmPPvw4d23U6DGZQyAYFHgIZgAiqe+h3IwclSDYenBsEiIByZixF6SiY2/826rPV5V58y4LGkmcwWeWZDSkbq2LoHjPnn0BJ9iiVG86zTQ7nYoAahH0ms1V+UYHZuMEoH4XjdJ5tV+CWnd1y5ZNOd8XzpyRdZswblylTR1rT7XRzDKBQlW3GpeAmNrje+++lzk6QK5+AwaW1n79E9R1n6s0Nb1p7stvfv3U+fPh9wVWAtf0SGre7dcvNpE8vzNA4UolF1VTEtaQrE2Pz759ZevW7an0CNwkoO4J5JjTZi/dRfuAIrls2bJy9uypoK8SSmcNKo3GxuHyO4IwPV3uN5tWEyC87qMBhGbPmVOGjxqV6qtAVoUNRUxwcc6QvvETgmA7886DfVKxgZKyYUAXv3cyIECvnA17KrA0N87PvPTii0mKvI7PFZvQbEAjgG1qfO9bb7+V6peAq/ZCNCcR4ktw1N3Hd5Isj8ueSBolkhJKfRaqMHo7BBT8HRsveQegpYIkMQVsAtUOHqjVO8MdR4xIwOy9gBsCcmcPUKbp1+tAuvkC9wbtVHKn0oTBYN2xGdKjGHvTNzbDmRcguRPpAT5DoKZWe93tKi3bmmf0eZ1JCYD38ZqSVp8JE6HKSguuz0XmWcKP5aEyYzwDFFzScMG4sZlh5i47T8SL9NKoJAngrr3h+lRWvJ/PmcG+e+osnP6tLREhkRzUfhGKoFTbDiXOifjKm2+UC8aPL9cvvCn7jObE/lxx+eWlX1tLkkx7K5Cj3qgys3XTplS3VCAp7gECrTnft3tXlXY3N4QtkZhKFCXfbKEKgmdVaQu4s3Nn9ta9dr406uufQyVE5dY3644LFt0/PXL+G60biCa2YhuAoex+qJeDhwRwberdVL78cnV8mwDVXrsj6GaeCZWSzbWWM2ZcFNBhzerVqUC58/yi83f67Kko7UpgJQ2oS/a+vb0mjRgrn378SZKh++5/ILYgM4VaWsqaNV+GEgzkUCUSUAO5iZcQjogYQ+mKr4P6px/0xMmcE/v/2afLU80PDbutzrvCSLAfACVn1N323uhk7C/76Uuib73ts5jTuW3MFBPsS3AvmkXQZFzOlP4brAzA8569u0OpFxc6D5hIAE/x0g9+8k9l8sTJ5aYbboicuIOHeiYZcoYNp3XmUHc174vz3HfPrr/cOvt8wBc0NpRTd9AZEMOYvfPkL3+RdgtKdT4bAQlrJw7UGqINwOvwJ4ZpmgH5vX/xB0kgxUJ8FJYOoBGAMbD/gAD8qMMA7Cee+Fli19tuvT2gvt4pPvrVxa/G3/FpYjdFCfumLxFTCGh551135SyyMWJr4NolCgXXXZ9ne+2118vdd90Vtg5g2f0ASu7ZvTcx5iWXzIlNfu7Zp8tf/uV/it0x/LQqOrsH+3KHnUG+HVsBkGYPmtatXNzNIDn0kUw1J+EcFIqaRa3ecB423cwOhxmdQlBSD0+PYtvpyv8WuFispqY6fX3/vgMZwCSjZ/w1uja3tIa2pFS2du0XmXviwl8x//KoxDDAkDIIpoBShqjZ2DPq4/C+0B0ZqwwdmmABJkysDZcH9h+K04Ac4XZWJFrDPxWytmTuEKW1a9fEkKJV2byKaB8PF9XPO5wcggNjATX62nCULjQ3DiKTaE2Fb20t4yeMKy+/8mqGZA7oPyiJkEBZRinpk526uGSYOfwHH3g4tL0VK1cmM09S+M7SBKeoYLiF0Dp0pg8//DgNu/fc90D6OlyCBneYetPPfvbjsnfv/vLwQw+VSy+6KE7PRf7xj34Yw+fgG9TJWHIuGrX/4e//NgjGrbfdHsfLaHCEn37ycQan2pdvfvNb2Ysq83e4PPHE4+FUqkToy7H/776zNOppVIi++93fixODppKbRbWZMWtmuebqa4PkMPhmDih50sZ/8MFHUglySH/ykx8m2VGCle07ExMnT0hA8F//y1+FNqjCkobl4+Zc7AxPVW/B3XfdXaZNmRpn5AxAGKzzxbMvzlylBHQdx8vbS9+MjCEDDRHfsWNXz1DBfkGBfE6BZCZW9+6VYV8ffbgs70uLPoF+54nwapXnUYicHeX5Z595OhVM98W08tonYXAaAwv1G5vg8ejR9rJ65ZpU5TyrPhCXc86c2UlqJXoDBw2I82dg0ZIEdOhT3ksFQRJ3rutsuXDmhTHODHKkIgUKPVUdJXnVE2e4qpRU+sTBvfvijCDhEWQ4dao6ptNn8t6ReFbVOnYsiQGlI9UKiS+HJ0BsqAJl+nvP7Abf9/p13k3f9O/UXrXjuf8tbQL62ldXG2/3J1kQ1Ljrkag1+K67xCmzH5zMhx8sS7DK6ToTEjElfIYM0nTB2LFlzy7S7e15Hfd+JFpod1fuGxCFMYR2QZxVzL7zre8EPWwkhYKoiGd0nktS+f77H5Tf/fa35U//l/+t7N2zL+dpx86dCWCcsTxbz7T6qo60o0wyq+LMmQT/DK1gOPLWfUlD65NrihyzYFBA4c4bHssxqASipKEl6Mljiz2Dz9S7T517AWVub6+N9kQzAAbWVQVNj5igPcajZxaKoMpzso2CbH1gbNKEyRPLoSMHM0eHsxx/wbgEVmwsqs+MGbNyD9Auxo+bkMZ3NCOfAWCDvibAPSdglaSNGxc7z76ig5EQ5VPQQNxZlQ0zjFRDnY3Q3SZNigiBhK3z7Omy/8C+NF3bJ0mO5zl86Ei56uqrsybur6BPMOycCEgF4/qp9B4JKgEEkFEBOaTZc5ghJLlzFyD9vo+y7PXsqWpJndMwoEyfOavMmXtZKoM+MwaAXjtr303ivalXns/A08w5Oa6ysjH2SEK6cf2GPJeE2Bq5j3XoYH1PTv6F55+PfbR+zr3ncG/8XWDq/C59552cyyr1PiyVbGdJcKyXhGKlBl89Oio3AAtJLZtgbSQCfLBEzGuLbAW4vjKzY9wFsSHeD3gSemNLS23WP3UydzxzwkaNzJ8SLs/pZ2KPIgHbks8uQeNnBE7EbBpSsOwDajXo4QAAIABJREFUOygwdNcFLgFEeiiH7AybyA9nOGtBS2pPQKeaJu4AWPid9H51V+AV0GF/JPmSeXZB0oPdwa4ANlU9/MlXC7DY8dkXXxyf/dRTT5Zvf/vbqbqLb6pQEfCmK7GN3rmhVNW6u1JRsBaasPViAVcAAWKSZe9/UDZv21r+1Z/8SVgCG9dvzPs7L/auGRB09mySETNd2E59GZqnJ4wbn2fWd5lKYEtbOXjocNZGomNtUVrFYe6w112z+vOIEQBtapK3K3GS15OI6kVSn56UoLdfKsQQe0ABPyQxAv5dEqGXkWXlis9CwVTVkgxKYgCiFGQJM6iORSZ4+LCAAAAb52Bg/0HpifEFOEJtFeNQ1hWTAYzFEH7/zLkzsWu9mvokSNaHcezIkR7WzYqyaUPtFxYcf/OxbwX8jsBMWB6vlnfee7ecyxArFbLBYXGQkfbf4jPDfQXN4js2megAcRAJj+BYcm3W1oXTZ8VuR9xo5szYaD+fQHr06PSXOIvPPfds7CMgmv0C1jofjf5O/SUqhNZz2tQpYQy8/dYb5e67780g5+Mnjp6fHQbUcW7twboNG5JIDR46NGfjzImOPA91PT8DVHT+VRv5+SvmL4jNalSa+FRnIDL5bbUHmoiSPRYniAvCHOkuAYXFDeyQxIVdEM+wZT4/Kr17zo5i5rh7aLpGYVArlpQmCS7nAp4cP3a0DBsytEyYOCmJ1E9+/MOMYvj2d76TWNn99t7+zWsSOdLjGHXXvn0zXPSZp39dHnvsWxHsECtgRPl583iAEN/+9ndilwHDzqIemx/98IdJZO6996tJPD2nNWBrfv7zx8v/8b//n/Gb7oGKk/eSNOqT0l6BosrusL9/93d/W5o2fP5aN5QMXSLN7R0U1vqWyVMnB+VY8dnyMu3C6XUaeHPvHFiopeB30kQ/czxVAkl1FJTCTz8TVSAPxwFyVNBkdBMlsQ2btgSZd3EEvRyTpsKWtr5xiJIKimqyWUmJ6s3f/D9/nQv87W9/N5fJIQ36e/JUkFdZ/EMPPZqSGScgoH75pZdj5K6//vokDQyF31HetlioDt/73vfyPYfqrTdfL1+uXRfURKDtkMhWOd7HH/9pWbtufZre9ao4BJIolLwP3n8v6Chu5vvLluVypGF0y+ZkvJwjo28zXSSVLAHXo49+vcy9bG4SKUig3gDa372b+4TKJQH4+ONPYuBRqlyaW++4M8ZRcC8ZrYP3+pdly94PreSG664tw4YMLt3nupKto6FAwaAlkjp9HBwKVbTG8DrBCMcE3VP2FdySxRVw3rzo5gTOAjlrpMxMU97v3HD9DUE/HTAIzdRpFwaZgG4JxlIV7DybfquTJysC78L7LM7RpElT0rAtqJKAffzxh0FV/K6kSQLa3XQuTubFF14st9x8a36eMzeg1c12+F1gydEIEq3r18eYMEpQGQiUZ7X36zd8WfSZuZwaW60X5TQNePqGBLqU+lhWfR7WnWSxatmiRbfkfLuYQwb0KZ3dXVER5Px696pNwIK453/3fNmzb1+ciUGW+qCcM4EAFMoaSqQ7T2l631Keeebpsmnzxkwy5qChzUrf5MI5sm3bt8YJSTol6QJDfUdok2YxSXTsm0oPxUGDIqFtKFPQWMan9veMzFoJulYtX5FSPAPYq3dT6a33Y8P63NvZF12UMyU54hwFgyqsgm+O0j2TOKSXDEXo9JlQJ9wZr+n1/Zx7SFmo3jd9Bp6xd1BXToXdQCmUuGRA4eDBWe+NmeVyqs6CaWsLyPHh+x+cB2I4GRQKARsjp6/E95p7VTERCbt1aG5tDU0HMmVvJOYoSZJRlYDvfuf3yoXTp+UsoR8AIqBHziFHsm7dhjS/P/DQ1xJQSrYNrJTks5fsD2oWihj7ZabSuAsuON/bwqA3OO8SHZLM7qGKMPuDdmI9CFW4M9agqtQMCY1W38/xYycCjuzbbw9x688mORD8Sn7dFbZSkE6ZyHlhs+2dQFFVkRMSBGWWEfCq82y5cNaMVFM2b9gYJJ4DFaRbP7xojsx+CXzsfwb1TpkaZ7dR5WvvniTOJ9s7klxZH/ssqBTEe3bnLXSFHuckEAJSCYxVHSRUKkzob6g+7BEnB/1Eu9UXdPDA4Tg651bCaM0iZHHkSM6YIBStisIT2VsIMhlk33eeCFuQJJeEzL5oZvbDHfbvXgdd25r7DPyI+R6kcfcd2F92bt9RevXpXTrPnM7gS3slmLVPmtlVqFwAZ0GFz70+3XEqQcbV11yTYH3V5ysTYLB5krg1X3xZznVW2rdzDxRU/awDo2sFBGXYmgMS3UV3kP11noAW9lQizVaJAalAqXx7Lc8ieEfr8jqqpI1qI38t0ZMMCSTcCX6DDHvUDfXXUsY6V2d2SV7Nx/F8ejT5s0rBbY39FFxLzJ39DHkOXf1c1lQia5YVvybhIHSkZ6JBn9Xvw45TPxMsussVZO3sUb87HvBSAlZ7wCbGzgLaUs3v6ozksUCxSlOfSkDtbAlk7XdVZmoOG0PcIH4RgLO3119/XRgdemnsIxurootWq4ft3CljF1rCwGCnDIUWc4weVecuCWLRaTdt2VyuuOrKCD4MGjg4ABpQgW2U9KGquW/UwJwVAKi9nzZ5SgLbWukEhLWVznNduWfOxbBhQ2O3BaqSOXffOfC77pXP0aC62Xf7qBJi0DJb4P1JMzuXKijAB3ZNcD129JjcDe8l2GcXIszUWUcpoJrPmHlhep+9h6qJipMv/XsAMq/v9+ybc2AfzSKqcs91KDlb0n7yRLXvAwbnHkybMi3I/TtL360zVvjBznP5/fvveyB3xLqirb2zZEnZd2h/qlQWyxnAeHH3JAZ8qnXh71Xr+JJ/fva58snHnyTOYEf4xItnXxLGi35iKnvsHRDFfWKfJHr8rr/zD425kapuZsWoivJ37rAvQ0oldhfPnh16Phrud77zndKnpU8pTRrsqZHtSk8iAYD4tM2bEluzq87EiePHy/at27JXkydN6lEw25WqhbgOkKH66gso4X4B7BoAo7PB1xhbwd7zh6ft8+jRqXqKYSoYNDoCRnyKynYS4EOHchbZAecpgHmvkkRVb04VEuvI/onzM7QcZZ8ATa/emVemioq14rMBx8hRi28BRmIRdzS9R/v3x1+K4wDmEhx/b/h/1Df3bMGVVyaBl7TKGdgkoCTfZa3DpDnRkd5CCZwcgp3VrsDOAYH4D39u3bYlFWt2AH3Nmqi0N21dt6RbsO6XZcYyzIaTOngIP3t5gg4OoqupK70aAgEJyKTJU+JwKKc54KhfDDHComGdDiGRAh8QahHke+uW8taSJeGn33PPPeXxx3+WS2gSsYvy3HPPZXLxDTfekKqMZyL1+KsnfxkD/41vfDNcTMFhoxmSIRZYff3r30zfBzqcw2bzOCYXCXoq0IDC2pBf/vLnOSg4fwyVwyKpkyRBcPC3GXxlfEE5GhYFHrztK+bPD5XOJRds+D/OPdWfjz75+HwfQygomSBP0nBAMmkIJETIgVNGFXxEBnDnrmxkvUznQhvCWXXZbH4kiDMHYGxKpxyzBnYXSoNdbWY/F0UPn7Wj/USavyBTjHOVMR6cdeHoHSxBqvcPrYiaWJACzZCCqjqZWYMrFIHzTYDbv3+MpAn1jbK4wy2Lb8hIChwExgyLhmPOxO9Ab5wbyVRmC1xaS9nLln2Y19LvIQDz/hEZ2LcvMq2MHDECCY/PKMAUTBmgyJm6PBIXaKgk8s477y6jRo4MV9yFY5Sh04JEwW2Dt2zdVBkFGpyZdRfcuphXXnV1kiXokjMrOLUWAsHJk8YEGPDzxC/y+31b0gCo/2LTpi0x1nqCbly4sFx6yaW5iAwMRBJqGiGf7qay+LVXy7IPPkjZFwJs3Rh0Rsf7ofQw2gIH511SRhTBz7ZBa3s1pVFYlXHL1k2pQmYmTU/ywPBZM3t85NChgAd7d9choJwh/vakqVOipBW62oCBMYr089s7TpTDBw/FaHJ2KDYNehzD54wyvoIgFTzzRyQa3ktA5GeilJNemq7MtpDgQwQbFR1nGmosyBUUGa4rwNY7w+AJZiRKkFtBROg5odgcCcooaXRWNH9CdtxviXZEU3r3DiosoEDPtOZoouiN/+pf/3G57LK5AR4+XPZBAtMFV15Vg4b0mZzOHo8fPzEBsgZIzpm9a8ioMr4CArQqAbc9kgChZDrvPmP442bunEK7qb0lOPvsysED+9K7Ad3mqAUbFHz8rqR5+rSZmQUkoJXoCixVMTl45xr6JjhR0eFE9YyQEJXw6BFr0ArR+lCTwvnv31bmXWGw3syAKj6Ps8TJSC7s6bDhI8uxIwZU9g3oIQjWw+V37Im7xH6RU2YzoNxzL7u0mCzujqXfacyY7BuaHmc8ZNDQMvXCKWXkiNFJrp3pL79Yk94cexx+/RkzSfbHQQq+TOSGxKOGQY8BIlEgO1v7dpwp93fixPGhB+47sK8MGTSorFj5eSR7M1H+xMnYZpPIOU5UB9UFvO4GlUqQCI1ONaJ3U5DEgeYSTb8wAxZROIjUoOd4T2edjXD2vL4AwsT0LZs2JyghwDJl2tT8/KfLl1elQzOH9uwtN9+86Dydz91DOWJbJDNAFH4oQ7HPnC53331fkE/2im1lj2tz9qHQEdkH58j9EQzyle66+8inRsr1jGGZJ+MfI/rReTaBIDsWdSd2+eDBKiTUuyl7zpY6pwAnVGLS9ZB454kf93uCLQlFEghgT486Glso6QMwAkz5SMg4X66C5PxKWlSwq1S9c1rZIXo4UXLFC6obfBsEmk2qE+OPJ/BGf5XsWHcN/5reUbMFytB+lRRAEDvo/GS+ypiqiqqKwOehbqsQCiR9RmBtxiYMGVLef/fdjIeQRLjPWBV6VS6ePSf2pw5EtvcnIp+MhoStQEyGrUSljKJlj6KaM+lL4mHthg8dml6VqDP2zKxjq1RN+WH3m01zH9gucUhjmHujGm5t3S8/i9IFYPC5VbG9tyDUPBX3TNwjyWQvSPNXILCrJjLpC+ofn2vdJbZoTGwCe2lNoqTWIyetyuS1a5LcJ1V1vz9kCBZABdbEDkniT9U1cmY09qPCvf764oj3RE3sHHXdOjsPFVXSvHHd+rJ9186yY8uWcrzjWLno4ovLpKmTy9QpU8qF06ZVQOxM7RkCshpfkvkwX3xR3n/3/QiAoLIJ8Pv0du9a4vPc19NnqcadqdTJvn3T1426J8aQtGG3sD9EQepYgQp6OWeeEfNix45tZcSIYWkDcH7djW99+1tVWS1zmZorfXjgwPRzpyLf3Jx4hNLnViDx7ItyrthuiTxQim/znNbN3pMAr8pwQ0Jlcz9rknsm8agq2/CRQ1P54zMCiPTYNEkMoADbAR4rFknsMGZMwHfJizjPnooNh48Ykj7UiZMnhr0wbvzYFCfEidacrUepU22U8EcY5fjx+C4MJIDp9Fmz4qNV1PhhlVlnwRcf6LOx2fyTBAxDxH22F0ePHyuTJlQ5aXdRbz0gQ0Iv/hJLTJw0OVV7iY5ziu5nfRpqzHIDyZm4UFUJyPrmG29Gvp9vadq345NugZKmJYdawCDgZJi9UYbdhXM+uHSVzsy5cdkYOMaT8YYUeBioLgdsOB6kSXCs0mNo6KHDRzKjwmsueXdJmTPn4ijGCAxtwtxLLw3FQQ+ObFUDZW2+3VJGjxkVVFvWqLHYhbIgjZkcMjmBirk7gmgZuwMCLWE4GGTcWgaA8YdwSE5ULYYOG5JNp5gm2GVUrIMgkMOWTVKDo78/YMDgOJdo3+tl6KpDK6dOm1La2vom8PaZfY621irpzCkzSgwDLmy41j0lTYeTASO+kObDAf2DNGreqk17ho+2J5HEK0622+NQHNKBg6ts8I5t27OxEFPKcFddfVUOcKNnytoxToIdzhzdBeUvTe9NTefXyywMzpcxcwY04HquJGoDB5b2YxyN/gxoYdd5Q8ZoTZo8NUbevqgACOIZiQ2bDeUc0iPjjXrQlksNOVE1YWhxKK1PGozPdSbo4zzxKxvBNcRMs521lzS4ANaCAWKcNGh6Xcoid95xV53M2yMgwWD7HMOGDg4SwKFDePRIQWtJTwtaOMmUVo8dT6CsF0u/w6HDh1PJEgB43ksvuzjBhQsP4XL2GcVGYE+qFmXGuYSCf+XqqxOg+SwuPfSzu+lsj+DD9gRe0Ad9IVAzwaB5GAuumJ8AwN4SaTh86ED2bOSI4TGk1MncK4GwcyNgcDcZEIa8X1sd1BoVHMHsocMx7uagOBvO/xlTmadOKi1QwI4TNdnt6IiBI3ODniTwkngAO5zJGLpIBg9MctKQtN1PQnlApdx57iCWXVXUwCDGA/v2JbCxtoyaM8nZ+lNPQpoqQ3stKeG7K5wMg8bYSgAas4eiFni287wqY6OCxcl5Hn1TnIl9cI9xhqGVAILPP1+dvhLBHluh6onaA+Cowyq7o+SIHgk1YmCjqnbwYGa2iCpTJSxNSVLdY4CEL/dJcsSBVzXFzjpVetwFOV+hKbVUqvCxY4ZXEiigBLY6awp5X7f2ywSDmmdfeeWl2NlwyNeuD33OPYWKeX93QsDA8VXu/o6sO1tk3djQBO4DB1ZEc/iw/C6nLhjkfPSnVXW8rjg4d8GZcVY1+xt8KVg1cNTndkbQGyTtUdjr6s7sGL0CPm/tn2rPvWRv7L+1NTCRapXnsD/ADkGGihe74PymMfrwoaDz7GI9181l8auL89msn/tgzap9PZuAnM38Yt3a0r+tX9m6TbLXnbk6gAFJD5BN1d3AWOfcXZZQodNZJ+fx0OGDoe5gE4wZNaaMHT+ufLzsw6zd9BmV/qJyDfBiQ733mbPnAt6oyuHVS+qmzbjwfG9RRiMMqD0CEhCVRQG5AMlzCIwyR2bYsNBsBcLPPPtM2bVzR7n2ukUVREOBVT3aszvr2uifFcCaSeP8ATgE9ZIgSbJgg2R8V1MdqVD9RlMABXs2//IFCXwBO2yxfZNACLIEDShXfIvgobW5bxnkXlPVGlTn67DZEmw9WFUxirJdc5IofqAhO+5ZT3ScLDdcf32ZPWd21DjNZ7Me7KzESBLiTqAapSewT3PsgWSPAhif7Pv+rqWmdUBrGTN2dChW3gdAqE9ixtQLSx+Jgzvc1RXAUx+BWSv2iHDBsMGDy/4DBzPzDm0Jncq5E8ewZ/bU7BNjAiT2lLT0pQLZrlxwZahLDbor6hAwWOwC/IDou/PsR0NsRYXLMMwkRceOJRj179bFPbN2bJc9kaSEvmtA7/g65FwArsdSQOy1rUNUMdv6xV5IcNjCsFs6TiTZkcjxyX426pytdcgugZgMkU3fdZ88k0Q0iVJLS2TKJYPOAMqSn3PX/BwQhh3yc6HdnTieuylI5w+cRevHd1tDvluVyt+tzUcfflI++2xF7JUKj/jBezea/VHwDNF2vwXDO3duS8J41VeuLnMvnxv7PaBfv5wxQI6YkU9Y8/maMCNQwHds3xX7rhqJwud9DZWmoNq/X2t57/13Itp08y23Zv34RHRu62QtzdaTRFD5siYZm9JTZbTvGEfHjx2pvWGtrRGcUnFXyQ7VN2BwZSewcX4f1YpaGFsKeNV3dv1114ZFYLA4+yx2cP6Boj6T9V+8+LVywdhx2T/7WVsmRsUHrv58de7ChMkTsr6AfLParLmihPhYgivekDCwzxEXGjo0n8+5Zy/YZjZpxvTJqX4ZjP3B+8syP9DPW0uf07kC4AByG0OEVWkB/nv37i69evfNLC1MIz4ZuCohSg6RIdSU8OrYCOebz1V1vnjOnLxP+rAGDS6DA0xJzsW+xHROJnFqAHnOSp19qGJ3pqeP/GC55ivX5CxqB6ltKCMC9vt8WFQEdpLoVBF0HFdcQOXu2jgMpXFxvIFKz7H2o6FPVMSmdyZ3+2oEOjasuU/fHOKUVkspmzduKS+88GLZvWdvSogM7opVK8utt92axfv4k4/LvB7Z6AMH9yfAhuAJdjIMcsuWDANra+kfJD/SpZnkW//O4PrgeIaCXvQZAzmpzTQQizj8rpJD4SJz8spyDJWy3Y6d29KHEMpOj3Q2R75t245y06KbzzdeM8joAdDdhgy0oF+pt7PzVNm3f2++DzHO8506lTV1aRiCwQMHxzG54JJLDWWQAUZMYtNxuiOlfJcZDczaq4JoAF208JYEnA6aAE6Fp8q9dob2xrBCivURWQuGKWX2/v3TwCaBYaT0LzAkqh4cmWcRQAieGEOHztpD4A4d2B9aiNfg5FQCZPaqRAIrDgmyKND3XvZWidrF9nOMwMHDB9Kjo6rR4ESTg7Y2UYEZNjQUMwpmDjmn67I70IJy/EwVFfvPkAjinQHPLmCW+Lqsu3bvTDLOcQqQoN+oDhBSl476DxSwBnaHIy+uOqe87Ix5bY4NKpogpvNskim8UagQNI7D1dt086KFCVgaQ0RRD6wZY6lqh2IGuXxt8Wsph3OSeiQgttMvnBFucXdTpX5YQ9Wg7dt2lnfeeTdJD0ljX1ctuDKy1ya229tevbrjYDyHGSRnVUkYo7Z+5x2QkjeD1r9Hnl3QKONXbWju3aeqk3XXGTsRAmhrKx2nTpaO09BFtBAKOieT7GfIXk/CcuTg4QQ1qGQZ4NrZGaPFUDsbqYR0VjRZkorbLSlpOP0GgsgI+V4DjUTD8yzuvdes4hA1GVAxqQ3q5jx19jSiNyV4hQilOTh9PANzHjTgCiQEOgyhBD8KfmfPFIOGVXdUcCdMmBIbAjhxJzyP+6iSJaFg25595pkMgtNzNmXKpJxxdobalaB6xPCK0OlPIxQimVFlypr1BzIQdagzaDzj6LFVkl1QSnBCRWGwORehj9Q/vT5Kl8TLGWprk5Ci4azI52k/jubUGQ73tddcm+DsjTffrMnwsKroB2hxR6iNXTbXwNveSSj8X6JH3th6NCrNmQ10rD32yT5s3Lg5AYA1tt/60pYueTtNtrUy0C9BN2SRrH6G/R06FKptY+4WJBdaCWAScPkd1dsAHxvWx/42JIj37t9XDh44lDOL6um53nr7zTgonH3VLtz7OovteNYXCqsK7jnqcNHucvDI4aC6zotAwetUGmCVz8/A54OHUsGSVHg/dCVVOj9rD/gEwdUDD9wXSodLraoEtRw5qvYeERzZt+9gGTBwcLlo1swkS0FeBw9J8sJu9erTK0IhzpbzCBT03MAVAZa9FyDaU2APIMhzuJeqfvqGOPjx46ck0fAcADtfQef7oQIbbjssryF4gq6yl5BWohIR8yAcdPZ0j5DKlFTJIMvOmCDCmroHaHKCE4g16oo/q1pfBTEuGD06lB9Jkt91hj9b/tl5yW/rqaKh4iSOsOfOh9fgw90dQhLUlN5449Xy9ttLzwsdocoLP/iBVB066iy6u++5J6wN80Uk53w5JgNg8uK5syNnzS68+dabAfewIx746v091NvW3AXrgl4udtETxzcAiVQvX3rl5bwvQFVyqrJ7/XU35LyZycP3sl8azIFQAAmiQgBVd9Lepmpyos6gSQWkR4zJPU9VOCpyfUpb39aAEX5P7GTPfNZQmDvPlpa2KrDiNbfvMIOtOf61EdAlxuoG3vSJbUrSF1t1Qf7bc1APdIBUzX0BoMQRVVWsV4BHSTDfWccBAMEo5PI1TYlRzCezFu4Aaph989r2sPZBVeEZ4K14wt0SuwClGuI57rjPLinSO0xUgH9fueLzJCLO8rChI2NzJEI2ge+sjJe2gKQnTmJ8bC2LFi0q1y+8vgwbPiT3Bh0/qpatYr/T5dmnnyuLF79SRo8eG1+6f9/BUAgvunhOGTdhfBLsQ0eOpApo7sryzz6J8ADFQzGixEs1euSIYVkzbCSApjM/M32K7ekZZXNHjhpR5l1+WZk4aXxmJakcPPLI17KfKGdioy++WJu4jLKZxMT+s4niHOuCkihOGjG8VnHEc+9/sCwxyp133pHzJr7AFqIGK9Zz31Ds2BB7ocddTOH8LLhqQWIqCaZeN+C8fctcyN5VAQ94qlrG/olplixZEtsn1hH/1iSDr+kXWqB5NZJbP++eix0lUMAZtlY8WxUDKxUulcuTdb4Yny+ODG1u9KjYDHcJ4At8AcBbB3bS52H7KvBcxV0G9IyuQDtFzWarAgqHOnc6I2ouiRjX0J7+yE15fSAGGyEGdn75o1R2MRG0cZQ+pWnzl293Zwhoc724yq8eHkVBQFWD4cr/O3i4liUbiU2j4aihrMSQmE3i4nAuvjas31R++YufhzcIoWzrPzAIOSk9ZfnnX3ixLLzphnL33XfGEMfgnjkTB+39oTyaaEeMGF0DyQH943Cg8T4cB24aapQnBgwI1Q4apRJjZgsnq39DditgVvaCVsv+VGLGjh2Vw4V+YqEYWsbAYTh6TOBalXlssIOH2sbYaKp2sKBTZH47Thwru/bsTHlQ8tVQulEmZMTqPIUjadAmX825Kg0SdnDhOe2du3eU3XsrKkA22zqoBtmPC6fVpkQH3OXp6q7DTlNpaW+PQ6Dc1VDF49AdXg2lNpwTzbC1PXtyEM2zkIw40FCNOmegql15D9SlLSZAb9qQ9XOxOWjr+MWXXyZ5gKqq3JHnnTHjwqDkkCIB09/97f9I07UmXL1LnDJn4tDa0x07d5drrrk6Bk6QyTmo7n26/JOsz6KbFuU9rP/vnv9tOXG8ctK9ttKkpNke6fchxyjB0NsCdbhgzNj0bUHbHXSa7RXtPBiKGIRa4nLH7Xem/4wjyIyBHoUnSnsuCwQPpWHmLHOTTmdmDnrWbbfeGl4phMUz+T3PogwruOOUnUH9VZBoRtjzaZTWi0beFM3mww8/SECnV+n06c6ycsWqnEvVAFKoO7dvj4ziDQtvKFMmTyqtbX3Py2/7nFUt6ETUcqjCuatbNm4KAkzxhBODAkOWOHDOR1Ww/cixBAnuC0cA6Wxu7VsGDxuas+ZcNs7a4P4DsmeSL4bsCoebAAAgAElEQVSbM1ZR8z1nxn74nveG/EKS/Jv95DAb6GXD8TuDzlelBJDFPFmpDs0SvnrW2ZeGvKz7OmrUyCqicOBgjGKmrkt8du/OXWRU3RWvJZEKDSe9NsfjlL2Wn4XwsgtjRl9Qnn7mN0G/Lp07N8iPYFaiRKUPrTYqbHt2RsSjf//WcNAba9MQLIGsOWfTpk5P0zw02xpJTCCM1tC5aG3tl3MJ/V27dn2Zv+CKcvsdd0RG9c03TfmuyZ7zrnfBc1qLjz76OIEA5J0D93ruNfVCajXuKv6x9RczsEfuf/vxY1GcwvWmEgcYWbvuy1Qk8KlPne5IQCH5MDNn6ZKlaeBlk86d605PoTNkvgVAJNKhB/Ym6OaMPSOf4C5JWl595ZXcBYjeunXrUzHiLzyvfZJQpzftBJW8YWk+5qzZDhSHKs3dmrXiU1AG2e0NGzadp5uhJKr4skMQvhtvWJizJQhFGdm2E7I55zw1yvo5E+4mX0EEYt+u3edl11MNEgT2zGeyb8RKVArY7tC69u7NWTGPgs9hS9Bd+TYBr3lo3p96kPfas2tvGTl6ZJB4QYB+LImOygXKiCRPQgTZbNCHVJpQc1ULqWYSWAi9afjwcry9I0FPpIlPdsQmNaR9nWlILr8KIXWXKhJ/LM/ibp8+01kOHjla5s+/NPQWidbhQ1VhztkBKqkqBfDIfe0bBPZ4O7W2fqGYeN1jlOQ6TqS6h1Zihpv75NzyW96XgEVm3Zw4Ufc9QSwVz161Qnv8aFgcqqRU91KF6NsSoA6ajGrrua2DgGnOnLnlyOEDAeFU4OvrdpY5l15S7rjnjiQ0PsPbS96ulO5Ro9IgPnTI4JwhdyHMkzG1N4f9yCyp3Xj+o6tUent7gEH3zesvuunm/K79AR56XeciFDNSy2Z3ZPRGryQ3fKozw954dmdYQhIlN6qXkpumXuXQgYOxQWIGtsZregb2M/T2wVgmlQJI0dTdcwadG6ANwMbzeU+2F2DLp5AeZkfZRb0kqNIAMIkiu+k9+WyI+s7tO/Oz5N1TZe44FTvPZ0m0479UKMnld3bm3tjfhoJk9ubAwXw+Z5ovESSzI5K1hrSwWMf770a/3bgxgxzRjKZMmR65fMAtUI/yGpDMXY69b2lJ5UVF+dSZjlT5Hnnk4TL7kosiJBJVzlQZTpamrqa83zNPPxsxFxUi4EpzH2MYBpY2lMae6oMxCqvXrCzSwI5TtWoj6Ab4bt6yK7HZpZfMCiiFyuu9ABfsnj5En9E4CrEDVVRiQXqt3EXz+tC2Fi9+tRw+yIe8G8AECFqB9wlZTzLX7l4EnBYtKocPHghdVxvBU796Jr3Cv/fdx2J/gd+qHb/73fPZj4cfNt6iJl1aMcTM1svrDBwyMLaZL3E+jA4RP2AUzLvsigznlTCquAHUG71eKt3o5O6aM3bsyP4kFHrZxQfo40RPJLNe33OxJ2LfRrUFmMFesStEFvhegKd14RckZ+x1BegkjMfC9nKH6kykOgLDGS2ld3nrzddSbdVLr8pcpeHH5BmBDsBiXxT0xDKvvvJykkDUU8UG8ZlYQHVXKwMKvao4W3zt9QtL067NH3RLamTYFTFqPV8O9WFUTZT3q+GspVAJjUQkQThaWFfNyv2dKkeCGrS39o6yY1sdDgapHTPmgrJz1+6IEdi8cCf37c1DUVtTokN9Uhp02aH5jIXM1zNwsBazMSBQcgO9hMCnjHr2bHnrrSUxEhyyQE9Q5PlcKhtdZxU0JXMdc8HoMnXqpNDxBGiqKhbYZtTJuhorh0Sm0CJed92NdXCaHoTWltAwGLUr5s8rzX01ptdggZSfwyi5wZ0fMYwIw6qUwFHeHnnk0aAQAuphQ4eUJUuXlimTp6ZMq4ztskFJJEyQaEbw61/7VlBSKI5D8+67S3K4Bc7QrB07t6ck+jf//W/yOV00A1nV6qxPY1bJG2+8liD/sce+E/RC9YWBfuGF36XCJhiH+pLKVe6VDD3+xE9TqYOyoXyQUFbtg5D/6qlny85dB8sfff8b5bbb7sihY6z+6q/+r6AJ1994Q3nsm4+lnJwk68SJ8pOf/LQsWbqi/MmffLfMmjUzAaf9eunlF8vSpUsyNIqh4ewFsdDDZ55+prz99jtl0aKFCf71EgjSoHmSW8/8b/7NnyVZEkByuk/96skkcZpqNSkLgu3bj374gyRwf/7nfxH5S+e2UQq3T5TWBIiUQqD+HDFFFg1ydWDtmRh6yZuKB359g9bWCNYzV6G7BNF6992lCXwZab1Ri266qcy+pNKmBCoDBw4psy+ak6qjQVcSRPu/b8+eIESMDhWRSZMnRNVHtSO9MqdPldJLA3FXBqv6bKhmDaUl1U2Gxnl1JvxfgLVz645Q6XzfoDNBVJ+WvqW5tYpy+H542P36l66eiq6ErDELh/PGn3f2nXN3K4pDvSGBrakI9Yh/9SQ8lQbrNb12+u4OH05pnPMWODQoGY0qmSoX4yWpYGs8t39Lr8Lx9jhTwWQonAMHJvBKEuX9JV1tbeEpp5egCWJZqz4M7LatO8rf/M1flxtuWJjeCkkl9T627fLLF5QHHngggR6E37no3bvE8bIRUbvrPBdlLesOaDHQFeLIFgoYOHMOUv+DgH79ho0R9nCu0R98j7gF5E/VU7Jub1STrAN6AdVGZyNKSZfOTc8Ap0OOmq22Pn7WnVJhMkB17qVzM43bHVPB9FmtM46tMwP1Zz9UZ1TQDMNTUXv/vfcTxGho9af5EPpS/umffnD+7OjtsX7uBQRNYoPSywELxFA0OCb3GLjTkBf3s5IbKo72gAN8Z+mS+JrBQ4amckxIgNMzx0Fzq6RGrxqKYaVQnCw33HBDnh/yB5jwmgJU++49u3o1ZZaCAPDNN98+P8jZmYBoCsifeeqpJGCCW8/IbjpX6fnbtat0neuMstOgQQOiGIkGEeT5bGeAksvnXZFzparPsfcfMLAs//TTUFJU+AwoRu8juMEvOUOCJtQRlEqfRcLk8wg6qakJDKirxen3DM+0Z9b6pptuSZWGvDIfWCWLzwUV95nRefRA8UnWVuUwMzN6FFFVX0eMHhkAUdD105/+JInsubNVeKDRHydiRxVMk3D78fLl2tV5ZlVBgjirV64qq1et6mluHhBk1WtDhDEU3Pdbbrk9yZzZFfxtVAJ7V2nxJBmnBfUHg8ZWxoieks4kVvxPRDP27ol/Bgzs2Xe4zJg+IX107j/UPL52wRVl3hWXJ+kU6Fhn1Uf3Z/+e3Ule+Wz3VsDGXqC4+RMl6a//638pf/qnfxZxjdVfrE5Co1cH+owm6DyQnnfPw0jZvCnVmIYIQYOaxk/73YbaW60IDE8M0ZiHVEWOStm8YVPWy10QYNtb98DPYVeoilw4Y3oFXJYuja3BAKgU1NYAMM5Mesqa++Q1gA7GWrDvGBKpFE/RVzU5NhMYaV9UFgTzG9ZtCJUUIGNvzMhDz3UG6qypfqFqW8fRo0eEqfHRsmUR09GS4LwCWAWd7gIVORTbm2+5JfurH9tdo6TqTBuboT9NjMQP3XbbXRlgToGNvxb7iAklU2jZWBhUfQXXY0aPymgQFFKTevmnVjN6MkftSOijqgJ6clQwxXMSG2ebgIsgfsCgQaVX7z6lqXefsmv39nLbokVl/IQLKm3PUOrM/cGk2BbpbQkXQATz4aWXX0oCZ1+IkojZVPQmTBwX0OvM2cokuvfe+9JvKgnTf1T7LOuYBICGZEZ1VTLx0UfLyo0Lb8p5eGfJ22XOxReHOi2xUI1hl+2vvbfWhLSwKohiOZP6GdmZDEE9ezbN/RdMGBfKs2cTN/zmN09lHe6+695y7TXX571ef+ON8j//4W/LFfOvLFddeVVArJkzZqSaK04FJPz1f/urHuW2PuUf/v7vk6iYzQhIcYZ9AXueePxnEZK56867s+ZaA8z72rxtW2L9SN83NweMUh0DoixdsiTP75yIaZx9rykhW7fuy/gAfpFdPtl+PLEuBV8xKynxhhCG5Fp8ClwkVIWVICYR0/GTwDb2FgCN/eL1nBXVxPRy7t6yrNtmGEqoxCuQirZ/T1OUwJUjwA0O6trSUrnnnZ0JXAQRjGaQW8mEQYWCkAGDkpwQJXAoIFejRoxJUP/JckMeDwfJ0+Bk9ssXX65J1utSXHnVleWmhTclmJVp/+xnPykvvvBC+eM/+dMcBB+4NiUdD3qqb4YjrEMEB8Qh+B1IeZXi3Bun5QBZFGXvu+/5ahH0z7poevnoIwPs1qf5nyQqTrsAH3rnv5988hehON1446IybdrUGB3yh4IcHN9L5swpb7/9ekq148eNK//82+fyeZXmXHxr8+orL5Xf/va5GI2vf/1boaZ5JtUNuuDQ3DvuuiuGzZoq3SnLvvHG61FM+/73/1VVXunqzqF75923UpK97dY7Mp1bgPXBB++V//Sf/zKykFTtMsDz4otTiYLeQB4ef/wnZeKESeUb3/h2EjryldRDDF5iaOfPvzLlXaifhmRBP5oXZ4T2wxg4rII6qBnnxhHpjzKLAxVRwCUJo7Qj4B8xalTOjmDQc0jeXGzIOSOZ4WWpUNQxmXqYGFxBoHX074L31WvWBPmriNf4XCSqJ7XJ9+ag9UGZZs5MQARNkgBx8vqclDWdE0aDLOs3vvFY6ddvYJBl507QpURrfz2Ps0lymloSlEXTLgR77ZdfJHiAHLy6+JUYLNWhsWMrig0hZUD08bjk6IiMO9lupWZ88kvnXVa6z6lYbkiPEOU2imqDBw0tO3dsP9+P9frrr+Syu8ALF15f5s+fF6dpDyQTfVurIZLg6EWBfgoYnCFGzbo7p5xhHYI4L8IXDEmfXr3KCBKy+meOHAoNx7NH/SpzmI6W9qMGbI7KDCkVi0ajM0PCYHmtk+a0TJ3Sw/M+Ur5YszqJIGSUgZLx2RcOSMLZCH70iAhWnE/3HPokeBJo18pPa5IG50D1EGLpLq1YISk5WRuGm5tzVjSrNyo5kpcZs2aXjRvWl89XrujpOxgWRy+g46QFCH4Oqq1yLHEQdHh909jZOK/7P/7H3wTZe/iRR1K5VMERhFB4dDYF1v/tv/3fuRePPPJIWbx4cVn52cpw/Bl+yQCKBIqh+wv9lChd/ZVr8t+R8W4/Vue8NLcEBbO3Zvewwag1ekK++ELPV+0D0mPFKbLZqdC1t6c6U2m9+3OnnLNaia6CCO6MvYf4/n9M3QmY1td1JvhbRbHvq9hBgBY2SSChDdC+29p3y0tiO+44idPd6Ul3j5OeaU9P50m6pyex48ROJ7Ej27ItybZ2ydolJECAhARCEhJiX8RWFHsBBdQ8v/fWx3Q9jx5B8X3/5d5zz/Ke95zTf1C/dJ+ji5yjjes3VlroIVmDtgQe9MbPHvppZJhTJjvHGXBfzglHsDHnCSAGfHEmbrj+hvDCK034SBzw2lFxWdm8eVuZOWNanC2ZbL9XD9Zoge66WgBbE0jpuefOjuOtqB9VjW3hvCb4OSIgXJ3gghHdsGVj7IkMnWukm15ra/SXPysy7+yomUPPBRGl59gQjXgyUBM9r71Olndu6RPOL6Pdo3vNRHIknAvrjkJGX7TuwQWv9VexkRo2fLYtzigda509G1sC3WaQ7XGt6TMAuD37oz7LO0Ei0bc5/M6C/cWJB8hYf81fFK4LalwLSk9nOmN0ZdXPzcmMjJ0wLk6dzngLXn8992g0J0FxofMAQ55NVoBeQLsVCJ8769w4ezu2bivbtmwtR7qceA4Lve5cXzDnwpxF68EGcXIbxeo1q9s910UXHjrM/LcjabCC9j540NAE4Ry3GnR1D10uHQK7dy/9BvSN/mZzg+weP1YGDNaIaF15Z/nSMueCC2NDdCbjzAxQ69KVSbGfzz/329CXvvn7fxCkfcnSpWXtmjXphDp46OAwOegZa79gwWvJ6v7+7/9BAAfvQg+SD+fJvns2Tqs9EnDQA3vbBDu6HR5I0Mc+1/bzJ2uQ29lZNm/YlPczRyYZiyNHAsaSSzrH51wrQ1wPqKdrDIeu1wDssKfJdqvjOXQ4+llnTj+h6bbtje+m1qUO+96cM03fAT06jnaULdr3jhnd1fZ4b9m0id3tGYRccAo49K5nTz2zHD95POMP6CN0a8GTRh5AKfKGSaCJFRtJfsmYYKmU5mQ5X3r5pQCdgm+gji6XaY7RXmeiyUT/6lePxlYpNNcaXpMdjq7gVnZBvRy5rM1XMD/a0hjiw1UfRP8I/jn+6mABttgkfL2Bg4zeaC5vvLmwtO09UO67945yzz13J0MNVACg72nbHR/GGtHLlWkxNXrr777/vdh0gIt/V6f5+Zs/HxmS2enWvbk8/thjCSz+4A/+KPKjfhtg++QTjyfjeemlc6N3/XnupfPi5+ky+eyzT5cLzj8/90PNZfsiq88/l5pZXSbJwVVXXZu90JWY32IUBnnE0iE306ZPK7tad2UN6BjyleY3w4dnOLu22kAEwzUxXgRDfFhBmyAMmPLEE4+nxfMP/u7vA+iyt9/97t/ED8wMtO7dc76sCwBZp2J6yRlxbuyLYO7HD/64PP3M02HOmB9EX/HJ7dF//s//KfrvT//03wfYkbWkU70XsPmy+VcEWDB0es+uWhrxl3/5XxNI3XHnXQFfvJufJx5/PNmxf/tv/7dy3fXXR895Rpk4XZGtjVbVGa6dZhsHy99+77up02r68N3fduK5QqRkTCg4h9SPoKZyP0uCBDfkrNRC4I5TKeGanq5IsD9bcHUL0A2RPnRhQD885sFlwRsLy5Jl7yQIsUloKd/4xr8KyqDHvZacHPTZs2fFSbCJlBxEXJG5YjJ0o+07tpVfPfpoXmL27HNDOZk8aUpoVtom6+amgL8WX/dJitZmobMJDGyg1sF33XNH+fnPfxJe/OWXXxnhC4e2V+8cQIv7/e9/v0yZMrncdtudoXxxUMyBIaAKoSArkM2PV38Y4/8///GHZdTI0WltCV3iLBB4GR3vTYhF+GYJOZh6jWsCoX23gA8d7corrsk+yJqYDo0SSDA5ZIaqynqlWO+ii6Lktcg8//zZeXfOsxk3BEF0Lk3OYEAOZCUgPLrhQay/+MUvJUDT6q+iOZy3zZmybkru/PmXl1Xvr4wTg69PyT/88C/iRN38+VvSg56z4j0okscf/00QM8Fk0PeDBzNMSoGnvdTNTOF3VSQDkm59+eWXkpqEXmTezaFDicS9u+53M2fMzDAtBlr7cRxOCJxDQN4anat+/etfJXt48003B5Hx+Tqo80RoZ9pEm6h8xx13nFJwOr6hl8mafPkrX8n/OYuCaYGEfV6xYlX51rf+OA4xBx/iQ+l4v1defimIK2Vw6SWXlImnTwj6h/qEcuTAoZOkkH31h5F5VKIJE+uQVECCJh2K/RVzQ4t7tPQIDe+004aX//JfvhPk2TDawUMGlCuvvKJrynBHaenRUnRdaxRqMmSoSwbqWhfG0zNSOEGQJ0wIBYpCgMbh9kKaB+CxdmtKdsfzUlKeXUFvx5EjKRTkmNRhwHujaGVlIPgM/45t20LNQ7Pg2MpY4Oi7tyCJ3oCYyxBBrTdv2pj9ZPQVgNMd9t91ZUGcO84c1B2C5L0oX/cEfnAqBLkCBo6Cs6z4GuBitgfnQB0HeSZLgJcdO7cn2BOoqifgCKK+6vQEXOAQUMCCXsH03Hnz40j+9V//j2RZH3jgS3k+Z8O6StlTxoImA9as96233hrU+JWXXqnt1y+7PGu2F02vX7/owmeefjbv2Gh6ICDk4NM3DIGzyXEwvNTA0DRi6MpK1fagrUE4ZQb9p8sQJ3P+ZZdFZr2/va41Fv3iiEC/rVn49ceOleuur/oHDZizvn7dhmS4Dx7Q5r1bZNmPDGE6dXV0lHPPPSfADD3GkdPAgON90cUXRo6gjVMmT4lx55ykhuvQ4SDx9hKIRhYEt2rjxo2tFKhGATqUlcPMUVI8DtCS4RScVqBseAKN0H2PHu2qFVAg3T9Gb/Gyxdkb57fRulyQJ0CmuzTJIMvOoWDAs0LyGXxnVaBJ9tUkAjVQq+nrd999L7pMUNAI3gRcMrmy5s7pmjXrkh2nA617k1OYAYf9AzbgrQsEOU3moUAi/Z3TQE9Z38acCMXrZIJDa2Bqaua6BnQ3ajQCLnbNQ7PeQBAZK2urLXijM5fJ9M3du+U59rbtDzjp/Hie1LTt2hXwwzNYs3eWv51zJGBjL86fMzuor/Pd0qyrZw2g+QQNcJOT7AfaTw/Z+0bDEPZFBkuwof7i4ksuyHlgn+gD78U2el+y1NytRDbgXfSsZ2g09JDZ1k6fjdyledKqVXHGnFu1O1DguZdcmoGd3te+ylqgz7EB3hWQcsH5s4P0rly1Iu3DgRGywOpu0fcwGmQ109WrW7esSx0MPOiUb0O27QX7S8asNx3LrjlTdA7Qt9HBsXXn7mSZUYY0LeFfuKZskMwgv4njKOuaDlGh3aqHPtlVC91U10qNZOoPq7z4foar9qqUob372lLrFNpvV8OYzDMaOCj+TzKyZhAmKKpBaAWrdb3rHflQxwcwmzhpQpgztZXxmNLRcSIZLDbbPdkD7wkYAUY5Z4IvoKkB8e+vWhVg4qqrrym33HJLABU+TGj0pSSjAPi1xoIz7BcdCQWTMmNojmjXbC59JtDi673x+oJkWTy7PWYb0V8BZmZ+sRNGAxhTkEBvwIAwQFC7zUUSQAlC1m1YW5YuXZz15/fqkOazL734YnQOv0gQsuztZdl3WRC6d8PGtbU+sKmUhx76WfnCFx4I4KXZlZomPqW9AQpffPEl2WvPRHfIQKvBUttHf6hB0USJ7AApAKcGn7M706efE4rdP/7j/4wuuf6GG8v8efPjk7MHwJe//u7/EwDp937vX+UdMjty29byysuvxE+mwwRxsj5ojrL/zzzzdHx8AAVwxPM98sufRR99+UtfiT9CrtHSBP5qq9lXZ9QZ4H8CkWXFAbb27xcP/yJtnZUuAMlqIqJSRp9+5qk01ph/2eUBQIGLdBUKnuwdVkO6WO7cUS66cE7Wih858rRRsXPvvbs8tvzKK65KY5Ann3yy/Pmf/5/xTTI09bxZkQXPVDvyAl22Jw5QovL9v/t+GTd2Qmlas+rlTkLncCnIxyNFS/lfp6oniIl4Vu4poYHmNBSqg5pWpnryN2gjR46m3kXxlHS2blI9e/Qun65dXzZu3pZNeP75Z7PBHvbqa67OwdGeFGdfPQ2jrUXeLTffmmujFckG+DxFQZBTSxD++57UHZjtY6HRiaA7nOXRo8bGwWZIObGK+Be+ubDs3L293H77bWXlincTqWuRDIEgYDqduA/DsWjxwswnEbw12uYy0DYs7evUQ0ANBw+M8ePscPCthSBAARW0HgqZtN26deUnP30wivB3vvLV8GEZnI8++ag89PNflSNHjpWvfvULCQYUpXGgFi9aUv7qv32vnD9revna1343Cs3B865m6DhcX//613MoZeh8F63ikUd/nQN13/33xLA2Bu49+C8/Tnbrm3/wh3GIOBGULKPx5BNPl4VvLiq33vK5cuedd2cuybTpWnSOSBbs0UcfyXtce811GYzpu4Ra9mn58rfTE1/hPYWl/khBp2m+gs6bPndzFDR0iDNoT7X6hjhcd/2NMXAO5KKFb5bXXnslnxcwcnLtnYGlCrB97qILL0xRHfQX8vs//sd/Dyr1xS98Kfsl9ZtObsePB0Fw0O65554yfcbMLkW5p6x6/4NMCIbIh8anmO9YRwIAxpHyMAyUbEI+BZn/5TvfCV3CDCTOsXtSHNZZdy5GGcWtGoiOcvRYLUolE9Bj67R+/aY6SLKrO9+xIx1lyOChSctyRPzIMv3soQfDZe/dR9H8iaB4gADPYW7Dxo3rghYDETgfCjcZRcYhdTMxoJWSBpUUhIwdrTPL8aTpFfym7mXkaTn37QcP1RTzsaN5x+PHjnXV7JyMw0jBZL7Ryc4YGEh5JsivW981GHFGjD8F6/yrFWoU8jOmzruGCWhGWrxC9NxPLZk9bhQ6Sm2juHB8yPSG9RuioyChUEUKUS0URwqVIpQBtQBaomstncLZbnFQ0Vuq3sL11/61e86sYKyBqHNcXAvP2hm5/wsPJHP3i1/+InNKZG6tM8eKjhA8CYDIHzTTfV3Xd7VShQrbI80LUERmnHtOFPqna2ogJu0P1WT4avbPYL8xcfw4GgxaBqCePJmMjueDXLe27grIBJ1D/1286K2ydNnScuaUM09lUTkztZ6k0ulkTxTVClo4i4YU9+xV+dHkvLl0C1UXB9vZI0syHpDEDJTctTN0AIXr3s970q99eveLQ+ZMPfnUU9GZfjggW7dt75K97qFVciBlrJ577plkzGQbdEvatGlDHLwMqzzcnqwuxJVuROOh5z2jjLI9rch6/6yBRhsCIk7U+10dtgRMae8rozF4SJwoASmbctH5cwLqCHToS/qzQcvmvJFln+OUAPQEAHS8IMZepOanZ4/IgOAuaPcZZ5R169dn7IJZSWSTw8wuNTI2MhYaLgwdqptZn5wrga31R8FwXgXhHEbBIGBOAKvFOaedM+7/zhSniCyQLUERW+WZGu2Ka7fNpuhxMz8MFGR7ZQVQpzhAZIqekj11bgT2sgCCSHIDRABIXHTRhcme0LuhcQ+qtRzOM1rU1m1bTmXABPLqiWrDGK1rm3L/2iJ3SPls25ZysnTUzMXBQ8kauSb9ykmDKKdmqqmpPPPME/En/u2f/EkCZ1k5YIkmHjLYHSeOZ+3Yl9BpDx6JTTozAMQFmeGHGiU7AmWmKwRCwKm777wnoOSvHnskgGU9R2dVWuE+DrXZNWO6MisVCKI/2TjPRmck033oYD6nwY3volNxBAV53iPz1boot8fa6zR4nV1rg4FK4fUO7I1rOjOCI1TtWku7I2tAXsgRGbGWqDqAEAGTa8hy2w9gifNqNpDnBK7Vbni1vnFfG73YtzDemC8AACAASURBVPoHGzfFNrJTanVQfGuDjlrX+dGHH5WpM6ZGbzRomeVkST0V5782YWiPr6g++rOtn2XYJftK14VKfVxHwo5kcy44/4Kca82iAJXGIHif9evWBiSUPVZTOH7c2GSNvQtfrtZqdw+AsfbTdWk2gtoqUE0TmdIUev6tt9yewNn9yJ46QWuMtgfUo5bU1gJPBeOy5MoV7CHbwAYJmi+++NL4I+SyFrgPCzhOxjBBBF/GeAwcXKm5AiKjTS6+SEDTkYZKjXotwL1rsqMCbDaO7SYb+/e2nZpbyW+kXxsNlviB9m7L1m3Ze9ls+6w0g29JT6FvsUUffvxBzhvbVJ3+85IxAc5bty9+8cuRN2uD+m4ANlaPfXAt5871fvD334sNAryTaSByo3ujs2EdBBJ0Av302muvZbD7H/7hH5ftn20L7Z2ceRb+ofUCDKZ+S/DR3h5g4rvf/Ydy9TWXl5s/f1P0O3nVVfm5Z59NU49v/8dvRz75PWQd6Ai4to5KGcQk7Iq/o+o9/PDPy7333l+uve66U11e+ZlPPPGbMnv2BeWBBx6ID6cusWnzpws7bRr0zGF28AiGwwIpIHiE0qFJg4HO2g2NICcY6gpyahe2mtXxZy3dHAhcyiWGaLYfLX379E8R+r4Dh5Ki81CcdEr8tttvz+Ani4SCpfbCApm8i4/ISX7ooYfKGwteiyGEFKBUoOVo66kt9dy5l4XXaWYFNIhyQ/8677zZcawMOkoBXsfR8pMHf1I6jh8tf/Lv/l355OOPMjjK4uqUxRHlqEBkbRT6m3ey8DJLkHjBiwVnFF966YWya9eOGAb3gXgp7vrlL36eFoLXX39TMiwW3dwEB/jZ554JOi46FVD5kcpbsnRZDMG0aWcnU8GoKSbfuGFzeffdFWn9d965tYOZrI7GDhS3dZ89a1YMwkerP45TzpgZoFXRsRmnlLb1lkWx7wrkcP9F2um6tnFTFMKRIx3lissurzNL9u1LRw5RuMPt71AyyCdnFRqfFOaPf5RAE8IqkHGAJ02enBaf1sl7ygLYV6ieAIXylRmj3KGfnIiqbD8M3cu1pG1RQcgjoyfTx8kgEzpDUSr+g6yjzVw2d/4p+oMDJSi1bxzW82adV5Yvfzdpdk4SBEMWReYg3Pl9+04VCzucMgDjxk9MJovB8N7PP/d8MgSencNKCRj+uuztpeWll94oAwb0KN/61rcSyNWBgHi7tTshI6D3vTqCvfsO1EF4MXKl9OvTL04BR92eXzBnThTH7tadcchcwzqjiVHEZ5w5JUicDoO1Pa/sgc5RtXtaozMa2eKgcJ6TTehX5984rxkcVjrLiNHqKwaWo7qHdTUjoNSiKM0s6lWnuLuPNVKXIRPSmHwu5ZzaimSEO+MccdicKcaHAuYIMODuy0hCTiGEfqD/lJzgwXsIHARFmoSghHAEGjNzpNgbzQfoGPfwrn7fQP0bbWr9jsNDFil4105b8M6ToWtA+p0T99aGlcHmGNl3FEK8dU4bwEIQkrqK1tay+K1FyThpVsBJWPPJx0EpOcj2dMYMVLKh5eWXX47s3H3vfdkzVEjBLqTYenO+rI/C3TqHRZc8NR26yRlCaFZOWznjzLOiE5w/ZxSyZj8/27Y9YAxqR7pWtXNARoeughJnDemQzFBYZ4J9r3LBBbPL4SOHIrfWwhqjOgi8m5us/b4AW2l1u29/MsGCavqOMwZUGDH8tNAZrZXz+d6K99L4Qd2FNUhQ0kPjijqzw4+1h1pat9oaV0fE0WmzLRiZeva0ONy6VnIYly5Zkv+nZvLEiRTCx4k7cKCrRa5asZ5xUDn2/gyVpX89W+04V+cfTZ40qcw5f3YCT7IAIRbUcNxksWvWY0/sCFn3XoI52U3P7IxA7Bl7Qa61UYNXi+lrpjNth/2uo7aOd8boT+9A/8X5bOmWdrRklo5z1qyFQKRbSx0ADcUWiLGX9BRaR2zAxg0JNAWFnAh7S1e7fm0rb15dz6Cv6E+ozXv27K4tuYeOSPaudBVyV2rHgci9/8hs5iz16Z0sa2gpw1Ge7Y2ubB0Z+yALVjMAfcqqVSuDntprutW61e58aIk1uKRD1OAuWbIodCG2lBPFP8Ce4OQCWjKk1HDI0lmef+HZgHLsmawiu2jP7aHaiw2bNtahuTrjKVDuWYcF2nfgjVkgZmgIaFE6ZX75GpD8eZfMK6s//ihB2uChQ+LwVYpvdVLVv9hHesg7ClCsFd3l72mJf6DOweMzqC/xefISamNXYxbfIzPaZB/R/WtPW2i7da2PRD96t0YDjnRdPXw4OtV9asamNl7xeWfLmeebZc6QBiUD+uc8+LPz06tPbTUNjJIpSFOprk6aSDr+zQ+Z85z+XoOu2qio+m/HA4rYN0CAdcf24fsBAJ0v66FDm+dr27M3gQdAVgYUUMIfIKMCEai/e2GjqAVat+7TyBc9RdYa2RTZLjY4nVJ7V5pgaqx69ApNji/Aj0QVdn9rFLrxli3l7rvvD9C87O13TmX+dU1L/diRo5HNTZs3RAcC3Z3Fnr16pHbL+2FZWGe+mzVxL4G42UyGo9OH1157bZk799LSfkTDmQrgWS8BNZ04ePCwgH+piezqROz9jInQ+pk9cybo9PbDQPAjASv4OzJltcboRHwDdWwCSD6be5ANQD796awbAO2MjxxzWgVxzMjb23aqu2M6gx7t6KIo7jnV1Om5556LXmCHfI9eA27NnnVOZML54wPSp9aBX8jmozsKxtlcupjvBqTDKEiWuUcFXuy9OYb257prr88aqc0mYIKzl156JQ2z5lx4Qa212rQxMi/Ljf78xQceSIMm/j0/y/1kip0Ff48NW4+5dH5kQbZHpohd1njBvzvz9pMPYq3Q27dt2167rnlYLWqhVzaYAoSuEn5G1OLg2xPstxa/VQ4e3B90BXrk8w69SFQam7Kom6Wt5ojM59EhwYE6+6zp5eDh9vLJmnWhY1EauIkO+5hxCr16n+rWs2H9uhQjE3LCYtN10apduSbHuA7Q3rSpOdQGB+iGGz4fp4/C5VgpiIO4e2HIMESa0YO6vfzSy1EU/+r3v5HMEYEjVO8sX56oXnG5IIBhglNSUGopUD5kfhxg31nx3oqydNmSZKI0R4DwXXHFFUF5UbwcVsMfFdehSKBrQPo5NlLDV1x5VVCo1as/LIePVEoQ4xlEp9kgwDMTLCqya7TmlSbu198QxtpggULN5OFJE2sb8P2V1+pwefi0Jjx2LIOj0gWud0X2XbtR5AUJJXiUJuPOOKDf6RykDoOCE4A6CLI1mcJrQvMhU94HRjY4KISNQyT4km0aMKjOEIBc4rIyEoSb0VUH5NBIrfs8dMdhg8TioFMa/i4wgqpWGsHgoLQUXR021y1yJ+BgPBif3j17pa7CfRq0EM+QdtaDB0ZeyAGnDBVRUEb+de6BjjaMgL3zzOYLUDQ6w6hXGzdmQtm2fVscNNfZuGF9uqPY2ycef7oMGNg7w3ChSQKdamxqxzyIMkMF4V29+pOyevXHNTvQj/w1553Q2KTDL507N7K5ecuG2oGvZ0vk8eChI5kTdOncOZnQnLkfI0+LAvbOaUpgwnm3WgPBCECEBCnQJcGhffcZewT9NnODceeocaxlUKM4Nm+OQoSEybpQ5pA+1/VMjEhmDm0xW8DE7Eqt4NRxCv2dTrDWmo0wPL4Xh2pPWxQnWYXi+Elno65shv2vFA8oT21pCf33GftqHWVDGWrvTU/5t0bjA98jr7I4shGCbJ+nyH3JOjWadLg3FKyBxHMOG4i8s6Do2zpMmzYjzrE/OzMcKc/0i1/8PHUU6k/IKEeN8l7wxuuRC23q6RNn6Ze//GXeVapfhxwyIQBFKeEAkFXU0R3bd8UJ9OwAA4XGu3fvDMXROtq7QQOHRPfi2zNO3nXcuLGnmrYEoR47OnQ0yKVg7HM33VgmnD4+dYnOFSdIgO15Nd7g1NEP9FUmnacFbGemxltPgI1M2fHjgsWTtZ6ib52NRP8IJPzf8/ohc9YGfYfR0hzAHnlPep0Tx4ZYV7+XyRE0C0bpcRx8ulk9DGBHgwZ7C6SonavaSrceaHSXhCbn3yC9wDhUml07d8cWDejXN81Bhg8fmr1zJiHbjYyncyhbyenxPIIh16JDyYNGDHSzpgWpxzEUsd38LcXvHdG3mV9ypD3nhLOY+Vk9egTttP72zF54LzORsBHcz3paDzoDpcOZqZTR2sqY7nMvPzWQq88ouHF9z5DaDXU/addrULXsq5oF7Xlr5zZnnz6Q9SD/0aMHD0X/Ou/0X2YxHVVf1S/PRgZQi+wph0OgEie3bc+pbmL2zTv6nMxzZrl0q/UAHCXrysk56+wzo6foCOc/c0P69g2wYAo66te7776d882hoe84XL7DmUGpfXPxotwXpYaOoC/dZx+6Gie2e82Us/1ozmg0MuxoTsfaj5WHH3motPSoc0vUg9B7dAg9JJCwjqil1tW619ENtWGCn0ZQWYOQmiH2vJVmVwemNrqXZV8OVCqn4MxnAW8cMXazERgJIhrOs3tZT7Ramc8U0HfN56EjIOGZaK8pjPrK3cZNDEymAe3JS6R9fGepHa/o4l69k8Fp0OFcnw5xXbLsXZ0j8i0L6BkajZdkAWsQVBtOAetkdDjTGgWpf6WT6BOyBFBKFv9wewrKtblHmRdcth8xn3BfbBM9IHMMtMzct759yv4De7NfnhlIawaja6L9yuzYH8EC30Vwibo1fdo5kV860LtwbgExmpuwZbLJdAlZVz9E/g+1H4y/BtAmm2RZgMavYUNcb86ci5LdJNfOClCmR/eWcuw4IGtG9ii1QitWph01f5A8O6dprX7yRGZjxQ8aMCAUMj5o3z69A6qgFVt31/DO/Bi+XkMfqG3hP9QB1ToZH0/QY880LLrl9lsSuFkfoL9nlJ2THRaIkht7CrAH3tPjl1x8SYJF2S/nEwh7+NCBgBHJ9m3aWIfE9+qVfQJapR60Zx3+C1CQvcnYEiNSPvm4DIhPNjp6HJXdczhLKOdqrsicta4NhPoGtHIdOtCeZ1Bz6SyXzZub2ml7kMGwHcezf4BIvpO1W/X+qgBagjXfcw7IBjYBO0h/qbUUiGGD0SFvLHizNG385I1OD7Lts+15IGgtoZDCsgnS5RYekoPvqnuONJNUI4oNiknQ0rHjkpb28rIFU6fOiHLRLEDthCBq9qw5pbVtX1n98ZoUkGpVLNKWcqOwcUxrx7SKrjEkFAcDpzuDgyQIcV2F0ebWQCMZRUGRDloQXJstquvRs1cOZ6aV9+2b1qrQN5ugsHj0qJFBcgistoSyAQQUekHALbbAZeGbb+Y7BFH61A8kiLIWEde0Y3uoF5xBTqSIlUISqSvCl8KsnYhkaOrAsNY9rVF0DN/mTRvCGT598ukxllLTlKeN5Cgsf2d5GgU4kJxgtSB1ON+RGAPKc8zokXFacftRAhgBAQ4HD7qKh8mZowwpEsWR3tEecx4IoqCDQiBE3Zu7p7hXJzSGxMGgjGtBbC24nDBhXB3+duBAHAMIoOAAWg5Z0urRfBYHKt2Ntm7L/wVLnHMFeIyygxX+t6K6DoXUbXHO/TRoKg1OuUPtHdA2BEyUTg0G90dxGmx6Uv3G1q1RNo0ZQfagpaW5Fm3v2hWjOH786QlU7ItMCVmgrCge+2cvdAqEqHIEyPd5552fVHjmOgwalC52rskImKuCquYs2D8Gx3tSWOn2EiOvKLpH2bp5W55b0ab1I08yn+RDnZYUcurdetcCahPAzZHQijoBSulIa1pUNgalZ89amN/IeKCOUG72oRrx5ihtCJ3nosyDtjfXhiLOYw0qajEzpYTuJIjs4bp9eifoZ6QTvJgZI1Dp1q2iyT0MFBsSZ9u7cyQbdQWuWZ3TmhlOpuVgdegY60adXyPIbPTrdy8W23cY29qyusSxrP9WM2X13+r7+3PD4fCZRsBCtmr2uma7KM9GJpqTycGhKBm62nnueOSZYfR5TvrQocODAKdj3Z62NHAQtCn0lvlgvM8846w4ogpldW0yp0jbYWCLtXnu2edyvXlz5+ddKk1XK+UeQfu9B4oHB47xgNynTuOEIXmt0aUKbwVAAhSUN5+JE9PSoOXVVvHkEpLsfq4rsJEZuvCiOk1bllaRr3tZG7LFQaeDY6AH1u5WMgPJ2CSLr3agDmzNTK2Ro9K+lKyNGjkyVFDXQuuzr+gXqXnTdrxnz8zHiI5+f2VqZeiUWki/5ZRD74xXWToUpxxCzfF3JgE2QbXb1S10q0Nrm5oCnOD1kwHfZfxCcTx0qI5KCN2kNXqfHmQzyADZoid8Ly26u6bFswVat5NVe08HcNBkVqGugCDrkZqIvW2xH/bGGWcLnB86jO6rg3gPVYR82PDQyawRncIgk1dUYvfw/VMBO9CgK/PCaW7QkhpBPD3l+TSooCddE/iYOlOzWtoP5fnISQWZDgXEcFaBF56rNulAX6st2WUpyJoaNlmXFM1v3Rr5Ca1cACx71q8CoBrwsEsffVwzVKkz6sqYp8HLsKH57oUXzikjThvWdc/WjBsAkJAvQY7mDz16KS5eWt5+e2m54cYb8ruAPC0ttV53b1tZ9eGHkQvUJFkE2eTLLruyjBgyND4C3TF+3MQAtvSr4My5ii5qaimPP/Gr6FeghKwVOenXf0DVBeyN2STWo1u37Dv7Zg2jo48eS2Bk/dkQXVPRyGU+sQ6cYdlUesxacPy2sTPjxidQI7ccXntZa12a0gDCGmsUgVHjXvTEO28vS5AKoKtdIPeHfSCAx2aw1+SmZlFGxTbQE4IhAQEqtOvTLSissoDsqnUE4jkXwFOBgwDV+zizTd2aElSoqRTsmovYcFIBclD1TRs3d02oXxGfTGCZ2WjdUGJ7p8skf8bcosxsadsdJ1qwbe3UEws0+Vf0SYLL/kaPtEbPaD+NDmjui3pF55hNoWs5tNdcc138GTQ7QAYkH7jkPAE5MJFkhDUEmTpteuSPvtQYiEz17achSG2I0ujISXboDQ2pai3ngPwb6peg2cDj0WNGhW48Gv20T5/aBe1YRzLh9tvaCp7YjTVrPo3s2eewZTZtqpmKo3V+UoOuZt392XoLYJxpeoqfC2jECkrt0pBhAbDQS/k+8y6fV1579bXIWqP7n7UBXCVg7a/99Pbaqv7A/vwO0yd+U+/eASD4pitXLO/q+FntnGchZ8AKoB1fi21h63Wpy1iNgjY5NkHukKHkuDl763zIQvNR+RrVPp9IcsJekGdyIrA/lc08diz1ec0FfdTomEmn6pr4QGwpH8bzKCNgJ2644YbanCNU+l116DFwfvSoADwConnz0c1Hlddefb007dryTielsXjxW1EQlBL6SeMh/FstGBuVC9U5Hyfi0HOMHL701h5YOeHQF2jn6ZPOSBCikxpOH2dz4oTJ5b0VK9NeujqCx8rY8WNTrwMFsqCUkXQ4ZU1w1dMwPL17903kq4iag25zbRjFDUGonO/1Qd0YYOihiDitOtFmBg0KTQY6xVhpb8nRk/6iWM46a2qCEe9ImDh4jB8USLtXi0qxEhwbWCcGHw7SLCODDiflKXKVWbCp0nkiZaj/Jx9/nKyIZ4WqCt6giaSSMXXoDEzt279vjDLKBYMk++P7AgQtbaE8HHL93D0/x7vR2piBMq9g8+at5dJL5kYR4szWtq7aCdeUtkorRhdnmLPGkZVqp9Q4uNYrzuCx4ym6hoLUQHFshBQC4iCSlTPOmJLnhfDXmUdHoyhE87I4DKF1b1Agd2yH+NW0YqPVoPUnOym8tQ67dieIaEzvFdBBtO2rd0r75FLy3BwL75GWr+2Hc/i08+RBQgHdQ6DnwOpa1bZ3TxRvhm9t2FAmTz4z62N//ccR5HBIqVd6k/lJw7qQPQjzkRTLC6oUbqa1d1ehIePD4HMc0qmqpQ5xY/Qdfg4pRcqZaMyZYKTeeXt51thhFehwfuu/14BHhyBrBlyYOu3soGUQ97cWLypbNm3MTImbb70t/2YyOLmts2lacu8gkIrRQ2vozFoEUT98KGvJICUgOHo06yrYtZac01HaKGeI6OEoS4FAgyaXpiQnTtTiyEywbwlPmfPSyIxRqK7NUbK+zj2ZU1/hOSBFjbk6ntG9ZRT8rlI916XDTINiw+Ay5lL3ATW6Gj4wJBw5jjdj00BeORocFwbQOnACXAuiJPsHmeYQ0T3WvF//6pzaZ4EOWmUGcE6dGicGfY5xAGD4t9dffzX6kTEDSFgDtWucFrqFrvD8p40eGRoLOgdj4dya0aKlM4RNhyNQ/C233BZ5dJYgjAwsZx76XRsq7Ios0jtaeqZl98mKMjNS9BijSDfRpTj81gTtluPq80eOHurq+tQe/cjR55hzaDjMocHOnl0Bl61b8jxbtmxKBtoecjbUK57obCqHDh4IxRbCag2hcah5gje62JpxSNTY0KtqWyCZkDr87CGDBiVTCtjhCHlWspS5CZ3A6eacUzaG/uSIQiO9a3v70TJwQL86B0ytRhf9kW6hG+tsrFqfxrEYPXJk9EXmvzQ3576cCmvASRUkMua+b62AVeycNfNO5Mo8HrqJbuEo0EeMtnuxmbXAvtLB7Ald2qi1IiOCHGdzz569cYzoRzPL7Ffq2rpmtlREdW/WPrPN+vRJdtv70xmeiQ1Un+S6ASkP7M/9rCPny0wgwI41sJ7k1dlD+QJcOfuNe3JenPfGZHHOPIcHfcxeZk5KS/eya/fO0PtQkwTDHJo6CNP71pog/wa8Yr+ddzaakI44bXgZOLBmXGXIU0fXrSXPR6dkpk/PltheLBA1gPPmz49jl3lS7e3lSEdH6ThxImfNGVBjuOLd9zLaYPZ5s9LdDYjJztRW1b1TmBwwpLmpTJ44OU1p+B2yfOw0mTuza5QFHSzwsnb0NLon+VbHhNFB7wM8rY9Btmpq1FDZf8Xm9m30mLHRTfbIen+yenWuj7oloIgD2FliF5PB0/Fu775cM/Vvw4fnXdF9rC2QucF6sEecSftFGAKYtu7OOQOoOQsQbtfjMJJZgYKp99bZM5EZOhrQmgApIPKnoR2m4L1Xz2Si1WyzpyjGKLJ0KF/llVdeC7NHIEJHknMNXuoDqZM8UE6Wzrxf297W/PugwZUxA9QSRADnrD/75IeeJo+CAY2m0DaBqbK7stsCLNS2nKXOznLttddXQGjRwrCOgJN8FdkIttZ6WRe2OU1pNK85cTJ+Jb/igjkXZMg4QNwZ419YS2exQQUVfAoOA86dMEtyRFgcaHj2+bLLr0iApW3zkreWZR6ZLrYobnHAd+9KUb015xPzFVA3P/xgZfwA65ImPX37ZraYz2Hm0DlGFnhfeod9RaPlwzWa+wDV9h8EtA6JvmQvAC18QWdyYBruNMXhFyTeeNONZdnSZbmHazSCrIBhQwfHBtFdZLs2DFkbnS3IFlgL5MGKaHZ8bb6uRlT2bd8BDKLuCUTIJ3BdWYL1q+BIDZSBBvwivgFdHRC3a+wBur0W9nxYwLUzQs/5PN8woELosQLUYwnQJTvoYr+nSxtDWevw5/3RcXwXjJymtu0rOkX2imQ5WEnxD6gFbR6ekXXowj+GdnQN4/tfW0r7rL97oWRH+vTNDXbvqqgN4TUAk7C++OJLmQbLyae4Z5wzPUhnRc043HtTe2LRtf/M1NTPPkvkr3jSC3FQZH5stm4PDjmjJU3tsJ11xlnlzLPOjrHR0peBxCdkiHWl8C7m2zjcjJy/UwrewyI26AKUhCDDPWvLx+PZREVsIk3vKq3mWTgHUF0Blb9zEDik7suRIABS/zIoEB2Hy2G0vg6n73+6bk1QNU7Q8y88H4Nx15131QGUvftFuWunDDWef/n8GMyahRkYB1tbUoGVtKWCYkpeu2eoQy1y7VuzMgMGJKhCAXvi8ScytfrMM85IyptiT7ZGAePefeX22+/Ic6fo8/Dh8vTTT8X5kpI1oT01D2geB/aHn6nlp05EFIxnErh0HD8WhUn4HToG2rqb3WNGiP2Hmge5694SlJwsTDp9cowfWdAoQGGkQnb1RBwqh8VPOketX1+nmXeW8t5yCMXoHFQywcFHc4ByadNrfz3zeyveLV/5iqFfk4Okos5pdiE4t2/aZHMw+vdXRP5J5gJ4xrlz51bql8xf++FkvKTQFStqOlFnAYzKHqsNwgmHKH7+87fkuclTugx18eOl/Ze/UznIivo5PZSygJyMpPB17LgU1up+xRlPa/X33i3PPvFknJPZc+aUq66+qlJY2mvNlnkEEEufJceoQTWTcyjORBNaZlPJ+eDUklFG31nwHUj86RNOT8BHsei04vwzTpQIdAZKJjDEtedk6c4DjKhdWgZHn3CQcG0ZdE0bBBmKJ8kDZDyNRbZVxWYPrS2Z1lRDsKB7IqUd+ujmzXm3xrR5mcoMOTxwIHvqrAlkBXt+RxH7HsCE8kNbY8gEirIQFKUaJGugbgitkyH1jPSCBhLWyjPV2ik0rjpUNQ69jl27ZVAnh8/tnGieYriiQJT8nT55UhpXcEQGdbUBFpRxiBgaf7bv9C0EvdHYQGv+t5YsrMFPv9rqXn0OR85Z1P7eGVu3dn3QOmeWXqMLO8z6GT4ioNXadWtTPAq5RStgrBl/hjbv1bdmaMmAtvfha48anUyxbHaQ7I6jqX/gzPvRSW7Pvv0JAskoY83hEFgxprXpCZCs1qqkMUKTLnWtNeO9tz5DP+1SzQ3bfyDn2PXpNWcA/z8Bq8ywduOpIekTI01mUG+AIIxyn3706cAumoMWrIciD+TQ79OO/KKLIwvvLn8nNZQCVo4qYCp0olLK+ImGEU9NIC7LzXG0HxxcAYJ3cU4O7N9Xhg4fWustol+HRwas1WlDh8aAW1NybT19j6PLsfQ7zqe9D5UjGZ8DWX/PWymlatx6pz7H86Eg0t+yJbWg/VilLnOM0WG6gpbUazSV/G7UWTKeEAAAIABJREFUqJFp56wZhHEPy5YtjQPpXIZec+hQ5IYzUjNFBwI4CpRRt+hQdCdZSfevNR1HE4DRTzJpZmAAj9C5Z86cUVsIoz/36x+bzT5geOzf31aGDRmc4EjLbDYAUHqsQxORplCXBB0ABEH2b3/729gZs56cG/Ly3ooV5VB7eznbAOtt27LubIH3INv0Xa8ePaMPdctyPocNGRH9Qe+FMqvr4+ZNoWRziLds1hSme4IV+0FPCc7YK3qNz5GBtr17xf66l+Ynroeivx8Ikjk0fetMq2O1loFsO3/O0I5tNbDxOYBmzbqp/evW5biiGO0NRQn4Sy9mePX2HQHzyDvd7XdkReDhHAGXPSfZ5sugVqFPYQjQWcAW60xOvCsqmGxTg+3heZ0ngR0QK/NPhg4rZ5x1RuZxdZ7ojG3EWjGywjMAQ5595tmyaNHiyLB1J/c6W5F9v0uN50mzmoBuWCftZdDgSsM866wzM/oCSEp3DRg0IABQugKeOBG/iY3vP2BQBkd+/NHq0HrZT7Rh67Zxs4zK6Mid2qCzzzo7gAEfh38WoGQkynlb6tpkcczU8XtZHkHK2VPPChCbOUnHjyeg4W8Cov379//2e7Erum8aRGvNtMBWj/3kU0/kme+6+54AccoYXnrx5bJgwRu1sULXOVCfAgTRRYx/YJxFOgDu3BGZ5hvz55wzLZZ1onz//VVZh0mTz0gr6vdXvp+uinw+wCBAj25wppYtX1q+/b//eWRMdps/vOK9ldEhhp3TdWSYHhCAqVvzrgIJMs0nIANzLpiVwMXnK6NCcxOAa2d8xEojq0E7WivAW2ApW2JP129QMzf0FJhIltOZcx/adG2wQ+Y9u3NEd9Np/GA6TdArwDkQSjmwuz1gdyjRso87tidoBViMGzch54bc6jJJHjLzaNDgfIY9YIPYUkHtJx9/krVs2r11eSfjzEFAN4IgBPnXzax35eeJ6AiQ36OTMQj+3qCMWJDGn32H8wE55aBD/tPFpnefpI2fefa5snDRolCizj13VgropPahhKYmf7p2Tdm5Y3sKuW+59bYoO5uAEvHBRx9HWMeNHZNBk4yiqJywMqg2j7OlHkaWgVMkHZnOPJCJ1tY4ZqJCffC9Lw3kMAvyKFpW4hQVp1cdysewuDbHX5QOfZoxc8ap1r0UW6ObGl6DIUqEgjNXqRdHUxyrrqnWLxxI9K2wnoN/9dXXxGlEiWjp0S2zFh577LEgjPfff3+CCjxDM2ugG7j9F19yUfbFMxF8AU3pPJE2yK279+ddBD0mLS9d8tapuT4Qy3xnz86854MP/rTcdtut5Zprr8meK5yTwYJAHD18pNx33xfS1cI6CCZ+9KN/Ct/+hhtuSoDC6Cle9G+vvfpK+eY3/ygZNwqALL27YnmGHKIn+g4Uyfq5xw9/+Pdx7AQAjI3aHEHCb597LnUNBlNJ31pf6/jgT/4liuOGG248VaQJfUe3/M1jv06nOS3Ijyjq7NUr/FW97hnd++6/P8pKLZdDxNit+uD98sAXvpKDzOGl5DnA6GfWTktHcr67dU+cJu0N3Yti85yQMIcRBcehI0sUDJSUw06uoGsrVr6XJg2aMVB0jSJUiiBoZrIXrZm/YkYMBJvTyOHLoMqOjiDmdd7CGXGaoSq7tu8oSxYuTFv2o8c7QgWYPmNGggsKpXfvnjEongtiDU1Hs+BEinCknykRBsKeMKoOtyJNCjH1bX36BwGfcmbtbEeJ2Q975UwJonVEgxJ6nxjN/TjFKGo1KFIXRvEpjucETclcBsWZzVGojawtBD2UseNQR3Mm2tP5DJpVO0INjkEWlIaGdqQ9hgni5VxSiq7H+aFIySYnPNmmlm4J4jloHC3PkTlA27bmHRSuQk4pSgYSsoZSRW4bNT70DQeSXlPnJRjn6MlmClQEUZyZqk86o2S16Fz9yUehpJolIaDSOdB6maXw4QcfddUpQMdPO4VO2Wv7uvqTDzO3wP4IdMyu0CABVVhnGXuyaOHiODppHLJ3Xxwyil7jBAEC1JHjrrX48RPHThlzNDgghiF+KBJswLDhI/J9a0P3Q341HFE/KWgStHqO1j1tpb2LHgWQsT+7dqF8CkI4NbX42dnj7Dbm2th372ZvGORJulEe0ta6OTqfXGfYqta2u9sSXENgocPOdGi7OP06U6ndOHokjh3UHU3WgDrzrgRTjZbUHGr6ZcTQYZHJj1evDt06dNCePbuoH90S5MsWsCWAG7LkGdkm59R3AVu+J+gT6MTObNkSxF7QxBEe2L9vad0leFoXWWnU0NDxZKvWPA6Mvq2ZitrsR3vcdJdMK+QN5cyzz4h+9J6GyqYFdmdnWtPKpDov3gulD+NCxg1YA5XmzPTr1yfZCzZVLRf7N2nSGQEPkxnomuMDXOKM0Gnqj+iF/v36JLBzD8M+U3fTXXvj2hyCnUQT0XGKwwn5VacA2AEW2SdBCj1g5MBnn20pp40YXo53HE13Jw6hhhvOiKAUMNkovAdiAM2MgmAbx48fm+d94okny45dO8s9995X+vbvHyeuQbEXzA/q3z8tZT23M61mw7mZcsaZlT58uD3vI8vlffzI3EKY0xb94ME4fq4Z2s9288hq4wWgU61NOxamiECGPGwTLPTtE1DNdTiEwFrrEyZDU3NpMqNm7doyafKkrCEwle7Q/MOZ6ikzrlbicKXVWktZaGfF/KKhw4dF3kID6iyVTrxjR2SlZtK7xdewL84bf4CMWscGXTeB8Jat2T8Bqnux6c6UIMj55LN4Ppk3PiHdhC2BJqvWml1TW7rkraVZGzQpoKr266NGjkm9jmGyaNrYDt17oYObs0PXdk+b4DOmTI6Nqo0daq0mmd62pXbQ3bFTFn9t6dGjV4Aisi9oMfpDVtLZ9m7s6uIli7NXsiH0NB+TPmdPZeDIFruceWSzZ2dfBEapjxo8IP6j9+en+BGQybpoR/3kU09WcOJsnc6GVdrknt1lzZqPa1b8iAHdbFufgKgrV76fwJSfmDqcvn1zbX4Gepfz/JXf+d08z9lnnhVfEHsEqGod1XULGtSW8Kd0A/yHH/4gMnDjTZ9LJqhmSvvFr/3B33+/7N67q/zZt/+P1P65J33++ONPBYwzhsL+k2OMIxl9HdesjVrRBthEb48aOTz2zDqGMaGWcseOfBZziQ50PtxbzaPPXHH55QEBrQXyCZmzz/S375FPfi+7TDfq3pb5fbt355rkjR62RoCNz7ZvK+fMmBFg5VePPpKgzfwm/krDVrP/GgsIFNUdkXlr5vdkma/fu1fPcvkVl+f8CSRRW82/bNq+cWln7ZKidkVRnaJfdR8tMQIeBKrlcOniEsTTpOMurrsD74fw1AGJfeNIChxCsVm/MULQCIBeevmV0rbvQKJbL22wJyUyd97cbAin8M03XitnT52W1nEMrg1E9/rRjx8pE8afVqZMmVjmz5uXQ8iJ121LVCx9zSnVvhQ1wvwW83FkGXRn4LTaWFQkw8JeeOHFcvnl8xM02Zygq1Ei23PACA+DoYWyHwfv9QULUhdBAXPALK70J8UFlZs37/J0d7FuFvrXv3o081MYLIOjKEvDUjlshhxyiO+++56yc/eOMnbcmDJ1+tTc++2334nDx+iiQowbOzHflUGApuNec8ocVsbT/CGzfr70xS+VXTvbIrioA++/vyKBojogBfJQIM4LtFBETSB1qNNUQLDC2WG8GZ9BAwYlig7fvbnOSlJzRU60ErWWoQ6On1A+Wb0mSsbAKDx5CuXCCy8oJ8vJZN0UHCoKdEgzd+PTNbl/nSNTM10GkZEt6WoHxzNTPBS5GiV1C0Fjzj47qAMlj2Im0P31rx+NASVDnScMoTuWQVkQOve9+KKLk76HtHLQIROoUgy/PdcxjcLRB54D0JDxp59+MgPI7rjjrgTkZHblynfjQHg+wQvHATLj0Hvex37zm2QVOKIMD6VOiUPJGGIHHeWG4kRDaOneIwEG46Nj0KpVH0betVEle50nm4I+p31ov37pbc9R8IyLF7wRBeZdhgwdXMaMH5cmBhCr7j1aSp/eveKwC7BRS2ROO7sUe7jQBtSZuN01c8Y+Q1wYB3rhaJ5pR4b9oZQ1CucZd6n0TALfu692BjpxMs4PY+l9oaEMJkqGffM7gSTqAseRwnS2BUe46d7Hc9Y0dTVCrsvAUrwMpSyl31U6a80AcIzJJgSZA+0dEljtPxCFjrqYIYs76lwagWCc3N61vbK1q8W2lb6HlsUprA5uSxk9dnzZu6c1ASNkMDV8AIyjtf2vbo4yLYyfZ3QPxs3wUAF/r949yrSZ05Pp4URCq6G2OrO9v+L93KvRaSYZ8241AJQp8kxTztDR5rMAQIsWL45emT5tRrn587flDGhqoauUwcLWZNHiRXl3DodrO6fkncHyuxEjRpeJE8cnUy6jbIhfLeq2BjLKe8qVV12RvVXQ6zwo2m40F/h0zZrUKjb3QJep+01n2j+IMtlxZu0NY+u+zoZ6INdyL9+xToMHDCwH99f22a4lcKGT/Ch4hubecONNeQeBKmeSI8iB9Py6xQXl3LsnjjoHt9bBDIt+FvAKRCZNnJAaHXJBrmSHBIFABE6RPRfQ79yzu+xp3VvmhI7cEbmEJrs23RXqtg5wY8Zm7cgrsEAASB/Tdz1bmsvhg5WeymEja57RetD9sbPHO+J4p1asFznW3rdmy9yHrM08Z3p0hffxXumGFN78oAT3ABHra629B5m0/hxZmSNFzx9+tKps2bq5DB44JO8+ZYrufdPizKiP5LBC/ulnzrj7APH69e1TNm/ZFLS2X7/eqfNK69mh6m1a0rQCcj1x4qSyZeum6C8gjqyRuhh7pNOo/6Os7Nq9oxw/eqTs2dtaBvYfGKqQdYCCy2Rzau69974EDepYHnzwx+W1V18N0KYuogGYQoDnzp9fxo4fX6+7qxbBG+B9zozp5YYbrs+akEVngVyldiS1i73L/jaZqVqXy8Gts3CAvCcjF40aQcBaWhh31QHap0bDAesNQZeB7N6rZ+jsHDMBuOdLPdbB2ihHQC7QcaYMPnUd7yK4GDaitlA+uG9vgp1GbaEsicyZzwK86G+ZKO/Kx0gr9CGDI3PsPOcQ4CfbVQv9u51qwuLdBTfObqU8Hk9WjaMJwHEGOeX0sABMpsu/AW5696kUYA62Pf3tc78NXc3nrBk9Pmbs+JoN3FeDRJR779+3X+8ycPDA0qdvrzBwsCP4J2pjnBvnIbV1J09mjpfMBf3MX6zvhGr+Wc4ffwsTwLO6h4YUdKAzzy7bf8Hn8aNHUyLgHPIxZIasmfc/d1btbCujAxxC/weiomqxGeZFCUIAy2bgCJwFPh9+8H70DFBecFKadOAbXP7pH/+pPP748+WPvvX1+KLYS3xczZU8j8wDv7KC/OpqBidYEdgc2Lc3WWNUXvoYGIda++yzz+aeM6bPTJMamUny4z2AT/yWefPmR2ZCk+wDJK3UPzRaepOtVH8HNOFXkWF65eVXXi5PP/VknuPGm246Vf9r795avDDAwjd//w9Dswby6VjsjPCpsH0kBsiFzm1A0y8+8KWAQewfX+yJJ5+Iz6ZcQ+1inXHYVP7iL/5rfGWzC8m9vQCUYT+RE9RU8rdvf1s5b6b61Obyl3/5F/GbbrzxxvgYZMV7yKD+8If/EN/+T//0P2QdgKT2Z+nSpWE0XHiRTo7T4kvRo6cCnR2blnVSgDt3tsYBgMalhqVr0qqMg8Or85VsA6fNT7pKnDhRh4j2qj3mIWJNxYRbsxuO1SFPqz8On9MBk956b8Wq8vbyd9MXm3L9wQ++n4f1stKBHCqHwbU5lvPmX5ZonZOr65pCMoqMojCXYMPG9eWNN96M40CpZibH8OHl1ddeyYwU/dLPPW9W0p6QYKiaQrI33nyz/PM//ax88w9+p0ycMD7fQQ8ipI899usI19XXXBf+JUNFEaCTLXnr7XLTTTeWO++6I4eE0dbeWoc1Tvt3v/d32SSGnHPxs5/+JI6YXufoV9LTDD9lhBaiBgNn/8OP3i+Xzrs0g//qPJGOUKKeevrJOGLf/Zu/C90CeqflsBkz+rLffc+9yaBB360nZ/3JJ9DL1sTQUA72CGovVexAK5a/7bbbInS+44D8wz/8IOiz+ppbbr29DBk0JHUZFMvPfvaTMmXyGRkYil4hsIGWGQJKkc6fd1m56MJLIozk4vvf/17oJjd//uZQL0q3zjhqH3+yOmsB8e7e0iMFlS+88HwmJHuOL335y8nGQYMdmocf/mVm1Nx9972Rq/DfW7oH3RTATZ8+s9xz771xGAg0+YKC656mqx9HLQMx+w/IvRcuXBC60u9+9avJ0FgzjQVWf7w6e249rr/+xgQwDJy2h//pP327zJg5KwcLAKBOSBMMToXnx6elrB977DepiyK30sqcEZ3cHEIOHLob1J2C/vznP1cGDDDToHLbOc6cZFQ8GRMT5KHUb7/zTihbum85Y7oPUj7StUGUhwwt27dsq0hcj+5lD95u+8HUTRkkqxX5qNG105jsUAzAgP7l4OFDqdURCNW5V1p1Viqdn9o0o87NEOikuLW5BNlCc00XNzSePn0jU7171C4rAp0MGu3sPNWhqOEcNAr/fc47+uFY+HGvWghfET577DOeByUIHcK/c94UJUPVrRsDH+Bgd2sMvc87K4AZNRbpYNfUFEeBo+FMAkTIFqeOwW+0s/Zdz9ooLqeU7evYsaOiUO0j5a0pigDOuacL6S2GmvMI+USXoUsYHFlZqNYdd95Zps+cHuRb/UTfPmbZDAkd1Xu5viDSOkAhnZGpU88uU86smSG1ZRxA92Pw0OpkiNOxbe/esmzp2+Xxxx8r99//pbwjw6YORvaTDuIQQr84ZO71wosLy9AhveNM+eyJjhNZewZ35KgxKZw2o8c6JbPc3JyWoJA5iKWz/MJLL5XVa9bk+0AyQQIHLXNvuhxHRtC+ew738l5sCTkk8551mKF1XXQe3+PUk3XZdg4vWoxrciT9G4qTteN/ciLQR+mFISNqHZ2994zJUHR1e/T5qWedncwRR7wRhI0dV500sgKU0yL7vfffS+Z35IjRFdFvbooOlcmVuavjCQAGvXMOnBsUFQFl6BkoqeVkGT5sSGwVmyAIzEyv8RPKli3b0t3Su8oC2F9Os2umlqjjeIJywXnvPj3yu3Ql6grkgVKoaYsXLUrQJVPJGWh0sgKoWVd7dGD/3rL/IMe3pQwcMDhoZ3Nz95opMGBPxvi0kcnMsw/0v+Lv4cOHxP4L0GWPtZWWEcHCEEAuXrQ4HThvv/3OMn3G9Ep7aWqODk/dXtdQyDTH6NYtZ8z8p907d5TJU04vrbv2BEh1Tsw8efSRR/NMX/nK7wZc9K7azGpqcc3V18ResisCV3NidOQcJGM+ZXLOPCfZ3gl0BBt0WrLOaUE9OMECfY9G09xZogvMv2Gv/MfZZEN0iIojdlDH0Na8c0Mv6GTFVvsdB0rmVOZo1NjRccgNaRb8Og8JTHfvjhwDftavWZt1AMxaG+fAs1lLGSbO7YiuznvkqDrGleolI2gdG533rAM9SPd5Tu/NqWVT0eh0c6XX2EJBCQDW3Dh78+qrr4Qm32i7DPAkP+wTW8RHo3/5HvajZwCcjRmmalgnB7ittS3BtOyr+XbKEX7y05+UZUuWxR7I8GRw9IB+kb2x40ZH/82cMS36z76Lir13rfdTm9uZ5gavvfZ6Wf728tSvTZ06PeurbgMln5wJyK29IcTkbPq55waEwA4JJXvf/tC5a8OdoclcO1/OAn0JTMDiIOuAQOem1o9ocLK9vLlwWfmL//vPy6xZszJYU2DDLzArh796xRWXlxMnOyKHaPfOy9133VuuuvrqcqLDdQ4GcAVyOYcCJvZB/a2GDf/63/yb8t//21+GPn/rzbeGmeMMAiyAR8+/8NvIunKFESNGxb+zPpp5mQPIL/EcZBn7YMDg/uUHf//3sf38nYbt6t7SM6wbMswusXn8jsZID0AxX52uYY+XvLUo55Ausx6zZ80OCC2DA+jGgOBvq/EDKNi3eXPnJeCjx9BfrZc/03mhbY4YEfk0QPXKK6+OD4/B5N/pU1lf/25IvG58GANTJhmi3rc8+OC/xAbxNxv0w9qyvG95+OFHAm7Tg7Kx5F6AKjDj2/NrAQp0MXDceJkrr7qmNO3c/HanQ6ndsofAP3XTBofbwWoUfx8/SRlXjnotfq1pfpsRBZcaFohkS7rKBJHYubs8/tgTyVA4fIMGDy3HjnfGcbY5//CPP8iCpmj2xPEgRwTyhRefLy+9+Hy54467y+133BHHXQCQqarL38mhGdC/bx0G2NQcHruIjpC7nt+vXbs+CL4sxv69lQOK+uP5XW/9xnXlisvn5/k5+/iICVxeeTlUDnQAhwXdjTGzeQIhXTX8OZ1tQik5VH7xi18kJfiNb3yjLHh9QTIdInAGSIBFYQn4GM8777wrG8S4QQq/+zd/nZaFd99zTzl7qvabnMXa59zB8czjx6mV6MyEW7MTPlmzOpkNEbH3ynyf/v3K8OEjy599+38v7e3HomAMsaSYKFZG/oc//Ls4JF//va9HOfg9BfL2smXljTffKNOmTstMI1zJt5cuydTvv/5/f1hu+tyV5bZbb6tT5PsNKEuXLQsKAJ1RGHjFZVclkzN61Jjyh3/4zTiiX/va18rcy+aW5m5NZfHiheXRXz0c50Radu6lc5NxMuht0aI3ykUXXZIDETrB0aMJtn/58C8yIOxf/+s/KZ/73C05iBy9nzz4YDivUp4CyNodaWAQrj/+42+VKZMnlZtuvCmBJeNiPX/73LNlwYJXy8WXXFq+8pUvRwYEmiNHjklQDC1GfcP1peRRLzjZapLGjZsYpWQukrlPf/VXf5XAQXaF/DMQeP8zZp7TRU2o1CtBF2Xo3Rx0KFltvdmjvPn6i2XajKll5rmzyrARJiufLAf2K6C292G0lBXvv1+eefqpBD3eYerZ03M2yBSn1UyM08eOj1FF49L5D49Y5qr/oAFl+jkzypw550dWM2up+WQ60nDeGmeaQuSEOZvWD9KsyA9HooIenNh9oZ1VpwDXtnsMyfGjx9IGnRwx6Dt2VVqBrJHrk0trSW4bzU1wvV1HxgaiCJ2JQ9xHMbLi+uOpERD4Nebi+L20OOPeyDQ1agg58f6MAoKa4UzJqvg+hwZ9x71qNyn87SFd7XQVjw9M5q/KW+3GSI/5s98FxOkN1a16hUw6O+k4drwj80UECBpvcBYUtqOWQbs5RTECHR1x9HSTeu7ZZ8qjv3q03HbrneWy+ZeXBW+8ESdx1nmz0hLVfWXyDN296667Ql2C4q96f0X2MGn89vYY7iC1AweFjka3/Pa551PD1eg8B/2SYeW8QcsbaCiDhoYCuMmeA2Q2b0172NpU4bSg7XQih0y2es4Fc8ppI2sWLAPudu4oGzdtLkdPdKYYVmDAQJJDgksfct4azUPYAUaII2Qt6QbXSjF2D92QdtTMn/OUrnGViuAdrQ1DBtlEYSH7gkX2pdZSChZOlrNnTo/zCbSjd5FR6BpOrOwNYKK9awBr6Dtd9Yr21Vkjc5yOpu7dIp/ofo1ukBxlgZPzwSaoD0h9Zltb7TA0og45FqCEOj1jWrng/FkJ5Fd//En2FDpb5XRYDLR39Bx+5yx7X3uUJhOHDteZVh37YpO9M+cGCqzzpgDUID1rjgINWRekyvjZNy24P/zg41DM55w/M+uhhX4FC2pHsE8/WVvnWx07GtAD5WTQkIEJWMjBqFGYE1OC0D7/4nNl+Ihh5fbbb8+6qX+RaROovLnwzXL+7PPTpt+/ASJSJ+R0GP7Yhp6rVf1pZffOnWX4iKG11bw6gGPHk3GHEgMGrrj8qjJ0yPDy1pLFsXNYA+yT56FDzAh79fVXy5sLF5brbryh3H//fV0MgDcjx9Nk+ru1xHEC5vk+UJSvkJkgI4aXIQNrZ7K04e9Z2SmyWGRUIBSbrJZ369ZT8+EaWTZ7BUikS4FortdvYG2qEzt/sjZCIeeuky6fZoLtrfVN5MF7OK+1SUutaQboahmemWMH1El1RvdkllLfvqda8HvG6L3utXMqWaGT3JMs9lQe0FKBM9cVQAh6XE8zE88ABJDJ97tQJ9NWv6UrC9QzgIRGnBnqunVrhn0bgO5avXtplNQtzqlBoMCU//Dv/2NoWX16949cDRs2Iu+1b/+eMnJMpWSRk4OH1Eb6TPeyb//evKeACohG57d061HUJAre1etMmXxWKHFvL13aNY6gT55HjXXP3j1j73a1aUlfhzljOIwfM7a8vXRZuvYBR7wrX4lvhxpJPwo41El2a1Hz2ZT3plsFqfQdkFAQ9MzTT8eG88GAts4C2UbJEzQCPV5/7dUEXXfecWdaXKOkG9YpIAQeAN6Bqa5t7a0Pf27/vrZkZoCfqTvdtLmyY4yiaGmJI//66wtyrmXiBBgYA8YGYF+onQVEDRo6qHznO/+5rP7ow/JHf/THsT/uYz3VDAkm7rr7rjT7EkzxVYEDgmlJA2UEwJb77r23qzuxmqcFmR9En9Ex9s5zsm9sOb+Lz6acAhXPHCFUcb65c/XGG6+X1xe8nkD4czd9/lQ9Nl8R6Mb3ZXdkwQHQzqehxI888nOdNcqf/dmf1dlHQ4dkLbQlX7RwYfb3ttvvTA0wffLjH/0omTnBJJ9KDaFA04whLcr54pg+1nbuvMsrdc0LPPnkU8mKzJ49q2uieEdu1EBnHa7uPWohpIicogqfvqsft0MMdfcgbfv2lr4mMHd2lrVr1pXfPv98nDUt+HTKGTrstDL30vkx7r985OdJUV977TVl3ry5p4qKFi1eWD74YGUcTJEsJxwlTFeqH//4n8rWrZsT1eHEK/zmlL366quhRxCiW2+7rZw2YlQCDhG5BYOsQUF1RhNxTzx9fAwh6tvKFe+WSZNpyYjFAAAgAElEQVSmpNOLwl/I9GOPPV42bvisfO5zV5cvf+UrQS4pRUZLVoUhhSgo4DVhGM1oz+7d5Uc/+ucI3L333ZeidkpNV6V/+ZcfhfZw1133lX0H9pZzz1GzMaa88uorZfOmjWW6IraB/cpnKRLsm9arHGoIAcebs1zrFA6EVoAGhAIkS0EJmm9E0fzwBz9I6vfmm2+OAUu//e49cugVxkHN7n/gvhwIihNi51DIOEjnotGsen9lWfvpJ2XypCmZ9aLQUUemWig4IAeUMRB4eNarrrwmCnTXztYoE4HhxRdfVI6frLx2HEyF2Q4050Udk3oUyKBATtDC4YYg+RF84asKLA1l7N69V+qTKAtIhUOlI4eUqsF79g3tTBZo8umnR1Ez0mk0IADepqPRoWQMGXbrxVAtXbIsiJWaBwgKmYbeUaCub2+gG/ff/0CKzVEhL5xzfrjw0HRF35xNw24pbYV/HJegzVoitlDs+xIsyMYxJDpYPf7rX5V77r27XHP9ddmrOnfhxP/fcU2mo0Xh4e7y9NNPR6HY67SeRGE81F5OGz6yHDl8rPTt1asOWj1yqBw9hnt9qBw8fKD0HdAvVARDUvWT7z9wQPjX1chVNIecUizkwI91odA5DI0aC92+atvJoXm+OLFdw4LJVYt5NV2UMsYXHYTMM6QNp4dBgb57B7VAFFnaie7ZU52irrbWjF+lmfSKswewqMBFVyvsfLp+vhpo1JOutuQKdVtb82/0U6PmEErp7DrrlCsHJMOPm+ivY7me5/Sfd25Qrypd07/WmsW0Ec21tcPmfJXsm05zfvburUg5Q8hpoevoS5mzXn16p+vNT3/6YBl52phyw403hkLqbNNjF198SdUvu3d2ZRJKBhBz8AXRby5cEKSNk+E8OQv2zL0EJwqNZ806PwZn/foN0WkMGSeUIRIgMaCM5saNm5OJY4wFPNqX2ptawLmtbNm0JTIC6eR0Qw9lbFBY7KPOVi09epbxp9duUGqNrN2TTz6R7/uzdtUofTWo7heUNO2bDx8KbYEjRpd1ay4x/Awe+gmdsm2rgXh9AiQwxPYNNSsUm1bsg50x2mQpaHx7eyhEgnQosHUJFc/Q6549U4+WGVnduuWcqPvhXFbZry1mBeKoNGr1duzeFePOGW40JpG9lz0kA9qzuxcjSi4ES+yf65H7CePGlosunJNrv/jCC9FhKJccr9nnX1A++XhNKHp0KeAOIsv24MiHPkbHmtG2ckm59roboos0vfCTutRttbOp9Rk4UJZhdLqjffbZjtBq6T7ZKvUQam0EhjpF0fsCOjWq9tW1OGPWEfhClsiDQaBokEA0sitbvXd/W7ns8squqBTTY1n7v/3bvy2333Z7OoKms2k69G2OfrQeaqY+27q1/M7vfjV03Z899LMybMjQ1BPqtPfKK69m/YyGIKtAgzfeXFDmXHBRsknsJ6CR3Moyde/ZvXy4enU50qE708zotYYPsn3rtnLsyNEyUIH7iGFxyl1bNnDUyNPiuMqGrv7ww4CVmCT0BSeQLjKbo9H1TmaVHgjNOM0sjsY+CnL4I5x2cmXAMLBSthNY47zTaYI53wuAcwCoMihy6984j7Iy1jA1DuajdA1UFgCQR7bQM/BryH3NPBzM87GBCaj69smaqH0w32/KmWfF5iUo1Fb94KG0zta9i3w6f2xnrc2rTWBcl23iV8kq8xXQsNJ46JmnQkEX5NMPAoTLL7si9HCUqeeffyHgKV1bmwz1SpDnrE2bOa2cPe3s0KnR1xrdA7VAN/+w0WwEwK6EIM2O2LQRowJ20OuC3R3btp1qumT96ew5F10Uu75hiyHqy+MPAboBGatWrsy6X3rJJXGo+RzYQLKRgKPdu/aU1j27kqUQvNAvAiH60HsJftaulakeEnlpUBarzm8KGOIM1frwbalPTY3tzt3RX3QEP1NwQ4epaZlz4Zz4JtZfEJTuuPv3pYumTMWZU85I1pGt80z2/4knnqhA7YTTI3P2vEFZY7tmnz+rvPTKy9lLpQyXXXZZadu7N+vY0lxnNTn3ZgFdcuklWSMgBiogGQB4Y0oIEq68/LIwFcilQFNwZV9eefWlcv7sC0J1I0syZ9719ddeL7NmnVfu/8IDqReVpWuMq1i0aFFaZAvS1DctWPBaaH+YO4A3gY7ZYt5FdpEcq5f81a8fLju2bitf/epXY3fUXLItQC4+pkytxlVkDcXxl794KNl7IxpkrMz2ke379a8fCQjzwBe/lJgDA4AvmvbSlZpV6SDSUYodIZ0OIGeDUncAe/bpFZRIRJWJrFoVpxtSt0o1O3EyCqF7z57l+JFj5diJ42XN6k/KosVvpfhy6OCh5dlnoDefJaj66te+Xj5YtTL1DTNnTi8tPVqyyYO6kFuUE50oKBSGlvC5p7qcg4cPlomTJqXbC2dr547Pyj/98z9HkX3jG7+fiJLShDTbjMcf+00mLGsnbGiZQGvCxHHl5RdfLK+++lI4tTZHJzF0CTQiCv7dd1eUr371d6tDMUKh7oZcV12EhTUwkOJTJNinf7+yecPG0Aqgz4YE2mwBn4yBVph44efMPLf06t2zjBg+MuhtHPuJE0r70fayZu2aOCUEkLOf1oGfGqo5MAdl+zaHA62hT+1sdKjOScDhlZFykPBc0fV814GqLVCPh/rGoDGc0NTl77yTGQ72HzXD9QUtfhz8vW2taSzAYYJgcaDq/JuRtUXo7t25JkUMFUGhk2ZNanHmjDg6u1pbSxu04siR2uVJBxntjY8ciZHw/9RW7N+XZ6w0K/xqQz/rfI2BgwcHlX/t9dfSkEHx3xlTpuTwCxyh9d4V0g0BnzRxYu7l3x1MgZfUsLoZHebefGNBAi6IIz6pgEedCONF/igCjhJFZ43tHSPAkeA0t+1rS+YLgsOgcTjcv0FnWrtmTZo6QF0oP0jUjh274nRRxLi7y94xI2Fg6GiUf3rLdwUPldLVFPlw9mRNBPFQHb9PXYz258c7y4njdYhbv/69S88eddbNGWdOSac73d72tO6KMj1v1qw4yRQ8A97UZJbMiXSTYizJhKDaO0AJ1QThENd6Cg5i/9Cn0ApkSugI2a90jNq7L+iivWM8BXz+TJ8IehpZGE6y9eX0cZK8FweA/JCnRtaldtYaeioj5J0bbag5mjIK9cycnuuR1UYmg+z4oUgb2R5GJ7VJDqmCz5UrquMvhR8d1hxjkhbY2pWfPjH72ruPeRayE4fzLpxPToRz71ypx6KMUbPcH4XFPZ0FetT70BcCMeCBtWJIUEI0B0A5EUhxfjgKAifrQF4ZBYZEAMDJe3/liugD6XxD99Ajnduvf+33QttTi1KL7nukfgNVjfxT8ui8eOjm17z37sry0EM/SzYBckev0N+eM93L1K701lXPrAbX6JMz53nM5fCeOiMBx4wL8Exaz0NaofOeP21oBwzKtRlh2VZ6w4/OP2rV2g+1Bx0dOXJ4jK93IR/WeftnO0KtkC0KfefAoSC4abfeT6v88QFbBIpHjh1Jg4h95rClk1sF4xjBBMLNzWlhLTDybo2OV5mb061b5KGluVtoiaPGjIqT/uFHHwTZpefJ1jXXXhcdxWkR3FgfwYm23kAvfPBQ2brqVgOSjBsf2UotQeuutOqVgXc/Wb+2ttYE3Oo3PFejKynHBchmLfoPqhljVCyBA6fV+pJBaLr5Rxs2riszZ5ybmkvzZDwveQf8CCKBHq1tu2M/ZaJqED4o+0ceUVtQPTyrs/7Ek4+XdevWxH7oBCWLJFNFXjVf4TSL/c0p23/gYM7i6RMnZmaI/Za5sWf+U1QNjdU05c577sn9/uO3/zQ0coEUBkDaXXfRH50TTA/g1dLFS9Jo6MorrkpGKkMBm5sDbJKVTz79JOsG+FE7TFerz1CbllkrI0eGlqcegE2k212bjgN8uqdAyQDIBJetreX0iacnq+PZ0b6wFwSd5Mjn/RmARd69q2dRK6FLVAIBzuKI4dGpahk5cs6gzwo833x9QYC8Sy69NNes1LkeyfTLDEDJa9ajV1e3updzZjhygCH3t97p/mgIY2YUDYtjTfYqENsau9IIrI51HK0dSg+3x5eic9UNkq90d+vZI/6Cf5c9RL994qknUydDnujMwYOHJpMlMw3UsxZ0QhoqtJj5tyV74JrAaIXw4yeOjf6sc4F6BvA7cPBQ2bO7rezdtz+ypBaOj6WWMRTQ0WNKt+bu0a/09z2RmY6yYuW70a1srBoSfqCMgNpbYC/k3pqtXPlxaW4yy2t4OWfGOdETby15K2vYs3elgWpkpAOlRgB8xPnzLw/4AkhQpsB+vf76awEdyBQ9JOvuHegHTrezpBZZi3pnkzySMc/fyEQ452wI/5jNagSa9IEAkO774MNVYdxMnzot8o1adt011yWR0HH0WBhKh9qPpJ6crTXWYtPGDZlLaKQEGpm1cH75pmrdyB7/q84+qwG34JNNeuTRhyNjgP46mqUyYfbs3hEWgiYdsv0ADuvBxgk4+KLekX5wvg2k15l5xIjqBzao3dgZ7I97kVl6SvZXbRLwOHPfBg+ODs+A+KNHck4F/WwcHxRgoxGV58P4sQd0uvsAmr3TLbfcUlat+iBniJ/wzttvxzYL1MgDIJCPePRonbUHaGvas31FJ2dTFI0+o799YziUqedQacrDBQ+ZvN6FKKQQL53LTmazdYFJOrZUpJUzxnFb8d6KsmTJ0qBJ48dOKC+//Ep54/UFoQPNnXdp0GOGUY0KbidFDPXmbImwKQIvHQ7wxAkxpmgzJhuLBEWTdajY0RQkEdqLL7o0L4cyYMEZRek9dDTIEydfhxhtej9atSrDH0VwomnoGOqdTRNNMuyzZp8fxETheRz8Vq1HN0WJyrRwJLlXu9sMJsVHbi1NOtGdOBEFIZXrh5GghCFaDoChWA4dp5GCZXytf0NYGGnOj+yVuhgdPD79eE2oIoSDwSUsaY168mTQTM951ZVXR4AoRo4VA0HYHXSD0doPHwrdQop32vQZccQzdK5PbZ1qT3WIwdGGXqz7dF2MksNDaVeHtSkOhY5MlJQuXD5L6TkcghztoA1tHTrcgCnOpHkKnWX40KGpn6DcORjWTAcda9ugWaEaQMns8a7du8sll15cVqx6P0W048eNC3Ios0F2ZYSgsUuXLI1Dd/GFF2ed031KJoHCOHQ4NSajR49MUZt3gPap14KCcfq9U6WtbImDoqOWgFKtDuOr4wz57NG7ZxSLQ8TYkndOkaYTsokmYXsXP5AaSsJ7epa1n6zJ+rQa5trREUdRcF5pUQMiA1qZU4y6p0CyT5zozPpoAa8+CYKXgYlHOkpLMxrYkFKaDdTsTEOLa6+7NjIFXYfCcFhl7zjbHGUorsYEfigRQYxnoyAEIFDMtL09cTz3Rd86bYS6uL7ptgXMAIBQWN4BMpu0+CTdiCr9yrswwoIURhjlCR/cNegTMiPY9J7Ovd/X4YUoVYO7gvT9QdsYdrJZ271vj3OECuUegkS6KDNYTnZGMQr8OFVq3ziTZJNMp91nR0cMY4Oug+6U6eMtCup3RC7QvXSE4WBBh5277Tt2Rh4BJ+h+ZCvv11Qy+JXjJmhJi9Vt25KJEdBRLBAqVABB5rgx4yJTsqTWnXMuwIJCcc6h0AJ67/q5m24ODU8NEgdWY4DuPXtET3lOhsN5FCxzbpYtXRJULwM/+w/I76D1AAloocAMRe3/+s53AuagNKAKC9hlLgRYMqv0HL3H2ZGhdY/GVHSyDCUlF7LjnG9rwQhmkKjai2HDy/HjdSgr3chguZ57y2wDTgyfJmfz580tU6edlazq66++mmy2epKAM+GQV3S3b586rZyNUmNgjwT7mju49oZNm+Mg2R9OCrmSOaTHDbttjEhQi8GAc0qsv65AUL+B5tUcOlgOHDoQ6ufpEyelWySwT6Dj85rR1DlyFdAjt5yFULIHDgz1xHvpJoZqGXS1qwZC1v1U05JjdENnnlEL4r6p5dtWNm/eEicy88327ilzLrw4+lWb3ayZVtup7VGDNjTgpHeo7b+PZW2C8nfvkfOltfzQYYMif5x2FEQyi4aiQcxTTz6Zutzrb7g+93X+OO5mwhnSN2P69Dgm1j+NKjhgxzoq1RP42La3a5ZQDczo97S3P1zr+Pr37Zf1AT4NHDI4em3lKgOiK2OCYyM44BzyK1ybs2J/33htQVnw+mtpUKNOIEM12w+nTa5gQhbGO8nwCbwvOP/8yJ7PmftjXWSf2HWOE12AtuyM8iGAAoK4zJnZvj22hP8iq0NneG778+7y5ZFBGb0EPhl9sDN2os7F2R7bqRbZeffs9CI9yr54PrbUGdi2uc5JYo9lAsgqZ7zOcapDqd0bIEffeUfBBDvD5vXp0ysBFLmn251TugAVzLPzSzau35jARnE6WyizT9+qHVRTI3NDt0HoyQGQDrJv3dxTtvexxx+voEG3HqHJaUnOdgD7YnOPtkfn0kmYKM4NaqugWSZ08hS+Q/cAZGjrx46iQx8uEyZOKus+3ZD6XrRfrZA553QKmxQ73qdP+c1vfh35Za/NrzFElPPeGKbs/elw70kWZXVii/vWFuN8Ss9Pb/r9VddclfO2aNGb5dZbbw+FimMtywz8syd05NH2OkeG7iYvftTh8ucEyMNGDAstFKDqe2TA8FC20b7VsSonIse1EYWauObIhgyU4FDdyGVXXl7GjB+Tc3n8WB2Ceqz9SPwOIDCaVqshqFs3ZRgnH6hHr17ReewXo0Pnyfg5L7o9uiefxT0F+I0xEu8tfy/6iZzoJiswqtTk3qdmIB05onFNBaLZZLVJmrPQ7QIea4mKzd+sM4pQbI8k2LDnfBzAgBiBP9Ngb4QybEBxi06DtXFPnY9TAW62iX9OVleuWBn/wLu7H58f9ZScNZqJ0C8YENddd10XMFvpl2i59JesDl+YHeeHOacyjrPOm12aWre92+lQ20AHjUEmuLj8nGW0IDe4+uqrS9vefaE5MGgcvhT67d6VA+nlIKQ6PmzZtrU0ddYizjWfri1Lly6LE8UIbFy/KZzwAYojofYDB0QhyXCk1WLPHnEeOD74nF66Fk11y4RbNQ+cxqA8az/JvRnwGOyeWgVyGA2h65XDLQASbAjEOPhDhg6L0HLU0nkLzY6TtW9fDr7PyThxejlvDIpU2/Ll7wQpS/bLzIluFZFhYAwBJGCbtmwpF86ZE6FR1g3tY6wdMkqC47G3bY/saxw0TntQ4pOyD71K7769y9bPtkUxuZeMAzSTwJ95xtll/Ya1SUvK3jjAjQ44BJyCGDpsRNm2DaVvRgSJ0LqHd4HQU8DmFnCWCTGHW0BIGBW2c4hRpKzPBXPmpEsKZ2TVyg9Sz3TeubMi6N5f0MTwiLD9TnchitjMGTQ3Qdz2HTuyLrrLaKWZriwbNpQJ4+xVzzQQgCppHc7QeSbGCmqKt4/ihoeJ8z9oyKCkau2JaF0QHjRn3boEIQ6M7IxDMWni6THYy5YuTUDIEXTYUc327tuT/WHkfJZBtj8QGQez0c0M6pUsR+fJPKdOZ+SZpezZdfh8Z8jgwXkea81ZvObaa4uMDgeLYmgcUs4XZ4Yc4WNfefV1QQGdm/COe2gHPOEUWgc9o7wcBnRQYAIkDJ2PXOtuI13eo3ufOlh1f1tpbu5MZvD2O+9IPQOkRVCHGspJRrG66OKLIh+MkPfTfUbHvdS6dfG1KRfpdZQF54cxJLfJKmaWxvHKD2/uFhnUEpT8te7eFYUqo6B+hDKWCUinw8FDTg0Kk/LnaJMh34FEchD8ndHleJI7Z5kShXKSOTSOI0eP5ew4pwyt9/TdD1atyv5Zd06a/W5kM+kPlCQ1WILSzARp6R4jBZCBjlOUjD9U2dlyPZ0fx4wdFeeWY88IQlEZRu/YKBTXGnX2+Qyfhg7duhBG7ZkHBglkFNzLWqHZCsjcx/oIXgFCaQYBBd9/sKxYuSLngmFgIGQDrBlEjjwqfjWvSZZSt0DI5MTTJwR8efe9dxN0+Z13omO9Y7rQHagdm777N99NNsznGBnZN1kMZ1PRrwy1d3zoZz/LgFIdMtX+0X3or4rEyQab4JqMnKJo+tO+Za7WPh319gRkkJmpwVrbKTqjteZ0X3/DteXMM8/I+ylyd6b69xuYYE0gBenEIqB76HH2QEckXOwePWvNAZBi157WfFYmA6osGDEjRWZetzV7DkVmBMkw5wSajYbZXJpyFukayDR7YA08E+df1yfZTWdJ9z8BqbX1jFrhctoFOnRXtVWV/piajK6aw8GDBkV34OxrfuO6HGcFuDIE1pWcnXHmWeWcmTPLuvWfhrrK9gKMsCU46Qy7INb1vYua2sYPNDdBrhbQ/fsl88/RVL8JzPrCA19MUJHBhwcOhKfPrmpaAoSjb1A5gS6ZadajtpNGwaSn/Kjfs/fsGUdi2JAhBV0FCABoo0vZEDKg06VAYvWHH5Xtu3dmns3AIYNyvrIP3VoSPJE7cs7m+AmgsnN30GuAEpmlQ8iksz1w8KCu7Gwdnkq+OYGpT9CAg//R1FTbNGses3NnbAW5sB/scqO5CPnh97i+zznjdIugzLWBCcDMWvvQ0ZUNN4DWwFqIeP8E9mwwvRm6Wu/aGZLjigkDERfU7G3ddyrTwr7YK/Q5e+usoD0JrPlRgCjvYJ3ICiS9QeF1becJg4MfdLLzRLK2aWXd1BzZt4dsL33BaceMmD9/ftm5fVfeBYDGrghuAEcLFy5KAAKw27R5azKI9Be/ARvHs9oXnWtliezF5s0bskbANQAJ/aqbIwC8swAOS4KUWo/VUaZPPac8++xvA2ap3Vq54v38mU5NJ1Vg+0ng2to6YHLXjtgm646a9v8xdR/QepfXmejfc9R7bwhJVBVQoZmO6L2bbmzsJG6ZxJNJJnNXMpNMJrm5a82dZDIp42tsg22MMdih9yIBEqIKIaEC6r33Lp2jI527fs97PmW0lpdBnPN9///77vLsvZ+9twE79Mc5CXxUVhpJF/dYl+8OzzvRpdWrVnY0049NFX/Gu7Nib2AFZwDDNsC3YOSzOfPKxRedX+6+556wcny+BA/bwV+dfc7ZpWefWhVm81A83bUglnLCFORIvzO/LzDjjxcsXFjOmnJWefW1V0LlnHrlleX6G6/Pe7kXLJ+unbuUWe/NKIcPtpQH7r+vHDtaMqkQXuVD4SPnRHe3bt1eVq9emfcUKEtCC9R8Hqonu8Y3ONse3XrE96LKss/8UZ2U1iUUezI/4Yyx6WETULnD2tdoIXePJOBC727H8tlVl40OGRzqNF1ylqZj6k2sA5h6VKbPwYMZKU3XsVEkimADbQCS6YKYDDuydzMDGz6N3mln4R/ZBNP62Dt2XULZfRmW4n1URRu0+MZwGDbKeHPVP7RXMgcHOqOmTas/bmdMTeSoowdthR6UqgHg4IUYbOP9apVjcZy0h1D22rh507+VlSdMSOlTZYWCyIpt2bYtjevLli+tE0YOtmbU5cCBQ5IVU8JXemMEOZm1a1cnIHAoIj8GRMkdbcYLpknQFJgRw8rSZUuy9NHz4pvL+KFKDBoko1inWRBSWakK2lrjABy+C5Ox3LV9W5TBQkgGh0A5QIrE6Inm/TwaCmAoW7B12/Y8C6NmdGmmYMmIHdhXTj/l1IBTZ8QIyDIShixUbD2c3S4b16+PofT5Xzn/ghheQK65Y6KUe1A9OXhgf0rzaAMqIKTNe3JoDIEsPCHnbDWZnXnGpJR6t2zdVJYtXZLnFr0LKgg3g6v899KLz5e2o8fKd77zvdype9R4j2Ov+V615PwLLkxFg9FlBD7+5MMoliyI4IyiEGZG2HQ2WXyGfvz4M8rUqZeVffsOhBttQo7+hOEdDbwUStaFkj32y8fKuLGnl6lTr4gDccey4YxMp6bm7KsJJxlYbDtSfvTjH2VHxNceeDCBuFIvJWJwcN8ffPAbUdge3bpnrLfyNANs6IUKAMeuLG2qn7GlAjI0EqOi7SFCr9ETRp6ARuVlDlJgcc/d9yYj7673HTgQOoeyOJDy9a8/dDyDApS/+Pzz0QlnxfDEsbS0lnnzPitLli7Jc995573JAKGquBsgBuC0+yQl847lu6pdsuP+XbDISDBiFowuWKB82zV6huah9KyqZngH4IF7LbAyCCQNj3v3JAsmYzNwUP88mz6Q1rbWvCvDlpGfR9uSuWOAACNGhvNhJOkWmgMDKStKtht9DppWcYVrj4sRrocDKIBIFUt/3LugQ4W3ZoHrclNGD0Bs9OIA6MCkgMo7uafw0ntraG+vWdDQGQaGfkk/naEJNxIh9AeIE3jQFc4RWACagArnqRKBHgmce2ZOzWeQORSTk04+JYvuNH/j4acfqaOplO55b8BKwAmAeU5/6CqOvQQAQ86+durSKZn4rl3s7tkUfWNrV65cnWcBwjkOdkCmHh1NNu3Djz7IPikg/Oln/jXvf+211ya5o7qF9mEwiR650HeWLslQjFRdA/ZqHxtgJaFx1lnnlJkz3ovt4rwFGygm+sZkSb2HIMk9/I//8d/zvA9941vJvLsLgAHgl6FEUaEPwJUsLL0x2p/dk1kTzAQgt5dkogXGZIhM7Nm7L/bN+QKVHBp5RcFju41nVQV5991347D0MJFXuxvsGTNFEW0GJQhIWrNhfTK7bJNG1MaUt1Y9OKX26ghyAQuZP89Fl9h09kL1HKgG7tGwVGv8jgoZ8Ek3CId/dhYyve74nben511TKRkxIoCTz5HAU0Fk5wXJZIp8pIp7Ug1KNY4L1AEdS5Il24Bz/o39PnjYgIJ/AwOCi9696mJU9EWB4U033Zyg2CGjgAvE2GxLBv2c5Mry5UtDpZWEYfPogPcX5AHC3bqrAHXLZ5DXlsOHAtL5FqwKNkYFlD1P1nngwCR+nM3WjZsyvEc2XjXE373//nupAF1x5ZVhXyz8fH5Zu3FDORdDo0f3BJt0b+sAACAASURBVKepAB5rDwAzupiONd4lPYj79x+ntNHjOlWuc9gYLUfQ+LAd2gPq6K7PC3MhQ1COhYqe3h02oAm9dVdsTGMogKoPXANbpI/mgMTc5o6JqZVuC/SnWX3Y0ExlYzfYQhVgyTI2ZcSIoZENP5v9aP0HHB/F29gLJiBhJ0ybg6tUWthBOIfcwCVkn/67G+wMlEM2EEZqDKrIHqdduyJH6PCwk3eSAICTBg9ig/pEBuAYFT1noiqk2kQm9YdlFPMRyzk3ZAEoezPj3ZmR0+w36yQB0JJEt/chI/QWtoLR+BpJYpXPxj4wmf3GzikDcewpsqw2AzpaWoPbBDqPPfbLsnnz1nJwv946lMwjsYNkh17wtyblsiGqmpVKW5ObvoP+ek7ybVBRko2o+H37HR8GkUmSaaU4Gl8gUbppw/qyctW6cumlFyX5qXewsUQ2iawVK8v6tRvKJRdfkN4gdo18aKJX6TbIQN931+6ViQCYWz1hEEKS0s3NqfKwm+h4ixYtKJdcclmmwrozd/P4r35Zpr31Vrn08qnl5ltuzfPCl5IkO7dtL7947GfaQcuf/9mfBwcIOPSjmOp7qOVwpuiyO4uXwBDLch4ox/Dh0CHD8rxoaeyaKW106rZb7oidl0hhmz2ff86Etm7d6zTHsSenj0lA9dBD30xxQ+JdEO7na89lU5L6zk7yQEVMMMEXWCkjCKm9YXsS3PtutHs22x1lt9yxY1n54rslHdhRiQTYwL3Cxiq27lIiURKWPmOwSPrDy+7KM0s+zJdcG2EiJP1qjX3m68k4n37eeV+JDZC0bFq/4v12wOXNN16PcgAN48eN6yhPdYxpHDSoY5fOgVQbGA9VhYK+1AF2AfsqbCXLiSiFcc36MAQ+hMOByPR169KznHfeBQE59j9orJIZj1FesTxKJTp22CpGsu51EtbgMnLk6GSkd+7eXmbOejecalxbDbGafQk5Gp6I0EurxjBmqlCEymQmzwLIMzgH9u2JEhlL+HGob4fy+YS9Ee0rr65ZvSrNUIRLn4KDlpm3RBJwPXPS5ADhrZvrtmDVEdkGGQkCqpFYdsOlfzBrVqLkW2+9PUMRRMBocsuWLy8trW0JsoBuBopRksV46623yyWXXFiuuPyK/DxQDNy9/vqrCegEioTKfh1bqKe99Xou2YQzSiPrxMEr/T311JMRoD/54z9NRg0gEsEDCoSN4ZQpVEWQzWdoLQOlQGaiX0RIbcttO5Lz0j9gCADHevfd94QiwNG8//6sMnf+3DJsxIj0P3EahPzEE0aG7/7rXz+RgNZIa9UPMiCbPX36W2XkiBPKpImTY4z144w9Y0J55tlnwn1XNfPzjKfhAAF3EyeHC4r/P+60sXH6zgn1BxUASAWCKdqQIYPK1x/8epTP53/w/qwYIxQ2ABLgEBQw8naSOIevf/0byThkv9Iwm7p3He9pAKwE6PYkUUIT3mTiKJpsAnkji4A/IPHooz8pI0aMKuPHTYguydjLXllGBrTdfPOtCUAby2n1dDA2xkCnJ2XnrgCX+fMXlkOHW3K3mXzTQSeQFRk7dnyoQnM/m5slW7UP5UCycXbrmDimjwofV5DcqUtzjL8pZVmauWNnZKyvKsoh/RG1IR/w4gRVxwQJWfymMfmwqsX69DKEutqxjLDRMyPYJo/ArzPy+z5PFlgGsI6rrw7Vswo6AOAKEOswgsakIP8dEGGLOER9VwKbRlmcMU6vYBc9Q/0iczUjjCJxYqpEvk+vQXoOYiB9fp2aBHGgVQKdep2cWwOQCPAALiDEs7E3mzdtzTsbLMKpe2cBEwfNKbAzgv3QPps7haLEtgAsWcho+ZwgqGvdJSTR4R2//OLL6IMkif++cvWKGHzNvhIggJIM4SOP/KT8uz/4QUr0dUBMaxwqB8+OeUaVQMGTZIjdKO7OO7ljz7Ft25bYMncEcKpOvfLKK6Vf3/4J2FVo6b9zdF7O2NkCh/369k2zO+BvSaQMH8fpXS0H9PnApvtwlmyg95FoWrLkywTf6Mfem41Go1GVl501ilkvivv2PzpYK6HNobWg4qDgLVu9MvaLPNJhd+Ou0FG6NKOR9CitLXUho4CkVnzWxQ4Ci/369I2tYAc1YPNbA1D/unVNphn9ubIMKm2MzgEYqBHoj9lVcsop0VNJMyBP8zYw4UyrPtQxwQJLy1C7de8SqoqkoJ+ptCZrGmpP54WXXJSz1/NGvwFPfQSSdIC6KX52DKG/eW/nyZ8Cd3oIat+goP5oQKXvBQpSZeygjgi2BPGSc84hVdCDB0N5Nd30hhtuSEM03WRn/T3fB6ig3jzx2GOxnVMvr9O1JPYEUMCfAGzwoIFl187dZffe3VnGilrdoP2oGgBnbB1bjgomgEI5BPzoH30S6PB1Kr0DBg0s+w7sDx6gpwAWBorsNeqM86Y7/nsNCnony+yZZJ3JbiOTjGZU+2GaE4gA9En29OyVHSHuhEzS9RoY1vUCdNBnqeANH2ai2P4KxpqbA9rcBXvlGQDETKRUmdmlMjMi90yP6AV5aGSmPRcfDWiafFsXsxpGdSx6nV1ox47WnWOGYGzelHeBEVB9+KnGXpX0R3bt0hFUbQo2CbDerjLfP+OcyYuki+qKIM67qigfPFR3iTlPPhBzQ1CDwiz4QKVnv+CmCy68MH0fdQHokdiN2P8j2hnqgB0VpVmz3s+EU8M51q/blHsK9bit7rxzj+eec056C2e9PyMy7sxV5gUyPpN8+X+BMX1C+1ctuvfe+3KmfGzjjzNlT/l4PlZCzHh14Nrvw42SwOlj1p/cqfbz+X9BHMzkXE0h0yMNo5x3/vnBcKoG3t+YaAF+llIPHpQeZXJsMpkkmu+WOHXHbB8cKal6yuljY4vhxOy76tGzrFy+rEybNi3VZ+9DhwU67odO82FYA2zbjl16b1qzR8fgK3gV9iBzEjSSES+9+EKw2dfufzAYUzJdIgwWf/zxx5PEufmWWzJ8asOGteXJJ5/Id/y3//Z/B2+ysYYzSbZJYpNrdDD3zH9x0PTKAnnJNPjTndBTw7zQRQWJpqLB57A+eRMc8gv8kiqPu6/yu6w89otfZsHshRdeGCyIFcJ3Oku6RUbIBEyFrWPUNFYBOr4gCh7FCEGPlki9/oYbwgYx8KRp46qP2usSq+1RTFmANBKV9oABH1wXbLWW5hCyah8Dg6FkChz5Z59BSHAvHU6vviaO9EykrFnIVIcxY04pcz+bV9at2Viuueb6NEmKVm+++aaAKwII8DNsgD4hFMWJHk0Lu+7667OEkRAsW7GkvP3Om+Xgwf3lmmuuy5JE46QZP1mBGTPfjQPBS83G8zYgdXN5/fU3kpW8886vlhNOHFF6du0agCtj/fTTT4cqhgOod0VUCkDNmjUzGUt7UlQINGEaoywbZX43Dr/pOCbJyKwYQDBjxjupkln2lwPv0zc8awHA66+8ktLx3Xfdk0qDoMF/++1vf1vWrF2fLcAcCVDMeEyb9maZNevT8uCD95bzzjmnrFyxvGPsZueMAOScbrjhpgSKq9euLJdccnH58IP38vsU9LTTxwUQiNgZfxn1jLn+6t053/kL5kdAUb8IVINfajoSSosqDcfoj8BEhoBRyY6avv2yvV5jHIOkegLA+ueZ780oXyxeFIVXYiewwKVMh8y0fydjqjgcgACbUZFxcMeyKu7KosWbb78tAEiA4fcAIvLBMTBUqJGUxXt87b4Hct8y2BSO8WGwUS13796ZvgFUK78jA8KYeF6GQPRPQVFgKKlgjXGUDWls7P2DH/z7gCg6AzgAPP/7X/6x3HXH3eX6G26MDAObzsk5a2aUSVWhErz+/d//XRl5wqhywYUXpewtUGAAVT1RkiguOgWdQCk1lIBB4BTcTSbw7N2f7DfQjhaFSw74Ailk1n6DgwcsX9weJy4TyumgqB1tO1K6du9cRllQe8aETIU5YZTt831KH1uyO/ZKdO9eN8rLPg8dMrhOJBOwWKjadjT0QcZdtQFg79SlS8Au8NJomq4B1sFUITOZKiObu+fMvYfhFCoOKEmpbNhW3a17/s67Oj+f4X44LzLgmepSwPaU1hlcoNtZeMY04m7ZGsPrvX1vw8bJ+Id22THEI9vLA4z2dYyc7Rbgw1kIOqOzBw4kq8sRAihAh9/xPDjPsvgqdjK3jWDe7zQCMj8PUAastNRJh3U8dVNAi7+XIGqMea00pabQxoBeANN5GgzScuRQhrF4d5RM8vTsM8+Uy6ZeEV0WwMShvPRy6dmjV7njzq/Gmapu0kHNxPaOoQs7a/rk7Dzrx598lAb/u+66J1U/jcuCC3Ili4qiJMgzDQgVS1XBVCVUQs4YOFDpdg+hG/TomUCHsyGrbAbf4v9lnp9//tn0VkmesHeCKdQ7vXYoFLJ77N8Hs96PAxM8Ol8AUAUd0F60YFEqBW2paHwcffTMjfHUKjCypLt2GfPfmqqehJs7tr8GAPaHo2xq7pTJkjLcmzdvK927A1d6MEfkPtC/MlBF5UfP3o6d2QHUs2fvBCj+nm6glQB5KuV1t1C/2CNVU8ElkIRSTH/6ozem2lSXdbMpggX+6Pd/8O8CEiTtnn3umTwnfyahw5exk0kwrF0bGmIqJbt3Rc/ple/3mWQNYFQF8y7+SBK4f/47Q1R6WAA8OqC9QWv5zOjzs42u7hcgzOa5D78HdNLp//pf/ksCkq9/46GcOX0FYJ1bFo73kDVuThJm05Yt5eEf/yhJPxl530nP+Wz6wic4m1RF9+wLDgBk2QvYBNDHyEiC9cCBPLdpmeyGANj38lOen2/y39lRPgZbgM0ABiXAJPAayRe6JYBxFqGpZYxwXQjsDyBLRxu9R85c4oxdGTiwf50qumlTfLz7BazrMu2DCUSAdrZi7ap1+X7PQd8EJnSBbTjhBD23tbIE7yQ5OaTuhgqjZF8d7+/zJMBkzf08wJwR1nv35vdUEfUBNgJnz6AaPmmyZd3rS/+OAR8Cj09nzwlWg+34DOdGT/busxpjdKa4+g4tBIbX7N6jh9OC8FFJvgDQhtykD65LnQpG3kOt27k9E9Iag3MWLlhYli5bVtatXR/Wz7jTx1Vf1t5+nA0hWaifC70ccGZ/G8mrxqJU76/Hiu7zAyY0/vEf/0m+W8I559p6JHv2AP37778/SVZTXydMGJeA8yc//nGwErDNr7MnSUB07xa7aUfhffc/0DGopfbO1omRh6IfdNWzOWPVXM+iQKBCqeKQPtecZ+dgFTotGIE7VAEPtR4pn8z+JJ+v6jlk0OCydROK2JEE+OhWwL8/dCt+cEulmZEtAdqYk0aXtetWl+nTpwfv6WE03EDQAU8uXLSoHNi3v5x79nmxlfAHOTK22ioU/tQ+PwUFI6EfffSnSU785V/+1yQ1BBjwEEz16aefJiiBi9l/ekWG6fojP/1xGFEq7nAQ+1gxVZ2yCzuSYwl0FUsBpjhBIl1yi61mAFTuH/7RT8vV11yRwsC4cWMjj/Dt9GnTomt65dnZqVMvT9XspZdeLffcc3e56aab4vMlK9F0tRDwhc7bebBdoa450Bj8JqNALQStJWyBCuODYsCYKHNqLGuMdc3Cw2YZh/Y0LlP+6jxaSpfwk5tCq7LQa8QJI9Po/+ILL5dFi4yfOztZEXQeQmBmOiFwqAwzAMBhyv4wHsbTAcgykGmsHX1i2bZjS10IOuWsXJxegYP7D8QxT3vrzZTwgUtgZfvW7aGdROGWLs1GXfz7QwcOlj59eiVCla1ixMaePi6lXjQjETQahKCF8CnFo104RLSYTz/9JI4JMM6EsH79ykMPfSvC6sBR/PyPUfdcQIHsKuFVzpSFxFfk2Gd/+mk51t4Ubme46CtWxKHUSWDbY1gMObBZncKLfH0eoTRi9kc/+mHZsGld+aM/+qM4dBUngQDFN/1GdUI/jKAIz53Tc8+m0Kh0GcFoMg2l5ygAqpkzZ5TzL7goYwEBDQ4TnfG111+NYqpmEEL3zNEDLprDbr31thhdn6Pc7WxNivLZd9zx1QR/wMZjv3gsASbBvvnGm6Ok7oCB/9ff/ibl+Xvuvb9MvfKqVJ5Ue3yO+9ZYiPqH4mi2+5xPZydovf+e+wOWBXRvvflG+lNQBjTj6kmQabSk9PXXXynf+fb3AjoYu/HjxicwUr0C0CwPFVD5w2H85Cc/Coj4h3/8pzTAyuIxRALd5559ukw8Y1L59ne+m7OgTygoADOqDXk57yvn5RzsWbr00qll3PgJUXxG2h0C342M2LDhI3K/giQyGH70kTrlMJntNj1nhxJEzHj33fL6G6+FF28SChBpA/vOnXsCrBkWDZZAHzACQPTqUwF9W3tbmTx5Ujn7vHPDqR062LJaE9RsI67Bhmfs27v38amHskmZnpam59qDAggePlJ7TdiH0LqyWLFnHLpg0zs4/8aUR9kh70t+GuOb6TcZkfVhmBKYdTRZ+7x/S77U6Xx+tjq3uhuikYSpHPr6DBzOv4Ga1o4pRAeOBzaN6lM1uiW/w2gynkeP1epKzagCjZbqacrsHbvAMXtQgCDJnwxnqf0NjSyw96UDQJs+KRQSTss50WN/GqOo6apzyo6uHr0iW7KKnMUVV10Ru4Aq5JluvPGm2JRlS5eFwmaQyamnnBI7pHI2duyEyDzw6A7t/wFqZOFUDdHUNFPTFZlASQAZaI5Ew7fgxH35g5POTgBUgDZQHDrgiDqUY85nnybDq/ohe+hd666m9tgufW6cn6WQgkZ2SyVK1enqq68tUyaflWdm/z94/8MkGVQHLRGUNGLjzz///PgjZwMQGrGvuo67v33XrnwepgAQJriXWdWnc+b4M8oJI0eUFctXlgOH9pVtW3aEvoq+o8pBjzRxA5N8jeBV9dRCahRc98hOGmgDYLNrbLdqgORA/34DM+lQ1YpdnfnezNKjR9eMdTWdETiXQNu5swJsawPYpgSFW7fmGU200xOJ+mWohOrdAw8+EP1x18b/6z1BJRPUNKYFCiiBjWoLz48+oXTWHXd1kSs7hGL7yKOP5O4Equ5ZtQqQRHUCZPgwdyqgz7CDXbvyjGvXuftZuVvA0B2ErjdocJn57ruxgapvbDa7zH5jQPhj9UKWC/fqmR7WBQsXZLpZAyiGKtWsOteWYBBjQmX40L79uQ92u/bVaZg+lMCpR6+eqVaj/aLoyqZXyl3dbVSTOm2hk1U6ze58DnkEQgF+QWFjAENjZDNfhf3BVvk7/+79Tzt9bL7LPdURzwfjrwVP6FPsCzAFVDXsh4CGfdDEr2rsXOd/9nn68dwhu0kn/ZxeKtVgfVNLvvwytkoFRgWPr+WDyFCddno4dCHv6/skEYB3cqJ65w7Ze/qKEglQOgfPOnPm+wka9eZ8MOuD0JllwdkyAZ5nXLp0eTnltLGp4pnYWYOb/emHI1sjThiWtRECLHpifYHenuHDToge+SxnBODv2aPvqA5CYSfRqNm3oUNGZPoZm9m4V/TzOZ99kuQPBga7qCqJTgsE8w+Ad11vcDgULn0ar7/2WmSJ7NGR2noxOP7XfUvoXHrppQmCtA7QWRNznRFspUrA9wtMMUf++Z/+MUvo/+iP/jhyI+GOXioBY4IY7MDu8tfe89dP/CrVVXjHFMv0l+3YUTHU0bby+OO/jO584xvfTDAggdF69Fh57fXXIvOSuJYZb964sfTp3Sc49D/96Z9kN6Gksr41+oMqZ0WKYEtS3zqLU047KRP7UCnhO9iFLRR4wBKqd4JcjJ9vfvObOVPVKMEAncqC5r37YsNR/eFOgQ88T1/SU26ow44dOd/GTjwBveBdZZzs8U3+G71xp+SSnAkInetPfvJwfv9rX/t6qv91f1drzofvh40qDn0v0yfRqE1T1hOlUvvFFwsTYGGJoUJ6f0E9LCWxRw5hbOckSSWIbQzrMT2SfjatWfpeu5fmiGVXGB3/A4ZCYdm1K1UIILarKRydOx+npjQAkWkyysmyyWmWtLyxU5cIpaBGBC6bKEvw1pvTyptvTiunjx0fJ+C/qZwQVgacUnCospiVYzkqwYoAAh2JMDOst952W/oMKDfDUyc99YuB1vhN0DQpc7K/eeqpKNwtt95ezpoyJZfj2c3u9geVifFHRwCkVKUIIefMeJrJzWgB+XjxsoveLQb6iN0ancrO3bvKT3/6cOaW33ffA2XN2pW1mXDrlg6gOyLTezgLyigrIhCymEpQZfTrmWdOKj2690w29NVXXw4tgkDJsHJEDPP0aW+Vp59+MRnXe+65I8/EADMYv37yiUys+sY3vhGQLOAkgJ6ZcDOQhOHyqZeHh+/vZHfRNDZt2pD9EEY2Ci4JK0qaxa2qLQAKrirl4+RE2s6Y4yOsyp2jR43pGE+6vNx37wPliiuvKkOGDU7gaow2RRUt3XjDjTF0hPGxX/6ivP7Ky6HdGMfN4KZBf8P68vOfPZoMyre//Z3S3mwJ7cEos+lHnlGDIoAms/DC88+l+nT/fV/L7wOrAjl8VsBLlU2ZuRxFXRlenn322ezw+d3f/XaAqp+XRZN53LJ5Sx3kcPhQwIMgkJFbsXxZzu2Ciy+OIyQjAINsTPZ3lBLZdx7kVaWJ06f8AFJob4MH5+8YbTL4yCM/zgRAVUf0A3Lv72VMGDs9RaedNjbf6738N+fO4XnONLF3qhz0J3/9RFm3dkOce+fO3Upzk2CgZAy1vSbJkHbtHMpE3349c7Yr1yxP8mDshPHpw2PoBgzoW3r37Fk2b9oYwx06RvceeT9L/wg/4wpsymClIfOUk20IjCxzAoBGlsz16JHnptfkXpaGXggGVGKUtBujVuuYevSJutwXWKvLR00y3H58V0n97DoNkn555ro7ZXfezX9vVG5UfBhrldNGL4jnocMCDkFUMoFNlQOs6udM3RfqWJ9+xmgOja6zGwy2d2rQKNasXpusKA63MzGSFejhJCpFpjW/JxtMdwQdjHcjwaGBVkAl6218u+DCyHrGmc0yfAXYUi1ub2ovn8z+KMkEwFIGDnBAjVF9VbVpNLCfesrp2d3gjL2PXi9BgaqC3q7LLr0scuOsUa3YOg6oUlMvTtAja8z+1jG4NaDkzATbgEaC2NbW9Aj9/Bc/yz4VwI4+khuJkSVLv8zzNnZE0f1U8oYMTpZS4Mepev+169ZFr2z2HjN6TIL8H//44XD/+QY6j8fvPp0LG6GS7j1feOWlBBl3f/We3I0pbgKdXTt3lLMmVcox+XrxxeeyCgDwR2UFXEaOGJEKoAe2vFczcZfOXctD33qo9OwOoK8tCxYsLO+8/XbuL4udx49L5enTOZ+USy+eWm685cby8YefBEwBxbLT7PWFF12Usb4SEqrTAAuadR1X3ieTL/kBQd399z+QwSIC1X3795SRo2pfG5lMP+SevQG8GZyxb/9xqhUmBN0WeJCHt9+ZHtm78Yabav9cp+bILXqhoTb2vdUl350jhxJ/lsqOOrGe+Zo1q7IQMs333bpmMMJbb0muDQgLQNX2888/j/9mz+geoAbojh1X71/iyUCZm2+5PXKPdXDMKPUdO6JPstJpaF+7Nr+P5k6vyBw5HmZSZ8eiYdVEOsWuspuGwQj+Vb/RgyWdVJcE32yrd0ONlYAkj3ye/hlg0Ge6cwG8ag/7xQbRJUlBQAyFU58QJgJMwccAi54NZZQuCF4ECh999H4SkMCyXh/6kal0WUDcKXRyVW+JUtQ1lHk/6xzYBUGZao6qjnvyve6XnfRH1dDd8WWwjQDZuzYqUoJSfkNiIZS2Y+i/lS7Jthl+Qp7QB/VavfTyi2XRgi/y7PobyJ3P5r/07z77zIvl8isvD7Dk/wxFMOSmNOkR7VzOO++cTOmje6o47m7oMPQr+l6HIQDjlea4OBVne+B27T5QpkyWgGgNVQ4LBy2T/Zgxc2aZ/va09DuxGwIddEvPL2iBOwTkjR4s1H6MD//ujjFuPC/ZaPR9omTxmR999FGqQ+eee1Z58qknMhUO5dBZopyy84Jn9n/40KGhrfo7vTdwA3ylMvnSSy9kUe1ZZ59bLrzw4rCGnPOPH36Y2ys/+MEfpz/V3dNH/y8I1N8LZ8Eqqtko8WzM3M/nla6dOodyRp++WLjgeOLLDrRzzjo7FXzyyoegrhqfjl7ocySLLAWX3PWejz328wSqdg4KHJw7W/DhrA/K3Hmflb/6q79OAghuRdmVdBLwSdS/9PLL8TsC75/9/NHI3bnnfiWyoXfKOWNewYKGQXkXARjboteUv1VhQVfmi+tOuObcI3vyV//1LxK4f//7/y73Q57ZQkl0wd03vvFQ7KQgVPXmhz/85wxl0dohEGWnyPAvf/mLTAz8nd/5vdDu+PtXX3m5fDL74xQLrr7muuzV8jxYUJ7pjtvvjO9sWrZwejulQkOrI6NrRlX5Vn8JwFGbaltLt87djvMgk3U1uvfo0WTllHrzOceOBVS0tVoO2DUj6DiJbF8fNDTbb2d/8ln6UADY3/z2qfLsM0+XMSePLuee85Xj45JNFTHe+Korrw0I5Oz/4R/+Pgqk5HjTzTeXwy0Hy8qVy5MdNTpPIPODH/wgiqWEzZjKmMkKGlHciFjrGMvB4QtainXmGRPKfffdH6e+avXqjv0fXbLgc+eO7eWb3/zdZChwwUX2mq5FqyJnnynT8v4H75cnnng8hvX3f/8PyvyF89LUj9KBlywzcOllUzPtR2UIOPnJjx9O1UhG1TtefdW16dtgfJ977pn0jow56eRyyy23xiiqUPXq0SNBhT4apb9sUi7tHbxbgKKtXHHl1GR0ZIOBEUEmoChAAVCAJJUGijxs2AkBybISuN4Bos3NEXJB5PPPP1MuvOCScvElF5Z33pkRoyzoYuAEHg2+sWBp6NDBpe3IsTJ79odlylnnxJEbfXnKaackOFUBITPGbX6x6IvcpXMxqhS1DFDkBBg4iqhnBcVJz8CxpuZklAg85wj8M0rkxQAAIABJREFUcESybiomjA6j6P8tnFOVsyjTuTmTOmZ3W+nbq0/49pxfFgC2tAQMhvbQUhs/BbWMitLr3XffGyDsff0x+e+dme/knmWKOKY1q1ZHngXVaGvojQIdgSVaHgfMkTLKnLmRqbYbCxYFF/rdABmGw6QnGRRjr8mG7csXXnRpqJZK44JgEUcF4/uzMBCYO2HkqDgWhnXuHOfRqwzsL7N1JA2NPl8GhpPv0aNLFovu27enbNm2JdNdNMv3RwUcPKScecYZ5dabbjruMDlsgU+mJW0CaA7mnZwZ4CZb6M/Y8RNCr+MEw88fXEfgAj4cnOlmHJn3VIVAY8OdBnwazb3kVIAowJSpIaOcfV2seWaCEX+AXZQeAKjuDTkxZ/LSSy8loJUI8HyCEM3lnLkg1NQaVV3GnzOjH4ADh0uWgCTfASjIhH6+YF6As8ZLAXF2Vx08mHv0mQAGugOwfe555+a5yApdk1WjK8CpcxAAmm6IzupO2ErVPxOjal+JXQV1a7iMabLRu3YluNc7NWnK5NhmoJHNYyckIciTO1Gx3rNnXyZjOTsVCyCWHrO/096aFpm+8sqr46zQIYFjZ44a7P8lG1T65s39LHoDZHCejV4fgI9OAcCyaXSQfvzw//uXfO7553/leJVKEDXzvXfL4sVfZOEuG4AG+fQzvy3nnH1uuWzq1OiJ8+JfUrnr2StVSGBD4OX7VSlVqGtP14DcFyDNfvz5n/9FAvE169ZlUIEhBuxebVgdkirmjq3bQuHSO4hmi3osofHiCy8kKLn6yquz08jv04NHHnkkWcG//uu/yb3QY98FxAKT6NMqI77nkUd+mqzzf/q//ixVSAEVwPCTn/w0+3O+9sD9CR6BKdS//+dv/ybO+I477ooOSVKh65JD2edTTq2UFYmWXn17hglQxwxvrVXUjsWPkgOqhgAQoM2u6t0jf3TS2aMtq3Bn1HPfvpFbW+cFQVgOb77xRk3wjBkTf3LiyNHlxRefL2+//Xb5wx/8+1C86JAeuIzCbWtLAoauNBrz+TGfYeCA3R4AOMojG51+qOHD8yyhMPbvW+bOmxdfTscSZC9fluyu3ksJKHqBIjh54sScgzN3/gJ1ydBOXTqX5QZdHKhTrYAgiShnjj4kyYmCxl/zN3wKYIha63nYaHaI3DXG6UrY0HuVobo3q+5mojt8mGBO1V+ygg2ml4IfAT/bW6c1Hs3fCVLcjbvwfj6TT+NjN6/fnIRQEg+9BU+rkoRk6yU+7YSCW5yzcb7sh7uSlCG/Ppse+yP5rOJGpzyzvgh2VkDgmSUMrSfwvQIY9/7Z3Dll3Zr1scGmo5osqLrkc+EB5yzoXvSlybrt2SW1c5f1CAfLpZddUm699eZQpjzfkdaWPGNdmtxWOjXVvWloaWwkfZHcJPOSXNffcHP6LvRvHzp4ODiI/RGkca1sp8QTvUXnVomUtSfz3j/N80bGb9kc3UB1ZYP9nUS5JLHfVzFxF6q/ZPrNN18vH374fvnP//kvSu8+PXMnfi+61OH305ph6MOBOlK80a5h5DG6f+Sus/faVTp36ZqhHHwPBgzZd9+wk8RKfHOXrvn7+KUTT8x9SLJZraIaesakiXXKrBH7Awbk/up+tW75ebplv45qneBBcAHLhmqKdn3wQIKYvfvrsCG+0jQyn0Pn4TvySlbXrlqTvieUVzbPsABN/HwKurvvnTZ9WmyDcdWopWy60eWeR+ACVwmK4GVVewkZZwvPNPZMSWILXiottfbfw7nuQv+PCqjgEkaBLemi4VD8nMpdhp71qEuXBVUKD4Ijy6nppkKLloJXX3m13HHHHeljWr1mTXAB26R/j61m7ySBVfoUCjADyHICHQJugyljpLIQDvHhQ6VPvz6la4+eZceWTSkpdm7unMNrVHUqt/xYeJYmoTho5dIsbOvSPQL12WfzYjBWrlpV1m3YkDHE5rMPHjQ0L7xpy8ZQbi666MIyYsTIOA+9L0C87CyFjDE4YWQu5plnny5TJk9JVswUGhlg2RvCD4Ry1pwGgZex4fCBZWVw75UelV27cnDnnH1WRuoBZBxpzezj6lbO66qVKwKQldAETzJTBEM2MbS6s88t1153fcrOmi0tBNW8q+eB4DCgDLAsE0Vg8Ciws+SEWw63ZtoXo+r90LRkp5yvh9EQff5XLkgfhexhdggMGpTmcIZUlhTgIPxoXT6TAskWyaJySLaiCwqyhbu5OY7Kuwn+UAgYmCyl66ArERJKBOygHwDBF15oXGtbfg51zD0BnTKMdqgMGjwwQqaZ23nNmYN/Ouh4BQGgJazeX/9HY5qNGfKawwk3w+PsBQaN5kTvB4hkCllpCseXslMyxg1PnbMXKDayxDIyMhzuxPuaUFZ3zhgLvqOcNHp0ztFkN1UrINCyOBUwTkYGAmVT4AKwuxsggZGg2LJz5J1shy+9bVsy4ri2lBpYleVg6LI5vWO/EQCFBy5QS0Nw124BMFn4ps9ECdcEs0O2JuNtdy5PP/3b8qvHny7XXnd5+fa3v52AQBMqPrr70bCqAQHwZYxUCsidKXnvvfdB2bIZDQWdFBd8f4zonXfdVRZ/uSgOa/OWDWXf/r1pMF25elXZtGVzdMS0q3OmnJ0sOkDw1vQ3stTslJNPKgf27ytbNumL6ZbdDp7T6GmN61OvuDoNxY3JLqqX6FHOPotJO6o5nLpndM7k1j1l+leP7rWSduhw3pG8ZMJQAoKV0W0OvNHwy/nRbROqZIT8vCpMHaU5PACnTvPanXNhR046Sb9eW3TLHdFp7+g7gHD2QKbRs/r8Op2pW53scuRI7IezzAK5ESMi71s2134gQVR1kl1SbfPeKjt1RO+hMm/uvMieKZMSJZ988lH2aeA0s11+r0ETqBOM0FHsg9ge3Ro4xOAGo4u75Ox8J9333rURV8CALtgjAyi+WLgoAJmc6hcDltixwYOH5n09n6AQUGcTBO6mOpIteiFJ48zRxiQsPIOdI+5izOiT4mw03Ds3tCy2VkXZMwEvgA97Z/R5kihduyYxIInDvk+9/LJkUl977ZVUJ6688pok2I4eK7Uadqg1Np7PqQMe6i4XvonM+yPjCtiuXL06oHjSpCkBPJkGefhwevFUI2U4UWCGDR2S72nqVLLHo1NzU/yQzKJMNNsPmFUAY5R6S3n5lZfL1Msui+N2jxIinDKZVcFTddWbiO6naoRO7UzJj2qVxE4dB701jebJdo4fl+q+QOaYpbv7ULg6Bdzwq8Do0uXLI/8mslnuvGDh/IDAu++qVZXaU7ErNBzJhiobXZNEydjfE0/MdFIJN8D/f/3jP8SuSZzJ4P7s5z9LEASYuE8VHbIqyCMvGQs/cEA53NoSxsaeXbsCqGVq6RTKMBYBfb/7rnuTDJAQkbHnRwA09s85pAeid886aKKjb64xPVFiI0tqB9jBcygyMu7003MObJq7dC5sfyrjHXtsBDGqxmQDbmgE3pgp/DQQhnYk2EhwtmNnHUd+tC3n0bDhDQaABAHb5Pv4Nr7Sc7PxwCc9851hSXRU08eNOz1sEvbbe/k9z80Xk1f6nNHdR46UxYsW51z5hzqRUD9s1ZFkx4cNqYBaD1HH4AvDAVJZ64JKXFdvsI+q2RI3glT6gMpXJ8yaXtm57N29tyZsu3Yrn302N9W8zRu35LxUyJ0DNoZABwAlY+++Mz3+fMnS5bUnqGu3cvrYU8sZEyeUKWdNzuhowR3M5ezogSx8zx69M3lSkFOppu/mvZ0T+8HmaluQxADE9RD6XUko44bd1yWXXlKuve66sn/f3vgS72QnC6zgmd197ZXpFB+bJbvDhqV6QTYkRtljoNd9Zu9P//7BCZ5BdcU0OHLBz0ouuB+gXsBz1IS+5uZMKzPRlT+HEWA3rRV0XQ+hJAlZcj9sO/mQtCNP7rzuN+yeRBf/LpkmkYX5IwnHplxz7dV5b0kKAUCGxcyfH/ny+/DlLbfeGr3eJkl54EBkwPfVlokqN+9/VHsmMXSctzuhl/Sx0e+1acOmDOSiqxIsbARZkxzwcz4LhnBO+ovr3ryaNHaO/Cb557/hHvZQMpTPVFzg/+h93YO3r2PwyeHchwm5EiG+T0JOMONMrNHIVGEJw+7dU2AxXMn3YTiQRzIMF6nSu0c2h63j72F18i+pUvcB1Z2AdLAxvU2gJMHoTt6fNas0bVk7u52DeOGF57JM84orrsjDoYPVRs32UFUoVTla6Vr+VGpJW74Elx5vVtYFmMiEqG49Y4BWrFgZKtoXX36ZpZG4z5s2bi7bthmrixZzYrn5ppvTLAeA+HwPiK+bStH+A6EkoeD4fFkEl2xkJqOr0cqBABCclaltPkPGgNFUem5kadLstXNnskkO7fwLvtJBgdkd4AMs2PkgEvc9gC9jiWJBMQk4Q0WBGRaZeIGEn507b04uioI4WDQowJrz55RkbrP3Y8SIZF2UtAEkFQ3Px9Hb0mxhHeUB7jnV8NzbS5RBhr9H1275e9kgoI+yy5K45AceeCCLlwgTDqcsqfdUyagl5tosLRu0cdPmUEFkIThb0bPMhswXpQAWAbL169eUfv0GZE+R8/TdlN67eA+AjAEiK0AHA0TZ/B0hzAShNXXxmeelzBrTvL+N5YIZmQDgmkPgACiToMd9yQwwRm1H28N9R5+guN4/k6QGDshkOQ6Ig9GQ7I4Fcd6ZEnF2qAuCQxuHZZZQJsmnDJuslOfmKFBCGlk4BoySky0VIGVSwZHPAhQAbsE0mTORpAE4Bdl5ZgDGFuhBA7P7wXNx9NlnMnBQys+NiWJxZh3jo20nduee5/PPF5QhQwd10DZqhsj5O19TcASgJoORM0Gh8/G7cz6dV2bMeK98+cXiOCBjaendTTffFKelEopvHV07dqxs2b415XTTBwXoQwcNDi1E2R+Pe8zoE5M16aZqi09/7GiMFNBATwDQnr1RwY5G/8kGo96YniMzxtDJyAtEczdZcrcjFRvglBGvY8sP1L0WW7YGuE2cMiUB3tLFi2u2deiQACP/zBa4O/rpTBr9NvShLm2sywzdhf9nDxrDIdDbOEZ6UsF5Uxxp7R3qliDj4KH9lZaIGrfTbiTZwNrADUioSGkEBWJ9B+DR+O8Mv+fQjJ4R11u3BfTSoewo2LIluu/u6J7f50AacmB6md/3M0b+9urTs44D7tY990aPRRTuvO6z6lUOHjwcIKSC5FxV0thIvQfO+pln/rVcdPGl5e3pbwf0ytgJ5sise+SAcNCXLVtcUCgefPDrsVHzPv8smUxOp2vnrnH6nGytLI/J+8n6seP6hNxjDfBQtuaH+mIvETDhzAWLpv3ZveW76V02WDc3he/vHnv36pv3clb0w04YiZ26r6gOE2hUGf7pf/9LFvIZj2rvjUwoW6Dh/9qrr07mEIWZvbzt9jtij9+b9V6t1k2aHH+RxnmDKfYJtlvKiBOGZzrVW9PejC6cNGZM7Fmqqfv3h/pG/s46+5zIJyZD7dlqT5VCDZi8c9qSMuyNwEcW29/zcfZnCJq9B/kgV/jm7H0ramx7c2nq1BQfl3MsJX2RzuLjDz8ua9auKtdec0OqLmmYPnQwNEb0mbHjTi8XX3xRgl1JlrffmZYxtJKEFkMCBWwp2gcqqaSi7/WnAXLc9/R3p2c7u3u98vIrAugxLgBUGWWfc/VV10RPunftGpuIrkw/Gkk7meQevXvF9vIP/oc+xmerTPh58pIhN86yd58AJz+H2km2Yz937Ig/hVH4CiAwCRMDCvajIfVIc76G/drHMir2UEKM//I+An60JTrkLtN7d6Qtd6DKptrFD/LVSU7u2Z3vBjyz3+xIrThmkMixtuMTaclug/pfqYFd6i6ptqPRkdkfzY499LxArqSSf2fvBNdGreulDDXNUBc9LHv2RbbqoIWWnBWGjeSes2CnvKM7NhTGWdHL1StXl/nzF5Tly1dEhr0DHwAcGuCBYnjf/fcnQ8+OokD95jdP1gRPe71/7y8QGnPSqNK9e5f4mcY0yYzzLdYZWNfRlOfkq1BgVWLqUum+sU3NpVMWakqiSFLrsdVfoaql0gE/2sVTe8+OJhHCv7PP6JDsBr1RdSIPADs9QQd0nzL8bCL7BjtIXknOwAOC0JaWWpGyjoStB5oDlPVsHT6UJIJA8sYbbkj1n32CTxqyx/7ACCqVK1auio1GK8OeaEwn82wCucYwFHrIZgkWG0tEfY5AS9+n5LAETk1U9Yq9gBXoS5J8vXrlXPr2sjwc5jucJDDgT8ZMQ3z1jdeCV2E9fydwkNglc/oIvdPcOXMzyVACj09W8YRNq45jyXRLxctno0yzTfCxJAV7JqkuwUtPVEucuwQ4W+18/Qwbyn9LkJOlmvA9FGYGXG0Sp+RYlun2sqB2U4KsLCPuoB+So8Y4afECTKoYIenhe+gdG6iKlkWgn8wOk6H6y66pAsNl/pk9Sm/c4Lozk143bV33absvbTTH+kXlNRfEUpseUwFA53LowOGOxuFjdQpXUzUgjIxL8TNHskywpUiZmSzGeCtFqeig1/gz+5M5ZeKZk8u69atzcF/96lcDAHBzjfTEIfZSgL0mVc5t7dr1UXigk5L477KCMlnoaY1AAGA2xhA1Rb+L5rw6R757soVoZ0CoSsyaNStj5Dx/FtB17VqGjxgZ4QXMdDYIZlauWhnFATxrYHIwgk9IXJCAzeEyfpOnTEqzuWDJaFTPdeLoUVHC0GxOGBmjAFAQgmzVbWmpy8pOGVP69O4VIQAus3ixw/gzlIIrwR3n3ZhvTpl8NmFj8BiqZUuXR+EFlxy79w2NzMLJ+fMjhCasmZhCyb0Hb8BAUTi0H98niFixYmkcFqqGLDxnxjgpQVIOlZy688NCxZOThUFHIGAE3xQjWdJGc6BgZtOGjXGuHBkQyGBU+kpL3VPRr1/kj4zJcLUcaSnNnTrnDlPVONaeHTYvvPBKaS+dyne/+1BoC7IoqpMyIrK0zmPUiaNrpevgwSiNs/PvgClnBIxoPkRBoqQCGiV9AU4yzcfay/XXXZ9AX2CFdgREOGd9P2QcYGVcGwtBGR2Nic4qu6J274rhRi2yOEzGq2e3bgmKKZEqlEyKkdCy+4whkC0jT0lHjRl1vLlf9ZKBBlBPO82eF4sIJR5Ui9Yk68NJ0dWdO3aXxYuXli8WLe4wol0SJNx+++0J0loOHyyDhtXdCzJXaJuLFnCOyzLelryi4cn8jUN5HD4sIIKs2NlzJFOD9kdOgIhOXbvkTH2/M4mBiiNsD7DQaG36S6UBAuj9OrYmV8Dq7/1uo/Ef+A3l7oQRMZCSDhVgdI8dCQ2he/dQUTghv+ePzxWAc1QarQUH2Zw82GCO1py16gvnSBfIamPgQGMSWiPAYDw5KnJJf9gIj++52DvOi7Ohv86AQ2ZP/Hc6Sq6cAdvhv/te/83noGrRi0ali/z7Zw5eFhKQY49TaWhqT9AuAdH4XpXppqZOHUvktnX0QNU9D+i5jiPZro6Kr4q4XQ7/8U//rGPC3cAAI3bIgBP3DkTb22Pc9L/8yz+Fj87JyELTvVQRdhqtvjL7MFAUNcCyf+gLKCPAjTNtnAV5JzOm6biTZFp37Ehf4JChg8OB9+4CvFBVNm9OIHG0rWRnEHn3ewsXzQ+desL4CnzqfjHLlU8o09+dGR1rLEHFQ2ej2PzJEydFL2QtgTLUTKN5s5y0T58yYtjwLHGWZNIH1VjuqdK/csWq0KTcifN29uwK4GiEt0D6Gw9983hPiAldzqnKYlPsBn/CLn308YehdkiW+XtMBvLJJgl2Fy9ekkRDY5muAN/kPBOsVPSBKe8tUYDSiWI2d+6n5fvf/8PYZEE8+yrQMZxEour6668NlY09lEmVeWYTBV1WQwBn7qsuOz1yfKJlFnUOqssBF325qLz/wQfRf71dfL5gJkMW9u6NTkZue1tEWEfFA20Jwvv1T9U26yV6171c5MfPNBYQC3IaVX0gKcFCms5b4gPdXe0Hawljgc31855RIox+qSqyr42hIHy+gAFGAHjosD9sq+eUNabbbIgAAo7wvfRStrtxz/5f0CRBxU+qBrAtZIm9l5x0J2yTO2H/gD+9m6oiAn0TWtmTBfMWJCEkmKp9i/tTZUp1fPSoBAOAvXMzNAiVEs6RIPTddnvZR2VQABu3YcPG6Jls+batm48zDUL5XLAwvUYb1m8Mg4Yfk/jQQ+lszjhjYrn1tltT9VZZMQzA1C7Jt81btoaWT7cNCRo8ZGDGS3sXQaL3t3Ba0nrdug2lqXRKFc9OO5UKVSggW+JTNZFcytTTC5Rw/lM/1JQpk2MXBGgYLc5Oolx1zv/cK1tNPk0fJLPuKyOjO9UJmPy13hM46dVXX41cWYyKKULW2QRjoL/3/e/X/s99+0Lfh5nYbMm7VG5brF3oET32vHo/0VCrX2ru6LOtFZ0A+/79Qr+HX1VAnHmmy460vmBbzgpW5G8Ae+0G6HYqHV8uWRRGjIBVwEUWBbWmE+s/M0Wy6dix6Il7FxCx49lPE+AvQXtqabcjacvWUCZ9Bn8hANUzz+75o4VE0pw/ZgfcqzPDVqm+sn8YTfyTpDMfQIe8A8qe5GP8yRGTG+2POpQz9uxsor7jLxd/mfsjk40Jr/wtvCqJNWnipDLr/VnBVXosDauiL9o1vN+8uXNzxj5TYhUe5OewDRoTFzGo6Jcz9tmej03wvGwn7JO2gLPPjt9rLGpHoaWzTetXfNAeDltTc6LdarRMA6rcaV8ITFA+wsDpMkYeMJy6rvVAHUQmBXXrmYM4Ilptbi7r165PcKGUrmktCrd9V15IVsNEBREfqtEHH74fWsbZZ50dA0ZQKaIXGjBwcISQsVaxIMAUSaDgpV0kRXLhw4ZbuLY0ikPBZIkYJcLt/Uy9AfJxyzVjjR17Wn6PAsuUcAAycBwc8OuwlPX0pySrtL1md3yeao9npzwVKA9IwMBgcmKWgI4YeULHmMV9ZfTokzK5jpI1qGwaHJNZOtJSNm/ekIxCw7DLHlFQxo6AC3SUVp0jAfly8RehV2m4ouyeDyXDyEB9SRpS7UohHGgAL734cpk27e0yfvzpmcgiAyH40pT6+huvR7HtYbGrhuBptvWZ+mRSHdqxI/fv3vz7BRdclDn6qBocNCOPctVQoqHDR4Rugf6lDM0Qthw8lPny2Yprx0Zzc7i8FNFnjzt9bKhToT0dOlR+9cTjZe/B/RnyoKIB9MgQzJr1Qdl/8FC5+547apZs9epkH96a9kYM4/XX3Rh5kfWT4fWOUyZOzvhmvS5+RtD8+mtvxNFMmjQxFCJg9NPZn5ZfP/mrDAoIH7hnjwSNnu/v/u5/lalTL06GKtN1WloCfPTTMGqCHL03ZKPt2NFknlH+OLI777wrGd/tW7ek0a9Xrz7lV796PJNrjFw/J5NGticweOH5F6JTZ597dpqz7VQxhlq2RWl2woTxyf5mSMGROmFMn5RZ//ocVHL27dlfVq9aW5YsWRowSg4aYy01lnZLVcgoklIrULv35AyNrtUsuGrV+nLhhedlx4Hnzdz/Xj1Lp6ZSLGPUfM3AcI5Dhg09ziOm7xwIWkGdqFYTJmSU0fLvQGaD6pSpSXjF5vN3797Ri7I3P+s+/F3GRDYZydy9cqoPHQpAkV1qDAvwuYCNaqLPk0kGpAKqOnc+3n9XK7QtHX9XA6zGAATg31nEoPfuFX0EovzhbDkTP5vsW9vR9Jd5lkYG23nUqncdmlC5683J2jaa+r0HsPZ/jqEG7ABnwN6dNJIw7Ep6Ijs3JyDlxLIb5JBFbpraVZT0ohneYPpbSYAFaMsEelZ21c/Yo3Bupg/qsyulualTHJIsK3t82WWXh17C/nIiS5cuK7M//SST+W686aZU+wzmOHjADqHBGcusygmA8Bu43exxFjuPqL015E6V2M/5eyCF7TZYYdjwoQE77tbEncYSTvZi98496W+RZHLnAikTwIw89nd1IWxT+gHam7sERDcCSzbCd7GX48eODdCtPS4VzPBd8VNH2tKAvnfX7vLerBll09ZN5ZabbymjRndQgrZsS/WFDzBZTpAgsKPLPl/W8vTTx6W6+tRvfhO/oPcIGHL+dTdSe5I2gCDZRG1OFnLjxjJr5szc56mnnp7EjwBNssnAlbvvfSB+Cd/+vZkz8vOcPx1MMuyIlQxzyq233pGsbzLI3bpFf93lqNH80unplRDoqErp0VKFU7UGnCUqgBl/x9cbMgBkomUbUU9P+g00XvlYfraBD/SLCowWfP55qD18rcSWc/I7bCX/ljH8W2tjPxAHrDk7Pot8eyd6FNrR/jrZ6ZSTT05zu+djT1Xrnad3y0S3tWsjY+jGgi4JA5MI/Yz+BL4A/YvPd36CHYGczDn6oh4hP0umajCC+dE3QV9obavX1Kpux94VgRpf5+dkof0u/eCD+vfvW/djdbYfa23shuSfjLR7QEvDWklvz9HyfzzTmASDknMm/7kneg64qrDrjxGYqDzSVTYhEzpbWsvYcROOJxuBOnZZb6h+BoEgIDnv889zH8OHjcwqgjqwwM4ekzoPJOOteb7Svtancg338GV9+vUNFdh71oWd3So7w0TJUNy7JWDz3c8/93xddWCk/NJlSQYZtx4mS48e+X2yIpmGYqzK6r41rJ93/rl5boGPoIK8wE7VJpbs6OG3nV2whQX1GzfGN8Ett912W2y/v6fvmtVhOO0XerAlM6yLeHfGu+V73/9Okubkn//HZNH4Lhhp7A17/71ZZc6c2fH5Pl/FAHak586efT3jzEkJFjLFraU1OvfKKy/mrA1Y8nt+x3N4LrjI7zs7tqz6StNaT0yrgrYO54wZBNf2GYBmfEpZ9Pn8JBslUOHoPQbt9OyVhJPBHy+9+kqZcta5kRW65ecEJJHng4eSXGWLTjvl9I7Jo12imzCJu5ewVAEnb9946Os5c35CEMwGsZOSuu7WaawyAAAgAElEQVRbYp+dRXPly1Re+PdMfz3SVtd3DIQr+sfGkpVGErHBgBB468GD38i9oQz0OQUUbR4dC3kxi/hN/lGFVsJfoOu74CLyym/Sf4GX54Bp2CZ+xX3yofYH8nkwCMp008ZVH2cYgYkcAguGRZTHQSUjunVLHs6oQw6+ls/b6zSErl2yvMgl4mDXZjGz9tuy7Idyfrl4STY4J3vUq1eW6x1pacth+4y3354W4Rg2oi5hPHBgX0pnLluwoRkVCLGQDMim1J5z1nszAyY0JBJ2TdzK8nbCiC4FSDI3Dl7Z7pOPP67LBeOUeiRaZVyef+HZsmf3zlQivANqgok7zgQIZhiN0L73nvsj+ATctBFjIme9917GZU4yHvuKyyMssgGCMBEyIZf1QG3QhFyXHpYoN8PDaWXE4cknp4S6bs3qMn/BvLJ3z+5wzQFpYMQlOhsOy7CCiy68KMqkOYtRQ0FBx+AsCLPxnAYjULa7vnpXxmNSRCXyz+bMK08/83QWnV19zTXl1FNMoBmZEcUyhM5GUyw+LoqIBjTn9q1v/U4yR6psss0yjN731ltvzXxzSilwAo5+/rNHIi+mhjEKzhRYlHUTTB0+dDCjBoF3wBYwV2JesazSDk89+ZRE5sAMZ/GXf/HnpeVoW/nud7+fqTeMC5mT0dXPY2IPBVcnONJ2tEyb9kYUUiDD4XIgjKnJJppe7Zggj/fee38a82a9/0EMLTCfDD5g3tKaDCxggvvNCV904cVRmkcf/Xk579yzYoBknHymXhdjJAXKt9x6WwI7gysoMkDvnznHs6acnX9f8Pnc3P1ll10R4wuQGxHu3Uyiwt3FEdYnwbDIVBu/qPqkcZruyArLBqtYtLYeCrBUjbM0FjAHgjWkHjrUWhfELawL4gR8KjVobHoFOPe2jGrunsy28wJW6N7zz71c9uzeHjCIHsNBCQiN1T16BJCvY2zpS5duXQKsGRzG0d8zepkM17F3JtWmgO86ihrAcN5Aod/zz41KBNmviz87d4wVPRSZZnTTx9SpOUauVo76BFADGoIngVB6Bbt1zXk7V9VlGWrZaIFrg/pi2hEbQt4ZdgCYc6V8PXrpKVSRtACvjur2/Q0qa/oiunSLbWvQ0TgJ783IunOOB1jz2d6fXVUCR1PxDs6BbaDndXR1z/yd75DxY+w1usv8cgA1+VGBO5pK7Seq75deoeHD8j5+v+4H0jPZJTrp5zdu3pQgrwLSEXlOlAcZYgkVthNA9GymNLExEgZXXX11qhALFy0snTvpX2lLQolOAiL8Bl/BibFPBh04B6BbIoBNR3Xy39DjJGMavZMqFz7HOUqGCA7oAYBpEIKqjYq/zxGIOkBBEVD85FNPlomTJ5czzjzjeKWWDSYP6FbnnnVOx3b37nVYycyZsXmqhJJZGn/thbLX59O5n5bvfOd7ZcKEiWnC9gyqWwAJIIG+YdoXIAHcdU+PZHN04oMPP0zGuvZ+DMgCUqDXXQLR6LJkxXZ1OiCJY3m0u5flz3jZ0pR30BR++ZVX5j7JuGpoEmDd6yJJttjnajTml/k81NU0Mhv9Onx4QAH5Xbd2dQI9FVL2SKaerLPrdYdKHUJiR5bkHDDpZ/gMFK7Bw4YmMMrOs02bIjcAl+daalBA7zqeePCQofGPqhASMCpfgoYvv5DBnlRGjjox427JP/9Lfv18goNRo/MefDwAM2rkyMiz70zvb48eGaZCnwU6MIB35LedkcSVoLsxEY1+AUON5ARMQfdV1hoVY9+jT4q80nfnwFYkQXXEDrNKNRc8+Q44QnWOTxAoq/AZ4iT4965kIuyKwYPDcpCRVw3yuxk4NObk3C1sILCk6+5U9ZJu8zPkHUUUPmIH00vSbEFv7Td0v3bheB/ge86nc9JbR45nvDu9zPt8bijKRkijImohYFckZ9Ex2S52TCIbeyB7pXqqWtcJuwKEiZMnBlOEKdB29Pj+KphHpcqgG2erymW/ILpXlmEfBvzbyqBBQ1J1ZfN8pnPmJ70LsCs5TdfR1SQu+JnGRE6/rwLh38nQu++8G2rw+AnjIyeSoSoIp55ycip6maA3YkSCEJNq+UUBMD/Ozkiuali//obrksARJBmPvHjJ4mAOSSoVIPL75uuvZW3Geed+JUGLSgCcgVpvOS/bc9PNt2X8voQA/aMDJrL5LoGMd2X/VVnYzbfeeiOVDys92Cc6fuyYHuhOSexL3kjofvXue3L/R9uPxWY+/+xzCcZuuO76OqG1g3I/dPCQMvezOeXv/uffBTtMOuusVLQawZ5kjEq1Z3MHo0aO7qjS1H5Yk9Mk+rE0GtWmk04eE72gj9oZ4FZ35HztFBLICCAkZOAaySy2kg5OnXpFGTf29PiyLCJuaQm2VemBb6t+tsT20Vf+M0vqm/WmsWn7Ioee18JUlVJtAFnmvn59AiAJrMaOLphYQoH8Sfb6fRjE+5OZ9P3t3Jkglz0YoohgvPTmNZ+2A2wAkQcHqCmyD6eUtZnspDgGGRwRuZnqp516atmv8XnZ0hhP/D4XNW3a9BibMyacGQO4eMnS8tHHH1cDNGhIdiQs+PyLjOc0pvO3v3kyAHjgYJShcVEqxgwfWhlTIMQo3HPvfcn2mG6ESgbkA7YykKJZzXR4e2+8+Way4jZIh29s8d5Wgc5HyVxOnDglAc2Us84q4yeMLW+9+Vr5+S+eKOPGnVIuv/yyRKUAH4cIaD7z7DM5i9/73e8cnyCDDidzge5BSRltyrLW9uphw2MQldIEY/069r0A7aaNmHbxm6eeTGaHsKls9BkwICW+Hdu2lgXz5+Ui7RmiOChuRr2aPPLCi8+WM8afWSZNnJzsMIHkJAEK1C1GJT0cgwZn8hij7X3QoJQU6/jFzgHkwBT6HgGvTe7t+Y46Se1gbegeMTSgmPG5/bbb0ie1ZevmONslS5cmS4nDywmRHQtdTdV79ZUXY8huuvmWPINdSXUS1IBQzgi+PUaE2chPJXYgSN9K967dk3kj+DE0R49lEtC6TRujNBROhahWEVsTcOoB8iycKdml6OQGxUF/jkCS/O3Ytq3s2r49AyAo67e//d3cEyOMdsf4GF8O0Dh7vNO622l2HPJ1190QpycoVZqvE/U+KZdNvTyASsaBwuO9Mzibt2xJ0CiYBPYoHwNCcJ/+zZP5zrvvvq/2B+3Zl7uwpG/Y0BHl/vvujwN++OEfxTjGSC9dnOmGI+3F6NMnc/JlX9BtpAsvvfSScu5555RevXsEBDo7gFFlR4UHaJn13vtlzpzPAn5x7fH1UeMAIT/bv1+t+OjDITN2j9hzhN5gapLMsMEhhg4Am+5SEI+vb7FcnZZoSaCel1rJEKjIAgIsbAgnoGLJQPk5Bo9ckhWOBbgBwgRx6DHkOtS4Ts2hwgD+skISLTWQ1K/UIyAMGEiSZpckzdYYX1XdxvQecm8ppqSF9wWGZTnJZqVFHsuAAMGeAGL0yaNzHnaTsIVoAe6r0glak7mlX4y1v2djAFjP7d8FOXQ0vSVdjaUdkhGZPpvxBgZ8NwoLkOTnvEPlPffLe6CwAKBAgp/1d+kZyJnXoS+ApyB21aoVoU/UqlBtBHe+9HrsuPFpyl22YkWoueSV3eDkBabO1HSmVBHPPjv68OlnnyRo9FzsrLPiSFqPtJXVds/s3RPwbsIhYEpmZQkFRvj4ElCWKttbc+8992VRHmd02623xcl/+NGHoTacf/6F+Rz3RCbYBJQYMlIHRvTPQATOVq+AbCR5kxDyORMmTgi4AaQlN8gCkDlStWLw0Jwl2XUWqlecLtvKMduNRsd8p11jpgCZruTzTzn5tIAVP8dnsO/OkhNesHBhaMt6Hy6+5OLIIXqgPgWVB3u5fGcmpXXpkmTQwAGD0yeB9isYUl1SFXJfaKgCKwE4+es/sF/ApGoB3j6bT568H7AV579lc1YUkAtyQHbYyZNPOilnrlrgjlRH9BTpbxDIJmjv3CVy7LvoY2NTuUoCPWWDk8zcuSsVkQCJ0h45IdOYDN06d0kySmUV6PRekl0SfpIoABqQ4/30NQh83B19EVh4P3bBPwu0nIUKPKqscwD67AqRqODb+vbvF/oWahH7JAPs+eGGyPmhqsvOXMVTrwTd1ZdBJ92jz83uuY5BM87HM7AtMtM+z2cLwgEzdsk5+GyfmalpfXpHTvfssa9sZ3yun8mukWOC8JqsYB/rLpn9ZcLYCcdpvcAwfMRv6XdVrXWv7nfDRhl/+11UtdYmKZfz6YqWashAUyom/l+STJC6ZfPG8sqrL6UfV6DRt++AtBEIcvTSWB5t+prPONLWEj0W7I4ZMyptA926mxTWGtveo1ePUJydg4Cx0olRhcmfJapN8ZkCHHcr4JLkGDBgUNm/d3/kW4JTciV9LMeOxuZie1xxxVUdfZEtSZZJBDX2CdXhHaem8lir8bvKJx/Pjs88bexpkX823R2xExgUmX562WVl7Omnhx4m4QMjwAHsjLvFbGFjyIVq4kcffnSc/uuds9i3d5/sr1JVkQBWfWY/JVXgIms99G5Z8k1P4AEYp9qajR39286xe/AR2wwrv/LySxnydfttd8SGsq2YEHprP/7kkwQefexe/NbvJvG+fBn7NaR8/MnssmjRgjJxwplZilvp/F1Ly6FDof7PmDWjTDjzzEySJHd8lnsyyloQ5zzsnezU1Dmy7nvpqbHsKm233nZHWEjshaDFgAhBmmQy/CcJxObo24LtsFr8PH/LBv7sZ4+Wjz/+sHzzod9JuwYdkVhBrXv1tVeTrLIjiJyyfaHoDhqUvxeUq5qxJ/TY/3t2fkJxQaJJzBHGTy/+f2cdz75nTzCb5DY98zOq5LAVmdFeIfCpQ4uGZO+Z9pErr7iqNG1Y+XG7/+hFGT5lXk7Tn8ZWXoAPJUBmwVQwCkpojKYFFBgxhsvBvPvOzBgBZUIPbzfEzFnvJRNr5O/7731YZrzzfpk48YyMxcQxNh4Y+BPojBs/NvxHnPiaSVuS373u+hvinGRgZFq+WLQwgNOCS4AYOFVtsvlVA6YMCkMgq4a+wDEBJPZLuDC/26dv77Jm9cry+BPPlEkTTy9XXH5JHByldvieXQaSYNx8y63JXsqey7xTAlQQWZ1a4u6XaopMvIsEWuxI6NKtazlz0uTsmMkSy917MlbYpCuzyjOBCyBCT+ncJU3iMghAKv76+HFnpnTcvXvPsnHT+kzhkLkjABGWfkrPm8revTjj08t1118XagUj6c44dRlMU0/0ZphPLqhKBmvwoPLP//xP6ZexxNM0JgGh5azOU2bH+OJRJ56UDdDPPPNMwKasvsie0ANBmtkO7D9Yvvv972XzuqqUfwdoBTkaHc840wLOG6JslM40EorxD//z7xMs+n5c+uZSxycKCFX0ZH45+sef/FWZN3d+JuBdf/11AdGMNVl45bVXEnjcffc9eWdG96mnfp17HH/GhPR8MbIb160ryxYvjuLKXAgeAEWyT8YFY/plODjbdhlRCuo88HztlhDEXnXFVansADTz58/LaMsGVUVGbMDgwdlkzjABTYCngQUfffhh9ARw+9ffPJmGRxNp0ngc2se6NDt2auqU89GPZglisl8jLZTbEyVPc/2RowlCyBI5VyH52oP3lyuvvrwMHjKoWOopYHBO3brW7eRHj7aXrVt2ZEIOCpMMucltU86ekgmLnDtKEUNO/1QR+vbtX2Z/8klAkmwL2TaZSADnXeuCtkExLoCPLIruBAZUgsD5AiCAil4MAIuTAjwbFQ4gX/DSoHW5Q8bZZ2SakYravr0B2AxnJv4YWNF6JIAW15dN0qvnnYFs+kkHfQ4Qx4ECFf7O75x33rlxSgIzMpREzGD0mNrjksy1QP6Cr0S2MmVqS22iFLAAtZzZ4YOHIqecmc+QIScz6DOMf5qkD9T+MP8OmAG8vltixN3LnDXsbR3OsCNAFWD1fbL5aJkCMc4IeOHA3alAThCA3lfpI0sryLJXo0ePDm75/o7FhCPyDG3ttsbvDK/e3Ul0pQrVo1dkg/xrWmV39x3Yk6pSaDuGhxxtjQMyIYzu1+Zpe9YGlW1bd2Rb92dz9JmcnMQDu/vuu9NzL2ibbIbPoRPvzngnFXMB0dVX1x1jqDfk+6033ywff/Rxkieyy+mzUHlsO5K72LBxfaYoSTIB3k1dVPnq0jqZf/2c/rBz29LPOSYZRgE0e0Neas9R11CzBaybt27J3i3BPsAD1OupsT+H/bCDQ4CKAuw5GjtTnClb4fM8G70CsDN1DMXREIx+/ZLpZB/Zz8bAFj5BJSO9XgNQIA8H7NKTA4cPRMckHE12ZENqNWRCueP2O1JlZrNkrHfs2Ba2AoCqwiDAAWDZb37cqGVZ98b+muhVn74B+HVwSOckkPgh94v6JbD2M2s3bEjGnF/2/u69MdVOZl210zuitwlcyBbZY7fovO/3mT6PPOunSx+dvpsjrXUSWM+eAYIJtnfvDlBTEWGX+QwVFv0j7C59Bf6dN1mq1dDaXO75GlPUKr2vBmzON7vPjrQlaPN37DNbxKf7w47WPU4WbQ+O/WPv63lWXWpUfGsvXZ/S0lKpYGmuNqgjwcie/Fz6nTvG6Zu2N2Fczbw3KLPe0/Q2+IHtdAfeg35nOlxbW9m0aUu+J8NQdu0MRguFa8PGCiI7V0BtjPLBg/vriPJTToutr5VrO3t2lYULFtVFnqtXlQOH9ud+u3XvEoocJsboMScmQaTKsnX7luNBgamI/AfGz9at2zMdyyALsu+f2Q73LmlHB1QNJbUkJAQ5krYqFgICwaApjYuXfJn3g1E2bd4YG5whNocOxz9KQqHsNTAbOZFchysxL9C8TBa0toNdsaQ7AzZWr0qCU4KJr8Zw0JMFTEuyO3eVUIF4XSNRl0yzRfyYkfpo/JIWaHj0LdO7evfODj1+bcDAQUncL1m8vNx22005J3iF33QvZJMMN5bWGrzEDgrSPQvbIxEm4SQRa0QyjHjuV84Pff7dd2Yk+BQ0Hm45VA4fOFR9cVNz9lKp/k2eOLkcaa8JrNEnj6l3sXhxGTd2XHScvxAEGMhkd5OkKJaDoVWSqRJceilVIfnQXz7+WM6MfTTBTaKS/0Sfn/f5vJwxXFun2tU9chY7b9iwLrbs4AGDZOogBmc857M5eVf7L/kytkFlW0AGr0gMXHjBheXMiZPi1/l/flqVTOLGKoIwFpqa4u/oPxq9+MNoa1W4OnhjQHn00UcS4MJzktc1udea958+fXp5+aUXyp/8yZ+Wpo2rZ7dv3LApVCcZLtMcCFL4mB2Lr/wzp96UiRBtcfSVgiLzdCiGw/QEU9L27a10EYJ15GjN+ql8ZHPwiWPK/n0Hy/49Jmu1RQnsDRBBOjSfJTq/9rprowQM3ZatW5NRg1otEKL8oY60Hi4L5i9ItE5ZGdWTxpycyRpA5zPPPBsBVHFQqouyDR0WOo+SpQlBt99xeyhaq9esjBIqPVswxfDqISK8MqQ+VyD26yeeyAELGmSvKKXqEGX91399Klnwq6+5PsJQt/i250xMrMlYvTEnx3ECVGlw3LUz2Ug/GyrfiaNzjkqzZoy7sIsvnho+Z/pc+vQuzz79TPnow/ezX8eSQsIn67NsxdJM2DjnPJSvyQGrOOwGQQC1shzGiqIfyWihcgF1v/71E7mrG66/Kecmq8koy4IDF8OHDy1nTTmnLFg0vzz8o4cDqGRRVWAAXjxly6o0ZP+HP/4PaZKTiRF8bdywvsyY+W7AF+Px4IMP5TsBeo7CFI43Xn89IJlBGTxwUBRZICbzIDv+53/+nyOXj/ziJ+XT2QvL+AlmvE+OQZIRFXi/9fZbub8bb7y5LFq0MMqH2+sdJp81JSBDplGj/f49e7KclPJSwvMvOD+BDgcVp5m9RCVZTwZBRlJWZ8XKlXGsqkvXXXVtOfnU08qKVSuqw+jWLYoo8BXMnX/xRamAMAiZuLR5czLoAnEUhDPPPKNo6SfLXxir2KyhfHj+2+GW1si14Pxbv/O7mY8PpFF2e28Yb8BWhWPVyjVl7tx5cdYbNqzNuN5Jk88sJ508+vgIXvx1L4RWgIM5ZPDwGDCGftasWclMderSVAYPrgGEn+3dp28CMM8FDNMD8it7uHHzxhgcBkigZks2RwB09gnQ6NzRtHokxiaNwmvrQlvnB5gz/gAL4MoAZsJcB1ceyKgUK/sTNub8yYZACJ+90mTqkjJgS7MyXaAbMqFGljO4lZq2PyDRZ8msqxplT8/eOp2oMY4XCCN3mXLTt29kwdQyAcu4M1SZm3IWKszZzo6a0DEtaOP6jQFGQJx78FkVGFUKGhsAYAjS8Ps9G7lrNGj7LrbVs5AjwAz1kH01gINNATYAO3YJdaTRuF2HF9QN3w06juqXYCt0KZN70nRugINdUX2SnRw8zLjbltKjRx18AmwZnIHGltGk3XvEjvvTrQcw2BSA6N2Xr1gaZ2oQh2APGJD4MV6aPjpXFDj3IqHAdwBxHCy5oXsSNVl+uHtv7K1zuebq60JlpSsyz7j6aBNot3fccWcYBOkZPXwowxNQWNCqUcb0QBxrOhY5dQ6CDN9PVpzB/t17kgzjT5yZ3/X3AgY0v949eyfYCCVq3bpQZQQ7npMdde9kzRmmt6prl1SKyYr7ovdAjrNzFwAK/2VC1mefzoms0ief4e+zR23ECQl8dmzbnioxeyqh4/0FZ+5s/ea1ZeplUwP4ZC1NXKITAj9MAPQ2AedXzvtKdEzArPmb40cXRvM21Q6Q9Gyhqba15TvqqF5LIevYfe+BtdEY1co+NiawmZaqiZv+BMAdqbqnWqeSnUlnKOKbt+R8nK1EBNBLpp2xz0UjAtoBKfJdaSfHkrRjF2of2/783MljTqoTWFU10vfTGl/nfpetWJ5KH4AuQQRokzVgkl3yx137PT9vKpXPVXH0/40qqn8WtDkL70W+G/05fLtnhFsyAKVHrZwKQoHZ2lc0PM/hO3x2dkv161cbtjt2srBD/l313Ts5H+/lT3q89tYx1uw/vOLc/fE5ErOqt2h9/vAp/phWt3rlmvp3q1dnbPHKlctSMQNI4Qu6TM705ahgfPTBxwHp77w9vRxtP5L7GD36xPTjmsI5bLhJlgBuWymdS/6Z7dXDx2+gwvH106e9XebMmRsaHLkyGGP3nj2hjwkY/GH3yJihQM5WT6BEk0EbnnffgbrjqVJz9wbU82eqPmRFO4J7EBTAG9glghJDZ/SDAe7ZWffFovzMn/zHP80ieHuCpr31ZuzQbbffnsQ5jAms2y3H0WBlnHbaqWFjoEqRVTQ1+Mv5Dhs6NP7H0uA33nw9Pc6+1/2SEVj3Jz99tMyevaD8zV//WRILWb46fHhk3TurcknAqDK4UwCczL3+2uvl4Yd/GGrjLTffWgYMMiTjWB233kHJ/u1vfpvk9a233F5aWw+Xbl26ZX2DwOKLhQszUfLeu+9NoMOOtR1rS1KYzb7hxhtiu1S9yKqAc/7cz1M1QzuG5/h+vb7OPWPUO9Y+GIAAQ7kfCQ1yLhEuqFCRgV9gK8kvARXdkYgl+59/PrdsWL8umAkuTgU67St9M3hJkg+d3/fT0yQB+vYLps4/9+8fai/ZJBP6m+E1gZxKbfzKwIHxQxIvGDb6GFHc7CHjX00OFTSxpYY0YV1J4KgQqX437d66qN2YY3Qmwg8QAMUMDOPjsLIoq729dErDfGsUoHLfe0ewZRc9oMNFb9KAfbT1aGnq1FxWLl9ZXnjxhVRGunZGX0MZGJpNvZ/P/yxVHRUkzskfgYkyc9dutUERwFMmk002wlIwgmog0Hl/1ofJJt12+y3JknPYuK6M4g//9w/LySefFGoGYOC9RH1Krj5P1u2ee+7J5BGBCgHBKwzlqbW1XH/DTTE+mr/vvOOrZeGiBeWZp5+JYzj3HCMXT0r2TdbE4tLnnns6AP+662+OcnM+gN3W7dsz0lXWZdzYCXWD+sBBoUxt2LIpvNITTxydCLsLR4Kn3dSccXmASWOELYoegbL0j+CLvgH5cG1POjWLvWRjL7jw/DJgYP9k1mT50F7q2NghMUSyPozEU089md0PDKHsC6Cp2sS5E267FRhpzksmheLLbgkonYEsmAl3nMzzzz+fu7r7nntDkWjMYCfwfm/V6hUBMegwHJ1oH+B0H4CZ81L9YezQXj77dHb5+KMPU5ql1KvWrMnPC5IMv8AhB7JQpg4e1pBuTPnITBlTIbzk0qlRLs+JtgakoogcFtxs356z01MjQERH4Xg4SACOgSXrQ4cNznNyhNdce20UnS7Ing4cMCh8dGVYxo2RlKlYsWJZuLiDhw4py5YvT1+L/75h44ZkxTlL9AhyMvrEUfl5NDKgFCVz9JiTA8K/+PKLAJ/rrr0+PyPTbrEtjrPBHaa1qVIs/nJJmT37swAaVJPDLfsjyxxwGtc7dAoQ57B6mTY0cEgMgNn3RpHLoCxZsqgsW7o4+nviKNWQ9tK7V79UqjK5ZtXqNEuTk5VrTITbFUNj54EsK4MzdMjgMvLEEaH7KLN7J/cP7GQyTc8etRfi2LFQQlG4gC6Z08b+KjSVNAjv3ZcyNU6zP/j32Vw9YnjtXWltSdZMNlv2vl//vtFDlFZ0FAAlPVw7d+b3fFftA7JYt19Zt259dLyxhJLdo2/kQONsY3iCAPi0021Hr8sWBVp+HyD0B8XGs+rRamR60WQ4Z+DdHzql6qsCapiJRMnmTVtCf+JA2SbBmGdjL4A+dIqNmzaU1taj5YSRw3M+q1auDo2n0ZMjiQFo6C+quzQO5zk5WfQWwQXHEh703n0BRz47zqp3r9ybc2I/VZwa46BVOFBVly1ZFhBgt0djNLt7VL1VTXHnbJxhKJz6E088USaeOSmJFHdRN2+/kfe966t3592ABZNzLIm+8467EnyYxuMZbErHjSdvxrjTLRlBQfeE8eOTHTYpyMZzo7JnzHinTBTynnMAACAASURBVJteExyDhg4ud95xZxkxamRYBfoWVJI5Xn11AnDywCauWbu6/OrxX4a5wP7pubHTSjVwxswZ5f0PP0wg8fvf/8Ms1TW1CDhFnSCHQIseSZRZ5yEBJ3MIFKA5kR8TqYwKFpBJZAF9PbvXvpoHH3wwATU78MQTvyoL5i8s112rCn9hHDhgAMxJSi1buST2Q6M9uc82d5vVBw0JVfC3v/1NWAK/9+1v1ylnpXRUlksqr+60V88eyZaSUxnc2ujbnIqULC6bRtcE0hnRf6w9gyNUcLIAs/+ANMUbNtJ/YN1hJhCnVz7Dz7kDtgCIMrEu+2T27k3lCxtC8IfGy+eyleyTe3J+PqdnLyPb9flV2h58wVYI0tHZBArBHx3BEWDtO+o0PrS/nvkdcsp+qGaqqtBXgTEMkAEmLapHR/Pf/b3vcr7p1clY+zop0Wfzw1kSGhvansp0djy1HS2tbUeSqHC2e/fvC81HMiUT4Uy9amquyd+MtTd4aFvoyzLz9D6N/B0VpOxlO3q09iGlibtbkm3230h62ouFZULOMulRP3WnzuWTjz5JMhCw7pPenp2pUEmCCXYMxDBZjY14/rkXk1wykltiy6h38nPJxReXCWeOT7a/OcM0j8bXowYKLtAonf+e3fvK8uUro1d6cw3O6dWz7jW6+6570uxvaAsbWgM1PYyHc24Ap0mOqGw21aNWZX9KzxpInTFhYqo0gnPvoIoNH0myL1u+NH5MAhLugIfosQq/9gQJXFWKu+66K99n5DrQqzpIH+FXgRM/8Ld/87dly5ZN5dvf/l4dVd/cnO/0/9oE2HUVlbrge0x5553pSTJKTJ9/QR16QYYka9568630Wf/BH/xhZFklnc+QDPj1r34d2jpW0TXXXpfP58vZIgt6f/HYz8rY08eWKy+/MudsIi2bJoX15ZLF5RePPlIGDx9R/uB7vx+bAzO5VxMes+vm+uvKlElTyuq1q9O7O3PWzPL4L3+RIUrf/Oa3otOSRBKJ7UePlZ8/+rPIs2Theeeel3sQYP/s54+mb509+PrXH0rSwBn8v//jv2cEvCBN73WSak1NoeQ+/8JzGVKiasg32vXjvA1EeeON1zIk69LLpgbjSd57FguVxRZ/+Zd/lXv282wZP2Dgin+/4qqryrgJE8qXCxek9xMjwYAmsiohxN6ef8EF8W++96c//Un05Pd+TzsJdlV76HcqcpIdZ51zdu5N32MjcdK0Y+Pn7WmAjtOrY14rr16psE/pYf/Irt35bwClTEZjeVsDUABUqDK+PEvhdu4s3UJ16xRj88orL6dcPXTw0LJ91+6yfeuufIbslAOp/Omx5Zzz6sPJ1DFU+lq2bducbLnyn6wAQ1J3DmwOlQc4o5DAo6hPdmrc+AnpXyHwaC2MZIO/zzgqXaJ0XXH5leXc888r77w7rYw9fXw55dQ6ucKzidC9t0rTaaeNzeWJoP9/pu47SM/rOhP8bTQasRs5Z4IASII5i1GCKAaQIimKSaJsS6aCNWNP2V7Pn7u1W66ZrR1vzc56PPLYM15JtBVIiRJzzgRJMAcQgcg5o5HRCJ22fs/tFzNfFQpA9/e93/vee+45z0nPAWT0JzAAtb7/RMoLOFCcPdmENG5iDmltTe9FU64FlKkFZwD1vohccEIYQOvNyDtMIuXAKccC6JBO7hjZUV57/ZWkoQ0Q5bS4V0DCuirD6z7VW0aPNWeotWxYvy5DYCl5B5lwEXCTwTWpHT92LPvpuzkXSrMoBd8vgqhk6YKLLxogEdiag02BunZKFynHpNPrTITaLDql/PM/P5RDLZVsYBSFSQmIYovYEFylgxouHTIDDF2XJ64G11BQQynV1Dq85OrJp56MkVfORdYyhK67Ow3CjJH6Uc7fgX0HMtk8tdcdHfk9efE8IraULmfYQRWNEPlw7yHTmAQM96R0zTrdfMvNcWZFPhxYSpqx0/hn6C0l5eABB0qXyJSUOzDFKfasooJnzpsfeQU2rJ3IiyyGfhvXoiT9zs8YqTWr18ZZkULGspJZLl1dWUMR3FEd7XEQZQyUaT791FPpEQLaGArDCrHxAU2+V58UFjgvZ7eyM9WsqOd13a3btpTX33g1Doherfnzz060f9eOPaW/f1CAvYikaIqZSoy6deWsv/ve23kutJE//tMfpwQCqK8N4yZ4H4sRQuihjEWGwlA6ZTX+DwDRA9YSgAXkm6GpKLQ53r7LOjDUmTmif6i7O2eHDCsFEFVWzkqf2CcAYf++zsi9xuBak15JA6w558Pe2Vuvhg5bFiqZrEMHs34yVTW6WnUW0Ouavq+lX5dgLfFl9AFa/TfnnX/+ABVnnQeVde7vrdHmlhIZTHRK3bXSnsOyiJVtzn5wNpQA6K3KUMFBrVlrPUvKrOp72qLXGur/pqfIPeorq7T3teSFPvdef5OlYSNHpPRFJFnWSJYoowR6evI+fwNIwEstv6uf83NlBnTtuPFjB6ay6wFoCYgdNnR46qTpfeCUweXwGP54zkA2ISWAO3elPObM+fPTl6PXc9gIpVvjs6cb163L2dQ75PunTJ4Uyn6Gj+G/8vIrIiMffvRBefLx35cjx4+XP/+LvwwIpJecd8PsEFRwIJpzSnc89NBDyd5xZkwUZyNk3NkHOr0y3Q0q8+adlf4bUXD38PjvfpegzeWXX1luve32yA0A5fmeeuKpyEiqCubMKnPmYfkalCwMx1J2YdKkKQGRNRPzfgIx+nXSnzJhQurwRVNfefXlBFf+4i/+MlF2z9JExtlAYN6Z8qxsjPsV5HGPyQK2DMp92SuOMZpashr2sjRKY97SIyCTMjJOTxPIzP9LS9mxc2coZzMjr6UEqNMdotf+dv1mnlpmgk2cmIAYvUuuQ4V7tDKWAqnuK46P+WZza+Ox89SwxPk92+mehw6twY7c48BsIjLJOfFd9lAgwXlxDow8wFzJPtjnMFYeOjTQnzq67E/kf1U5+5yzQmjhvtgi2XU2lrzCDZrUVR7IggiwuCfOtf3hyAdAfvFF9BBQyGkE1pD4zD9rfmwYZ1LVANB61tkLMz+N3VTifOPXbsr6CSp89OH7pX30qPQhyUAnkNM6KFkOz8qBmT5tViomWge1xZbQBUrV/J5de/jXvw7BzZFDh8t5518U5/QkFsaWEplXFu/e9azBFfSi0ndVOOeed2758pevL2eeeUayBxg7nWkMctbi7SXvlDFjxpezz14YPaHsTYmp9VAOLsgY5r5xE4PJnH3ZoXXr1+ZZ9u7dnyj92Qv11RyLM2+ODefIS8WGkil6wn0JAO3U8/b5spRdK13iIJJpjiSZgYn2de4NbTbddtFFFw6whO2JXK9Z+0Xk2b+bvs8EjyZPSun1WWedk+9WRZJMXx9MuCPMgloqGkbe6PZhw7L2cJF9z0ykIW2Rv927d8S59zMBJjpfBiStDLu0cmw+ndmFdUKOI3t94EDOKplVhiar4ywLlstKAuvpM//gvbRjLFr0lZy7jEVpG5ysDKZLgV66GH68++67kmX77W8fSXYaKUWy2319OU+y9zCCwJkyNkySvkuGROZLZoc83fet+4Pz6JdHHnk4AfW//F/+KoFk1SWGLNPFGOzsO/lpyqS1WbSP6ijbd+7IHgl+0Z+1dLu9/PY3vwmeErBWmSR4nNmBR44ksERGr7n62uChBx/84wGChF1xXKyXsma4SJ8X+X///Q+SNJHYwJb3xutvJClT+1JHJGiiN7GxY48//liZNmV6aTm0d0U/xQqUA4OAg5pIWRoAjBfdDAdySC1UjO9g7EODTk827+3tjhdOwCtNrHKZk6G1RR3MkCrzWrVqdVm/aUuMP4dGzd38eWZ0TIkyBkhsloV1vT17dkV5UZgpgxhQMOiNsUVQMFKz7yx9qzzwrT8oM2YhTegNba6hWcptfKYBxrIQ8xao/z1YZs2ZmSiM5jx1qIynSIsDY+PNiuDdctLOO/+8HBBOC158EdXKtT8rUWn3qBeGguYweI+fqcGUQQDaKOAAiAz264qBaiJRhMGhIFwcJQeCEDMo+lJs3M9++tMAKlTSokgOJ+XuZzJGmtCUOoyfYI5FX+YBiBIxRBQLMCcTI7s1ul1a8bX0XpiVIapAUETvlJmIHC48D42igWO1Gc09v/zKy4mwAhHALMWIXUS6HB3hv/zLPyfTo2dBk6Hnkq2Q8QEKZKDsrwyIsioNi65lzZLi7+xM9EpDo7UQlebMAST7D+4vx48dPz1EkCPuvRwfDlzXka6y6IZFmUAPNNlzCimgAFA73WA7JCltaVYOMedY7TrgCzSL2kkJMxALF55dpkydlszekLZhifp89LHrjxuIAB5JZo0ikp205hQ5g+NzriUS40zoC2MgsQNS6ugzm7pvpAbOi+gPmXQGDx3YH2Cpz4fBlEVx5qylzJQ9nzf/rPRqMVTW9MtfXlTee+/98pvfPlFGjBhavnnX7Ynu6ZexX+QiDamG5h06FAcEOBEZBUw/fP/DsmqVIaOtZcH8c8ro0ePi5KAZ1nRtrxiS2mw7NHu8f//ecuBgZ5k5Z0Z58MEHy/wF89JfFkpktM2Z/F6DEu0jhudcWA/RQr8LWA/zoxLY1vyh5MgiJU/GfVZ2CDtQpbWvjZ0cUQ6DvfUsHM1KTjAiMu8c+Wz6ek6ejJMFADJWdJsz18zlIX/AV5MdCRX2PoQGdWinnzO+dBFnyt4m2DDAZkW27Q8w5OeAlJp09eUHDh3I/WfIbB9mnREBBbLIDIQAj8/QNYyeYZpkDIsXUEb/jGNQ/6dBzda29nedyudEF5UWuE/XCh19R0dAYmrHDx9J/xJmQvqeDKKCpXtDsXz4cHQcsMAJ8lmg3PUwR8qo6rdzbeWXMscAK11qr0XTZBIMKWQrBDwyw+rYsdJpaGVPT3SENfbdIqCipZOnTS2ffb4swSLlPVMnT46+06cjE3X1lVfne9atWRPnGPC01pqhEYsIUF35pSvLI7/9TZwz2WMlwwIn9s216K/33ns3hvzqq64pX/va16J/OE/Jgh1WfjMt15btaQCnSKjAyMcffFReeuml9EiIUAtayUTJ5m3dsq0wqAzvvAVnli3bNocdkY0SNeZAiY7q+5s6ZXr5m7/5D9E7CFnOOOPMOHVkxfp5TplJzsytX78lgTVZKMaeE+55lF7TmwIY9LOGWzo9er67O4CUbFxw/vmlpb8vEXiBL4Ej34FhT98C4JEy6r17k22z5wKDAfgDA/2cASW6dIbBjc6RvlnlfJxFv3duPv7gw6wf3S6wQbZlipTB0ztKpbft2FFuvuWWyL6SRVk0wR7fqVzazwyztd5PPjFArX/JJbHxbAfZow8uu/yynElO889/9tNyxZVXlTPmzA3wBAA5AvSovePoWC8ZAJkLOgUwcq5C3mPW2kzDsLtSgpRG/3Hj8l5z0+yNLJ11czY4QwI5IuMcrl8//KvYc1l1lQxsttJLOkhFgt99/vmKyvR6Tg2YvvqGvspKC60nasO6dWXi+AlZCxhIwEmfjfO/bev22PVzzj43mIgTJIOoZ48zAlh6XvfJriT4M2JkdeDGGIy9ovS3IKUhBxtTEbDwvIUFXmsfOTwYCjiExbxHieWunfvSkyOLjDFXEM/6k3fPOH36zMgxmVP+zHlW/g8zAXpIhgx2PNl9Ir8nD2R1yZtvpT/xzju/WQMuw4YnY9Z17EhZeM7Z0VeydXSRQJ2A6KDBdT/spTW057LDZM5ee8meGnSfXjSzjdAJl5aUO2vsJ1uXXnZlAq90DH0XgoTt28uIYTXYy0FBpMRZIAMyq1ddfXWlBe83N0628UhZu67KjXJa9vK1118tt9769TjK1o+zKuOk7FlAwDmRNeZsLfrqV2M7TnTJiGKvs+57A/7p3PPOv6C8teStOBxwkPe2t8NkNdjnueDjPbt3xcl2luhdDo0zRn+z2/7t2mxcLW+uDIsclS1bt0UuwjA4qiM2vLVtUCq0fJ+gTAhsDh1Mz7m2D8NLfb8zJVAr0Og7VSrR8fSvM9GUrMroC0qqLICnMoBdQLG/jmeAq6wpOXXP9IEARE+Pfu93gqOUDKd88tSpVJRUaulRZfOWreXmm29OAJGTzGHjSDobMukcfkOU6XFB063btpaz5p9tjs67/QwXAWWkXQwQAISa6eduzmvo0BFRigyezRR1FCFww4RQ+VMDbHp6+uIMOaicDQbVZxzSVQOpNalZkWxCY8NSHzja0LOJaUYDEG+9bXFZt3ZdoiK0gyZdCtf9NfSyUuTbtm4uF118WeoaRcH07WzYsKmsXbs66X1MWEBzKHQHlTg2+zv3lXUb1perrr4qwFokXKbBQeD0rFi5ItmPTZs2Z47E+AkT83MePA+dMQ/bS6L1muiPxwHhIIru2WC1/tZHqQJFKcJnk31GGURoJPv6wvaVOQBTplYQOGRI/mRuTV/NiBgiFn72MfUg2QsGV+aAoDCCriElSHnPmjknZXBm86jhFT2YNeuMMqhlcJmauumT5cTJY4linTjenUGj5kGKZnAeVn6xKkCHMlXDCZRqdAtd8yef1ua+qVOTSRAxwLyHDU/0RFZt187tZfPmjXEW1Y8T+oDbzOFZkRIM17LP0tWe23pS8PYXgHSgGdbLLq/1rp4fgOVceEbKze97u3vL+eddmEGWDHvWfMyYfJeD5N45qb5vw8b1MbwPPviD6gwN9DKYJ2AdyfCxrjr0DCHDoYOHw/TU0T4qDvvefTVi6sAqUbrtttuigIES9JS+F1jiODIM+m0Yfv1P9ke2RqmjvQZUOUYOvAySyIz6VTJCOaD85jiqQW1mwYiIOCscm9mz55Zrr70+38nJ3L51ewzStGkzMqU+JVZdR5MFRIvrvHIMKEx15M6Qck8OMD1AqXz44Udl2bLlpa+nv5xzjsFx2KoOhTVQeUrkPKxiw6NA7dHBQ/vL8ZNdKZ2ce+acyALw7llScjVYFuhk2blje+5DE7u1p5hE4RvHcfPGzWXf3s5y0cWX1gzC/v3J6ojGCsSEJQvhAzIUxqRzf1jjGCRO0DvvLA3xh2ZPDgMntkbVxkXJAp7q14EUQRsAAWhmaJJ13L499yxrK+Jn8LD+OMaVofOZZi6NuS/uRxZQ9E5WS8RLoMBz9fb0BRiPaBdpGjHAIjMykX4gR8kaR9GzNxSbAZ376sRzypqif/2116L4zz2nUvI6O8ANPQWwW6NXXnk1EWKym/6XQyLmPZGxzFbZsiWlX+rlld5g+CJbnhXATWbsxPE6YXrosGKyEkICJZiCMyJoatcFPQQJ7AGg4340wio54IwBMIAeQAkceo/s8bo1q3NGkJKQh3UbTPA+kGyDsgWOq2eyx+efe14MqjOacspp0yLTsiDWXplkLQFFELG7TJw8OY78oSN17hJnh3xUpr2dWR+giX589plnkklHQQuwAHD20BqRzzD2TJoU1k4A2RlXyqIki1799NPPUmrsTDov1ptN88zK+e648/boCs4JkCNSr59Q4M8+m0j/8UcfJ5igHKNOtd8bJ1hJrLPNWfG9F12CXVN/l8GwLTHsXiL5gJ55IT4bRqUtmyODGRx4rA6iHDF8WPQ83aLvBViTSaVXlfKKulo361QdY43Z03PWm/87G8CnMRLspzPteuwzMIUCmJ1avXLV6SxPGrSPdeVsKV91X9Z+3/462FqgAnCRyXTunH96BCCdOnV6yruVCNtfe5MSTzTQGNm6jqbsiZPF6bfuABWnFejiAAHtouMdI9vL3DlnpNyI7eAEkHv3Rycki9vXn0wLG+H6WeuBciNrvfzzz4NjlILaA/dNFjksdIgsQ1jnho2M40iO2SSshMNHjEzU3n76IzAiwMDJYN9kMcuglrJx/Yayc9v2lApzoLB7yap4Ho6Y4I3ggeCA5w3NdOf+MKkJoDoDAl2IfMjx7j2cuY5y5RWXxF7BRnT0N795d0YKyOLoqROsZaPcD/BK9vROH9h/qHz88SflxedfDGZpBiEju3C+OBgV/50qY8dU2nEOxMJzz8lst8zEGdWRDA/SAFF4+6UPgx51HT8TRKLXIeCTx7virNBX6JqdUc7aex+8G8psmAdWZDuUVflu+wdc796zM+sgeyNY6LzbA3JGBwH/9o2cLn3n7XyHgBO5Z+/Yd0HPWspZiWfocNes88l6ElzkUOm/k6XSYM/mdmLcmzA+sk8XWH/XkVmlXwRpyXgC29Omp8Jlyeuvp6RT/2GdP3UqGXoy8sknnyXwRVfnvM4947QTqv+5tW1w2bJxQ5wAz67UXlm9QDW5BKBgeGdcNk6gWzDDPqp6OfscJWpjTpdjO8um89IzKPkFZJxxZ5H9I4Nm+Pg9G9DMvfJvuhT+kdxAQSTo6H3sCdIduN29IYk60Lk/mRjBGu9pCImsL7mz39u2bY6Mk5WGhECQrFLXT8g+wtx0iCAXx1pGkc32mjZtSmZCCQxwhugnzqh+oZb1K9/oZ3DVJBJePTKUb4b+DKP8TwXU86oZM7XJYTbIgFAD91pT4vY/N9cCswSOcteYCuQBsqjufvmrX5ZNW7emOUmG5623l5Rbbl4cI2situ+WWtu9a2cWwyGsjC3T8p0EwiKo1VPiY5o8Z8Fh8XOR/Uce+U0OkEwFACf6wXvVREUh6s/QTEfJL1+pwf3sCCjBpOwDDoYNS/SB4qQ0gBybCpS3DR4a8MpQWJuNmzZEYVB6mm0dMBEyYNCaAVAOD++Z8+MZGHW1zXqeUoKgGXTatCh0hAoYTaTpCTMng9fv2mG26O6OUAWkDqtMMJpXfQcni0NkMOnIkaMC9LZu3VSOHD2ULEdH++h49pdfdmXKT5Yv/6Q20g0ZUXbu2l1Gj+oo7R0jwvy2I/MQ5sQhs/acQMbCYarNvh2J0CZN2N2TSA4iBYIsohVgYkL6GXPiOGEdU9/95esXxVihqlQeQqkoy2Lc9WchpNBTIpKkrOTDD97LPRj0pTzCQaUEtm7bnigtWVEScu3VBoGuKR988GHZuGF9oqUOOuPvQABR6K3VjFIwP/j+D08Pi3tzyRsDDuKscs2118WQZQ7UqpWJsFHQ7gsINIfk8+XLcuhRFzLMSBEQSBiuSO71DMjkcaCtA+XtWuZBaUTUIzVz5vQYSaliMvzVG74Wog/g198c4CefeCzlb2aJNA6t63308ceZ4wSE/8mP/yzg45e/+OcQFIjguF8lbmQbyJB1k1GaOHFc1tL7OfwMvVSv4IV9rRko7F3rwgDXubdOn3f+DYjMAMRe5U29AQ8Ulczr0OFt5VTPyTQ/oyeVLZGlc545byZs79u7JwMSF311Uc6qewBKKO0QGgxWHnC0bN2iP210ABIjQ+kLIGR2z0B5lQwQucvw1c59kQmpcs2HFKIm2WauDSNkLw0Qs2ciS0oYABcRccDBfTqXIlUyXOSFPlix8vPIJABYCSwMDN6X72Z0KzV0Z0hRgEfRONExZ37z5i2heJ02Y1rtfyiGJXemgVZWtkmvAyn0D4Xu3g4druWuMd4TJ8WRcC9zZs9MltOak3Ofb2iggWcy6/wzMn4ns0SPW2t6T3DEM46fXPuYOObWBPhKWeUAPTFgpQ/nImyFoxnzzgBAz8omAFn2ZdZsdmJEwJffA6SM7KFDRwI2fJfPyD50nzgRYhngQKkvkEOPMc4j2ttTypMm7qPHyqQJjJoeM1TWB5Lh4bRaHD8HMvwhd8CBfg+huMnTZpQ9e3YmmsuxtL9sB/1IXwAx1rWudR1Y6Tk8e3q/Tp4YYKMaGtmz30Ce5xjdMSqlKQAdHUBncggEb5Yt+zzyAsRceuklmV1DJvVjsAFhq+vpDSgxv4p+PHjocMCQe7SmwPqeXQJXhqxWB7qvv86aas4aoMguCSwB+QKCPqdnVYaI3WR7yDMnwnpNnzolIKBpom9od0VdyaPrN/0pzl6j99wXACH7YXqjsy5L6nmcWxknzzV+4uSU8xw/YkZcvZ6XMwgb2B9yJcDUFdvB4RubPSIj7ENT3sZmnjylSX5WniGMcDt2Bl+wja5HhmGF6rAdKRMmVHpf77WvHODG0QuT4rhx2d+Wlv44XwA9e1DZINHWd50Gp00Zqj13D8MN6dy6JWsdYo9+M8lkfWuJJ71ldhiiEQ8maOD5yRXZ7hsgDvEzgBoQdx5lujhVep44OzJbRw+pDGCH6zDOfXv2R4fCTwLFmtEFBqoDb7bT3vT8BvOsXh2Mc/JE1XOcLHhs+nT9i2PK4NZB0cHnn39umTl7ViL+HK3aY1XLgO13Svx37Czr1m8oTz7xeGYekoep05RGjop+ErwRlCWfdE1bq/stceD7+3tzzWnTZ1Ra5t070g959LAh9FUXCIAdPXIsQWTnDTFA6e9Lo72SKI3jsinpETHUfdP68uijj0SGDNTm/NClAi4rV62KTRSwFbn3fhkI2Uq6T3CiyuKgEI2ckmlctzY6VIbXviDzwRpJxwvUy3bQT2QgrJ8DpAwyiTAkR0fWzrMvWvTV9LbBhNYwdO/KPidOjPyo7mDfBGk9PxwMWx49fCjzt6ZMnpq9qsygNQPDpMlENKRb9LP79AyC4+QGRqsU45X4xVpYO2cSCUllKT0S5wZ+5SCGUCMMnWPDJmz/nT+O6623L65skcuWlS9/ZVGeAc6nV2TXYD6YP6Wiq1dHlwrC6XFGx68NIOV5nO3W1lQ5YUt0D96vyqittTWVCZygEP60Dcm9CmJ6tmT+BTHaO8rxo0eDBwRz2Vb6AU5m9/Ry0mWyv/SgMnHnx0tGlzMKa9Jb9BRMaU9bdm35MGQEelYsKhCUYaBtdTAeQAEgpiYdMiomlh6NoDu0dV5D78D01arkHFSZj9Zw7G9LbbP6bREtNziobUi5//5vJUqtf0fEjMGgsKS6zYlJzeNuzB1vJgpz6+LbAkY0dis1ACpFjNRM33HHN/KenlM9ZeUXy8vf/+TvA3Dvvff+HATXBhQYOcwaItjniAJWIgAAIABJREFUnnthuf7L15TX33w9A/BImJ4g9ZHAnEXFGKZE6OtfvyOMN4ANZdAwRwCn7relpS8CrVRBJFgUYcXylRFeDp5nEM1XYnTjTTclMg/wYIB76qkns9kEDIMQIQKa1ZgD5EoB/vRf/5s8N2G0J4wtEAzIAnQcIuUGah6t/kUXXJwaXYoVIH/1lVcTibdWWFaOHj1cOkaOKm8ueT2ZGet/+eWXpc5Wyce7774XB2Lc+AkDbB0TI8S5t23bAtQcbulkgkfhYxDyrB9/9GG88quuvibroOxx6rQpAbm/+c1vyrbtW8v3//iH5YKLLkjJh2bvJW8sKQ8/8suAvFsW35rSEI2jMi9qct9c8lq5+aZbMneIkZPN0Y8kIv3qKy/nIOBex/yicffNN15P1HnBgnMCKIFUQA+jjL179NHflAsuuChNwPZTBPelF1+IIgJE9Flx1pVQ4ZFHUIHZS5mlZ3z+xecTVXcYv/WtB8Lmh9kFTbrskigcthb36aEAY/sZTvdFX00ESBnawnPOCTCXrbRWhm9xnsm90rUP3nsvzpdo0+133BkDTXkpkwMKpPcp2AsvujilG+554/pNA9PEx4cZyktQQNmH+/nWt78V4gupdmeGY9KmDLNtcP54ZhkzPUg7duxKE+LSpe8GUOmnsF5pkG0dEsNOKSfrcrCznHfBwrLgrHlRXOs3rItBB6zM9tFHpFRi3RrKfkoMCGWrXAGIqrNjNON3ZOCdyCKlSOFz/MiRWm4yyFnJPIWxY7Nuoq6NnHk/wEbR0U8NmG0Y1ig/Z0FWy7UEa4AweoyBcE/AT2bl9GO/qtSZoQkebHBpbQomn0giKPT0C2FuO3Ys2Uu6kqFlRIAtz4tmD4MSY+gcM6zWLVT6GlkH2G9Sj9xbiRToG+UXHAuAUH+WwZaeybq5b4ASIJIRYAiVeAKGdUBwVxqom95KOj2lO6M6oqPJL/CXwapYB81xaW2t0XzGoqMjejyDA3trE3fTG+F9Ai11xk6dkWR9aonhsQBW61+DIN1l8sQJAWpshWynIBVAqrSPkwL8u1c9SNaiKcOyVoMHtcZZqo5YX+kFInuxwNWZJs5Yh5LpUwJh9R5cwzoxqkCtZnnPrjGXbfGHk5VgkQnd5hqdOB6wo1eBseRMAXbpPR3cFof/6LGuBK+AbuvvvgTwOOmqCYBjDHACbK5NHn0XWeVEy3wj1KkAsycBNwCqidILUFhPDh57TD4ih8eOxdkTkHC+XLMBR+yxQETtdTkRB4UThZIeiOR06yaT6bLnSrTqxPExp1nCkl0bNjTr5frkHyBy34OHtEX+cvZPnIxccXjYMWvLpiIgEYywF86mgEkIGsw96q4N+QcPH8rPnAfnQMTZjXFiZPAEOpVBKnuxr6GD7ulJ4AZgc1bJkrNtvYB953jc2HE5a2y+fUJW4nPkdUjOuOqPylZIzqpTezJr6GcV5FemMf8mJymz7WivbIzKo3v7BjBObUpnh8jfhInjcl40M53WGemd6i5tQ4fF4eYAsC30uIAoJ1Tg1N7KHslgY7ieOGFSyjndDB3ruhrSNdwDjaoUZIyxwFovv1eqxTlSabFrx7bIMj1PzgFhrKn2/NJLL0twgWNU+5oHJbBVe+96E/Bas3pNsBD650MHD5QTx/VdD4stHz9uwkB/4rA41UBr1niIWTxzkvGii9g4QVh2jMxYe87HBx9+EPwHw+kbomfJIx3f39dbVmhEH9wazLZmzarMnDPLTo/O448/lbLc73zngehN8qzk/rePPlpuv/3WECs0VSGCAStWLo8MKnlUTkkGyZJqmpdffjEjNu6665s167IfrhmSYCv8dOvixcmOwFjOtOoWGJCdmzJ1clouwsA4fFgdEru/9t7I4NMT9s/zk5f0W5+1IHabDcEEqxdvwjitBQY+t5YDBxBAycA5O/pmVaCMTHAUWQu5TbDG8OeUBiIcGR9nBCZxhuEBTg6mW9lJQRrynF7m3t6ybfPmsuzzz1ICr9LoE5VLe/dmj9zjvLPmRxeGfn7u3JAmuIcESWUnT5zKdevZ6Izcc2jZSyV/o8eOzRlOAqS3J3rR+gvCOid628LSObI956GWdx+IwyIQbC3YdGxpiDWefurJZH7oQnikZmSrncJczMGqtrivTJsxI/axEpZUnaufSkAdJoJb9bm1HNq7st9CJ4V36GBAoTSdNwDvnB7NyDIX+/cfjIIEwiyQG/RHpIeStAAOk6gKNi8HybAvJTYi/jOmz0pDYrtyiSmTA+Q5T8rDgBnRcKD7tlu/nk0m/E888fsAeo3oshaMjcigw3L48NGwmUj3ui/N0noBHv3to4n4iGJQLE00SyYDVzcaxvvu/VaZNGVCeezxx8oHH74XIZMVQJ1MGfJENYaZW3P/t74dA682laI3V4VThn1NA/qwYUPC+PHLXz2Uxf7ed78f1hRgwWHRYKqky+Y5YNXwHindp/rKb37zcBTpd77zh3EIkB8QJql8qV+RDcxBypsoS8rDfB5rfvc995ZFX1kUxS7i89Of/lM5fPBwufbaCu4vv+KSDGd77PdPlN279qY+d/Gtt0TxtvQPKv/wD39fVny+MuVVF150frnwwvPK/gMHy5tvLIlDo5cJMGdMRCeB1g0bN5YXnn8u+4WC+84774rSUuYhw4N9Q+biz//8L+M4NgYZqOE8cXgMDRNRl7USGaCw/Y6xVkZnsrZnFaGXmdqyZVPeL7JPAZ133gVR9taE8qJElMvlUHafLMqfpPNFT0zSpZzIM6CcuTmyeGcvDP/7tu3bA5YztG9gPhS5J8tXXH5FHHNA2qEVqREdONFdyyMr9/y8ZOcqFeaUHPLrrr8uYEiqlkFTdkRJNI271mf8xHGRW4YWUHBwgQx76R4xs3QdPZrsW0MEIoLhQIdCdPyEZKewYMkafOvbD2RAmPc/+8yziTADzdbIUFGRYGVEsmIUjXlNIv/KLSgHMuEeahSWs3A4zo2Iyu49+6KkARPsTsePA4htpX3kqOiCI0e7wthz0203lauuurI27q75Ij1rAO2smTPLJZdemoji5ImGclZGJ0oRmKuNmt0xzC0treXg/kNl8pSpAZocLkw4UteUL0efvtKTwjigENU0SnGmFjiKE9jaledqnBSGqsmgeE7XafpR3G+U9EC/UANYGDQRooZCmFER4aTX9NYBwUCXz1YmQE3RE7KOZOjoURnZqtxPnDoehUx51+8xuX1fopM+x2C6P5ExoBBQ1KcTGt8dOwL8R6Es3teZKGKjf8kpuSFfZA1w0ItTG7uHDMyb0vB6Mnpd6r/zQGeVZRnqvei2D9eM19AKAF3P/wMOMhRzVAy+7/AMDE/NHh2I82YQqe9zjt0XRyezyEaLBqIZPlLOmFMZcDih2DD37N2d8zB6zFghzApAWzEDtteSpvHKV7FbDarZ60F1LzMzqqcngNf9kT9Gt12fVkCxTF91nOwLHRJa4OPHE3AgH97jd01Nu/dw8kO3euRwmTx1Up0F0jakbNu8JYC+qSN3NhJ17zcst86/ae1vCdAUKe4f1FKOHDuSSH+tqa9kLE1fJudY5qcpTxY5BnI5lSHa6OkJaImzPZJjMjJrKDDibPo+3+0cKvni3IgcC66wPT6vXA9A0E/Y19Mdh8C+O+tjxo0rG9evz70DvZ7Lc9dsTnvu2XeTAUFKvSqyDunhRX3e1XW67MR90CVxTFHl9lRmQ86z68tUOQs1U3K07Nm3N3bfObL3ZInMAYJeMmbOjEwmO5cIdZjX9BR2n55nY6YbWWv64MiQwE9l2qoZLfstKKDywn2RN89CfqyRM0L3eM6aqTE0FYW0EraDuR9yTw96v1d6Ewea062DZ5o+a0bZtmVzJQJK8GSA1En/6dBhGcRZZz+ZCVT7l13H+efY00v0qYHO1c4K+O7KrBZ9VexgBfETotNl7ZQU622pmGx/gqvWc/vWLenpYG8A0xkz9ExNK0OHtKXXzXswtjlb5GHXrkp2pHoC3jF41jqv37A2GXglbM6RQJoAOLnfbijxhg3Zc4BaqVp11vamPUBJIyBNtyPykBWQ5X7l1TpIXtUH4NvT252yd1kXwSIBjm3btuT891qvQwfLl668Kqyq27btjM1AzlEJLwblvMGV1113TQKuAguylHrLBZXZPH3CF190ccC9IM6HH3xYnnvumayXzFHsXWtbyKxeeOGFOEF33HFn+nVhELqYA/j+++8G23CA0O3Dt5xJGPCVl1/O99CttfRPqfGrIdAyw/Huu+9Ndsf9cILI9OyZMxIQQz8vm0TnWH/3f8kll6WnRyDVtTasXxuZkTWpZXiDQhBmPAksxIFQMiz7IUigKT/U7keP5Xtl21QahJxr5MiU5pKhxsHnbMmakeXrrr0uP9evmJK6k6fK6lWr4jxrRaBYw5SY7Mxn0acGEJ9/4YVxqJx9gSkBXxmYO+/8RvTJc88+W2ZMmx4dDuNl7t6+zlyLDDgLb7/9dunoGBG8+/Zbb2UP9MYJVih/I4e1rPZwSuYMuyc3ztj6tWuD/yVkqt4ZkjmVyMac0+3bd5awrmmIA+bcuFIkHrp0GCYuxtbwzwjQex9EOHipIlkNfaOsAqOJlWzrtm1h3Bo9akzKrTQxA4EO1JhRY8uJU6fKpClTU+L0+bLPUl6GRhRwBNpE1wFhCkj50YEDnYkAeVCNSjZbxL+z82AOKkXmd+qW555xZhYeuOegOVBqW0X5GAIpOMIh/akO0jA8mQhpbVE0EWUHKhHU3tpjJG0tGpKp9Ee7YmhSf9/bG6BKaQNzBi6+++7beT/hFvFVzsL4AaiJoI8Zk6Zec4scJPXIW7duTppQH4xI/tJ338l3E1LCRum7Ryl7B4BUSDFSythVZHxEXR2SJW+/WTr3dkYpfvHFyvLVry6Ksfzs089jFKwJY0bYF99yW74bXXUa5Y+bFTA0YF2myeFjKJUGcgwILOdCNBL4teayZZSvMhoH02FIGcHRo3HCAByKWm2/yAoWOXIjsiWCYk6GJkU1me6PQaMIOJJLlryR0q8HvvMHMT4yQWbYMNrkg+PrnsgsQy+dvnf37vKVRV8NQx0A4Nk5R1G8Pd0hdZCF4/yK/Bmypp6TI73wHE2xZwZUPv30k4luoF10ILGdUHpPPflkjNmPfvzD3K81AGiffPKJHMZvf/sPyplnzk10GDhXqifbpsnQmWIw1cFS0HPnn5lIF0epRmWk81dGgdRBo18r401yPnkyQIfDYr04LCisrdmmTRsi42roKW7nUHnMY489FofRWXUGqxzVvjbrRc444pjmRGI4gKLvwD/ngGzLslAeAhHkQa01RrydOziBJ1O+Juvi72PHjidL9aN/9cPQCzdN/L979LeJRjp/QDdH60tXXFlmzpqR9LY+kBrxrdHVMD+aZt51/PTQUvIOLJJ3jpc1BCbIe53RMaUSd2zYmL3xPtdRk+55mnIsBoJx99lm1gYdZz3dLwUP7Fgjitj9yMp0jG6vZZv79sVQNI6OrFcG8g3MSqK/7CPHxqvpewyrG3DVV0kO6uDL3pwN3yH7U7+7Diok63oCAQXni6VixACXkSmjOFmzGq4xEG32vQFiyjRazbyoTo5Xw2bVECBQ/HpZ5syeHXDAIDbsV+7B2WZ8KpX7kLJ+7bpEXoEFr2a2AUAJOGE9JNuua+8YMroPYPN5Rqzn1KkyZiDz1QBs4wFCz9/fX/pbWrIWAkPWgGPo+epeDy5dA2QPznsySYPqcEprQW8nKt2LladOtfccwGRTtlKdwr4YwYaljjzUmTG+u1YkANctrZU22H0BoWxGU47EUHOAUkomg9U6OEBN7XuN4A4vrcl+9JTjnJlTtdcSYA7ByUB2ggwCFmTD2bYOtZm36mbgCmgyGoA8ez6BANk6zqP9pXfSCzCoMiByCDlrtdStJ1nZ1kEtydZay7DsTZkS54hT3WS+rJHfu761s94CQw2rXDJV+hNHdUQ2vQcAqvq1BjzT19YxWrtJ/s9xaGQz56WUyqI2kFWy1vSdew9l78AZr07ksNpT2dub/cgcsNJfGeBkXYYNTb8fG1PLdAw9rf2GzjXnymeTsentS8kMeVGuzpH0vU3vpvd43sbxbcq3rCcwmFKunUroW/KZhn3QPTkfzq67A0aBZUEML/tlfThgosscJ88Px7BvqjOsP3klG8eOHs+wXfIDM6BwhnUE+Ky54K/oOXm0v/bEvbFN7g9GgM869+3JPDQBXj+bOm1y9J3ycNcRBAYcZVYAxuXLVwQvHD16PIGst5e8VaZMm5LPjB/v3ocMZJP7yvRphmqOToCJTbXubJQAZOaitbVFtwn6+b1qHrjG933pqquyJgLHKiYy8Hf71ugqOGfhOQvLbCRTnXtS4dPZqdn/jmQ/9nV2JugFXwiGCuSoSkFDffxEV86E77QOgjecEBUyVU/VAbD2BWU7+QLindkMOu3rTzDD3vm58j97ouqDrq/90idy/fr/ySG50p/nfQL1GGHdj35GdkMW5dlnn8lMGDYaUYEMZebqYW/9/e8C+hsyFHJNjz7+2GMJVJk1KKhlbdgc5egcC33snMQEnCdODKHI//fT/xZH7nt//P3Iu+ezzhjyZHf0DFovDoLM0JtvvFFefOnFlNpbdwElyYPX3ngtTtcf/eF3Y/e1SjgXgvOvvfxKnKnFt96WYJkeTvhG5Qxc7zNXX3ddZvnQO4L0Arxw1l133VVJfI6fSCD5lZdejCOmDF/21XPTD/5+5JFHgtP+6q/+MuefLHH8OWlKN+nI6667rpw82ZMsp6oblQyeVVbJWocsIfa0sjw6L2+88UbkPWQEDrDyGcrOAQld5J7dZfeeXbVBfnIdhqcR08EUJVAOxgCzJ5wGBqBypJ9IaYyHxrghago8xvC1ifC0lemzZp8GXBaEApb2Xvb5sqS6CBJjW6OL7XESbNx77y3NRFVlMNK9GJQAAd/hEF166RXlqzcsSlRIqlOEAjOVZ7J5jGgzBdnk20GDUTFeWdk9BrWkFv6dt99KlOSSSy9LxsJB4Pj85Cf/JSlCc1dkKtJUOWxYol5L3307UU6HnxOlJvLpp59KHSqnj5cK2Dh86KU5jACv4VUUhdQoIM1RVIolcm3AkywCYP/Iw7/K+prwqrlT9ER6nQMlsqN0ClNF04Cn1OqZp5+KE3nuuRekPAnzk3I8HPCU5F//7/+uzJ13RpxLgvn2W28nlapJV62992juUrP7L//yUPbjy9d/JZFHyqTW+NaD9e57S6PsOBkcEM6UrMTvHn001+aQUQYUn4NHof/TP/23yNz3vvtgFKGoASdKvaUDpBmVE8dppETXbVyfBjlA/IILL0pjX+hUBxoKzUY60NlZ7r7nvvQ1SCsDvq++9mocJw6WHhtN4GPH1CnlL738UpxWCuGyy66o2aTdu8MvT9Go4wUKGAnP+fOf/zxy8v/8p/+Y1KxDbQ3eeeetKAhDDwF9pZUMG2Ps9+RbBsZeiqwwfJMHGmc1bnpO54NxW/LWkjg6DrKIpJcSNHsttU7GzBvhmIgM60VzqIHx+QvOjmJgwGQW9AmQZY6lNdEH5TzUBuGpyaiJsFK6nFoAgdMfxNxS51YkwnykghLsa1hbtm3bUXbv3FOOHTsRZwPluXX5g+/+Yfp9nHPPjiEIlbrXls2b4mCeecbcculll6a21r0DcjKi4esfNKiSU+zdG8A5dUr9PWAJADIKTRkLoFFr7yv7oX4J90CGKXVgrbI/qqWvg1uBr1ruUyP/ftbIsM/VEqbKJml/Q/wxttYoIzxxTX163ifVjwEQmNXsWWl7gVY01tXJCKvgkKEBhNZcYyr5dpYqaUtvPu/VUOxyxpT51pkNFdDRGxzSoUMGx2AAfMpqbJM1qUC89kw6WwxF+lsO7I+xZ4D9LeVPYdPfnpHsO88NGBUhBlqti+hsepx27YqBDnvh4MFZUxkWjkP7qFEDMlL7KYBzYMgzkHXvJ3eckt1KbIYOzXO4F3pYpBqYR2Xf9H5wtDw7Y177jA6Uvu6qN3y3exya4ad6erryHt+r9Mrze9aAwAGmIueA3DVNxb7f/QEwpx3eLVtzfidPqQNt68yuoVkbAzh91vMATIJhIZHYuq3Mmj4jwSMABThycDDI6VFT6iyqyLC7Bw3P7l2k0rU16rq+dU0vUUrCTgQA0K/V0a4U6HSPzFtmUU1Sztkdexi2yLlKVusQZuvm/WHZ298ZUD1+XCVkEfAQVPFvYFV/alPG5LtQfpupJRjhbDQsT87V9p3b44hlMG1ff+QYSAKgOAAIa4RDBHlc0303jeJY6fR4AW0Lzz8vJZaAPrttPdlNv3MProe6n+63jwAKW+Le6QU6SxRXEAMoFbxUJXHgwOEEfDhxlaK+NSyDhrHqBUISQieokrBPejnC4LS5UgGTLc9GhgUs6AQMaM4zgO161jmkHlu3Bg+gBBd03WaQ4soVKePVOO48NiWrsqDOpv5Iz8cBsdfGDwDXnNboo26l750Zrq4v9bPP4CAOtqDgmSGW4ciw79ZAJh7B0jNPPxMcoGxQIGXwoJYye/bMPJ+xEnQn2Wz0K4p75f30R3221eXTTz4r69auT1+ke1e2ecWVl5edO7enN1TATgUCHaS/Q4WFe6YfOS3WBjui6Dt5xghW595MSV+MiglVFTOmT0tW54orLg9m+fSTj1KiD3Bfduml6Z82s+tXv/xFWb58Zfmrf/uX0RWqiKbPmFk+/vjDlKrby8W3Lh4YiD448vN//81/SLm82X/6CmWaOCbKyJ944vHI2Q033Jiz6nyQTzaejJsviBTJ7+gX1zETDC4U4G5mLAkOCqaX0pdhpPCHYH0l5RiWwclkj1zQmQJdYQIbUls/BJCd9Ycf/lXO97XXXJv7spbOKQp5+hAhBb2NKdW55zCZfyeAL7Bi7QSX169bWx599OHY/G98Q5VQZTjFJmhkhz7JG772tchtdeb6wwCsRcUsHPgoPZHHuwYG8PaFFY69cX3O1Ssvv1TeefvtcvGFF5err7mmzmpiIwcPTmDZenHwZLFlnDl/zpOzL0jHrjinPttzsrv8/nePZk8byn9VUt5DlkKX/smn5V/96x/nHNXe85MpkYSLrLHqIdlKuodNov//5m/+r+iUO79xV7n++utzf3rV2N7Ply8v//2//2P5xp13lZbNa97uByTQ53oAID1RyFKSBvXvWgsu0lvnSIiAeUhK0+I2Mx0YW46ML6NMCRoFqn+kYYLSpNd14mTSmXUgZu05cXj1HCgtA/7UExICnj8vUqYnGad582LEPCwwTVgZHbX011xzfRk9piPzP86cPzcDrkS9AWNgJE3VY8eVZZ9/Wt5aIns0rvzoRz8eqC9tyX1yNGyWnhkAWIYGQ8gvfvGLbArhyaR2c0S2bkn/kQFRM2bPTIQevS9l9NBDP4/jwum77etfT5kLcA1QYXdDa3r33feldEs0gnKg5DCaWNNmyBbaYYfDofmrv/q3icAC+5wyAJ5yIui8XdenfF965YX0BZ238IJy4YWXlDPmziljx40qK1esLI8/9nj2+Dvf/oOwA506dTyG5ZOPP4sXrtZWU5gIsoiK6cDSimgo7/7mvWGaEeFoImOi7598+lF6aThJX/nKDRmgKgvwu989GkXJYeDsZY5Je53c+5tHfh3GkjtuvzPlf5navmNnFCp6ZWCXIpAWtj4GVc6YPjMGmiESNSJLFIi5O+7x6KGjUU7AFnAlIuN973/wfhTfl6+/fmAwqbKJAzn4vgd4RYGdGSypBa/1/w5ajR73p4lRVJSz+8Mf/SDGl8Ikj00fggNeG7ZrViE11Nu3JzImmgfkUnyiD6vXrk3DtyFeQAQAob5Z5IfRTXaxpyeOCbpcTaWyZXV+wbgEInp6T2XaufMgo6TEUdmDFDYwDaTYH99NXpU3cn6UsABLL77wUthnKHXGoeHs5+ygDq4ZgRM5u9ZU6YKyqi++WFNWrFgVZ2foMKWhXSlllKpneKwf+aCAmvkea9Z8UZkSB4azAhLnX3BeAI2STXJLBpRDKasbNHhQaCHpHXXoAId1oITtP6Mgema9KxOf/itrNzklKvY/s61OnAx9rWvTY/5gvLLGzikwAbwAkowgA+DeOdvWBFhxLQGNKvOjY9ABKAZKSQKngEFR466kwhkCpPQ+klGUzkAqYyitf8011wSwkhcyRDZFol0LcNFfZ138HmAWBErp3rBhKWfxvQyJUp2mZ4g80gVkCxj0f8COoQYGlQ6LjOm7u+jiC+Nwe0/mmOkV8DzHuqJDlNkYSqu0xlm3B9YlIFYZhB7BUgKmgGpZc0BMlJUMkcHNm7bkGTi0J48fL0vfXhInkpGjBxg5vQD0mZJgZx0g1rPGAAuY6ENIxr2/P866pm/Uy+rwBQcAP4ZZYEYpkgoBRpUutX/KHp1rMkhfklOU7qoO1LhXEFCbhGUP1IhzZgFg8sjZggr9vunjSoZ+PxndkKwYgMZpU6ap1n/+2WclC/j58s8TuAkFc8eosmH9ppxvxtj9vf7a63GClViTOzYMQ6kstnXjWNE/SmTssbIudldPk2yAksEmGx16340bA048a2X+PBSDP3vWzNy7WSyV+vlUWP8E3OhSesL1rY89ZHca0g3Mpa6zN3X5sqFtCR4l2LZvXwKHmVu0dWvZu2t39Lhnw/Dn9+4dINQvyYG+9MorohOsp+8ELq2dzKp7pxP6+1vKkjeXxP7QgcpeBcuU6nAUgCC6ht11fbrLOInnn38hmQh2RvCG3Hz68SeJ+Dtv+jM9o3UC0K2FAKx1lo2WNXFPIuXOJOBO3jH/cVDhEw5RyEj27gktdAYHD2pJeScsJGAKLymblvHze3qG3WU3ZInoHJlyOIAMCqCYWXbkcFd5/vnnYy/0yXJwvLfJbrFHziDqbYGUL75YnRklbNepEyfL9JnTy/x5c0NwIxruHCIkwEJqX+2Z87o5nsFcAAAgAElEQVR61epKfLG3swj2rli+qmzftivla3S8gOiNN30190uWVBhw/siQ0ruLLrok+sS6wElwmfItgTfnyRm35pyiQ0e6Uj2g/FL5nP3Sk8uZUHJeSyTb4yBffdXV6b9ZtuzTBOc4LBmgOmx4bJ/qIe0VWP4WnDU/zoSAgyb8v//JfwkWEwB0foBpZ0jbxDPPPp31wDiXqpEhQyL/gpywo/aDcxfCojKDxwq89cQTTyYb8aWrvpRSOfoZRnriyccS2H/ggQdiU2pma3QwLkDNXtA/ZN76CxwIOHNy77nnvmR2BLXh0E0bNqaczj63DR6SzLgAKFY4OtZcPNhE5YMgOLkQ8IctYErB1y1bNqR36sDB6gTTkT6Tkuzx45OA8N2C7jK7yI6wkqW/fviIOCcCPFOmmWU0LdiI7OvLTYlsKaVtUK2AoD9Wr1mdahLvJbuC9C+//HL56OOPyjXXXZfMj2sniNfXW1579dXocz3uCGboLJ9tqKs5heRZNlqSxIygOsKm0vbTzfAweWG3JDmGDR9xevYmdl3PZk/gPnZFkIr9ty+ylhxkfeQtW9e9088p4fkSZuUvFI6yFopDaUDTvKe0gDC4gYapxYM1UUEpKoq0/q6mwZcv+zyLMW36zCgh/372xRfTD3LRhRdH+JsSBFkBCpFAaCTKfI9DB/IQABLBALo++fijpM94kxZ0z+69UYwTJkxCEBNvkFGj2DJXgULt7YvhUb8PEDmomrrOXXheotcUqHvXa+K7CA3lSiCUgmnSI4gMAeeMsVciJ8sQwbz99tSxEnDAVdkSJ40wEVaUt+pBHS5pUgpADwjlB3A4hJRL0uF9fbl/YMY9UQqyAowqA64hXhRfHah7eeA73ylzzzgjitKzn3X2/PLxJx9llk/IFYYOTplQehd21yGZC+adlXU43oU2cH451d0bYCGVaegkVhB7D4xzcAGtBfPmR2HK1DkInFUvikMUS3oYCJDhuf66L+fAkQ9C27DFAfuAk0i25yZrDnszYI6sKbto0prNZON33luaabcipIAI4wkcOSyyY07l2FHj0iOGvhIpgt8BGQAfpcmptCdKDWXAgH/AncJqaL1FyjgTGnHtL6WiLALgw0BHYcybP7fW/O/dFxllNENd++wzUS7WwaFj4Di7nklGMaw86ZtoKW+9szR1rEl5T5hQm5YHyrGa7Ebp6wt1LQPC6Cvl5KhT/OqYZU/sbSafHzkcR1AKev++/VVBjhuffgkA0v3qbRARsaYibwApZSZqYp/Im2yS+mlRPffJ8eBICIZolj1x4lScwFCQfvRx5mRhn2eIGgfvWFedEA5Mpdk8UeSdARUjzbfpVnKkqbpkrc8779xy7XXXxpk+duxw6Tpey0woKplZOsE9KpESreS8UX7uj3PtzGzesLksX7kshpihoXsETci6faesnSs6gfIEQAU/GEHAvmGoce4pTjJGYTPcynk5HeTSGeVQpGemY3TkEAD0He6R0yQzaM+SCdizL6xro8eODjhOk+acM+JgkhnKX8YnWakMJe0vU6ZOr2VWA6VnAAdWoY4MdKx9EV7Wk3ElX7KKwDl90pT6coCl71MGMEpmYk8yldOmT61BhbD9DAs5A3l1poFQz8ihNBgR8AN0BBwEPuyj55Bt4tjIVCq55OTJBmANQyYhiAAYGvhGVj/5+MM8u/LiBWefFQa99evWlZ5eJWUCZLWEyPm1r6KsGLM4AEqI9W/Jetor0TznQaYt4w6G1ayZ4BGwaU1kHRj9SmM6JsaTzlRubI/QP1snToHov/Mn++RMAeN6M8izWnr75J7YA5mLUSPbI1d+LiLtswCpTGf/oEFpWsb8tLdzX4JKMu6YmtwrOXF+VyxfEbthzegxehmDkkCI+7WuMh8CIDULjslNGe2x2DoN+MAdHQQAp+yq9CdrR7Y8C3lS6iUYAOwCSsqlZUncuywQOy8z0pT7WS96WSBEya0+OXZAZN46NX1qjfPljNjzHVu31ZKbQYOiu/0NPPq9a3t2ZV6cfvqYc6PMUTaC82C96WAMX84EkOiZOOKCFZWQZGRkblBLf64hgLV48a2lu1spqPlNa/N5thyW8R0njnXlumPGjore4JTIAApQwQYcsqYs1Trmc1u2JHrOCXU2VK6wfxwPL2tHt9DbZy88J/8X2bdv1r6ZwSfze9HFFyeIAChzvOmdJvhjkKlgrB6CMBV2HoitATgFI2AC2aA6eHpenDFn9KMPPwzbFdtDLqwzB1pfDYeip+dUAhts9fDhQ7MfnGp798H7H4T04dNPloVZE4Ps+PGT6oDlzv3Ru1d86eLoErqSnuU0uG+ZAXvlLPk3GSAbgpkyZq4vmEVfHzlijEGlHj5xoitBsq/ddGPK6JQb0UcC2pzM9Ep1dKTSIpkBZYKtran4mDl7dmRG6b7noFutj0GxMnscC7pH4MtZZB9hJo4b2YMNnPubb7mpPPfcs1lD78XmCtRjsr3s0iuib/0/uqC7O3acfsw8njAMnypHjx1J2SQdYu1VDIUFbtz48tBDP4ttvWXx4ugUuk4wyaBxzuif/OjHyeAJ0qz54ovys5/+UypcBIFr2duEYNm//dv/lCGm9913X5zghQtl5kaUZ595Ov1FnMwf/PBPBuZf1VlY//W//kMcjzu/8c3YaucE5mWn6fP/89//dUZN/Omf/lkZOXJ4sj4ZnLu/M07lTbfclnOWzOvefeXv/u5vczYE+q+75trS2tJaXnzphZydxYtvizz6Pbsj2L5rz57MTaLn0k9swGrb4ASf2QpOm7YCmSz3//IrLwW7ClzoxydfZJVD/P/+p/8YXXPrYg7V9Mqo2Yu4YVCwjVlmkiAqc2op+uDocfpBNlAA+Lvf+16qoRA9ZFzNhAmlZe+2T/opIqkohtnh5Vk79GpumzpWB4oQAksMT023/48Jy6LWytlaBwOqWIEMWirlvXffz3RVbAnA11PPPFcefvSpcvYC5TgH0oSv0crhoLx5fKkDNiBp6JB4+B7Gz0X0lJRZYIAfwBZJ8TulR/5/5PChlLaF+u6dtwIwCabPYp+SLcDXztgtWDCvPPlk9XZtlGfi6Ngk13zzzTfThHbfvfeWFStWxglct359IuiMD+CzctXKKL+rr7029+x3GXJ5RMZpaGVIK/1x3E6eOBVjQ1mLNHIkRSJD14keeiC6yxt1ncx0mDgp6V5gykG1pg0VbkrVhg2LkLr3JkJ12RWXlO3btqa0T12p6zv8FCElrEeEk9XWKvtWP2/vRZzdm/XatWN7WM+6e3tSdgY0yAiQDcrCvTnMTSqTshfRE3VpGm05jOqohw+r5RkcCtE/RgNAffTR38XIuy+U0KKGQAqO+crq1FpmnzEnNZ4nTmH5G5HsDqVNJihIUX2HmXLS/yEiM23qzNM9Oq5BCYhUiVCar3DkyKHsqywBR1YpIll84YXns5fm0gDFwLu9yPylIUMCfJSnYK0j65S6wyb65wzJSM49Y27OkPuT6m36FhhXUSikDCmB2L4jqWL3DqABS4AkBZvIyv4D5b2lSwP+yIooIFmy9gyovQHKrrnm6jgOjDUFoZ+OXOpbIjNqpQUSPG9tQpWVqCUT5AeoeGfp0hgm4Gb1avTMg8q999xTZs2Zle8EuhCAzJg+I+xCnpkckt3t23bmLK1Zsy4OB9ARZ660lMNHzHaqzcuUFbA1ZHBblJ2zalBvNZqtMRjKNS+55MIyadK4sntvHRQMwGZIWU/NHjfNzaFUH2D6AgKcey+Oq/cyerw4Wbim/ys9LwNNzwA/EIM1UWkTMON9dBRAw3lUDtV5YG+eWzCHPDtLKdtqb48xrTXWRweIFFoCEgUbZD57e/tTYsRxmDy1ztVqypCATQaw6bXhYNsf8sUhsTcMAPAABHM2zEQx9M73Z1bInr0Bl3qsKo1vbaRuelusl597fyVqOVwdiqFtlVbcYGQUnFs2Z4/oNK/MbpGtnD9/YGjz3vRC1sbRlpx7QBQYAYDqGdtVh9yNHZPyI2V5Tdkg4yo7SS8ASueef37GBmBCQzmcXqj2joCrMAru3VsB/qRJ2WN/gHXf0/R2uPem7JAs15pvlOnopwfHYfD96f0a1FoZ1Q4din5x/tR1e3GAOVruXaScY+26HCrZZ46FNfR9nvfQ/gOm3p1mK/NeZz8Z2737y74DnXUoa29PzozPpVyvVLrspnRSwM5a2l8yAZQMHaqMpbJ8cR5iT/Z1DvTHDD9Nd805ZSs9E2fFmjuj9pdMY4SK09EyqHTurXNAACDZ2WTVR1bSAfbCmfde/28IHBqnc/jI9hCiDBrcmnvhPDa9XvbLfXK2nIWxnMkB5kHX8pzeGzKBIUNqhvd4JdHwyiiHAdYz6+L69Gx7RyWVYJfcb8B0W4142wu2ub1jZO7V2UYs5Lw7N5xPesl3cNDCljbQDzR2bGVZdB7JgeZ8+tF9edEBfu//5EFWVC8SuaLDrFPTy8OWhhTDTKepk0/3g/g+Tkwaug8eSjCvDvStDHeCTgIoAPCwzCTcl5IlDk9Hx+gyc+ac3JvIex1MuT/VI5UtsXPgbB4pn3z8ScqW2U5MrYsW3RDGVIQykyZOzPutYdOX6Nw5s0odn3v++ej0E13ILVQaYLwbGSddcBVz4JkLZqf6wMB09MKXX3FFGNDoNcFUPRLskADpSy+9kL9laugez81Gp6xp/lk5J2+++Xr6ujkHzrg1uPHGr2WUifXZsX1b+WLVigSKm0oRjF/6eFFws7swofMf59lA6e46PJs+yVnuL6luEAwRYKSDBBy9yPyQYZVshE5lt1zPM2aPh48M4Be0YsNuuummyCOCC44PbGRkB/28Y6eyS9nIOcGSsvfux5o6h/bfteERcoJZWGYcvhQspZuGDx1WHn/s9wl461eBtxq7Rh5895133hkZk/GmEwRMZfdlTeBb9nTVFytS0vbLX/4qzz1v3oKUxgoGex6OPydfRlTlDnIHGT/lwr4PLoLJrlv01egRTiEs9NLLLwYX2fdpU6YkABvHaF9n7plth9llp+gplTn6hJvxA+6f3PATvJyH3lPdsacpmf9iVTKFbF4ThFJNdPjwwYxWge9ketgzdtKZhgX0Kf/spz8r37z7nlREwMHoyckaZxf+EphcvPiWOLzr12/MGtJFLds3vNdfWUAqj7q/a+27GvN6WBpO+3xg4L15ggGO8ibC6H1tQ4YNKKQh+dzrr70RwOhAiQKIEBw7cSLN/SIB337gD8rixYsrKGvl1bWfNmC+a/36NVlQ3yGqKYIjeqOG1P2lDlxKdN688vFHH0WB8qqBL5GgWnrSnwwOZgsASE+CtJc0HuHYuWt7lIYN4UAxPAsXnpcmdI5JU6511VXXpAdCxFvEhGECjERxTnSfylwT3x/a1q6uTNbFsqPBkvIFaN2H+1V+wsP3twPZNEhSAkCEtWYklcMxtAS3qcf3bO7VRns25UiADIMl0kUZHD5yIGvnYE8YP7m0t48uo0a3l6PHDoedzOekTFEwP/vss6Xr+JEyd+7sKD8MML5fih7NI8KAyqbxSbIXvGWgtXF0wg6yYX1YNhiSGqUZkhI9BASAP6cAkKTc3Ls1Ut7BYPq3vhYABxiULpZ985wPPPCdlNxw2jKh/JOPs16iAbXv6VCi4NL0Jvj+/ve/T9at1nvXPgyGxvt6uk9lzWXwpHYpniGDa3MmGbN2QLosg895Pn1hIk8yT5R8ZelR1jkyQ66AUo4ZBQ0IiNh8tuzT/I5iVUIhuu+eZSwdRk2cQ0eMjLGlTClGe8t4OQMiHxwrjCdS5AC6yLYoMTBam4KPZw6O6J2zypFRenneuefHkKDY5gQibjDbg6KQyQDoH3zw+wFdb7/zVrI09tNsBgZMSSFD+YMf/DDKWYkIZWltMoMj7EMaOUsUF+Y1IO/pZ54pn366LGtmbZGRIAsRwPD+2sNyosycPj114/b867ffFmef0lu/HsteRxy3a6+/ukyaPD7RQC8AhzKjA5q+moDb4cNT5tY0m3MSyYqBm/PnLUiEiRH0zBQjJ50MNuCrkg90xxBaQ3KkBMN32Lv0cGSN69wM+ogBy989osjHTrN6OfcUfQOuqz7lNBxLKcqI9uE54w3bVxPVTRO+s9jWFsVvX3bu3B2j6nn9vJkJISDDOfD/6pjIYA+KIa6lwdUR8YxpXh9o6s/MjjFjEgUkN7U/Z3eNdA0Es5xhz02+3VPtSTLjZHSAsT3zc/8GWDjswHyN3qkBb43RpB9Gto9K0MbLmtIjiBScM5nssKe1ttTeIiQAvX2Jgnr+buWiAyxstaG0NtM3bGPNkOZm/ZTheD5ZKlHB9Fh0y1xWhkWlGaLOgC/ZJEf0L0CZHtDRowO4rXttjq8ZV/tJn7qHMLXpVxto2Pe+hqnP3rlHMogN79jxrgyKlKkKK1waa+tgZOfS/1Njv3597lfPKx1i/Z1t9sD1REzJJ3BKDvUwxbFLkKHOjFP2Ze+dPz8D/O0zcJ4qjOMnyuaNG/KM7KPSN7OdrCfAYb/jVPb3Z59DR95WmcjIh+/LTB/9mL09AYUAZtPz5vci6zLyHHBEKAC5kjhrBlB6AYP2YtvO7bmGjJTnFT323cBJCBgEE1oH5zqc6gw+NNBwgGSjDis+lmyAtcM8Z4QC+UPwQz7TsD0AYjnnqMnJpSy2khb3TJdaP4Fbe8Spcb/Oqv1uZk/JwjVsg64dkofu7ux1/XdPGdExMpgBDuBYKnP184bGmi7Ue6N3s2NER1n22bKQ1+jRAtI5O4JREyeZLzK63HvPvbn2E08+EXs3YmTFDeSGnPsusi+zQa8bVt3sm7k5ZsV4Bq+GfVAZ6T/+43/Ndfr7BgUUq4gxbuKaq69L9c3Spe8FkE+dOqksefu1rOfCcxemcZ3+d69KpzGHcWRWLl9RbvjaDcl+Aa7XXntNue+++6PvAzgHt5WO0WOSEYbbjBhQjopZzecz4qKjPf25mNuO6yebMCEZRmskaGoddu7elcySfYZ3lBDv2rkjDqA9feeddyJD8JuKhjDacs4zCqVm5n2PYdZkUwZVECaMX1OmJEi1ZvXanD1/nA3OhjMu8OZ8RWdMpGtbMhvI2VKdxK6k3PrgoTyz0kDvdQ7hD7jQvbPndAqdLpM+ZrTZa/uDTzio5IkcVuKD1af7jwQ0XnvttQB/z+ua9Dp9IVOHeKK2d+zKWiGxERTUR8U5kblCklXx1ee5B0FS2WxZT0PE6fOl730Q+YXp2AS4Oe0opb9s3bwlQQxVDWTfn3qvp6Kb7MvQ4cMSZPUc9oEDpTxYNYxz7hxvQbDTXenIrbHzR7+yEzAS7CQr6Px6sQl0mZJ8ARmOl/vv7ulNlrzScA9PgMO+0mX2Dy4T+K1jGVCH82UGl5YDu5f3h9Gkr/LEu4BNpmw1Xnm5ORmbJlPTMCQRKu+l/GR6HB71sja7SW1KlWp48/8opJ07ysSpU5LKl5r/sz/7N/lezgsh5DFKCwOuHmhQa0n0PDM22kfmGqL248aOyUG0iARXVFKqmhdKEaALBIbDhBHWme3Z+Bg2bC0d6DO3xCuv9dnzIpAEJg3EI0TQKnuPzVCygbccKBLZoIyBR9F3kVmlZakpTXP2/hghdbgrl68MSAR23Y9ILcAJVDaevLSlZ/fZ5mCJZNc5GG1JQ2IcIUjAH1AAVHml7njTxgyl4jSYEXPzzYvDn79j59bam3C8O+lxVLnjJ4xJU9ie3TvLD7//r8qo0ePi9E2aNL6MGz8mzsn+/dUhEfFASHHxxbJogyN4hKop87EX1iu0iidP5vmXLHmrjB7Vnh4nWQlRno5RdbgqA6BuXIT6iquuLO++vbR0o5mcPDW19/ZEDW4Fs5iAToYIwz2gEXSIABmRS6lwUUr7AihnkvL5FyRdmsj7kSNl0sTJiRiIzjpMMkYAEBk8d2GdEMy4Sgl7DspEBKpx5h999Lf5jKwjkMYxbh/ZUX73+99FGd2KiSSlm6PK3j27yqovpIQPZZAbhSECXEk7NsYpuOyyS8uEiZPKB++/X9rHjE6khiJ2Xq648ooyc8asGBMGTVbmlAbcadPi0FEu5KyWylRad8pozVrRwI5kLjesM9/gswAkpZJAp+Fnrr98+bKsnWiPiepkiwx7uW6lPD+a8hznRUrcOXn0t78JqL3hhptieBlPn629eLVHjmJkZJavXBnyB5E4DIXK3OgDoKQ2Vx8qfae6E/37wz/8w6TTPce+fXWOl6HFnFBOofLLesbPi/FrnBPMQUB4jZRPjSwA0tbA+eCQy6QIMPh/pcM+HqeSshTsECFkNBgSgQcvUXdy7NntlbIIz8vxJT/WjlEBXBBbAAtITzKk0PT4gwdj4JTdujcyDBxgqHPuBg/BZtUbwGs/lNcxJOSOvDE4fq5uHgBTokdXMCjJyIzqSK/Laba2YSZjV1rslL0dlKU012d07j9UsoNrVNu5U/rl/FoL9+BeAU760yvzEbqOJ9vqOQUWvJf8MPLYoLxHiYlgBKecriY7HG/2QjkWYw7YA6y1BExme0gZN2b0gOPTlwj22QvPjg4DqGV9vefQgTqA015ZFzX2mBNrEKrOYyFvXulrCqg5kuDKpMkTUgolky8Axoh6yQSghLdPzpbrJvOIqSwsapW6mMfnHsz04MyTcd9B4Dkj/b295eB+ZTunIleu1zAmWUP3KfPAFvbr60MUgZaYEztkSPYpmaERHMXKaulva8dh5gyHoQ476dgx6ckRLW3ug4z47jBs9vVlnT2LQAlmVOsIvMmCsUn2HegV1HK/oYsdAPYBPANsZ+6BnbKOmes0ekyZMWtW6dxbS5ztpblLosDsp+vqU2ocYlFm+zhsyNCBs9aVa7i+DJtXMuJDh5Xd+2rZMvsVuzpA42wPkrkZYk0rTbnz3AQF3DvbAMCyJ+Tc3gDV3mNApXXyWaWGocg+3hVc0IoSPYQyQ/LzZh1dv5En90rm/d93k2U2OXN7Bpj//E7ApgnEWgt6ePQA1bXgnKoM3ymb2Kw1+03v0Uki+ebrmVPCHoV4ZJg+FDTUSsHPi93VdG9NZaGUWcMpnt291JLx88rV11wdkpqmRPDQYWVWBo3uCUboaB+V9dm9e29Kap979pnYsCOHj6W8jy6iG5WIfumqqyPjj/3+sZQOt7TqN5qfMkc2rI7/2BYd7TwbxC0rLwCoCkLweurUyeXmm29JwIXu1LfIZhuULWjJVnKAjQNwjYcf/mXO6D333pM1Xb9mbapJlHZ6VpUOCRy1tCTgSa9yzuFGwBfBVEiK1q9LaTynYvUXa+Mwuze6TsBYQIG8Dh3WFoxofTladJAKD8FqTh385dxZE5Uz1uqCC84/PZtGBpWDwBkR9ERMIAiOVY2TL4jCYa+EKbWs1RqTLRlWmRjyARtiP5s5Y3YqdZT1xSZhEJ08uaxYviwkEIh6yP3qL9bE1sKtZIqjFDs+Y1oCd8rZz1l4Xr6/GThKrjg8vttMIuV9KgBS/aQUfMf2BOvpSbbg6DGEOs7o0PTc1Wois7daYnP8jh5TjlwxtdlRhxOAdR6P6tHdvj26O8yDLSVJDL9XBQTnOr9wmZYPcgznwW90DjtMFtgrmVMl9excZn5t23qaDMQ+wR+CBuReEJZ8pjWlr29g3Y/EVqhG2bxxS5j5zj//otJycM+KfpEVCyHylYF3AxSRygtcgHJwYX8TLq/m377IAkqlKRvQdF+pQTE4tZS1q9elro7B5jUeOHSojJ80MVEtZWki0dUAjMggJ58VwRV1o/g/eP/d8tTTT5Zv3nV3IvVo7FxX9B6rjfvJELYDBwrKUr0XhnCilVOilhk73ZXHXnqOE6WmWyRElomXrr5v9eq1GfhJSXMUGHjRAik1gvjmG6+Vq8MoNippS46XUjiDIHmPZ5w5N7WDIl9+Pmf23LJ5E3rtNambN+xSvaXSlr//+58k2mU+D4BIUTjU0nZrVn8RMKpczNrIlKDf/slPflKWL/+s3Hbb7QHkovsOlfJBqUmfoUz8DFiU1nzlpVdy//MX1GietfK9D/3856X75InyF3/xlzEI3oP5xb3KtJm8qy/KAbMPKIRx64sUmLJM2BxCCnj1mjWJjGgUpwgMfNTMrndDBI1CkuFpIs3uVcnN3XffnYjelq2bY/w//PD97L1SGCAUBz9nU0QI7XXrkKFRklhYrJF7DYtdR0fS6A7VWfMXJOtiyKZMksb0RV+5IYpJk/y6tWtCUa0Z/ZZbbolSBUb+6Z9+UQYP7iu33HJjSs9SotDfV/7lnx9KtuwH3/9RSsqUEjgbf/3Xfx0wVuuW20JNvWnzxtBPi17eddfd6dPijImSPPfci2XZshXl/m99IzOONKQPbx8ZR/Ktt5ekLNB6i9IBkAAnZ1h0+3vfezBRXECccfd7bGZk9tprr42xEeWk2A1//Zv/+A9l7pzJ5YEHvh3lQWE4SEg5nnryiSjR7/7Rd0M24Gx7OavoRTnZ+uY8m1JPyvz555+No3/jTbdGviqAqTX4kQXRl57est2sl0mTA5Cl8RkT0eI9e/bFeEjZqz1G6qZEwf4rJxQRkpWqNcjPxrHkOLS06vNtKV9ZdEO55pqrImNAvN8DUCI+AAUHgMMgQqQJOgMgAe+Wqpe8AJcm0wK8N6U5NXJ/sJY5hl4b6KvyXdmKMJ+Vyn5mqGZbW8qZvMc5w2DkWg3wXblyVYBIJUgYXvbt258ocWbljGpPqRFjBZTRIYCU/7s3yt8faylqVbPCx+NIA5Vhg/OkfVa8nHZiGCrBHHvISFQg1511aIBcw8jjGSrhRFt+12TvgZNKLdx6eu4QY6OMy4uceF7ZmepQ6p86mAGQAAignHK6RBoZdiUHo5M9ynwkZTuHD8YJAcp9lrMENJw62Z0SB9/dlLsl41NaUjYyYfKU6Komst84kdbNerUNHVqGep7e7tI+rA7bFXAzl8Neew/gJ5DnGhzXZIDJhCarvk8AACAASURBVDlwvX15fzVqJdFJzop1SuDvVHd0bNOXmoG6A0NlPbMAX+ZTmNETJ3BCOdXbV/bs3Rfdau98PzmwxuQ0gcV+jHmVtdK1ObrWwnvCAHb0aGSGHrL2nkXGi3ylfwt1dFstvaryeCoRYs6W9wL19K/SrWYgb5MNte/+7c//qNCojpQ9aTKnfpcSsgFaev8PccVA2VaT5YzNPlLLC2v2s1K/12xcnW3CgZg0dUoy3kBUqKmHDou9dL+uxfYqjY0TfehwrtM4J1Xm6/wr6+9lXQBQsq9M1jXoDOsNOwCceqrIq7Iuz2W92WO/9xwBeobVDmSyrCedQK+4tkizvXNtay874BoCjPbxS9dcXVrb2sqWTZuCoVxbMIpTlBJUpemHjpSXXnqxHOhEq7wjjLE5793mK7XX4MmwIZFZ8kJ3nnX2ggRhjX2QOXCWBJ/0oLH19L2MhrWos7MqbTIwacaZ4OrSd5aWL1atLhs3bUrgyZ7Mmjnn9JBXgQG2lg1ki5R8He06Wu6449bgD2X8z7/4ernyisvLzJnTEsDSK+Me3Y9SfoM74ROlUQA4J8eaCvxiCzM4WiYnQ5Ojiw28nFRWr1mVfhc9KoI+mzduyrUFKJVhkkXr23mwM/9mG2EJwe7s0f4D6Q/haD/4vR+kfNyYCxkaz5l5RwNZgJToHj2UkkEVEvQQOSZvQ9uGZD3sF9nCIEgfqKRpAv4ca/KLYU8ZrjWDCdk0BDxsrMoB13YGZGUFMJ077GnkTNmXbJwM1s5tOxOwJ0tsmeyy+6mB5H3l/IsuLu++vSQ4eO7cecESgsvsMDY7zggnxfXgZu0cb765JJUo+oU4Q9hInX9rcu55C1ParUdMBon+1QvZ2bk3xFPXXv+19H3ZT3vrM2SSHrI+suGcJ05J5oHROa2tYcBj4w9mQGqdw9foDhlo6+O+wwzZRjdh/uWQ9ZxmvOQQ0aOcF7pbdpVjSxlXimkVBqjU96bfFf6WodUv3QxPpkvhFQ6O4B/9IbhIz6hImj3zDGQES/u3bN2aQY+i1Wr0pAhtrvSYKEstw8CNfyTRKQ/EsWmikQxVytf61UM2abg67wF14ROPPxFhNehRPd+R411ZJOxCaDApBxuMR9shSQRvcFuEwGa8/sar5c/+7M8TtcfOwENHTfjqK68G/Nx3/30DCoj3Oa78+3//79IDoHZVDSNjy8ipWXzjjdcDDr//gz/JpgKvfr/0nXfKe++/G2VmQr2IP6ABMDz19NOZkfPH3/tB6tYd1FAXv/pqeeThX4ct4rovXx8g6HBioRg5vD3KjQK68cabI0S+S5RFjwxhu//+B/LsjCqhevXVl8rTTz+baNK9934zn7HmFOs//uM/JqOgFAllNU3NQKxdszoHXuT7/vu/FUOn8RJL3JtvvpVIws0331imTJUN2R6WFdG/caPHZJ5Jx6g69HLpOx+UF154LX0TF198bvpCRJo0dz/2u8fK+x8sTaqb04AUQZT/+eefS5OlaMh11305wIjz+OmnH5WHfv5QGdzWmgybOkpGTVSYQyPKffPNN5ULL7i4HOtiBF4ub7zxWozN4ltuDeMTIynV/utf/Sosbt+8574Y/XDr79uXSBLl4pArBZswbnwdLnjkSPaYAwrUY9zghJFRFMePPPxwMnh/9EffiyKg9N5c8lZZt251MlqAPiDuoDoTALim3Nu/fkctKRk5svzn//x3AZVogKWrpffNPFA/Kv16wQUX56Blyr3yjjVrY+Cmz5hSpk6eVuaeeUa57Iorc5/KGOwj5VmZrcbHKdczBw2Z5ePFqSIjHKBHHv5tyjPuv/+eyDKmFsZKVHHJkqUZyIgRSj0xIKepHMMeukj9A1d96ao0VqbO/3htfo3RWL++3HbbHTlnDN/WbdvDtuLcXH7ZlTBITbfPnJUolUwMXSB6RE47D9byLeuiuVXztDlaIv2cWg5te8p6epOx4AA3ylI/nbR9zZCMTcoauEfZKUI3c/bMMn3atDAIZmJyK3Bd+3ZEp2KoBsqhAFNOpkg5IOVM18GadRZIFGAY7CYHaDijdFmTFWr6WmpZSa3xlZEEiGQCyKlzVrPUbQPU1jULHgKXgflO5Fw5Cked8iVT6Y3YviOMNQ1zZQPafQ8dunbd+siNwE6ixKH9binDhrRF79ZMs0nudRBmna0xOPvHEZo9Z06UflM6BPxp5GT8m6nyAYci56NEzvujd305edG/BJCTdRkm38359ay+T6YG0B43YXzWF/kAYyXYwMHbu1eT64HTvSIM5a4dO1LSwDGi7/R2MErKetmW6kgZ8NkR3SpzsXXbljJv/oI8545t2+M42PtEpo8cTsDEMMvZs2eVnlMny/Yt25KRxNQF7IqeypwA17LNQKDMsayJWnYRSLrEs4a+uvtU2X/oQAAKnZFZG909CehwcBpqfIa2zl9rCYATHBS8oGOAndFjx5VNYdDrTJRa8ETE01oKMIi2Zwp6X3/WxDoIIunhFK0WuQ65xeefJmPmWWVNQ0Iwblw9m1u3pqRINFPwTtbU79hr90cXnjl3bpxj1xTcc11rRr4BCucsQycN2x0/Pmtb7SSSiJ7YofQede7L99FpgkrsETDuvthC66msD0V9QNTevZHJkD20t6dcbtvWLeWiyy7NXrpfugzATXZx547IuGfRL5LSqJUrogsBezIHuAtszJwxI3ph9RerCtyC7GK8bMoxFNyVrlyQ0vfswXp48mT6VLF7kf+UK7cNybOSffsPjJFtZTPuQyDsxPGucv4FRjOMSBZBvw259VyyMPaNvHSMHlXOWnhO2bJxU3QKHQCMUZaydBy2zz75LABa8KXr2IkMF62B4EF57+gxozKrSGa6KVscP6GWwQJ/nkVPK9srCASDGYjM7gK9nGIgnX5VuULfCtyuX1cJMNrahsXREYSU3RQUTnR/eqV61wZgyKL1F1i94447ErzVF/L5suWJvFtTeM7eNzT+7s9LhcDu3Tvz/PZfAGfo8BHRI/b35ptvzpw3tkbgbPeenalAgTHYYg5e26DB5fEnHst9e9arr742e/fiKy8kAKy/5PY77ogTxOmwb3/3X/42ZYj/2//6f0Q/052CSYKpcBbsY34cnfTc88/kOrfcvDhOtooMDongjGvBDfANMG9drFOjd/0sPZXj9FsZ7noyzoCstZ4jDicZoh+8V6+TNfMSyKMv2Y6aIZ2Qsm5OgHV3PZVLAkQCddiDOXXKARP8n4/VsT/rTgc0w6LpvOp4DA9ZlsCyviQ6WwDleNeJ4Ac2Z9jwIZFhWFpfujWSAcRESN6mTp8Tum32xhnT3+vnja5hi5x7tp2+eHPJm7F9+qzYIpl9WXJBAeRcIbtaUPuF2KOU9af/dWbWgvGCvdlcDorPGm6rTcC++N6OUSoA+uuw5JM1S2ivJEOaAcgy1jNnzc6Z8DvOt71gb50bFS104Z6de0rLptVv9fugUiqL6YF4zpSWiAqPiFLmlXFmGHqKhmF14USUpHQ7agRbrT+nBaBguD75+NMMpSQUBjKi6V2zfm2i4Kab6nkB8jCoYK2iGAEti3C861jKXBgsnrDriZB4j8GaBmvNPXNeWbRoUUqiTpzsLmefvSA86Gr3r79+UR3gODCBmMHi0DC2d911T5SCtKpourSsOksgLiw0XSdS4z+yY2T58IOPUiJ16+LbIgBS7rItDge6Ss2RZy0U3W+NEea8Lf98RdjJvE+mh2KlvIF3n3O4brzxljxn44xhQVNGVstypqTWVqNfpcRdFZY0662nQoaIYuLQifB7D8UyedKUZMs+/ezTAE5CE8rHkSNiuPD3M2Z7d+8p7yx9K4dp8a23JkX77rvvB2iq0xUNE/10+H/5i1+mefja667PpGPK2R4rp5MyzVTuvr48p0bKh37+s+ylawHW6F8ZkUMHDpZf/RpN9+hyzz335GAC5aJChmGOHTs+LDUE1wGhGNFhAwdfv/PODOiizDSf65VgjM8559zsWSgrP1+eaJcslJQuhQHIylQ4fInKDm4LMD7//AtT6+seZKA4HTIYIgU333RTGT9hXBTmU08+HoX34IM/rGWRZO+d98J6Q8mioMQc4pBz1O2Hxjhnh5IF0gNIT5woyz7/rKxasbrccedt5aJLLg4w5fSSS3IiG2lqMwWshtmaAquyMamnvubaGBPNqHVS8/mJkKAZVeby7W8/EEDWdfxE5FyJpyzqjTfeGGMKLChHBZ7RqJstoORAudKu3TujhJT7UaCY/s46+9wyYxqK8RcSLRKpFPHlsCtlVL8O3CZiWvrKgUNqYrFnAd5DYuwNf1u18ovy8cefpFSuf6B3gUwAwOS/yWw00e0xY8alZ6v2zdS6XuBX+h4A9NwpTxirkftYjD7dcOFFGnfbsi8+I7pHh7gf4E6dsfMLyAGdl11eqchlx2TRrKHvUXKmMZLB4KyTM7oN0G7KdpXfTJ1S+8BE9+yDcg+AUeBEtA1ZAVpaTvHGzRsjDwyPvaGEgXr3KZLJ2ZC1k03AiAS4AhCy0M62ezuZoZx6s/RN1kh4ygxnAPajM/OAw2sAn8+LRKcP5tTJXEf0EcClYzwbR4ehtj72tDajozAem7IIjh7mI4BVFtl3c1DobBmZMxfMS7ZO9odzLkCQnqE9e0NO4D2h5N23rxw/djTA1bU4YW8ueSN6XOkMcJ4SCAQMEyq7FR1JLwB39BnwSy5lx1zTeWKQZfMY/WGDBycIwLnw/K7h/e6N/gOq7ZVMvz1UwiILYu/pyHkLFpRuxCZrVicIgAmJvA3qAzZ3B7z4P+ZEQMs5t66M/7SpWOx2pCdOxk8Wav/Bg5EJDhcDz1h7T09PBYscICBTAMDzC1IAxc2IAPXtL7z0XOxuemMGat1FtN0PNi5ZQfS6Jr4n2zK6Up8DBQCCdRkzqiOynv6VeWcOOLS1QbjpDVD+VkvApqeGHx4QyJKps9ZkCQ7wfA2zGlnxHPSxvRo3Zkz2lj1wPecM9TAnQ4aEYzD7zDMijwC0kjh7AlCLQFsfDnoGWx4+nD4N8mH/2TUOmu8bP25sdLMAjLl7gO8Zc+el+oA8s4+iwD577MjR9E8AkSLZHBw4w/2acs9RZKvJke+gU+AUe8DpaCimOQZwB0e2iSL795Fj9EtXmYMM5cjhXAfphmqTQ4eP5BmUEm/ehIJ+Tpk7a27Y1RC4bNm8Nfcse3DipPL5OgeLrMJf23f4fe07EIh0v2fOMxCxNubLUIn0wz3uhb3p3NMZttdPQol9qBzvwjR4NH2U/j777IUpBaevAHNkNgIfLS19ySCpcqksaxOiW4yoUIEiq+Ds1vYALJODIy/sM7xIVg1klV1K1mwg4t8RXaoP6/9n6j6g/L6u+8C/GZRB771XggUESRBgJ8EGdopiEaukyIpz1k6RnMTZ3SR7spucjRP7OI6jWFa3qEqJRey9AOxgBwgSAIlKovfeBzN7Pt83P2SHhwfAzH9+5b37bvne771XregVYTv84Q+PhG6tnoffB9Bj6y+95NLMQvp46dLM/9PASA3iis+Xl0+XLS1nnX1OuoCRa+ePzXp14cI85y1fuTU6G5hhv596+sl0FtPKXrE/O/HEk4+GQn7XXfdEX7I7ZByF7blnn4/MaxudhlOrVsZf885kFY0ugdn0abHFGWswaHB8Zj4OYNa8GLbbmcJoEGih+apz5SPy2eyba69ZvbacMv2UAH1khXPOZqxbKzDdmnl3zo4GEH361CZG7BRf9fnnnovc/NG3v53gy/PIBDtPup3SDWqv2RM6ePjI4eXMM88IDVh99qxZM8OEAkzWGXa9yu69ddgz20XH8U0fefjBPMPE8RPLxPETanOy1tY8/69//avoo3/95/8mmeluXfEAJtPLL7+Y59R194orr0pzmccee7Rs3bQ5frpkimBP8KbmG41OwgONb7kREsCOPr2ThZSRc55D1e0aqQFEs3b0P5vlXAA5DDBVOKwEQNC+Y6cOl6cnIDUHMIGOTaegGBOGk0MDaYV04nd6wcvmzYuAizrROfD0cMl10YKW6mbDSdqydVuUmshLQfWrC1/Lga+83T7lo8UflnW6W/TqVW6++Zbcz2Fm6PDlGS6b6tA4CIIABopB1ZaOYmMMbQZExKF0mBisGTNOS898z+wQcnRFdBRVZqS09Ur6Uopw9uw5QZA5JKJPRh2ywIlmfAzdZAgVxc0686xssFbNWifrwAalQ4sLUqhX/f595ZWFL4bPyuDjVgqI0I44WYQy3VgUUI4YkQMShbP+ywiFVCEqRUO1kQYWSBi25YBbL0pBPQnlwkklMPbOF4f56WdeKFddeVk5Z7Ys1rFKJ/tiXVmw8I3Cebxm/hVRbKLp1xYuLL+4/5dp7UvpHDte+cgMudbKEH7OlCFcDJfCR73MP1m6NGsqGGmKbAkT40CpGOr0wgvPZW/sKWQegiLz4PAZ7HrqjNPLhInjy3PPPheuMYPN4DDU9sp7y97oIOYLgjR+4qTy4EMPJDiVqTMPQ1DnZ7IG1uZ9tS99+5av3PLVMnUqjvGo8s6iReX5F16K0b7yisvjwFHmqFZS9QIuCA7H3gAwDtK5s89NJg8VYeWqzxMg3HzzV3IgnYk9u/ZFmaEUQOYZD+8/ecrknJWHH3ooipMszp59bh201ymYejU1RLfddmsZPXZ0OXTkUBxJ96ZkDKilaAUi27ZsDarvAGvN+9Vbb08BpDos5y60pKPH48S89OKL5ar58zM9GWotSBBokiGcWgM6PQPHWutwRvmBB36bd+JAa9c6ZOjgKDlZEIp9yeIl5aKLLk2f/v/+3/8mAaRATBZt0TuLcv7v+NptZfZs7Z4PlgGDBkQvCAYoWsrYPB3P6Jpr1qxLgPZ52oJuz7mReSFznO2m2Jbi7Nmzd4yDd+zdpy0yIAgDrHBifF4XH+fWPkGnnG8BEH3id6G1ArDQVnfvifJlkH3ZN2fPelKglLFgQzq+cUoBC3SNdfG7lCmwwHPSlclQnzGra8DkzhSCOtcQZ8FKrWPrHYSKQdWmXdApE6ZGC/KviQVHBxLtvaF/HD6GEGAiMONYeC6c7e1mR3TNxuHwew4BhnuQQQ4Auhc9XVt2do8j6hzT2/BXjrOaAeuiDoQupQ9TRK3YvqvTlXVwPfQVf3dGZRKg7z5rXWR00mFIjeS6ddGdruuspQamW830HzqwP7QFjqVAi8PK6eDUyW54XgbNtchoHXh6JM68Tkpk189QeXr2astn0NzQShv70a2lhD7EiXUf68MpskbHj0JNx1XZWLeuNnKZMCEGVDAk4B42YkTdCy2cDx1MvU86uwGQWrrVLmGdHZErC0lfsTHez1wrsiwyh7aj2XYUFKyjeU76j773jkePHI98MOjoN7WottaesnHsGoc7U79ffSUZ40o1bA/wQX6AGfZBTSlEPDPltNjuGj6aouFjxyKvWnTXhg17KujV1QmJg1jrTSsVFSggOOD8COo7NLXQyttMMINij9dasWRQu1rh+3zm9Rw7mrbxdC97hxAL/e84gaKCJqYD4/7SG12tV6+ysmvSvKAs9TQHKx2VfbEOvvgiWACpD2gpJ6lMySD3rtRJWSa+wbBhI7vAlUorFOB7t2SsDx7KZ6dOnRx9uhzlzGDZYcPiyAq6QwHP/A+BTNvJWjq6pQkIXbOhf5NNa3ICRa9nz3L42LHSp1/fACybN2zMfrCR/BCOGb/hoosvLRPGaljQLQOdn3z8ycg4u7Bt+9ZSWjsCRpE5WRrrwi9Sh1jr/vrUvemFEtgaO52z2tGRwBaV/bNlnwUQJVcc5EEDh5TSCRQpZcjgofGVrL+MGr/Hvgga6VhMmHNmAxkHJUPHwSfz9AuHEWBIfu0/ebE/gBnP6EzXRh+HI2M7d+0IGIPq75k1EKKDb7755oB7HZ3tde7Y55+Vd99dFD9t/lXz89zqeuizrZu3lsFDB5ddu3dmGCpZQ6F3b7bDvckjUHDLZgNwh4XaR9YBJJ4bCwIYpzhdAIAqDTQREHs3Pimd9/HHS5OVnzfvsvixQE/ZCOfrN7/5dXw/cwqBc2pG+AgCl//8n/9Trnv3XfeklhaYC/h45eWXE2ypoQLmA2VlB4FjyjCeePSxMnPmWQksNWIAHqZlfymhKv7Ff/l/y/nnX1i+9a0/yvBta2dfdHB7+umnk4lF/Sa7gE9njX3mBz319Av5/mWXXNRVk3mkjBs/tjzw219Fd911152hrfExhnfp/oWvvVmuuOLKBI3YBrL1P//5zwLQ3nS9sSlnx87J9gtM+IaAQd3PYsM7q16gY8g8ewf0NqoBOPY/vve3ZfOGDeVrd9yZPaGbARV8Vhn4iy+6JAC5d9cQw7yeX/7qoTJlyoQy+5wzK4WuTb3RZ+WZZ55NqcrV83XGO5pzQha1q1aHqmNej7buSUwA5LGqxowaW1o2rX03gU6lJShMOhDloT2cDXARykU7OU6MQ8JZJpwUNqcig6OGQ29GlbcXvRt6hSyJA//yy68kI2MoHGUhWj2a1ntHyvhxUNmBcYJlcaBx73/wfm0916utXHPNtTkotS6os/z4Rz9IR5vzzzu/QAtCDTpxIikvzpPaGmiIg5X2yVoyP/N0qGQOBjoaxCjDAseMiRH/7QO/TztbfegJiwPNiL1hqvsXX5SLL7m0XHvNtWWFjm3jxiWi5kiq2UDz45Bv2bYl3UGeevrxMvucOaEyUQocBCi/bBHHo6n9Eb1Ds+7/xc9DO5p97nlJ73LaHcKgvNu2lddffzXdZ+688+4g2YsWLSoPPfi7zP6BDntOwsiZNW/luedfLvfee2eKFQUYonaB6JKPl2X9L7vs4uyhds5SjI8/9kQyQ4Zzbdm6KciC2Tv4x9CKvbt3JyNDObgfJ9e8JWnVKy6/stx4080JBh588PdxFCEbQX6PHIkTqguYeimIoGFeDDrl5HkXLHipPPDAQ2Xu3NnlnrvvrZ2C2nrmHu7NKF1/w42RjWWffloGDxtWXnjx2SBo9lhBpICPQZdxEGytWbUy63TunLlxdjzze+++U15/7c1Ml77mmqszhR39Ud0Y1OVbf/RH4TbHQe+hwL52kILM8j7XrjP5uE8MjXeT2u/WrbZPZeSDDKVQtw6zFUSi83FeUcZQyBpjSZEL5r3T8FHDExiQzU8/WZrz5Uz5omApsEMHDuZwm9HgLDifnGmyi/PLmT64/1ACMRkvSFXTKp5D1zQv8KycEedh2PDaqeXZ554t55x9Tgz74cMHysCB/WP4GQprKUDRsl1Qj14nOM0wwPXrMzeFw3XD9dcGGUfbc461La70Ds6CFsg7gtaZNwPhpESXf7o8ndEy7LFrJpfGCQwjpzM1KJ26i+0PwixD6/30+CfPsjyUasPH9S4m2gMEDHzkVHJs7BcD7Ew1xZVkkr7gAFsf8204zRxdqLO1q0WZJs0L5gclsMoQ20OHTnL0nU17T/4q0KCYvrbf79HNzKpaTwC9p+c8s7WRGWJYOUz0petaK8Gp50rjAN2cjtXOThxvxk/Q6Hygb3E+ZSzRd5s1ARB4D2vBYYV0CZToac8HsPE9AR0Z6555GDtzf0ZTlomBaZy8Zqp903I47YL79EkmmPNuvVA065wOrb/VJS5LUMLx8O4piO8otc3u0SOp+xNIO1PWmd6sa1drTZrn9PfowX0QYpSJ8VkPTlnqazK2oDPOGBmS4fA/G4M26PrWv6kR8cw6OgGSGgqKc1ABFDWl7Vl7+yfw2pMGEEdiL9JO+TgK19Cc73QL1Giiaxiw53AfxpyjbE+16Ttw5HAodfa2dgtUJ1Jphtqvk0vBhCw6W8vmKJdraqw4ixDWZSs+SeaHvAsG/L7gQAvhWidXuf8cdMCD93CmPFNtMXw8qChdxlag3MgCpBmCeqWePRMcWXvBkXXx7gCsjpZS9u3ZmzW15rVWhiNWm2nQ485H5g2R/cOoj7VxUe++fRPgHTpY29haJ//36dcvWRVOSOifXW2o3VuALrBBl0brIYNkCO1QMEcG7Gyo9K01E0anJRDqah7hXcK42LO7a+7XsNLWwxBBnesq7QjVxrOj0AMfZQbITArIU79Tu9aRa6CC5we8ovvYE8G7dbQO6DV+tnjJx9GHCq0186k+0aE4uFoXAwsVY18dcHJ4eeGFF8rjjz0WHcJWGncwYFC/2F+yYf9lh4FodJEvAZz3phfU4AAOjARAJWL7ASmbNmyK7yVYZLPYPIAfxs3QocPL6jVry9bNm1O/Wuv1tBrvWzo6T+QZZPvZMJ8HBsrkJEPQo0cykxxMPg25xULwnBWUOBh7hYWA2u8dkpk6/fS8w6J33i2PPPxw+c53vpP9EcSTuaeffjLd52R7Lrrw4rJ1i9qk02Pz1DP53dLaWYYNH5rgmO/pXJ53/gWpxbImaPj33//bcumlF5brr7v2ZDMLZwX1VXYp4zxOOaWMGDk8GV6tnWUI0eFkj5rW5AIYdgG9DmhLry9fvix6m37VGILs60JLh99///2RJf4hhgX59Hzs58IFC6I3OPyCHz8nq2++9WZ5dcHCJBPmzZsXgI5eIqM1W9pSfv/7BwJ4YjFpS++8AvmUHgD8BOkCXACpeTKYR+Rv8eIl5dHHns45vXzeJQkmAUlA7P/wH/5dmTplWrn7nnvKjh1bI+O1RKV/WbDw1VALgXf2g67kG5PzU085LedUUb9AUsCJCutsjxs/IUC67Ap74329i8wfEE8QjFqm+QIqKL9P8Edm6CPZQuAVkE5zAllB1+A/Pfb482XAgD5l9jkz8x70Jxl46qmnox/+9J/+s5yL1avUcKuHlfjQtW1yzjXdYK8eefihgPwtW9d/2ElZQgUIvc1olBplyWikA1tnZ9l38EBSSgKa0AcOHw6/Nx3XunfPC2gxa6HGjjYReX15662363yKcRPDzYcUdGvtEcrUq6++FmqZGhZ1Jw6UCEz6C+KtXkOdgcON4mTKsCNqBwAAIABJREFULMUg+uMQCLR8SZnxCK677vpcA4UDzahnt+5pOS1dDQnX7plgVU74sVB7Xn397XLGGaeU2++4LXQ1myalSMmvXb0mjqvBmNCTUcNHpDjeWvm+dYBUfb56VWnp1j1pRHxLwm7DpS2lYzU1IMS6kkBrpJcJumj2qSefLFOnTA/qLitEuGw2I8/ph1q6v8nBDsMLzz8XagaH1z2sDSX66bJPo8ilOynrpUuX5FkpIwqS02VfOCz1d3fH+aEAOSfSmdAjfE/7tXv3ztKRLnx1yOTBwwfL6lWry+LFH+a+skznnXdBAiopbs6j70nruj45Qpd5/Y3Xk8mRnVGg2BRAP/j735XVq78okyePT8BUi8DNXTiRlCvHktKFcgv+0Eo41Ogw6Whz6HAoc9bVICstnXfv2FFuv+OOyGICj+mnBIX2bPYdrZKBYiyXLPko18HjTUE4Pq323Fu3JBMiSLK2y5d9Uk6ZcVqmrs+Ze17oboOHD6vUxX3VKYLiOh/W33Xcj5MxbMiwKGRFgHj8aF4QLQdw9Lgx2X/OJiRE4MzgM5aQEOeDkwZo8C7mRZhRxAALaPC/t2zclJoXB3nKjFOC2tNyFBEjZt84Now6hW2/r7v+uihnNDKT3wUE+NWelxI6dPhgJiOPGzchSM5jjz3exV++IGcP6iyDCliAwE6fNq28+tqC7KuBn5RpQ21AJ+DIkbH9+w6EhiczQhGiq3hOugfKqV7BnkLtQoXt1y8G8PwLzktzCUgaw5amAd20ljV0d3MybGhguPrTp09NVg0ar01wdfgqymttOfXkOZQhE8n79IresHdNgTVnMbU23XpknQRs5EOTFfxpqBE9h3JjzdCTOCN1VtfuZElau/UIpx1KyKAOHWoiuiGSW7IGCi/dR6YUMpsmE0eOdHWM64jT2hRFMy5QPbqWXEIFnQHBtc+4dtrw7hcE1tEAgh3nyHX9u5mj5bk5IfqK4TT7cn7oB+et1h/0CtpJJ3C8/D75cz79zDXpTgGXocLWVGaDgyCwT51E5gox7hUF9qzkLOABd6qr+1ya1shomFGj4cOBA3HaE9Rt2pRgzruivGpOkO6Ox7Q4rQ0cPCNH9XCGgSroHZRgKNkV8xu69wgQUunWPRIMyfKio3muZr3cm7PeoZ5ly+asBaS1GVIpgNFlyz2ShWsRKGiHWud6pEviced9eOYCHbf2/foG9QfMkGegXAVFDp6c2eLvnlUGLDqkq/GDfbDOX26ovH8BJV0js2gP2B02t6O9dji1H2wWGaLXPZdBnArcU6Df1Rm1CWZyo6Kts3lKHfk9684BtVcCa2usOVHTfIhzweHzvNbNGQw4Sm7a2kpHe70O/eT7Tf2Za5FFB41eaGTC92r21nvXGoQ8lY6oAwakrofDBnyhQ5puhdCh7oYaZ65Wa0ChXbt35KySb9erwcP+OESDB2KHaCGvdtg9WmOPdG9Ml9RebdHbAinPSCeQS+9Bx1TZrE0VBDoC1abxxsiR6s16Zzr72jXrcj6BT9Uu90kWxc91BBMwfOMb38w+sfmffPpxVw1ISaCBpgU47du3V1gkslYo2wL6BgRRP+EZ7fGBfQfL1q074k+98cabsUOCSIGUv6OujRg5qsw688zoQUDOJ59+mj2g52vdYe/afW3f3ryrABQFGT1dgOn9ZL75O64rC2lv6YcGFNmzZ1fpZ8hu5l9tLedfcH4COiDejl11pqAMy+8ffLD86Z/8yckhsvyQN19/I1kwTAZT793H3jz08INl25bt5e577k7beDKP2q7L1qyzzg4TIQN6139ZNm7aXB544A/lwgvPLTfffOPJttLqtx588HcJxP/0T/5ZGTdJg4jOUPh+8pMflY0bNpUbrr+p3HSTeqT2MCOcK3R1HeFuu602y8EA4bOxny++8HzO1t133xdfDN0b6Gwtfvvb35Vdu7aX62+4PrVHZMFnzzr77NhwNTICKeeLn0OnWHvNGtgXQJ31pZfQzPgrgBaZD0wAWWZ61fOw7brb/uZXvyh333VvmXf5vJwrADUfQJ3al1+q/2kvt956c9gAGB6y2ijlmlrJGmM08DW9GzsFrJ511uwEdRpl9OrTp2zdvKW8unBB2bl7Z7niisvDmqh1jYNy/h566MFkDC+5+NLQp72fRgxvv/1WSgqA37oiqqdB6XfO+YEordbNOynnCAtjcC3zoOv4lQJbdt96yqjR/a+89EqypV/72p1hAPFxa3fmWtPNN5k4YUKZeebM2EwjPQCQaUYgUpSOEk2K7BS5BUHryTFUkK8XdUs5npbJZgj07UrvHj6JjDVtPzmThNhBk+r6ZOknZeknn8Sgq8FYvWZNaW3pnoP1xOOPpSuFezK4nHJOkA5WDBKHTooNOr9nt+4bWhj3SbvTNevWhlfrwMoc+L5UoIgdEgPVGahuCOd4m8BkYDGEinFUkBh+5vJlZdop0+JkcgCCvkE/hg0Lwok6IWo2Ddb7KahqOtLhqSfNPHRIaiL0web8uDfjz6lU11CHwR1KAEDxep6169bk3XQ7+/3vf5cshHuvXbc2dBm/LyKdNHFSam0obl1AHESzVaxH00WKIiGgaFcyM1r2Ulzez/pTrO5NyBwAP+eMa/nNkbW3Imhr76C5LkEmxGNHqxPamyJGe8IR5RQJrBiPOPnde5SWbrURBUW8a8eu0qtPWzl+rD1GCLpE6UD4pHYFpwwBQ8Sg1faYA+sA1tAOtAfUplxf+LVxbNEmX3j5pcggfianQ8ACvZeNsV4CMMiqzmxkb9iIYQlcBUcCT/UUMnGyA4KYOCZdgz0pFkoHAi748Gw4+rUblAC+b1mxfFkyDBCiAUMGx5Ew2dwzMVJvvP5GnhXFR5aL88Epsi72luOndz3nn7M/dPjQKIOmjoGjwSFjwBtEvEdrt2RAOdMMiP77DFEGaG3fUXZu31EmjJsQ6t2uvXtCifLM0KDaHv1Q0A77IysEPREky8gFtcU1HjwwnQyBGhQK5FKALdDR1vn99z8IWqc4lLMQ/n5oZEcSlAjIf/jDv4+D6fzZYwEUfnI6NrYquK10nzqboyNUn81btpbVq1aVDz/4KN1UBAUCQgFFt5bWBJ3nnX9+ufTSS5IFe+75Z8vBA/u7utPU4IC8oAxab0Gk80GPzDrrzATB6BjQHQaOs+J9yDcZsG99+lU0m2x6wJpVqGg1PSa71NlZHTROuM49DcgjI+GMNXNOyKAg0JrXNrQGx9VuZrULm+nyusmUKHqy6n44y00xPiPnew2IxFgCRFxLBzcomDPjnWTeoHzACWfYO/k9v99kQ3yuZuxq97PaWap/OYjX3zWxvglu0ro43cXw7+saoS/bX86INRC8AUsYMzq1d6+2k/Sn6uTKpu3O+tHL7uHd/lezmpoZYHgE8T6D5lRR6m65f/alq04DSgk0KB01c+Jz1rdxRJs/N23dkmCzn4xR11yg4wZydl071Kl9+0r7sWNxNnT+UzckUBU4yiIAmDANOltbstcyADK+dIIZTAcP7o8R7anesXefnG/NA7wrp4Ueg6gL3PoPrrUy1pRc+1nmcHRr7Ro90Bk9z+FxD0627KtzTZ5kvtTXvPfB+5FZesf50YAnHRjHjokzKuMrIJARpHsZftlG4AHdhmqjG52sfiaEDx8e8InzRybJEpkDtjjbdcjtibJy5arYQ46RZ+fYkp0E+F1zNMhDM/CW3NszskdXVhtiPtjRPD/5bRwg75Vs+J69sQPWxLMAIl2b/W9oSWibHDhykG5Ph2pTgpbu3TPE1/fJ9prVq1J/ZK9k44FVrk9H2197RN9xkDi6aSXfv18yRfbUfdUjyKxx3OkAz2vNKgX3WIAPZ45jpujfGtkv7yxDs+jtRV1zQnolA0anCHaiL0YBhWvL3/4D6kiEDRs14+gbFok6RPr6jju+Vlq7l9j6nTu3JYg3A4czKuByZjS1UPO4aSNAbmP0MSoqOwwxt++cP47iwEGDa8esDCOvTQKwTWRa7Lk9tLcNrbWeifYARmyyNQzdMp1cdcHsFoe7ASFlh5cs+TAAl/Nh73QCxY5RoI7CxrfRGQ1F+5yzz002unYEHFLWrloT3QKxP+30M7IX2BuffPpJ2bZVzcx9ZfSYUTnb0Hw1zhxa19QVLl3Zdu5KBgWQgIUE7CBf6GbmGtIZqOyfr1oRsPqMM2Yl2+LsWq/x4ycGTAbi8tdkKAw4Ndtx+IhhCVLZF9mmLVu35hxefPGleQdro7QC0P4X/+Wvy7GjB8s3v/n10NXtC7mzd48++kgo69be87ivtZc1e/2N15Kdu/vuewOMc/JR97Fo3nv/vfLOorfL5VdcmQAHKMHO2CM2/Ne//EUaMZktSV8BQgEsdMojjzxetm3bVe6556sBv93PPr722mtpIiUIuemmm1OHtmbtyvLM008nkPvzP/930dd9e/cvM9UXrVmTeh0gyzXXzg9TR1vtiy66IJTx//gf/5802NAdtqn54x9iZtEdAMh5V11ZNq5fXx595JHYTOwte85WszWyLi+8+Hy57Y7by/xrrgnlVNZRF1aB58wzZpbbbrsjZ+C1Ba/m+TX+Ai5ifjTd8dTYf7rskzJ37pyApALMSntrKy1frnyrU7RvSBInEw9foFNbRCro3V+nQre2hosHBWq6BPm7BYQuVW62NFtVgIb1SN3WgrylXe1P28OnNAFYHYAI/t57v576j3Cpu6YYC7gUUXEGKDbGnJLCcwwCvWVr2bh5U56Fwgq1hNDNmZu0J4WQ2QZdHPm0oO3sjJEhlNAVh5EjffY5Z0XAzRnhDFCCFqahClBK0rEQaFkDfFVKSfSIAwiFYWT27j+QKB7CAiXQW92zi25dD83Ewqv/mDJ1Sgy7Q65WQhQryKC0HRDKxIEljNYE1crz44Vy7NEe1MrYr1NmnJr9WPzRh3H2ZK0oFQYCou9aHNK0UNWpqW+ftLeEYHj2Wp/yaQ5w00XlRIf9PFYGDRCh78tQUX/W2TZHglQp9hLUjRo9ppwyfXrS/hs3rE/07iDiCkMlZHcYLIKL9gEJ9W5nnHF6nA8ZDuskVUwp64vP6KlhoGC0RSSP77z/fpBDB0QQ5osM+V3IxD7Gumdb6dnWrSxdsrTMOvusIFyUmP0aPHBIMmZQdB3B8F0pHkgdKhUZgRpbA8pJMOjaskoUBIPgHKRj1Mb1SfvWWTJtyb5oZOC5BS7qa9QspI3ukCHZN8Fz7ca1M1mTEWm3acK67lA7I98Qb/InSGxtqRQ2qVnODF4r5YdKwuBz8KGH1obCJXsONSWPuggtVg8F1bvgoosiB6EMdXSURx55OOtd6Vi9IlNoItBayDyKE7pFg9oxMAcO1IGKzqlzacaCmjwGRbBOSePacqJkLHC/m1aTTVcw63UCUhS6U0eCNbMP9Nqv+mB7OXL4aIYzyo4oTqbEob8vv/JS2bixNurg0MusOEOQNXV3ggtCnALZiRPKOeecncCSoQSacFq8D/Td+1CSilRRZjKrpA96ouDp+MmWvRyTQ4fqwDPFv6ECocdohXyiPfIoY1dRus40+nCPpm4O+lvb0poG35msaahy3etMGF/kj5xaI06m79d5IjXwIG8+438y6r7k0TWik9PMQVvgoznz6X5Zak2D9fE8TabA9zz/oaOH4wCSb+CMQnjBAJ6/YLvOxqltjNN1as2aZL0ECc2U8rQ49m59av0JGZaFSabb5wIwyVjWAcq+b53JakMx8lwcF+voPThW/uTgMZYC39dfey2GzjlyKOlRgQGUlXNNltYl872tTNAYo3fv2AIzbzS+4PjZVwCYQJmO5LST8wP79pUx6nmGDAm4o7vY8MjW4HwGQqoJCx1GBtFWNSOZOH58zSwda49DN2L46NQsQr85lQMHD46OSw1BV+bINa2xwIdMKGYGArFVnIiaURlQm6y06wo3pbzw0ovZf+eJnuAI0h/2LhnqUrI3ntWZ1bjGGacXyBAWhGMByPA7UFz3p3fZdjLUBI6cfLaVHAIO7Z/3tlfkwnMI+FxfUwX3FAiReeeJ088JEyx5b+tpjTLstJ+MJbro2thM35MJIhuokM4EG2yD2dUMsp5xSvYo56TT0FH1F3vSkRBt3b2c6dBXVn+emorMPBrQP/ZdsIrSA+wjq6HEfPBBOXjwcDlj5swyYlSd98E+o38BH+yhtecnsF8KndMefUidxafu1hBxtGlnB/3XwFT+yZ7d+3Ivv+/c1nqWHglkgAdB3D8z9b2eScGN+hFniq8li6vbmHoUel/XKOtCJ0Ks6XzAkO5a77zzTu1C16Mta9Cnd53/dcEFF+bfZIKs0Im6WtEDgmVnVHMHto29UMNrfdM4xTnsohXy58gKOQUYAf2aeVX0azOQtBaol2QMDh6uOpBDzg7xDwSxaml9sfvkze83dZlsAWq5DNUpp5waf1BA5hqeyzPqDOv63oXtoevpQoGOawnQ7ZvxCPaRj0hWZKzZX/N8dMVdvOSj7LcmRBpByBQ6v5x2X2yr4JDOAXApnMcK+HDxhwG7J0+eGJsn0PXebD3gNMXwhw5GT9E9smV0asAD/kjPnuWZZ55KUHPPPfeFrdGA2uS5zsnqV2bPnh3bTy8ovQCMvPX2m6l5QdW3t7JsfCJniV77fMWKZILoDMC4vbfX7BFWjOcCpldqc7/ynrkzra0J5rx/9H5rS5l+ytSy4OVXyquvLSyXz5sfMEvXYEwJgDMfis+lLhNl2V4cOXIw3c3URh8+dCzBC53QZFbZWXVT/E6BHP3B17X36nSAUIIywbI66vc/eK+MHjc6tUI+a//43k3PAHR9PsGenXtSw2OP0eX4Ak0beoAoWT77rFnxHegx5QZ+3rJh9dudJMADUIKcQoaBQfVyFBsqSIpKj9bi4TqMrntQqxjb48crF9eAtsOVetWju3Tp7kSybqjYH0efEho6ZEQUG0cbD1PNAoeh6Y5FgKGtlLloHR1Ci2K0FMrKRo4cPTqOCgNBcCBIFhDqxQEXPLz1xhtZCM9GMUB7bHpFbGs2yAGWHpVa5AxS5lL07lmHhh1LVsNBoEDQwqASHLqmpaPC9l179oYvScBD6cOJlv7v0TOIXzOgjCBSeg6AojdfhJ8htKnQc9djYE6dcWoOvOiYsBBuwU8yKseOxWnDC/Wc9qtR8FJ+MhNQecEFJadtMqfk7XcWlY+XLI7hvOWWr+b6DjIn1GEUVNVmDeeW0SNHps/66NHjoigEmJQ2odYemFPPgVixYlkMXi0WH5S9EvAKfKyRzAukT8qVwqMQGfgVn63IezJ8rlnbZX+ez2kNbW/WZ86OrnYQH+2KPwsKIOCpNQn7gxBLUc6dbSDnkMgZwxu+89AhUZ51nkltXPHmm2/lgM2ZMztzeTiwDIk0MWdSsLb+yy/K9h07U8+0YIHuLgfL5ElTEvi8+0HtcgR5g/gwhmpc0BfwgrVEVpTuQISOeOxYMpqKSrds2VbeeGNhuaaLZumdU4h9FC2iPQGye0Dujhv8OXFCeWeRrM7WGB2oG3n0/GoiIHnqfNBEyQcnjyEnc4JuzS7ILmrMwlcXdGUMByWl/P/n8rs+o4hGYU9wuyHD0EhNGz5avCRcWrLhjAkKGdjHHvtDrvOd7/xZfoYOajimABX3BAKUWqrjdbZLj24cb5qiNRkejqfi3HcWvRunI6n3faZmq/FoKd17tOYzzitHiWFD55KpZBicHQjWSy+9mEwt+oQzho9tqrjPoX4ynnQB5Av4kgyQTmZHj2TtU5/Vq1f0UKWs1fb5isfpGDSaZH1O1JocRs0Zltnl2Hh3ThxnnXPijNuDWvBedYH2wN4L4upPBmXrlm1xkDyXdSfPgAHvIP3OYVy9em2upQWnL0ExmSZPsrscWfLKIaIzPbf9tC/WyFmolJqdyeIaAAn15swxgDLaDBpHnQ6URWJI0CM9B/1ANuhGa2joLTkDrqRNb3+zs1oCHjDQ0HH6ikwCdwQ+MtgcVzomhb2TJqcLoayogJJ+cA0Gm552btklCO/A/rUGiQxYb8i0LIHzr72vtvUAgI3bNmcNZMI1bpDJYCOg/5yztDYtJUEyHYSerKaqGQK5bcf2crRd/WQd1kevHDpYKYG1ruB4OXG8PYMZ6UvZODbOgGUOvrUCGm7fvTN1dNbR2aY30a+sC9oeG7F7156snXvT+XSbQmg0FQFAHMOePU4OpWYfmuwKgMC7T586NXvt++yr808/swv0mb+j33CmyCi7zjZzau0f3cN2pu14//4JDgSdAklyVzMhCvbrvB73Su1YV0OD1AP1NDT4eH4Xc8DPK22xb66PEuPz6bq5t3aiE1A1WTznxbOhvQj8XDP2dvKUOJ30Bn0gG+X+AZz617o537OuOisKcDjyGfjc2hL2AdbIujVrAyCxV4KSPXtqJnT6qadGR2iRbz3JmjNKd5sH51wKCmRu2IN8f92XyXDrWsgppq8AMTLPx44cj6xiRzjDAXOO15op6ye7zG/p3bfSAWV6OOu1/qBXOqDVmq+etfnCkeO1BXufvpER8+EWLlx4kk7rWnQXepnCdT4PndU0KPLcnGLBzOxzz42z/Nvf/Cb1Kpx75zLBcgs9vCXOu85mb72JTvZldIcsGFukDEAXM7WzqRPr1z/ALFm6bN6ltRPhvj2h7ns3fhDGAgaJffVesZfTppUf//hH8a3Yn3FjBCRbs8dYI+p+6FTOuTptZ2LsmNHx+ywKWjfGAcaC8/7UU09lDo9z5wxZS89MzpYs+Th/YgvxaYcMG5ZuijKxqNl9+/RP1op/iR0iYKGbBBECUGcFJQ8IrP50ximnnOxIprZEEC0QEzA0dWr0tWeWqWQrOfJsqH1pggv6tyYVDqRjMICN3Fk3vhRwomm9DGwXLLIn1kxARL4FUvR6S0cddE3u6tzA4dGxznNmB4aVVQE02ciPPvwggGRGQPTqlS6BbPm5c88pu3fujt80avT46HjMCmwsssGGOysADfOSLrn00jTr4vs4F86t4eAVYDuadXGmge79Bg4uxw4eKGvWro08Vl+4X9bJebbO7ASa8vDR1T6GraJmSTZ7TL2+enl15dOnzaiBdVcm2juzbWycdct8se6t0c90GL2Mpt/yxedvdlqMpO/DRa9dvCh1KFaTFrJYHV3FcMe6uroQML8bZDNtBeuk33QwadWd5URmuXDovbzMQmY2HD6WlJm6DRkF3R8S0OzYEYUoQ6LwC7KhM4OhitJRKEeMB8fp4OFDQZo4Joy961D+Do3sS5DbT5YmTUg4dOtyeDnQtUvDwvQN5yRBVRhxRsgzECQL7hBCvynKf/kv/3WUfoxWW1siR+lDRvTsc2YnU2JjBEy/+e2vsgbu7R1kVmyYa+vaRnBxUs10uPCCixKkcSY4J5x+Bs+fnDjrKyX3yoKXyzXzry0jhg0/SSVwuCHhnt/Bsh9pR330WPnhD/4+wnfjDTdGuO0Fp4LAvfTSCxG6v//7HyY6JyiU86JFb2Voqu5Ut956W9KCDIYuUD/7h5/E0b/5lptL/74VtSWw9vbFF58v5593Ubn5KzeVtp69S1vvnuXNN95MK+kT7cfLqafNiCI566xzgoRwwHXuomhlv5qCVcqaQhCQzTpzVtaZUwcV27N3f5SfQ0HxCZIhJuSqGWQ1d86cBEeDBg0oL71U24VzsBxce2/GD+MpAzFqxJjyrW9/Kynyz1euSKZRUwsKzMBPXG3ozbLln5bv/88flWnTJ6Yl+eWXzyt/8V//W5TiRRfNyVrp+jN+/Njyy1/+sixf/mm562t3531rq9S9kW1ZGQMAtWseNXpkOfvc2ZnDJDNHkcgweNf16ynPIcVcGYWj//yffycKVraFI/roY3/I33XKQ/tUM+TsoUv8t7/+q6Ag99x7XwJ9ytGeUyLoAH/xX/9LCvb/8i//OmcFhVLWw35AnRhV+6HFN+Mk66cuRU3Zc8+9EKMhW8TwqrthyLX0tbZ40zqfUMa79+zMXCTPctm8y9OWHdULEizA5iQMGjQ0PGky7guyS0mvWLYsQ/7wuocNQyfpVd5778N0xEFLrD30qzMOrWGEGT3UzMaRRkn94ss1XfNBhpXTT5uRoIC8mWTtnAwfPiSOPgeb4+u8kg1Bts/W4WZby8b1myKf9oTeo5dqPdKkGAvvv3nTxhh3DT9kJNEgKGCBcJDY1auSefYZDqWGJkCCuXPOK5s3bo58QJQ5ArIiHy9Zkv2Zd/nlteXwylV5TtOw29p6hArCAAneODDe2+9xTDks9sM5STE/qpBCzpUrEyjqBAip4zz6PbIDdKJzOYbALmCAz+vsgy4gg8dhZR9CBejVFn0qWPJlfVAU2AhONSPl+QV/9suz0YV0INCLo0ln0W3OmO6UDL1AIOBTV72RkQXWGE+cQ4DSULNpNfNlz7SqP9peC/5XrV1TBg8cFLDAz5t5Ic18pA1fftnVIXRU9mHvzt21QL9rCCoKcntHZ+QB5csZQFkBvHk2hnTH1q1lf1fnzNre90hZu/bLPHfNqBwsm9LhqWcyU4y0zzTBhr1h7OmptEw+cCh1iJzGJtvCzvg6dORw1t97orQ0lNbUovTomSGLjL5996ze1xd7Z19lKz17HSgrSNgT+W6Q32a/rL13IROh9ELkM3+lBv9ha3Q5Tc6pz3FQ/A7k1zn370qRNLi0Z+7v90JF7NOv1r11b02AYq38vGnWQB7CDOka8Gs/2G8U36z5ju2hgrE51mP7zp2hoAMqOGeDhww8WVsGNACoWCP698ihQwnEACSAFXbecwFSgYTN2nkumRzBpzPMDtADO3doj78ss3UAMmi2fXrXpjpfvfW2cvX8K08OfbXHb735VqhsnHJ7wh+SnaJHE/BNmxIUXmMkdkm2gf4KGn7ixMkgdP/+Q+WHP/xBzodMB98hGVD1Vsc0mehbzpw5K010XFNGb/nyz2Kv0ebJQhgeFyq2L6E30hkcQL6GzKgCPL9qAAAgAElEQVSMaIbpahRhVs+FF2XI+SMPPZh3Q8NmEznl/Af+oDVNoDZ6dLnpppvKtq1bUqehpshzAq7R13SkE6wLBFHarNeZM2cmGJatYneUBwAfvD+dIVNFT/AB+V6ebe+efcmaVv+y1tWZGUjOOPhsFXqXWnHt+L3T1m3bEvRmn/v2LZ99tqycceaZ8S1mnnlmQAHZJOe1qW9sMuT2hJ1VK44uLiiXPabL+HxstuAGGyRUssGD8izqt+i6gAnKBdpPBHhTUqA2m6PO52KzBVr8LXLgbLIzAFHnx5p/+unSrDN7UOvCjsdnZUMAUJ4PmDNl0uTcwz4D38g3n7Dx2T0XkBOjgfxOnjQp5yp6q2sIMdno1682SpHBnjFDcL8y97bnPk/n++IbAo9l+4x0IEuuozmF56WDradAit2yZn6uHsccKfaK7MjWpA3/sGGxI/zPCy++sLR0a8l5bkpS+IpNN071ZEo/cJ1ltQFvst58EZk1Z2/qtFNix75cuzpNtNgOAZf9btnyxXudPXoqCtqfdBKFRCgJNXSBomsUYN+BA2sxbytX5H9RnQhfih5Tg9IrQsYJEoXrBMGRIrBgUch677Y+Zd68K2pRY2trAgYt7wgPB1c9iCItz+JnkPZ77rmnptLCqW8v73/4QVmw8JUoNUMhLSKBIbBScBZFak6nEIGD+Qi1k8jUcuass4I4cXweeeSRdD6DaioChJgLxmSZdDn7wQ++H666AZMzTj0t3dgcyqa1aaWiTStLli6JI8ho/5s//zelV+8emfGi/SRqFUqg++u0ZrP/7M/+VeWLt7SmVkP6btnyOpyLkyoIhOwRSpxE1Lr77v1GOfWUGTFyjMKTTz5TXnzp5XLllZeUr95ya5wl33/k4UcTgAhMcBkJJqdm+WcrYvzUfXjWr3zllhgEigx9iwNqPVM709JaDuw7kGI6wirtqEsXx/6jjxYnXYyShUNpHyC0/+ib3+qieXSU733vf5SlnywpM2eenlkz0BbOMSX3i1/cHzRYm+ibbv5K5cufaI9DuOCV10v37m3lj//JN6MwtTlm6Fav+6I8/tiTZeTI4RloJpULUXvkkYcS6Nx26+3lrLPOShMGxWgCBd3udFvR7Y7TCa158aWF5e9/cH/55n235jrW3/uh+6mRMgyVsmU4yL4uOr/73QNplqGlIX7w//5//h858HiggljOpqD1pz/5cZ7l7rvuToBFfq0papa0O+VBQUHYWru3Bt2iPAxbhXLb+6o4NpZHH/1DqHx/9Vd/HQdUOttZgMbJ4FGeHEcd26Br5mn8+3//bxOs4PRqC+ugCywo4MUfL47jBIEBMpBFivC2W2+LA6wAk1LQBhVNiD5IZmTEiHRHYXAhbZBxykWGEArnfSmxN998PYrxmmuvjRF78603MstI90XZQbLMsWEIUQw6O1pjbAVhkDVnjkJnIHT7g4w6F77S+GDIkKCgsiv2BqpYaYzdk2HlwONoU9IMua4xMgZki9OJguT9FMwzpLPOnJmzIP0tOGi6B/mMuVjeGyq7dtXaPDvdQ3GjZHAiKGnf4wiTac6dLJh3ZNB8BuIvGKcroInWzVnUBpTjQzdpvY3CyrlF14QupvtcZ2eMZtDvtt4xhKgCHNWGN++cVhoMmnGvnHE0OcBPUMAdO3KW1daoz5ItJTPWC5WpaWjQZKgERFDipqBaYEbfNnQI++N65EotChvgWQUyZJCD7DOycg36H2e5rVI4PDf9xIHheHluzV+aTm5xqrW41hBm+LDsra+tm7bknrJeDZ2ydu07FKcDKAH4MqsI8MRp4xhgGtD99lbwxtmwB+Qo/P7tO0pbjx7JrNV32VOOZVDm0NLeIXNTEpCE+jp4SJD2Hdu2lc72OmuIcyAgNoWcoXXWBBYHDx8uvfv1Cc3tuMGsAoiuQbPWw3pywBh89BnvxW5xDthDgZa1GjVufOakkC8OIfnL7KiDXRTAnO+BuT4qV6iIxyvVzjuTVXqHDHleASujz/ZhaXgm78AOW1eZHmfTvz0P3QatpidyNjni6oG8s85te/dmwGdFXXuk8Y59l83yWSAi+zdpMrk+nDkhAm97IMgjawIB6+vLe8jwcGAEZa4lKEorb3OuRo0qffr2KxvMLOoaeKm+cvSYkXEIK6VT85FKpfe7mrWQFQi1PLJ9dI/+A/unvb9zIHhG9eGguQcUn58iKEJXMw+v0vNaypDBw2rd7aFD6dhpmLWOmGSWw2+2H13pPDqr6gMh++wGueLos0VpeNTlwDdnmD8iiyNTbo1+8+vfBozh2JETyD/fx3XUJHHqP/zogzL9FIDKwbJp4+YwaqyNwFw9K4QdPdy9sCbopaZ5BptLV2B92CvngE597A+PJBinF4HLzgAn2P6cf/75oXWhQZGTzz9fERmhKzBeUPA482aqvf766/k+mnT00Ijh5dE//CFAn+dfroxgy5YusKslPgG7TjZ9pRFGZ0tss0wNehebAdRyPe2wUbusvXcGwpGD0B979Chjx43PmTDSZNbZswK0qfcNfbaXJjzb0hXXewEm0eyASmQndWMD+ia4kO3mW9JzdAC6OCdcMOScsefkE5sBVS7dx3ZWHU7HCXQzq8nZHjIkvrUsWKUNfpK6Fd1LXYue830OP/kH9GNyzDl3TpgxfGHBjczvnNmzM2dQ8FOHKdcg3n7V2Zb94mMKRPi//Ott27cnK04G3A+IOmaMMoutGWrumQ1t5Y/wiX1GNg9wltrArszkrp070vqebVy5cnUATvf2+0BIGXD3YNsExXSaPWGXnH0pGDaBHfFn6OEtJ9K4C4Vz4qTJkVXvC/ig05w7XRQFxHQoeUCPZt99BlAkq4j2z8470+IKa9WyY9OSTqiWBafcKIJaoMqo9szDNsVj+w4dDKWGYkafogBtZFOg7+btJzqj3AgoxbNk8cehVkB1cG9Fo5xLXEapWAK8du3qKKP77vt6siyK2KADmba+a2ci1nFj1URUColn3bx1c4ZJiaqvv+GmXA9/U63Ib37zq6Q3b7zuhjjnONBaCkoZQgNuv/2O2iGmV+/09/7lL+9PdJ9DcKDSNXA9v9iwPsrbfTnOY8aNT60Fo05BElxGW9p+4YJX4vhSlAaWynZQXH530qQpiTA5jLIp1uyqK6+OkKFcOaQEBt0MJS8dv7oGt3FsPfcdd9yZ4EsBqiiYc0hIGEBIN0NmzRzyE+0MV68oeoJln7SzTpTbp1eUWiLrbVujwDL0bszYcsqM6YnKFcGh/XW0d5bbbrstgiJY1R3FO//0pz8J6nrV1fOjkDwfdN2BF/hA6RUrQ/ocjjGjR4ViwKhBZ7QrXrH80zJ+wuRyx+1fy5pySiDVSz9emsOibst9dT7isLV3lDTM8F6UJIVsqCMliHr0zW/8ozLv0svK6tVrYiSkwdWPcD44xZ6FE6XeaPuOXaVbqwP9WRdndEYUAmfal6BPYEGGGCXD8jgIggqO6hlnzsqhs97WlzPvWoMGDkgg7exA8tW+SN9DnmQJR2smsWx56TdwQLns8iuSLSQ7mmRUxKwjAbvC+eeefSaIHzSkZw8o8PAYOsgjepBslxqctWtWpQ0lGqIWv/aH7Ji/Iy3NWHGCOACGjqJIPPTIw7n+jTfelCYDHKFNmzacpLIk6Fu7Ol31brv9ziBvaXt8vD3Bh3OGVjl92qkJyjjnDz30+9SfyU5RkIJpg1kvvvii6ANomLUhkxCY2bPnpm0oI9JNu9/OmhlIu9vjx2N8Vn6+OgEZxV4ns5vFVTsFyQIzKKtWrY5+ktmR1bSP1oDuEOyQR05vGiO06FhUuevOsGc1/wfHHpKGquC+6JoCsLHjx6YYXvCUyfKjRpW+/fsFXedAkJfa1apbGpuEWjphQgJqskePoJqa/ZIW110Za04i5K3OuOmMQ+0a1qa2xK6UYQ4OQGHMuIll185tQbGGjRheKRHbt0bGoIee0WBWwUGDpnMgGEpnO5nu9vboDc/ovMkyeNd0X+rd52TTlAYJ1/HHGfdvDraMIUOWyedH64wWgYj9q5mCWsyehgR7d8eZRCdoZg9Zf4EVp1ZAnxkIbW2hu1HqAhRehKBbAEofe7Y0INCyOl2+dOhq6WqEU50b7weQ27S1Zl4aWjCnXgbO79PVZGvP7lponkGtXW2hEyQadA3gE7y11Hau/rfXHETsBjKJ601vCmZ94fL7uyA9mQzdxo4dVbUdfefcuL590DXdl3v4HsfAta1haHSonl2OuKxEHPV+tekPg80+2rtMWjdlfdfuMmG8ieo1a8wxb7Ip9I/39P7skOtBOmsbc0FxWx1Uebg2E2o6DpId1+AINvrac9QmQL1DV4XSN/Vi5DtzTTQ8CW9fDWBtHFFbqx8t/c1tS83J1uhrwJO+49HpaV5QW0I3voR7e0/y3wT7jSNb6fEt5UiX38E5IsOChjqYsjMOqPewRq7BoXVOyFwNkuu9NXXZtWdX1s/+atIwYXylDS39ZGkCFmd26Scry769u0pHex0yDbTctn1Hgjz1BAsWvhTwBsLNBpAH+lcAT/bZbMX/Gr1UihX/aUhqGDOA+MSJPJMgVwD75FNPJfAYNHBoOtgKztPgqbcMVW3l7uu8881U61uef+G5sm+/pjiaGJxSBg4YlPUDmpAdTiFbaH0FPvw5su0Z+AFsyqSJkxPseV/BOce2ZuC6pZA/tdYff5zPuzZHX9fSpiZGx9h0Bjt4MHtg/XXLWrVmVcC9G264Ib/HiQUanjtnTjlr1qyARNbe/upEp4vcN75xT2zeko8/Tjde9GVd7XyhuwH52B+OvHc0440c67Y6d87cADq13vtYbMYzTz+Vc/vdf/Wv8k6+ZFkEnpzw3/zmobJly/Zy2603lLvuujv1H+iq5194Yd6HPMpcq4m1Nnwza8b/pcM54wINcsg2oVVjUciIypTXgF/DBeMwJmT/ZPv4D/QqG+Aa/AN2oCnE5wc4o7qRkV16jW4EpPNpK13sSGqB2Tp7Y0Cns8z3yqyfqVPzDjJI6Hj8CQGN+9FV/E/A2Pvvv1M2bNiUGZAyLfFrBw6KrPCdsBbYjhtvujH2SOCkYcJVV10Z/8W/AU4yoPRjIwNkjq/u+dVk85XYC+8FjFQmYT/tBb9w/rXz0zRJULNp8+bYGWsko6bhCQDtnLNn15KNLn/h889WZCYaX9taCGw10+APowJaGz55y/YNH3WuXLWy/OoXv4gxP/30manpGM6AHj0Sh8UATJH2wtdfi2FyeCsqU1tSQ7QZUg8i/e9A6SjpRVGY3nn3nTqL5dQz0gZZk36c2b/5m/8WRJDTQUg4LhX5O5CJ5P5NWaH1UD42TZER1HrIsMHpDkHJ1wLyYXGECKQ+5AQGP/Xqq66OUCpmTheO3ooqR+R7Blrt3rY9vc2hATYJbYRwnj5zZunWs0eMIGX//e9/v0yYPDGtkKUc04Z1V+2EpG7kpReeLzPPODMpXwtOkB1+zgdHzXt6D+gqjr70KmdIsfl9X/9mjB/Udsq0aVlTLZMhwYJQjpNgD8rywnPPxNGSsoVWMtoOEOfRMFF0n1u/ensZM2Z8Uu4vv/JiqHx4xFofcrIcCunBn/7khxHSOefNDQeVg0oGIPQLF7xcBvQbUL75jW+V4SNGJqukeweZMBnXs8vI6PQGcTT52Tr89jcPlIsuvrDceuutQQ6hFx988F754P338pxXaj3Z0hkhlO0zX0ebRpRAihwtEaXgg/ffj6KSDZo16+xyzHT5tWvKmtXrkvmiIRiQCHEpmfnSt3fv8uabb8R5IKOUOYNngrKsE0N58UWXJnOHIvYPP/tpDK9nNTPAoReUmN7MgUdhu3r+/Bgi7aW/972/K0OGDCz/4rt/FprWokXvlEmTx5crr5hfPvjwvXL5pVekYO/pp59K4ajMnJbU6eKz/0CGdf70hz8s/YcMLOedd2EKaAWsFOFbb78VR+ySSy/LAFnvum6tuUVPl6lTJ5T77rsv8iS7RfbI2K9+dX9k9dvf/sfl/AsuzHlU3ImHDZWX0YL4ylzJUjXNGZ569ukglLJgzu2okSMiX2YfkBmGxTN99au3lYsuviy1Vqg+nLOHH/p9jMG8y67IzCjnT/DpuZy51DYcregmpWg+FEODEgFEefDBB2I4/vzP/23qKThiHNHDR44GkaHByGZtSdw/6w40kV0VsKQzYmtLnofjZR8rgt07ThZkjEFT4EovCM4odwqPE7Nq1edRlBwHQA5uv3fHr5aJ8szoYZwicqQJB7nJ8MgT7XEYGT8KvuE6c5IhT7XofmC6OQERZGLoMF9+l2MQHnFLSwwyx9O71YzJwcgxR5a+Seb6REecjX79B5bdu3YWTULcX+2FoYfWyDrEgdq0NTQmtVj0pMC8zmjpGyTbvtBXvlIrYtDgtm1d4JYZI4KY2r6Y0Wo6Rcbh16RBC/bOzpNDMJvOiJ6zzu1oy7WagJIh8p7Vka5zbTicmUXTrwYeKdY/dDBdAfOcmg1kYOehGGr2Q3cyOpBj4+dNwxR/9w1Gk7wdPnY4mRy6I01F/NdRWyv7HfeR5aydNeua+2o6wgUJ3X+gHD18NMbe+9hHgZ16IbSrvP+RI111Be1pXy+I+PCDD/P8QBDrR58Jvuh6e0iv69plXYEy7CTZkgkhy/RcmrVoRjJ6bK4pWz146NCgsmqNGH42y+94XwixDCZQyb04tAqZUSoFHc4KZ8/nfXF21SecduqpCfKcNfJH/q1F05TAM1Z53B9bKrg3GNb3OBEarZBxAJa1UADsiw/AKQE0OW/u61y5riDHnkycOL7SHjdVOmgcva7hoNa5UrZrVykdpNRY0M/sgrVPZqn9RGkTAGsXfeRwQBb1kbWmuHaHJZv0Ikepe2s9rzqgWQ90G/cGpvJlUGpPIujHO+K8eu9ln36W+qaRI8ckw03GMRgwF1YsX1Hefe+9csMN10enf7psaVfQ2i2ABfRaMMCnkD3mNLonfeN+oer1qE0JOH4ymmokXnzxpcyko2f79Na170RArYkTJyeAqjNvdOrbUEaNGpE/2dYBA/tn8Le6aHaVnBjb4Yig0gNhrF0daDkk7AOBRmR527bsFfCDU4o1MG3K1HyPDAHK7B8nla2tzTzMOdqcukjygu0iU+e8ccYzjLS1pcyeMycZDjO02H7smQce+HV+x3BrZ0xG1Zl87LFHc49vf/tb5dTTTo+Dj3mwZMnS/B59e9PNN4cJRI/aewDe//0f/q/y5Zcbynf/7LvlqiuvCghUA/J98euefOLx6Mh/8d3vpKZExic1IcOGJgP+9FPPlv37DpYbbrguWQz64sv16+K3oSG+8srCnOPTTpsRRoO5ap5N9oSOB76eouVzW6+wdlxXRhBNzt6RG4Ao9gzQDsWum+k4La15P/aBz/L4Y49GblH92BN1pYJ3M2hkf2Uvmjpvdpa/h7UjeybQcp7tj2sAu61pgOL1Xybo1NFPvdBrr78Wxossa3R4e3v5u7/7H/EXbr/9axnRIjNHV/BZ6Rn0RUwfGUyZLzoaFX/69CnxFVGx0YztsfNBZ8tSeTcDV+3HfV//RldjncoEeO31V5Mp1chKQIuG2ndA7dhofX/1q1/lfXRytb5kVTOCIYOGBGx5/fXX4neoB7cvni8B4/Fj0an+zi9w3tm5lk3r3u2EGD3wwG9qEfK06ZXeMFwtiC5lnwTFkKYS6DC8HBSCRGA4k00Rvs4X48ZPzGJs2bQlzrre7Rx9sz40C0BhO3jgULIDhNvmS4XK5FhYL7Bhw5d5OcVMlLe07P33/zxOGxoS5ccZYhw4ppxCgjdn7tzQ5j75dGn54P0Py9TJk8sdX7szh9NnRJCffvJpWbvui3LTTTeUq66aX95+/bW0oWQwKTmovcWePWduGaOgvKs4+blnnw3PU2TsXlKQjAHnXoOETz5eUi655LJkqHDE9+yF0HVGyelMQeDmX3NdUUeybPnyOEkcUSgvAbOu+OGurfbI/aCqgguCTOBcTyu+zo4TQeIFJqJoaP+LL7xQfvXrX+YZ7rrrnhSpq2mBaDMi6lygQJOmTMlaeK633n49nOPTT6/8+ab1a1pIHjwUPqS9ZzBSY2UyeL9+cXRxaCkQmSJDofwuJ1udynXXXVduve32tJwk1B9/vDj7Sml+/evfjFBD4tP+uK2tPPzIw2XxRx9Hjm756i1RNuTR3v7xP/nfagA0aVL2R6MFbXopW4pFUO3ZCDWU83vf+3GZNm1s+frXvxGjKUOnmcOb5vl0dpZzzjk32aARI0aXZ595MvslHa/glNMuw4YuwKhASKADS5d+mnToW28tKoePHCyXzJuXwr6Vn60sc+acW2bOnJViTIhIgpmf/qTu6213pGMUJ4vCk0148vEnSltfwfboBHETJk0uH374fhAta1Xbf87MNOe1q9eWn//857nHLbfcEudc62dnjoJCo2T0nR2NHdAdGb7TTzsj6WmoCyMv2zHvsnnZL+/3/ofvB22imHyhR3KwnT/1ItB+TvRFF18cAELGTnGwAEpGR3GfYF9wiBbh96684ory2fKaHRQ80RsCRwhXdXZrQar6KOuMhinY9y4MAidYAGKdKOBkcidNTpZz2NARyc5YU1kqxhkA4dnSBa5rfgcHzD3TevmwbmmCltqClnxCURUZe8c4vwcrGp1ObqNGlImTahG+gEfAvWfvrqDFggrZKZ/lKAhaON/WUzZF0CKb12pgZRePnqKVbY5T3+V4MdZN3UMGWyrSZfRa0YVre+s4390UU9ZAoNJatCg/Ulq7y2a0J3B0Rnw+NZIQ7P0H66RvBfNqZQ4eynWaYlT34Oy4v2DJ79ehk3U+juexjr68l2BJAe+2LVAxQV3XcMAMTtSBz6yhSi1zDTQya8WwNAg5B3L02DGh2EDRyT/95n4COwZ55Gjtd0fFqUX30NCh1rZUBxWSpy6xUmwP5hn93efCv962LQBX7766xBkIeSgBu3XN/AQtptvcb38ckNqxb0iyLQAaAUeGTraUILzoLIIsOlU23Xqffc7ZCVCiH48eDcgggJ46bVpkevGHH+Vsciw4Ixs3b0iwTJZkan3e/tLB9CwHzLtCu0eOGHHS4eS0+zc6EQrT6rVry/Tp0+KIC3zIXR1q3TeUn53btgfVdo6BV/YD3ZLM1SYJO5OpF/CyBdaSjfSsAAQ2NHWkgwbFcZE95wyz7+SNrbQWKDMCaHQtzgabKFshcFy2bHnNRJ96amRVLQA023PSF0Gdv1iXdUIXFYACE8kup4juIRv0FXaEZ+EA2yt2CEDqe35fgGTwsEGFkOajx46EFjx61MisA7CT/RdYyuz4f9/e/RVMnTApoEhlieyIvJB/mRlUmgpG1pbL5BP7BGjIWeNQ13k+PQMMZijoF1+UEcOHle49BYkH4vzRa5l5d/HF0V10IeCkoRNV8KRbbIg6VE4ZeUJh1J763XffT3BBB5o1KDgbPHhYmTJ5ataajjS4kRN59OjhABPDhw+N7QEcA8ZQrwQt7GGTFbNvAY761WJ2+ywwBXwl6DQQdMDA6GzOO3bMVVddVefx7NkTfelP79M0wcFW+NnPfpKgmq1tgAO2mL3v269/uaxrvotAXBtmTIFXFrySers6gHxd6ddXPe5ZseF79+4ONZ5d6NaqDnJyefXVN5IJQrlWsyizazYf3fm1O+5MgE92L70M9bt3ntOzoECn42P/AQkE0fIEcufMPrs25GhpDWtDjSxbiJXhXMmoY0OkPundReWll17Ons4+Z3YABZQsOoxMacSjXfM9996bLAsqsyDs2WefTbCs2cT5518QfUsvPPDb35Y1mBLnzq3Zk65uxro5ChrtjzbK6H/Wmmw/+odHcpauv+GGBM90rcDz4YceCqD6j//4n1SmT4D18ZFDlDp6UR0zPUaeLpt3WXnxhRdTN+3MX3zxJdGh5O+DD95NVt4gVGuDcSO7qakRHx6oS7djjWCfAJlkXtpPHAsI89jjj5UJEyaVadNOSXBCfjIc+3h7ZARz6q6774mfTXfQQwJq1FqZfLZ23PixZeiIOiORrZf5cx1AKUCYHk/JTEdLWEho/7L+8+fP76qxBNANiR3hV9vX226/PeeCbLVs37i4U2pShBhOa/9+tZtN//4xaA7VqDFjyqEDB8rOPbWfflPkk+4ivXQ2wls1n2ZlWkdzmr5Y80WCAIbDg+GtciYhXJ8t/zw1D6JICl3KkGIwfBNPE69u8pRJSak6tGhHnLrp02dEUeOECiQocwhCuMBtbeW6626IUrfphEDBn3SmQ2+ROEUyBZ+vXFmuvvqqGKb1a9eUMaNHx7FiTBg/C3zu3LnlRCaV6wjSLzUy02fM6Ip0TbEVLXbP80PiTxxrD1rlneZddnl4gxQ+5w0li/PIGHCsKVcIvHa5iuGboYeD8If37k8g4lkoQtGqgMYBpqQh7tYbIjNylBqfOiHYu334wftl8pSpXehp7XefOqu2tqCVslneS+o1VIxiaOGO7FfThpZhF9hQjIf2H8oho3zxTBkK81GCmHWcyGFPR7GBgxKEeBZGXQ2AVH0dcKf73q44DZAIGRKK1xBXGTAI90svv5zZAGlQcdZZQW8oXQ7T5ZdfGTRz3IRxeX9G0eH0ztAi6ISfO32b1m8of/f9n5RLLz0/xfGm8TpYnA1KldGtM2bqIEWHAreWQdClxP5Bwil4TgMkhaFauGBhgiPBLaR7abrUdQ+6IFCDyHFavBcnS5rfHo8ZJeNmyGFt0wvpw39dv2lDDMb4ieOTCdM0QcE/OaW0nBWoMzlcvXplitw5MymY3WXI69A4M9bi8NGj+Z6M55VXXBWDSMkx+Jw4GTVoIAXFydNJRfAg2+ncWHNKSeq4mbeSrkWHD5fzzzu/q/f+qzFMdEOCllIndJ9o74zC4lgLfFZ9jqJaa77oD5/XBc1+Ql6gbc4HJ4cTwuiFimTgcI8eaWOaWU6lJYYu6CLGlEQAACAASURBVCuntaVbkE+/B1wRaNkn700WQm1BoW2r9Svu37Nnn3DdIVPehdxCrzkL+MqurSOQbNLOndvLgYP78nMK3f+Mn++dOeuMMnLE8DjCHNCmIxuaVugEa9eltkuw2a17a9aRA4FikC5IQ4dmLZoifY4Gx56jW51TjRHMEFOMvieBozW0Ds6kz5iToaBUoIb+k+xE796hBKZepr29bNi4OTWJ1sv96WYOljX3WWu8Y/uuTLQeNGRwggkyDEX1s2SGdDXrakjA4NNHZpTUjmCjo7u8B2fI+gl+3V/2jOGT+WjWCIBVC0anpgU9oKdS96aFJiODRK9wtul4Z4Rj7sxBUJvaMlmEqZOm5mzYV+tGVjgCzqIaDdmFfgP6ZV18hk7hlGbwqeGlg8zYGBiHyZ5ziIEgOPs6y2kY43oCVo6sdZcdo9fpD+uO286QklvUOufb+XKmocSHDx8tbW068XVP50LUKA6dzzin6VDW1hYnQ/2p5if2XZBvH0K1CsWKnhgc/bpk6dIABQJ67+Kc+lmGtqrl6uoyRr5qXW1H6Llsj32ylzVAlQH+Ik4tSra1fffdRQlWUWSsF36+s4k2RNd5VigxGWpal8eOHDiQ/+0XipXvOX89evaK7bXngl6BEVkHPHh/ARJ+vzoNZ9iz1Vbxo6KzyGvtsoa9MCW/43t0tc8J2vkSO3epW61ztAYOGhAnjO7mmAqoBUiyy/5tbb9Y+0XW7ozTzwwFFQ3n85WflcFD60wyHH/Py8aPGIFibe1kCwaV9mMnakfFwYNDjdHp8IMPPgxCL1D5Yt2a0rOXjmqVeUIvcyA59fZU4C2wdY10XAvFryUT4NOuXNZ+3brQ5latXB07ZW846WSp/bhsYA32+vftl9ba0PkRw4dGPtXs0S/LViyN3dDiWsAm+Kidc08EmAyw0NVBsZk1U1v3ViDFuedA84HIjbbs/fv3DUAsELXXgoba2a0jFHXNR372sx9n3e65596AsuRv8UeL45Mp+r9k3mXRLfwbtpZfwHcQZAi2nnj8qbA+7rv3rtDqawfSA+WHP/x+aMi33nZHeenFl9NcCRjpWWU4jPngL377238c2WzojgAEYCsHXp0Y+rEsDb/nrbcXlZ/97B/KlVfNS9MCZwQATS5dWx2JFtH8CmeWPcv8nK0y5eOzL9agb9/eqVumlx78/e9jd6+95tq8m/cmy2b78MfIJRYP59/+ayQEIM7w8EkyYz3jE9FtDXuHbkLV8qf7K50IINyrVwI/4ImMx8dLlyajx+5YX3bOe5A1gZpsEJYLfUvWZBefeOKJJBeAGVdffXXp369SP+mH2Jhk8TYlOJk75/zylVtuDUhBLwii+vbpneecOmVKfBSUSc8vi2iMBTDHe8ro8JU8i+xeumgOGRJfAc3Mz5VdZDj8li2px73ggvPK1dfMT3dfsii4Zs/8nmfasXNnfJYJ4ybmPOsAKHGC3aUGS7Dk/cnCgldeik1WokJmUDFDXeuiD5/k11XeeWvpVJCpO4rON6at9+0bJe+wpt2nmpyu+TkcR0rR5NW0VN2xO8paZyXpPbzWGTNOi1FAJbrsssujTCDR99x9T+hZtSNE/0TVhEpTAjNbmi4xhJNStvAUaVM8adE5xahCla5yPOiBQ80po6g4Dr444hz9FOxu21omjB8Xhe3gQWkc6tNPOy0OqGxUzXJNTbeNhmokAifQKcjcty+CPDQbvimK9tLL5p3s0JaOMScU3R6OM27jbBQKHuSM8uD0c2SlybWWJkzS5RQWQeOgNnMURMWURe18VREszhEqm8PAwdAFSoqVgXeAUwS2bVueYdiIEeXY8aMJwgSNkN86UK8OQ/W+ELGN6zckGwJ5EMw5tAyA/bb3KYzsUpQOlfojgSPDhL8rE2dYHMeimb2AJiIK52Bs2rwpjq3gQn0BZcuR4iCmHmPgoBxqRsi+b9uxJWtAKVhzxoYjDbGMk6QTz/4DKS7U2nn6KTNCmaFUOZ8cRtQWfGKOg7QvY0jOBeRmJdWe7PU0MNhr167LM6CxcRg4VK6hxoWTN/OMM7oGuOmnf1bofNAf686AMiaZ4dTRmWu4H172m4veLtdcfW3p2TUIT3BNOULqKQAAgz0zx4hjRCFwJlMw3NpyEtXuxbAvW5b9l+Vk6MeNHZt0sn3ixEAj0Y4oe2eUseZAACYg5GedfVYGujK6MnPOCV44hQX143BQ9mQcGkVBm92EPglB5AQz5gxraAjHjmXeCNmGTKn1sZaoYRxYhgmy5ly6p+JZFBIBh3Ojbsb5FUhAWiNrXTNhRBtkSVbYsLyVKz+raPDefcmseOYmYD96pD1NLchoU1eS7EO3bvkdiP4VV14ZpU9+dcvDs5e1pEsYPOs+cfK4cu6555QxY8blzAmu/KmDkPWnNziRELMaBGxJhoGT4X+OE2ePvoJ+1bqr0XFIMlek34CsOacXtQC1l3PAQAEXtML2rnTPxEnjy7btWzPUkOOeZgX9+iXA1k7V+XO/GgTvDEpu/QQpHDPOFE4zWi5wx3kEKEDLGKAUdO7eHSCIMXK+vK/sjnOi1TgZEmSiV6XV/cCBkQHUKHqfwYH2C6D8T19DY+l2AEIzbNq1E2hl3ocMQZ0FArH2BWDh2MbxKN2yZsnypK3u0eyjz7sHndWjrc4wImvew3OhCHkfgZ9znInyCnVT8D847wA0A1TI/rEzBw4c6iqS7xUnrGa+6gBmwWCKZktJgx7vlBbRfQfEsQEooBdC2+meUI066gDmZiioc5ShuwcOBOH0OwIsOqLSPo/mHSZOnlT27N2X69Ta1AouWAPnAxDStMYmd84yRJv+8ncynOxdaop65MwLLNPVtEePOP3u1wyfrk0HzHCqtZT2UNbE3gKqOI/NeAAOTLpg6XQ0dWqcCwCd9RJ0s+W+fN49fB6Ka6ZP0zqXmrWGAlvBonPtevSSvafnXJNO9FnrIkPaWVrLga6hsZoQYGnIZMsU0fVoN9abXWCDZN3Zhp49OXO7E+hwrkqr3ziRMzBh/MRk5Q00Z285bmwRcMW6sZv+Tk9U2l2PSrHu7EgLe/uC5nbaqafF3gIiDZb1hXEhcEmg0VopggJdjRnovTVr1kYny95Yd8GnDPKMGaeHirZmTW0XnBbx69cHPJwwbmw566xZyTKvWPF5aevVLZkQGUEIvD1LofmAgbE/MmV0qPfXbMfZ0PwoZ3PMmKx9rcnpHoB1yqRJ6cDKlqG50h/O3bLly3KmtEjmx/zP//m92Ih777kvvgGg4dlnnsleXXn11bFJ5o+5r6HSOrmijdM3dP9zz7yQ4O/uu29PoEZG0Oz+5m/+KqD2vfd9o6xatSb3st4AQcwH+lV9KUaHBit0hNpr4xM+fP/9AMBsn/PnHZ1Bg+ofeeQPZebM0+Lks4fspj1kY+3xT37y4wQi3/nOdxPsxLaNxnSpQ5fZ8GPtR9PJjv7gh3rfL9dvLQMH9M4Q2AsvuLCce+7crJOfN77FBedfmG5+zu6Lzz0bvWRI6nlzz0szK/vl3rIxZP/mm28JcMR+CVzUSANpmwRBZmmNGxd/74knnimTJo0/WQvF12mGIaOo87XuuvPunNMVny2Pb9W0GZddFagCeNg+eqYOFJ0YGn1DFacbrf/LL70YNpZgj24iY+ZFWR+gg4wi9pea7cYW0x9074MP/q6cOfPMcvEll2ZvPM/yZZ+WZ559psyff1W55bbbUjIhaAQkeUbn7/nnns25Q1s8bcZpyT6xqXwM7/fcc88kGYB9lHr33bsiExoa8MnefWdRbS/th4IOCpyiShe1jhpxNdQED32ssyPG05eN8dU4IQysw6jzGoVk8ixlqA7j8cceiwOnLgEit+CVBeXuu++JMbeBUHwHPH3TDZkcOaIs+fij0GREcWhs0IWPPvwoipgyEX1C2ThlImP3omCaYVaiYUL15bp1OcQOAuGEKnI2OAhvvvFGF11lbFAVhthzCnxs7Bdffln7e48YXl55+eVQgBjkz1YszxpxHqyXtbEekDDXdHBQCBxCX4IYzjaHK5NlV6xIoSghZ/TQcaBPOsrs2VcHj3lWX5ASG+PgUCZzzp2dtCgHhNNJXVPuBEuAKD2pXSAH1oGxHhRIY9BN/yZ4fi9ZjyNHUmgGcWHYvB9D2HGiPc66QjGFpahbEDeUHe/moHJWOFeu50BGhjo7032Es0ZgIQHH24/lPfHUReCZ4j5qVJSweqUTHZ1ZM2sozVj5pqOjpF599dUyfdrUsmHz+ihlPPjqqEPh+kZh+bcDNnXSlOyfvWcsa7F4RzIsaDJ+1x5CB1977fXwmOvU7rrG5ESamSxbN2ibzAuHRJMLDr/CddQ27yXwgqrUgWfT4/DKMg3QYnnXzto9SgZv395Q7oLWdbSXlatXlxtv+kpkQJAD0WYEKXlBJuqnuUQfvPduueTiS9P9jYGGyqDhyI6h4UFRVq1encJXXFbzbjicZAelEOIvWLbOjDND7YzgbWv5edGFF4Wv/9nKzxJoCfY8vynGzblGfZRVpASXLP4onWzIMPopZ7oOWe3IfqHZADIEMmRRoNM4uBMmjI8jZO3+9m//tlx/3Q0J9p0fjgljMmzo8Own2o/z7ExSdmiK7uNZyTEqFwVL7hQNWw9y6/P+ZNg2btxc5S3TzvfFiHAA7UFTR/K1O+8sF1xwfvZb96LXXl2Y/WztJguoNW5nGTV6eG05PXrsSVRedqvO9umWLA56zLzLLymbN8te7auF6F0tdqG6MhgAHN2COMayCbK8mRw/bMTJYabWAo04LUJ1k7xqftaP4xXa3NBBoclAPclqutWgA+A1f/FlDJhz4Xv0rHkEnDDnRsDrbH35xbpk1itK3i3vS6ZkeJw/zo7f49g7P/bF/ZxJDqkziZKQDmrt7blXDQzNHDoSgKUpME/RaEdnDDaDSa/QYWSLTNKbR48fy9lCb5B9aloUO4+6gfqdtatWZ78Fyt7ZZxpn2nXTIri16syd2+pwu1rAazZPdcjJU1fJUM18ZDBrHZpZZVSTAs58HVHgfZVQcfgromoYsQLgo6U9HUk1JGipBeLHOxLosFvOwpo1q/J9tkxAo/jYOqKSuDcHy5+pL2xtyZ4DzTjn+OecYLQROpUOAVqwNwKtptFJAKfM+ugf2wAUQJmumfbKvJCNxj+uwQ8wsD11MAAY4KC9JIs1+7Mv++s+HAlnDpBmb5v5ek1GJ5mC/hq8bM1n/I6z5XdqkGXeTq1xo1jZZ46JPahtkltyL7KAQZB6mmPHk01qKFAJbDJXxtgLwd/urKnOfgcOHo4uGzh4QGqEgE4NyOFPwIDAUoCxZuXqoMEyVulOlaDQjKLW0qefluCnpDtqS2lNfZGfAbXct66FrlKfh2XRzA/0zuytzM3gITUDQ1aatufAPe2p23r1jL53T87njm2VNeJ62C8ZFtyzZ2TVmRGI2kv3Pufsc5NhYusBJO1d9pVeRXPH1GCjXnppQbn8ikvCKACikUNOYtNxU/ArQ2YPdCS1/2SMbwd05CNUlkDtJscxv+mGG6PDZVVWrvrspBxzKoEy2koDqP/yL/8yzJibbrw5ulYwB8T2TsAUnSWdB4HSj370g3LTTbdEz5QWDat6lF07dkbHhA2R5hOC+h7llVdejM2pVNABoVo6k/wK6L99zAzGsWMzLgPQM/f886PbgDBAI5+hnwRU1pm/KKPA75AFyxDJ1lqrB2gQ4GL7kCsz4dTNbFi/Kfvs3uyqkoj29mPl3vu+Ht+LM/3IH/5QHnro6XLppXPL9GmTExyq3eMnAVM59xzu7/yL78bnpCN/ef8/JAOuRhxtTxYeQ4ie/fGPfpTr/smf/tMuoEzToXcjf2rl+QZkCONEE6K/+7vvlWeeeaVcf/3V5dprrzlZp0a3qK39wQ/+PgmDP/3Tf14uu/Sy2HFyTAfr7PriC8+X73//h/EH2AE2mZ8qCZB27gmya/c4suhZPIdMGTllg9U4CXKff/656DY0QL4Km1NZGF9mT9D87JmOaGQNkO5Mb9y0IQ2rzp5zblm06M34vfQ/EMXeADPYdCNZ1Nw58/xSe+gMCILYuMb/16kyuj2NETz3ytKyftXbnR6mKfaj+ClJRsEh8W9GLbzEfXtiEAhHwxF3uBl1n0uQVFrjmDn8UNZ33tF69s38/umnnxnEgcEnLLIMgg7KHHIQGoTWzTu2h14js6EdLwXPIXn5pZfj1FlEjkNtg1qRbmlXSFiaEgwaFGfDn+pnKBaIQDpZdOueg6sblo1ubekM15pigprKFHAEPYtAhnMsEJBh0iYRDY8A23iF5p5fG13vzkl0P3NroKre1XoxWpQZB9yftdhyTTl3ztwcME6sFsMQYk4N5eMzggPogWto36t727Spuo3tSw0OJ6PpECRI/Oyz5WXkiFEpdDz7rDOzNg4I5ceh2b13TwSZEuGEmqwstQiBtybpGNa7d9BuCnfp4uqcX3DhJWXvnl0xYjX4bYnxcXA5THXQ6qjSu3dPpKMgTZBowZNsGIqAAXlQYnCOw8DQkQnBASG2P4w0wedUVt7/wQQ6o0eNKAMGV3SKEmCUFf1RWDI+GzdtjOE458yzQmFCk5E98TPBGCoeWiQKksOLHrF7197St3/vtORk7LUfpfgSwLcILI/USfe9TPbtVY4cPVw+eP+DdLhjrB1ixrke0jFdXeAOlFGjR4RCp+CYbDSoKMXCcAqeevXpHTSno5Skahnn1BRkANzIpM0Fmeq+UJqgJzIAtcNUW+iLWidzymadfU7QbWiihgZPPPFYufuue6LUrPOWzQbDjattI1csD3Ulw7Z27w7NwnwdjqZgy15zbNSIOdcceIi/+iCOr0yc94Z+cTwYUPK2avXKBBQzu2h3aKN0iFoXioasOEdk7vnnny+/e+DB8u1vfzv1bhw092JUpd+dM8PJBFjOEkDEhmg5S8cIGJ3hmWfOSlAlyHd95xUahk7HOXF2Wlq7Za7TsaO10BztBboPUFBkzVAwiOiFjIfZWjJQ2ktT4qWcKHPnzs3sHPeS/QwKOnZs/qQHa53OkcyXEqxCeJ17ZwLtCOpGF6WecNmnMd4MP2eTI9h0r1RzRFahu56Fw3XlVVdF58sypONXz+75n2FvWlDLmnofayfz4otjsHPHrhgTeohMp9nJPlTjtsgvBwMympEC3bvFgedshG7VvXuev1LA0DnrHJM0HFDAao5aBsDWYKuhXjXF4P5tTwXCukoJAJxnZ5sT6u+1ULRbzuXmLVvyjIqFG2dRDR+UzvW1l3bNpsNanP80QaiTuBlDWWqOPUqXL58hk0AqlDA63PuRQwEz8MFnGuqf7AmADmWIvo2tjYGvneZkGO072UIfCr1w0uSc6W1bd1TwJue9X6hJgELZ6mb0gnWEwrIfHEJBCZ3Lbqn5ENTh85MDGW3PoJuXNaUzyJ/r+58usSfDtcVuqVlO7Wgz6K/jRJ7b89X6rNrBsAZlOuONSiaRLNMldLjzQycIXtIhrkNw0uNkzUM61/XrAsC6uue5piBy4EBUuj4nZxYF7OxiOjRt15s2tewQxwj4w2H3+/QN22UvODa1i92J6K4M2x6hoLt7ArMm2NOpUGZDgwiZKcF10y2OjhKAqXsxLHTD+o2RM6DE7Nlzoit37thepkybUiZMGp/zOKD/wNhI8gqU1ARFfQSbSReyHwAGehoAKisBPQbCktcmA+zvyXZ1a00ggsLouQW6nDXPwuepFOkKGI8bNzYUfbaH89tQTUM779k7+8755qDzX5xNbAxgjHVe8MrL8UM4c+x3goYjh+NEJtOp/mbgAI3uyr79eyOndFsdJFzrAsmhPUl95tGjZcrEScleAK9kDIB6qN8oY9r433nXPeWjjz4Idct5uummm9PNlKwueOWV+GUB/AYPyLNSMu+9+26oRN5L8wbypqPpubNn53wBkgHfd9339fLFmjWlD8pjhkqeCCWQ7iCzDeXJmWFb2ZCm5b06ZudTFo1eJxOc+jR36FvbjDdZq27dWvI5gC8QlD2UWWkoiMDo1tYeAaArU2dZWbN2VRkyZFBGYtDBWCz8JVkJDBKNcAC5tcyg1m0BL8nD/KuviZ3xTju2qkEyv2xk1ptPy5ai4gLugKmjx4xNsAmMJbsNvbjOu1mefdPNzsymzCWaXDvRsjP23FrqmqmZmOe0v2rH+GsCapRGAYJzhsrnmvxCdUB8qEVvvxXwpWl3Te4BMWFHHDuW/XCu/Pv4cYmSwbke/13gZp/VT3te9gx7KBRyGfHOzgTUwDG+vFjDHKa+A/qnKzE9JQCkj9Kshu7qw44fK/v27K/jJgYPjm+ChUKPsbGeybpjVaAYs83OYSijOzctSUZHMEKoTIInWKhJvXu1JaJmFGLQ26ETdWhTUDttZ48fjzFjABlubUUZkm4tdR4PSoWWwTp3maOidW8chL790iPcZFvF5dJyDs2SxYtTmFfrCk7PQnBSFKrrSMKxkeZUTIhKZEPVF+nyRED+6I/+cRS7oUt9e/eJkeAIew8Dk/D6zBzB1/7xj38YpwnPUToN5QhSDrknIDjjX/vanXGapQ9TR7Rvb5QgGo9nZpxsFHrQw488lEMjIOJ4chwh9ITENWWoKFKzbRg8QqKuhlL5+jf+UZk4aUqceAGR4EcQdN9938jnCIkg5b13FuWwXnDBRTFklDEaCwX2y1/+PFOSp02fmhS1CJdQSDla9+EjR2aYJOMB7YTc/u3f/k0QcfcxwFDRLXriiuXLyssvvJjajBtuvDnI2+TJU8vyZZ+U91IAOipZGIaS0wQxQv958823yrixo5MFmnGqmTSoSEfjUHufwYOGhPJCITlEKQjdB/kpMXAQfGlrQUTDDzcAdNeenfm5dZTyh+IJKDncmiOMGT2ujBo+IkrDswu2rZnsg6GCKIJgAoiSNDwjq72xLKEsjr3yHpWag1qibemIol+8Pclk7337wo02GZuD6HALSiGTy5YtLbNmnZOua/t37y2LF38YR81a68jFuKizMF37RAtqztiyt6vmCOpTM2y3RFkyAhT52tWr/z+e7gPaq/M8F/x3OHQOvReBAEkGSUhIQg31XgBVq8Y1tuU4ceJMJjeTiXMnc5NZ967JvdeZxNdObMu2iu3E6oBAoAoSEiChQhMgQDTRD3DonTPr9+yzOStaitHh/9/7+97yvM/bwsKbakMngf96LPCiDz+IHHz1699MYGlnC7ZLvepVE6/KlD0GxXJD29yVS9Bx8uq/p8xnz56MEtfvpmxDoC8T5NzIBAaG0fzBD35Qtm3fHodNz8kmlmbKlMnRHU4a6zuw38CQDf/0T/8zTkgTNyOsvMvv2acD6NRACKDjQHyW6XtXX31dspHeB5kg+/PgAw8F4HpWBAhgOKD/wNwrJ1M3+Op1URrQsmdvvk/JA52oxsXLJHZPPxpjrPyFXTGvn/z57H22tu8wxndfylDI3qFD+xNQKYH1e+edNy53g1AQ9FdTyI6EjNCDJFg7Z8zZGfiwZ8+uECgyWVhAOgUAW/KXhvXNX4QgYsSbdzTnXYBpZy+7xulxXNVugnYJugCk9h3aJRjavn1n7A7w7Qz2t+wPgM4Swg7tU3MNsCIUItM79CEdLCNGDC+nGqoxyRlTrAm8Z8/T2VgOXDMwkgi49Tya9IFu3+P96RzGEtHABnGeq1bZ0TM4v8OZIRkE2c5IoOP3kDMmfAKwQIbP2qXP6tixCsQPGnh643WV/R5TldWUhpxJllR2bzrdh1WNxq6IFqNqfY978l5sBWZe/0QVtO/L94waOTJBu+fMmGH7ihKcHIif0vPDzt100w3R87feeqMARfZYsE3syyeLPwkwZudlGHbu3JXegFMnG8rFl4xPoA4cqTbQyM9OunOA48UXXwq4+frXv5GMDj/08vRpAbiGyAB/FjQ//vjj5S//6n+PrkydOi3nd+2114T489x83vBhwxI087NAlQZcsoyp13tHDvT4IRuvvfbavCtgXU1DnRf7y7cp7UYgyYrzeRZgJwvc2L68NPXFkIDKUeoyUt+tNNwur6uuuiZABlBFDLJf/A5bo8FaMPDIo18NMJsxY1qeT9OzDfDu073yC56l3tvE9/u7gj4ZBBlBNhYhR+9696kqN5BxdHztutUJMOhMskitDQGuiD5lj+SbPcoUqc1bQihdc9015bIrLq0IjdZyuueW37d403OyDz6XDWtuNmG2KT0XdMi7YqfZKVl//kuWV4/WgUMHUqmg2Z2P3bhhU/oAT51qSEZFmbMMj4CAP+zWtdppJaM+7AyZh5Vp6EdQCV6cE4fDb7l7cu8z3IOKGCVcCE0yAvz6QWAiyfhvAQwZc8/sP31gBzdsWJfvsMi7mlbVLtU178+fn4ZwOGXw0MGpDHB3qz5bWSZNmlKuufqa/HfN+ksWf1K+/6c/iBzIBD715FPJjFx3w/XlwYcfjG23vkM5+w9+8Bc5q9ffeC3n9qWzv5Sdc/zYCy+8GHn71re/Hbwnywq3Yef5ebriz2BN/R9sh3NAbgk6kUqwntJ18q+kri6dpSNr1q6LzsosANl8f3a6tezJagX+lZ76mTPn7cg8bKn1AuZEPJEj2Ioe2CPkz+659974KURK+m6Hn5Ex44IUPbYyD/XgF0H5ho3ryyXjLyljx46JTfJnCC7+iP6xe8Zou2dnxy6SW2WJvhdWdO8IuGqYUENIM8SQcfOqaOgSjF4Pq0m5+NKlyaT4EbwKWgSDfs+5CpTdfTW+e13OmU+C+5y1dw9Bt3Xb6fUkiCmYSaCjCqkmqfhRhD38Aw94F2RtFM0i5EOHEwDXxMXelj3l/HHnlU5du5SlSz8pnfT7depY7QJqqmYGCN6PHDoSXfH87scPPOLz+X/67+dLY86JLqRUOX77vNKwY9NHrZTs33/32xiRiVdNDKPsw6ta44YYUkpz8Gi1m8APR1lPBvKCmSCkMd5iq2PHYkA4NT67FwAAIABJREFUNqM358ydm9Sm9BwBcNkcjakuDsvm9OuuvyGGy6SoRR8sCgtLge2mccgiRKCcsJpMNfrss9LMLTJ+9tnnyvTpM8q9996VqBTQUe6mZ0BkbgpURroCAoMGxVm8+tqrmWmPMcFsm9rC+ACgjOULzz8b0GMcsr6M9EcEHPdLLw+lwkoCYZreARqTIDiKOydNDssvk8Nou5hXX50VRpfyfPWrX09QZ6HW00/9ulx2+RXZSM+AM5h+b+rUl8KoPfbY98IKSNVisX71+C9yTnfffW+CNkFRVb/dpfzkJz+O0//qV76SQJTQUkalcYShf/+BZcLll0ZxlfKY5PHjf/lxWf3Z6kz7oPgCVcqPlV6+bEm57fY7M0Ia4ML6a2Z75+05YXs8kxHP5IVDeP2118o///P/Vy67/LJy9dXXJM06atSIAMjnnnumzJ//bhkz5twy/sKLc6ayGvYTPfXUM+Ws0WeWBx78chyJemj7mgBqP1dNvLqcOdp5zU1AQillOBgWwSZG0r0PHTykrFyxonz8SbVZ/tyx5wYImiNvZDRWHKskg5PJTW0AFgvorsmA2ndT8WT2OCJGAEt2/XU3hBWSXn7i179K4D9l8pQY4ZUrV4XJmjJlSoKNcvJkhjFwIgJdDsrUF2zHyzOml/MvvDBGYOrL08r48Zcki4C1sWQUyPaOQOzUF14sn322otx6250BHu0aGsNa00dgVM37+RdcEDBgmEHVj1Et76tH4WrQP3XiZJn37rwQC3RHnazPYAwYyVdmzS4ff/JJggfjJem6dxc4YzxNysP6KwdJo+CazxJwXnTRhTl3gafmwHun3JcSAYE1m2CijpS433UXWZa5+rNyxx13pMwswOXgoThdk9XcJ/05eGh/HDYDS2/OO/f8OD1ODHCjr0AWQ+7dyWaWbvbvnwCernJyHMeHH35cli5ZlvtVwtBQZEQOl959+gZAuAf/XrFiWeqX6f8NN1wfPXzttdmVMW2PLeoccsFgBOxsPQAFaHKOJgYBFWrlgWxZTKUtSJXDhw9GT48eOxwn7H5kOxFFnkVwhpHibNlUts67kdGUdx09nr/fvYe+lmrHDiLAD7ly14a/cIpZ9ttop8mxil1uYwOBUeRVeu2y3X5vAkcltUbLq3cWAPg9ddvWDJj2J5AD/uvhBXXmfvvWrQnQ6JlBFzI1zp5drBcvVoHRoYBGzwiM1MMcgCLTcXbu2lmunHhVpha5R+URCxbOT8mIPk5O+osNG8N2W5znvvweMOjPmpp6lKuuvjJ3K3uBTFJeYc+Sni/gM0sDP/ooQQqQzckCqu7Rz4UXjQ859+qs2eX1V9+I7/jP//lvo/v/8Pd/lzO4+657Upu+a8/uTC5ik//gD76W59Ek/utf/7K0K43lT/7kT8vFEy4us16Zkd1SZP773/+zgH9Ll5948snI2N/8zQ8TZMyfvyAyTobumnJ3wIbBLH/+gz8rj//6l8mi/r//+JMyatTw8rWvPZQAdP57xt6+kTHAyhtlDQWA/+2//decCdur/wwIsQz7x//rJ+Xhhx/MKFcTy9h+JJ/zZA+QYjIX1gYANj4zutStKaNnyeyNN90cPyMjwQc7O8SMyZSCtX/60f9IVt6+N+en0duERXb+T//0f0uz+csvTysvT59aptx1T1hkft3f5fMRSUqpBeXIp5/+9H+lDMj4XJl/Wajp06eFIBh34cXx22xFeo+2fRGswH44U0TknLfeSinstVdfnyy+537ttdfa+v6aypfGnlMmXD4h+ODNN16P/N9++6TopbJX0y31lLDNvpvM8Q/KzWV8q1HBu8ubr79ZHvvu92JT6WXzrh3VDre1Ss42JtCh3+zi+vUb02dg8qdFm0pdVcAIpNwzbHDeuMpO0k13jJH++te/HtBpVLJ3QwBYzPzrX/0qJZ0ms9JD9gMm0SuhbwFw/6M/+uP4vaeeejL9w7IvCACAf8XKT+Pv2XB/j2w5///6D39fdu7aXv6Pv/rrcuXEK1Od8PwLz0UfLBqXfSAL3o/td2+m6iLnPnh/UYKyCy8eXy64YFzsy5NP/DoY5NZbbouu8weIQD5yXMijQ7HffJHv8I5k16jl3r17hjASANBr3+uu2SEkBruj5BG+gScBYzZRFkzPI0zDR+xsVt2yLgEFX2LAiGw4uwrv1FNnvf+0qdOjU3ptdjfvznfVZaZK+QwDQAbUPXFsEazCLyGnkA7IKOQFGZctF4hqilc9cd6YsfG1MhR0SQZE2Ri5oXcZpDFgQDKFZErWpcabAieZENmUZ599NncvsGFr655C9k4w5Of666/PGSHU2QVYGH46+6yzgucEHQgRvoYM6Utmt0wk9v0mKQuoTDfLBL7PVodEIa90nH5aGyPY89+9z5tvvh5/a20KgoWtFxMgR/j0eqqlrItSOrqJFD16wmLio5Fjff3ICefk/embHToTr7iqzJw5I2ctkyyeEGQhzuAIulqVyXdPrzosJShs2L7xw1aRj+CDAMoOAJtnjhpZGjo0liNhTo7kL+7PFCvM+6mk0jKo4HQt+rG8DPZcH4/Axu998MGiMnPmzDCrmsR8FqHBbP7s5/8WhvqP/+T7idCqNN7hXMyK5VjT/eVLY8ZmhrgonyAQdN9zBGg4++wYYaw3QWLQGC1MNOUzHYLhUsrhABYumJ96XItJ0/tSSuZ1M5i2yZsyRUnUuhKwE8eOl9/99ukYPTWOBJRyZETvokV5F87i7HPOLv0GDkgqTQ8QFkZJEoAE4AkkMecrV34aNslQBsLJYGjIB3ywhITF1DRKBAAxdg7cfhyKeOuttydNCrwyTpSIMqUWfP+BCKVyFMrqsxhMrBiQUW3V7h2AbKqG32EEGduK1a4mqKWRslOnsPdHDh7KiG/Bg98hXN7RWdejEb2HM/Ve2CVKb2a7CRiY/iNHDpadzdvLO/PmJqs0/sKLysUXXRJGgRGUMn177tspy+MAOVcN2YK9uXPeSoZNls5+oQ4dGrM80wx2ZU3GGwvWsIZ+Pl2+rPzi5z8r7Rs7hvHyHc4DC8FI7mnZlSwTmbHcEpjkrIB0ddD1GHUBugZlZWDqndXSmtolmCQ3Rl+b6DflrrvD5PgM0+G2bfqi/Pzn/xpn5qwwMWSHzDpv9cKvv/Zq6dSta3no4UfjPNQtG6/O2L/wwnNtpWL3ZifAW2+8WVr27Sm7d+3JmMtHHnmk3H3PXZHN9959tyz66P3SqUun8s1vfCsldBrbBbHukh6591Fnjiw9u/dIoCPbaCSne/74k4/LZRdfWoaeMazsbtlb5r37bmq4ySxjCtQzVn44kUWL3s9eHYwgQ2lRnSZthhYQ8Z4L3ltQbrn5lnLpZZcGGHCs9A74vmDcBWGuMIHOe+DAwQmEBw8aWrZu2RYwSqbUvJsmdM45Z+V3nZtAkwPTLMpY6lsSXGch6rAzcr6Apg3lpvoZOMJ5Yaywf4CLcfMff1Qx8fTWnqmaafO7nJmMhEDA8ytBSCncKX0SxwMGlbQIVjmRTJLMlKjjcU6fr1udhaP0R1CkDl26XtAkC2iDuv1E9JDT4GS8n6Cib+++mVLElgrOlB8gEfw9NnH5shXp+xg5elTYKgEtRhuIkrHx/fv37g+x8f77H4RF8z3KZNkPLLY9YuzxPffcXW6+9dY4C1N4BNS333Fn7JSzMYaYU+EU7a2gO0A9mcpyt7FjY69emz27PPvM7zMZx04MMoAcePHF55PptGiQXqqnnvfuOzlrtfx16aTJd089/UR059GvfCX6AnSRGSXFALRpnHT4iV8+nh1osu6AuUBw9uxXyztvz805Pvad7+S5du3aUZ5/7rnywgsvxDcgNYYOGZLPBLKRDv/lv/w/mTrnM37z26czwOPOSZNiK+e+NbdMe2l6ueXWW8p9990b4ARwA8F33Hl7FTTtYMveyVldd92NKZFQZm0catdu3ct3HvtuBtzI8ACc5NZ7jxw1Miw/Gy0I1xtiDLwgys4t+k/vLrjwgpShzZ79SnngoQdid3//+9/nzpX5+JEpMC5/+LDhIdQQXsCH1QMAHvum3AipR66nT5sWPWKvgELsLkaajAASADw5w7Lr83LmqiWALUQlACVLJQOLhTaMRPWHv0Nn+XuZH6VVMrf1wIW5c9+Jr9CPBxDJhKrjp8/KWrCxMiiCU+Cbz/bfXnj+ufIf//G7csWVV6VUihyxD0pLN2zcVEaf/aWKfe7TN43WW7ZsSmAsqw1UIkSQKAK7a666LroyY+bM7HLr139QOefs0eW8ceeVg4cPlIUL38uZAbVXXH5V/n9kFdD92GN/FHIR0P9g0cKULI6/8MI8E2Z98ZLF5eXpL5c/+ZMflAce+HJst3HHb7zxTmzsbbddHx9/9MjxDAQQaOm9ERAicj3vzuZd8U2mKapUufiSizK4xfP/yz//qGzavDFZD30f8Itsgc8QYMMugpmqFLBXCMambl2ic/RYsIAoTqP7jh0BsoJPskTmMz31hNYDhPCqnLF3e+b3/xFbxC/J5liZgLiSWSPP7CUbKKN7yYTLI5MGh7BHIcUFXAP7l/Yd26dXddMXG/P3zxwxOiXI/Bfg3rK7JXYWAQ4jsUlKphCXI0aMzp4iA1kEFGx2FoFafj5sWN5JhQQQjbj0/Uam12tPPJNAmd1x3ueMGVuWL18RoihThXs0pQxYYI+oTm92U5VZ27Z1R/z8oIFDUgLp+TKVbtfOsnW7TNj6yJvspf5feuCs2RR4AR6jUymjyt/vH9+HoJj79txMYx2aBeV9QwrtbG4O4evMkeAqQPRwGvENvPtHSTG7CpvVZej8k4EPgl0+pZ6e6L97F72K/m04ke+Gb/iZathPlRERWJIJBCnygX1g98irShOrJWSuH3zw4WRk+Cd9tGzFKzNfLpOn3F3uvffLbQHHyZSGzpnzZrIp3/nOY6l2IKdnnjkiWVp96xbt8i8qGiwuNWUOgfFsKqJWlb/4i7+MPXAeph7PeHl6mTr1xYywvvP2yXnOwUOHlV//8vHojsnKF46/KPZMb5FsKPwGP8MuBlc0NG9Z3KpcAUMIMCjF8VM5+CPZNSEt5CK7hgGvAp9M9ehp4kJjVdPc1jjIYPtR98rofPjhh2H6d+9RItEr05ps+sVeYHGMqMNoYBIBQ0CKgJqUIKvRo3uv8uUHHyiNDQ1JfymRevyXv0jQwykwugIZNZ2CrF27d5aFCxZWjZVtfQ/Dhpov3hyjiqF+4IEHEnSdOnWi/K+f/KR8+PGict+9DyRVLc0rTSi4+nzN2jJt2oupd//e975XevcwwepIWblqVS5NWuzue+4pt91+e1ljg22XqpwOCH36N09mSzEHhGly0S7fjHK14Er2GCs11c7kpZeezzhR5TuYMkIqWjX9hDIJPi0jHfulMQGaal6BW+lKO3W6dO2cyTHA7D/96EdpBLzj9kkBXrIBtlOrzbToDJARDf/xH38/ZybN+Pxzz6QsSMDB4YribSRXjmZ4xJUTrygPPfRojJAyGOAHc89ZaU485+wxmYw2aMCQsNkyDMaEK+WaMOHi0tSjW0CqbJ1g5TvffqxKIfdT5rEtDkKGxfZpwTYBVZLGOWpo7tGrV5oEGQw7hgSnskPYmrrUSjaGYn66bEVGJkrJM/RkhgHEFrw7/52UlKgzNqNdXS/AI1OjvJHzFGhifrCjWG6AVi0sRcJsy6rYM9Wxkyl3S1O2Zenoob37A44ZBsCL7Nsf1LxzR2q16QCG6syzRsfAIAoYH8YA+NGHpYyM/F8wblyW8zHK/ptAWC331ddcncwOBV+6fHEMtl1R7osxtm9KiZtR04wxQmLZ0iVhBzV8C0LVtQJmSvwE/bJzKz5bGZ3z+5PvuieBIkOB8Xx5xow0Nt58862pcwcCLEiVIUAOMFwYusd//rNy4403VwBz6NAENC+9+GL6JP7ou3+cf89/b3758z//q3LnnbeW+++/P4Zx7ltzYowZZQZ73IXnJfs0b97bYS8feOChALbHH/9ZAMCkSXfl+WT49McJMp01MoAubtn8RexUNaqTweySLC35Xzh/YZkzZ04COt/HLgBr9IstA8zo8C233Jwg7Y3X3ywTJ14TuyQwfvGll0ICyN5wLJhtoJG8YdWrARitmYxmh8w111xdxo07L//757/41wTL3/veH+f7ZsycUX7/7y9FJmwE9/y///0zZdEHH5eHHr4v4B/h8cwzz5R33nm/XDnxsvLIo19O6R4GccnSJQGBdmdx9uvXbyj//R//MYDe3qTx4y/OGeiBUdqr7Pa+e+8tZ48ZEz0R/CixZW+QRPZWAdiybt/4+jcTTE5/eVoAOn3D6gsmMXDk55OPFgXI3XfvlxMECP5mzJie7zQxiQwgnowRR2DYa8DmuYdsW1+6JPLLrrsDjCCwIEPKgQPxbMJvn3oyNkumAekgay14wdACCxjvgwf3JRukXK7KzA9LcCHYQ8IgWdgA8tmlqWsA01tvvZVeAnXp9N/I59YTrSGv3C023bNUU8eaMsq+a1O3su/AvuwtOnToSErUbHoHQPX9KW05a/TonJfzAA7YAoFgyv72tIQUqKZ7kiFlx9sDnuinALfurVr4wXspJwaYgOzsmunZM8AA+PasALfvr0pyPovdZMMAFYSYxnhluKtWfpazVj4+ePDAMLmWNANUZFL2sQJ6+wL07LWowZuypnqvkaqPjI5v6hb/vn//wdhJzLgglh2iR/rBEA6CQHI4dMjgZI29A/LJvZFZQJC9wjSzm2yrvj32RvWIKgwZIgG1fq70Y504HoLJOQjUnIm7JQ9kSC8o3KC8EpEKIBtgoizX4JvuFlmXU+XjxR9mWEDKzE0mO6pfqLks/mRJCIUrr7iqHDiktHpfnlGpF7us10EptHUL+noEmph8pc2eixzCUumpYVMyLGh8suLtGtrHZ1TLDu1IOpE7ZK+coSDzqquuzHu89vrscvjwgRAmxvjqT3S/l112RVhvy7PdhfJfRPQlEy4uAwf2Px2IIIrZawSOs5PJq3oqjheYiC9lq2Q++FqVRWPPHVMOHzwU+6gfRcDET9MRQRU7THcEp97t8iuuyj3CgDCkDKUSIvtqhg2v9jEhh+bMnZPpeGPPrcrD4MTXX30tMkonYSz4DJCnv2tXrw2x0dy8PbgEoaq/DKAdddboMv3F5zNA5rvf/V58qSBLECXLIJgW6MM/qjCMh163YX2qlry76pkhQwenYolu6cHctnVL6de/6qkVWOoPX/LJ0uA1561yBH7Q5+Q5BbXaGmBg2RjPZ3w0QpDdvPWW24OlZXecG1s0c8aM8q//9tMyoG//YEA7XqxEQWz9+le/TAbl7nvuyzPxBf7eb3/7dGzffffel9LvdevX5/z46ldmzSw333RrytT5eqQ+kkCB2L333JtSNVjdZD+EDTn+y7/8T+kLFXgKGJEhjzz8YDJEf/3XP0z5tB8YGCavhk51j32BGesSZOciI3/rbbdnoS2brLSzGmpxMLoomGXL+CJY/9nnnk321iCDG66/MaP76f0Zw4aWrdu3lv/+P/6xNJRT5ZFH/iDEk74c54q05+/4gzOGDo+tSq/XsuUhfZD+8HrG2xv9v68izBDHKr5k1Bt2b1vaKqo/dbI1mQxCrZYcG8rJvvfeOzlE06q6NHUrCxd+kPpzii1Y4aAon1HMAov0z3TtmvHSlGX1Z2uy1dz4Oowdw3qKQo05rzz6lUfDAs6d+1ZZv+HzLFjC1nLUIlAGCmt/56Q7AsD6ZedAu4DHPbt25fCUYymNoFAOXAlJa6ta2IExAGpILUEFCCiM+nBN0Z9ndLDRiuaOv14uuGB8WKK6Dtj7+k6KTonunHRn2bTxiwB9xsKfc9aMHuPuwPWNaL4H2rETelFE0ILCqm7SZJc1pwMdW56BNWnHZcuWJ6Mm0BEE+f81/H26YnlYAg3mteAynEZSr1yxPPdEOdQNCxo4WPWuJ44fC2Cua+0b23cII2d5JuALoEghjhg+Mqnh559/Ls720ssur+rAdzUH2C18f35ZOH9BGX/xReXqidcmMHXOHDxBxwx845t/GMe//8DecvFFE1IG9MQTT6Zk7a4pk8sdt99eGhpLAsBZs2aVxoZ25W//9u/C1HAUU6e9lMCNotx9z71l4pVXZcw2Rwl4Tp36Qjl/3IUJzBg1QS6583yYJXcipS7wNA0G4Ni65Yty7XU3RAnqRmhyNeOV6VH47z72vSi677WfArPDgGG1rp54dTIV1SjkpWGpnn7qiRg8adTvPPadBJCADAa9bx8b0E+Ws0afE2fo94AEDlvKWBmDH6WP5GPEyBFl08YNKXPgiNwbkAH0Ix04EhkZIEjQmZGka9eUzp27RXa9u3fA8h87cSwOlcHSdLpo0YcB3xQfkwX4yZrVEw0BTbKaUa2treXSSybE6TLcdNECrxEjR8UYVvXAyzP+G/GhzBSp4Jz9b0Yt/RiHD5ezR48qM6ZPDVADPPxjAo4g3XALDE41telQee7558vll12aJmL6BjAIfhk3+y0EyHouMLiIgL/+q7/Jdz777H+kaRvT792mTX0pKW7B4oRkY/skSFZat/LTFQGD+vzuvHNKMpsANrYz27KbegS0V5OOZJIPJrDJAI3RbM6kkBnvL5xf/uIv/lOYzu07dibg9blqwL2re3DeGCRA2L0jKBAmMi1smj61Hc3bY3gxhV//2jcS6LiXjz5aHNtlpL0eQpOfjH6dcOmEKiPVu08yHGzKNdddm9Go9chRJMhFF01IGR95JIOy5Jp2nUk1vr1ziAL6nIWG551ftm7bGnkiR7LRgHH2oxw8kHOWFVRyoMeH3facyvEALkAMYKKDALARvkpvOfXVKz/LZ5MLsqhXwnkCuzIn7ExnJWMffxTArZ4c6OzdBm4ROM5PRhzgUWKGNVcySXb4HDaLXrIN/M45XxqbLfGeDyCgM1Wfkkb8kynLAG4MwGEH7AABAJFObKXsAzAEnCklaWhUHtorGfIevXrEXxhOI7Ni0TEgsG3L1iwpRAqRc7oAKACighVDOGQl6S02FoDVXAvgc9h8lvtKb9W+/XkfABJphEF37rK/Mk8IOwjUZ9fjgW2hVw578vjJgGi6YKdMNcCmOVkX55esXlOXgEnDYOa+/Vbp2qVbufGmG7MOga0JS378eH63fcdOKa9UTuVsBwyq6v0FCwBO3dPlmZBCfk4cP5lJW7Kr1113XbJfzgLQRwD5HMNlunfvGj0HnOiMflOlR+5EsLNiZbWclZ6xMZ5NP5c7EcwgSarAysLP3Zmm2rtvtazchFeki3cR3AgqyQHfwk/JGgjE3ZNScsTtDjambRS8zIAzZw/TH/nJ4nLO2WfFzwG2Mm6CF/rC1pIpco7dVoolCEZIsXXkFzuevVW7mvP3PPOkO6fEDnrWakR1+5y5z3SuSCdgT/8kVn3jho0pLfPeyq+A6apP0STFLm26bbiHNRAH4juQcCa9kf3Kd64LIcRuC+StAzh2TOP76LDp/Iy+vZ3bd5SWvXtSfjZq1JkFQBPYsof0XLBMT2QU3K2+qj279oTIIGeZPHjieMqeEHrOe8AgWaaembjqd1avWpXhHVlz0K5dCEb3IyvEpuip/Pff/fvpce16fWVl7TxyfgItZeKCaUH2v/7kxyGB//G//6gsW74kPdl33jG56i9euTKkINsps4ocUcr6d3/3wxAMd9wxOWAZfjNIh40RUE+efE90gV7SkaefejrfISgnP+MuGFcGDh6QfjR7qATwMOgNN9wUHZetqaqO2oUkpjNKXkefdU70SBDs8xam/7s5C1CVipM7pbXwl15YGfn/829+mDtQ7SIQgiX1CCZIOXUysjZv7tyUuQnS4R/BssXxAL+A0P+mawZdybSTH6QkglrpmdJeGdjZr81OeeO111xXZs6aWW679fZKLnOXXZJtkY1kp7761a8liNQT5H2UnFmQas+lYNBgDNUv/OETT/yqdOzcqfzwh/85gVK1XLwaNgQLyW5/vv7zMvnOyWmBgA9VGPCHsuEwu5UxbKWKMKtHDGtAQPFZ5KlP2440uG3OW28Gy02++67Io+FR9EylSsO2DR+27t93IP0ijFM1jafn6RpBzkfjoAdt37lT+WTxknLyxPFcvAgbCKRsnyxenJ4cLLlg5pOPlmQWtyh/8ZIlWawnE6DBs3OXbnGOUn9KPvTU9O3Xu1x55RVx7qkTX7IkgqKkjPGvayk5O05NozYHDiRifhg4oBYw0wCO6cdGe3GOwI8L47g4rHfnvRsFrtOO6vwoJsOrXEpKMdMhVq0sPXr0KmPGfilsHGdCGbIstVOnfBZDNW/evDhY9aNqODdusvDzRC6EE9XwykmnJrNt+3Ld46QnxVIsQqCmXjmEH8KHdTBRScCkQYywcNT6dKTVff61110XJsx/8/xYTAGeXUCYH3eU0ckdRLwtqbln/Pw+UOIuZQ38nmf0OwKiMFCN7RJ0qtXVOOk8q9F+JYYQgHQngr9MoptwaZk+fWpqrwXOF44bl+EEDKtzWvTBB0kFa7AHmDwXFgbg1aMkOMNecQYcBblTwobhUF9uxwy5w+YJNik2IyKL4L0BSc8kvc5QYmR9NhCtTnrtOqVdewKWfTcFYTiBEiUdnFqfXr2rXqGT6lnXBBwyUEYrIwUa2lWjtDnHTz9deXrR3NrV1Wcrt6RonI3AzO86M0bJiEqg5JprJialT2coMb0zsIMceyYlGRhfwRiDLbuS5vqDhwK2OGz9Knv1Fo0cmftETKg/BnT1TXBADK/Pd44ICA6Y0XJn2GxnddhOnX37s6QTQMCkWJarZNG0HlmRbiYyWfJ10p6ZE9U46H7942BXr11TGsupMmTQoAA8dc2+q3LiB6tlnydPROdMCLOHoV/fPsleuRvTGQEfmSWM8pbtFTiUeZMFvuYqo5u3BvjSsTNHWmjYMXaCIxOoyZIJcvx3gH3WzFfZhQX/AAAgAElEQVTKovcXhV277/4HYtsEzYJ9mWN2QLYPiSDwo08mOZJR+q38hzMTMNs+LfhhK04v4jTRqz/wdSRT8OiDQMuQDszuggULI5cpsenXJ+QRgsYUGUQGGWfQDbpwRx3bd0jNuuCPLtFBPW16w+iVqX8DsnH6ZDU6OkMyqvp6zo9tM0KfbQDW6D05ELyyh0r8gCTg5P0PFuTe6bp39vkGDABDQJKzVeaKmCLP6efyZ72qUboIA6ANcJdF9QP4NXXtls+th9I4R++TIN5ettbWsrulJdlgAYogyZjZY0ePBOwK7oFUuuC+AEpDDgBgwBpzDIR4f1lF9y5YqmvTOfV6Qpi/7778kymDLXsTlKvfdmeagN2Bd6h72tztjl3VeOqqwbw1ZSTen23xLkDypvUbAtrPGF7V0lfT5DZFbgDCPr17xTa7o6wsOHEiGQn9glhI/hJ45+v8HcCRTwMkgXzPIViecPllOQP/zT2w28CLfhf+zXheQY3yxHPPHRu54SuAkJRQnzWqnHXO2SG99rXsjU0hF/7p2rlLFkPSCTJP/3r0qXZuOUfl3wZx+C7AVLADyPpvJk8iVmS6nY0g0jN4Hz7U2XsHBKHSExM5LVr0w87qx/C55IlMZkJe167poap35mWQ0SefxCaYsFnvEKoHEADoQKa7at+hY5YAC7qAoirIrYLPuinbc/tvXbtaetwau1n3+MABdIG8kysTr8gafEEn3BeADJD7DPcqCDt+9Fjsi4ETiEl2oBogMCr6klHXm6q/yxdZO1D1oa1Oxst5ybZ41l27m6Or/KShJnXmRdADNDIwzsBZCfz7DeifEf/eha8kdwIK/R5kXsmp37Ufqy4z59s8t/JxQVE1xGJ3ZMXfy66q9o2lW5cueT5BnvtxJ1XwWPmArZu3xA8JMmt76bOUXLp3Q0X4I8/mfzvDLHjt2TNnYfAOWYZ1nCnQu2DB++Xpp54q/fsNil+R9UKU72Z/WltTyaCUTlmcUjNEjRIl2bTG9g2xHcohlbIipD2LHkhyKcg556zRmVQqk80esP36KREN06ZPSzZbzx0ySA+2YSHKQ5G57oLO3HjTDeXaG65LNs/zKdWHSwx4YgOqiWSyjVtSait4khkHyD1HFSQ2lw8//uD0lEGkjiEznomcwTNwnyoGssZHmmBrh5FqJKXhgkV3tntnc3nyqSfzWd/+9ncSkPEl7BZsA8/otf3Db307ZHCVKe6ejJcqKvfHzxmXz2a7o5//4mcpb5d58452+cnCIu7pErLZxEi71vTAXH7FFalogDdhyRAYfatVBfMXzA9ZUmElA3A6BktUI+0Pl3nvvZtM+KQ7J2X/kNJDz07m9C0a5nDdNdcmww5r6Wv70Y/+Z55ZGwebd/zw0cQJssofLHq/NPXoEUIw/rypewbQKMVs2Lp+UasJPr/8xS/yYTffclMi585mwGe+/bEYqYyObt+YJnGHFfbAbp22ZY3S774QCMEyrfh0VZgDmaIVK1ckTU4xNeQdOnwk2QmOxvjedo0ly/BcLMAuPf3ZqtX5TmkuiwGNzm0orUlvSwNuWLe+rFqxMt8JsGERTLzQOyP6d3HSzSapmSbl3RgxP4wRpp7yYiIpFscicOFkvROjAri47NGjzorhAsooJoERfRNyzC52j9Cbyua9lHroTwHgCBzD6DkppWibcbGThPGTBcIyU0qOG/DhbCg0dpCR0Mvie/wdrJ/vJUgMNeCh74Qw6VEBuETHzgG48LwZQdo2Qtj/rkuyGJJqSaA+pi4RQsqpR8p3tu/UPgGCxvFqQon56juScmecAUrgsh4xyxn7fUrh87xDw6lTZefOaqw2EJo9L7365Jz0q+hJMirQeFcGrx4JCWx7NuyVe/O9QLh0u7up/9w9ckiAKIYZiJSm13OjBElgKZvhuwWvGzKRa0257777w6IJItwzhomDIAPAmwkwlSPASA5J4GbZKDAyd+4bbRu9u2YRmclPznjN6s9zzuTYPWKz/fjfyksEce+8MyeBzo03XleOHlcG2Fz27NodwEkOa0UX2JBjxoGD4FgYrWrULSa8e4IapRWCPsDMfxcM0E93xAG7T6nsTO5pG5mraZTzAJYw7c63ZfeuOAS6xCgLUtW6K2u44oorS5eu3RIkSDULPgSrdEWPAWZObex5Y8eUhnatSVnXW77pJTvhPIAnJUzGJrMt0Y3mnSECsl+md5/I1OatW8K0ka0Eej16ppwhE7yyb6przptzcP8CvP6DByXw8A/Q/uEHiwKIpf8FAACnOm5ZKowU3ZBBBDw4TfKacs2w3DvLAcML4gAaQsgAw9mhcvx4tf+iDfgDHXY5YKo1DNNT7ysTIqBy7holGzu0i13IgktOv0dVgkR3gCGKKyNERukBGVXrjC309z2fAAqAQXtVkw47VOPa16xpG0V/ZXQ4xMkR99Kcs3UmZMu7IVeWr1gemeS8M0DmeNX06nnpH7nz584PccSmqJWvHRYAC3ADYUo3PBNixzAQ9yg4pkvsdz0GumquPVG279wZfTzjjBEhUjo0NgYwk2uAWoAsdKoXSSprZefou7PR/1Qtvd3XNnq4Cszcp99hX3wPZwtAOAMgN8/VNnY5WYQdO/J36vHbzotdPnLsaAJ9+uPPBPt0EKHlDpBN2FqB2Y4dzXl/2VPf6/yUKFdjZJur/Vw22WSYT5+826EDh8qrs2eHtPH3yArCiFx4RqQcwsv5HWgbcsNneHbBGZslyLh0woSUBPmzwwePxL4AUhmfu35jAqOhZwwpffVv7d9Xtm7eHFljg8hEa9t7YL/d9bgLLyydulRLsPlvpUwqOZBDSrLdEb0WSMlK6+URtPs+fTyyh+yyMwX22CHnQVf5q2oErCmhJqAqfWvK/+bfZKFCWrbtSar7cAUOfrL7JL1vXdK87N0EFmJs4I6dxy5v3by12gXX1JR3IitsDF8tMFX6w95n59PxIwH9IU8GDar2vQny9u8POHcXstv0QjAIMOn34guQaXABu8zfCaD5SEA1utaGjTy7z9eDwccNH3ZG7hlQ9nk+3+8igZTcIG5qEA6483kCH3qYhd7JhjTmTJRDAqDOECksoBH0OyOEGB2zdBzJQf78A8wfPHg4ukyXnI13rYfuCLosaO/Rvcoy0SNkqDvmF3weW+H8d+3cnQDU3ZLVajrdjpSIVoTvpenRYXNkD2QBaz2NjG7cGHvYp0+/ZF+WLl2eqpJjR6yYsLvqcM6qk+zV6LNK/4GWj/eI3aTXCBuLIQ2MGTR4YDLdpnXxz+513jvzoptXXjExerh92+YMYhC4WH+AHFTGDQu+8srMkH966ZCZZBJhTddefOnFYCzZnPPOPzc4iH2AoeAcGUx9obVcZcKjqb9Ll5XmHTtSlo4M5DfcEdJm+Ypl8RXeAYHgzsmgMzT50V3TZ3oiA2g4kkorZJWMiWoMGfO1q9ek/44vsrsmKzqyRHlHNTr8+PHIKbnX9wUD05lPPv4kMmcvWVYR7NkVn+4zTUtEnslKK3lu366xCuyWLIkOKg33HXysTJMMZwLrbbL8myJTMK0zIodjz1O5YO/fqdwDzO09EOiqF9hhO5fYk13NO0JAHj12NMkCNpy/Z6/YHYGzrA9bQq6R0ft27w5OhnEEN+3aN5YTp07ku7WiwLgffLCwNGz+/P1WBn7unLmJbi+9bEImBTEUPrjq2fHvduXYqZNJG2ejcxsgdIn1GGBOwLQfDsf2cuBWEKAsSxmD5jv1gqtWm0feJ7PZTfYZMLBfamUdhDrLcedfmHpZzsODbt22OUI/avSZKbkS8S5fsiwZIkBI7a3nVNetNEpwozfGpakXFDUDBZweoMVpKc9glNT9McgiZv+/6BHrXe0Y6JbeAcyLLIISFUpc1ftr0DsRxTq9gTo7OrqltEX5DAafQom+GUGGqK5R/+ijRRmpSwBkNAipkgYO1J95Zu9JeBiWiVdeETZC+l1tp++lEECeu8G2YLcYll69+7aNC10d4EMJCRQmRWmhhjBAStDojkzSSFA01DK5anygdzYHnzH1Z+MvuijsoZIK58Rw+kzGl8Em2J5V2ZuMXuqke/Yse/dIc+/KuSi7kg7lPJT1qDMFwATHDC6DQtkpjjtijD1n2JI9LWGtOAZKVU276tS2wd5GGk3XmzKpxZ1xEoyYgNP5cayZA7+vYjYZaOdpMAI2D+AG6BhzZQLer3ZU1XCHT3N/5GDFp0vTHEoOOBnji91vn979Ih9AgbPxTAIln3XV1VeXs84+K8MkOnVqX849b2zKtJp37op8CAgwi/WODMCPsxVQ2F/i/fX4VIMleseIbdu+rXTo1CEOJJNQtm4N+PFcKTVo2zjO8DIg9UJGhosjw+D1H9Av5UrYGf8dAJVVyuLCDevKoQOHw1pyqGReQNrYoUPeU2BCL6ssx9HU2gJ5ejzcY/emngmeAIF9+w7m7zNoan6Btyz53LQhwZjRwGTGrifECEeNcBHQmZ5ItgRd7grw5yx9r0k2Ao8zRo6IIfbnQAc9kjEQzJETv8s+KedADPgzcuHd97RUm5Z9NrDG8WDlZJc4p3pamCxLNaFvf4JjgRGZMV44S8o6VQ7Yfdd7FDybd+vRq9oyD1Swc7Ld/pydSfnQkWNxPNkdcOBgnglzKQtQD3ype1gET4IUf+5ZgF3/P7CWEqj2xkvvqe6guwWeXSI37DJnsCEB6/GcF73w43ll0AA9gZ3MDFnUmM3OKNPzvJwcJ0TeDUvA4CUTsmN7RpnTK/fq7+czN27I/eh5U0Z36IjRos0JHgLMMN92HDU3x3bV46llT/y4y6pRuNpyXpdQVfsxukXOa12tSjzXxtk6C7/vzPwuOyMzkuAwTvFong1YpWMyxc68a3efOThBl4iLQ0co+F4y30Up4ElL97zbF6k2wH56BuWFo0ePzN04Z+VUfI5/ZDH5SX5QVgdIrLJGpyITdNTnkx9g1LO/OXdOGT/+wtTG++9KWrLrqKlbVcJ3+HB60/TDZgxzn8q+bttul0b7ajmjgTCHq50fdNwYYPJgZLd7oFfIxdFnn50gjwyTcXc/bPjwnJdsY9VfZBGpaVf9Ti8Xl03UT6dvDBiGFmRxBVfIDdihWq7cMzLoXdk6AVA9VRDAF9QAezLf5LdeBKg+n88SeFZB1LFy8HDFfgsiLC9k5+jx0sVLY3Pzfb16tQGwqkwT2wzAkQP3sHf/3tw/2SJDdUkQ+ebn9bBUExMPJ9iFEegiEoBeZSlyDxPBRsdfkD0TyIyiR/D54cecmdIyJN3gtlHBQJvPpXt8IlnZvHVzyvR8P9BKD+wUAfh9H9KMXrE7yCmBRACnTN86Y6KHln4DqjHu9ch8hJ1ncW7eOQD4VEPkgr8WNDlP+gyM8smwRcf21WqQjHgOsQ0zVaPjGTy6s3SxEfp7MmGW/6n2l+zIuZB/mWy+qSphbElgoOeH3NLbdevXZWk3PKYX6tChoyET9cXAjMhD5J4ebPZImaFSPmCcLTr3vHPLtq2byxtvvFEGDx1UvvzlL8eX2ofn+9yF5yY7Ati1az7LuGxVIAI+2ERGh87p51jx6YqUkQsgySy7jmAJAd65c7J0SNZTrVVFjxJ5/oTtyLCBpu7BZmTcDx/bvGNncB3ZgCn1msGMS60+aRsiRYZl5OBY50bP+DRY1nmzMX6nWj8wsMqK79qdqWmyzcFcZ54ZWatsvSDxYDLPMBfdYmvhUME07CZocrYSAwKPT5Z8dPo5lRnT77rXtH27dindZYd9BowoQBVohPg7cTx/V7keGXI29MxzylyeMWJEbAg549dlaZwl2WVXkSK9+/YNNhg/7oIQrMo26YQMnYoXNkCwQ6bIJVK66tEfX4616QfSzTOrNtCPRV+UWtPb7NHZuLpaGKqxEhuNWWYIPQjnL96pltV1TKADxAEqLpkCZTmoAOfw4Rgn+JCjwND4/+uFoQKWYUOHh8HevGVrLmHWrBnlggvHZaP6seNHEmWqy9OQ3r/fgAiA6Q4+d9LkyeWMM6pFkhqf1UkOGTw0NXzAPlaaQojAKdV3/+h7ZeuWrRmbKTDzWYSTc5HyBjrUh2KEsszriy/Cxhp5DIQ5E++kCZzTBo4YbmfCsXiOD9OguD4pVVPGNIMCWKJVE7sojiktLl90TOA5UMaVIOqHwRp4NrXjjLRBCn6uvubaCAjmivDyu6auALHqVH2O7/G/7TwhWLYUV2nr7REmQYlzD/hum6zG4Ht3giAilj72HUAyI0SwZHMyXtQAgXffze/ecOPNYfYwvIA2ZfA5BJNjIQOUytQqz4I9cH56UToA3oMHJxDzHIJMDKBnlSVTwy1wkdHyPMmstM1wB9w1JPs+z0ceBTqMP+MBsGGaKXm1jK7a4cDhCkoomO9gcDU9DxoyJEy91LmAjGH3O5w7G9W7Z68MGqA00sbuVyCHxRMQnjnyzAA/IBobwskwypapnTF0RNL21eCD4zH+UrN0RXkhw2Jsd2NjyWSvXn16BrwLjDEqjI7z+eILmZu9aWpWl1uX2DFwekvUbXOAymX0PglkyafvE4ySMw6RQ2EIvRsm0rMJcmVNOEt/BnC5FzXD2XTfoxpf7bMAtH59qv4hLJrgiu7uafH+vQIe9L0Jdro3VVNwgDK6xPBxzGHgOnVOlkSpIrYVkKnHQpuExIhxMAIYcrjqM+VKJ1Pzi63q3rVbtVm8uTmgxD/OxL0JwlM21r9aKucnJShbt5Wmbt3CHinLoLvsGCdqV5h3YqjZCp9B14B27xA2/cDB8vFHssPnpMwmn9GyN++qDACBkEmRx44lI+O7OSZySP6VBgD4AhegwnQ8wBJ4MKzDgrec6YkTMewC8wH9+kdGMNycLLmuxoZWDLUfJVEyNrJBlr5Ve792lFMnT7QtSOsU26T30B3KggPN3ZrsRWmMHc8Or70tCUo8n7PkEJQg0avLr7g8YNTvfrpsed4dCEWmyN7RJ8GwcxGsVFn93Skf8nv9+/bPc7szPWLKSZA+WaLYUMIOtm/fMfanR/emsq+lWpIKHCMjlL14JmdDltwvMF6DUXaHzaRjAJ/3JS/AijOteh/IWcV+u0u6wk75b95RpkjgQE/Yx2q30/40untef9edCjr5BwAEaEKq+Xv0k96xr/THs5pcNXzEGSnNUGpYjVvdHl1VJsJ47dnVkrusvrPqY3H2wBT75r3ZTiByz769ZeSZI0J88WX+jfxAfADKJ48fz/j2/n0qsCVDxvao0PDZ9B04YyM3b9oUIKm0mP5069K5HNh3IPrmO01fVE/vPZSCuzd71xJkNzSERSbr/u1sBTz8mJIzQITfu/iSCQH99NndROd3bG8b+zw8n03+164xKnzY6SwbUqHqBammwLE/VYZxTwIj+ABpJVBlH3fv2RXZplcpKdVwvW5dad6+M/pHBmUQBBSynUisKuOlPKd77rplX0vuh9zQJTpGPzPa3V6ypu4hcpxdCIB9Vd8yBl8fiOcS1KgWqYYxlQBxxIyAyJl6RvLje5PByjJ2JbfrQ6TIliFRZMaUWvM5tSzzLfoq+BkVLtXUw2rXWZjuAQMiR+REBQadqZcxZgz4zp3RP3JRZzNVgyz+ZHGekS6YtuaMyHN6mbo1xY9oTah7rLyb4CKfXUr0ni1dvWp1bJG+rLpEGSkKw1V7uXpGHvkBWf+Xp0/PPQL78IweRvqK/LafjA9dufKz8tabczJR1R4+WABY5aead++MDiPS6LwAY8OGz2Nj+/fvG0xEp7N3q11j7k1Vhmdh22WpqkEnK6oeIhUEISSqYRX0z1Qv8lAHi2wYm0UOyaex4meOOjN3L1iCHersmeE0ZLRelqmslL+k53UZLqKJDugPO3bcUmIkxOHTS1HZIr/r8903mykJYb1Add8V8UM/ZFIaWkvuzfNW6wi6xb5VGeByWt/IIdLYu5tQxqYqdYYtsody5bIQpQizOrMMG+sXUo7csnt3EhxwMzI6o54vujhyLTAaNmz4aYKQLqpOqt9j34H9IXlVNwl8BEjuhL8guwgPmW7Y2aAtNkV2lv4I5ggdzCLTrLWFXbFknv9Cihw+UPWYsXXOWtUD0sDv0y1DmODwhi3rF7Wqt+Yw/Zswq1uvBRw4qB2GRYeMIMHOeGklPh0oy9GKGd3TcjrDoaGR4ixa9FHGmGLsgLlDB4+WIcOGJ7Px6muvZPfBuHHnl5Gjzky9KjDjRfr3GxhD8Pzzz2esn10eakYZG6n+JW31u0pTsg15+7aMsLV51ojC2++YlFIQAg+gmPbgH8bUAUmJZYpb+w7ZDSNVryfC7hvKXJc2ZLzkpi+SylMbGPY/YxRPVouitmzObgYBm4BL2tS5KKlRc0/JGC3v4nc1Fit3kVYzscIser8POJmaNG3q1Dzz5Elm0/dKFgbgs0Pg7blzEtj531hhSuXibUcWKJjnLxDTG2JPCIOSFGbuynoXTKQFipao9ag2+3buEiNMkYFfARIDRcgZfE6c86BMsjfeGeSiJJTH99cbodWE6gviZN01RffMaplNMgOCsQOcs6ZLTJz0L1YH0zagLTCRvWDw66WiDKVFdxoIBVpVzWy/BOYCWTLBcCsXMoXLs3p3hoyCmViE/VC/aRmXIEoZIEPGcRnsoBkf22ACz5DBg+NgNm7aGEBllLR7dZYyI4K7ukfL3XKedrBoqE+pmxKHQYPzbAwhq1OBvRExNgMH9C9XXX1Vade+IU5GMJT61uFnho1Jg/zhI2lI9y51OhzYIU8COPcm5dy8a2eMB4fGkDPc2aI+aGBVQrV5cwJSQZQAie7Y60BeZEc1BtLlLdu25K5lKWrmHzt+7MixNEKmPlwQvWVrSAyBK4PFsShLVVoQguTUiXLooL6yqnbWPQCDe/dUk1DCAI04M/W1AD2jyThysJy1xY3+XPCdyUz6XgYMCgjmlIE8BpZ8+OGEvLNJWlli3JZh3rxxU5g8d+E5OWdgpR6/m2b5UsIkZ1N09+6RaTrnbjkhGWfnNmhIlTWQeapqjTskIwTs1cGS7DJHA4g4B9lxn0O3Bg4elDpoAVFkqFPHcuaIEWEAa8YYa3fG0GF5Bu/Dkfr7nKdMoO8EdJXR+Dt1xiKBTkpVdicbrhEUKE9wvN2G+O35XZu7Lb/t07dfWfLx4oBuf04OKrtgYlTVJO0unKVgiZORXaHP2OdqQian372MHD2ybSfQ3uiJoApY696texxtXQ7qndybdz9y/FgGgCA3ZM+bunZNoFOzjAICf86+CTTYAMSG+0omQd/M5s0JjMiA33fG7iVZgYGDkhkVLJA17+PuldQo22JHAnhWrIjeIG2AGb/HrqzbsCFyq7zHmSNl3BtSCRGm/MiZ0uuRI886zaAiTjhsE/T4SzZCsOo5NN37LOSe8ip9bsk+dpCVPBC58q5YZp5dEKif7dobrs80P8+FfCJTQEzKAA1QsT9q8xflwN6DAV3kgwyqmkCeYF9NqBKY72remXfhL30GAHPqxImAGzpkHO6Q4faotaQ8FSFj+E/sSMdquzg95Z8BGcFS7jMLbneVLV9syWfUQbngFwBX0irTw/b5M3+fvLLZ+sCAMODKICNBflUieiSfLXgix/xEZUfo25HYKmQTAsod8gN6Brp10QdivUJVxliXOVZVDr3amuZPxZa1NrQmq4BoYjuBJLKG0KrGLp/I8/n/3bXPsCCUnwLu2BJ4ib57B8Ctyo71ig0F4OpyUP7M+3bp1CnPZQqt+5RR4H+8y56W3fkchI8zrXbNGCpzSe4fmeF9kuUf0D+4xU9GdC9cmHeQfaYTyGhgFnbBwiN3+WJ2wQRVvk3gV03ZO9iWaawGEND1o8eOJLPnOQThiMFMQOzePWchoED2VhnWKmsjmCc7iIa6HJTM0APvpzxfqb7ME/zAJ8N5nTp0Sg9LTYrPf3dB7JFg3RkLtgXXej9VecBfsrshqvv1zb1h8WEI9jh28tSptl0zenSqloUJl1wUv+L5yYvfkUXx+z6Lj+jRo3dGkCt1RgLlPHp0T4WI3hnEzqS7Jgf/CUTIpuljMhOPPvqVTCD1d1ShIIcN6KEn/ow/9DmwlL4V2TWYExZ05wKXVB0k69yx/Oxn/1rGfGlshjClz/vI4RBUCDEDJhCuB/cdyDOYgCm7LtPFZ9Infs530d0MGTpjeHnv3Xnp9RbokXN6gDxatXZlbCMsh3Qju/zIrNmzS/euTSnZZKucMbmCw2FeAbNgmT9Iz+KwM3L/+YyQ8+3KuwveS6CT99u3P3aL/fY5iLp6eqkSO305MLn3Y4Nbdu+JLJN1JKjMERJFFps+Kv1t11qyEJ1tcMYqBho7VnLAX709d24mDjc0b1mS8dKUnGByYIAxFtpD+289euqV6BwnJeJyuMAXYSHkEaxjlv0AxpUCGoGLFVm2dFmZPv3l1GRKzRpdefGll5f77r2/LFj4blm48N0ovFQdQTURQvOV3SwmX5lqJQjgXNas+SyHxjHJEgiuCJUAoqFdYwCpKRbApIu0q8clA1gCIZ/hfzO8Ut51869eBOlbmSiggiHGfnFYjLes0i233JZeBYrDCQBvAHjV/zEgWaOLLr44BlopmsDOYjAC6lIIvNrPF198sXy6/NOUJNg/wdEyLoST8zXpKZMyrr0uANNZa1I3WGHZsiUx7N7LgAgWwxQfhtNdGSlomhFwKMtTl3XoyVCSIh1vYVWWFbZrzGQLYDfjkMeMjWEGtJV26fHBdD323cfC5K3/3ICFSoCV5WE2GWHCBeRwfgvnz89dkQkRP5mZJsP2+dpyzdXXpndIAEgILQG18BJ7M2361Ny3lL3NtwGxDQ1h4+YveC8BmLGt5sqb8IEltEQSm+y7GCUGQkAtNW2ZqqwMRwVAAUWGYHjWR7/6BwFDv/3NUzGSGM5MAjx5Koo0cMCAqvxj29bTDbBQm2DIhBLGSgDB8AtIBVK79+wv3ZuMMBZAVul5QE3DLAPKgGEzNF8FD5kAACAASURBVJlKfffq1SPv2tSjKQ61Krdpnz04ZAX4dD+CCc6NPjoT6Wa6lt65o8dLY4fGsJpkjk5IA9NbrAb2D+Dzoynd5yIo6p0KnKjU8JBhQ6r6+43rK4ZUoNvGpiuxkR2cPGlywDn9Mb2Jw8uQi5Mn4zw5PmPEAXqVroATxg7RUTHQlgd3TBZNKaHgkGHmvL1ryID0ZMkcdUkDKqCP3c++hIEDA3A4KgYN6K1BDxCc2t9Bg2IMgSnlRkcOHcr31kvwqqbYQ7EZdKjqo9qbf+il3wMWqkEjB06fad/+1TAPQMEZspP0JD1oGV3dMeVIMkPeV7CGHHIXSmOOHD6a/TfdujclIGQvMNK1MXc/glHvM2iAstgqk1CB1Q0p67S7i5xXz1uxYIgaQU7AyJ49YS85YuCeQ0kwvm9fiCvnqBneewJGO3fsSoBdlyB5P+cDaHFwGT6hv+vQ4dy5sl5gSfkQG03fkxEaNjRyUJXPfVZGjxydZ2tsqJrAnYH3dT90AsmE4QMUBplMpdepfbsAH7oOGANmbLDPrBjrlgQM6Qu146tjleUGNOxiqkva6gZ4WSkgDWlG3t2XINRd+X6yAzgCn4ibuleBbcBa2pMjCynjQK+UPSmHETT4XTXrzhrh5z1qxphzF+j06GFk76kE/HTDGeYZjaFN2VtrMj90GsCps9zOKeUkKbnrWVauWFn6Duyf91DGkWdZsya2T8BFr3y+QTF2KN1y663VlKvjx+MzPTe5U/4JHOwNedRwupexU4eOZXdzc2yPnzNHjSpduzelzIpeOidl6RlckCEmJ5N1qEsGkUjskIy7ewNyyC59qMoLDyao8dwAR9VIfzREizv2u/WP++HzBDpsC10Ic2vlxK7deVcVBmyhgJPseT9yy476fecpe7J9W8XOKwP1Hb6zWgK6OTjj8OGKLDl85FD2tcmWkE1ZkrrUlw/xd5VbwjEqI2AM5BXm2zvx13yLaVe+H4Hnh8+UCQIAvZO+JqU+ShfhDb18gBp7g7EnGz7LJK716z8PYKarCAUBlYxI3d8kYNAXAZwCrAAgewdvALhkh97Ww2zcm0BKQMJOLP/00/SXWaQK5Ptdf1+wh5RTuSLA55fZCXcLXwl0AFKA23MhDhDZ+tGcUz1UiS02IIcPhCfcFxkls7HFbcNEyA19e/edeZF5OOn48VNlxssvl/feXRA7s3t3S8gbPtZ5y6awb2TH30VMTpw4MWPADdJyxt5Hw75AUxYISWwa2LRpL5RJd07OM8EKJqEuWLgwNthUzKrsbmd8+bPP/T6LYy2LzZL4du2Ck959d16CC/2lfLWBXa/MnJnKHXJouFI1Wl05++L0D916yy2pCPC+SuB+97uns4hZVgvghynYV33FKj4QmYKIM4YNL3//D38XQvHuu+/P7yMpDDhQ+gbj0gkEkQDlj777nfR/24fGThtxrZyUfOlLYlucx1NPPZF3QpTrGYPZ9INOf2Vaufqqq5OhZqtT4t/SUv7t336eqWt33H5b9FvWZeYrLydQfvjhR+MnBJszZszMKgnvYcgDP0l/yf9vfvebVEp8+1vfiX6QX8GkzyKDAibDDVTh/P0//N9ZYWHlhb9rVxt7RMfgSZ+JsNdjBbN/4xt/WM4eNap0Twn8pvRaGf1/x+TJqeZg38mOSakZRoClN77Shzg44NcY53opWM+eTWHBG6U6jx2rGpxTnlT1MRD2MJWcfmlXNbgeM7L3ZPl0+YrULmODT50sGd3Y2tAu/Skc/mefLS/nnT8uja2H2jaIA0UXjLso/QKApTKfX//6V2Xrlk1ZZCg6HDliZL7DwAEv7RkmTZqULAmBqFjcvcmEMIpqazVXYs6lxxkBU5CMtVZ2hr0E5Ov+E/sg1Fib04519vcYBcwgRVR6Zeki8HDbbXckY+AZbrr5lly6memPPPJoWAz7YxjKMW07f7AZnBdDhTGmuMCe87cfhXExHlDWByDBhthVA6Cb7gZsYHqxu+bZMyKXX3FlhBxQKeVU+fUTvwqzbIY8ofJ+GvPckWBSMMMIaRzDil566RVxrna5CAaxg2q0LehzXvZwMKiAKSEk1Pfee3/uWEOgdKvU8pVXXpUAQo8RZXxlxstRaDtB7rrr7gBNgIMRJbAAmcCUw6KsWLLsbzp0MJkJI4YpFZbFWQiUBNth79s1JvtEDjEEG9avi+JgzZQRCFxNA1FeJUjJvomBmtsOhz14/vlnykMPPlqm3HVXjApniNn+dNmyTIe7485JYeIEvp7N0s0P3l9Qhg8flXPxjP/x+2fLwveXleuuGR9gaTM60G7SR3rO1KOaarVndxxlAPa+PeWKy69IpqAqkzqQNL0gujYS9MoyTUAHwNfLIjOpLALgqvZVARF9k+kwTYp8ug9yj0nGRvl8f1+poxJAMoah9ud6C9p37FDWrf+8nCytZbBSl27dTtd0k5tePXqf3smB0QV0BALuqX+aU09kIIMSlvPHXxAgqozPlEWBY7VFu12ynQCNYAT44AQFJMZjc8RZsmlc7YmTZcvWbZElpAbjdurEyWQpGXuOTgq9nuKl9AeQUeeLfc6ELdMRjx0P2AF2PTP5r/aFyfIMzneyU5jvo+qEe/eOo8Sm0WPOKgMs+vQqhw8fTMmdH2UsjDWCQgZOilw5gXIl8lZP2aLjMnx2abEjHRKIHkuWQ1BgLL1ny8jt/QdSVkZ3fTdQ73eBCnLuJ2VU+/dlghagVk+H9N/rQNjvscM+gz4CN3RQJiEMdfr69pcDh48ki6jMiPP2HIIXAEkPVV06Vg8wkAn3OXXDKlCw9vM12ROUcgZlq+sFdYdTsiLgk/n0jDIG/lFuAmQcOnok+lcBuM6la+dO1bjZtixN3eDtPTxrtoX3s8PBWXXMnXHcme40sJroA/ixI57jzTffzPur50b0sAsCI4SGz0hAs6s555sJi336xOH6XHbtqAWw/foFYNUlLO4nvREy5KZ5CRJ27ykffbAovgCB4wfjKqiw2qBrN/uvmrMkGrl06y235jsAREERPTeQpSob3BW5UFLKbmJi3ffMWbPKZZdfmqCjet61sU/6E8jrti1bMuDDsBwgy3nI0gtUMOeCs/0HD0RmAAbn5u8hiLp27JRsXT39q2//fuWgEdttWReZCoEOv4QVpn/uyNkYE85eCnzom8/QUE4u2WTBCHKF3WUfEBje0z/slqEx9XQ858aeyKr6POXngh3nY3yz0fxsiPUJ7gN7b8Ifv4sNl8nyjCmJW702gZvzwW57NstyZZX4CBOiELHuwUAOpACfql/CZ3gmJa9kD0nkvgXKiAj/RpAgh/x9d/3hR4vi09gStk3EnmWUpqY2lPwZ2ctgoz69c08HD+zPPThn/9ApoJKOKQced0FV6o4IIuNIVuVF7J47YJPdoZIu+uWM6BM9ZnsF1ALt+juS7USEdeyYoMsaCD0d9RQwZAO8wQfXn2vxsbNjbxFTdB9OkVnhV/zYfQbEw2LY/pSIr12bgM3v0jf66iwFRv57n77VOO3Kzp8oS5cui4+3g69dY4f0u86aOTtZpD179sZ28td0EV4wmc5wGKWJfJ9g+wd/9ufBW0qUTA9VBWHnmYBH0GAPoj6eKy+/POP79fzQXfZdgIusdY5KNdm/l156oVx22cTywIMPJnj0s2b1Z/Fx9EaQ4P4ROoaKbNi4PmDf+1a+cW/Zu69ahDrh4kuCQ2U8rK6Ab9lBTljFjRJeJWRK92TjnYn79FzwIrkwmprekGsDlti7eqDI/pY9CZCeeeb3ybboG1Z6LQCHEwXvBiUIImA4wY/qJ7IDz3gPWMtI6Ro31ZksPopM0OeLxl8U++J+rEignw89+EiIWLKKCKMLbI6WC34XVkHW2dVm2bahDOlxapscTH+Qp/SXDsLxj//ilwmU7AWUeJj58svx7aqYrKcgQ2yHwMVEUsHlUOTxyVOxH6++Nit24P4HH4jPkIhAkr/w4nOloXnz4tbXX3+9/OY3T6bcADj3wVUgo37VAryTVR9B3z65DA6BAnH+wHpVE34ohtEOG4DUUAKpKUbXMAIKIgvy/sIPyqrVqxM4MNr79+/J9xGcRR9WSwNHjTwriyxHjzq7arYaOTKbY2dMn5Y66W/+4bdKvz79AtgcmKyGS5MhISRPPfVkDANDZUeO762WPp0X4OnABC+CJ6BT/48MT6aHNbYPEAHCvZ+xfRQXUHju+ecSjZpLDixRfJkowvz000+FKbjjzsnp/XH5d911T8CuDeI+U8mOJZZ33HFHnk0qEbv9s5/9NA5OIz121u+KxhmYt958M7tCvv+nf1YmyAI0NVWTTLZuKW/NeTOZikmTpmQ6HWOuLlHDu5nxlGnK5LsDPNo1Co6GZArH7373myxke/iRr0SwGDgjxqdNnZZAh9E0xUTTORmQ8Zk165UYFFE/5st5jb9wfMCYzbrux8JS2RSAw9SsiVdOTGZo9qyZYRTuuP2O3CUDolzwxz/+eblq4oRslTbKlEILPme9MjOg7Bvf+GaYPIyR3xdoyeoImgQzwJmlkp7Nc33rW98OoCajmDeGWp2zXopHH/2DZFCMIKzLv0xgwRaYBc+oZCrWjh3ls5UrAwRvu/2OAHjZMIHdT3/644BSc/g5PmAS24Xh0G+AzfMclM33YuAwMJh9wAAgwiLddNON1XS/40eyY4oz0ZvGiMXBr10T9v+rX/laPot+YYZN9uM0ZS41hmMClQv27dc/7BbD6eyl+Gt2tW40pRfORHnfxx99GPCghLOpZ/cEbDt37YwcC3Ywsc4QCFeGJggzctSzcLQydCYM3nbzrZkuRaYmXHJJOXbqeHr2ECccuwwV3Usp3OEjCWx8hjsVrAuk9dtx4CEvRo4K2GvetTt7BThSe16kp32HM1d6VE1LbCNUjJY/drz06ts7zkUQItABggYB520DHnwv54bBuuHGG/Mc3o9TAG7YBcwZ21AFiqdKu0YjjiuAFvLm+PH847uVrlkYm9KolpYye/bslLYa6w1UZkDDsapeHfgxAIDcCQQ42tqx+WzMtalYSBZsPedDDgBIdgLQ5VyOHdGouT62GYhPoNC1a5wixlDztAk0gDIipeonOpa/6x9/DwD64KOPYw/r/pxk/Q4dCjBz76Za1vs9lGwo92QjPBcQkul7x49ldLGsaUbeHj+e7K1pReec/aWcFx0CIMKyjjBx6GQ50XoqfX+HDx9NIDts8OA4cLpM/quxtCVn7GyNNM47NGnE1ofVOWcrkFb+Azg4X3ZQFlZWTrAKXLPn9ZQoIMxuNOcNmCJ1vIfvEKxo0MbuA/tkVe+aoI88ysAoLSKjMtl2NH300cex0WTUnQIo3mHv3t3J1AiQnQsSAxA09ARD//GHH58eJsOJkzUAyzsAoACeoNxZvLfgvXL+uPNy12SajcoZDR2SSoG9bY3oxgUL+JEezmDfPsuPTR/rWhrIsN6Urt3iR5wdGyp7uGtnc1uZY7sEwz16907QBSw/9+yzyRoAd7GBe6tR43Sm6mGq6vBlOv3MeXNO9d69qxHgtVwLJlVQsDVVb1S1ywrAAZ7StwMUrasmMHk2cuL+lSkDaHVvA/1hq8igKoo684M4y1CSE1X/EBnxHIJp5YwCWzoPt/TuXY1VNmjFGVqezJ8p7XMXzhlhQo5qYoIMIbwANb9Dh5yzCgm/W1e1sI1wgtJL9+R3Mzp/xIiA9WOHj1Sgdc3aNGbDIwInpGKVfTJ0oLJL5Ntz0kU2xI/eHkENP5uVFd2aEti6U/etDNn3IHT4vnqIEBzhPAXY016aGrwD0Poz36dEEK6go0iMHj2bktGhM+nn6tYtmeE6c8NPLpi/IOy7rI6gSPaFrxE0yiIhWasKn6r654UXXoifVRZLZpDK/EMqI44bqqC0eH+Z9/a8kLerVpr21qF07tY538F3kH/2oXuPqt/G/d54441ty+t7pKoI4eeM6KIpbYKt9es+L90z/U/vVPtMEIU9fR68Vw85glUNKIJhx50/LvLJn8EElhvDgwB7XaovG0uG+DJVOVlMe/JkMvCCfiVVSCuk3YeLFpWbb7ulrVRud57dnyNBq0x5h2TW6smX/EhFYgrydofcDZF16lSqd5zH56tXJWsh8HHOiAj3yf6Tf7oFi8ui2tnj8+mU72DXkBZk4/wLLkxADk8+/PAj1eChLVtzjiqnkHDIW1i/JiSs0OCLBWCbvvgi2WwBtt/jx+tsevpy+g2IjvkzZ+S7OnbokD4rv5+1GJs3h5SAE+kLMuNkKlRORe/8ed17JgnBDt96223l2OGjwbsISJUsssLjL7k4tgpxSOcRjQ3rVr7TSlEYymri1ZGqXGTwkIAVD2e0MwNw2cTL4yzrJjilXYw8x0J4OHwBjs/Kn3XuUhYvXpKMShj+/oPL3LlvlzWff540a7Vwsl+57rrrs2eCkmKlCN8Xm+zS2JnLffDBh9Pc+fLL08uB/XtTRgY4Yo0wh9hyjbMEBkAChChuPdKUUDtEQi/yZviee+65GBjjcKdMnpLv4UiljYGqhe8vSPQu0yD1+rvf/iaKImvivTNjvHfvcu011yYDoveGk/jylx9MpOucRM1ArjpBI/P0EPlvFIVgYooICgMJZHGk9TQZxs2kLyBImvO++76cTBqwTCkYp23bq0ZSaUVGD9tPKC3PogDOEhgn2M5b/faHH350ugzwkUe+knpfjieDJdqWfzmDLAFrpYSjY+AwTlgJBh/DVE/3yBbjtWsjN7fcelscKvkAJrzD9KnVZnVMCqMmo+DcZLlM5rv22mvKqNFnpeGVAyGDlMOZ3H7HHW1jMvtm8t7MmS9nizLGxu/t29tSdij5W7kihsnyNv1ZWKpk9PZhhXrG+Irs1fuaLETxsW6cCLkWQDAKF1xwQdLzgof5772b71ZCKMjxHZw9B3LNtddnUan7sFgRqPG/9Vd97evfiBMRoLp7jasMhuBEVgnbyUlXDf4dcnb+O1ll2MhGGkm3bC69e/ZJYF9n/BgIGQ966XkBdKykuxcQ+DOA178FNpytIEC5BINMlytjszMsFeBnHwPZnJPlnCfKLTfdHN0VSHOUSxYvzd6F8847N1lL8kk21O0a++wHY52xzvv2nJbtymF3Lr16V1PsgBABkIzl/fffX5VTHDma5aDVBLZubb03jWVvBlaszQQ/IHnd2s/jTKW4ESLk3zn4HY4eM240rvNzlkpYlNBxQIgEJQyImipj0TusFwOrTFcWznhcMiKzmUbllpb0ZAFgI0eOCFCrs9ZKDdyHYM07kDXGGNvlbDgUQaxgUeAJZMrOKhPw3ByN7INUPBkEtr1H3QOAoGGPBQmcAvCbXR1du5Ztm7+IUfe93plTddf0G4idNGlyW7lqa0p36Z17wMDTf3qJGf3s83VxhrLomaRkyMFuMnIkNoPtAEZSIvLp8uit9xVkOxt7NBoa26Ukoe6l0yegDKTq5+gapxintm37aRDFEWF8PYdMs0Cha5dOeQ+svu+Thazr7OsenUUfLEoAWZWGNAbEcLj1dKBMqpNB2NVcgbK24QVK+PQpAVyIHeyn5611R8N6yLrI04mMAVa+Vi9I9F0apg3ooa/ev1uXrqkdt2YBWVdnV/k42S2koDtv3l1ljYA+v6NPhl5Z2lgvkOaPvDf/BVy4E/pKX9iFiy+7NHvUkE1kmk7ykXpTkCruSD/pc88+V66++trYaj9KSRFX9jf1HzQg361xmUzxsxhWgy8cVBqQd+zMFvtBQ4fkM4EWLLh+VbZfE72KDjrk3PWCmE5JFvgzZdqvv/Z67lNA433r4JWMuEc2ijwIPKqdaMPy55lKt7O5moo5FOjVSyIrNjhglI1zH+w54O9d2FR677yzn6WXpaolZ2Qcb53hJBfOlc2WNXRm+ik9y6nWkwF2Mk6C5dpfwBNKlQBXpWvsTCbe7dmT72Ln0jPTJtcIT/cJRPoe9+O50ouSypbjOWOy2q8PEmzf6eEn7JC/KxjWHwfcAa3+nB9In9KOnfletpyesxV0S5l8tZ+mKT0aSJZRo0cG0wh02Dp2RCWLM5DNCTlU2oWYc6YVDmmf8kl+EGmHJBOYs6PwnEofJBCCMrhjx45MXFNexefQiWq6XBW0ex/leH68vx9lfTIXg4YMTpAukHaGmzepgmlfhgwZVjp27BwS7r1584MLd+1sCVE7/MzhAaqenz1PKdipk+XDD99PiadA+JFHHmkLrhsC4MmNxan1KgLv9trsmeVOJLQ9SDuroFY7A/utX7AuYfVca9dUeIU/8edKrtmunr16J6Css+h8WYeOjalcqPyZiod98WfIbmCeL6d3V02cGNLBHSCdDToir0koKHU+eiw+wJ2RRefEZs+Z83Y15bNPnxCa/p2JeC0tZdfO7ZEFpBk99Vl8rP8ObytVFbwZNIRglU+WEUW0Cewz4MlwptJa4Zt9+4NR+WR+N/10WyryyLPQBQG2u4ABq/2Dh3MfBix4FmfBp7ATdNmZIDX0i7Gn1fTIPad7fvxdUXQ1vERfkWEeyppPZrefQI2MZdBD+yojTA/YRHGCiazsJbJPllIgvPfA3rSBCLjcoeCn4Yu1C1rruv9MNNm953TDowcm8DaY+uJrb7yuLRW5N5eHOTGfm+I4UH0tSsswwLNemRXlFK17CBPSunRpKlOnTcsEMkqjLOe7330sY4Ffmf1K20I3O3GkuKp9HAQSyAcAnnjilym7mjxlSjn/3PMz718QAWxTfCVkluGt/3xDufiSi8q112rm7Jr6ynfnzcuF3X77nZl69Nlnq8uqz1bEydx//wNRdmAl+yxGnBknZcFUPvuiixO0KZOSbXFOypDUfHKuc+bOCSPPEQvaMn1t5440zwtUfL9LsPWZgAD5HAEWnkBoKBWQZA/PuWPDAkgnz3xlRlgjE9kI5dSXXszzqNEU9RJqDlaGRApWoPfCC8+XBQvnl7vvurvcdvttSWGq2VRjO/7Ci7OAb/bsV1I2KNtja/CvfvV4gi7AV3AHzC38YGHp1tSl/PVf/zCsw//8H/9YPv10WVgczlsQ5iwELdUW9rPKm2+9UbFyN94U0IiJs7hRICUDdPNNNwek/OIX/xY5+v6f/iB1wbIa+q8op0AOyz7nrbeSgThr9FnVpuwjB8trr85KOaO+KUbed3ECfqdOo0r1MyZSl+5U0FaNRd6bEkl3iJ0x9UqZBGf7k5/+OIbXFmNTSZYsXlxefOH5pPxtAhbg/Pa3v8l3ueOhw0aEQfQ99953X/TgueeeSTbs0Ue+EiYUSzFn7lt5X8/AgWC6OZ3Zr84qX/nqH6TmmFNKj1NjYxQak0bZfefBA5ajVsyl72I0s1C2e/cEjFXNqmzPwRgiulptyj4Yha8nTAFP6Wvr0KGtwXpdDIgSD5+9YdOGsnN3c2rph59xRgUa7FPa9EX0F3hhtAXR/pwtAGiNqPV/Jr2R99797CTqm4wGIoAc671iuP2OYRuAbNjmbt3i9Ldu25LUf/bHmJ51qjVgk5HF4gsyunTsXNXEr1qV8wC6ARQMEradLJw9dkzsRzIfprFl+7j+tgF57joTkSb6th4BAIST9t8BLdnrBPAHGfN1bUzlzugx2+F8gRn67z7ZiYya37I1ganmUcY/TZ2bjJE+kKxAgoQ0c1f9bMod9PtlkWaDiXcy4BacNVVLXTOm/0jYu2oqVJ8qALYks22vUjUNsyp1zPSarl3allr2DPhlP5wnwFjLj4y7wH/xsuUZv5ox9b17p8k82Yh9+8KUITMEv8pMZUrYSKDPe2RK3MaNsXF1iZieGM8isGcHe3avyC/kBz8hmFO2C2hayFktHT0QXVL+KNBx5wJpmSJ9JZ6dTLz11ls5J8NryK8MOVCZIMLG+M7VKPhkaVauSm8ieU3f3kmTwo7m3vy4Wz4tU7KK6Y2WBTdFZgTdgkO2TjbHd3knd1vvbVIiVzO1ACgAh6RxvgAIgmboUH1DJvodTumE4RqCBxlfIKh9Y4eAR/4kY2ENCti1uxoJmyZ/ZZU9c6fLPl2eRdV2e7gjdhzBpd8D+75/7974ZmCan5ANBN6UzHnWfgOr0k3no7+za5du+U7BQqMyutYSModOK/3s3a9v7I6yS8HtUOPKGzX52pGyPYE/QsB5kQ33LxPEB/NdFmvT9WpXnLH5equaUv3gnsgq2UGAKG/xuzLkqhhqApUcZ9jRyZORMbLCTlY2ryGg0OLAd96ZFza/DuDZ6k0bNsXf0lX+sS5HhD/sbquWKGtk310OHDpQln9ajQ5GMNb9GO4AO+x32Mf0xrXIZK/Ku/OPjB49mDnj5ZQ9IsjYBL6cTJO9Oksqi8JmeJ5zzj47hJ5AlPySb9lauqfv11nxf86VX/Jn/PcVV16Z72AT6RKCxLvIKltqLHiLHPeoyKJMeztYyRNZcqZ8cAZidGmKrviz7CVqK/tmL9hB5X2GEFU7jg4GEyE/YjPbeqcQCMgn4JPc8wECLjYaJvAszpQNYDuqHXDrQ7jUu43cL309uP9AOfucMdmn8/FHn5TfPP2btsXp7dOHKmsMXJM/AY938o+/v2Pn1nLOOcaRNwaDXHbZhJASbEjIs7ZplQD/utWrU/LmfZUokwkZI/rWrl2178dnIgW9u/uhY+STPnlJdpi9pD8r2bWNG8vNt96UKZhwqufavn1rSrL0V5dTrbE97g12mnLXlJBrPou8yJKRO0EOIpJ9qvvu3DlbvHr1mmqnUPPOfI9yc4S7EsgdW7em+sazygIj5GW1lIIhsJW01/rtmZGm5Brpg9RKJqtf/5S3shv8D7I88YBs0J6W6DnyWsDg3Pg29guOJachJgx3aK0GrPgdukFW2FnvprXkoosvOj0siPxY0i0xoEpJEA1rGEBxwYUXRP+9k8y5rBgdgxsqDLEuWVhkr3va+HkVwMs8p3fOlMujh0NkOj/nrWKkYdOa+a11f41D1kRIcGqG1cNm9j2QN2pETh09cgAAIABJREFUhIhQiNBdEnYHWCXQai5HjBiZRaHGP5vMoVERsBQhDh1yRpk9+9VkdPxdDulrX/tq2b5ja2WIu3VNREgZbTkmJMAsh+ZA3przVvlk8UfZoort9QJSggIn6c27774vgceP/+WfYxwffPCRlHJpcnvhxedjXB95+CsRDiDrpz/5l3znQw89Enbu5enTopDG0TFCr742OyBZLaDsjH4hpVKUXs0g0CBoeePNN5K2f/ChR2JM9GcsXbo4mSfnJtBR/qQ0DXj/j3//XRqNf/i3/1cESjZg+svT0qyulpuxZCCXtk1uU/JGgOe9+06ArGkTslbKAhg+qXJZB0r5+OM/L0eOHCoPPPBAALdn1udiBOAVl19Zli1fVt584/UAKpksPTWzZr+Sbdomjnk+Keh35r1dBg4eWL7+9W/GIU2d+lIaAAUs7pKh+PiTjxLF60uSMXniyV/F2N922+3Z6M7gPv/cs2HsbrjhxjJhwmXpd/F7Aos//MNvhU3T/6P80L3KygAgytRkKwwdYJQxswsWvFfOHXte6q85X0Gv71BKyHiTF/1CAIbglXPktDTe+74vjR2Thnn7e0yfwgQBBK+99mrOVQ+P3qvlS5YmSOHkpky5K/+NnEmhXn3VNWX9hk1poCYjjHfV9/R+yrBk+Kr9SdUiWOcfA53m24Zs3bbX4oorL0smSACmDrbeM8EAAj+MGoNW7UeytGt7noMRA0TJWbY4r1+f7Ka6W7qa5s+2cYveH1Mos8WocWyMsayPe0tZmP6ILZvLydZTcWgVw7g/RjJGv0OH6LhFqj4bk0r//W4ypnp01qzJJD3GzPPSraqWvE+Cbw5lV3M1whQpotwjPSanTiVQZyyBA+VDx0+czOREMlD/br8+fcsXGzfF6WK6nHkNJAQ/nOD4S6p6aI4O62kTPOa7WgB8NMw5sALwKPFyxkoCyIVAiQ3DDNdT7jKKetOG6JJpjD67ZtxSw9+zZxg+QRHQq78g+zh69Mi71eCVI8EOs4PHjh+NvHGKWFL9PWqrM4Z529Y0iNaORqDs94Bu95h+yNbWsm2r/T7743g4XXLFRjp/Q0pkY/TK1OWHdSYCc0mfgI81az/P5+kf9G8sth9DOdy53kCRNNbQZCBMIJba+QiilVwITLybkbH177IPHLylg34yQrTF7hUle71jf/cfOpjBKl26NuUz+1gQffBgpvZUy26bspvEGZNFQykQJgJWQWTVj2Gq1Ka28a2DwtjRG7Xw9P2cc87OOaY/oMUukC/ifE30oUtGZNspU2ciBYN0g/Pf3VIt6zz/vPPDfrIpHLXeNQ5ZGZcFv/Ru39792eVQjZAtIdP08owePSr2id6lSuLY0TSie57OnbqkHK/Kag05XSaS5YidOiWYdK7kcsWqVWXMmHPiowABtpUs6VeRNfKz+JNPQjJpgM+kor0t5cABG9AB36Z8N58NVdFJzzN27JjSvZuxsS2nh5RoFLcQvF7eihlnq9g430XvMbE14GELPC9wGD81+pxqjHlbkCJ4T99Kac2512Vm7hmolvGoJjxWy4TZAZURSqndO7lkt/WwqFjgr3xWFmtu3JB7lC0SqMjWuHtASIm8TKXn9rz0QNkM0ode9uxZ9TeqhvCO7EW9fNd3AuqCRkxzyJiWvbG79ApLj7Bwj0AudhoIE2wBZnyRzyBLGR5zAJ46EPtG1g8pY2w7S8GNP2PLgdEqQ9QtJF5Ig0yy2pjPzRj2nj1CJtPtekeas1dpIRgVIOkLY1OcQ70cHVZBFPLXqmvcr1J0MuusqnvakUwUWxT2u13JQA+DLvhSPjGVNm0BBjn86MOP44fhLn/uTBHPsgFKkpCh/z9V9/2k55XdB/52jkA3GmjkRIKZBJjJIWeGI81ImpFGK2tlyf51Xd5a+//xX7Deklcuy7ZsaTxJkzUMA4KZRM6pc85x6/O97wPVdhWLJPD2+9zn3nPP+Z7vSTXltyQjhT0XfWG/6FbEmKgjh7+/X2vv6fKjH/24/Pf/9vflxRfPJrKp+2BXT215Ts/SJYC3LCKO1N37d8rv/d7vZdaXuyTtUTRMl97V9dU0JOJ0mOM3tGdvsmbYlUSwMqdsLc6QSKpo0fb2bt7B3bHfIc3WN8r9B7X9OczwwrmzkXk6gn4TNSUjSBxrTLtnuDjd5XYTpbI/Tdo14m5ze6uFbWUHbIQI5USnZnVjI2tBaNpzeFx0l76o7ew7a6MLsr65kQyRWtPZGk4/OZm74n41NhLp6BmCEmS2iTIhyNkhs8MQrrIN6C/OH3xAJtZWRJRrhoznIqPoYM5hmoO0t6XGlV5x2O6ue9NE5Tk17AId4E5qhpH20HN1wLY/s//WpdwDtqVj2NqJseq4cVZClIjmzE4HqyMzYhO3d2qL7u06GsPnZuarDndOcEWaZ1z/6le7NjudYrZ3wvxSmDaWIvNvvxQ2bKCvLCzM1hDy5mbArc9gr/yZxep/Lu1NZEiYFOMkXQrAODB6KPU6X128lA3SEeL5F/TO3izd6ctvoJqUk57S1ytcuy+HRVlxXPTDn53VQeJwABbw45mEQvtBeecMzH/4D/8hzgilSVg1Q5CKRKmJSFBMBOhv/uY/JRpgbgRlAKwCTRSJdZihY1/+8i//dYZdffjhhdT2cHrM4sCouPQEcc/QUPnGN7+RQ6T45dOK+lCigIg9ohiwc//5P/+/Och/93/9+1wojA9w1tvVXU6YBN8KTzpYzR+ajnhNQafzkZ5BiZrgjlXjfNy5fTedWzDzBlJi+4Vh5VAq7MO2Wxc2H4hWEO29sWCUKEPFYGJQMAjdvd0BlZQDMEsBOJNagDqfnHYAQPiTA8MAAWfCnxhggOKnP/lxirK/9c7vJbebxw1oy08HCDgXuuKptWKgFOaRNYqIgZZuJ9/euQgVAyBYVFEDBXCMxBuvvxmAgAH/5NOPcyZkoXZj2ykT42MBZukquHewpmWNj5U//t6fxAiKYAEzGAlpHQ3DDeS4dGQMwCHzlIA0SIbTHnom46JW6dKlL3PGYdE7OmN8FQIaoGnQoAuqUxTZ2TPEmGvvej0OA6bVxc8cjLHxKK4M5TTA1LTrhw/L3Tv3Ipu+P0ByZibAzuUW9XOhGTL3RUSHErE/UkmdbQMUAR7OkdS9sOQry3F2gOYUqra1/XMubVqoPp7IhDRBsuKdsXlykcmg9+P0MzbOrOZcz2Zd9o+jA7iTcwBBSiLjT46BCO8mQoJBozQTMteWthUGlyfs9xi8pIAcONDK151KJJIxk3ZDwTpjzr9hbUcPH47MMx4UseLro8cAk+Nhq5Li0taWNDWKHesK4NCH6QB54cPkfOtw2AxtrK3a1e50lcE9Q3kve0Bx+04R2eqELgZcUL4AnTkfarHsMX3FgbE/AJG7A5g4L6kZNXJ0Pc4hWcFEJuw/P5daBg4LBt19YqyxXKLCyA7n3NQSpbnGwsKjPPtaAyB1QSerOlBWZC4phJMTAf61uL/OGgmrfvVKatzSYa6nDl5lkKUO0Hlkly6T7qnzpP0H5r2jeya6pLVpjaj0leXV1dp6/6lnco5y55E9ZJ5eYcAA+ya911rpC3/OaWZw6RX6AiMIhKmTFCGnK2tkq7Yat4/Wyn7ZEx2lasrtSmYGsQfet2G2DQz1j6iv+gk2QOqeAl6gIPUBA4Opp+K4ei/yjcCgZ7GYI/uGUz8nvYqOk6ZTG6e0Z//M0aGTvDsZa7pW+ncaR/TX1DvRT+lkXd01okKm6SUA0iR4kQ53jaOvs58ojx/RErrS5/sH+0PqcVQ4sOpC3HsE46HRgzkbtSD2+pTP9YjCrZfBPXvLz3720xA26c5levr0VB06vVsShQge6O2NE6xO78qlK9EdsZ0GJprN9uBh7uSLL9UCe3bEeYrGOkefFe2i80S0yOYrr9buSiFpHjwIuHFGgKToKbujKJ1tk3rI9nEM0hpdN7wU+NdUt2oflwLQUrc1OJiIMbBI/2uogSwgV4notLUnfUyEjPxnJtr8Qhr3hIwarvLtHiF/OSnubJO+BSwiDOlZjrZ9dU7uNkwkBZBD8OABx3snDqvfJ6dS9NxXcseB02ioeZda89QZxh7QhA8AVLqIHJ7/3QepowO6RSTpT/U19kXU1g+Z+9u//S+pi+HoNK3aa1e0idwJ9kx0Xettz86cm9TcqE+qZAs5orOlIjtv50TfiVJZG13srlZnj66r6VKwW2Spv7+m0M7MpP7Tu4lIIUN/9KOflOvXbuZMkAGK6enY3r7+2FfOtruwb3io5QQsJbtH8T/MYz/tyfqGobo6IGp/3ZlmNjc0HtGJ1MDqwcGciXutQQ/sBPfq/MaekJuz584mVctaM5Jhbq6OjTgGU9TyDbiBLHlmM2xdmhydYD2L83M5V6wo218Jn+HS4d5vrOed/S5bgGxyZ8h+mp5kJMX+1AshLkV8fC98VhuqTJfrVy7nHGWzNE0eOGTkM85IW3veWaRZSr7zksbNQQuROCKN+0jZMhJidTU12MhumM/vc4icN8eS81pJPV0Ne0I8if7Cg0hS70mO6x4PJXuBvUN2IHTpT+9kqLQOkO6G7BX3rDpObeXWnTvBAA3B0CVitLHZGhgt+6Et6cXInbfefjv70dVKu7Qf8AQ51fhMYEEEnV60hrbLn/3jroN1QS1EDQoA04RPXZImrNwepbvyiI0FYOLRra8/KtZta6sDH7WJ3drYLufPf1gn1YexMtCvvVy9ptCss/y7f/fvy/buev7b/AGKgocKlHd19cbbH9o3VO7cupMDMn0d4CAA8Qxv1sLc2jWnPYyhgz5//nw6rNVix+1cqvGxhxHQOv9l+FEKBiPLgLmUmF0hOAIS8CIc2WFWw0ulr7+nXPzqUhSQfFjKntIHkKQ8LCwvB3wQSErXvlgbZiIeekdHFC3FrPsFAZHT3hRt2efpSeHJGtKmYCqTr3PLWC4koaxpFmsBVZQoRUGRM5AUZW0PaBBknVEgJ997Ax+Ey1oN/gR+07BhoBb2SfNQ51Sjeq1i1j2DqY0CIuxjmMRcyLEoUyxXBHin1gTYEL+rYw8DSCldung5BohDydA7Y8wpR6WvX+7lsQA3htk6vGMzENI5MHZAFfYccKJE/TRFoUk1PF0bT6RN8q2bAR4MfE13aA/IYAAwrIqKm2gCsA5UNcXN5ELKBgBgj/0u4wK0y3Ft0lkYF4pcK2py6ZxSLDmvWF7bzhrGt3bt1aXvpKPNa2+kuHBoeE954snHSm+fnH25x10xhBSzFAxMIFmkTNPFZ+/erIkyqY5fDX9zhsiBO5HucONqIuQdb0dheGbOfHGpDrnUUrKjI2dPSYuUerb0GsrQ8xhajhUGmXGi5ABdoIbxA4b9YMKAZHsDlCMPRg/oTLiee9EUwovKUJLIF0w+0KBxBgWPWCGvtUhYe+cDZXWttvnlbCftTNrebltY+RiKIXUVtQ6MAXDe5i8dOymHtzPG2HlOT9TmCk3dExB18+b1pNI1bU91hSFvnk95k0W/L1WgeS/7yIFTAJpC0db0coYxTUqkXU2bZzQd4kdIn2y7Hz7vfjOOGCd34sZNerbE6DgPho0BEfUTNUvHqeXlRFcwdZyHtGwvJVEM95Ox5NhT7MnVnp6Ofjly+HCdX8VxaN3RJgXM91orfcQJTM3T4cPRFdaJUafPA6B0utvdzVo4QBz8Ovi1O7pEjdF4q9GBqLF3cH+1AU8DgI3ayCKpNnfqzJ1HqURpXzwemfBeJm+rp6p7PhPnQhqC/3CnpUkABEAGh9P3k3nyS1/4XgY77zUFABsuWsEMJzQR0xbr6YybZi6MXzNs2B3LgNzp6bCtac0+NBQZE1GiI50jkIHYQRT5/T17hyNz1iEaVQFhf9YIuHN2knq4zwiBWmMiigI8J21JNCtNJxbCSgLM2m4j4YCG3n7D9LRIrVPq7VsyIVpDF90RHf90bKs2qTKa16/fKF9+8XnZM7S3fO3tt6L/FGR7FhAJbA7vHYrTzYn0Pk8/+2zZM1xtsMZaIocjrQnporoAXLO/wIzvoM/ZP2evS6X6ktoCvOoFjg6GmB32PlLZEGgYXI4zvVVJs4VKcHZLJaqdKJtokf13D5w/m4iIkCJJLqSrk9+m9XtqssbGo5dFoemrRCwmp3LnpZ3RA3Tg3ft3Q+5YL90FaDbNYLwPHZLhpbt1EjuCwZqbpgppEz89HTImdTvz6nbGAog5rLIs6j0cj+46cuhI0jeBL+vxLlWPs2XaXz+I3q/1MIZSG/yK8NqIPLINzX3izIr8ONcHDx/mjooODZsN1qZG62HWQhfQM7HvOzvlxz/6YXn5ldcezXZJNCzNEa4lDV42h/EC2227caqbwdzsBNmClaQZwgMD/XtqrWMr/c0zEFlpZXz4SHWcU+uzknVbP8cRQw9n1KjY3TIxrvW7odVd5Wc/+3np7e5LZtCtW3eyj2q/dznTk5OxPYlkD9fUzqnJiQwKNYORg5Y0zd3t0q9e8wCCsDe6xdo//eij2CRF9M4b4WstHBBpThxJestn7JW10h/snrNgp/YO08VV15A5spXmKbuBPjl7cuOOHT50MGlXbCjnAFaDU5Oi3t8bOW6aNdSoZK1fIZPe1Vl4VxhEpzy6nx4if2kINr9QPvvko6Q0wq7kqanLagIUnukusj219IJ93I4TQlHaL89eWl2KQ0PeRL1S27u+EbzlXJHvSDV6AoGH9IATzNuiE9lr9oBuZJ/pVXtYU8nc9z3ZJ3d9c209NgQx6LtFqegBZJtZc0iiOKu6NG/tlLZWF1G6IRh5eia1ryKY8IJGRXR3U0PrGRtp3LCb+3Ho8JHIZNu1L3+eZgTvvvtewB1GHcPh4TbBRXOIfnFzd6t09xiWhwWsnXZ4WQwCVttnFZUxvtINtrfMnPmq/OPP/jFAysUbGNhbrl67EeX3l3/5V2VhcSZCxaFwKQgS4Vtf24zxdxhCq8LMqytL+XvKzVRnDC3jTIExZhS33EkHjK0GlNNasac7YCJzIoYw23U6O3BOIVBUlLbNki/OG3QILnGAZqumgOKmlKTYMGDAv/XZ3Dv3anGqS07REFKhVkba4XFsXA6gXqiVgrVuAh+QvrhYHty7W71l0Ynd2sqRE0GosZUmMde8U3URhi/V3PSmwxDFlAnL+/clbQFgck5YX5fBuzhLn8/8hN1SZ1YYRNdDKbQnTz/1AnsGy/D+kRi+pgsVB9P3uYjp9NKKABFqspK8092dKC6K3/sG9HRxxurgS7JDiD//7NMAIF1nOjrbsgYsRwNOyRR54ggkn3lkJILdNMIABlxaESkXk2JOuLJ1kRklioGDYG0MAAdFPmqYjMNHciGBZ04KY0FBYT6Ea2uR/0DSLCh2RjyFmp2d5eOPP40jqx2o7yY72A2yZo9rHYAuY3V+w527dzOPQV2Q1A2DQv/ou7+fXvwKeV1s8iGSmfbE21s5M99FJq3Dvjc1BQrqrZuMMspNGpn956BYDyNUawXMn6ndtxi9JiKhSxSQCMDXCe4G0vXlblFQmEfgi4JpJnZbC/lY39xImgNSghLBbhKsF8+dfQT8/BmDcPhQdVw3NrYCeskvQ0UO5BWbNwAUAkSeQ87NHwKMOJGJjrW1ByT5TjLIUKVmaaLOyMIMvfbmG4/2BPPX1d5RZ7cMDeXdRde0H1eH1nSFkjLqR9TFfWyGiHq21BGkhcJckUZnUHPf5XLrpqMTTJ3bk4GJDx+Up56oRoIxEG2ghziNdA523T6LwDmTDG4bGKidcWZFv0uIEJfbvXVmwB3nh24VRfM530GuM4iuUxG9TnBbceAZHWkL7oEUjCYC1tSmOFf38NrFS9FRTeG43w/Qn6pyUluCt+WcmvMFzH0PPTK3MF/u3Ltb9/3112PUgDTGErOJ2PAPIwdASYWWc06uV3TeevAwKYoBmIwveSenE5PR+QBmTdXYlxkZ0grrUNw6MJSce57vS5OVvv7IItBOnzPWzdkAkICWKF6TzsGg20dAhby7P2wZg83pJwdIEDoMKEA62Fc6vberJ6AHmTU+MZWaNsA/DuuK4uLtfI49ejD2MCy3fXvp5Zeji8xcIneeX4ed1poC50GHAGLSQjj+733wQXn+heda09lnAgyBR52rZBMUKUDj46W9rTP3Kd0zFxcfdeJSA3vs5Ima2rEpM2AunQQVabtTPmt97tLJ06czPoLewdhzKncNBO9UrN6RqCs75N3k/ydtpJTo3YsXLyVqhMwiq84rw4UfPgxQBEJ9B9lJBGptLWC+AWQAnvd3/+GCpH0tL2d93k/KZPa+tzdg16wWeu+NN998NCcrxeUPxrJ+Mggk5/3uP4gNozc4EZolsavXb16LvvMudJdnOgtEJqfUfaAT3CFd0hBe7qPifvdfZBuJpQsXR4AjaN9qV7oKuunnDJttb0vH1WOH6Yv12AR7kHQg82oCIBeSXkR/0DnuHWLI86WuAe2YeDYmjWx6uvN3V69cfdQuX2dMtSn2EgaTfVBrCyu5aFCvu50IMYKhvdZYcBzZFpF70Y21zfXoGPMMpfuKyLGXIUo2N7MfSDfvLnLhrPyY15f6jSeeSPqraCSCkV7w/SdPHY+OaqKtN2/dzvcM9GkO0VZ+9ctfxYEyZ2h6ejb1uAr3m3Rp8o3gUaNkUPbNG9eCIQ4ePFB2Slc5ffp4efnlc2XPYJ2hIhqvHXWw2vpGiAfA2v225/9cn7dW0/K2dnOGdI29bSJq3g0RRN/ILPLnzsh5jB7UgbArTTBkAvih853l0B4d1+7lHOknETPPLB2InYrN4GfyRhasSY0hp1tUz59xwKS/0Q11bs2BPGfeIPtbN2PDRWBFsqXQIRIU53NM4ETPgH3ZV++ULpAdnSF9rRu27ezuiLzV5kHDSQ9s5kSmiUcrpZvOaubIwZ3S8OjpBw/GMjZAijnyk/3hPHoeOaRv1V0msr6+8QirpcavH6Gv+99C2Sm1a5t1JHI/PtnConW2lvvEIeKg2mPkRV9Pb+63e+czqckMUV0b2yBTyVvbnav/tGsBip4wvxgKyqYpGkuxbmdXAM/80kJAafLvWjnfjcLzEDvrwL08D51AfPH5l+XHP/pxDY0ewzpPxkAIwSus6uqiBE4+Ek6K3OWTL0mgCZSN9/va8brgmDA5ndevXouRM2PFj0MhWAxwIi47dbaP9cZD3NGqbk9yJ1NEPPYwm6CwKY5cq0tEo3hqK89jERYsFOEECqyhiWIxOEkHmZtLTRLFQmlRopw7TGVYR+x6vNyddISwp3Ua7lKcMqzPsiLnwwejJBv2mHPIUGNR7Qdl7OJaR8J/KYRVyF27EXnvrh7shAK1mlYDyGN8sajW7iKkU8rMbC4ugyDN0HMqe7s3XUu6+xT6bgdkEvDG0fH/NUw5Ug4dPPwoDxcDAjR4Z+vyDmYiuQCeX+cn9MW4ahrAED/73POlrW03ThYZI+ScbMYh0+znF8LgczA54NZXByKu5sI42+zt1lbACOeLA+ysGbGGeZTCoMiW8WZQEz3ZqW09XUidVfzI682wqRbb5c+FuaVxAKz+XBcoMt44yJSq4V2MsL1jJFw0QN9ahVsVVjrzyYmpMnpof3n1tRfLzg4jcydrcR/wCcAeZ4IxpSwpXYwqZUe27Rlj5LxELxlbBpzD6j0SAdveydn4XmfAWeRAY7/cI3LO0W1SgaS+cF6hbYwMY8pIYW5EiaQhUixJqbpZ6zus192URgRkrCwvPXJ0nBl2PLUVB0ajhDjmlKm76c/JOdCqM5j3wHaJMHJuNrbqhGZ/L4UAC0SOEQQAjKJrwMQ9wyJ6/outYkdrky4r3QY7WWt0NmobzLt3E5lzX8iN82GcvYdIDGBfCzsr+0yxr26spB6wmQSvHgfQtb+icJz5ZhYFA9IMSE1xe4rPO8voodGCWgQQGnkD5hlO/68pgmik9/f7jAOw4n4rILUmbJw9YDTtSwb4HdifM2dwL1+9XJ7OfLDaDIGzhLBxD5vaq0a/Xfz885ARWOCwiu3tcTDTaGFhIc+MA9/dnYnz3rGmPtZGDxNTk+leaE/2j47G6VCzIi0V06cjk3UBgxz52vnmZK1R6e9Pi3f24eDoobJnsD8OAJYbIHdnk9K0tfWoUxdWX5SHo04fZWDozGzk1T6qe5K6JxXFHTqdKI/hd0s5d8BS7ZCmEogQd4wsVFLpYFLYOKUck7v378VAvv3W16MXl5ZrQ4aALOChlERlMiF8YamcO3c298+71qYi7UnJ5YBiZ8kQ4uHFc+dCjGFKOefum6wDJFgdWDgR4kkkgK1hFy5dvVxefqlOCRfhEymUEgVchsXMDKc7sTuAAVuYblYPHgQsHTt+tHT39kbONjm/t25mfSILGomIhtKLIpPkeXVjPWt1Ty3GPeWocGIQQXRZU2vFfnJKkQ3eXV0L2fVDl9Mz43mn3daAXqkrJSmObCBHtKad1YgGXYNwYG/ZVClqUmw5omSvqfFhs0XO6eM0O9rYCHnCeeZEAm7NTC7rlQIrkqohgr+TVkt3iOgkWnJgf8Bn0wBE9N19l3bD3tKfUlDZFjV0lTRri8PGhnK2UlC+oaZxLnvt+xrMwfFCqKXJxEBtUkEPcKLV5JJrrYPd+ab7pt+n/6TXsUVArx/kh590Ruylj5fjZDqvs2dfKKP7aw1HBobevx9iWT0W3OEOS6N2PzQuYhebtDXA2Z3jXCNCxqcmQtpK07985UrSf3S8rLZDt8+HcbDMmas1c7UdP7zDMYVnODtsuLNBFOhIeuaJx9Md1bnDAOx7b68IaE+ZHJ9KDebEeG19zC4cPSp1szd/7tm+yzlJA4fbJibGorPbOkpZXSvlzOMny9e//sajhjfPPv9MSBR3TRYLp6LJYAmRt7aaz3J+7EHKIVKPpXZkJFgJkUoW6RCkILKTs0rn16HYA5FvDbQ4k+6kZ7iLUq7ZqNpinWPfnfPp7q1Dj8m8/YYjEIfze+bdAAAgAElEQVQcMWfZtF2vOrgnujE6uBWxZbc025menGgRH89kP2BOw+jTNv3Eif9fVNQ7wZvIRTi2qUWCyfsG+2qK74YGBbWLIrkk3wg2ZJt9T+R5fS36NpkFrbRLMrG5s5O7iOSgKxtHnD2B1RBN9hiJvLG2Hke0qT21Jns6PTubveZAkXHt7xFX9oZdgCudmTRn+kPNdLKIFoypWYyeOGCQ8opU0NoUgnNJf7WN3Tm/62XkAgL0aX3Z15dFE14AFfgkJEvry7Xd5fZ2BJzxZbyAzKbPutzNtDGMslst167qjPbrKOsMcPz8i9LW3hUQ4GCOnzxaenq6yhNnzmQzlleWaqeb/oEYcx4eY+zlgC+hfMp6dno2DBfACfhZh83NQLEHD6PAsPPAJaNJcTeFuU0+n41nOE2qd4ie4zI5YEDDhQIGhcsYF5eAwAsbU0D2h8AzeB2ttA/7kn7qOzsByBwQe+qHQrQGz08azr7hKMcUsq2sBCx6ZtPtjmHE0Kh3AnApLIdeU5tqyD9FmadO5fsBWiBueGQ4IMe5YJqdqxQiguC56VgyXqd6C3k6h8paXI/RsgbAs2+gPwqZg4ItwKxR9vaUUbev0nqweM0UbAqTYfHd6aR0515qdAhuUiv6epP7S2Cffe6ZPNcPwx0moE8xW39aHadrx0ZlSSJvrSnM3tvlwFikVmJQG9GuOGMunb23D02TjSYNAvgWXSEzDGVz0fw9YNuAPiCBw2jfMuF7cjIdePzEKboJMFTHkVyTyZrnXGsMdAzE5KlpAYzlmZ4+faY8dvrxsP17h3UiOlDm5mYyUND6FYYzrPbBZ8iDdao/8D4U0YOH98OIcTI8A8hxvsCH1rJNTYKceYaqTlVfi8yKdmK6m7RHsglUcARWFpfLrRu3Ek2iGBQmr6zX4kT7Kc97cO+evAsjam8ArkQzpqbL2uZG2b9vX9mX9Bx56Tv5PWfjHrsD3sv9wRIiU1586Vz2015an7Qfdw3AWFxeTBe+I4ePxmguJ1w+HUNvvU2NDvnwZ8L+e+Xrp26gJ2kJ0rPsFaDUFKBjZZ0ZmQVgGBKNNxrjwnGhP2rN4m5S8ihLKZuKaH3PpcsXo4uwxhhs977slIBXqSyMCVBEFhhzP6bOd3R15P2BeQgdyUNpkicd2hiEUydPBtSQY0CKDFRwXiOmwDnww4jaQwYFkPO+ZFiKoWc3dyWNKObno1cxofSB/GiNUDxLsTnd79nSnayZwwegNHWapqnTG57ln0Sg5uZT7MtppS+tU7MOwNNQPqCX7mKkmiitlNe0+x4YyJwMNTpAbjvHdl00R0H0VuSgqTMCCpBcRhKQAw4umaP3Ra6liLo37r79R+Bw3sgQHZeOSVMNODwcUGSf3HM1BWSJzfCdtRX1WKJVjKoOkPb5o48v5HuB8KRMAuZzivjlzNeuZvZKNMkZHTo4GgBgWCG5ch+Qa4AiZ3JqYrrcu3cnDRvYKPZDigjnAOEHwCrCNk/sKekrB2q6KXuUyCeSptVZEPjx3mwhOWnaLCNTgHO69lmt13t7y5effxqyzIBo6xHx1CbbnUBs+N7BRBg0OWgrv/7NrxJd4rwAb/AAHU8finBmmOzqSsgmQIzt4YgCaY39xCSzbXQ/XcuOio77s2b8ALtSo5T9j9Llm2g+EqieWW8rRUrx/HSAnO9Qw5Fav8z7Wird3X2xCZxR39E0o1DPJeryzLPP1da2Zl8tzpcLH10IuNdV1V109+ladbbOjb70LqJ6nDGYhu5xHoCVZ3s3NV2eRzcCy9bGztNLdLIIBcb9a2+8mb1CatoPe6D9vkVf/PKrOA+6qZFzQLwZyIoocA5sTIY4Dw+nFpQupz9//OMflW9/+/fKY6dPBRDTB5xzZ6q4OynHOmF+8Xn0HyKCk4+MYd/9SDu2jxyg++OGt8616icqsUy2RRXIgIjYngFze0TNNFvQ0pver04eAFr3xLZKZ18MoZT05sy56sr3+519+0S/BpOe5U7+02/eC/4wWF4EsqOLE7mZZ4v001d0Tu3Yt1hOP3aqPPvc03E2yOjk5HjOVOG9zBY1zIkCi3ZMTqSWlX73HhpP2Vtzifxu0kMnxsvc7EK6fyGDnDGZdV7uZ1tnW97n+rUbGUpu9IIMnyZKNfZwPOl2g63unWys92gwHN2x/+BI7A8Mh2Txvs6i6SpI/ipe2lu2tivhkLTlpaXoO13QZAstzM5mH2pktERWU1LQ2xPdZO2ISKMk3FVDQd0OmQ1sDNsoSimClzld8zVFn1xxWNgrJBR5q7X61T8g+wgZ9gVx5H1FUfw5HYnc3A0Z79w07KiNERJs2NyO/yCiJBBh75o+AOo3kQLuWKIza+tlZnKqztxrZXG4Y3Se2kx6dmJsLI40Yi/1SpoPLCyWxYX5EOdnz74YG982/fCTXUAVQ1wdgtq2tiloCrOtreDGRlnfWs8vpz06B6c1x8HvNIqlv39PQqVS2HwGoDaI0sby8m/euluuXL2e1Bpe3FNPP5FZOhQnbw4A9jwsVQq0e3viKWMyFZidOn0yL6StrAJIGw+cEUQDjLAYOpHUSEztROEfh+SH8WJQaxvM7nSHe/KpJwJGHVpTvCzFhII9c+axsrmxXVg4qWGK/Z988umkY3DuOBAYeJ3fOFYAoH1sHBqhWYJYi3nrADvgkIBbA8XKIFs/hqK2B6ypMgSDwnMhhJUNJE1Lx30jca7k4bsk8hU5lwr4FMWeefJMGDrfzUD6HkDNM+RZuvgXv7yY2hZrk6aWgsqN9bS0BEpFyaQ5cHqdY4S4NTisFlnWiJILMbCnOodYKGeqM5vvYrxFr9ZW1pIr6fkcRFGCWrQoFaXWRGhXLQQp1xxrYoqw/bdeqR5khwwxpJjEhuEgdy6z3/UdDADFnvNfXY0Rj+O0vR1Fav6F39Ham9Hm6ImWUCKK+hjW9dVao8OoSg/SDcQ8Jc4uReGypa3tbmUxpAk6J5ecAusoHTEaIhA/+MEPsu5vvfP75e23vlFu3jIIbrP84R99Jw4PdtlzhJopCLJKFjGXUplcZr9fjcN89p1y5kA0KTzkUNtlQCLF7ePSQPaHpaMwmkFkwG6iKwsLdb2pPehPoebC7HyeFVCyd0+590CNzlQMQ/NuQGNYXemlI/tzDsAch4vz+2yrpSjHmdGQNgLgAq/k/tNPPk1DD/MU3nj9jbKkpefmZoCXjkYcfznWmPD5+dk4DUAm+aP8MUvNHB3vyfDTC5SbbkHeB7AAKLFBSAG6InNIlpcjd6lnOnG83L55O8/BxgMUtbhZI45aIAsAA0Vp37kpyrNSoxS3bmdooRQQsig1s5lLREaRDow4IwGY+i4gWb0EgoZMiNZpQ09HcJrcFSF/OgVTLhrg95/EiqZbn/oFM1cWkzeuaJwec48ZXeAKyG0Avv1PZHBuPtEqOtLeytMWHQSsb9+8GUDFqU8Uq1WXBJg06Ytk0bvdvl1TJDhSjK70T80VpP6+/OqreUepkO6zZ4Qga2sPoHBXvK9Ij3t3/ebNRH+0/k+nM3WROzvRz6lTWF5OQ4fksvf2Zj4LEEOWG+bdZxjBNKGQ9kzGW003yC6ixTun0UargyDwU52cmjfv7gMdgBfHJvVdu7uJ+FoveU3R9PRM7AI9UB2jnrCS/g5BUQmajYDrpE+rWzWkU0R0Zjogybo58XRke+kI2QLENNFv7CMZAHyxpe62gaZHTx5LFNlanDUAa81k1t4x7sDr/OxC+da3vhV7wkbRmdKR6CCDMpdXl8tg/0DkvKZkjcZuuHsayGD/6eezL74YB8m9AiboPHvT5L+ziXQCJ1ANBNm1ZmTDP/zPvy+vvvZ6BsY6Sx1RpetorkEX0VtNVPOzTz95VF+TBgOLHO3r0aUm2zOs7rDnfvrpJ7ExyEz61/mJHGiPrpmMURFIWr8rMuqH/NoL95VToRU1J+Ctr3+9zMzMRTaQRrX2czhRbPupGRLQdPGry2V7d7OcOnk6Zw6sffTxx/k9DmVTe+s97KWoIqZbahgdy/aQE3IteoMwIWffePvrIf/cyyaq7DNsEoYdrkC2dHaJt7WVS5cvhVDUgKfpzoaIpPt0eZUWX8lU7XUPJkWQnrraSg8EiunVhaXFcsPedHSUV196Jbo5mK2F22pEcTKYAYZq7+pMVJwcvPjii4+wkudkzt/UVHn5pVfieHCQyL1shgzr3t6KnkZQewAH1OedB2yFVPF5kYo6c3EuROjevfsSufnrv/5Ppauju+wdGo5uHz1kLEMd/i2CQkc7B9/pd+GzN7/2RgCzvXrvvd9GD/3+7/9+mnbUpgilzE3PpNMbx899chftVZ1Rsz/pgZxZEey+3v44hLBnanRaDp65d+bOicrCHHSLrrEamKQpQRprLNXmWLFbOvD1R69rtACbPP746TRPYFNql75aw+dzTa3f+Q/Pp6svIg1ZCh+GxN3aDPZDYHR2tqfFt3lqTdYLYgmm5ZjQZYgG70RPyIxgi9k3EZbJ8YmcN1mdmpG9gACo8+zSpdQMm7nZ2Jmm4YT34LS5f/BT0sU6zAybKcura5E/esa+chIQ8ggse5ZIq3KWzc049LBrGjodO56IS4aIyjp58aWyuVG7x1q/Gk52DSnG74Bna4v8GohRqw/n1SDAQLCo90uk+tDBRA2TujY9+WXaSzNMFIvwNuXAqAkhYSkpDApNNEd3M4rMwTBEACEPjXJOy7jOngAXqWcWM3Z/PMPHLPzA6MHy2ZdfJU/bENDbt2+UtXXD817KRjAwnB3ALXUIrSFquln5SepDn9DYcLl5vba7pIhsWDzg1pRu7GKdcq6bW60n4kHysrXirHmO6wHh1qhWAjMhTcEFdCAAQiIFXZ3l2tXr5cSp47mYHe0KxPsTXrUeRbou+aUrl2J8dT8hsDYXU42Z9d8+J2VueHikzExTUGPllVdfy/4mp1uq1+x02NTUDy0a+Ca95PFy9crlAGjKwqXQPtTfp4tYaxYHAVX/gWFT7KYOhKEhDE2EiZffttsepbCxtlZ++tN/LG+99bWwirVFJFasO/vT5OM6l48+upC/1663qQsROjywfzQXggIkhWNjD8rhw0dzlmQpFquUGvXow9i15ywAbUbhhbPnWqx/bSSAjU+P+VZ0zZnZH6Di8SefTEoN5UCZuij2kNxpIJC+/609ufDh+TAa2LEmVzqDrThorUFslCGZtHZ/x6A6B804MMT21bNEjjLTZnk5LD5W6v3zHya8y8GhNJ1t/bxhYT1J1avdWLbLhx/WZhyUnyYbfn9yarz82f/+LwJ2RLw4W861pmwslC+/+DJ36bt/+IeRU9/FifWsZv4EcMXYU4TqH1Jgq0h0wGRwdWWDkc/UwcwthP2qOb66yC1G4TmnzAVRKI8JbbGgTdOF5NjOL8SJqumonWmvDiQafureNYDeLKQ//dM/LXsyQ6Uzskhh9w8OZH6T4bDqnZyv0D4jNWzA5/Jy9Aingc6hwNfWlhN5sGathkV8OVuGZSJlatrKUGU0b93IgLk/+7M/zz4Cxb/9zT+FKDnzxJO5e7VhwFQKtF9/840addrWGU7x6EJ0hOgR0ANINYW1iloRDI/qEdY3siZECYcJqcI4kA37zBmgGxOBUw/RDgxXdlP+MefD3wEax1oDXRlE5+Zd0n1HoW6pDRWG9+yNkxf93NWVO3b18pU4vMAcQ+X9NFUA9Dhl5IABQrAwwIBInTFVByn6/vc+eDfrUMhKRq2BvEiD+fyzz9O9jZwldW91Ld14AARnhPnDIjOGj52R7+/MOuLAzc3Mx6HBPtO9dJY2zoyumVVk013jkHu+M6xR5u58VpEpMGIgsJQScqGuzj2sTRlMu5cT/iBRe/rQO3snqcOAEvlmt0aG94UwIJ/uUh3qV1ufcyxEC/YN7U2NYIp+O9rL2ORkuXj5UuSwadTBMH/w/gettu5mwfXV9L2JiZyRLo37PWuzdqkS3ZQy1tvfl5RVa3Ufzj7/Qq0Na+9I635OnT0FNOqQwmulvZTyxhtvZJ+c+X/8m7/OuAHk2YN79xI1okOBT06Md+PQSEUiJ73dPRnCaF3uujRee9/cAS1+gQf6ApCTuoaksM9SC+kgAFJ62Te++c3o5jSX2N5MTQAS0v8H4HR1BciIBAIf7K9/wui3siI4tNZSZaIOa2ZL6DQz6DyvsU+ix/b1j//4+zljelmUiAPr3JtOXgHlISwGk3WgJmp5WSe/L3Knsd0pBk/nVFHZOsrCeVo7/erfly5+FbI1dYutGjHOCqJQtO3gYc5vd0iEGo3msCJTT8QpUETPBr3wwvO5h3R06hcS6dufKIh9EYGhl9TjWgfd4ocDTZYQN2SJTiBLbHPS5e4/iAwkBTlp80Z63I8DaMCl9Dz32QiDN994I04a+1DrkWvGhzV5Jj3tHZwHcC510V7Ze/uhhTy5MIvG82oK6cHyox/9KOz/O+98K44VZ5WeIq9IL44wh9naRVkQkqIm9ETtqLde05tbKXfNCIhEEPeJlmyl8UAi3M88nxKHf/jB/yodbTWq6P11hyQPnHzvI92TbHhv9ktzqRPHj4UYNMdO2uFLL71Yjh4z5+xUdDpMefX6lchcU1+emqw91X5zFHx301jBGbD58Kc/FxHw/YcPHkrrenfPmjTgaNp0p8Pp1HQ+7z6xC76vkorLZXBgT7rf1nbcHcEP6nHcI6nhzolOQ/I2TjIHDCaTHeJOOZvGdvuOO/dEBuucKnq/GfJKp7vzbBQCjewk5bI1H8+eSNGUzidd+vLFK3EmrIPdSu1LX18l1loZCE29sPRgUeCGXHcGCO7F5eV8H91P3pB13vtXv/xl2nK/+eab+TOyw4ZwhOvnahdT8ug9E7g4djS6hw1L7eHIvpr2trYWm4HMUUOIuPQTwr01J7BmWNVUQ+S+z5HztqmJLzIwFBuOIcBe+XLFZ5SlqfEO8NVXX45SvnrtSgqz/D3l6CAcZqZn7z9QdrfkLl4tHR2VbVuYXworx9gcPHykfHnpUrlz+175sz//84QZdV177dXXy1NPP1mLjVqF814KCHvxpVejzC9f/iqMt9QElxpThi1xGRgx7F5tnrAZY+C/eeMp2mxFqTAYne0Kr2Zi9Jqia5vtclNODo4CZ3Dti+JDxtm7pHtDq0CTEIgYORCeNvDjgJr5ApS576UoXSrP0ubQRWhYY9+flJAWYCRsWvFhca3H3mL7GWUsHsXO+63s5UKUfTp/7bblMzrlvPTKS6Wzu7vcf3AvgJ1yIzwAtlChyB3F5PJipQkbYMBL51QAs6Is9s95Mz7ABifMACYC7x0ybHFtI8oDcwFkOAe1IgbpcTRrql8F3xg5Bt86gU7Cqb6HUqEUMeWm81KG3hNIcR7kAIv1zPPPxcC5INbEqFDajI+9yYyEwT2Zck9JO98mEhK2dmc3TC6m8hWpCq0LItWHYyVFzAW3N87KOWMsFaf673S8S+epnnLl2vU4/QdG9+cdMrtkba38P//x/y7/x7/5N2V1aSWMJoVe0xu3y+BAre8BzrS5XVypSuT+nbu1I4s0slbBoDWYPi9NULhctOn6jdo1yTn6czKiLuHd994r33znndQgxACFgb+VTmRqNqQmmDfk59vfFrquk9MZdGCGwgT8awrXTAAB9tD7uPv24Nvf+U5kiBKsxcSrSd9MD35h9OTWLjzqJITk0K4bo/3YmTMxOAFF127E6UsDjX0jAbj2JkP+DoymOH54aE85PLovEbp79x6UF84+n+fZO4NcOTy+TzicQ+B37SMgRNnbo8wJ6urOzCWADignK5hnxg3At0ccrt998EG6u3BwM9RTseT6Rjl//oOwrgwrYqWpO2MAyYQfUU+y3UQ0GMAaDXF/dA/6rObPnzuXgk/3mbN38sSppPnRHRxxn6Ev0kq8vzdkBQB65eKlMGdNlPn6jZvlq4sXQ0RgEuPQjI2l3ab31rabrEYnZdL0RACVs1OL5x588eXnuT+Ai3TkJk3ZulKzd/J0Kw+9MuoIiQxUbKXUkk3su4iFaF+MSFtbBvxqXStykWYxS8vpWEaOMMvAnj1J3driUlKzOD+NUyQnX6RJRNda3UF7Tpc7I/Kc1uel5G5J2fS7ZMYd1n3KffB8OjxziJKmdyfgHelBl1urbAAg5tjhw2GfPYtTePnq1aSvkVkzptjBzz75JPV7nItGz6RxjAGrc3Np0b+WVOKVnOHM/FwKlEV7RW6cr/fE9opQc2gw/NJNER3psrei3nC17NWVszXUNOmAn3+SUQYAprNqCKhaL1mJGpEAsu4+dGOSe3sDkhN17utP57SaLWCg92/L17/+jXRVpS/pcmDT3XUP6edE19bWo1+AuK2dyn5rZiBC6d19pg6dVBNUCQx3UhqM1CJ2r2nQUUmMU7EzUsjcVfJAdu07ZwHw4Qgpkq81lwrc611piDfP9LtSgOz1q6+8kkwPMi1y+/4H7yfyE90S57lGst15uuFRMfbiUiJuWhRzKOJIiWQfPlTm5g3uXYutsq407+jqyvnv3z8azKPJArt//x75Gy1Dw1WvV3Z+J4OSkcacO1FUDgT5azqvOkN7+MH77+c+1IYUg+Xa9auRjXPnXopNbOprRQ+aVNSkO60sl8OHjoat9jxMOMJW04omeu155MKZqq/hhHgXoJMj8i/+xZ8HBOpahrRw/pwz540UqQXsywGUSG/7AyPUms/p6GHyZDwI3ZR03La26F0MPoyGgDA+wXvbm5/+5CdJgU4Dkp6eEF+379wpHe2d5fSpx+NU3r17PxjkJz/5aVqmk3NdSp2F+0CO4Aq6Tfts0bM//MM/jGz+1//6XyJ3CLgnnjwTBwBZI8vCfevpq+nzQDOZcUecg5RCskkPegZw3ZQV2JNExuPIDSQCZlBnIlv376UWmHNYOw32Bl8hD8gDncnZcQ+/+rKmtT719LN5FixsrYk6Jr1sKnIuGu0usPnk3P1iSzgutbNYe6szYB0gSpeLuH7ve39SOxVmnt+HsXciPY0T+u5vf5vIMNwjCEE21GtxeBA9mpPQyToz+j3P9XwpztZGp3Io4a84n4cOZe/U1pKjY0ePhuiiH2RXsav0PfnUsdDe2iN7bY/ZbLZFtDdNu2ZnY8PcA3qspsct5RxEmNkra6CvODB///f/M2Ni7KX9YeNgO1i/6dSKZGDD/+2//T9rdH7s/se7LoQJvICN0KnwbFr8dnbE88uDzlQwaRgTBcuLFPmwaDUBBqIxUptrG+VHP/xhOkEYtLe4sJzUNaFicwcejE2Uzz79vLz59tsJ4+0dqrm5WADKzTN4sorOCcMTTzyVmQeffvpRCusohpW1lbD3QJi1A6k2Ry6xS7qdsN1ylDVlol8mhefPsLCZA3L8WB0G99FHCZ/xAm2sFtFSMn79618lneUv/uIvklcLbNowof7aeUWPdUMj9wdg7pTdKDeRHodLKVAg9pRBJvjtpT2eJ0YWiKpFp+YA1V7i8kMJKSNW25uWzIARZQNkGU2X1LuoNwEaRBMef6zOl7h793a5fvN6IiVSgDiNLo7zSuOAQ4diJETgAD0hcY4NUEAZutAYY8oJEFKc1oCmOgumL0YDY8ZhMTjv2NHjcfCs5Vdpmz0cYFeN4Hycl3q+px4BUZEewB7oABQBWeydokx7RUm5uNgL/87QTF1OZqqCkEsKYDM0PHifcUluXb8RAOF5TUTDmkW2sLj2zN8D0YwquaYMKRlAy0VirJuCcUZEKp90TUNwKSXPGj1SB2tGubRy/oXV6/4cSDqTYBb5BC4wD2+9/Y2AVuzWvlZXPM755LihYWutnv+17aYLK/2Eo/D6a6+nSYU7QHFwuMgLBpmcj01IH5HvPVSLFre2sufuovtijeRRlytMNWXjjlgbRWef7AN58LsAHuXFIP7Tb/4ps5SAI3IG3JFpwIk82bcUHY+N5z5J73GWnGnKa2NrK6DDMzkPGpGY+cBAPX/2xfw/EoMF0f7cnu4b2lP6e+owMlPMFcCI9KWGbWUlzwa6d3e2k6tP/0jxAnazL3GC59P8oOmWSDa3tzfj9PmHwmeEfd6clLLbXmcp9PaEjCBbtbj8fhzZU4+dSjje58k9vQHMu7+iIfTChQ8vRBY4sYyaewe4A9SZV9TTnZodQ48BAQYGSGCcqgGppIc7AcxgUskCfTTY15fvuXHrdiJaDE1Nwd1M2hG9IS1CjZd1cv4xhlIuEQaiYs6a3Dcgkp5BhGgmkBRXZzu/EOYRmSB1BulF/2Pv0iFucyvvJop47+6d3HsGTJRLuvDp048ntZZc+6z3RzBgDe0RsK5oV6oOmSN7NVOg1hCQPwxnZk2kHq8jQwulLaSD3vBQgHmKnxEl5iSNjNR24q1WzrEfLYYdcccZyZiCdNtUeFzb1ItacEZS6zRkEOpSmdNEpr+/HDxS9aSInLviHERppUYAeCI3ct45wSJISRu+cbMcGh1N2k8T4Vbvw3m0Z9YUm7FTU76lPNvfxvD7M45UOu9JLf7qYnn6bKsu0PTx5eUAc/pfvU8c2u7upIOyVYYl2mf6TVTn4wsfZi+//s138nwyq3EJh4+utP+R2wsXApY5chxJ+66+g/w9/8ILkYWmTfD4xFjVf7qDtRrAxEmcnYvzK6UtLX5bHQLJsf1ld2rd6VpYfxFkgLpxdnwn22ydgJj7Si7olWa+FJm3rz7rz5EIun6pabN3QBbHhoPNaREBlHrjHtZ0neVgCS3YtRxXyK9w3vmSI9GdzS3OXJ1hxRHnENAhae+rm2V3T0YniBrZO7UxwBpnQvaB6A29LzIb0qK3N7b6k4/rPL4/+u53U/dIT+8f0f1rODiL3vvq4peRSY67d+JsOhuyrVOks6F/vbf6zK+99bU4/XTHZ599Xg6MjiSFLumwLeeRnuVYJIXv3v2Qn8hN4BIGajrmNlkODcFX0+BvBpNxSvzAVgAJUpA9IyfI36T56ri6sBDbQHXKtxwAACAASURBVC7p/OiytAOeDI78xc9/nr0SIRfVnJqaCREagnKPSOJ0uXz5ahycd999N/asSTuy73Ww8/KjNKomwmNYuYgOfWyvL1w4H2fm29/5dovNF7mfKb/89S/SORURa78RnggTuobzRN7U/pEjsiwCx5kM6F5YjM7p7elOlKTWJcmu2F8OHDiY/wa20yI5zWm2W4QtongzGEDWwBNPqrfdjc7g7NAl9qvKSk9mZ928cT13hh12HhVn1rl2ngM3NZ1+6Tz3gq2F/+ga62Rva6F+SYtrkSL3uHYRrsN4OazOEP7yeT+ICDLUdPeD/egbP9bXpIa7U+x90yAkzUvoyNHRnFtqd6enEtGElTl8VTbU6WzEeUbuune1fGM7ayRH8KVnuYf2OrU6rUZi3p+DmoY1hw4n5dX9qPXhuqfuDRYik368p/0PJnl476NEdGwygMRwuWxpwZwc56WWoEvx1KFqox4kRrKzK8qEkbAJNqZs7da0gH21EcDtm3eiNGzG0L6Rsri8WlZW1lIMqFPIs88/FcaKMVb4RKApO0qAUXMQmJ3pqYkoci8jxczhtO22tTakepB2UtG1/HEHKsWFMZGvj91LHc+JE3GoCJGUkTBCg1KtKsPlUnmeqJWLwVv1PgSeF+2dmsNwSe0Jo6hbjwP+9re/HU83TJme+RNyIfcnD1gXDgqVAGDQtdxLm+bWgD4OjUPJ9GkTe6WldbSlJW1T9Grd9hJwZcA5cv19AzX0+fBhDNTpM4+Xnr7uXC7KP40V+vvTjYh3DVxZl/eU9jA/Wyf7NhEBz5YPLaSPCWcoUruSGSIiFHVOBkdQpxshS4peTi1HWUTGeTQtXDEGLmT6qGtsoF32uvaaw49aAFojMOJ8KQz7ABjKvSSPA3srSxsHar626fXjediWKKS5+ezlP/3mNzWKdfJkvi91L62+9wybiAUHzxpcEBfJeXhHkQoGioyn1uLuvQAK59aw5XrG+/4mXaFeqI0wuVIcejp7co+Wl1ZCIHz8iVzu6uxybOWLv/7WG5E57Jj9o8CsnYNPLhlhoWTAcXZyMoxJIniZMVIvMQdOZKhZSyvrOiwShjT1baveUStYZkdNmRlV3bVT2spqOXhoNNFLYJWTad01vWgq556hXK0UFgbTXvkh+xVgYFmnc7bprtUqGnTGALG1OfuaZzyX/U7TgU4d24TvL+euUJLpWNbdWdaWpRJ0JH2VXPkODFptljKQvPOhoT25X35f3rJz84b2COuj6Bvo2z+6PzLsDtNlHBF1Khgu4EpkoKuzxQQl/F+B7fhD9Xg3y5NPP1WjR7t1toR10BHuUpNeMTc7H8eiaT9OfhiLpvtj9FJ3Z9IhdLdcXVuJA8PAARxJp0ktz96yvVXbFNMFGOS0GN0tYcnmFddPT0dO0rK7VQCqrsbeYtWH9+0vS1I+Z6ajW8i+M2VEgH4ym8GD9+8lFdS+24fMpUix+UoAq0YW9hHLCPjqRggU+B6Ai5wfl8p58mTAOkdJkwLnDwg2ZIHvkNqb2gZR1cnppA2JXgM+TYS4sUFAGua3qdHxbN8NGANWNdVJ3roOYMM1iqDNcoqLbydl1Xk183L8rjzudL3aaxBqrddUU+T3OLjmj3AgOTpTM1NpgpMof8vJSddKAK7FjIuS000AqeJdefBk7asvPi/Gyh85fjQ2DEAin2T4O9/+Tgi0nVZnJw4nPZTam1v/nKJ19MiRRJnc/6n52doUJkzmvaSIZCzBc889KoaXAqfd8tfeejvOIEJHcxEOv3qj0YMcBIXEG0mBpgdNKbc/2GvgBpGDpGvanYvIk0WOLBAictImnXJpsZJmIyOxaYlWb22Va9dv5M+Rce4E3UAf6iLlrjU1p/2Dg6k9kk5mEG6df9cWOyRKKnpFhu23aIiBue5gUsZOmE9WnSh6GTHGDosckD+2p5lb5UxFRZwhp4is2mctvu0f++ku2tdac1znlZGHyamayYHoAPTrndxJ6jDnHyi2d02Ksf/mhNCVwLdh1uQSxkjK7NR09KtsF3USSd2ZmwsIpYOsK/ducSF6uakpBogD0MiTRkSt72pS0po5L9axsLiUvdi7ZzB1zNjtpFqbzTY0lLVxwuhHJGRIh1KCCehl58HWI5HpOE5sulFK50I+aUAE5xg1MWdQ+HJqNL279fs3neC/G3IJCYZoBvy9L5umLToSTdTGuAX1UvZZtJ/ueO+37+d9a02auTQc0tWAdOtqmkHInrnfSiV0dkePHi5/9Vf/Kp816PbuvdvRbe98653sC1t26+6tzC1sHBeyYo0wRwZar67GJpLt1Il3dNaI++BAonL0Kfkgz817NkA+9SH99T413WjpbZ9rbLXznl9YCm6amZmMzPqsaCTbRbY5l7C0elO/inyvjaLaIk+I65CBI3XIrAYA7kmDQ5tBoEhCejDP59RM17psGBsR4AfpxU7R7xzXhYW5YBSyjGRFVrnDoqR1huVmK7vHsNutRwNr7Rd97Ps5Jkl1bZFRkdWO2qjDfUx9Y2vchbvURBpT7767m2go8gtJa+/pAesILtrYeDQihiNdM3ak2VUiBg5pouHsm71C7vlu79k2/vDTXewYAy+Hrkldiqc9PFxrNVJYXlJHIkwI6Hoh/+/v04c+RdQbZWdjO0YD+CbIgCK2E+jpGzAnQlpZf7n/8EE5cGCk7D9gtk5/nBgLdnE9F8BzmGYKuERChnKfbdCGpgi6qW1sZe6BC9yE+Wwm1sh3HBo9lEvbRHoSipZTr0i4lW6k8wzwRDAJfcJt9+9nHTxrPwASEGcDk5/c2Xi6VZBFIqRO+NFNSbiTwgpr2QqjZ1BWh/bJ3WF0hJuxGy6vPEJsBGa2Fi/XyeQYV2wIUE+ZJKc3kZK5CKxUKiAPeyraQWBPnTqRbmkbm+thZ82xyGydEYO2hrMflI+CRU4LD16o3ZtQ/oA2MNDV1RHgxrhhjZvObs4WMOJsYJYwtDUFQZc63aBOJsLXtNmmGJsuO9bMMCbn+X5ll6QFEWSsYtMi0Hlgpp0FJUOxDo/U+gVMhQvAmaScARjGK+2pDVg1I2N2rpWGaDJyLUi2Z02dDvaS3HKoav3GdECMS+/HvrgLwAZl60ywyXWq8kD55PPPIlMYH3/nO7BUQsnOQy0Oxtb3CxtLL7NPr7/+tQDI/gHdBg9nAvWXn39RU9ROnoisUIDAgDW98847+X7nxRHDKMvXbhyO2fm58nD8YZjlmhY33JqhUVMRGE7fg9ECFp56+pkaMdC69vLlOFeiYuRXBIce8HvpSjQ/n/ei4Jo0Ff+NDRdpk1sugkDO6YNr12uHMvUV/h64MEdIsS7AhKEM6TA1EydM0aA7oaXkhY8U+g6UV155uewd7C8zk+Opd7L3DFbtnKgVdx3kB0yLksSAS6VbXyvnzp6LHHII1HpsbdVoCJC1sLSQAkgy9eprr5X5uZnoB8AfEDXIWMjdvfPDUTToVn2LOpTBQV0T6/BfsmRoHj1C1sO67ZSkGiZ9qLs7/yg2BbIYRzKqBoSSx1zRP0Bu0xyEgeS4+TPOKxmQFuFdpT2JGjU1RUgcOqDJkTajglOJpPLZ04893pp9VQGVM2P0GJqmbbVolj+vLTr35Bx8tumoZH910qHXOYJAAadLpNlnMxl9eyu6DmlCd/ju99//XcglkQn7hfkEMjwLaSR1CyOH7ABMM2zxkC5MndmXW7dvpz27d7NvAVoDg+XXv/xF7hPHAivIpmj+4s4y3vTi0spqZnN5fzVlnNHKZN9N9zfdxuw3B8saOOx0IZ1YIxacWIX442l84vOiNqJCnAERzaQqZS4TYuRWzlNNjQgB/azOj4HG3HII7RtdJFIoiscxvX3jVvL9vY+oedVP5jNVANIM9eVY/f3/+kH5xje+UVvmX72S8zmqE+FjNYphzz76+KPy9ltvJ33WGmok8WHOBXGQouQVxbkmhS9mT+ocnhqNdccQLgALcM1p8/vICCSavQGy2KGmvtJz0oEPEbao5fnlVjfDY9ElsV3mw8zOxIFmOzJYu+VQAx9ADrKytu9dSOoyp4Ps0VWcxNQcDg4ktQa+4LDls7dvhTgUJXN+9ABd7QzpZ04Y2bG22h1tI3Je6ynqFPdmZhSZ5kDTY3UdNzO01e9z7kX9Vpa1tZVK3xe94TthDA6Ve0smmo5XbH7tNtnfcrTGgqn8eD59wXaytdJs7Dtwy/43nd3YJ44VW5b61MfPZE+x+kkdkvWwt9XqfXyiqI/8zh/8Qdk/si+yhnThvFiHwZPuse9HBNR5dAcTxWRP3OVPPvk4YFo6bK2V3o4+Ib/Oh5NJXn0fu6DOClb5/vf/t3QABPRFIsgnXa2OhUPTzKm7deNmWtKLBPpzMpL28KUtZ8YmiDiJ5KiBss9ffXUpGAdoh8ucDadbCiunR6q96EF1DCuGqmR7Z54rpVBLd05D6np3N+NUeDc61j1AvJAHctcQI86ADnO3koZcDLesepTOEyFBIJKp99//IJFUv3vg4OEyPztbbt24UbvTjoxEd7CTzpA97O2tEezl5cVWF+AafWiamLDTCJTHHj8TeXKHyH+VDV2Ke+Mwu+tsIbvmc2ayNfdZpAp51nRxXVlcSlkKm/X973+/tubPXKPasAjOTg3T1auxZzCZd601v3fSbID9tk7raLoE10yWrUSn7CmMTp9kEPJQvZPuDKfJ38GZ7jZbjXRk08gVneM+OdOkha6uhABJnbpuqzPT0e9pwKWT8PZWylboaORSrbc1c1Ljh1qz7rykC8ICUgs9v23swSeJ6FDCTSiZ0q1pRXWgnR8XKJ3LYoCql8az9pIWpXYkrPH2bjbHPDECtri4XD7/9LPUBTBa0lnMUDjz5JNJS7n/4FYMfNOFhEJLNKnTpaqpFGm3euVSQHz10oCGGsKmWNSpMKKMq43jfVtbX09fDLSCuGbQkZQPYLl/T2VlPvzgd1Ek3im5ma3hSBQnw0fhN55ofeZYHACftQcUmu4jQKeWdw4Si+OS1JzimeydUHVPqzGC3FesLeWRVJSDo61ZCuO5hLULh0m2Hcnd5ng1NQgYGopMpzAOo+fU9JmtFIAHQA3pPLESYcWW8d5r3UqtMeHtXr10qTz/wtl6jpsGvdamDZOTdYaCiI7nA/gYR0oMYEv6SFKdbid39OgRHWZqNw9KkFGiHJyhC8NJA/pcKmcUxRIPfOVRSoPPAZfOA5CvzSy2WylA1ak5ePhwGW3lJTetl+WgNs42Q0p5U/Deu0aGag53M1kcc2S/ASTP4BzYZ+DdZwHdOsCqOvCeCyBgtUQKsA1SgR6MP3xUB2ZfGR+Ogj1RDDnYvyfvSQ6uXbseZ+3YccX2tfNd/2Bf6erB8reXxfnFKLQ0lTAob2U5KUTWfObMk0mxUoM1MzNV1lfWyuCAblIm1O8kmnrv4YMwce4qhoMxsxYKy3ml3sdQtoH+nLf7LH2OoTbAFFiguM3pkI7ECaGQ3BepW/7t+0XORKPIGEPizpEnOoFjzEBs7eym3ScjxulGSqQoWjtbJMn2dlJtvCsDTPbWtzbLBx/8LgZPquvIvj1lanK8LM4bYjqVblJ+yCdFqxgXcGdg60Txhzlj0TKghFHHcmNhvQuDR/4pTHLGcHd3d+b8OV8G4tlfhonjunfvcLl7+1ZqzuzPgYPyvPtqfZvUjcXFAMEGgIQtamsPG1Xry47VgYlrCpvrkDkM1a4hvwsLSWNhlDHt9oVxzOyGXkNej8To0sWYbPrv9ddfy71h0JwjnRrDun80uoLhYrQ4nZ5N+dNJ9JcOQgyI+iMttX0HmXF/BgbqYDYyx1jQ000EiC62T77n5z//eYAcHUn+nStDQp4yCDVM+G4iVU3eOeOJ0OCMuItJC+zuipyEGCslcpSUrhGtmBfyvqIOuj5xjoFaEev7Yw9rh6B9+7I/WiglXc98hcHBOFX0TWd3T3LPm7koTcoFwyya3wz2o4s1stH5qILlmnqWdOCpqVa6c09qD3VCA7a+/PKLcmj0YH0+NnR1Nc6Oc89e9faX23dulVXdJdUB7K+p15hOZ0m26BBnfPXSlVofI03j4MGQUDXdZKCy8nu1YRaFr0P4npL60dUZGUnEoq8/aRucBFEpgNP5WFszJFOtHceTLa3zn+oYBMN5+wcGy+OGgZoHNDfXAig1t15q+cT4w9RmIAUQNk89+3TkdiWNWVbzDzl3V9wJOkGnKRkhzcybesaGDtcRCNKAOHTT5kMBHRm2DBDVlt3eS7SKDmMnZF2YVXTx0sXYY/JDHoAc+jFt29t200CELWGH9uwxGX4i6+bAki0gKx2xMoLhdBncI+WsNljh0AB39g1RZBB6ooWZb4K9303qXk1J7q/z6zKPZrtVs7SZSPUXX36W9OJEpq5fy/tKERaBdPeALHfWniCu6A4Oi3vh3WAJmRecuuiV9rbYEICVgylbRISR/k1zj4cPI/cipPYXIP/5z3+W6IU7Ts6QC6JynuEd7B3njoNCZpE9SMGtjc3IDx0vCuv96VHRZeDYfU4JQwdnV9qYYeVtqQNBiv3J9/+0VRctXXgm9s4ePf7YY4+6zzqPzz77Ihky5mZZy9DwvuhGepe+YlOB3wsXPort6ezqLh/+zqw6s/VqrVhTo4WI4+RJM7NuOmptzTD4xZxl0oKffiozexLJ7ukOOXL56qXa3VPr4o7a5cv7kblk8ohgrG9k1p6Iqc5d7i094my8N8cwQ39bzg85cQ55h63tMtca/IpkaSLaskRgMFji3LlXgr82NnR0nQlB7y5x+jk70hDv3rsTu+/vOBjsor2iJ7wfsiet+6VdbtQh6XSY+mn22prIPocyunVuPrrW3aErkZDOEob0XPuBHICb3G3jBZqsDSRaM1svvoD7t7T8iFSpaXDb0Zu+03Mb7ArzCG7AyfCV9xYtouM5qTBrUwfZNH1KEweOa6cgga6X1Yegu5wRQoCNEs1M056d3TrwfFYXu81gbNiegymKSh/6hy5te3j/4zg6UQotwWnSVTgRhCH1LwDjjhkldYYORYlpdjGx2T7rJQZ6+yug3d7Jy6vRwVA7sB4DjS5hq2fLn/7Zn2Vq7c1bVyIsYRJ2tvM8+Xu+q3qMozEEv/vde+lYkbX1dOUz42M1tx1jVCf91hxeP4w5RZ25Myvym7WQLVGCNqfp9HP75q14soAJYW4GPmL2sL2YSO+PgfHdDKJIDEDu87Vb2kx5oOMY4dq/PwCKEqf0ACDCjqmgXAgHwW2GiLlIhJxivdcaYkb4Ag6FATfWYzCPHKl52aKRlB0mzgVrohlAhALJtObetydKklNnbS6wfQM6CUi6aWU/TB+X475UcyHTUtl8kZ4Ystopb3+cEHvB+BNCApeGCt2Ge4roNNOPx6OoOEP2zO8zSgAuI2i9HDwpaFgJl6emwm3HOaXwGfVmKCun1bMoloG05+2IknL5nIf/aMKaMRx7hwKARNesw5/F0++tdRQKjUW/XBRKVHSFzAAMIkwuhSiHtTcDWN0LCrIqvY6EgZfXtE/vjrw2CpDisZ40xeiSUtgT+bx8+UreR8ElYMhZPnHCrJo9ZXVtOesBmlxy98q+kh8tRkdGRjOgt9a8zATwAUL2PKHc1eU49MnbbTHK3gfb/MSZJ8txIfCd2maSswkMSwNo8v37+wbLyMhw9pNiqA0F/JmW1hwkE7zXk2ZSh0VKLa31Een4NTAYoL6dNAsd7MyGqnUU2Bg/WJXkzXbXwnnOixxbe51uZWtrra6AuwF6A/0Ke+fL5qZhZW2PBnVKd3CWCqwb1luajp75ALE6mjq3YiUylSL8AZFaBcFA/ELkkA5o6pwAvbCkOzu1W97oaNrszs5Mx7n3Y79qhED9lNlYNa8fkzU0ZDBaT5hjBpIyztyRDgW4i9l3axI95mC7kzp4fe2tN0tbG2d8TyKRPos8INtNi2iOLWfGfmru4IeMUfwczHSIy+wHka+ZpB1IQ6TXGmDTpJM0Tpwo++07NxMR2b9/X+ZpmFclwuy8GFDyoyEKYEgWL1+6kij+k089nTMXaaKPsYuT01Pl2WeejXP23rvvlbfefjuFyT1pMb0dg0NfSW+jV63dvZKm5G7Tu57FiDsvz3PXAW46URT0d+ffT61WLS4+WLvxjI0lRQvg4URytqXv0CE+wwlzL8MWtmoHOEp0tlRghdAIAXslJZXOFHleWpF7X2euYVURcaalX712uYwMjwS8eb+pCQ5RLQzmcHR19ZSpKV3YautmUYKl5ZWA3LSbT+Htk9lbzRHYkY629gAPLCa2F9jze74zjtfEROkbHEwk0740uepkVgq0M60dUTdDtGF6ARYg0ec5g0g3gGd7d6vsHzmQ9JTOju5ikCJdoBhcZN8dtBYR37GHhpwulqtXL5bDh46V58+9UK5duRwQ5ocOIPM+T9aRMu0dXUkXtibAWBaA97YOGIHsiJpItQH6pAaxJd7Ju/osJ5WccLiqXRko6kIBWlF/78E2uENSPxGAnOu9e6WOncm5Ij7jLBmtsK3z4Uz0lXuLkDt0RJvyo4+iRdIkyUBSYYeHkgbURBvhB6Dy/PnflUMHj+T51iLSAnjrTOgcf/ijH5RvvfOtyKWIfuOw0qW+n7w7F/pFhFn9h+6k5IyjZKixFFcstbNFRJBtEUFdTmVH6GTpvHwXPcaWaT8MnLpn5NyAb3LGoXQ/kTvOo3aS1NL3StJh2X7zVLR9hkM4SvbLffd9yCb4SAOQpn7Fd6Ul+t69ceDcP7qOTDfsPTALcNpDjhqc5Yf9fvfd9+M4ffOb74QMbJwWMmUfapnCZrl583Zw3MDgnnLr5u3YW7jHDDf3OFkHO7s1nbeVMZOHlNpFU/Qf0OU8sFkwgFpljYNu3LoR/HP8mJkuIiz3otvZTmAW9vVDFtk/99jeupOyYjyfHRApde5sAH2pcYC7B9OISiKYawpVHbhMvr2zdzlx4lQrW2Qj4J/TwBbCRr6PfCHr4Fl4Oc0QJieCOe0ZrMf2idD6fwOO2WUYyPdwbuEC55k9au8os2l0o1Pf4UfNXdjHpkGGOtP+fhGi29FfiTxv1DQ1dpMspLGX5iE7u9k35ERNu62dkKXVkk13H6EZfZWa6pmcK/IC7rMm/5/arLb21OiwI7XWZyt1nurdyFYTPWbbk0m2VSNp8J37Ym/snx/kJ7K4NiPjh1T8HSfI3CLdhifHP9slPIquz58/n03XCk7kwKKa4aAQgnQmQh9wLoKzuxPDTFCazR/oqfMdurp74ozcvXMvDEBXZ3faP//05z8rVy5dLV9/5xs19aNshGHgDPgRUq5FaBWkMCIuvlbUPEJAhYB6qRR9B0z1h0HkDVoHJ4WwY3wItZetefCGX+mgVGeIOBAXMYWhrbbDDdhkfGsOpwhSVchAFKfBZbY+CpTAMeBXb1xLeF7+c96/qyspbJRdvNzevrK5vpHnYy8YxqeffrYW8/XUmglzPTgA2HKGuqavYXu0EdTOVr7teorqPUO9hTCvAj6CsbiwFOOvHgDb7YCxpX6SX9/DweuKUcXQyQk1LK2GD5cqEEm+skgJNqUrRt9FswcUP0YD4HIROVL2gYPUOBFCpnFMBjB1lT2m6F0o380j59E3XXas2/NEGarcdOcSqCWiaBhSl/+wIY/TM49qieTJpy3w0SO1s11bTZfAZFLEuoQwkI+Y3dTbVGaGvGFqKSQygE0mP5S4PbbvtQBwMp1HsGRk1d5lKvEEpro9ly2OVMup02oVmAJQySJHh5IU1aEIFKDba/NLHjtzsjwcu1+wJoyy+wY8U0oUAYMlKpMBue1YpTthY0T/ODX24uGYYu+dfB/nB4Akg84H4OPQUczkoslfZwgoCIxVnUnQlzkbAJfPulf2m+LOALytrShehteeAG/WTOnWOSDLRS8/KULSUpER3hHITwfC3trtxrpShL4uqqLo8GAagViHd2UY6ABpfRi6TNUeqBPG/cOINC0mASxKNQZdV75btzIMEGDxZ1itDUBCasi+OkWeMsbualzAWTcYD8BnSGKYumvLXHLKWI09eFgmp8ejGxhDStl7q9OzJ94fKKMPmmGx2r4C2ZQU5yfAfbdGo8g14IVFNnxWpzf1Q+QWuNEwxZrcAWCr6YREt/kzRubBw7EMF01b5dOPRTfb+7T+Xd/I3mPxNWowuA7B4zzrwMs9MYrvvvfbckML3f37w1y6HwwxkGIfrN2dfeqpp2ML6B7dHAEhv+OzjCL9sriyVN762tsp0P7owoUAiwoU6r1w/u43HYyRZoA8L47NzGxkOQOGEReLC2GEAVmgkq51/gBBUlm17B8YiB7znc6ZHubQp9j4l7+MXAETWPI6w22iTE1PxoH0nSd1fOp2P8yJ+SL3HGCPM7wiD3+mTM1OB5w/9STHbl9RfzU5PZnoTy2wdraLIQax18gShdTOHfvurPYfUBcwWwuoW53KsP5JB1V4+/BhmZ6YzL2l7wH0hhFFNAD8zg24dAftF13gXkrVtI/Alci0CInIEEIpA0EfPxNb1oxpkBqq8PuZp58sR4/VtT7//HO5+/R/7drWlTQS++R5SCCR5LT2bW8rH1+4EP0MgGB16UotitWj+Lw1a01e68F0UaoEgmhLY3Osy7yOZqaKBkK1dqDWN3KA6FPRC3pXdoSUQN3JkDRAP4ClAQkcAlD97d/+l5BH3/j6O0nVFklGQpJz+hIoqulmQ7EVZEenRPtNrtggGIdDGFAsjXlGvcxSdCy7zDa0t3UGT8iiAEbdjT/4gz/ITDSRitroog7OZRfoB06Y2imAWcSoZg48TLSFPsK+e76UfTQGp9Wdd69Ekdjl2miDXa7RVu+FtXZhyLP0T2vk7Gc2VJo51cGOzpCeSASSbLfSCOlQEXq1gN4FOYCApOPcPeslo2pH7Zf/JxeNLrEm55UMiAzRrDVSbI/7CyOkDAExXr2QNNYQdf7mN78V3UE26H/70v4NxAAAIABJREFU4R9RdOMAMiR1djYRPVHC1ZXlcu6lcyH9dFnj9KVkIlHo3Ued/pDBolmcDpEKnYHZfjhWzRIboWZZ+in9k1THiYnI04njIkidkUX303tyKpuUVjjW3RLdPSD7oUdm03r+YadFwJyLSCu51VSCzImM1GyZ6jSQD2eCxDSWwj7AYWoMYSXnS1+4D2qSRSGasyOfMpxElNiRmrq+Vr7SPbKrO8NRYTEEA2fHnWtwkdQqhFMdalqbWdEPMhmsSfrw3Nx0UhXpeHJq/WTG+ArnjaSvDvRCOrPJFKnNvGRz1IYt/q6SUwPB576b86gTn3OgY5wZg5g0xG2kZSV3rYnulboo1UxDJ58lUzWttpYtCBLA9hx0AYjUgG3VpmX+rmlqAuf7b/YM7khjr9npr1KzpMOH7i3Crlr0eRgmm/LKjJMMwKozJmy2B1MMmFceIhbTgXemfXH9vIdTDtpLp+PZ8Eh5/8Pz5drVG+XQkUOZn3PmiVMRbKkNgLXN4SnXWRn78l3yN7FrFLVNJbxeINEALZzVSGAzWulzH7z/XpSIgjkAKq3w7lVvWQ43AyfFwWZ8cuFCQoUMFUEHeHwOwMbgOcjaFAErU9lEz0ohfiulxiUAfhVP86YTQTmwP2wJw+B3M0Bvda3mRc8CJmuP8iExCGn5fPtmwATmB9jB1gMMALp1SCfTxlCuYtOu1Hqxwy4TVlZr1rYOua+rWUtloGszAWDb59RoTGEM+/vKiRO1007Nz56P0CTCtLMdBcCAUDAAI+DoXEVMREE4b5RsahI2tIOcS1cbipI8uOS+swppLSikdLCNaiwoV+Dd+gBocgbMEOzsWXt7lIxi3hfOncvnGCDG2TpdUpcFG5sz2dWFZrzF5Neudbm0Kca8HKdTGkTTt77pHgOs1yJKyghrWaOTmHYg2rP8nmdjFe7cuxNAA+hSIJh1ObA//OEPy4vnXipPPP5EWjVnWNzNG+XLL74qYw/GyuNPGI5bAdcrr71Sbt26ngm+zrSZoA5McdaoBHmolAAArAc/Wc/Qwl7tOeeTq44EcH8YF4pV2hZlrOsh0OHnwf2HMWLAJtk2OZ2jqKaDEzq/uJA9dobOyb2jQJAfST1qzdhouvFwJCp7yzFUB9WTYldGHHAkk0nBc579A3F0yASFe+uW/NyeAFytpv0085WwgBha9V4cVZE4UQhAJQPTNg0AvB9FrQ2yO0ae3Pfjx0+Gjbxy5Wr58MPf5WwYDLLkrJy/hg5YRc6KYWzAZIAMFnFAumxHdAkjpDUygQLQrF+OsWHBgGJkuqe7vPLyq2HNRGeroXi8PHFGJABhM5VUFjJ97NiJRIuagY90knukxkVkEkmwb2hfjDMQxGG3J8A/QFoHNLeVhaU6OI6RY+AocGtLlG1Hqt7BPIMcRIbT2WxPag18HrjiMD64z2leiLNEfgPApqaS5mvmgbQZ7/cv/+Jflh//+MetCN6BAFdOC6Lis88/jaP2yiuvZTo4pto/ALt9Z2ToV3fPXiBj6DZOnlx9wFY6coxRd+3K473pbTrWfCQRcu/vPd1dwxYBvUOHjuSs1K5wXBF0/+N//l3eR7QuA+XWN8qnn34a+3HuXE29NMeMXJ3/4IO0I5Z2B7QmLXNJ957Jspnzv1teefnlvId7wslv7GCiOH395c7tWwEmnGbA2Z3kjAAIS8ur5d6DBwHXgCKnrRZFT+e+OEszoXyn/aEnOdScZ3ucWW5aZo+PRT7krYs00lNYd4SROypV9+Kly+XEsaNh69MQ4OSp7Gcz0Pn2vbtlcmqunD51JIOcAQUEWIi4yck4+kC8+xwdnMHQg5Elf55Uq7GxyLF70rQ65pSILNL5dDVnDDj1OxoWsXMjIxjo4YBK+3Dr7u0AOfsNK9DnaVyQwbIPY6uBKud/+NCRkF3Ajmd7Vlr8tpc4OvQTEglw0k2tySDwfLZSvRdb4H4AnbkPa2shs2oK2Fh0pme6XoCh+2G2ScZrHPnn7pvpZqk2o6d2gvSdojGyHLa2NzIXj2ynW+WE9LnVOGecUPrEd2Ufxidi99kkUWNRwTw/M8rqO4neLyzOB4Cbw5Ra5ETtVvJ3nFvrc7e8UzIr1EtsbcQprd0YdTFcDhnNdrDt6WQlW2B9M1hrB0OejmlSqTajP+hZ78kW2SN7StfW2pf6TLhEdBppy7FCLPiO1EitwBz7Qzg0mTVSZKWokc2mnooOoxORBkgejQnsbX0f88QOJJNALQsbhuwhp/DKWenX29uxTWyNGjayI7rESQzRNVOb4JinIyMFIF5cXsicInaIU0OHwXAcXNEQwDst9mdnck/gTLa4iaJnDIiIn6yG+fnYaHvkufaOo+ZuwNGVfHwu+1CJrLnsI9mpEfnB8tlnn0Y/IInod+/t97744rPYqOZM2BLvDmOw6YlUcMBv3iqLK+qYd8sJNVT7apqd+UL0SeaAabTVPxByjc5AQtdmHvPpMuu92bfFxVqryiGHExA/5Nh8JRitKe1whu5CnV05FDm0bmlxItX2TBvyOgYAUTwem8t5aRws9x8hEUKIrLRaTiNdNM8gS9XXqK3T2QVyQ39y+NmpDExvDYHnUEl7JW/8Fb+/OF8HEMf+t/B42+T457sumgtjsTYpdQSmaQ8PB9wR4sroYhZrqpGF+L2aTlV99yTZ7NYZNrQHj1Xa/IfnPyyffPJpmTOsbWqyrK9tJv3siSfOlLMvPpf8QiALqPY7lKINI+wbG1vx7A0G8xIUIw+/CRXaiEwF3l+7jjAA5k9g9HjBCfWtrZavDHPbWM9EZiwQQEdQf/2LX9RBWSMjj3LvsQ11eOlihBXAsh9YUUJDEOyRwwtDwKNdrO2pm9qQZkiXwlfrPnhgNPvjIormqFMioNgjTLLnKAp0+RyQUHSKae/fz/dSIFhdz3OxOYOcUgZAPRTlpOBaIVdHN+A2ECDASWKsCAcQ4KJh29eWVypI3+SsboVZ4ICJNtnHI0cPh6Ep7XXwKyDr970Xw0Xo1ZxgfWvocTN1HxwiIeJGNrBTvl+tk7NgSH2f4vtEoVopJ5VFq207IwOjoxFe7bUxh+2Z97ITAMaIkjl7HZYxhYU2YTcMAhmQKiGiZq/sOSbceWPKMAx1OF4d1trMgnLByK69dSEZn2aoZDOwjgJaXtXTXre9yph7f3ty+/adFPeRRQD40qXL5de/+lWAoxalDBwlSob/5E/+pHz8yYW8r9+3Pv9tCJu9wkiut/aCU+B3GRn3tKlRYtTk3b/33rvlu9/9XpwKIJ1ySj2Wurq1jQAJ67Ree8XgAf467p06ebKsrq8F6IkoinCSP/vL6GsZzNEFNkQLPZM8Nu0+3R3AgkNH4fg9KQSYQiCzaRZBWVOmIq5/9EffLb/85S8CpgAehg/7SnlZ31dffVb+8l/9q3JgZDTrdD9EHHwvgysdlOzo0uSdavrLdHn22efL//gffxcjolYMu8iQOWupG+pN3vza1xJyxxBzJAFo68qcg6eeCtAUafrd+Q+yh85Lep+GGoxDuhdlpsloGR09FONAL/zgBz8ImJAWQvlrHqEdr8JzRMRzL5yNIe5sk1p4M8bv62awrK0+ApX22/178swTccbJGkCtIxGAf/T4sdwt9wzTzdEziT6RmILlPVj+7r//95A6UoOQDupX9g2PhLT4wT/8QwAdkKLNt7U7A0aB3DBoWvYC5N6TETdkEqHUMPOiB8D3pcsXE502dwEwln7FMLmj9ISUNoAEMKfDEBYc8u99749zJxl5IJbMAXLeQQt3qRNa8Iq4PPvMc486ENknupfzSx800XSO1t/93X8rN+7ejrNw+sTJfBfwefnStURdXn/9lZyXZgHPPvNM9KSzTJv0Vg1ZWFpNdzo7y6VrV8srZ19MK1pr9xk1KO6kCA5QASz1dneX27dv1rTsnp44GZ6nznFusTr5o/u1r68zY6S9aY2vOxm9ggwQWa8gqC/6rLlbcQDKbunt7KpD/1ppYP48NT59/QGJCwsr5dCoRgI1fYdeIuAAHZnQ1lyKOKe5ssrVCcak0DfkA2EFJAMSdap9f84rkRAkVTedqBGHIZRSsaqTAhzuP3Cw1qEqVp7QyaozaYYIlejrgPLawGh9s6Zn2mv7EUCza25Pddxrh7AWmDbjSdqKFKX1jQAi5NnKylJSkdJ2PrN4tJ/Xzn02nV6RE96vKTSHQ3yOzasjB0qde7chMlVZ5WZNaayyqxlPa0wFu+JJ2xXbWCOwmlrK5Tr40ywvA40BUaQmMjER3C7M+U7OfGt7txzYvy/Aj5OQesy2eo5ZaykhfjJTis1T27UBuA0m9R6OQXr6Lvba7yDhOFv22H3UdMLLkVUOcTp2qS3tr2lGTQfBmp48EKDeOK0ilNaAZERe+87MHBusDm/2T0OL1gyZWpu5nsiTyB6Cip6uHbC6893kHDHMcW2ih41DrEaYro6jPGN4cK3ppR9LW0dIZndDPSqnT/2UvYI1MPmIHnYevtEVV4o1vUGPieqoa2T/2SuOFvn8yc9+XL77R9+rc2hWVxIhYncbu87h9EwYWMYHDILEYI84RTDMiePH4ySq2dFQgjNaz7orzhpMmiYCMoFkJ/T151kwYK1V3RtdYbYgfSkihhwhv2wgsgD5py7V+1RHYjX4jVy4DzCSfRVp7x/cG2eP3m3a7LOH9J93R3ZMjE3kPOyL+4NAy+Du3d3IB7x56tTxELPkSpTd74vQsz+aObjvaboTh+Zu7kytZa4jABBZZJB+F2mmR717GvKMTwRPWGNGq8zOlavXrubdRMPgL3qIzCN64GDvTD/mfqWBWGewAT0Ay7Hb9M+6zKTl5Zylm/jk03Bzb7l2+XJwItuPXOXgpetafYnaPY2iDpDSAUb706RSbNY2ce0lwmFDbHyTXuVi+FwaCEzP5c+bWhVK7hc//0X5x5/+tCwsLZcDhw6VY0dPlqF9QxHIjc2V2la2V2SiPIoWUSQz02YQ9KV+wBwMqSkUgMJSha7mArgAABDQj+0w3HJrfSPFqwlzdnSmw5NiJZEQit+Py6snfftuyeXxDpQUQSB0Lg1hxPgxkjWKo6jvYYqo0l9/aammvJi0fEV7y+kAIwXXVbA6yscffxSw99ip07nAtavJVkDXd7/73UedIhhxF0jqE8dN6hhF6SykF3FEgINMTX5wP4Yu3Wjaa8cgTIQLRQg6umuuLuXPUCdEeepUdQo2awOJOzdvRRDlLAMq1gRkUaaK4CgKf4b9rpdQp7elXKyadzkSpkoqEqXqXAL0jx4LS0FBADKYJYbFOVHm3t++K1BtUvzsK6cKMGqUr8/7jqYDiE5yzojyx6B+9vlnUdgvPH+2sk6DA2VjdS0g1X7rxmTdTW98hiKNKw4dSiTDuzRhU4WaGAWOpyLxsA0jIwFh2my6Bzrh1NS1jTKRFqQMdXdaboZVn8Xw1NQm7aXrUNfaCABokALj7323fcBCArZkzPvXjiFC5vKPayh3hSO4VGcTMFi1LkhBLIBSSn+vVuFdYQoZm7RfbXWr4vhRYu4rA0bepyZn4tAwshSDKBVg4n74Pcoow9EGBh7NabHeFD5moO5wrUnSLKSjdkhM8b12uBM1nVFkCGDj+FknGWFcvI/7wTGi3D48f6EcPnKojOw7kJx7TI13Wls3U+lGHNKzZ18s773327DqnLxnnn42jLxublj3GjEwQPR0rVVrb8/MAmk29EZNPdUtb6jMp1ZjPtHStfXNtHPFHDadyOw/RY21YyCE7ReX5stf/dW/jhP9wQcfhFljuOga0V6yefTI8aQwkHV1MqaUe1f32ZBda6R8j508WZu0bG4nZVGtksgewFZZ/9UUtHd2tJdDo4fLoUMYLENT7wZQSmFUC0U3OAPvL/9c/cBuobtFqUeSugDsGUrq7J0HoN3baxr85cjX7nYpfX3SG45mT9TsMPIiLZhWMoIgwQjbFzovqcdDCmdrE4+w6ttbmWmm+UZ3b1eZnZZ6sRvWXHQoRM2D+9FL7oLC4q3NnaQnkv/5efUIQMC+AKJ0pYsT1FMWFufK/n2jZd/IUFIvpaBJ+0gTkb7ell7ZKKMHDqVd6/Xbt9PIYLBvMBEQd6g69csB9d4PGJHP39Ole6WuaLXYFjnDPjgvDV56+nvTJMQeIeo2t9SmaV/KRrl/W8kq6OvW0EETFyAEwFvMvK+Ozu7SoWEIsL+5mb1D1EjlZl8Ae/c4BeDb2/X/Acw4Kp1Jvcu8rSOHSmdpy3sknbYA/0BGfxx0cvd7v//tsqRb2M2bSa+kyxE37NLwyL7cqd6+ntoO/PiJgClEXZogzNHbNRIgLcafO1N/Lnp59tyLIQk4xjWFWROc+1mDe+0O0P8AHicwtWnafu+TUt3b6hrWHiIgQxF7e+OcuzcArrtBRwGU3omcyoLwPc+/8Hx+h363PuulhzjkUltFTsmN9UvhRiaxlwAexxCII/+iKuov7Z95YPT2J598lCiD/2ZT/7+m7vzLz+pKF/upUVWSqjQPCJCE0ABCgEACSWAzSGBjgxtjuzseb+5Nbq+szsoflMHp5Jesm+vudNtug40xzWBAIAkEEmieZ6k0l6qkUk1Zn+d830rKi2Wo+g7vOWefPT772TLbElPu9/1L74v+agiDrHvmTFWijpogvDOS50um/tq1OIJ6LmXSVbR9r14Wa/OdmPXoRQMR6SrV8QrjmYiPJeGR6i4Y47Q6UNodwBwp6QUyTSdjP6RvJdEkJDi/KhWZNbV9ewI7TrsAS1LYvoC480F++MM3cr7//t6/xykkI6CBhqebb2ifm2D76aeeTpJRvwSd7y4LVDw7p5Uedraqbvbjh2+8EdQDSCu7wTZkoO75M0lI0/fso8w+f4Tc6w0V7EOfSCaDEaYpf8aMjB4hHxAjAnQDa9l5++keqMKp+krA+GFLvv76q8wRI/eSfJs2b8oMObpuaPhWnu/SlUtJcrm7fCJ6XqBF5/BPQFMbYgyvETA4J7Btjjk/xrwejjhiG3JqH/hDqSR0TYuvELrxzA0byx2FsonNDDqqK70yp06hRq99n01PqQqKajybzL+kLxv/mm9MlquPXeGg/ONjJyTBriUowoCbJMZoHfTsH8EaS8+3wajn/pIXn+Eu0Tvu3LLlyIcqEyC0Fj3Kf/HsCh3xB8IiOFq+/npvdKRkFtQXtFWFVc6MbXJG9o5uUyF2bnyxpoDCV2Ef+QQCVXJKh1ZY6Mny8ne+E73MLvsswTwbVGF9k9l/SBnvX7f+8RQ1JDv8twS1O1ITp+dDuV+ZAm9W1jVCnsxNT2+ym198sSvl7eeffyGHZYMYORUYGynaZ/xdABcrEV2rxDSnv0JvRIOSDLKJ6A//9Ke3k6E2qZnDxbnavHlTOXn6SJyaVasqptHnitTqAKY7EY7KzmNjNGeOpTQLO3mnFXDNmllp+gRjnMrBazdykCAL6WEZuVup6SbGywKMDV4Lq332fJry/b6yFfVGOXGCCTIngPDLHNtEAVma5kFzhm7FOSdQ5gNkxsDwUC2hhpK4O3spq5yS7fDtMtkKXFx4ivvpTZuSKWlm1DSkBIQiHOeoX8fuFr0fTbbOa2XYNZeKmm/ccJHa04PAYOPJH7h6Kd9fHfhjCUoEOoGojU+24AjoE+/L81qntQiqNBJTwBzOOnG8GolE6q3BnBQqWlMDQzdueDp7RDHLWDy+/vFkG0TTCQouXaoVmImJROEupsg8NJKZmDsvF6XikOE8O2NcK13iUM4RfvnxJ5/IxXD++/fty0UETzJHwUUQeB8/cixnSTlRhi6m/U2VaHQ0xjqMQQsXxWCrJnm2BPgtwgQButeRXUbB8Lj7ly7L5SePDN6/vfWHVDG2bX0pa+eIUvx//ejD8tK2l0p3V08MfrKG4+akDMbJ/OijvyaAZvhkvhicpg/LGpp+L/0yjH9lIZHFxILYHiekmUzeMMY11cWK3a9zZihumVmOqmfmINo3Dj4F77usg5K13xyDZoCmO9gME3Mnag+LwZ01A4QyvlZ7+6f6qjyDn9MXzlXCj9lzqhODPCAMNLXJnqKyV74Dy5cZdJ5DNjqwGNmxzs6pLK9AhMOdTFZK1ZIRMOiGgI1MOQyebf6CSm7AyW3gFs6wQjFrkgKkh55wPvZKHw+suoc2YFBywB32vkqCgUTj3mRT6bTMl5o7L4629VGonHDnwrH0d0GQzCS5pStBT1SkOqZ1V9KNy9fK6DhiiFmBMIzRYa15Le6/5AL54EjrDbh46Xzpm95X6aFv3Ehlxj1zrnSQhAcdIevs8wRH9krgyympzdh6Bo0GAENhNNwzPYCdISMgd/ap9mNOSzasYqhVS2XN9MfMTHDovNyRGdN7k9wIw+Uo+yEomjHF1Gn9vpcBtJ9kCOuVJmNMeGQfDCT9R6KJtrY4VnTAPUtQngqCYPnnxgaQVXq70c+CBrTfw8MaT/tK31yNu5gbTag3sE/CoD1r6p/Rl3W47wvmzyt37tRBwbKIdFKC4f5Z2YvuaT1lzSMPlx07dpULFzhE8wMZXjB3Xu40O1d7NusMN0MEX3jxpXLw4L5y7tS5MrMf+c1wZh5duHQ5Num5574diK9s8VXzfk6fim6kR8kEfehcrcnzglXu3LGj/OTnP4sDLVg050Ziixx6DpUkmfGf/+KXqX4x6KEhnxgvB77Zl3sAJnj/8mVxgiWXBNz0HWiJ7xK0c4LYuyfWPxGsv2zvp9u3R77+7u/+rupKjdNDlX0OXEwW2qwj9p99//X//uucY0NMAXLoMyUHyJ3KMYelMjTW4apgMWQuDGWLF0cv+zl29HiCJlntZhh0HV7eWY4eO1IOHTSAuj1BgKCpIVAxpFy1BOze+gRX9viTjz+J0y4j/Oqrr+Wsg1Roa2/Bba+UB5YvDyw+rJ9xuGcGDtvMC2LvBXTuCSdMz0kp7eW+++5JwtY8qF27dqZSS0ZVHtx79vvJDU/GX5LspTftcdV/layEHau0yYKUrjr77sqV8v77HwT+xD6zoewQZ0+gZO+tgS23HhXurmmdqShKeIJPVpY4Y0Nux/lveuaMtaBXn9m8JXLHlvp8e8WJ5GimN+T2nYzAEMBIAEIqSJp4BvZDYopsCHYr8uFqfLaa4G0v33yzJ0m6zZufKU8++WSFsA5ciZNrnyE47gXPuzRQPv7ko5zXiy9uzb2k3wwKDpR+HGSrEh6Rl1Bjz52TIF9SVbVq587PgoLge7gjZiHRS3pU+a327uFHaj90w+aqqsyG0u/0uedT6eXvbt68OQkQus5ZZbbjjErSQ2d5LggG90+SjUyT44w6uFMde4GAzxQcqjrwXXye86IrBVv2gJ8DXsXnoY+apAZdKJCtMOiBPEe1MTPi3+gP+2T7J1mTyry/C7r5nJBBnmvb1q1hXfvd735XHnxwRe4M3dXcP3sHxfDnt9/O52zesiU6jb5j3/jtghxy6H32HPENJA85lwx378PYNnw7aAHrzp61hggL/tc89HD2vY5vmUxF3/v4CRVNNjwF+Xz2W5IR7Hx7i7V0okLcensTpEnkKXw0ozfs7+nTJ1vokFoxq8PJL04xJtvTtrOndoV1raFA1LRmQRqyRKvwz15oqjuGHBATlQeXlvNMMYNScL7NHljz4OooA3Aag/jWr9+Qqe6ff74rAYFs1/ETJ8tDax8qL7zwfLl2baCsWLmiNUuhZi1cOtUh0a0IH45elgL/P0YPGbYjhisN3y4ze6eX3ml18BFWqjhEI3WCvahaGY2TOI44oa0tWSUws3kLFoY44ItPPk0mRkBC6BriAThCn8HYc3psPEEioJwASswFzLDPjo5y/uKFOnm8RUnoEjRlR5eYUhDo+EzGSnZcdN/0iXCyMlzv1q1kUShLP2hQzTxhPFRaBAwM5cjtkRgZ39f0oVB4cI4rVj0Q50tABYJiTXU6dU+cMUJ4Dl97a+ZEQ8PMKfI3TodyvCwyOAHo4u7du1PVqJPMR0JLiU4VNtXvOLiCHQJJgdmXWt4+HGMPBsIQK/kSXBk0WFdKUpBGuVXGoWoEmmFRlD/Dpak2bGitiluag1uDs5rKT2+3zOXZKJPKdV/7o/w7p5RxYOw5+7UKcSnKjgOUqkkyUrUkK2PCKbA3lUK4wjv9+56v9waywDkC3fH7t//0pxhGZe/5c5phdZfK4SNHwjp4+NCRyJkzEDSDZNo7irH53DiFZbLcGh6OclThUoHwPsbSsyst16Y8VaXxsvXFF7OW3/3u9wm2NmzcELnw3N5D4WvgTVWgtzZJcloFs1iN3I3esJNcy+sYdZ5phtbOmBEYkQAH/lxWUDbL3aQfKGCBq3NVUTl47EgrwTGRs1o0f2HpQ8nZmhbtLDPoF9lECypATsg0/ePex2Hr6QmTVGVVHA82mXy5g/SN/ePUZOirdV4eSJYz/R5dXVG8WIXIEieb4yJxIxnBiSCP1kdZ033kjeOX1H8pgR1MjI9N9Qy6y2mQFWjg97811KJS95m3QpvqmevMGDPGpiVoCp3yxHjFdN+82WKqWpSGZzJHD/RO604lpUKHBgPTBankIJrH4lkNPI4BVA2wR91dyZi54wLhOnOqDutrGLrIUq1oDEc+nJ29EExKkOgp8lp6IfAgiYDJyQR6MmAahFXF6RpG3PmTEXtVh89O5K7Qm86E/rf2DES8ZjBppUwX5AVqM1gH22Z45MyZOYea0EA0cTzvY8A5TuyLYJH+QODhTCWbBP/68/SjkGXwvOjYC+fL2kcfDSEBGWmmh7Mlk+PjoYYWlKkE6+Pxs2LFA2VXq8ne+uzBTRnh++9Ppevjjz+K7iInsur33bOkHMsg6aPZV2sLS2CofjeG4nd6T08c0dnzFiSIVn3g2NHdsp2M/fjI3bL7y925n489pkl9euwG2VQ58/snHn8i+7V09YrywXsfxHHbvHlLkkcqFBfO1VlE69Y9lpNAwyxRiJ3vyuWBZDyxLflOgY498tk07nW9AAAgAElEQVT2U5BqPxP4d9YZPoJr5+KeqxS4U/bRa/UxkfFr1zjW42ViEs0zp8Xk+huRjTpEF+lFbRhW7fG5nK6GmEaVnfyCI3GmBOnuif3zLD5TxYoOqvC7krUKduyzNQRm12sIciWqkEgQgAnSyDM5o7OCAmhlvlXGJH7AGn1X5rol2VMzzvRoZoL1zcznps+4oyMVCA6ohJznoYucu2c2YDtJma7ODC+X9GnvkFSqgybBKxu0QprCxybK+XPYRyfLgvmcyNEEBtbWQKTpHEkeZxR4t3l2QcbMz96wB2yFzw1hDORNC86IrGZsfDTOtDPKXrbVSqC98O9ez6/wN9+jIoUOuSaFZtbkHpbJFqR/eHiwzJgOsgSCaD4ZevSeyKd96pnWm/6XI4ePhgDC/ZVs9B2eAWx3fGI0slYd1elleEiCr8L7yTd/Yyx2qdoPieSQxqj23b1bNj61IWcQWuEWaRT9C4JKPzgbnw26piL2yvdeiUy/85e3y969X2Ug+49+9Eb05b/89v8pL76wdar/48uvvoxs84Eqq3BHkBGCeTOJ/C6D0G8giKhtCRIrIay4ciW+Gp3onvgJ7KqnN7qLTAq4VDb9u0ALciZJs9Gx9LCZ8yJBqFc59Nbd3fG73Rl2C6ueH+ggFS9yKVlQoYTdSYCMl4nYerqILDqnEGy1IPVpK2ixsEqk8KP45tAX9JI73xDOfPrpJ/HfVXHJWMZUpI97eoJtcmJv7Lf+OXJK3thzewTaTob5QH7IsPVY47JlqpI3WzaxPXvk/fbP+9lCtpV/3/hZ6SG8NBB7RHbYMPdLUUXShxw2r9HjGt/GGAejDg4dSRBGb1RG4Y7SdvzIJ+nREdCIBGWvn3ziyUTYNoyjzCBZrMvggjJqBIHyEnkeOHggWeNH160rSxYZslRCTwimsHLlmmSB/DN79twMDfv444/Lo+sfL2vXPlTuuWdhWfPwmlwS9MoujEyRwMCgLhdUlgl0zUGlujN/TqgxT505k0nT/YYhrlodRyPDBe/UpmrOM0fDYblQDtfk08zRaQ0HPLj366mJzhQaIVJBgAGlrL/z3Vdy2QmTH9hFQpdJ7G0lDrFg6NqNa4HNPLH+yQg4ZhBCTYBkm+HuBTpgCYSRUQ4dIsrf3p4Y8AwvTK/AmhgS2U0OEIVVKQgrBpSz2V5UWRZE2JThmxkdYRGa21cuXxsos/trJclrMq3ZwE5EAe0d5fDhg7kkICbJJJlTcmkgAppmszmzy8hdmeWZ4d/nKDsTBsHFJzPpG7lbM8EwwseOHgkMh6NQKaNRq7Ynmxv2px6DD8fSLwFnb12ifPscgzN9ehxS65TtACmwvzIpt24Pp5Tq7CrU7XLFmqOwHBpKxvTee5aU3/32t3mfErdnIA/OVRZBRtUzp4dllt6miTDc7f16TwJOv28oECljf6f8KDPZw4qPh+MucSCVbcGHZDwo37VrH0mWR5bevjt/sCsO1cXzl5IpDxHFHXOLVGu6AmeslbSe0GgmyOL43LyZgJOziY+eozZ77tzSLxhsq71eHJJFCyrsAkzBe5pyt+dkGBu8rHU1VcEGHiMwavrMGNKmmkEewC8YSRk9GS86ADGA8yPvmlwzP+ra1dx9Bm7wtmz6xJSzncZZWXjwmS4TjjkE7ZHVlNnv3i0rVzyY94BNcsaCrV26PJ996sSpVAFUHugeAauAwR5TXt7nWRomRJ/JiVeFqlPFDX+t9z9MXsN3Eph1tncmQSBQRGUbCNbwUDLOgvvaiNweB5QzxHki0+TUmcoakU/GhXzJYoIJyETTfZw/+sdrKWTfqWcDWQL6TImLc2fPJOskyFyzelX2GklH0+9Gpk1yl5nbtXNH7oz5LJUsAt3uoopZlmU1wBRMjy4QgoB4zpiZ75ZYIMsZnHrz5pQMNBUXxln/RhIU996bO4uIQRadI6a/iLORnr++vuyHAFoFrH9WraQ3s8nIMV3NqMn6Nf2Kfq9q7CwwPnlWuia9ECOVJZNek2FknHwGXeC/6R0QsNApmz0RvaMno0IbPCdYCLa0bwTlLQgoGbcPmcuAkOPcucgbO+Z5fHatrtaKDvuj+butxRTGGHvmBrXQ01khz+CY9tV324/a4yczfzmQx9Cpo9ZFYpP+izBJ5PWqrNOn1UZ058xR876waE7UvpowF/XOCATuxpDzqhBZd5wtcJfaJir0EO3wmTOngm4QMILICUg41rUyaOZFZSj1+ZwAwQtoDv3VTHkXuFa2wDq3wh67A6o99tlngYtz5vT8kblUjq1vsuRO0/vsVWUeq2QIelcz66xVlZag6Oxkz+osPg52Bpq2+uxUIe2LpJQkEPicytz1m0Oxp6pxelf16KhAkz37qt+ObNBbzVBNMuZsu7s6M7eloelWdeAsquhIbjR9QndHbk/Nb0O7HojMsWPl6LHTZck9i8ry5UtbNP/krvZUYVwDW9P8Pq27soQKsOxfkAKBVoH/S7gY6i2x15Y9RIfNGZawsW9+BCDuqTWQK/vQ1l6nxlu/Zw4z2NBQKiwhLLlxoyxetKSOGmgFNXwVmX+23Bw7a5Q0Zg8gGdy7ceiaOXMSmEuWNH237mLgU2seLD3TptexBgMVvt70n/j8JOzG7wYGeu36lfSgSgT7zprEmB07TKcmow51cgbDWn90GrlXrfdZAgABLv3X3tkeNl/naRCm6hU5lHRwbuSSEy7pAmKnwq56pA9EVUfSGepFv2KdvTRakRBDg6l8TDnmCSb1jEl61YHK/KM6L6gvgZ0fevSk77tm6Prc2D3P3iBK6DT+CV+VLWj8B/eo9izVSghnnS6hUy9dQmveOcWKpwJBR3gP/4SP5f/tXdMPHzREa5ZbDThvl+OnTsRXjC2FWmoFG4LYpldHH6Hzzn0dRfpxMc/lzrG1zsMdth79umwl3Re4crfe8d6p5+QL0anOtUGU8JvcM3LutRnOmvsh8Yfuvw6JzZy9zPC7HNsuvggS5y70kqSzpOzltH5Yqz0hb+yAz6JzmxlA+iS93hnTF/5Gt+fuFcQX5pzVkSp8ALC8BDpe/MEHH5S33/5j8H6vfO/VOIAerKlqUNewvjbehtqdZPLb2yMEfpQSDTXk3ICnyZ5w6D7ftSsZkvGJtnJreCg0s4+tfzzKY92ja8uah1bnoKuzAbM3LXhqkDkHzni3a6aZJAyDpW9WX77D7AQMCyo6GeIJlzg6Vi5fuJhssyyvjaRwQdc4ckvuuy/TzmXvOHE3Bi6XTU9vqpuob6Nb6Vgj64Ec5rfCgKGsC9fdmynQNr8ObhqLAqC0MeRwRmBFCaoAQaWLEKY0P7MvAYG9Y0Btvmas6jB1xakN89bMWiUiUPbaxVfiFhAQUt/p+RiJ7s7u0ALLrohqwU42bXq6XL95tZw8fTzGQmWEksHCUefW1GbDL3d/UaPgFSunZq1EsGZMT2aCg6xqIajlrGM7CQ3vNDj1tqyN0jVU0e8rTeSsYKcpJoFBaIaHh2qWq1eQM5EstmbpZgIvGeLcYxvhwCp9YsoS0Lign+/6PBdh/cYNUzAk38tJT+Wvo7Nmv1euLGdPnUmfg6yty8UQeFZ7zLHL5Z8xPRn00CmHG742Xmqe5OhVxrHxrInSFxxRrrLNHBEB4fETZ+qMisV1joRMC2NFUZO5ibHxfJcAAAxT0DN0q2Zt0XaCdGhkB82x5tAo93RHBtIQm8nRslojeVaOu3M3V4MDJIhxZxmEsTtVwTFslLI98d2YHANfCDSmrjWMXt014OAYkV33KP126QGoQaN/0SuWIHIY1bPqSTW4nINGAbqYFG4YlubNKVdvXq99RK2MYiqoKKsxA7aINJp+QDLu++2Ve8FBZMxVS/Q3VLYh0L+xwPx8jj1nEH2+cyO/zkYgQalaY6WKR+k5kudi5LzOHclZ3L6dQcLuQnDfYGfgbGZzaZgeGcnzhFUyA0hLqhL2y3oEqQxD2NZGR/P7pgJFf2QI27wFcYh9l89P83OrURxZCMx4SC8mxsoYzv++vnxfZKY1E8AaVcwZV1U1QWxl/etJJdG94VRwUCh6r0vPWVfXlEMiCRXmpq7qQMmG+XG/00CrD258PPq72UvnyTDnDDlXk3Xoq30JDWpLf9FxHZ1doS6eO6c/Ok5QJYPmvtu6QC+7OiPjDcOYoDkDcjPw9Vp0rn313By9+h5VoJHAVDhDdAhZTr/iDD0Qs2rQCcO9cGGdwXH6VJ5ZUDA4qCKhD7MrGU1Bth/OvQwjOm7fTw9yAJyVvb87NlqGEiAb4mweUnuyznEMJVUEI60B2RWzPhbILYPr92yOuzVTEiVJQWQBN6O7A/25caOcOXG63LsEe6hZYmZatcgIetgXw6z7gprIwM75Ks+9rQRj7e9j4xDJ9EzvCfyxe1pn5vroRRD40IOCBw4tORZMgWWdOXW2nD1/pozdHSuPPvZooFfW59zJRUN3zIkQXJmztHfvN+lbsj6/d670PHpXeuO1V3+QHkjkLGtWP5zX0m8qFtbLh1A9dmHeffedBMAPrMDKRD8bHmn6+ulUoMgXPUr/HjlyKCQoqj/0Aap0r2d/633tjr0gx3Q2neC57rv3/6PB5dSpDq5bp+J+J+QnAjzvrSMmEBqUFpU5iPSFDFR24d0lZxVY18Dl8sjaR8LYVZEM+oUn61DfkyfKoYNHyrz5fWF91PdFZmsmeTA2J6xvK1aWo8ePZNTG3dE7qWyAaHFSE6zcrBUD9wCsTDKVTWJv1qx+KD4J2+JukXWyYa1sJFvFgebU20c2yx3Ta2ctzsPfvv3tF4KA+ONbb4XNDB2ylgGVatUJxAJslH43Sdwf/OC1BKy3bkksmR94KUkmjj4HWe+pwZdYWyvL2czIm4oMH0zCVXKIvqhzt6Yn0+6OGxYtadlUZiUd6KD9B/fFJ1q5ckXQBuj6rdMMHjA6uoR9FUxACJFHVU4snYJwwSxdqBK0devWoHyGVMmx+3W2+lX5MK35Ku6vpFFmM3bWIDm09bNnh/xC8optkAhib0IW0tkRR50fw38UbC1B8nQTI9lAkkLkmx9HXpwtuefHBsmQIMU+X46OpFvca/Y7ow2G9awviB2X/CPfgjrJFCiKZkA6uTkYGm290hUuFuKPOyOBhfp5auPG6KwqN3fzWT6fTwgF0RCOGY5NjjBNNj2l9JlKO31kb4JuGbmTNQs+/a4yBY7l7oVNccmS6Ffy5lnSszxwKdW2xq/JSIjbd6qPbAhpmIUnA/uUqHrttdemigrQOXUURYX42l+VLNDeh9etC+qC/bBP9rUhNxLoaDvwPBhHxRttp098NklgOLPKvwSmUuPVngEHwfD4sQD/XcuoYC616a+WRuvsmIkRvRCYSioEaejW7cAABDqDMl+thuwXtm0t3/72t0rfrDoxmuLwfXUY5M1sOMxp7/SZOWjYwGogGVgO0a0yfPtO6POQFCQz3S5LNKMMnL8QuIcLATaiisSgUwD3oIxWprw8EGW8/6s9MQY2vsk021QwJ4eMn52DXiPEuWmS47BypBunjiNx+qwmTdNfH4ji4OjrkeGEYT+iwO/esUYzLkxz7wqmkcAEkjJyN1WKwHtaAUlmPgxcjOGTseDoiNxlJzM7Rl9DZ1fpnzU7zrzhiRs2PFlu3x0K5K3Op7lcjcjChfUZWkwVhNMZalr2naoDnFr9GoxYLWlPj/Ny6eJAgivZaEaAA6cZOo2naFHRlWqKv2TWQmUhC8TtzkilDW0JoYyJgIyMCWYafDwFY68oMpcPrMl7wK4EGiCG+rucrQI7gffM/qEwKSPkAfbJ96o0upjkiWHjFFE2KiEyPnUWgKbSOgC0Kg+whNq8HgaWoaE4WZwXAwwrOUOFZO3Y+UUc0lDlmgdw7kzgG17/1NNPl8ULzJcZDmZX8EK+5GIZV/9gYpu/YFF5951/z51LVpwTm2x0rRySEUoAFO3k6dNZc19rAjrF7G9nTp8q506fjiNZ4Y73pm8Gpt4aogBbTH81ABpOgMkZEow602a4ZVd3bXK0V/ZNttHddiect4CLw1mDrkr+YL/+/wx1RYm4jTM4ESNLL5A7NLjnzpwNBNJ/Y+6STZR8OHXiRL5DRTYMMpcGysFDR1IpbKgoH1z1YIyPXoVQ8cqYT9bhhXq8KF8GBREHY+Hf6Sh3z90UpHJoZZ/C6DNkhhAq6/5UkAPtU92Z1h0dI5lCcdIzsrGVnKUtRo1RInOgJYyH++g7nXP0wVgdetwkR3zm2MREHUp5U1b0bu6Z7Bld597dHbkTByIzjwYHc68zU6dgrgRVq8FpM6jXvjCaFeZ5K5l+d5Aj3wzUJUMCV3/nTFfGn5pldj8z0yHzGWoGOsFja/6XhIU90DhcClw5qInAQu8XauzKCOks6Ej9Os4Q7LmyU86OfqK37QPjB3bLKKuinD93NpAc607g2Vs/U0LK86uQyUTbd5UC+rFWCioNre9N5nCcjJSQAKxY82ALbjk9Ay/h4O2P57av7gJ6fz2LSCBmz5mbQIQOsRbNq4LRRXH0K1W3Z+NkueMyv5IPt4eGy7y5c+KscTywJMkIIxaRtSSDreazJD98B+jb+vVP1ozq+QtZ66ljx6eIO9xn+HvBHMdYU7J+vh///G/L5PhkEkOcZjLdJC1g7ufPnZ+zg55wxiruW7dtS+CCfleFRJUZ5Hzvnq8rQ9zw7egoe0gfQhvQcaoTS5cuL0uWmGskADkVkgojIGpgUIOBOuBxVvbsscfW5x588P67ZfXqhyJDbB+bwHl19hKIesP27v0y58MRdLfcFfpGlRU0xzOHYKV3Rlm9ZlV639JjNTGZ7D4HlswuWDAvd5eT7P+d08cffZSgA7xPRti+g7uTbbaAPqAjwB/Jl9+THfq6Jjm64+QiNQBhqoHiuQwlFYygUFaBBJGkY1c+uDpwpDR0371T+maC8S9P9YOcOseKNLiVNXPWd+7SrzQtlQ76WjVB1cvrBTRsUuaNdXXHJqAPBgUSsNC55N1aJIicQzME2vf0981O3xsb445XeGntT0QEorfZUFVVOX09KgqcXXO0JIaOHD2a/js213fpqRE4s9cSGBxWwWfs7PwFYYJkjzJ7aII+cS4Lw7xWyWxmRt9WYgTDpEfKsuUPlGOHj8UP4196zowNaSuVRKHbkOWbuZf3Llk81d8syGpIjSRePA8b9tFHH2avJOaPHz+aO6aSQ+ZUyySu7JXASaX70NFKn9zIHnlx3hLW7pD/eVZ9KWQ3+r+jozr+06ZViu3uztLR0pXsBhIItsX9T2K+FSghI3jooTU5Bw63wEgVSyJCJYMeEKi5A+BiDWqHLkKmJECH4OGDVMbH40ko+B5/C4QSOuTm9fjtzsvzJal7ayh3l13id/qdNfDVrIvsZ0RCSGoqjJnNYpOakR70vWQX30uyzfqhnMIYd+5s2bRpc2TXD1/OXibJ++CDtarWgvPxByUgze3yDA2ZguRR+mrnY6Tszt0XpAtA7WdgtV1dCWD8vzOnr/is/DW+DtudPvQk/0ejk8ggJXLm7Lk8H7Y1/pQkTgId0sbxZtx8SbLsrZKQLGsdxnMniiiZzgnTZu/kwwgD59EFoujQYVoQmkgNshQdmJaLC8eKKWLo9nB54sknyquvvVouXNSfUWc91KzmrVDdeY5mdgna2sHBG8Ecw6YTDPAtRkRWZ/GiRXESsc8QkG++2pPD09+gN8dEZnhWzz93fp2rITODEeXTv36UA9N/0mTprINS42w+9tjjcRlgYH03dpeGPYVxAglAV330+PEMcHxmy7NRgunV6ehMkyJhXbVyVWAYcO0uiVIsjHkytLP6o8wxWggwHWSgDj09qVBwztDN2mdwGpmXGuD0J1OQSsmNm+XAgQNl48YNpbO7vbR3Vlyun6bEHyaPybY6tPTkiZwZQWBQvIbA1YzCwijoQKqmmZFyuFy5MtAafDY9r8sci77+sI0kMh8fK7t27owzyDiQD8QQjAbFF6XRYjjhhBNyikD2grAKNJrG5aYiINBxaSgzw/OcO+UG7qJp05kzGi4BIzEig33pUlly732RUReTE2UfrL3CCSrrWXPWyrwc7jrRvQ5WTDA/fDuBmHMJxG0RKm+VkO6y78DhOD0INRgfWSNMWrLf4JXdnV0xzJQFpxGMjuLh5HICTNfGPPP+e+8nCRA6UQNv8d5jlZpWe1TsF8KKoydPVHy90nmGJlayBoxVF86czv30DxiCPeW0VJhIZxxlBsLrb94YDDOT8/l6794E/vZchUGTetMHwcg3PUIMLHlQ0RP0qnQ2WP84Khn4WdkA27oqbCAY7Azp5PTMKsuXLi/Xr15JFc75ua/B6FLEk2Vqlo37rpn+6337k7WXgZRwwCbm7Oyn57WflZLyYs7yyOFDOS/Z28qaZ1YQOusDkT+MMwzN119/E+PN2eYAujuUK0UJOor9jRPckBak+nqjVoKdJ+gZ59E6OEYMljNdsWJVzQL29qShlYJWeUC9Kqto3kTPDFXPc0X2jFJ2n63BurDwdHd0lhXLl+e7VcIFTgOXLubOb9m8JWeo9yhsfC1GIEaIpy/oJs8ZlNqU7DmNSCTaajNr1iqQujUYo0dfWJckERmmbxvYhr0StIBjPvbYEwnsMuRtciKGByTRHns9KJh+PYGJ90lEBeaimolUI0Mk60w2mb3du78sf/3rh5ER0N2KyR5u0e6riPTFWeXImTT/vVe+H93N2UmVpb0jQTrdkMGst9ANj5ZXXvt+gm/2QIBVIavt2RPPbu3TOrsi9xpeyRcD7cd9I0tjE+PlsSfWR3cxqhAFfu+5JbbcscEbN8pAi84VcyRdj3xFltweu/9s5xUT7i8IDLBG1T2x5h/96MfZl3f++KckJTY+9VQyrfbPsz6QXrPe8s//9E/l7/+n/yH9fQZPChYDh7xbg8s09t7V63EtCTB9O37vO8g3PeBsJBXImH0CNyQT9u6LL3bnDENv26Ls7+zqLocOHS9rVi9vDQYdL88882yd8XbiWB0psGhx1uhug7Vv3botfkPDPOg8BUAZ83D4UOY2+W7DbJ235zp4cH8qjfpJfZY7BCFw+vTZsnrVqvKf//4/x0HfuWtH1q1Xx0wqgbuKh7Wz84JgtvStN99MkqzO/1uQO1L3Xs9fd/6fk0i/cQIr+cGswMrpSGQCfq9y6h6xy5I8AnFnWvssKiHQ5k1bMuj73Xf/kgDqxa0vls8/35l+Kfdextnd0pdgjouzp3e2b99Z1q5dFUfQnRB47dt/uPa5La2Dhj0X3S2A8nzQIbLR7Cq7Zb6KZwVx1wqgN0WiyhlK2tqgJKNCsnEnjjznT9VGdYq8/80PXm9Vf44Esl9n0uytPsrqNdGZZsBDchw/eqw8sm5d/kbOBIHs2I4dn2ZfXn75u9k3+sU+1qHxECOV4tte3nPPfbkDqnX7v6lDZflaEjAJ2OJjmCfzQNjKBHkDly5kHpyAXKDDHtWA6U7+YVPoX3bMme7a9Vkc5AprL7lfEqwSYVue2RLbdenKxfLw2kfSq8hX0ZDvWdigMP4ZpD46Vg4c2Je9b8gxGpZTwej03p7cIdUdFS33lc63F4G0tlgE7ZcgnA8nuQea2sxjE6zXuYF1HlytQugPq8gIiWlBGqKozE+T9DQi4/qNJMAXzJ+f/6fTjhw/ErY4rMEMqf3nkwui6d8m2UWXNv3MbLUEB39I1aoOs6+D031/Qw6kgsY2CiD5b83f2UqJrKaiT++BOrMJEro+M1Wqicnccbrf+YoDGli9hGtDU2+N9EOGyC9YmAIBWbI+usLZ2COfh2m5qVzxa+oMnjqLK+tAznXdHKWrsbGS32Fr48GfPLZ9Mk2BEYBKS5hmtVY064O9skZpkzWwaW+L0bOpoCeVOadmcgFgVAQYRzz1l69cLe+9936MlYzR/gMHyo5dOyIgP/v5z0tvb1eUVx3e1ZXLKOtkcQ3mXvVAY5hSVJ3pMy2OvsuoCkIpeb0DZCgx1njvo2vXxZmTUTXQMQPbZs+OQoFtTXXg4qVkbl2aQDlaQzopLRdMRgv70bQecArUhIZ3dgQqJwuQ5uOu7vLVnj1h4lDOV5psBpWKxmXaKJVQSraVFkX0ucoK0YOVqrLFMUCyLqodDc6Rw0EA9dJkmOr4WBhgZs7oi/BGKG7cLCdPnAqU45F1ayP0hICCrgOqau8HuFxod7vMfzgZY0GgrJvgULBeZ2q1CkaN4m/HYC1bumwKqynQ8dkUQprjuk0LrmVNZxQK7bHxNNHGwZpWWU0CRRozW+NogkwZ90DCxsaTDZ2CZGWIZIVKNedhrQxqzZaPRJnrs5FVImtp/Ls1VN5/7704tgnCWgPRyBNDyRibZ6TJ20XlzKDZROJgTWFrW1QzuTLFLqi/uTS1IlbZxY7HKZG97k21U7B3a+hmKKTXPvJwuXWzloqtwVmGhOG69WFO6SnHjstGzit/fufPcZJqkmEomTOxaTC2gbtVzO7I2GiMnvvH4VOVo4CQWWDsYoQZDgrWc8q2MQjVAbsVViEBqICVvHCslIrNlBI4y1pTFE9uQGQwJxlkGWFVU8G2rJizJiv20L6SHeeTvo/MezpTZs+r0+OD5W8NbGT4wD4YB89C0ctKM0buIcfEnWa4amVBk+2dGD1zCsD3rJvzAjLjDglSBOKek9zKPgoWFy6YX5599tsZRuz5JRn8MAScIuyF7hxGH8kEGVC4ctUlsi+QA/8TUJNhzqcguEL2KtVlpZ69EAdOpUWjOWNJBu3t0WNHY9jd9+g0RBigddevtqoXddaE+SnJxvb3Ry9pHq+wtP7cT04Luk3//8LzL2QfGA4KP6xFrQBUINckRXyeLLWePBWIStlbIXFNtZIxkDxJ/1x7R/Zf8GZ9ZN7zpHLf0ZHK46ZNWyqVbO5vnUINyiSgMODYnmiAdx+w9jhD9ODuMudLxhA1tL/fd/+9pbdnZvn8ix3BtGvGrzj6Ov/FGumCyqpF81UAABesSURBVGRYe7I4wpzHVMimGzo8kmDNc3h+dzMDCJcuLSdPgjp0xWlsILH2li4XHK596OHofM3bfk927B8nxz0WUCNN8fkffPB+ZZZatCizitxXAc/N69fL73//b+XK5avl1e/X/s09e/aGlpjzZNaRPiSsSGyZ55CFxCzl/X//9/+QXp3f/fZfo1+3bXsp9/a9996Lsw9OpHoPSv7g6hUZekoWVTvpJdVHwYYg6eD+g6Wvb0b2XWCvTwIEia2jF80qc870ACao5597Po6w7zEc3D4/1pql5NzM/3nnL++Vbz37dAuC3RdnY/v2T+Ns0TeCAEGMpNwf/vBvZdvWbeWNH/04jvcHH7wXGdqy5dnIx/ZPt0c38df+m5/+NDDPgYGLea2qi3UIxtyHI0cEjKejV15//fXYEva3QneuJ8FYWQbrvCHwGTqPPZbtfnz9E3GAM59oaCjvoTfYLfJBTuhEDdWy6OirUW43gY4kxJtvvpU788tf/DKJJlVSCc9du3YFxiNjbRaL17z51puRyV/86lflN//1/26RenSWb77ZFycY4+srr3w3ut2MrZ27dpcNTz5WZ+otWJA7fOr0hTzzwgWzI0eqXe+883actWeffS5sdadOnyxffP5FfACyyZl01pKaAuCFC++JbDSBPTmXtCHX5HD1qjX53P/1f/mfs7+/+tV/G2jaV7t3xxeSTENmQWfzMdz1ufPnRo/o2aZrEdjwCSVh+ChGZjQIEck9+3382NFAigTbgmB9pQsXLU6iRHDOt5SUhCJgExumNkkXFRgVV7Lw+RefB1bP+RfUWTeZcnaSDjUJVJO3KkPsgMCZL+B1bWUi+kxvmNdB5Pi+hYsXetQknOlOyRIVpzrnB0Kg2pj0yrXQPxLVdDI/AXxt8aKFZalK5agq04n4nfQmf1dyhd7Xh26/G7QDmaXLyIzfS76C6ekxE4BYRwaWBmIG5qd/dTIBoiDC3RBQS5JLxNZ+6mkJlATFyI/cGf5G0BiTNentsyApVJ3ZZnosTHJtdfQI+aNXEEoMDQ7HT6fXJRqRJajm8pGiwxEKBQpek7980wceWFY6uyBfBsvePV8lcVTHT1TEgHPjhwjw7LO72kB9rUcCg97LkNy2jnLi+JEE9YhdGkbMWtGak9fxC9xjfqLPlhRVQbXfZFb8wsY7A7JSyYCwmCLyGFbR+XSSwU6Q0lYpXikmJekGyhBnua9OPOYEUIr+BnffNhXkVMgG7K/PqKxjd8r5ixfLe++/n6qIuRiyERw8SmTrS1tbWQ883ZzGWjKnzBlgigRzk83XCNVQ9vluh67UyWA5eJWBOqOmssBxLtasXJ0LAPqQKdCXB6boLBkNv+M4LVsG21uhUmF8aU02t3ngapjfMKvoe1DaFeA05XtOJ6ftqy/3ROAETOkfmN6bAYpO3rMR2FqpqI2xArWZ/TOyDpdF4yPMISw0RS6TQGAq48hgGi49s+cFwbGf1lszVqNxFikZlYfunjr40nsZFd/LqAh46r7dijLm2BMCAsHRdzlE7yB1skEwt7KtMhICzWRnFyzI2WJYA5XhiKRRXXO6/ooOGYuRKPA818DlyIPXyAYRTpE5Y+7yeC6X10Rh56rPS3YuDZgdHcloulxbtuDAv5sLo6Ijy+eypM/pFvrl2qCPOAGEwfk0MDB/5yQznqB6JtKnl+vyQJ7fPCZOs2yiIC9sfa0mSmxzFL1zccHtvyZAAQK2mfSSjOrVMm35SHn66adyJhyEhoXPvJvrV7HGVbz9voMHs8///K//HFjHU09tLrNnzU1J+dTJ02X//gOBC1ZI6akYlddf/2H6iHZ/8XngfzKUoIRkTgldFhe8DKUm+fQ9R49W+IYqHyPldZSAWQmceoqNA6q3jNLmnDPEXmNvfH+TdTp+7MQURluQQPmE+WdoOAEtR2DDxidyJs0U9QsXLybIC7vgJQPDatAkq25NXkfRe0+dA3U28nlfhpTBfE+U0fE648DrKHYGSiZ9w4YN0SU7dnyWLJDM3/UbV8svf/Ef0li6e/fnkR13gtPHQDJO3/ve9yM75jDBlaMNN7hNQOlOmWtRkwOzyvFjRyK7+s7II1pLd52Dypk0+V3WSBBwYP++9AuRw8qQUxM1Ag4GFnTCfqJQJUd//Lc3U2UAgbIvHFe6jH6YP3deZGVkdCQwr9XIChKItGUgMGOsIZeMSfYwyJJF9AGlX6mxDVqrzGcCdI4Q3S0pIXkiOOPcNOx87n/tWanMQu6lqjnHSfW7YRViSL2Gw8zBaBrIJXMYJXcgDE+LFyfbat8wcAo2BCCv/82PyolTx8uZU6djeK2BXnee5ECle9++r6ObOdBk0++aWSx0s8+tTFx3IsOSGGbvvP3nfy+LFs5Ncqpi9isLXPpVJibKK698P/vx5e6vkk0ORPnK1STIBLwrVz2YNYDgkCvP/tBDa6doWelL+v8Pf/hTYKAvvfhcbIZqG4fiv/yX/yusRc+/+EIylPZUtr0GG6fLs996NjAmTo1qmTVyRgWmH//1ozwXFscNT26Ic7Nj16eBpjD+1uNsPbPMNZ2175v9Zcszm2P0m54x+o/8SVqw1x999FGclm0vbyvf/96rcfTp9KPHDudecIRrUFjnwrhfy5Y9EAeHzvb+f/2Xf82dMIV+8zPPtIYh7y8fvP9+4Dy//NV/yGgD3y3ZtHbtuuwzuLokikztGz9+o9y8eT37x8aTVTrHHag08LUCzdkB25T4QDDT0OcHtnKtwtc19AvSJCr0ibAn6x+vg5g9JyfOuWtUX/vQ2jjmbInfqcRwqL/7yndamWaT1/X1jZe/vPNu7vd/+k//Xdm3f3/gtHwLCRPyIEnyxhtvxJl89y/vplL705//Iutmv5x1RkW0ekfZYudG9t0B1S/Oes2aV4Ijdwksf2h4MA6exBq0gD0Ek8vA4ZrYTxbef5A1upD8bNjwVHS/n4dXG4MxmkqbZ5TEc4bu/j/+469Tddi67eXYMzLuu62X7fOZnsn7n3hqY6r81kUPzO6flfsu8eC+yZCTT5DB5779YpAVOz75uDU8ub8cOHSonD13IX2o9y1dGrsmQQHOFd/s2rXof4lLibAw3rUgf3wBz19ZztDl34oTy/fhB0kC8a8kLEJRP4o2viY+0kPThVBqWnRegxChV+9ffn+Sb56fX0kWOP/8DbIhUEDFrGLjs+h0+2NfUh0cG02Qs2jBvEqccLH2CJNhFXEEI/whxCBN1VGCtaJWFsef4JNk1uQ1kN6RVF4kBOzfFDLiytWMC3CnBaH8V/1AnH6BhLVJXJCp+1qjD9gw58yvxAIo6WZfJKt9377932SvHn8cGcOMJAw8W6VPn1vOnj2f4BQNvrEPEvX64ugJ8tv04jcVKndCBU5Slr8AeUDf0UFscchPJkt0LNuNWY4P7RxCPHXxYuwG36UGspOxqWY6SUJkFlYrOdz0rNtrd1TFkf+5es2a0OBvfOrpSnSQ/jtwc8mv2ZV8S79xqcQGbedO75ykGDgBsq2ykCJgB5Hmzha1rkviEnBC05NjwOjEZDCLfjyIf+AQm4x4GpUuDpR33nknl9/Av0Omix8+XH7yk7+NQM2e05/5D6I+ZVwNuox+JjnPmBm2MgO7KFvKFzzCZrkkHN5g/ebNj3AFc97RGSrkitllBO6Pw6Takl6A1asT0Fm8TAJnCCbY4cUx6ezIRsIwEhIZgSuXr5UFC+elSmAeAUcY/IbjINDxw5DpKZIRj5LVRzE+ngCtYZghpNZIqCizeQvmBzLF0OuroHwIH8eGMaTImkZzStRO2zNl3brX/XEkHS4DgP0Ok9r8hfOTZSDsvktGkbJgxCvt64w4DxxymM/gOMMkNB6Flv6c6diu2qIsKXST2MlCAzdREZD1Sg9GyrSjgXqQcELcDFT1PTP7+8uqlSujVGXc4PVTbclka4I4EkPhO5Ph6zY3A+/+5SnoH0Y/Bs7Z208ZE2fGOKq0+Z33wB7be5UlgY/9k8VWeQSRI7+qIT4nc4pGPfdAnF8OPPmnyTNQr1XtomgeXrs2Dgsjdfkq2uM6cDOkCW3tyYBFGWG4Wrw42ULZWBmjdY88EshLna9dylUToEspe7/5uhw8dCgMVY8+ur7MmY1B5ptkFtGZaga9eLFODP7Wt57LVHAVHc/q/Cmyh1oc90r+6x5ZF7mvBAfT8xrON7lkMFUXUez+4he/yJkbugYT7VkblpZUHQXRLUp0GGPKLMNGBwcjL4J/cu8MBAn6ky5cOFfWPvxw+gE4u2Gqmzc/su2uwiSDFKLD/mT79jDkmU5PBtY/sT4VOrIiyAbBc5c5eQIkhpnicq+s310QKDPEqreCGb9zBq9873utnr4asFC6dIB/f+vNtwJFfeGFF5NRVx3VN3LlCqhTZ+60SkYqjDdvJFvMSTMUr1J/Hsi9ZaBkksBCPLNgj7yYYaVHj/5ilAVXYaxatCBDKFNZCftcX9n16c58J/gZWRJogSXYY8MfEb+oJBw9ejA9eNam1xDOnMOdIYLnzqXxlEyBAXFA4LDpkjvD4J2oXedn/ZxxcsPhmtbbW375y18lKYI+mqOkoswxt19kXbXDGQpKvUZFcf3j6yM3nNFz5xBy0F1L4iAFHjIwEOdWUsAa6TJr5LzZS3v94x//baoBAgVwZGfsjhjmB/5gP8mKe/vSy99J9pojIXvt/tIPzz77bAy2QJe+sgGrVq4uf/7znxJIy4TDnDO0DKDn42Q4ew6CDKsEh0y9RJC/0Y0Y/si2THbDMOX5vc8+Mspez1ldYXDh/AVJHqio+B5VEjph2QPLyplzZ+K8gQ0xwCq5IDv0zd6v9yazSp4FGLNmzYmh37v36+jexx97PIiBD//6Xtg/ZUVVNtwlZ8K+gVmpTD399NOBzLIXqjb2xN7LXHMcVJLIJhjQUxufTuXAMxw6fCCwResie+l3HLwZ9AG94/N9jgDjnbffSbX5pZdfznwbmV0By549X031l6ii07+GfHMO48Tcvh17yelZtvy+kCCokn322fboAmQFYCZsCUcMZFGPBJariiDoT3aawy9ZSY80/aQnThwtW7e+FL1gTohkil4ackUXOjcyi6Huqz1f5W6B8f2f/8c/5hwEnajrOV8SEJJwX375Ve4iptU67X0wSRXBlJ4pey/YY/cRLHnNa6//MGf261//bzkjQ0npXmdEZ2BOdOc/2f5x+dEbP64zWI4dS4WMHVKNkeTRl0UGBV2Cb3Jt/1ULmwnyqtaMU+DG2DB7eiLr//Iv/5xs9nowe1X2wcH4PIIB/hAdK+B0t+jJSkZTGbcEHZJadJlqmWe5cuNq7hOdLuHT1dEZ3cfx3bxlc57H+swa+o//8b/Ps5w9eSqfQYa0J5jZRkciliFLqjp0HRvaEJsM3apzi9g3uom/IUkp+eJuVv+g9keH4hrl8xQJyK38ra5lWgINa4PgCWvYhfM5L34QH6tnRm+SIxInvlMAIcAJM6NZZ2Curb5uMuCc/K0JsjyLSlxnh4Tq9XIXYdD1qykAQB+wAdnvLgyhtZe98YudV0MYE/h7K1hrBgfTKxKP7jdfthmOWVneZiRpT/bZAdVgPgJEAfknlwJwfosqn95srJ/kASMsCOjBQ/sDhZNU4ZtcvHAu7Q/3GAy/aGH6rdkdMHnr5COwIelzlliZOTN6jU9gvqQ7qP9FFbT2lLalkiyYFayTYckbNtd5ob4/d/ZCdInYgoyIB1JFbg0W99mS2dif6RYVWveK/UwHlb7VGdOT4KlzADvLX/7yTnnjjR+lL5Jd1i9Jtr773Vcyl2rfvv0Z4rpp06bSdur49knO8G9+85tkDLZt21aef/7FOMOgKxm41qLfrNCFOjgrJTSN9MbqtZi8ai9ArST4e4YunjhZ3nzrrRb94NJkSk6dOlP+4X/8h0Cw7o7eThROsTN0BIUy5BRwZgjFyJ3ROGkyqBRfhWR43UAuqdJaLZHVicMcOModppXTa12ZrTE8FAXqYoiOVWl2f7E7w7Y0/dl4sBo/skdK4nqJMDZp9gujxUGTWGGFGYl5icg5PkqyDumVV16JEvHDwZa5c3H0CzHODpnh55Usf2BFvk/21+EKxlxcPOEuISMRqM7Da3MWLg/FnkbEu6PZB2tOY2l7W6UCN6xx7G4yoJQDQam9OjWI87meV0Dg8yomfHr2GwTOT5OpV8UhXF5bpxfPCj2pbI6gWIDT9GkQ2FB59+DXryVEyiKzE/r7cllUZpomRsZfo7BnCsSjrz9nImgQuFGMsos2irHoEFSOjMSJTk/OwkWB7nkOe+nsXEyGVqMeR4bRC7NYd616uWjWX5s6Pc9I1q2SYM3VKenOemv/xO1USBghJXwBj2BPoCPT1QT9lFOyxmMT+XwGiuOicY8SD31m4HAT5bIBV2fPlE2bt5QZ/X3l97//ffnwww/LsqXLU9lBEavahqGHEgMnEeCD+Qj8yLF9pBRrL1eFmvrxTDt27ojzqFm5mS1jzxldilOGHu7anYX9bppxGXz71yhXAYZ94iyrIC1aeE+Ul/elkmDSeXdXHNzTZ84kgy8rSeFxUFS7QNZ85s6dO+JgMjRw9M4QcQhnQQb0xa1bc7c8p5k5MoBhsrs5GIP15IaN+S6fwSHnsHCaDx08kMwvhQqO4W4INHd9visleb1ddUZUrUT+0z/9JlCz119/I3pDdpv8nDhxNgZk3boKhXD2DK3A0tlueeaZ8tWe6rjYe06UrPeSe+7N7zj7ZIsMvvDCCxVrfflyHDiQHMHfc1tfqFTK585HLhkgzq9nJIOgUwISCltSwVp+9rOfZRgao4Bi+ur1azEAZFEGkszZE45aeshm9ZeNG55KMDh8ayjwDdlCVRyBmwBMoHP1xrXy05/+PEbHe4J/Pn8ucqeSZGI5B1uQ6zk4GpwYSaY0zoYQYm6apQXVMoRNUibORk9P4Kn2iezTAz5f8kzALhvNwfa51kc3eBY6QdBCLv1OQOesVbOxZjlr89xUOMjQ73//27zuJz/5u7AYgXuBKarOYK7ijHGgQcY43oIA95xzyTH/dPtn5cSJk1OMTYYjk1FG3Ws4DoIyziunVAD0ySefJDB49plnkv313xxqsB0ylYrBmtobo+pXyVJ6ygMPLM/3HDt2PLIliLVP+77ZF13OLrETklUN81NnV1uCWQE05i+2wfP88Y8gVjPKt555Ls3tMryqJPaeXSJ/mfc2MZ6kUq3QXoqteOmllyLzO3Zsr/Zw2QMJtGRkQZQNQaZb/vCHP8R+0QeYLzk/kkf2pzJ/3Y6dVmFk47ZsfiaBlkAwU+SXLk32nGwLBlUtXvvBq+ld07ML+SBpxsE1lkHSTcXj088+K0cOHywbNz4VXL9ndL+siS6QWOPUaY6nO8DhrV+CRCaXzLoT7rE7cf3KtexzqO3b23JPQ7Q0OTbFOlXZMPdE56os6sEhbzLdZE3gDv7DwbWHTcDFrswH3bxS4VySDHwltqvqpcHoRXLufoBi0Y/OmRyyE56RPrX/Am66XpDvfqeyunhJfAYBgkpd0+PrDDjBDXnO/gP7MrMsxEwt9IiEDX3tx3OzY01SBalAaMaHh7M/DdRz5O7tcu5ChQxKCvOhbt64HtlnCwKbvFJJkz42IPul7+ZuL5i7ILorSdzrNzIwt6d3eln7yKMJPKybzMj60yls7+joSJk9Z1YqeHQTPe47yYZ/Z8foMrLO16B7yXJ65QYHkwwjJwJX30FO+GF0F7kjA5JgGUQ8dCsDbZ1/GD5b8/skLh9asyaO9JdffDHFRkmnubsNXT9CB4lFqBvPxYf0/Bj4GmKuzBCanEgiyJnbQ/rJ2SE7Ydvs96y+/vi69iNDoDs7Ao2tzMO1igJK7b0hdQpRVyX7qsxytbGfPFiPSps7Td7Itvf77woVr/PZBD4+J77J9cvxve3PnNmzyvCd25E5ST3yBEKcdobRsZBUeE5ySpbNBeTjCbD1amXQ8x2J1Uo37w76fslPPh1/kS/24QcfJpnA/kMnSHK6I5UArJS1ax8u3/nuy+U3v/mv8Se2bHmmzvkaupXPr/elMo2yVzNm9JWzZ05n3pDqjqSifmdJ2b/5m9cT1EuC0vkCnf8XIebUZ7b+c2k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विलियम शेक्सपीय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6705600" cy="5486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43200" y="5943600"/>
            <a:ext cx="1989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Thank You </a:t>
            </a:r>
            <a:endParaRPr lang="en-US" sz="3200" dirty="0"/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686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The typical Elizabethan use of the sonnet was in a sequence of love poems in the manner of Petrarch.</a:t>
            </a:r>
          </a:p>
          <a:p>
            <a:pPr algn="just">
              <a:buFont typeface="Arial" pitchFamily="34" charset="0"/>
              <a:buChar char="•"/>
            </a:pPr>
            <a:endParaRPr lang="en-US" dirty="0" smtClean="0"/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 Although each sonnet was an independent poem, partly conventional in content and partly self-revelatory, the sequence had the added interest of providing something of a narrative development.</a:t>
            </a:r>
          </a:p>
          <a:p>
            <a:pPr algn="just">
              <a:buFont typeface="Arial" pitchFamily="34" charset="0"/>
              <a:buChar char="•"/>
            </a:pPr>
            <a:endParaRPr lang="en-US" dirty="0" smtClean="0"/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 Among the notable Elizabethan sequences are Sir Philip Sidney’  </a:t>
            </a:r>
            <a:r>
              <a:rPr lang="en-US" i="1" u="sng" dirty="0" err="1" smtClean="0"/>
              <a:t>Astrophel</a:t>
            </a:r>
            <a:r>
              <a:rPr lang="en-US" i="1" u="sng" dirty="0" smtClean="0"/>
              <a:t> and Stella</a:t>
            </a:r>
            <a:r>
              <a:rPr lang="en-US" dirty="0" smtClean="0"/>
              <a:t> (1591), Samuel Daniel’s </a:t>
            </a:r>
            <a:r>
              <a:rPr lang="en-US" i="1" u="sng" dirty="0" smtClean="0"/>
              <a:t>Delia</a:t>
            </a:r>
            <a:r>
              <a:rPr lang="en-US" dirty="0" smtClean="0"/>
              <a:t> (1592), Michael Drayton’s  </a:t>
            </a:r>
            <a:r>
              <a:rPr lang="en-US" i="1" u="sng" dirty="0" smtClean="0"/>
              <a:t>Idea’s </a:t>
            </a:r>
            <a:r>
              <a:rPr lang="en-US" i="1" u="sng" dirty="0" err="1" smtClean="0"/>
              <a:t>Mirrour</a:t>
            </a:r>
            <a:r>
              <a:rPr lang="en-US" dirty="0" smtClean="0"/>
              <a:t> (1594), and Edmund Spenser’s </a:t>
            </a:r>
            <a:r>
              <a:rPr lang="en-US" i="1" u="sng" dirty="0" smtClean="0"/>
              <a:t>Amoretti</a:t>
            </a:r>
            <a:r>
              <a:rPr lang="en-US" dirty="0" smtClean="0"/>
              <a:t> (1591).</a:t>
            </a:r>
          </a:p>
          <a:p>
            <a:pPr algn="just">
              <a:buFont typeface="Arial" pitchFamily="34" charset="0"/>
              <a:buChar char="•"/>
            </a:pPr>
            <a:endParaRPr lang="en-US" dirty="0" smtClean="0"/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 Spenser  used a common variant of the sonnet (known as Spenserian) that follows the English </a:t>
            </a:r>
            <a:r>
              <a:rPr lang="en-US" dirty="0" smtClean="0">
                <a:hlinkClick r:id="rId2"/>
              </a:rPr>
              <a:t>quatrain</a:t>
            </a:r>
            <a:r>
              <a:rPr lang="en-US" dirty="0" smtClean="0"/>
              <a:t> and couplet pattern but resembles the Italian in using a linked </a:t>
            </a:r>
            <a:r>
              <a:rPr lang="en-US" dirty="0" smtClean="0">
                <a:hlinkClick r:id="rId3"/>
              </a:rPr>
              <a:t>rhyme</a:t>
            </a:r>
            <a:r>
              <a:rPr lang="en-US" dirty="0" smtClean="0"/>
              <a:t> scheme: </a:t>
            </a:r>
            <a:r>
              <a:rPr lang="en-US" i="1" dirty="0" err="1" smtClean="0"/>
              <a:t>abab</a:t>
            </a:r>
            <a:r>
              <a:rPr lang="en-US" i="1" dirty="0" smtClean="0"/>
              <a:t> </a:t>
            </a:r>
            <a:r>
              <a:rPr lang="en-US" i="1" dirty="0" err="1" smtClean="0"/>
              <a:t>bcbc</a:t>
            </a:r>
            <a:r>
              <a:rPr lang="en-US" i="1" dirty="0" smtClean="0"/>
              <a:t> </a:t>
            </a:r>
            <a:r>
              <a:rPr lang="en-US" i="1" dirty="0" err="1" smtClean="0"/>
              <a:t>cdcd</a:t>
            </a:r>
            <a:r>
              <a:rPr lang="en-US" i="1" dirty="0" smtClean="0"/>
              <a:t> </a:t>
            </a:r>
            <a:r>
              <a:rPr lang="en-US" i="1" dirty="0" err="1" smtClean="0"/>
              <a:t>ee</a:t>
            </a:r>
            <a:r>
              <a:rPr lang="en-US" i="1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en-US" i="1" dirty="0" smtClean="0"/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 Perhaps the greatest of all sonnet sequences is Shakespeare’s, addressed to a young man and a “dark lady.” In these sonnets the supposed love story is of less interest than the underlying reflections on time and art, growth and decay, and fame and fortune.</a:t>
            </a:r>
          </a:p>
          <a:p>
            <a:pPr algn="just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381000"/>
            <a:ext cx="8077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Let me not to the marriage of true minds</a:t>
            </a:r>
            <a:br>
              <a:rPr lang="en-US" sz="2400" dirty="0" smtClean="0"/>
            </a:br>
            <a:r>
              <a:rPr lang="en-US" sz="2400" dirty="0" smtClean="0"/>
              <a:t>Admit impediments. Love is not love</a:t>
            </a:r>
            <a:br>
              <a:rPr lang="en-US" sz="2400" dirty="0" smtClean="0"/>
            </a:br>
            <a:r>
              <a:rPr lang="en-US" sz="2400" dirty="0" smtClean="0"/>
              <a:t>Which alters when it alteration finds,</a:t>
            </a:r>
            <a:br>
              <a:rPr lang="en-US" sz="2400" dirty="0" smtClean="0"/>
            </a:br>
            <a:r>
              <a:rPr lang="en-US" sz="2400" dirty="0" smtClean="0"/>
              <a:t>Or bends with the remover to remove:</a:t>
            </a:r>
            <a:br>
              <a:rPr lang="en-US" sz="2400" dirty="0" smtClean="0"/>
            </a:br>
            <a:r>
              <a:rPr lang="en-US" sz="2400" dirty="0" smtClean="0"/>
              <a:t>Oh, no! it is an ever-</a:t>
            </a:r>
            <a:r>
              <a:rPr lang="en-US" sz="2400" dirty="0" err="1" smtClean="0"/>
              <a:t>fixéd</a:t>
            </a:r>
            <a:r>
              <a:rPr lang="en-US" sz="2400" dirty="0" smtClean="0"/>
              <a:t> mark,</a:t>
            </a:r>
            <a:br>
              <a:rPr lang="en-US" sz="2400" dirty="0" smtClean="0"/>
            </a:br>
            <a:r>
              <a:rPr lang="en-US" sz="2400" dirty="0" smtClean="0"/>
              <a:t>That looks on tempests and is never shaken;</a:t>
            </a:r>
            <a:br>
              <a:rPr lang="en-US" sz="2400" dirty="0" smtClean="0"/>
            </a:br>
            <a:r>
              <a:rPr lang="en-US" sz="2400" dirty="0" smtClean="0"/>
              <a:t>It is the star to every wandering bark,</a:t>
            </a:r>
            <a:br>
              <a:rPr lang="en-US" sz="2400" dirty="0" smtClean="0"/>
            </a:br>
            <a:r>
              <a:rPr lang="en-US" sz="2400" dirty="0" smtClean="0"/>
              <a:t>Whose worth’s unknown, although his height be taken.</a:t>
            </a:r>
            <a:br>
              <a:rPr lang="en-US" sz="2400" dirty="0" smtClean="0"/>
            </a:br>
            <a:r>
              <a:rPr lang="en-US" sz="2400" dirty="0" smtClean="0"/>
              <a:t>Love’s not Time’s fool, though rosy lips and cheeks</a:t>
            </a:r>
            <a:br>
              <a:rPr lang="en-US" sz="2400" dirty="0" smtClean="0"/>
            </a:br>
            <a:r>
              <a:rPr lang="en-US" sz="2400" dirty="0" smtClean="0"/>
              <a:t>Within his bending sickle’s compass come;</a:t>
            </a:r>
            <a:br>
              <a:rPr lang="en-US" sz="2400" dirty="0" smtClean="0"/>
            </a:br>
            <a:r>
              <a:rPr lang="en-US" sz="2400" dirty="0" smtClean="0"/>
              <a:t>Love alters not with his brief hours and weeks,</a:t>
            </a:r>
            <a:br>
              <a:rPr lang="en-US" sz="2400" dirty="0" smtClean="0"/>
            </a:br>
            <a:r>
              <a:rPr lang="en-US" sz="2400" dirty="0" smtClean="0"/>
              <a:t>But bears it out even to the edge of doom.</a:t>
            </a:r>
            <a:br>
              <a:rPr lang="en-US" sz="2400" dirty="0" smtClean="0"/>
            </a:br>
            <a:r>
              <a:rPr lang="en-US" sz="2400" dirty="0" smtClean="0"/>
              <a:t>If this be error and upon me proved,</a:t>
            </a:r>
            <a:br>
              <a:rPr lang="en-US" sz="2400" dirty="0" smtClean="0"/>
            </a:br>
            <a:r>
              <a:rPr lang="en-US" sz="2400" dirty="0" smtClean="0"/>
              <a:t>I never writ, nor no man ever loved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0" y="6248400"/>
            <a:ext cx="3614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Shakespeare’s Sonnet CXVI:</a:t>
            </a:r>
            <a:endParaRPr lang="en-US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5072429</TotalTime>
  <Words>246</Words>
  <Application>Microsoft Office PowerPoint</Application>
  <PresentationFormat>On-screen Show (4:3)</PresentationFormat>
  <Paragraphs>51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Trek</vt:lpstr>
      <vt:lpstr>B.A English Part I First Paper- Poetry 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B.A English Part I First Paper- Poetry  The Sonnet</dc:title>
  <dc:creator>Nripendra</dc:creator>
  <cp:lastModifiedBy>abc</cp:lastModifiedBy>
  <cp:revision>16</cp:revision>
  <dcterms:created xsi:type="dcterms:W3CDTF">2006-08-16T00:00:00Z</dcterms:created>
  <dcterms:modified xsi:type="dcterms:W3CDTF">2020-09-11T10:00:38Z</dcterms:modified>
</cp:coreProperties>
</file>