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M.A English- </a:t>
            </a:r>
            <a:r>
              <a:rPr lang="en-US" sz="3600" dirty="0" err="1" smtClean="0"/>
              <a:t>IIIrd</a:t>
            </a:r>
            <a:r>
              <a:rPr lang="en-US" sz="3600" dirty="0" smtClean="0"/>
              <a:t> Semester</a:t>
            </a:r>
            <a:br>
              <a:rPr lang="en-US" sz="3600" dirty="0" smtClean="0"/>
            </a:br>
            <a:r>
              <a:rPr lang="en-US" b="1" dirty="0" smtClean="0"/>
              <a:t> </a:t>
            </a:r>
            <a:r>
              <a:rPr lang="en-US" sz="3100" dirty="0" smtClean="0"/>
              <a:t>Paper –X</a:t>
            </a:r>
            <a:br>
              <a:rPr lang="en-US" sz="3100" dirty="0" smtClean="0"/>
            </a:br>
            <a:r>
              <a:rPr lang="en-US" sz="3100" dirty="0" smtClean="0"/>
              <a:t>Contemporary Literary Theory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‘Northrop Frye  'The Archetypal Criticism’</a:t>
            </a:r>
          </a:p>
          <a:p>
            <a:r>
              <a:rPr lang="en-US" dirty="0" smtClean="0"/>
              <a:t> </a:t>
            </a:r>
            <a:r>
              <a:rPr lang="en-US" sz="2400" dirty="0" err="1" smtClean="0"/>
              <a:t>Dr.Nripendra</a:t>
            </a:r>
            <a:r>
              <a:rPr lang="en-US" sz="2400" dirty="0" smtClean="0"/>
              <a:t> Singh</a:t>
            </a:r>
          </a:p>
          <a:p>
            <a:r>
              <a:rPr lang="en-US" sz="2400" dirty="0" smtClean="0"/>
              <a:t>Department of English</a:t>
            </a:r>
          </a:p>
          <a:p>
            <a:r>
              <a:rPr lang="en-US" sz="2400" dirty="0" err="1" smtClean="0"/>
              <a:t>H.C.P.G.College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Northrop Frye developed a theory of literature&#10;based on myths and archetypes.&#10;• He says literature is not reflection of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dawn ,spring and the birth&#10;• Myth of the hero, of revival and resurrection ,of&#10;creation and because the four phases 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e zenith, summer and marriage&#10;• Myths of apotheosis ,of the sacred marriage and of&#10;entering into paradise.&#10;• Subordina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 sunset ,autumn and death&#10;• Myth of fall, of the dying god , of violent death and&#10;sacrifice and of the isolation of 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darkness ,winter and dissolution&#10;• Myth of the triumph of these powers , myths of&#10;floods and the return of chaos and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628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12845"/>
            <a:ext cx="434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Northrop Frye</a:t>
            </a:r>
            <a:r>
              <a:rPr lang="en-US" dirty="0" smtClean="0"/>
              <a:t>  (July 14, 1912 – January 23, 1991) was a Canadian literary critic, considered one of the most influential of the 20th century.</a:t>
            </a:r>
          </a:p>
          <a:p>
            <a:r>
              <a:rPr lang="en-US" dirty="0" smtClean="0"/>
              <a:t>Frye gained international fame with his first book, </a:t>
            </a:r>
            <a:r>
              <a:rPr lang="en-US" i="1" u="sng" dirty="0" smtClean="0"/>
              <a:t>Fearful Symmetry </a:t>
            </a:r>
            <a:r>
              <a:rPr lang="en-US" dirty="0" smtClean="0"/>
              <a:t>(1947), which led to the reinterpretation of the poetry of William Blake. His lasting reputation rests principally on the theory of literary criticism that he developed in </a:t>
            </a:r>
            <a:r>
              <a:rPr lang="en-US" i="1" u="sng" dirty="0" smtClean="0"/>
              <a:t>Anatomy of Criticism</a:t>
            </a:r>
            <a:r>
              <a:rPr lang="en-US" dirty="0" smtClean="0"/>
              <a:t> (1957), one of the most important works of literary theory published in the twentieth century. The American critic Harold Bloom commented at the time of its publication that </a:t>
            </a:r>
            <a:r>
              <a:rPr lang="en-US" i="1" dirty="0" smtClean="0"/>
              <a:t>Anatomy</a:t>
            </a:r>
            <a:r>
              <a:rPr lang="en-US" dirty="0" smtClean="0"/>
              <a:t> established Frye as "the foremost living student of Western literature."</a:t>
            </a:r>
            <a:r>
              <a:rPr lang="en-US" baseline="30000" dirty="0" smtClean="0"/>
              <a:t>[</a:t>
            </a:r>
            <a:r>
              <a:rPr lang="en-US" dirty="0" smtClean="0"/>
              <a:t> Frye's contributions to cultural and social criticism spanned a long career during which he earned widespread recognition and received many </a:t>
            </a:r>
            <a:r>
              <a:rPr lang="en-US" dirty="0" err="1" smtClean="0"/>
              <a:t>honours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 descr="http://bq.blakearchive.org/img/illustrations/FryeReview.11.4.bqs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191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o is Northrop Frye ?&#10;• He was ordained to the ministry of the united&#10;church of Canada and studied at oxford before&#10;retu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hat is an archetype ?&#10;• According to the oxford dictionary;&#10;• A very typical example of a certain person or&#10;thing&#10;• An o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ther meaning …..&#10;• There are different meaning of archetypal&#10;criticism;&#10;• An image or symbol that is used repeatedly in 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chetype of Literature&#10;• Archetypes are universal symbol .&#10;• Certain concept are also archetypes.&#10;• Archetype are the r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ye’s scientific approach&#10;• In “The Anatomy of criticism”, Frye looks with&#10;dismay at literary criticism dependent on&#10;per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ur phases&#10; spring&#10;Summer&#10;Autumn&#10;Winter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archetypes of life&#10;Solar cycle Seasonal&#10;cycle&#10;Life cycle Literary cycle&#10;dawn spring birth Myth of birth of the hero ,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22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M.A English- IIIrd Semester  Paper –X Contemporary Literary Theory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M.A English- IIIrd Semester  Paper –X Contemporary Literary Theory</dc:title>
  <dc:creator>Nripendra</dc:creator>
  <cp:lastModifiedBy>abc</cp:lastModifiedBy>
  <cp:revision>8</cp:revision>
  <dcterms:created xsi:type="dcterms:W3CDTF">2006-08-16T00:00:00Z</dcterms:created>
  <dcterms:modified xsi:type="dcterms:W3CDTF">2020-09-11T09:59:39Z</dcterms:modified>
</cp:coreProperties>
</file>