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3B6483-61CA-43EA-8776-EDCE4C296B91}" type="doc">
      <dgm:prSet loTypeId="urn:microsoft.com/office/officeart/2011/layout/HexagonRadial" loCatId="cycle" qsTypeId="urn:microsoft.com/office/officeart/2005/8/quickstyle/3d7" qsCatId="3D" csTypeId="urn:microsoft.com/office/officeart/2005/8/colors/colorful4" csCatId="colorful" phldr="1"/>
      <dgm:spPr/>
      <dgm:t>
        <a:bodyPr/>
        <a:lstStyle/>
        <a:p>
          <a:endParaRPr lang="en-IN"/>
        </a:p>
      </dgm:t>
    </dgm:pt>
    <dgm:pt modelId="{EF4F54A0-968B-4419-9FB1-0FAC156239A8}">
      <dgm:prSet phldrT="[Text]"/>
      <dgm:spPr/>
      <dgm:t>
        <a:bodyPr/>
        <a:lstStyle/>
        <a:p>
          <a:r>
            <a:rPr lang="en-IN" dirty="0"/>
            <a:t>COURTEOUS</a:t>
          </a:r>
        </a:p>
        <a:p>
          <a:r>
            <a:rPr lang="en-IN" dirty="0" err="1"/>
            <a:t>शिष्ट</a:t>
          </a:r>
          <a:endParaRPr lang="en-IN" dirty="0"/>
        </a:p>
      </dgm:t>
    </dgm:pt>
    <dgm:pt modelId="{002B390E-BACD-4BA8-916D-13B6DEEE9A4E}" type="parTrans" cxnId="{E93C0531-4FCF-40E7-A2DC-CC4C4F35B1FF}">
      <dgm:prSet/>
      <dgm:spPr/>
      <dgm:t>
        <a:bodyPr/>
        <a:lstStyle/>
        <a:p>
          <a:endParaRPr lang="en-IN"/>
        </a:p>
      </dgm:t>
    </dgm:pt>
    <dgm:pt modelId="{81028681-3E98-434B-B842-6F873B7AE724}" type="sibTrans" cxnId="{E93C0531-4FCF-40E7-A2DC-CC4C4F35B1FF}">
      <dgm:prSet/>
      <dgm:spPr/>
      <dgm:t>
        <a:bodyPr/>
        <a:lstStyle/>
        <a:p>
          <a:endParaRPr lang="en-IN"/>
        </a:p>
      </dgm:t>
    </dgm:pt>
    <dgm:pt modelId="{9B695B20-5220-464A-8851-03AC9FC27B86}">
      <dgm:prSet phldrT="[Text]"/>
      <dgm:spPr/>
      <dgm:t>
        <a:bodyPr/>
        <a:lstStyle/>
        <a:p>
          <a:r>
            <a:rPr lang="en-IN" dirty="0"/>
            <a:t>CANDID</a:t>
          </a:r>
        </a:p>
        <a:p>
          <a:r>
            <a:rPr lang="en-IN" dirty="0" err="1"/>
            <a:t>सरल</a:t>
          </a:r>
          <a:endParaRPr lang="en-IN" dirty="0"/>
        </a:p>
      </dgm:t>
    </dgm:pt>
    <dgm:pt modelId="{CAE7321F-412F-4FC7-827C-4BD3FD346C16}" type="parTrans" cxnId="{33B138EF-B0EE-4F64-A42F-8E77D90B60A9}">
      <dgm:prSet/>
      <dgm:spPr/>
      <dgm:t>
        <a:bodyPr/>
        <a:lstStyle/>
        <a:p>
          <a:endParaRPr lang="en-IN"/>
        </a:p>
      </dgm:t>
    </dgm:pt>
    <dgm:pt modelId="{AD768496-6A24-4928-95AA-E5DC5DD376D3}" type="sibTrans" cxnId="{33B138EF-B0EE-4F64-A42F-8E77D90B60A9}">
      <dgm:prSet/>
      <dgm:spPr/>
      <dgm:t>
        <a:bodyPr/>
        <a:lstStyle/>
        <a:p>
          <a:endParaRPr lang="en-IN"/>
        </a:p>
      </dgm:t>
    </dgm:pt>
    <dgm:pt modelId="{5E43DF6E-D176-4489-B3E2-38DF81A09DDA}">
      <dgm:prSet phldrT="[Text]"/>
      <dgm:spPr/>
      <dgm:t>
        <a:bodyPr/>
        <a:lstStyle/>
        <a:p>
          <a:r>
            <a:rPr lang="en-IN" dirty="0"/>
            <a:t>CLEAR</a:t>
          </a:r>
        </a:p>
        <a:p>
          <a:r>
            <a:rPr lang="en-IN" dirty="0" err="1"/>
            <a:t>स्पष्ट</a:t>
          </a:r>
          <a:endParaRPr lang="en-IN" dirty="0"/>
        </a:p>
      </dgm:t>
    </dgm:pt>
    <dgm:pt modelId="{92FFC0E8-7312-43B5-9A89-E48B92BC7321}" type="parTrans" cxnId="{B892F0C3-0EFB-4F28-A605-668DB2392CDF}">
      <dgm:prSet/>
      <dgm:spPr/>
      <dgm:t>
        <a:bodyPr/>
        <a:lstStyle/>
        <a:p>
          <a:endParaRPr lang="en-IN"/>
        </a:p>
      </dgm:t>
    </dgm:pt>
    <dgm:pt modelId="{50F7DD31-893F-485F-B937-AF112AB0B0BE}" type="sibTrans" cxnId="{B892F0C3-0EFB-4F28-A605-668DB2392CDF}">
      <dgm:prSet/>
      <dgm:spPr/>
      <dgm:t>
        <a:bodyPr/>
        <a:lstStyle/>
        <a:p>
          <a:endParaRPr lang="en-IN"/>
        </a:p>
      </dgm:t>
    </dgm:pt>
    <dgm:pt modelId="{B7ED8830-BC75-43D3-80A1-2CB8063DC40A}">
      <dgm:prSet phldrT="[Text]"/>
      <dgm:spPr/>
      <dgm:t>
        <a:bodyPr/>
        <a:lstStyle/>
        <a:p>
          <a:r>
            <a:rPr lang="en-IN" dirty="0"/>
            <a:t>COMPLETE</a:t>
          </a:r>
        </a:p>
        <a:p>
          <a:r>
            <a:rPr lang="en-IN" dirty="0" err="1"/>
            <a:t>संपूर्ण</a:t>
          </a:r>
          <a:endParaRPr lang="en-IN" dirty="0"/>
        </a:p>
      </dgm:t>
    </dgm:pt>
    <dgm:pt modelId="{7BCA25DC-F102-4633-9A2D-97DD4E837B7D}" type="parTrans" cxnId="{25F3180B-AC0D-4D50-A6C5-0A1B0244C4A0}">
      <dgm:prSet/>
      <dgm:spPr/>
      <dgm:t>
        <a:bodyPr/>
        <a:lstStyle/>
        <a:p>
          <a:endParaRPr lang="en-IN"/>
        </a:p>
      </dgm:t>
    </dgm:pt>
    <dgm:pt modelId="{52653C7F-4E42-48E9-B6B5-15E16F347DF1}" type="sibTrans" cxnId="{25F3180B-AC0D-4D50-A6C5-0A1B0244C4A0}">
      <dgm:prSet/>
      <dgm:spPr/>
      <dgm:t>
        <a:bodyPr/>
        <a:lstStyle/>
        <a:p>
          <a:endParaRPr lang="en-IN"/>
        </a:p>
      </dgm:t>
    </dgm:pt>
    <dgm:pt modelId="{E7BFC656-83CF-4FF4-91C7-49867CCE24D0}">
      <dgm:prSet phldrT="[Text]"/>
      <dgm:spPr/>
      <dgm:t>
        <a:bodyPr/>
        <a:lstStyle/>
        <a:p>
          <a:r>
            <a:rPr lang="en-IN" dirty="0"/>
            <a:t>CONCISE</a:t>
          </a:r>
        </a:p>
        <a:p>
          <a:r>
            <a:rPr lang="en-IN" dirty="0" err="1"/>
            <a:t>संक्षिप्त</a:t>
          </a:r>
          <a:endParaRPr lang="en-IN" dirty="0"/>
        </a:p>
      </dgm:t>
    </dgm:pt>
    <dgm:pt modelId="{624E7F9D-C1BC-4BB2-9C69-2C1FAF0DECC9}" type="parTrans" cxnId="{648D7FC6-074C-464E-9DED-10DB7FD3417C}">
      <dgm:prSet/>
      <dgm:spPr/>
      <dgm:t>
        <a:bodyPr/>
        <a:lstStyle/>
        <a:p>
          <a:endParaRPr lang="en-IN"/>
        </a:p>
      </dgm:t>
    </dgm:pt>
    <dgm:pt modelId="{BAB2BEBC-FFE7-46D9-90A2-40C312C88937}" type="sibTrans" cxnId="{648D7FC6-074C-464E-9DED-10DB7FD3417C}">
      <dgm:prSet/>
      <dgm:spPr/>
      <dgm:t>
        <a:bodyPr/>
        <a:lstStyle/>
        <a:p>
          <a:endParaRPr lang="en-IN"/>
        </a:p>
      </dgm:t>
    </dgm:pt>
    <dgm:pt modelId="{4308759B-E0E1-417C-8974-C529C62C93A7}">
      <dgm:prSet phldrT="[Text]"/>
      <dgm:spPr/>
      <dgm:t>
        <a:bodyPr/>
        <a:lstStyle/>
        <a:p>
          <a:r>
            <a:rPr lang="en-IN" dirty="0"/>
            <a:t>CONCRETE</a:t>
          </a:r>
        </a:p>
        <a:p>
          <a:r>
            <a:rPr lang="en-IN" dirty="0" err="1"/>
            <a:t>निश्चित</a:t>
          </a:r>
          <a:endParaRPr lang="en-IN" dirty="0"/>
        </a:p>
      </dgm:t>
    </dgm:pt>
    <dgm:pt modelId="{845FC0AC-5E3B-4C75-B391-B6545847BBF8}" type="parTrans" cxnId="{2BF3232D-FD0C-4504-81A8-6AFB75328131}">
      <dgm:prSet/>
      <dgm:spPr/>
      <dgm:t>
        <a:bodyPr/>
        <a:lstStyle/>
        <a:p>
          <a:endParaRPr lang="en-IN"/>
        </a:p>
      </dgm:t>
    </dgm:pt>
    <dgm:pt modelId="{7D4C179F-AC7E-4FE9-8AA5-B0C6B238A97D}" type="sibTrans" cxnId="{2BF3232D-FD0C-4504-81A8-6AFB75328131}">
      <dgm:prSet/>
      <dgm:spPr/>
      <dgm:t>
        <a:bodyPr/>
        <a:lstStyle/>
        <a:p>
          <a:endParaRPr lang="en-IN"/>
        </a:p>
      </dgm:t>
    </dgm:pt>
    <dgm:pt modelId="{0067BE85-C1AC-42C5-9735-7E8135B95370}">
      <dgm:prSet phldrT="[Text]"/>
      <dgm:spPr/>
      <dgm:t>
        <a:bodyPr/>
        <a:lstStyle/>
        <a:p>
          <a:endParaRPr lang="en-US"/>
        </a:p>
      </dgm:t>
    </dgm:pt>
    <dgm:pt modelId="{33A43D42-72F5-47FF-ADF3-DCF9CECC755E}" type="parTrans" cxnId="{9572B73E-36E2-4F59-B9FE-9271FC826D40}">
      <dgm:prSet/>
      <dgm:spPr/>
      <dgm:t>
        <a:bodyPr/>
        <a:lstStyle/>
        <a:p>
          <a:endParaRPr lang="en-IN"/>
        </a:p>
      </dgm:t>
    </dgm:pt>
    <dgm:pt modelId="{3ECD0F93-12FB-41DF-B12F-E603C96DB7AC}" type="sibTrans" cxnId="{9572B73E-36E2-4F59-B9FE-9271FC826D40}">
      <dgm:prSet/>
      <dgm:spPr/>
      <dgm:t>
        <a:bodyPr/>
        <a:lstStyle/>
        <a:p>
          <a:endParaRPr lang="en-IN"/>
        </a:p>
      </dgm:t>
    </dgm:pt>
    <dgm:pt modelId="{CE23D62E-7094-4D24-BDC0-A216BA700EF7}">
      <dgm:prSet/>
      <dgm:spPr/>
      <dgm:t>
        <a:bodyPr/>
        <a:lstStyle/>
        <a:p>
          <a:r>
            <a:rPr lang="en-IN" dirty="0"/>
            <a:t>CORRECT</a:t>
          </a:r>
        </a:p>
        <a:p>
          <a:r>
            <a:rPr lang="en-IN" dirty="0" err="1"/>
            <a:t>सही</a:t>
          </a:r>
          <a:endParaRPr lang="en-IN" dirty="0"/>
        </a:p>
      </dgm:t>
    </dgm:pt>
    <dgm:pt modelId="{B6DE5668-A77F-45BF-9889-65EFF5415C7D}" type="parTrans" cxnId="{CAF51054-87F0-47A7-B7F6-FBBF24D2EF22}">
      <dgm:prSet/>
      <dgm:spPr/>
      <dgm:t>
        <a:bodyPr/>
        <a:lstStyle/>
        <a:p>
          <a:endParaRPr lang="en-IN"/>
        </a:p>
      </dgm:t>
    </dgm:pt>
    <dgm:pt modelId="{86C3AD4B-479C-4489-B5AE-84597C5BB314}" type="sibTrans" cxnId="{CAF51054-87F0-47A7-B7F6-FBBF24D2EF22}">
      <dgm:prSet/>
      <dgm:spPr/>
      <dgm:t>
        <a:bodyPr/>
        <a:lstStyle/>
        <a:p>
          <a:endParaRPr lang="en-IN"/>
        </a:p>
      </dgm:t>
    </dgm:pt>
    <dgm:pt modelId="{7C13E849-E8E3-4684-803B-F86C41CE35A6}" type="pres">
      <dgm:prSet presAssocID="{6C3B6483-61CA-43EA-8776-EDCE4C296B91}" presName="Name0" presStyleCnt="0">
        <dgm:presLayoutVars>
          <dgm:chMax val="1"/>
          <dgm:chPref val="1"/>
          <dgm:dir/>
          <dgm:animOne val="branch"/>
          <dgm:animLvl val="lvl"/>
        </dgm:presLayoutVars>
      </dgm:prSet>
      <dgm:spPr/>
      <dgm:t>
        <a:bodyPr/>
        <a:lstStyle/>
        <a:p>
          <a:endParaRPr lang="en-US"/>
        </a:p>
      </dgm:t>
    </dgm:pt>
    <dgm:pt modelId="{94B8F776-6DE7-4781-A753-9F0C299F58EA}" type="pres">
      <dgm:prSet presAssocID="{EF4F54A0-968B-4419-9FB1-0FAC156239A8}" presName="Parent" presStyleLbl="node0" presStyleIdx="0" presStyleCnt="1">
        <dgm:presLayoutVars>
          <dgm:chMax val="6"/>
          <dgm:chPref val="6"/>
        </dgm:presLayoutVars>
      </dgm:prSet>
      <dgm:spPr/>
      <dgm:t>
        <a:bodyPr/>
        <a:lstStyle/>
        <a:p>
          <a:endParaRPr lang="en-US"/>
        </a:p>
      </dgm:t>
    </dgm:pt>
    <dgm:pt modelId="{702A3152-2A71-4168-8A7D-018E63C8FF29}" type="pres">
      <dgm:prSet presAssocID="{9B695B20-5220-464A-8851-03AC9FC27B86}" presName="Accent1" presStyleCnt="0"/>
      <dgm:spPr/>
    </dgm:pt>
    <dgm:pt modelId="{84D0926F-5E1C-4614-8778-7E7F3FF6A8B7}" type="pres">
      <dgm:prSet presAssocID="{9B695B20-5220-464A-8851-03AC9FC27B86}" presName="Accent" presStyleLbl="bgShp" presStyleIdx="0" presStyleCnt="6"/>
      <dgm:spPr/>
    </dgm:pt>
    <dgm:pt modelId="{DCB9F536-443B-419A-832F-3CD1AAA5C013}" type="pres">
      <dgm:prSet presAssocID="{9B695B20-5220-464A-8851-03AC9FC27B86}" presName="Child1" presStyleLbl="node1" presStyleIdx="0" presStyleCnt="6">
        <dgm:presLayoutVars>
          <dgm:chMax val="0"/>
          <dgm:chPref val="0"/>
          <dgm:bulletEnabled val="1"/>
        </dgm:presLayoutVars>
      </dgm:prSet>
      <dgm:spPr/>
      <dgm:t>
        <a:bodyPr/>
        <a:lstStyle/>
        <a:p>
          <a:endParaRPr lang="en-US"/>
        </a:p>
      </dgm:t>
    </dgm:pt>
    <dgm:pt modelId="{828875A5-740A-4474-A753-4A8358951377}" type="pres">
      <dgm:prSet presAssocID="{CE23D62E-7094-4D24-BDC0-A216BA700EF7}" presName="Accent2" presStyleCnt="0"/>
      <dgm:spPr/>
    </dgm:pt>
    <dgm:pt modelId="{F815B2F9-F0BA-4911-8FDD-A0C41522A4CB}" type="pres">
      <dgm:prSet presAssocID="{CE23D62E-7094-4D24-BDC0-A216BA700EF7}" presName="Accent" presStyleLbl="bgShp" presStyleIdx="1" presStyleCnt="6"/>
      <dgm:spPr/>
    </dgm:pt>
    <dgm:pt modelId="{850697C7-3A06-40C1-9464-1EC18C61AE72}" type="pres">
      <dgm:prSet presAssocID="{CE23D62E-7094-4D24-BDC0-A216BA700EF7}" presName="Child2" presStyleLbl="node1" presStyleIdx="1" presStyleCnt="6">
        <dgm:presLayoutVars>
          <dgm:chMax val="0"/>
          <dgm:chPref val="0"/>
          <dgm:bulletEnabled val="1"/>
        </dgm:presLayoutVars>
      </dgm:prSet>
      <dgm:spPr/>
      <dgm:t>
        <a:bodyPr/>
        <a:lstStyle/>
        <a:p>
          <a:endParaRPr lang="en-US"/>
        </a:p>
      </dgm:t>
    </dgm:pt>
    <dgm:pt modelId="{C7407265-D24F-417C-B4CA-43430AFE8D58}" type="pres">
      <dgm:prSet presAssocID="{5E43DF6E-D176-4489-B3E2-38DF81A09DDA}" presName="Accent3" presStyleCnt="0"/>
      <dgm:spPr/>
    </dgm:pt>
    <dgm:pt modelId="{CA7E85B3-E922-4858-9E1A-366D97D1FD3A}" type="pres">
      <dgm:prSet presAssocID="{5E43DF6E-D176-4489-B3E2-38DF81A09DDA}" presName="Accent" presStyleLbl="bgShp" presStyleIdx="2" presStyleCnt="6"/>
      <dgm:spPr/>
    </dgm:pt>
    <dgm:pt modelId="{A8A1F8F0-3676-4B86-9A58-AF63466C7FB9}" type="pres">
      <dgm:prSet presAssocID="{5E43DF6E-D176-4489-B3E2-38DF81A09DDA}" presName="Child3" presStyleLbl="node1" presStyleIdx="2" presStyleCnt="6">
        <dgm:presLayoutVars>
          <dgm:chMax val="0"/>
          <dgm:chPref val="0"/>
          <dgm:bulletEnabled val="1"/>
        </dgm:presLayoutVars>
      </dgm:prSet>
      <dgm:spPr/>
      <dgm:t>
        <a:bodyPr/>
        <a:lstStyle/>
        <a:p>
          <a:endParaRPr lang="en-US"/>
        </a:p>
      </dgm:t>
    </dgm:pt>
    <dgm:pt modelId="{F3F7AB9D-898A-47D2-81C0-C220DDA61F45}" type="pres">
      <dgm:prSet presAssocID="{B7ED8830-BC75-43D3-80A1-2CB8063DC40A}" presName="Accent4" presStyleCnt="0"/>
      <dgm:spPr/>
    </dgm:pt>
    <dgm:pt modelId="{DB043EBC-9145-439A-8B3F-EEA2AAAF9A95}" type="pres">
      <dgm:prSet presAssocID="{B7ED8830-BC75-43D3-80A1-2CB8063DC40A}" presName="Accent" presStyleLbl="bgShp" presStyleIdx="3" presStyleCnt="6"/>
      <dgm:spPr/>
    </dgm:pt>
    <dgm:pt modelId="{5D65E10C-AE4E-472A-804A-B3984486159F}" type="pres">
      <dgm:prSet presAssocID="{B7ED8830-BC75-43D3-80A1-2CB8063DC40A}" presName="Child4" presStyleLbl="node1" presStyleIdx="3" presStyleCnt="6">
        <dgm:presLayoutVars>
          <dgm:chMax val="0"/>
          <dgm:chPref val="0"/>
          <dgm:bulletEnabled val="1"/>
        </dgm:presLayoutVars>
      </dgm:prSet>
      <dgm:spPr/>
      <dgm:t>
        <a:bodyPr/>
        <a:lstStyle/>
        <a:p>
          <a:endParaRPr lang="en-US"/>
        </a:p>
      </dgm:t>
    </dgm:pt>
    <dgm:pt modelId="{8027C2AD-AC85-47DE-A71C-DFA2C63E7E11}" type="pres">
      <dgm:prSet presAssocID="{E7BFC656-83CF-4FF4-91C7-49867CCE24D0}" presName="Accent5" presStyleCnt="0"/>
      <dgm:spPr/>
    </dgm:pt>
    <dgm:pt modelId="{04155F68-1FE9-4371-876D-893FD6E06E5C}" type="pres">
      <dgm:prSet presAssocID="{E7BFC656-83CF-4FF4-91C7-49867CCE24D0}" presName="Accent" presStyleLbl="bgShp" presStyleIdx="4" presStyleCnt="6"/>
      <dgm:spPr/>
    </dgm:pt>
    <dgm:pt modelId="{996A9E50-F0BF-4082-A756-8E6C007B659C}" type="pres">
      <dgm:prSet presAssocID="{E7BFC656-83CF-4FF4-91C7-49867CCE24D0}" presName="Child5" presStyleLbl="node1" presStyleIdx="4" presStyleCnt="6">
        <dgm:presLayoutVars>
          <dgm:chMax val="0"/>
          <dgm:chPref val="0"/>
          <dgm:bulletEnabled val="1"/>
        </dgm:presLayoutVars>
      </dgm:prSet>
      <dgm:spPr/>
      <dgm:t>
        <a:bodyPr/>
        <a:lstStyle/>
        <a:p>
          <a:endParaRPr lang="en-US"/>
        </a:p>
      </dgm:t>
    </dgm:pt>
    <dgm:pt modelId="{198B024D-24FE-4905-897F-A611FF641574}" type="pres">
      <dgm:prSet presAssocID="{4308759B-E0E1-417C-8974-C529C62C93A7}" presName="Accent6" presStyleCnt="0"/>
      <dgm:spPr/>
    </dgm:pt>
    <dgm:pt modelId="{0C5B25EF-1C96-4488-83C8-54689B7838CE}" type="pres">
      <dgm:prSet presAssocID="{4308759B-E0E1-417C-8974-C529C62C93A7}" presName="Accent" presStyleLbl="bgShp" presStyleIdx="5" presStyleCnt="6"/>
      <dgm:spPr/>
    </dgm:pt>
    <dgm:pt modelId="{1E705948-AF2E-44C5-B13E-668B0CC59E16}" type="pres">
      <dgm:prSet presAssocID="{4308759B-E0E1-417C-8974-C529C62C93A7}" presName="Child6" presStyleLbl="node1" presStyleIdx="5" presStyleCnt="6">
        <dgm:presLayoutVars>
          <dgm:chMax val="0"/>
          <dgm:chPref val="0"/>
          <dgm:bulletEnabled val="1"/>
        </dgm:presLayoutVars>
      </dgm:prSet>
      <dgm:spPr/>
      <dgm:t>
        <a:bodyPr/>
        <a:lstStyle/>
        <a:p>
          <a:endParaRPr lang="en-US"/>
        </a:p>
      </dgm:t>
    </dgm:pt>
  </dgm:ptLst>
  <dgm:cxnLst>
    <dgm:cxn modelId="{90E0CC49-141E-456D-BD05-09F8662CB6D4}" type="presOf" srcId="{4308759B-E0E1-417C-8974-C529C62C93A7}" destId="{1E705948-AF2E-44C5-B13E-668B0CC59E16}" srcOrd="0" destOrd="0" presId="urn:microsoft.com/office/officeart/2011/layout/HexagonRadial"/>
    <dgm:cxn modelId="{2BF3232D-FD0C-4504-81A8-6AFB75328131}" srcId="{EF4F54A0-968B-4419-9FB1-0FAC156239A8}" destId="{4308759B-E0E1-417C-8974-C529C62C93A7}" srcOrd="5" destOrd="0" parTransId="{845FC0AC-5E3B-4C75-B391-B6545847BBF8}" sibTransId="{7D4C179F-AC7E-4FE9-8AA5-B0C6B238A97D}"/>
    <dgm:cxn modelId="{33B138EF-B0EE-4F64-A42F-8E77D90B60A9}" srcId="{EF4F54A0-968B-4419-9FB1-0FAC156239A8}" destId="{9B695B20-5220-464A-8851-03AC9FC27B86}" srcOrd="0" destOrd="0" parTransId="{CAE7321F-412F-4FC7-827C-4BD3FD346C16}" sibTransId="{AD768496-6A24-4928-95AA-E5DC5DD376D3}"/>
    <dgm:cxn modelId="{B892F0C3-0EFB-4F28-A605-668DB2392CDF}" srcId="{EF4F54A0-968B-4419-9FB1-0FAC156239A8}" destId="{5E43DF6E-D176-4489-B3E2-38DF81A09DDA}" srcOrd="2" destOrd="0" parTransId="{92FFC0E8-7312-43B5-9A89-E48B92BC7321}" sibTransId="{50F7DD31-893F-485F-B937-AF112AB0B0BE}"/>
    <dgm:cxn modelId="{7B20450E-6AB0-4155-B43D-CF768B9E89C6}" type="presOf" srcId="{B7ED8830-BC75-43D3-80A1-2CB8063DC40A}" destId="{5D65E10C-AE4E-472A-804A-B3984486159F}" srcOrd="0" destOrd="0" presId="urn:microsoft.com/office/officeart/2011/layout/HexagonRadial"/>
    <dgm:cxn modelId="{25F3180B-AC0D-4D50-A6C5-0A1B0244C4A0}" srcId="{EF4F54A0-968B-4419-9FB1-0FAC156239A8}" destId="{B7ED8830-BC75-43D3-80A1-2CB8063DC40A}" srcOrd="3" destOrd="0" parTransId="{7BCA25DC-F102-4633-9A2D-97DD4E837B7D}" sibTransId="{52653C7F-4E42-48E9-B6B5-15E16F347DF1}"/>
    <dgm:cxn modelId="{9572B73E-36E2-4F59-B9FE-9271FC826D40}" srcId="{EF4F54A0-968B-4419-9FB1-0FAC156239A8}" destId="{0067BE85-C1AC-42C5-9735-7E8135B95370}" srcOrd="6" destOrd="0" parTransId="{33A43D42-72F5-47FF-ADF3-DCF9CECC755E}" sibTransId="{3ECD0F93-12FB-41DF-B12F-E603C96DB7AC}"/>
    <dgm:cxn modelId="{CAF51054-87F0-47A7-B7F6-FBBF24D2EF22}" srcId="{EF4F54A0-968B-4419-9FB1-0FAC156239A8}" destId="{CE23D62E-7094-4D24-BDC0-A216BA700EF7}" srcOrd="1" destOrd="0" parTransId="{B6DE5668-A77F-45BF-9889-65EFF5415C7D}" sibTransId="{86C3AD4B-479C-4489-B5AE-84597C5BB314}"/>
    <dgm:cxn modelId="{B2712AA6-3929-48C8-9037-F28708316613}" type="presOf" srcId="{9B695B20-5220-464A-8851-03AC9FC27B86}" destId="{DCB9F536-443B-419A-832F-3CD1AAA5C013}" srcOrd="0" destOrd="0" presId="urn:microsoft.com/office/officeart/2011/layout/HexagonRadial"/>
    <dgm:cxn modelId="{B185170E-F2A6-4345-A818-03B66ED936CC}" type="presOf" srcId="{EF4F54A0-968B-4419-9FB1-0FAC156239A8}" destId="{94B8F776-6DE7-4781-A753-9F0C299F58EA}" srcOrd="0" destOrd="0" presId="urn:microsoft.com/office/officeart/2011/layout/HexagonRadial"/>
    <dgm:cxn modelId="{922F4DD6-CCC1-481A-BF10-387738ADBC23}" type="presOf" srcId="{CE23D62E-7094-4D24-BDC0-A216BA700EF7}" destId="{850697C7-3A06-40C1-9464-1EC18C61AE72}" srcOrd="0" destOrd="0" presId="urn:microsoft.com/office/officeart/2011/layout/HexagonRadial"/>
    <dgm:cxn modelId="{E93C0531-4FCF-40E7-A2DC-CC4C4F35B1FF}" srcId="{6C3B6483-61CA-43EA-8776-EDCE4C296B91}" destId="{EF4F54A0-968B-4419-9FB1-0FAC156239A8}" srcOrd="0" destOrd="0" parTransId="{002B390E-BACD-4BA8-916D-13B6DEEE9A4E}" sibTransId="{81028681-3E98-434B-B842-6F873B7AE724}"/>
    <dgm:cxn modelId="{46CCFC8B-9D2D-4681-BCC1-6A9B0B01C62B}" type="presOf" srcId="{6C3B6483-61CA-43EA-8776-EDCE4C296B91}" destId="{7C13E849-E8E3-4684-803B-F86C41CE35A6}" srcOrd="0" destOrd="0" presId="urn:microsoft.com/office/officeart/2011/layout/HexagonRadial"/>
    <dgm:cxn modelId="{B6C26124-6A3B-40CE-BBFE-64DB3A3E1BB6}" type="presOf" srcId="{5E43DF6E-D176-4489-B3E2-38DF81A09DDA}" destId="{A8A1F8F0-3676-4B86-9A58-AF63466C7FB9}" srcOrd="0" destOrd="0" presId="urn:microsoft.com/office/officeart/2011/layout/HexagonRadial"/>
    <dgm:cxn modelId="{648D7FC6-074C-464E-9DED-10DB7FD3417C}" srcId="{EF4F54A0-968B-4419-9FB1-0FAC156239A8}" destId="{E7BFC656-83CF-4FF4-91C7-49867CCE24D0}" srcOrd="4" destOrd="0" parTransId="{624E7F9D-C1BC-4BB2-9C69-2C1FAF0DECC9}" sibTransId="{BAB2BEBC-FFE7-46D9-90A2-40C312C88937}"/>
    <dgm:cxn modelId="{45C4A615-19E2-4849-96F0-EC382FB85021}" type="presOf" srcId="{E7BFC656-83CF-4FF4-91C7-49867CCE24D0}" destId="{996A9E50-F0BF-4082-A756-8E6C007B659C}" srcOrd="0" destOrd="0" presId="urn:microsoft.com/office/officeart/2011/layout/HexagonRadial"/>
    <dgm:cxn modelId="{092F07A4-F20A-445E-A90A-8A4392182773}" type="presParOf" srcId="{7C13E849-E8E3-4684-803B-F86C41CE35A6}" destId="{94B8F776-6DE7-4781-A753-9F0C299F58EA}" srcOrd="0" destOrd="0" presId="urn:microsoft.com/office/officeart/2011/layout/HexagonRadial"/>
    <dgm:cxn modelId="{73212723-645B-4BAC-87D2-793C3ADA5C2E}" type="presParOf" srcId="{7C13E849-E8E3-4684-803B-F86C41CE35A6}" destId="{702A3152-2A71-4168-8A7D-018E63C8FF29}" srcOrd="1" destOrd="0" presId="urn:microsoft.com/office/officeart/2011/layout/HexagonRadial"/>
    <dgm:cxn modelId="{C393509D-EAFB-436A-9760-8E82792A39E4}" type="presParOf" srcId="{702A3152-2A71-4168-8A7D-018E63C8FF29}" destId="{84D0926F-5E1C-4614-8778-7E7F3FF6A8B7}" srcOrd="0" destOrd="0" presId="urn:microsoft.com/office/officeart/2011/layout/HexagonRadial"/>
    <dgm:cxn modelId="{A7782DDC-AE11-4FE9-86CD-3ABD5A4DDC53}" type="presParOf" srcId="{7C13E849-E8E3-4684-803B-F86C41CE35A6}" destId="{DCB9F536-443B-419A-832F-3CD1AAA5C013}" srcOrd="2" destOrd="0" presId="urn:microsoft.com/office/officeart/2011/layout/HexagonRadial"/>
    <dgm:cxn modelId="{C7EFD4B8-E6F1-4E47-849C-A0C1651014EA}" type="presParOf" srcId="{7C13E849-E8E3-4684-803B-F86C41CE35A6}" destId="{828875A5-740A-4474-A753-4A8358951377}" srcOrd="3" destOrd="0" presId="urn:microsoft.com/office/officeart/2011/layout/HexagonRadial"/>
    <dgm:cxn modelId="{C347B564-2FD5-45BC-B455-BB61AD31F285}" type="presParOf" srcId="{828875A5-740A-4474-A753-4A8358951377}" destId="{F815B2F9-F0BA-4911-8FDD-A0C41522A4CB}" srcOrd="0" destOrd="0" presId="urn:microsoft.com/office/officeart/2011/layout/HexagonRadial"/>
    <dgm:cxn modelId="{9DCE1A38-1274-48AA-8588-910B051D6A7B}" type="presParOf" srcId="{7C13E849-E8E3-4684-803B-F86C41CE35A6}" destId="{850697C7-3A06-40C1-9464-1EC18C61AE72}" srcOrd="4" destOrd="0" presId="urn:microsoft.com/office/officeart/2011/layout/HexagonRadial"/>
    <dgm:cxn modelId="{D9197F01-FB2A-4496-B263-4EEEE2207BCF}" type="presParOf" srcId="{7C13E849-E8E3-4684-803B-F86C41CE35A6}" destId="{C7407265-D24F-417C-B4CA-43430AFE8D58}" srcOrd="5" destOrd="0" presId="urn:microsoft.com/office/officeart/2011/layout/HexagonRadial"/>
    <dgm:cxn modelId="{21C24DD8-4D93-48BF-9524-6C413D22AEBE}" type="presParOf" srcId="{C7407265-D24F-417C-B4CA-43430AFE8D58}" destId="{CA7E85B3-E922-4858-9E1A-366D97D1FD3A}" srcOrd="0" destOrd="0" presId="urn:microsoft.com/office/officeart/2011/layout/HexagonRadial"/>
    <dgm:cxn modelId="{D6627A5C-AE5B-4F79-B53F-645FEB03F923}" type="presParOf" srcId="{7C13E849-E8E3-4684-803B-F86C41CE35A6}" destId="{A8A1F8F0-3676-4B86-9A58-AF63466C7FB9}" srcOrd="6" destOrd="0" presId="urn:microsoft.com/office/officeart/2011/layout/HexagonRadial"/>
    <dgm:cxn modelId="{26FDD447-24E4-4CCF-8767-EC655E8F0BFC}" type="presParOf" srcId="{7C13E849-E8E3-4684-803B-F86C41CE35A6}" destId="{F3F7AB9D-898A-47D2-81C0-C220DDA61F45}" srcOrd="7" destOrd="0" presId="urn:microsoft.com/office/officeart/2011/layout/HexagonRadial"/>
    <dgm:cxn modelId="{85C010E3-376C-40DB-9E50-96DDE91A1482}" type="presParOf" srcId="{F3F7AB9D-898A-47D2-81C0-C220DDA61F45}" destId="{DB043EBC-9145-439A-8B3F-EEA2AAAF9A95}" srcOrd="0" destOrd="0" presId="urn:microsoft.com/office/officeart/2011/layout/HexagonRadial"/>
    <dgm:cxn modelId="{7678BF12-EB0A-4712-B2A5-D2E7CFC759E6}" type="presParOf" srcId="{7C13E849-E8E3-4684-803B-F86C41CE35A6}" destId="{5D65E10C-AE4E-472A-804A-B3984486159F}" srcOrd="8" destOrd="0" presId="urn:microsoft.com/office/officeart/2011/layout/HexagonRadial"/>
    <dgm:cxn modelId="{12A113C2-2B7B-4E52-83D3-827C4C399125}" type="presParOf" srcId="{7C13E849-E8E3-4684-803B-F86C41CE35A6}" destId="{8027C2AD-AC85-47DE-A71C-DFA2C63E7E11}" srcOrd="9" destOrd="0" presId="urn:microsoft.com/office/officeart/2011/layout/HexagonRadial"/>
    <dgm:cxn modelId="{7A5A45A0-A7F9-4FEC-8C55-07B291402938}" type="presParOf" srcId="{8027C2AD-AC85-47DE-A71C-DFA2C63E7E11}" destId="{04155F68-1FE9-4371-876D-893FD6E06E5C}" srcOrd="0" destOrd="0" presId="urn:microsoft.com/office/officeart/2011/layout/HexagonRadial"/>
    <dgm:cxn modelId="{DC29C8C9-DD52-46B9-AAFB-8158EDA1B60F}" type="presParOf" srcId="{7C13E849-E8E3-4684-803B-F86C41CE35A6}" destId="{996A9E50-F0BF-4082-A756-8E6C007B659C}" srcOrd="10" destOrd="0" presId="urn:microsoft.com/office/officeart/2011/layout/HexagonRadial"/>
    <dgm:cxn modelId="{1E933BE0-C1C0-4F71-BCF1-3972C4292677}" type="presParOf" srcId="{7C13E849-E8E3-4684-803B-F86C41CE35A6}" destId="{198B024D-24FE-4905-897F-A611FF641574}" srcOrd="11" destOrd="0" presId="urn:microsoft.com/office/officeart/2011/layout/HexagonRadial"/>
    <dgm:cxn modelId="{44CD7516-69BF-4BC6-96EA-22D4D29B34CC}" type="presParOf" srcId="{198B024D-24FE-4905-897F-A611FF641574}" destId="{0C5B25EF-1C96-4488-83C8-54689B7838CE}" srcOrd="0" destOrd="0" presId="urn:microsoft.com/office/officeart/2011/layout/HexagonRadial"/>
    <dgm:cxn modelId="{4921AB29-93CB-4F5C-80E7-58FD896B18D6}" type="presParOf" srcId="{7C13E849-E8E3-4684-803B-F86C41CE35A6}" destId="{1E705948-AF2E-44C5-B13E-668B0CC59E16}" srcOrd="12" destOrd="0" presId="urn:microsoft.com/office/officeart/2011/layout/HexagonRadial"/>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1F5DC-8C35-4C4E-AD81-DD2FE90B1C2E}" type="datetimeFigureOut">
              <a:rPr lang="en-IN" smtClean="0"/>
              <a:pPr/>
              <a:t>21-08-2020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5AE77A-4533-45A5-AA0C-9002B6D80D68}" type="slidenum">
              <a:rPr lang="en-IN" smtClean="0"/>
              <a:pPr/>
              <a:t>‹#›</a:t>
            </a:fld>
            <a:endParaRPr lang="en-IN"/>
          </a:p>
        </p:txBody>
      </p:sp>
    </p:spTree>
    <p:extLst>
      <p:ext uri="{BB962C8B-B14F-4D97-AF65-F5344CB8AC3E}">
        <p14:creationId xmlns:p14="http://schemas.microsoft.com/office/powerpoint/2010/main" xmlns="" val="266498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FB83A60-2D3D-45C3-9FFD-8AE2F3103B6F}" type="datetime1">
              <a:rPr lang="en-US" smtClean="0"/>
              <a:pPr/>
              <a:t>8/21/2020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a:t>ANIL PRATAP SINGH</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4BF82A-43CB-4AAB-ACFB-A3727B454501}"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7155D0-0B79-4C0C-8CD1-D4AD02899D49}"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B9D0DD6-EEDE-4652-A20D-8937ED8C3E05}"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ABC6B3-C9D1-4801-AF46-0477DCC65CC7}"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3F18CCC-C299-4CE1-AB93-6DFD8C33F64A}"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4843D3F-8A72-439D-80B8-49A87E1F3289}"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8CF52A-7D7C-4971-84C6-F3A517756C42}"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DA4414-B2D5-4C2E-A6B6-99F672F39856}"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6CBFFC-866B-406F-805F-53F4A9982989}"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4EEC-3848-42BD-A6B3-65C4B3FB17CF}" type="datetime1">
              <a:rPr lang="en-US" smtClean="0"/>
              <a:pPr/>
              <a:t>8/21/2020</a:t>
            </a:fld>
            <a:endParaRPr lang="en-US" dirty="0"/>
          </a:p>
        </p:txBody>
      </p:sp>
      <p:sp>
        <p:nvSpPr>
          <p:cNvPr id="5" name="Footer Placeholder 4"/>
          <p:cNvSpPr>
            <a:spLocks noGrp="1"/>
          </p:cNvSpPr>
          <p:nvPr>
            <p:ph type="ftr" sz="quarter" idx="11"/>
          </p:nvPr>
        </p:nvSpPr>
        <p:spPr/>
        <p:txBody>
          <a:bodyPr/>
          <a:lstStyle/>
          <a:p>
            <a:r>
              <a:rPr lang="en-US"/>
              <a:t>ANIL PRATAP SINGH</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8D30537-510D-4536-BC01-0B03C9872ACA}"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9648E7-23E7-40D4-B213-293A515FAB00}" type="datetime1">
              <a:rPr lang="en-US" smtClean="0"/>
              <a:pPr/>
              <a:t>8/21/2020</a:t>
            </a:fld>
            <a:endParaRPr lang="en-US" dirty="0"/>
          </a:p>
        </p:txBody>
      </p:sp>
      <p:sp>
        <p:nvSpPr>
          <p:cNvPr id="8" name="Footer Placeholder 7"/>
          <p:cNvSpPr>
            <a:spLocks noGrp="1"/>
          </p:cNvSpPr>
          <p:nvPr>
            <p:ph type="ftr" sz="quarter" idx="11"/>
          </p:nvPr>
        </p:nvSpPr>
        <p:spPr/>
        <p:txBody>
          <a:bodyPr/>
          <a:lstStyle/>
          <a:p>
            <a:r>
              <a:rPr lang="en-US"/>
              <a:t>ANIL PRATAP SINGH</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9727CD-1886-42F9-AA6F-225BA3EAD967}" type="datetime1">
              <a:rPr lang="en-US" smtClean="0"/>
              <a:pPr/>
              <a:t>8/21/2020</a:t>
            </a:fld>
            <a:endParaRPr lang="en-US" dirty="0"/>
          </a:p>
        </p:txBody>
      </p:sp>
      <p:sp>
        <p:nvSpPr>
          <p:cNvPr id="4" name="Footer Placeholder 3"/>
          <p:cNvSpPr>
            <a:spLocks noGrp="1"/>
          </p:cNvSpPr>
          <p:nvPr>
            <p:ph type="ftr" sz="quarter" idx="11"/>
          </p:nvPr>
        </p:nvSpPr>
        <p:spPr/>
        <p:txBody>
          <a:bodyPr/>
          <a:lstStyle/>
          <a:p>
            <a:r>
              <a:rPr lang="en-US"/>
              <a:t>ANIL PRATAP SINGH</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AFB8C-F824-4AD3-90DB-B34B5707825C}" type="datetime1">
              <a:rPr lang="en-US" smtClean="0"/>
              <a:pPr/>
              <a:t>8/21/2020</a:t>
            </a:fld>
            <a:endParaRPr lang="en-US" dirty="0"/>
          </a:p>
        </p:txBody>
      </p:sp>
      <p:sp>
        <p:nvSpPr>
          <p:cNvPr id="3" name="Footer Placeholder 2"/>
          <p:cNvSpPr>
            <a:spLocks noGrp="1"/>
          </p:cNvSpPr>
          <p:nvPr>
            <p:ph type="ftr" sz="quarter" idx="11"/>
          </p:nvPr>
        </p:nvSpPr>
        <p:spPr/>
        <p:txBody>
          <a:bodyPr/>
          <a:lstStyle/>
          <a:p>
            <a:r>
              <a:rPr lang="en-US"/>
              <a:t>ANIL PRATAP SINGH</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1C5002-25FE-4EFD-865B-FDAD685986DA}"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30BE6A-67F5-4515-A0F5-F9F23A69BA44}" type="datetime1">
              <a:rPr lang="en-US" smtClean="0"/>
              <a:pPr/>
              <a:t>8/21/2020</a:t>
            </a:fld>
            <a:endParaRPr lang="en-US" dirty="0"/>
          </a:p>
        </p:txBody>
      </p:sp>
      <p:sp>
        <p:nvSpPr>
          <p:cNvPr id="6" name="Footer Placeholder 5"/>
          <p:cNvSpPr>
            <a:spLocks noGrp="1"/>
          </p:cNvSpPr>
          <p:nvPr>
            <p:ph type="ftr" sz="quarter" idx="11"/>
          </p:nvPr>
        </p:nvSpPr>
        <p:spPr/>
        <p:txBody>
          <a:bodyPr/>
          <a:lstStyle/>
          <a:p>
            <a:r>
              <a:rPr lang="en-US"/>
              <a:t>ANIL PRATAP SINGH</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xmlns=""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441277-A482-473A-86B7-E950820689D8}" type="datetime1">
              <a:rPr lang="en-US" smtClean="0"/>
              <a:pPr/>
              <a:t>8/21/2020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ANIL PRATAP SINGH</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4thglryofgod/18024929258"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96E774-60DF-468C-87BC-0D7EDBE7D6B2}"/>
              </a:ext>
            </a:extLst>
          </p:cNvPr>
          <p:cNvSpPr>
            <a:spLocks noGrp="1"/>
          </p:cNvSpPr>
          <p:nvPr>
            <p:ph type="ctrTitle"/>
          </p:nvPr>
        </p:nvSpPr>
        <p:spPr>
          <a:xfrm>
            <a:off x="1876424" y="341906"/>
            <a:ext cx="8791575" cy="3168057"/>
          </a:xfrm>
        </p:spPr>
        <p:txBody>
          <a:bodyPr/>
          <a:lstStyle/>
          <a:p>
            <a:r>
              <a:rPr lang="en-IN" dirty="0">
                <a:solidFill>
                  <a:srgbClr val="FF0000"/>
                </a:solidFill>
              </a:rPr>
              <a:t>BUSINESS</a:t>
            </a:r>
            <a:r>
              <a:rPr lang="en-IN" dirty="0"/>
              <a:t> </a:t>
            </a:r>
            <a:r>
              <a:rPr lang="en-IN" dirty="0">
                <a:solidFill>
                  <a:srgbClr val="FF0000"/>
                </a:solidFill>
              </a:rPr>
              <a:t>COMMUNICATION</a:t>
            </a:r>
          </a:p>
        </p:txBody>
      </p:sp>
      <p:sp>
        <p:nvSpPr>
          <p:cNvPr id="3" name="Subtitle 2">
            <a:extLst>
              <a:ext uri="{FF2B5EF4-FFF2-40B4-BE49-F238E27FC236}">
                <a16:creationId xmlns:a16="http://schemas.microsoft.com/office/drawing/2014/main" xmlns="" id="{A7877D64-91FC-4743-8062-FF1D5EF5211D}"/>
              </a:ext>
            </a:extLst>
          </p:cNvPr>
          <p:cNvSpPr>
            <a:spLocks noGrp="1"/>
          </p:cNvSpPr>
          <p:nvPr>
            <p:ph type="subTitle" idx="1"/>
          </p:nvPr>
        </p:nvSpPr>
        <p:spPr>
          <a:xfrm>
            <a:off x="1876424" y="3602038"/>
            <a:ext cx="8791575" cy="2186512"/>
          </a:xfrm>
        </p:spPr>
        <p:txBody>
          <a:bodyPr>
            <a:normAutofit lnSpcReduction="10000"/>
          </a:bodyPr>
          <a:lstStyle/>
          <a:p>
            <a:r>
              <a:rPr lang="en-IN" dirty="0"/>
              <a:t>                                           </a:t>
            </a:r>
            <a:r>
              <a:rPr lang="en-IN" sz="2400" dirty="0">
                <a:solidFill>
                  <a:srgbClr val="FF0000"/>
                </a:solidFill>
              </a:rPr>
              <a:t>B.COM. II YEAR</a:t>
            </a:r>
          </a:p>
          <a:p>
            <a:r>
              <a:rPr lang="en-IN" sz="2400" dirty="0">
                <a:solidFill>
                  <a:srgbClr val="FF0000"/>
                </a:solidFill>
              </a:rPr>
              <a:t>                                                     BY</a:t>
            </a:r>
          </a:p>
          <a:p>
            <a:r>
              <a:rPr lang="en-IN" sz="2400" dirty="0">
                <a:solidFill>
                  <a:srgbClr val="FF0000"/>
                </a:solidFill>
              </a:rPr>
              <a:t>                                            DR.ANIL PRATAP SINGH</a:t>
            </a:r>
          </a:p>
          <a:p>
            <a:r>
              <a:rPr lang="en-IN" sz="2400" dirty="0">
                <a:solidFill>
                  <a:srgbClr val="FF0000"/>
                </a:solidFill>
              </a:rPr>
              <a:t>                                                               part ii</a:t>
            </a:r>
          </a:p>
        </p:txBody>
      </p:sp>
      <p:sp>
        <p:nvSpPr>
          <p:cNvPr id="4" name="Date Placeholder 3">
            <a:extLst>
              <a:ext uri="{FF2B5EF4-FFF2-40B4-BE49-F238E27FC236}">
                <a16:creationId xmlns:a16="http://schemas.microsoft.com/office/drawing/2014/main" xmlns="" id="{4E061262-8ED0-4657-AD55-CB246F82B9C7}"/>
              </a:ext>
            </a:extLst>
          </p:cNvPr>
          <p:cNvSpPr>
            <a:spLocks noGrp="1"/>
          </p:cNvSpPr>
          <p:nvPr>
            <p:ph type="dt" sz="half" idx="10"/>
          </p:nvPr>
        </p:nvSpPr>
        <p:spPr/>
        <p:txBody>
          <a:bodyPr/>
          <a:lstStyle/>
          <a:p>
            <a:fld id="{9D1E5B18-91CF-48F9-9C99-7711F39D7ABA}" type="datetime1">
              <a:rPr lang="en-US" smtClean="0"/>
              <a:pPr/>
              <a:t>8/21/2020</a:t>
            </a:fld>
            <a:endParaRPr lang="en-US" dirty="0"/>
          </a:p>
        </p:txBody>
      </p:sp>
      <p:sp>
        <p:nvSpPr>
          <p:cNvPr id="5" name="Footer Placeholder 4">
            <a:extLst>
              <a:ext uri="{FF2B5EF4-FFF2-40B4-BE49-F238E27FC236}">
                <a16:creationId xmlns:a16="http://schemas.microsoft.com/office/drawing/2014/main" xmlns="" id="{77259F9F-C719-423E-8A07-C368C5D7FCF6}"/>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5BE091A4-27BE-4825-9912-689350B5D302}"/>
              </a:ext>
            </a:extLst>
          </p:cNvPr>
          <p:cNvSpPr>
            <a:spLocks noGrp="1"/>
          </p:cNvSpPr>
          <p:nvPr>
            <p:ph type="sldNum" sz="quarter" idx="12"/>
          </p:nvPr>
        </p:nvSpPr>
        <p:spPr/>
        <p:txBody>
          <a:bodyPr/>
          <a:lstStyle/>
          <a:p>
            <a:fld id="{6D22F896-40B5-4ADD-8801-0D06FADFA095}" type="slidenum">
              <a:rPr lang="en-US" smtClean="0"/>
              <a:pPr/>
              <a:t>1</a:t>
            </a:fld>
            <a:endParaRPr lang="en-US" dirty="0"/>
          </a:p>
        </p:txBody>
      </p:sp>
    </p:spTree>
    <p:extLst>
      <p:ext uri="{BB962C8B-B14F-4D97-AF65-F5344CB8AC3E}">
        <p14:creationId xmlns:p14="http://schemas.microsoft.com/office/powerpoint/2010/main" xmlns="" val="290988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xmlns="" id="{BA4332A0-EF48-4CE7-878A-A60664B2F48D}"/>
              </a:ext>
            </a:extLst>
          </p:cNvPr>
          <p:cNvGraphicFramePr/>
          <p:nvPr>
            <p:extLst>
              <p:ext uri="{D42A27DB-BD31-4B8C-83A1-F6EECF244321}">
                <p14:modId xmlns:p14="http://schemas.microsoft.com/office/powerpoint/2010/main" xmlns="" val="202033173"/>
              </p:ext>
            </p:extLst>
          </p:nvPr>
        </p:nvGraphicFramePr>
        <p:xfrm>
          <a:off x="2031999" y="652497"/>
          <a:ext cx="9298609" cy="60146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xmlns="" id="{2224BEDE-4D5F-4822-8BA5-3951E81EC7D8}"/>
              </a:ext>
            </a:extLst>
          </p:cNvPr>
          <p:cNvSpPr txBox="1"/>
          <p:nvPr/>
        </p:nvSpPr>
        <p:spPr>
          <a:xfrm>
            <a:off x="3800723" y="190832"/>
            <a:ext cx="3830600" cy="461665"/>
          </a:xfrm>
          <a:prstGeom prst="rect">
            <a:avLst/>
          </a:prstGeom>
          <a:noFill/>
        </p:spPr>
        <p:txBody>
          <a:bodyPr wrap="none" rtlCol="0">
            <a:spAutoFit/>
          </a:bodyPr>
          <a:lstStyle/>
          <a:p>
            <a:r>
              <a:rPr lang="en-IN" sz="2400" dirty="0">
                <a:solidFill>
                  <a:srgbClr val="FF0000"/>
                </a:solidFill>
              </a:rPr>
              <a:t>7 C ‘S OF COMMUNICATION</a:t>
            </a:r>
          </a:p>
        </p:txBody>
      </p:sp>
      <p:sp>
        <p:nvSpPr>
          <p:cNvPr id="4" name="Date Placeholder 3">
            <a:extLst>
              <a:ext uri="{FF2B5EF4-FFF2-40B4-BE49-F238E27FC236}">
                <a16:creationId xmlns:a16="http://schemas.microsoft.com/office/drawing/2014/main" xmlns="" id="{E6AEAD42-6368-4869-9221-97F0253BD0D4}"/>
              </a:ext>
            </a:extLst>
          </p:cNvPr>
          <p:cNvSpPr>
            <a:spLocks noGrp="1"/>
          </p:cNvSpPr>
          <p:nvPr>
            <p:ph type="dt" sz="half" idx="10"/>
          </p:nvPr>
        </p:nvSpPr>
        <p:spPr/>
        <p:txBody>
          <a:bodyPr/>
          <a:lstStyle/>
          <a:p>
            <a:fld id="{806CE58C-4C61-4BCE-B493-CF42787021E3}" type="datetime1">
              <a:rPr lang="en-US" smtClean="0"/>
              <a:pPr/>
              <a:t>8/21/2020</a:t>
            </a:fld>
            <a:endParaRPr lang="en-US" dirty="0"/>
          </a:p>
        </p:txBody>
      </p:sp>
      <p:sp>
        <p:nvSpPr>
          <p:cNvPr id="5" name="Footer Placeholder 4">
            <a:extLst>
              <a:ext uri="{FF2B5EF4-FFF2-40B4-BE49-F238E27FC236}">
                <a16:creationId xmlns:a16="http://schemas.microsoft.com/office/drawing/2014/main" xmlns="" id="{C51AF939-CCE6-4FA9-81EA-C219A49DB5F0}"/>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8E70A03C-6C65-4A1E-A61F-6823118605BF}"/>
              </a:ext>
            </a:extLst>
          </p:cNvPr>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xmlns="" val="72054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9B56A22-046C-470A-B288-FA790A903BC1}"/>
              </a:ext>
            </a:extLst>
          </p:cNvPr>
          <p:cNvSpPr txBox="1"/>
          <p:nvPr/>
        </p:nvSpPr>
        <p:spPr>
          <a:xfrm>
            <a:off x="1025719" y="369246"/>
            <a:ext cx="10607039" cy="2308324"/>
          </a:xfrm>
          <a:prstGeom prst="rect">
            <a:avLst/>
          </a:prstGeom>
          <a:noFill/>
        </p:spPr>
        <p:txBody>
          <a:bodyPr wrap="square">
            <a:spAutoFit/>
          </a:bodyPr>
          <a:lstStyle/>
          <a:p>
            <a:r>
              <a:rPr lang="en-IN" sz="2400" dirty="0" err="1">
                <a:solidFill>
                  <a:srgbClr val="FF0000"/>
                </a:solidFill>
              </a:rPr>
              <a:t>मौखिक</a:t>
            </a:r>
            <a:r>
              <a:rPr lang="en-IN" sz="2400" dirty="0">
                <a:solidFill>
                  <a:srgbClr val="FF0000"/>
                </a:solidFill>
              </a:rPr>
              <a:t> </a:t>
            </a:r>
            <a:r>
              <a:rPr lang="en-IN" sz="2400" dirty="0" err="1">
                <a:solidFill>
                  <a:srgbClr val="FF0000"/>
                </a:solidFill>
              </a:rPr>
              <a:t>संदेशवाहन</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गुण</a:t>
            </a:r>
            <a:r>
              <a:rPr lang="en-IN" sz="2400" dirty="0">
                <a:solidFill>
                  <a:srgbClr val="FF0000"/>
                </a:solidFill>
              </a:rPr>
              <a:t> advantages of oral communication</a:t>
            </a:r>
            <a:r>
              <a:rPr lang="en-IN" dirty="0"/>
              <a:t> </a:t>
            </a:r>
          </a:p>
          <a:p>
            <a:r>
              <a:rPr lang="en-IN" sz="2400" dirty="0"/>
              <a:t>      1. Saving of Money and Time </a:t>
            </a:r>
            <a:r>
              <a:rPr lang="en-IN" sz="2400" dirty="0" err="1"/>
              <a:t>धन</a:t>
            </a:r>
            <a:r>
              <a:rPr lang="en-IN" sz="2400" dirty="0"/>
              <a:t> </a:t>
            </a:r>
            <a:r>
              <a:rPr lang="en-IN" sz="2400" dirty="0" err="1"/>
              <a:t>एवं</a:t>
            </a:r>
            <a:r>
              <a:rPr lang="en-IN" sz="2400" dirty="0"/>
              <a:t> </a:t>
            </a:r>
            <a:r>
              <a:rPr lang="en-IN" sz="2400" dirty="0" err="1"/>
              <a:t>समय</a:t>
            </a:r>
            <a:r>
              <a:rPr lang="en-IN" sz="2400" dirty="0"/>
              <a:t> </a:t>
            </a:r>
            <a:r>
              <a:rPr lang="en-IN" sz="2400" dirty="0" err="1"/>
              <a:t>की</a:t>
            </a:r>
            <a:r>
              <a:rPr lang="en-IN" sz="2400" dirty="0"/>
              <a:t> </a:t>
            </a:r>
            <a:r>
              <a:rPr lang="en-IN" sz="2400" dirty="0" err="1"/>
              <a:t>बचत</a:t>
            </a:r>
            <a:r>
              <a:rPr lang="en-IN" sz="2400" dirty="0"/>
              <a:t> </a:t>
            </a:r>
          </a:p>
          <a:p>
            <a:r>
              <a:rPr lang="en-IN" sz="2400" dirty="0"/>
              <a:t>      2. More Effective                   </a:t>
            </a:r>
            <a:r>
              <a:rPr lang="en-IN" sz="2400" dirty="0" err="1"/>
              <a:t>अत्यधिक</a:t>
            </a:r>
            <a:r>
              <a:rPr lang="en-IN" sz="2400" dirty="0"/>
              <a:t> </a:t>
            </a:r>
            <a:r>
              <a:rPr lang="en-IN" sz="2400" dirty="0" err="1"/>
              <a:t>प्रभावपूर्ण</a:t>
            </a:r>
            <a:endParaRPr lang="en-IN" sz="2400" dirty="0"/>
          </a:p>
          <a:p>
            <a:r>
              <a:rPr lang="en-IN" sz="2400" dirty="0"/>
              <a:t>      3. Quick Disposal of Doubt      </a:t>
            </a:r>
            <a:r>
              <a:rPr lang="en-IN" sz="2400" dirty="0" err="1"/>
              <a:t>संदेह</a:t>
            </a:r>
            <a:r>
              <a:rPr lang="en-IN" sz="2400" dirty="0"/>
              <a:t> </a:t>
            </a:r>
            <a:r>
              <a:rPr lang="en-IN" sz="2400" dirty="0" err="1"/>
              <a:t>का</a:t>
            </a:r>
            <a:r>
              <a:rPr lang="en-IN" sz="2400" dirty="0"/>
              <a:t> </a:t>
            </a:r>
            <a:r>
              <a:rPr lang="en-IN" sz="2400" dirty="0" err="1"/>
              <a:t>तुरंत</a:t>
            </a:r>
            <a:r>
              <a:rPr lang="en-IN" sz="2400" dirty="0"/>
              <a:t> </a:t>
            </a:r>
            <a:r>
              <a:rPr lang="en-IN" sz="2400" dirty="0" err="1"/>
              <a:t>निवारण</a:t>
            </a:r>
            <a:endParaRPr lang="en-IN" sz="2400" dirty="0"/>
          </a:p>
          <a:p>
            <a:r>
              <a:rPr lang="en-IN" sz="2400" dirty="0"/>
              <a:t>      4. Quick Feedback                 </a:t>
            </a:r>
            <a:r>
              <a:rPr lang="en-IN" sz="2400" dirty="0" err="1"/>
              <a:t>तुरंत</a:t>
            </a:r>
            <a:r>
              <a:rPr lang="en-IN" sz="2400" dirty="0"/>
              <a:t> </a:t>
            </a:r>
            <a:r>
              <a:rPr lang="en-IN" sz="2400" dirty="0" err="1"/>
              <a:t>प्रतिपुष्ट</a:t>
            </a:r>
            <a:endParaRPr lang="en-IN" sz="2400" dirty="0"/>
          </a:p>
          <a:p>
            <a:r>
              <a:rPr lang="en-IN" sz="2400" dirty="0"/>
              <a:t>      5. Easy Control                       </a:t>
            </a:r>
            <a:r>
              <a:rPr lang="en-IN" sz="2400" dirty="0" err="1"/>
              <a:t>आसान</a:t>
            </a:r>
            <a:r>
              <a:rPr lang="en-IN" sz="2400" dirty="0"/>
              <a:t> </a:t>
            </a:r>
            <a:r>
              <a:rPr lang="en-IN" sz="2400" dirty="0" err="1"/>
              <a:t>नियंत्रण</a:t>
            </a:r>
            <a:r>
              <a:rPr lang="en-IN" sz="2400" dirty="0"/>
              <a:t>[</a:t>
            </a:r>
          </a:p>
        </p:txBody>
      </p:sp>
      <p:sp>
        <p:nvSpPr>
          <p:cNvPr id="7" name="TextBox 6">
            <a:extLst>
              <a:ext uri="{FF2B5EF4-FFF2-40B4-BE49-F238E27FC236}">
                <a16:creationId xmlns:a16="http://schemas.microsoft.com/office/drawing/2014/main" xmlns="" id="{E026C38F-293F-44F4-B52D-ACFE7D6E0ED4}"/>
              </a:ext>
            </a:extLst>
          </p:cNvPr>
          <p:cNvSpPr txBox="1"/>
          <p:nvPr/>
        </p:nvSpPr>
        <p:spPr>
          <a:xfrm>
            <a:off x="1025719" y="2967335"/>
            <a:ext cx="10948946" cy="2185214"/>
          </a:xfrm>
          <a:prstGeom prst="rect">
            <a:avLst/>
          </a:prstGeom>
          <a:noFill/>
        </p:spPr>
        <p:txBody>
          <a:bodyPr wrap="square">
            <a:spAutoFit/>
          </a:bodyPr>
          <a:lstStyle/>
          <a:p>
            <a:r>
              <a:rPr lang="en-IN" dirty="0"/>
              <a:t> </a:t>
            </a:r>
            <a:r>
              <a:rPr lang="en-IN" sz="2400" dirty="0" err="1">
                <a:solidFill>
                  <a:srgbClr val="FF0000"/>
                </a:solidFill>
              </a:rPr>
              <a:t>मौखिक</a:t>
            </a:r>
            <a:r>
              <a:rPr lang="en-IN" sz="2400" dirty="0">
                <a:solidFill>
                  <a:srgbClr val="FF0000"/>
                </a:solidFill>
              </a:rPr>
              <a:t> </a:t>
            </a:r>
            <a:r>
              <a:rPr lang="en-IN" sz="2400" dirty="0" err="1">
                <a:solidFill>
                  <a:srgbClr val="FF0000"/>
                </a:solidFill>
              </a:rPr>
              <a:t>संप्रेषण</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दोष</a:t>
            </a:r>
            <a:r>
              <a:rPr lang="en-IN" sz="2400" dirty="0">
                <a:solidFill>
                  <a:srgbClr val="FF0000"/>
                </a:solidFill>
              </a:rPr>
              <a:t> Disadvantages of Oral Communication</a:t>
            </a:r>
          </a:p>
          <a:p>
            <a:r>
              <a:rPr lang="en-IN" dirty="0"/>
              <a:t>        </a:t>
            </a:r>
            <a:r>
              <a:rPr lang="en-IN" sz="2800" dirty="0"/>
              <a:t>1</a:t>
            </a:r>
            <a:r>
              <a:rPr lang="en-IN" dirty="0"/>
              <a:t>.  </a:t>
            </a:r>
            <a:r>
              <a:rPr lang="en-IN" sz="2800" dirty="0"/>
              <a:t>Unclarity                                </a:t>
            </a:r>
            <a:r>
              <a:rPr lang="en-IN" sz="2800" dirty="0" err="1"/>
              <a:t>अस्पष्टता</a:t>
            </a:r>
            <a:endParaRPr lang="en-IN" sz="2800" dirty="0"/>
          </a:p>
          <a:p>
            <a:r>
              <a:rPr lang="en-IN" sz="2800" dirty="0"/>
              <a:t>     2. Lack of Written Evidence         </a:t>
            </a:r>
            <a:r>
              <a:rPr lang="en-IN" sz="2800" dirty="0" err="1"/>
              <a:t>लिखित</a:t>
            </a:r>
            <a:r>
              <a:rPr lang="en-IN" sz="2800" dirty="0"/>
              <a:t> </a:t>
            </a:r>
            <a:r>
              <a:rPr lang="en-IN" sz="2800" dirty="0" err="1"/>
              <a:t>साक्ष्य</a:t>
            </a:r>
            <a:r>
              <a:rPr lang="en-IN" sz="2800" dirty="0"/>
              <a:t> </a:t>
            </a:r>
            <a:r>
              <a:rPr lang="en-IN" sz="2800" dirty="0" err="1"/>
              <a:t>का</a:t>
            </a:r>
            <a:r>
              <a:rPr lang="en-IN" sz="2800" dirty="0"/>
              <a:t> </a:t>
            </a:r>
            <a:r>
              <a:rPr lang="en-IN" sz="2800" dirty="0" err="1"/>
              <a:t>अभाव</a:t>
            </a:r>
            <a:endParaRPr lang="en-IN" sz="2800" dirty="0"/>
          </a:p>
          <a:p>
            <a:r>
              <a:rPr lang="en-IN" sz="2800" dirty="0"/>
              <a:t>     3. Useless for Future Reference      </a:t>
            </a:r>
            <a:r>
              <a:rPr lang="en-IN" sz="2800" dirty="0" err="1"/>
              <a:t>भविष्य</a:t>
            </a:r>
            <a:r>
              <a:rPr lang="en-IN" sz="2800" dirty="0"/>
              <a:t> </a:t>
            </a:r>
            <a:r>
              <a:rPr lang="en-IN" sz="2800" dirty="0" err="1"/>
              <a:t>के</a:t>
            </a:r>
            <a:r>
              <a:rPr lang="en-IN" sz="2800" dirty="0"/>
              <a:t> </a:t>
            </a:r>
            <a:r>
              <a:rPr lang="en-IN" sz="2800" dirty="0" err="1"/>
              <a:t>संदर्भ</a:t>
            </a:r>
            <a:r>
              <a:rPr lang="en-IN" sz="2800" dirty="0"/>
              <a:t> </a:t>
            </a:r>
            <a:r>
              <a:rPr lang="en-IN" sz="2800" dirty="0" err="1"/>
              <a:t>के</a:t>
            </a:r>
            <a:r>
              <a:rPr lang="en-IN" sz="2800" dirty="0"/>
              <a:t> </a:t>
            </a:r>
            <a:r>
              <a:rPr lang="en-IN" sz="2800" dirty="0" err="1"/>
              <a:t>लिए</a:t>
            </a:r>
            <a:r>
              <a:rPr lang="en-IN" sz="2800" dirty="0"/>
              <a:t> </a:t>
            </a:r>
            <a:r>
              <a:rPr lang="en-IN" sz="2800" dirty="0" err="1"/>
              <a:t>अनुपयुक्त</a:t>
            </a:r>
            <a:endParaRPr lang="en-IN" sz="2800" dirty="0"/>
          </a:p>
          <a:p>
            <a:r>
              <a:rPr lang="en-IN" sz="2800" dirty="0"/>
              <a:t>    4.  Useless in Lack of Direct Contact </a:t>
            </a:r>
            <a:r>
              <a:rPr lang="en-IN" sz="2800" dirty="0" err="1"/>
              <a:t>प्रत्यक्ष</a:t>
            </a:r>
            <a:r>
              <a:rPr lang="en-IN" sz="2800" dirty="0"/>
              <a:t> </a:t>
            </a:r>
            <a:r>
              <a:rPr lang="en-IN" sz="2800" dirty="0" err="1"/>
              <a:t>संपर्क</a:t>
            </a:r>
            <a:r>
              <a:rPr lang="en-IN" sz="2800" dirty="0"/>
              <a:t> </a:t>
            </a:r>
            <a:r>
              <a:rPr lang="en-IN" sz="2800" dirty="0" err="1"/>
              <a:t>के</a:t>
            </a:r>
            <a:r>
              <a:rPr lang="en-IN" sz="2800" dirty="0"/>
              <a:t> </a:t>
            </a:r>
            <a:r>
              <a:rPr lang="en-IN" sz="2800" dirty="0" err="1"/>
              <a:t>अभाव</a:t>
            </a:r>
            <a:r>
              <a:rPr lang="en-IN" sz="2800" dirty="0"/>
              <a:t> </a:t>
            </a:r>
            <a:r>
              <a:rPr lang="en-IN" sz="2800" dirty="0" err="1"/>
              <a:t>में</a:t>
            </a:r>
            <a:r>
              <a:rPr lang="en-IN" sz="2800" dirty="0"/>
              <a:t> </a:t>
            </a:r>
            <a:r>
              <a:rPr lang="en-IN" sz="2800" dirty="0" err="1"/>
              <a:t>अनुपयुक्त</a:t>
            </a:r>
            <a:endParaRPr lang="en-IN" sz="2800" dirty="0"/>
          </a:p>
        </p:txBody>
      </p:sp>
      <p:sp>
        <p:nvSpPr>
          <p:cNvPr id="8" name="Date Placeholder 7">
            <a:extLst>
              <a:ext uri="{FF2B5EF4-FFF2-40B4-BE49-F238E27FC236}">
                <a16:creationId xmlns:a16="http://schemas.microsoft.com/office/drawing/2014/main" xmlns="" id="{7862222F-EDD7-49F6-901C-D5ACBAEC1C4D}"/>
              </a:ext>
            </a:extLst>
          </p:cNvPr>
          <p:cNvSpPr>
            <a:spLocks noGrp="1"/>
          </p:cNvSpPr>
          <p:nvPr>
            <p:ph type="dt" sz="half" idx="10"/>
          </p:nvPr>
        </p:nvSpPr>
        <p:spPr/>
        <p:txBody>
          <a:bodyPr/>
          <a:lstStyle/>
          <a:p>
            <a:fld id="{D69D704D-A3F4-47D9-91F1-6A7CDDFB003A}" type="datetime1">
              <a:rPr lang="en-US" smtClean="0"/>
              <a:pPr/>
              <a:t>8/21/2020</a:t>
            </a:fld>
            <a:endParaRPr lang="en-US" dirty="0"/>
          </a:p>
        </p:txBody>
      </p:sp>
      <p:sp>
        <p:nvSpPr>
          <p:cNvPr id="9" name="Footer Placeholder 8">
            <a:extLst>
              <a:ext uri="{FF2B5EF4-FFF2-40B4-BE49-F238E27FC236}">
                <a16:creationId xmlns:a16="http://schemas.microsoft.com/office/drawing/2014/main" xmlns="" id="{0B940445-3822-4590-854A-DAFEDEE978FC}"/>
              </a:ext>
            </a:extLst>
          </p:cNvPr>
          <p:cNvSpPr>
            <a:spLocks noGrp="1"/>
          </p:cNvSpPr>
          <p:nvPr>
            <p:ph type="ftr" sz="quarter" idx="11"/>
          </p:nvPr>
        </p:nvSpPr>
        <p:spPr/>
        <p:txBody>
          <a:bodyPr/>
          <a:lstStyle/>
          <a:p>
            <a:r>
              <a:rPr lang="en-US" dirty="0"/>
              <a:t>ANIL PRATAP SINGH</a:t>
            </a:r>
          </a:p>
        </p:txBody>
      </p:sp>
      <p:sp>
        <p:nvSpPr>
          <p:cNvPr id="10" name="Slide Number Placeholder 9">
            <a:extLst>
              <a:ext uri="{FF2B5EF4-FFF2-40B4-BE49-F238E27FC236}">
                <a16:creationId xmlns:a16="http://schemas.microsoft.com/office/drawing/2014/main" xmlns="" id="{14FE59EC-8394-43ED-A3A3-F46D45B4308E}"/>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
        <p:nvSpPr>
          <p:cNvPr id="12" name="TextBox 11">
            <a:extLst>
              <a:ext uri="{FF2B5EF4-FFF2-40B4-BE49-F238E27FC236}">
                <a16:creationId xmlns:a16="http://schemas.microsoft.com/office/drawing/2014/main" xmlns="" id="{18B3F72F-4DCC-46ED-8B6D-384CA2BE37E9}"/>
              </a:ext>
            </a:extLst>
          </p:cNvPr>
          <p:cNvSpPr txBox="1"/>
          <p:nvPr/>
        </p:nvSpPr>
        <p:spPr>
          <a:xfrm>
            <a:off x="1184043" y="5152549"/>
            <a:ext cx="10290390" cy="1292662"/>
          </a:xfrm>
          <a:prstGeom prst="rect">
            <a:avLst/>
          </a:prstGeom>
          <a:noFill/>
        </p:spPr>
        <p:txBody>
          <a:bodyPr wrap="square">
            <a:spAutoFit/>
          </a:bodyPr>
          <a:lstStyle/>
          <a:p>
            <a:r>
              <a:rPr lang="en-IN" sz="2400" dirty="0" err="1">
                <a:solidFill>
                  <a:srgbClr val="FF0000"/>
                </a:solidFill>
              </a:rPr>
              <a:t>सांकेतिक</a:t>
            </a:r>
            <a:r>
              <a:rPr lang="en-IN" sz="2400" dirty="0">
                <a:solidFill>
                  <a:srgbClr val="FF0000"/>
                </a:solidFill>
              </a:rPr>
              <a:t> </a:t>
            </a:r>
            <a:r>
              <a:rPr lang="en-IN" sz="2400" dirty="0" err="1">
                <a:solidFill>
                  <a:srgbClr val="FF0000"/>
                </a:solidFill>
              </a:rPr>
              <a:t>संदेशवाहन</a:t>
            </a:r>
            <a:r>
              <a:rPr lang="en-IN" sz="2400" dirty="0">
                <a:solidFill>
                  <a:srgbClr val="FF0000"/>
                </a:solidFill>
              </a:rPr>
              <a:t> symbolic communication</a:t>
            </a:r>
          </a:p>
          <a:p>
            <a:r>
              <a:rPr lang="en-IN" dirty="0" err="1"/>
              <a:t>सांकेतिक</a:t>
            </a:r>
            <a:r>
              <a:rPr lang="en-IN" dirty="0"/>
              <a:t> </a:t>
            </a:r>
            <a:r>
              <a:rPr lang="en-IN" dirty="0" err="1"/>
              <a:t>संचार</a:t>
            </a:r>
            <a:r>
              <a:rPr lang="en-IN" dirty="0"/>
              <a:t> </a:t>
            </a:r>
            <a:r>
              <a:rPr lang="en-IN" dirty="0" err="1"/>
              <a:t>मौखिक</a:t>
            </a:r>
            <a:r>
              <a:rPr lang="en-IN" dirty="0"/>
              <a:t> </a:t>
            </a:r>
            <a:r>
              <a:rPr lang="en-IN" dirty="0" err="1"/>
              <a:t>संचार</a:t>
            </a:r>
            <a:r>
              <a:rPr lang="en-IN" dirty="0"/>
              <a:t> </a:t>
            </a:r>
            <a:r>
              <a:rPr lang="en-IN" dirty="0" err="1"/>
              <a:t>का</a:t>
            </a:r>
            <a:r>
              <a:rPr lang="en-IN" dirty="0"/>
              <a:t> </a:t>
            </a:r>
            <a:r>
              <a:rPr lang="en-IN" dirty="0" err="1"/>
              <a:t>ही</a:t>
            </a:r>
            <a:r>
              <a:rPr lang="en-IN" dirty="0"/>
              <a:t> </a:t>
            </a:r>
            <a:r>
              <a:rPr lang="en-IN" dirty="0" err="1"/>
              <a:t>एक</a:t>
            </a:r>
            <a:r>
              <a:rPr lang="en-IN" dirty="0"/>
              <a:t> </a:t>
            </a:r>
            <a:r>
              <a:rPr lang="en-IN" dirty="0" err="1"/>
              <a:t>स्वरूप</a:t>
            </a:r>
            <a:r>
              <a:rPr lang="en-IN" dirty="0"/>
              <a:t> </a:t>
            </a:r>
            <a:r>
              <a:rPr lang="en-IN" dirty="0" err="1"/>
              <a:t>है</a:t>
            </a:r>
            <a:r>
              <a:rPr lang="en-IN" dirty="0"/>
              <a:t> </a:t>
            </a:r>
            <a:r>
              <a:rPr lang="en-IN" dirty="0" err="1"/>
              <a:t>इसके</a:t>
            </a:r>
            <a:r>
              <a:rPr lang="en-IN" dirty="0"/>
              <a:t> </a:t>
            </a:r>
            <a:r>
              <a:rPr lang="en-IN" dirty="0" err="1"/>
              <a:t>अंतर्गत</a:t>
            </a:r>
            <a:r>
              <a:rPr lang="en-IN" dirty="0"/>
              <a:t> </a:t>
            </a:r>
            <a:r>
              <a:rPr lang="en-IN" dirty="0" err="1"/>
              <a:t>शब्दों</a:t>
            </a:r>
            <a:r>
              <a:rPr lang="en-IN" dirty="0"/>
              <a:t> </a:t>
            </a:r>
            <a:r>
              <a:rPr lang="en-IN" dirty="0" err="1"/>
              <a:t>का</a:t>
            </a:r>
            <a:r>
              <a:rPr lang="en-IN" dirty="0"/>
              <a:t> </a:t>
            </a:r>
            <a:r>
              <a:rPr lang="en-IN" dirty="0" err="1"/>
              <a:t>प्रयोग</a:t>
            </a:r>
            <a:r>
              <a:rPr lang="en-IN" dirty="0"/>
              <a:t> न </a:t>
            </a:r>
            <a:r>
              <a:rPr lang="en-IN" dirty="0" err="1"/>
              <a:t>करके</a:t>
            </a:r>
            <a:r>
              <a:rPr lang="en-IN" dirty="0"/>
              <a:t> </a:t>
            </a:r>
            <a:r>
              <a:rPr lang="en-IN" dirty="0" err="1"/>
              <a:t>शारीरिक</a:t>
            </a:r>
            <a:r>
              <a:rPr lang="en-IN" dirty="0"/>
              <a:t> </a:t>
            </a:r>
            <a:r>
              <a:rPr lang="en-IN" dirty="0" err="1"/>
              <a:t>अंगों</a:t>
            </a:r>
            <a:r>
              <a:rPr lang="en-IN" dirty="0"/>
              <a:t> </a:t>
            </a:r>
            <a:r>
              <a:rPr lang="en-IN" dirty="0" err="1"/>
              <a:t>की</a:t>
            </a:r>
            <a:r>
              <a:rPr lang="en-IN" dirty="0"/>
              <a:t> </a:t>
            </a:r>
            <a:r>
              <a:rPr lang="en-IN" dirty="0" err="1"/>
              <a:t>भाव</a:t>
            </a:r>
            <a:r>
              <a:rPr lang="en-IN" dirty="0"/>
              <a:t> </a:t>
            </a:r>
            <a:r>
              <a:rPr lang="en-IN" dirty="0" err="1"/>
              <a:t>भंगिमाओं</a:t>
            </a:r>
            <a:r>
              <a:rPr lang="en-IN" dirty="0"/>
              <a:t> </a:t>
            </a:r>
            <a:r>
              <a:rPr lang="en-IN" dirty="0" err="1"/>
              <a:t>के</a:t>
            </a:r>
            <a:r>
              <a:rPr lang="en-IN" dirty="0"/>
              <a:t> </a:t>
            </a:r>
            <a:r>
              <a:rPr lang="en-IN" dirty="0" err="1"/>
              <a:t>द्वारा</a:t>
            </a:r>
            <a:r>
              <a:rPr lang="en-IN" dirty="0"/>
              <a:t> </a:t>
            </a:r>
            <a:r>
              <a:rPr lang="en-IN" dirty="0" err="1"/>
              <a:t>संदेशों</a:t>
            </a:r>
            <a:r>
              <a:rPr lang="en-IN" dirty="0"/>
              <a:t> </a:t>
            </a:r>
            <a:r>
              <a:rPr lang="en-IN" dirty="0" err="1"/>
              <a:t>का</a:t>
            </a:r>
            <a:r>
              <a:rPr lang="en-IN" dirty="0"/>
              <a:t> </a:t>
            </a:r>
            <a:r>
              <a:rPr lang="en-IN" dirty="0" err="1"/>
              <a:t>आदान</a:t>
            </a:r>
            <a:r>
              <a:rPr lang="en-IN" dirty="0"/>
              <a:t> </a:t>
            </a:r>
            <a:r>
              <a:rPr lang="en-IN" dirty="0" err="1"/>
              <a:t>प्रदान</a:t>
            </a:r>
            <a:r>
              <a:rPr lang="en-IN" dirty="0"/>
              <a:t> </a:t>
            </a:r>
            <a:r>
              <a:rPr lang="en-IN" dirty="0" err="1"/>
              <a:t>किया</a:t>
            </a:r>
            <a:r>
              <a:rPr lang="en-IN" dirty="0"/>
              <a:t> </a:t>
            </a:r>
            <a:r>
              <a:rPr lang="en-IN" dirty="0" err="1"/>
              <a:t>जाता</a:t>
            </a:r>
            <a:r>
              <a:rPr lang="en-IN" dirty="0"/>
              <a:t> </a:t>
            </a:r>
            <a:r>
              <a:rPr lang="en-IN" dirty="0" err="1"/>
              <a:t>है</a:t>
            </a:r>
            <a:r>
              <a:rPr lang="en-IN" dirty="0"/>
              <a:t>। </a:t>
            </a:r>
            <a:r>
              <a:rPr lang="en-IN" dirty="0" err="1"/>
              <a:t>सांकेतिक</a:t>
            </a:r>
            <a:r>
              <a:rPr lang="en-IN" dirty="0"/>
              <a:t> </a:t>
            </a:r>
            <a:r>
              <a:rPr lang="en-IN" dirty="0" err="1"/>
              <a:t>संचार</a:t>
            </a:r>
            <a:r>
              <a:rPr lang="en-IN" dirty="0"/>
              <a:t> </a:t>
            </a:r>
            <a:r>
              <a:rPr lang="en-IN" dirty="0" err="1"/>
              <a:t>को</a:t>
            </a:r>
            <a:r>
              <a:rPr lang="en-IN" dirty="0"/>
              <a:t> </a:t>
            </a:r>
            <a:r>
              <a:rPr lang="en-IN" dirty="0" err="1"/>
              <a:t>मानव</a:t>
            </a:r>
            <a:r>
              <a:rPr lang="en-IN" dirty="0"/>
              <a:t> </a:t>
            </a:r>
            <a:r>
              <a:rPr lang="en-IN" dirty="0" err="1"/>
              <a:t>कुछ</a:t>
            </a:r>
            <a:r>
              <a:rPr lang="en-IN" dirty="0"/>
              <a:t> </a:t>
            </a:r>
            <a:r>
              <a:rPr lang="en-IN" dirty="0" err="1"/>
              <a:t>ही</a:t>
            </a:r>
            <a:r>
              <a:rPr lang="en-IN" dirty="0"/>
              <a:t> </a:t>
            </a:r>
            <a:r>
              <a:rPr lang="en-IN" dirty="0" err="1"/>
              <a:t>परिस्थितियों</a:t>
            </a:r>
            <a:r>
              <a:rPr lang="en-IN" dirty="0"/>
              <a:t> </a:t>
            </a:r>
            <a:r>
              <a:rPr lang="en-IN" dirty="0" err="1"/>
              <a:t>में</a:t>
            </a:r>
            <a:r>
              <a:rPr lang="en-IN" dirty="0"/>
              <a:t> </a:t>
            </a:r>
            <a:r>
              <a:rPr lang="en-IN" dirty="0" err="1"/>
              <a:t>प्रयोग</a:t>
            </a:r>
            <a:r>
              <a:rPr lang="en-IN" dirty="0"/>
              <a:t> </a:t>
            </a:r>
            <a:r>
              <a:rPr lang="en-IN" dirty="0" err="1"/>
              <a:t>में</a:t>
            </a:r>
            <a:r>
              <a:rPr lang="en-IN" dirty="0"/>
              <a:t> </a:t>
            </a:r>
            <a:r>
              <a:rPr lang="en-IN" dirty="0" err="1"/>
              <a:t>लाता</a:t>
            </a:r>
            <a:r>
              <a:rPr lang="en-IN" dirty="0"/>
              <a:t> </a:t>
            </a:r>
            <a:r>
              <a:rPr lang="en-IN" dirty="0" err="1"/>
              <a:t>है</a:t>
            </a:r>
            <a:r>
              <a:rPr lang="en-IN" dirty="0"/>
              <a:t> </a:t>
            </a:r>
            <a:r>
              <a:rPr lang="en-IN" dirty="0" err="1"/>
              <a:t>किंतु</a:t>
            </a:r>
            <a:r>
              <a:rPr lang="en-IN" dirty="0"/>
              <a:t> </a:t>
            </a:r>
            <a:r>
              <a:rPr lang="en-IN" dirty="0" err="1"/>
              <a:t>समस्त</a:t>
            </a:r>
            <a:r>
              <a:rPr lang="en-IN" dirty="0"/>
              <a:t> </a:t>
            </a:r>
            <a:r>
              <a:rPr lang="en-IN" dirty="0" err="1"/>
              <a:t>जीव</a:t>
            </a:r>
            <a:r>
              <a:rPr lang="en-IN" dirty="0"/>
              <a:t> </a:t>
            </a:r>
            <a:r>
              <a:rPr lang="en-IN" dirty="0" err="1"/>
              <a:t>जंतु</a:t>
            </a:r>
            <a:r>
              <a:rPr lang="en-IN" dirty="0"/>
              <a:t> </a:t>
            </a:r>
            <a:r>
              <a:rPr lang="en-IN" dirty="0" err="1"/>
              <a:t>सांकेतिक</a:t>
            </a:r>
            <a:r>
              <a:rPr lang="en-IN" dirty="0"/>
              <a:t> </a:t>
            </a:r>
            <a:r>
              <a:rPr lang="en-IN" dirty="0" err="1"/>
              <a:t>संचार</a:t>
            </a:r>
            <a:r>
              <a:rPr lang="en-IN" dirty="0"/>
              <a:t> </a:t>
            </a:r>
            <a:r>
              <a:rPr lang="en-IN" dirty="0" err="1"/>
              <a:t>की</a:t>
            </a:r>
            <a:r>
              <a:rPr lang="en-IN" dirty="0"/>
              <a:t> </a:t>
            </a:r>
            <a:r>
              <a:rPr lang="en-IN" dirty="0" err="1"/>
              <a:t>क्रिया</a:t>
            </a:r>
            <a:r>
              <a:rPr lang="en-IN" dirty="0"/>
              <a:t> </a:t>
            </a:r>
            <a:r>
              <a:rPr lang="en-IN" dirty="0" err="1"/>
              <a:t>पर</a:t>
            </a:r>
            <a:r>
              <a:rPr lang="en-IN" dirty="0"/>
              <a:t> </a:t>
            </a:r>
            <a:r>
              <a:rPr lang="en-IN" dirty="0" err="1"/>
              <a:t>ही</a:t>
            </a:r>
            <a:r>
              <a:rPr lang="en-IN" dirty="0"/>
              <a:t> </a:t>
            </a:r>
            <a:r>
              <a:rPr lang="en-IN" dirty="0" err="1"/>
              <a:t>संदेशों</a:t>
            </a:r>
            <a:r>
              <a:rPr lang="en-IN" dirty="0"/>
              <a:t> </a:t>
            </a:r>
            <a:r>
              <a:rPr lang="en-IN" dirty="0" err="1"/>
              <a:t>का</a:t>
            </a:r>
            <a:r>
              <a:rPr lang="en-IN" dirty="0"/>
              <a:t> </a:t>
            </a:r>
            <a:r>
              <a:rPr lang="en-IN" dirty="0" err="1"/>
              <a:t>आदान</a:t>
            </a:r>
            <a:r>
              <a:rPr lang="en-IN" dirty="0"/>
              <a:t> </a:t>
            </a:r>
            <a:r>
              <a:rPr lang="en-IN" dirty="0" err="1"/>
              <a:t>प्रदान</a:t>
            </a:r>
            <a:r>
              <a:rPr lang="en-IN" dirty="0"/>
              <a:t> </a:t>
            </a:r>
            <a:r>
              <a:rPr lang="en-IN" dirty="0" err="1"/>
              <a:t>करते</a:t>
            </a:r>
            <a:r>
              <a:rPr lang="en-IN" dirty="0"/>
              <a:t> </a:t>
            </a:r>
            <a:r>
              <a:rPr lang="en-IN" dirty="0" err="1"/>
              <a:t>हैं</a:t>
            </a:r>
            <a:r>
              <a:rPr lang="en-IN" dirty="0"/>
              <a:t>।</a:t>
            </a:r>
          </a:p>
        </p:txBody>
      </p:sp>
    </p:spTree>
    <p:extLst>
      <p:ext uri="{BB962C8B-B14F-4D97-AF65-F5344CB8AC3E}">
        <p14:creationId xmlns:p14="http://schemas.microsoft.com/office/powerpoint/2010/main" xmlns="" val="100502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3F39E6C-C451-4478-AF98-34EF3AEC46A6}"/>
              </a:ext>
            </a:extLst>
          </p:cNvPr>
          <p:cNvSpPr>
            <a:spLocks noGrp="1"/>
          </p:cNvSpPr>
          <p:nvPr>
            <p:ph type="dt" sz="half" idx="10"/>
          </p:nvPr>
        </p:nvSpPr>
        <p:spPr/>
        <p:txBody>
          <a:bodyPr/>
          <a:lstStyle/>
          <a:p>
            <a:fld id="{85FAFB8C-F824-4AD3-90DB-B34B5707825C}" type="datetime1">
              <a:rPr lang="en-US" smtClean="0"/>
              <a:pPr/>
              <a:t>8/21/2020</a:t>
            </a:fld>
            <a:endParaRPr lang="en-US" dirty="0"/>
          </a:p>
        </p:txBody>
      </p:sp>
      <p:sp>
        <p:nvSpPr>
          <p:cNvPr id="3" name="Footer Placeholder 2">
            <a:extLst>
              <a:ext uri="{FF2B5EF4-FFF2-40B4-BE49-F238E27FC236}">
                <a16:creationId xmlns:a16="http://schemas.microsoft.com/office/drawing/2014/main" xmlns="" id="{8161A5FD-E2BA-4382-BD20-95F6B867C624}"/>
              </a:ext>
            </a:extLst>
          </p:cNvPr>
          <p:cNvSpPr>
            <a:spLocks noGrp="1"/>
          </p:cNvSpPr>
          <p:nvPr>
            <p:ph type="ftr" sz="quarter" idx="11"/>
          </p:nvPr>
        </p:nvSpPr>
        <p:spPr/>
        <p:txBody>
          <a:bodyPr/>
          <a:lstStyle/>
          <a:p>
            <a:r>
              <a:rPr lang="en-US"/>
              <a:t>ANIL PRATAP SINGH</a:t>
            </a:r>
            <a:endParaRPr lang="en-US" dirty="0"/>
          </a:p>
        </p:txBody>
      </p:sp>
      <p:sp>
        <p:nvSpPr>
          <p:cNvPr id="4" name="Slide Number Placeholder 3">
            <a:extLst>
              <a:ext uri="{FF2B5EF4-FFF2-40B4-BE49-F238E27FC236}">
                <a16:creationId xmlns:a16="http://schemas.microsoft.com/office/drawing/2014/main" xmlns="" id="{7149A1D6-51B3-403B-90B0-251C61D6C729}"/>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
        <p:nvSpPr>
          <p:cNvPr id="6" name="TextBox 5">
            <a:extLst>
              <a:ext uri="{FF2B5EF4-FFF2-40B4-BE49-F238E27FC236}">
                <a16:creationId xmlns:a16="http://schemas.microsoft.com/office/drawing/2014/main" xmlns="" id="{85E0A124-D81C-43B0-B901-6D1A436A1088}"/>
              </a:ext>
            </a:extLst>
          </p:cNvPr>
          <p:cNvSpPr txBox="1"/>
          <p:nvPr/>
        </p:nvSpPr>
        <p:spPr>
          <a:xfrm>
            <a:off x="442623" y="370765"/>
            <a:ext cx="11306754" cy="5755422"/>
          </a:xfrm>
          <a:prstGeom prst="rect">
            <a:avLst/>
          </a:prstGeom>
          <a:noFill/>
        </p:spPr>
        <p:txBody>
          <a:bodyPr wrap="square">
            <a:spAutoFit/>
          </a:bodyPr>
          <a:lstStyle/>
          <a:p>
            <a:r>
              <a:rPr lang="en-IN" dirty="0"/>
              <a:t> </a:t>
            </a:r>
            <a:r>
              <a:rPr lang="en-IN" sz="2000" dirty="0" err="1">
                <a:solidFill>
                  <a:srgbClr val="FF0000"/>
                </a:solidFill>
              </a:rPr>
              <a:t>संगठन</a:t>
            </a:r>
            <a:r>
              <a:rPr lang="en-IN" sz="2000" dirty="0">
                <a:solidFill>
                  <a:srgbClr val="FF0000"/>
                </a:solidFill>
              </a:rPr>
              <a:t> </a:t>
            </a:r>
            <a:r>
              <a:rPr lang="en-IN" sz="2000" dirty="0" err="1">
                <a:solidFill>
                  <a:srgbClr val="FF0000"/>
                </a:solidFill>
              </a:rPr>
              <a:t>के</a:t>
            </a:r>
            <a:r>
              <a:rPr lang="en-IN" sz="2000" dirty="0">
                <a:solidFill>
                  <a:srgbClr val="FF0000"/>
                </a:solidFill>
              </a:rPr>
              <a:t> </a:t>
            </a:r>
            <a:r>
              <a:rPr lang="en-IN" sz="2000" dirty="0" err="1">
                <a:solidFill>
                  <a:srgbClr val="FF0000"/>
                </a:solidFill>
              </a:rPr>
              <a:t>संबंधों</a:t>
            </a:r>
            <a:r>
              <a:rPr lang="en-IN" sz="2000" dirty="0">
                <a:solidFill>
                  <a:srgbClr val="FF0000"/>
                </a:solidFill>
              </a:rPr>
              <a:t> </a:t>
            </a:r>
            <a:r>
              <a:rPr lang="en-IN" sz="2000" dirty="0" err="1">
                <a:solidFill>
                  <a:srgbClr val="FF0000"/>
                </a:solidFill>
              </a:rPr>
              <a:t>के</a:t>
            </a:r>
            <a:r>
              <a:rPr lang="en-IN" sz="2000" dirty="0">
                <a:solidFill>
                  <a:srgbClr val="FF0000"/>
                </a:solidFill>
              </a:rPr>
              <a:t> </a:t>
            </a:r>
            <a:r>
              <a:rPr lang="en-IN" sz="2000" dirty="0" err="1">
                <a:solidFill>
                  <a:srgbClr val="FF0000"/>
                </a:solidFill>
              </a:rPr>
              <a:t>आधार</a:t>
            </a:r>
            <a:r>
              <a:rPr lang="en-IN" sz="2000" dirty="0">
                <a:solidFill>
                  <a:srgbClr val="FF0000"/>
                </a:solidFill>
              </a:rPr>
              <a:t> </a:t>
            </a:r>
            <a:r>
              <a:rPr lang="en-IN" sz="2000" dirty="0" err="1">
                <a:solidFill>
                  <a:srgbClr val="FF0000"/>
                </a:solidFill>
              </a:rPr>
              <a:t>पर</a:t>
            </a:r>
            <a:r>
              <a:rPr lang="en-IN" sz="2000" dirty="0">
                <a:solidFill>
                  <a:srgbClr val="FF0000"/>
                </a:solidFill>
              </a:rPr>
              <a:t> On the Basis of Organisational Relations</a:t>
            </a:r>
          </a:p>
          <a:p>
            <a:r>
              <a:rPr lang="en-IN" sz="1600" dirty="0" err="1"/>
              <a:t>किसी</a:t>
            </a:r>
            <a:r>
              <a:rPr lang="en-IN" sz="1600" dirty="0"/>
              <a:t> </a:t>
            </a:r>
            <a:r>
              <a:rPr lang="en-IN" sz="1600" dirty="0" err="1"/>
              <a:t>व्यावसायिक</a:t>
            </a:r>
            <a:r>
              <a:rPr lang="en-IN" sz="1600" dirty="0"/>
              <a:t> </a:t>
            </a:r>
            <a:r>
              <a:rPr lang="en-IN" sz="1600" dirty="0" err="1"/>
              <a:t>संगठन</a:t>
            </a:r>
            <a:r>
              <a:rPr lang="en-IN" sz="1600" dirty="0"/>
              <a:t> </a:t>
            </a:r>
            <a:r>
              <a:rPr lang="en-IN" sz="1600" dirty="0" err="1"/>
              <a:t>के</a:t>
            </a:r>
            <a:r>
              <a:rPr lang="en-IN" sz="1600" dirty="0"/>
              <a:t> </a:t>
            </a:r>
            <a:r>
              <a:rPr lang="en-IN" sz="1600" dirty="0" err="1"/>
              <a:t>अंतर्गत</a:t>
            </a:r>
            <a:r>
              <a:rPr lang="en-IN" sz="1600" dirty="0"/>
              <a:t> </a:t>
            </a:r>
            <a:r>
              <a:rPr lang="en-IN" sz="1600" dirty="0" err="1"/>
              <a:t>विभिन्न</a:t>
            </a:r>
            <a:r>
              <a:rPr lang="en-IN" sz="1600" dirty="0"/>
              <a:t> </a:t>
            </a:r>
            <a:r>
              <a:rPr lang="en-IN" sz="1600" dirty="0" err="1"/>
              <a:t>संगठन</a:t>
            </a:r>
            <a:r>
              <a:rPr lang="en-IN" sz="1600" dirty="0"/>
              <a:t> </a:t>
            </a:r>
            <a:r>
              <a:rPr lang="en-IN" sz="1600" dirty="0" err="1"/>
              <a:t>स्वरूप</a:t>
            </a:r>
            <a:r>
              <a:rPr lang="en-IN" sz="1600" dirty="0"/>
              <a:t> </a:t>
            </a:r>
            <a:r>
              <a:rPr lang="en-IN" sz="1600" dirty="0" err="1"/>
              <a:t>में</a:t>
            </a:r>
            <a:r>
              <a:rPr lang="en-IN" sz="1600" dirty="0"/>
              <a:t> </a:t>
            </a:r>
            <a:r>
              <a:rPr lang="en-IN" sz="1600" dirty="0" err="1"/>
              <a:t>एक</a:t>
            </a:r>
            <a:r>
              <a:rPr lang="en-IN" sz="1600" dirty="0"/>
              <a:t> </a:t>
            </a:r>
            <a:r>
              <a:rPr lang="en-IN" sz="1600" dirty="0" err="1"/>
              <a:t>औपचारिक</a:t>
            </a:r>
            <a:r>
              <a:rPr lang="en-IN" sz="1600" dirty="0"/>
              <a:t> </a:t>
            </a:r>
            <a:r>
              <a:rPr lang="en-IN" sz="1600" dirty="0" err="1"/>
              <a:t>एवं</a:t>
            </a:r>
            <a:r>
              <a:rPr lang="en-IN" sz="1600" dirty="0"/>
              <a:t> </a:t>
            </a:r>
            <a:r>
              <a:rPr lang="en-IN" sz="1600" dirty="0" err="1"/>
              <a:t>अनौपचारिक</a:t>
            </a:r>
            <a:r>
              <a:rPr lang="en-IN" sz="1600" dirty="0"/>
              <a:t> </a:t>
            </a:r>
            <a:r>
              <a:rPr lang="en-IN" sz="1600" dirty="0" err="1"/>
              <a:t>संगठन</a:t>
            </a:r>
            <a:r>
              <a:rPr lang="en-IN" sz="1600" dirty="0"/>
              <a:t> </a:t>
            </a:r>
            <a:r>
              <a:rPr lang="en-IN" sz="1600" dirty="0" err="1"/>
              <a:t>पाया</a:t>
            </a:r>
            <a:r>
              <a:rPr lang="en-IN" sz="1600" dirty="0"/>
              <a:t> </a:t>
            </a:r>
            <a:r>
              <a:rPr lang="en-IN" sz="1600" dirty="0" err="1"/>
              <a:t>जाता</a:t>
            </a:r>
            <a:r>
              <a:rPr lang="en-IN" sz="1600" dirty="0"/>
              <a:t> </a:t>
            </a:r>
            <a:r>
              <a:rPr lang="en-IN" sz="1600" dirty="0" err="1"/>
              <a:t>है</a:t>
            </a:r>
            <a:r>
              <a:rPr lang="en-IN" sz="1600" dirty="0"/>
              <a:t> </a:t>
            </a:r>
            <a:r>
              <a:rPr lang="en-IN" sz="1600" dirty="0" err="1"/>
              <a:t>इसी</a:t>
            </a:r>
            <a:r>
              <a:rPr lang="en-IN" sz="1600" dirty="0"/>
              <a:t> </a:t>
            </a:r>
            <a:r>
              <a:rPr lang="en-IN" sz="1600" dirty="0" err="1"/>
              <a:t>आधार</a:t>
            </a:r>
            <a:r>
              <a:rPr lang="en-IN" sz="1600" dirty="0"/>
              <a:t> </a:t>
            </a:r>
            <a:r>
              <a:rPr lang="en-IN" sz="1600" dirty="0" err="1"/>
              <a:t>पर</a:t>
            </a:r>
            <a:r>
              <a:rPr lang="en-IN" sz="1600" dirty="0"/>
              <a:t> </a:t>
            </a:r>
            <a:r>
              <a:rPr lang="en-IN" sz="1600" dirty="0" err="1"/>
              <a:t>औपचारिक</a:t>
            </a:r>
            <a:r>
              <a:rPr lang="en-IN" sz="1600" dirty="0"/>
              <a:t> </a:t>
            </a:r>
            <a:r>
              <a:rPr lang="en-IN" sz="1600" dirty="0" err="1"/>
              <a:t>एवं</a:t>
            </a:r>
            <a:r>
              <a:rPr lang="en-IN" sz="1600" dirty="0"/>
              <a:t> </a:t>
            </a:r>
            <a:r>
              <a:rPr lang="en-IN" sz="1600" dirty="0" err="1"/>
              <a:t>अनौपचारिक</a:t>
            </a:r>
            <a:r>
              <a:rPr lang="en-IN" sz="1600" dirty="0"/>
              <a:t> </a:t>
            </a:r>
            <a:r>
              <a:rPr lang="en-IN" sz="1600" dirty="0" err="1"/>
              <a:t>संचार</a:t>
            </a:r>
            <a:r>
              <a:rPr lang="en-IN" sz="1600" dirty="0"/>
              <a:t> </a:t>
            </a:r>
            <a:r>
              <a:rPr lang="en-IN" sz="1600" dirty="0" err="1"/>
              <a:t>व्यवस्था</a:t>
            </a:r>
            <a:r>
              <a:rPr lang="en-IN" sz="1600" dirty="0"/>
              <a:t> </a:t>
            </a:r>
            <a:r>
              <a:rPr lang="en-IN" sz="1600" dirty="0" err="1"/>
              <a:t>का</a:t>
            </a:r>
            <a:r>
              <a:rPr lang="en-IN" sz="1600" dirty="0"/>
              <a:t> </a:t>
            </a:r>
            <a:r>
              <a:rPr lang="en-IN" sz="1600" dirty="0" err="1"/>
              <a:t>निर्माण</a:t>
            </a:r>
            <a:r>
              <a:rPr lang="en-IN" sz="1600" dirty="0"/>
              <a:t> </a:t>
            </a:r>
            <a:r>
              <a:rPr lang="en-IN" sz="1600" dirty="0" err="1"/>
              <a:t>हुआ</a:t>
            </a:r>
            <a:r>
              <a:rPr lang="en-IN" sz="1600" dirty="0"/>
              <a:t> </a:t>
            </a:r>
            <a:r>
              <a:rPr lang="en-IN" sz="1600" dirty="0" err="1"/>
              <a:t>है</a:t>
            </a:r>
            <a:r>
              <a:rPr lang="en-IN" sz="1600" dirty="0"/>
              <a:t>। </a:t>
            </a:r>
          </a:p>
          <a:p>
            <a:r>
              <a:rPr lang="en-IN" sz="2000" dirty="0" err="1">
                <a:solidFill>
                  <a:srgbClr val="FF0000"/>
                </a:solidFill>
              </a:rPr>
              <a:t>औपचारिक</a:t>
            </a:r>
            <a:r>
              <a:rPr lang="en-IN" sz="2000" dirty="0">
                <a:solidFill>
                  <a:srgbClr val="FF0000"/>
                </a:solidFill>
              </a:rPr>
              <a:t> </a:t>
            </a:r>
            <a:r>
              <a:rPr lang="en-IN" sz="2000" dirty="0" err="1">
                <a:solidFill>
                  <a:srgbClr val="FF0000"/>
                </a:solidFill>
              </a:rPr>
              <a:t>संचार</a:t>
            </a:r>
            <a:r>
              <a:rPr lang="en-IN" sz="2000" dirty="0">
                <a:solidFill>
                  <a:srgbClr val="FF0000"/>
                </a:solidFill>
              </a:rPr>
              <a:t> Formal Communication</a:t>
            </a:r>
          </a:p>
          <a:p>
            <a:r>
              <a:rPr lang="en-IN" sz="1600" dirty="0" err="1"/>
              <a:t>जब</a:t>
            </a:r>
            <a:r>
              <a:rPr lang="en-IN" sz="1600" dirty="0"/>
              <a:t> </a:t>
            </a:r>
            <a:r>
              <a:rPr lang="en-IN" sz="1600" dirty="0" err="1"/>
              <a:t>किसी</a:t>
            </a:r>
            <a:r>
              <a:rPr lang="en-IN" sz="1600" dirty="0"/>
              <a:t> </a:t>
            </a:r>
            <a:r>
              <a:rPr lang="en-IN" sz="1600" dirty="0" err="1"/>
              <a:t>संस्था</a:t>
            </a:r>
            <a:r>
              <a:rPr lang="en-IN" sz="1600" dirty="0"/>
              <a:t> </a:t>
            </a:r>
            <a:r>
              <a:rPr lang="en-IN" sz="1600" dirty="0" err="1"/>
              <a:t>का</a:t>
            </a:r>
            <a:r>
              <a:rPr lang="en-IN" sz="1600" dirty="0"/>
              <a:t> </a:t>
            </a:r>
            <a:r>
              <a:rPr lang="en-IN" sz="1600" dirty="0" err="1"/>
              <a:t>संगठन</a:t>
            </a:r>
            <a:r>
              <a:rPr lang="en-IN" sz="1600" dirty="0"/>
              <a:t> </a:t>
            </a:r>
            <a:r>
              <a:rPr lang="en-IN" sz="1600" dirty="0" err="1"/>
              <a:t>औपचारिक</a:t>
            </a:r>
            <a:r>
              <a:rPr lang="en-IN" sz="1600" dirty="0"/>
              <a:t> </a:t>
            </a:r>
            <a:r>
              <a:rPr lang="en-IN" sz="1600" dirty="0" err="1"/>
              <a:t>होता</a:t>
            </a:r>
            <a:r>
              <a:rPr lang="en-IN" sz="1600" dirty="0"/>
              <a:t> </a:t>
            </a:r>
            <a:r>
              <a:rPr lang="en-IN" sz="1600" dirty="0" err="1"/>
              <a:t>है</a:t>
            </a:r>
            <a:r>
              <a:rPr lang="en-IN" sz="1600" dirty="0"/>
              <a:t> </a:t>
            </a:r>
            <a:r>
              <a:rPr lang="en-IN" sz="1600" dirty="0" err="1"/>
              <a:t>तो</a:t>
            </a:r>
            <a:r>
              <a:rPr lang="en-IN" sz="1600" dirty="0"/>
              <a:t> </a:t>
            </a:r>
            <a:r>
              <a:rPr lang="en-IN" sz="1600" dirty="0" err="1"/>
              <a:t>वहां</a:t>
            </a:r>
            <a:r>
              <a:rPr lang="en-IN" sz="1600" dirty="0"/>
              <a:t> </a:t>
            </a:r>
            <a:r>
              <a:rPr lang="en-IN" sz="1600" dirty="0" err="1"/>
              <a:t>संदेश</a:t>
            </a:r>
            <a:r>
              <a:rPr lang="en-IN" sz="1600" dirty="0"/>
              <a:t> </a:t>
            </a:r>
            <a:r>
              <a:rPr lang="en-IN" sz="1600" dirty="0" err="1"/>
              <a:t>प्रेषक</a:t>
            </a:r>
            <a:r>
              <a:rPr lang="en-IN" sz="1600" dirty="0"/>
              <a:t> </a:t>
            </a:r>
            <a:r>
              <a:rPr lang="en-IN" sz="1600" dirty="0" err="1"/>
              <a:t>और</a:t>
            </a:r>
            <a:r>
              <a:rPr lang="en-IN" sz="1600" dirty="0"/>
              <a:t> </a:t>
            </a:r>
            <a:r>
              <a:rPr lang="en-IN" sz="1600" dirty="0" err="1"/>
              <a:t>संदेश</a:t>
            </a:r>
            <a:r>
              <a:rPr lang="en-IN" sz="1600" dirty="0"/>
              <a:t> </a:t>
            </a:r>
            <a:r>
              <a:rPr lang="en-IN" sz="1600" dirty="0" err="1"/>
              <a:t>ग्राही</a:t>
            </a:r>
            <a:r>
              <a:rPr lang="en-IN" sz="1600" dirty="0"/>
              <a:t> </a:t>
            </a:r>
            <a:r>
              <a:rPr lang="en-IN" sz="1600" dirty="0" err="1"/>
              <a:t>के</a:t>
            </a:r>
            <a:r>
              <a:rPr lang="en-IN" sz="1600" dirty="0"/>
              <a:t> </a:t>
            </a:r>
            <a:r>
              <a:rPr lang="en-IN" sz="1600" dirty="0" err="1"/>
              <a:t>मध्य</a:t>
            </a:r>
            <a:r>
              <a:rPr lang="en-IN" sz="1600" dirty="0"/>
              <a:t> </a:t>
            </a:r>
            <a:r>
              <a:rPr lang="en-IN" sz="1600" dirty="0" err="1"/>
              <a:t>जो</a:t>
            </a:r>
            <a:r>
              <a:rPr lang="en-IN" sz="1600" dirty="0"/>
              <a:t> </a:t>
            </a:r>
            <a:r>
              <a:rPr lang="en-IN" sz="1600" dirty="0" err="1"/>
              <a:t>संदेशों</a:t>
            </a:r>
            <a:r>
              <a:rPr lang="en-IN" sz="1600" dirty="0"/>
              <a:t> </a:t>
            </a:r>
            <a:r>
              <a:rPr lang="en-IN" sz="1600" dirty="0" err="1"/>
              <a:t>का</a:t>
            </a:r>
            <a:r>
              <a:rPr lang="en-IN" sz="1600" dirty="0"/>
              <a:t> </a:t>
            </a:r>
            <a:r>
              <a:rPr lang="en-IN" sz="1600" dirty="0" err="1"/>
              <a:t>आदान</a:t>
            </a:r>
            <a:r>
              <a:rPr lang="en-IN" sz="1600" dirty="0"/>
              <a:t> </a:t>
            </a:r>
            <a:r>
              <a:rPr lang="en-IN" sz="1600" dirty="0" err="1"/>
              <a:t>प्रदान</a:t>
            </a:r>
            <a:r>
              <a:rPr lang="en-IN" sz="1600" dirty="0"/>
              <a:t> </a:t>
            </a:r>
            <a:r>
              <a:rPr lang="en-IN" sz="1600" dirty="0" err="1"/>
              <a:t>होता</a:t>
            </a:r>
            <a:r>
              <a:rPr lang="en-IN" sz="1600" dirty="0"/>
              <a:t> </a:t>
            </a:r>
            <a:r>
              <a:rPr lang="en-IN" sz="1600" dirty="0" err="1"/>
              <a:t>है</a:t>
            </a:r>
            <a:r>
              <a:rPr lang="en-IN" sz="1600" dirty="0"/>
              <a:t> </a:t>
            </a:r>
            <a:r>
              <a:rPr lang="en-IN" sz="1600" dirty="0" err="1"/>
              <a:t>उसे</a:t>
            </a:r>
            <a:r>
              <a:rPr lang="en-IN" sz="1600" dirty="0"/>
              <a:t> </a:t>
            </a:r>
            <a:r>
              <a:rPr lang="en-IN" sz="1600" dirty="0" err="1"/>
              <a:t>औपचारिक</a:t>
            </a:r>
            <a:r>
              <a:rPr lang="en-IN" sz="1600" dirty="0"/>
              <a:t> </a:t>
            </a:r>
            <a:r>
              <a:rPr lang="en-IN" sz="1600" dirty="0" err="1"/>
              <a:t>संचार</a:t>
            </a:r>
            <a:r>
              <a:rPr lang="en-IN" sz="1600" dirty="0"/>
              <a:t> </a:t>
            </a:r>
            <a:r>
              <a:rPr lang="en-IN" sz="1600" dirty="0" err="1"/>
              <a:t>कहते</a:t>
            </a:r>
            <a:r>
              <a:rPr lang="en-IN" sz="1600" dirty="0"/>
              <a:t> </a:t>
            </a:r>
            <a:r>
              <a:rPr lang="en-IN" sz="1600" dirty="0" err="1"/>
              <a:t>हैं</a:t>
            </a:r>
            <a:r>
              <a:rPr lang="en-IN" sz="1600" dirty="0"/>
              <a:t> </a:t>
            </a:r>
            <a:r>
              <a:rPr lang="en-IN" sz="1600" dirty="0" err="1"/>
              <a:t>उदाहरण</a:t>
            </a:r>
            <a:r>
              <a:rPr lang="en-IN" sz="1600" dirty="0"/>
              <a:t> </a:t>
            </a:r>
            <a:r>
              <a:rPr lang="en-IN" sz="1600" dirty="0" err="1"/>
              <a:t>के</a:t>
            </a:r>
            <a:r>
              <a:rPr lang="en-IN" sz="1600" dirty="0"/>
              <a:t> </a:t>
            </a:r>
            <a:r>
              <a:rPr lang="en-IN" sz="1600" dirty="0" err="1"/>
              <a:t>लिए</a:t>
            </a:r>
            <a:r>
              <a:rPr lang="en-IN" sz="1600" dirty="0"/>
              <a:t> </a:t>
            </a:r>
            <a:r>
              <a:rPr lang="en-IN" sz="1600" dirty="0" err="1"/>
              <a:t>यदि</a:t>
            </a:r>
            <a:r>
              <a:rPr lang="en-IN" sz="1600" dirty="0"/>
              <a:t> </a:t>
            </a:r>
            <a:r>
              <a:rPr lang="en-IN" sz="1600" dirty="0" err="1"/>
              <a:t>किसी</a:t>
            </a:r>
            <a:r>
              <a:rPr lang="en-IN" sz="1600" dirty="0"/>
              <a:t> </a:t>
            </a:r>
            <a:r>
              <a:rPr lang="en-IN" sz="1600" dirty="0" err="1"/>
              <a:t>छात्र</a:t>
            </a:r>
            <a:r>
              <a:rPr lang="en-IN" sz="1600" dirty="0"/>
              <a:t> </a:t>
            </a:r>
            <a:r>
              <a:rPr lang="en-IN" sz="1600" dirty="0" err="1"/>
              <a:t>को</a:t>
            </a:r>
            <a:r>
              <a:rPr lang="en-IN" sz="1600" dirty="0"/>
              <a:t> </a:t>
            </a:r>
            <a:r>
              <a:rPr lang="en-IN" sz="1600" dirty="0" err="1"/>
              <a:t>विश्वविद्यालय</a:t>
            </a:r>
            <a:r>
              <a:rPr lang="en-IN" sz="1600" dirty="0"/>
              <a:t> </a:t>
            </a:r>
            <a:r>
              <a:rPr lang="en-IN" sz="1600" dirty="0" err="1"/>
              <a:t>के</a:t>
            </a:r>
            <a:r>
              <a:rPr lang="en-IN" sz="1600" dirty="0"/>
              <a:t> </a:t>
            </a:r>
            <a:r>
              <a:rPr lang="en-IN" sz="1600" dirty="0" err="1"/>
              <a:t>कुलपति</a:t>
            </a:r>
            <a:r>
              <a:rPr lang="en-IN" sz="1600" dirty="0"/>
              <a:t> </a:t>
            </a:r>
            <a:r>
              <a:rPr lang="en-IN" sz="1600" dirty="0" err="1"/>
              <a:t>को</a:t>
            </a:r>
            <a:r>
              <a:rPr lang="en-IN" sz="1600" dirty="0"/>
              <a:t> </a:t>
            </a:r>
            <a:r>
              <a:rPr lang="en-IN" sz="1600" dirty="0" err="1"/>
              <a:t>अपनी</a:t>
            </a:r>
            <a:r>
              <a:rPr lang="en-IN" sz="1600" dirty="0"/>
              <a:t> </a:t>
            </a:r>
            <a:r>
              <a:rPr lang="en-IN" sz="1600" dirty="0" err="1"/>
              <a:t>समस्या</a:t>
            </a:r>
            <a:r>
              <a:rPr lang="en-IN" sz="1600" dirty="0"/>
              <a:t> </a:t>
            </a:r>
            <a:r>
              <a:rPr lang="en-IN" sz="1600" dirty="0" err="1"/>
              <a:t>से</a:t>
            </a:r>
            <a:r>
              <a:rPr lang="en-IN" sz="1600" dirty="0"/>
              <a:t> </a:t>
            </a:r>
            <a:r>
              <a:rPr lang="en-IN" sz="1600" dirty="0" err="1"/>
              <a:t>संबंधित</a:t>
            </a:r>
            <a:r>
              <a:rPr lang="en-IN" sz="1600" dirty="0"/>
              <a:t> </a:t>
            </a:r>
            <a:r>
              <a:rPr lang="en-IN" sz="1600" dirty="0" err="1"/>
              <a:t>आवेदन</a:t>
            </a:r>
            <a:r>
              <a:rPr lang="en-IN" sz="1600" dirty="0"/>
              <a:t> </a:t>
            </a:r>
            <a:r>
              <a:rPr lang="en-IN" sz="1600" dirty="0" err="1"/>
              <a:t>देना</a:t>
            </a:r>
            <a:r>
              <a:rPr lang="en-IN" sz="1600" dirty="0"/>
              <a:t> </a:t>
            </a:r>
            <a:r>
              <a:rPr lang="en-IN" sz="1600" dirty="0" err="1"/>
              <a:t>है</a:t>
            </a:r>
            <a:r>
              <a:rPr lang="en-IN" sz="1600" dirty="0"/>
              <a:t> </a:t>
            </a:r>
            <a:r>
              <a:rPr lang="en-IN" sz="1600" dirty="0" err="1"/>
              <a:t>तो</a:t>
            </a:r>
            <a:r>
              <a:rPr lang="en-IN" sz="1600" dirty="0"/>
              <a:t> </a:t>
            </a:r>
            <a:r>
              <a:rPr lang="en-IN" sz="1600" dirty="0" err="1"/>
              <a:t>पहले</a:t>
            </a:r>
            <a:r>
              <a:rPr lang="en-IN" sz="1600" dirty="0"/>
              <a:t> </a:t>
            </a:r>
            <a:r>
              <a:rPr lang="en-IN" sz="1600" dirty="0" err="1"/>
              <a:t>वह</a:t>
            </a:r>
            <a:r>
              <a:rPr lang="en-IN" sz="1600" dirty="0"/>
              <a:t> </a:t>
            </a:r>
            <a:r>
              <a:rPr lang="en-IN" sz="1600" dirty="0" err="1"/>
              <a:t>विभागाध्यक्ष</a:t>
            </a:r>
            <a:r>
              <a:rPr lang="en-IN" sz="1600" dirty="0"/>
              <a:t> </a:t>
            </a:r>
            <a:r>
              <a:rPr lang="en-IN" sz="1600" dirty="0" err="1"/>
              <a:t>से</a:t>
            </a:r>
            <a:r>
              <a:rPr lang="en-IN" sz="1600" dirty="0"/>
              <a:t> </a:t>
            </a:r>
            <a:r>
              <a:rPr lang="en-IN" sz="1600" dirty="0" err="1"/>
              <a:t>अग्रसारित</a:t>
            </a:r>
            <a:r>
              <a:rPr lang="en-IN" sz="1600" dirty="0"/>
              <a:t>  </a:t>
            </a:r>
            <a:r>
              <a:rPr lang="en-IN" sz="1600" dirty="0" err="1"/>
              <a:t>होगा</a:t>
            </a:r>
            <a:r>
              <a:rPr lang="en-IN" sz="1600" dirty="0"/>
              <a:t> </a:t>
            </a:r>
            <a:r>
              <a:rPr lang="en-IN" sz="1600" dirty="0" err="1"/>
              <a:t>पुनः</a:t>
            </a:r>
            <a:r>
              <a:rPr lang="en-IN" sz="1600" dirty="0"/>
              <a:t> </a:t>
            </a:r>
            <a:r>
              <a:rPr lang="en-IN" sz="1600" dirty="0" err="1"/>
              <a:t>प्राचार्य</a:t>
            </a:r>
            <a:r>
              <a:rPr lang="en-IN" sz="1600" dirty="0"/>
              <a:t> </a:t>
            </a:r>
            <a:r>
              <a:rPr lang="en-IN" sz="1600" dirty="0" err="1"/>
              <a:t>से</a:t>
            </a:r>
            <a:r>
              <a:rPr lang="en-IN" sz="1600" dirty="0"/>
              <a:t> </a:t>
            </a:r>
            <a:r>
              <a:rPr lang="en-IN" sz="1600" dirty="0" err="1"/>
              <a:t>अग्रसारित</a:t>
            </a:r>
            <a:r>
              <a:rPr lang="en-IN" sz="1600" dirty="0"/>
              <a:t> </a:t>
            </a:r>
            <a:r>
              <a:rPr lang="en-IN" sz="1600" dirty="0" err="1"/>
              <a:t>होगा</a:t>
            </a:r>
            <a:r>
              <a:rPr lang="en-IN" sz="1600" dirty="0"/>
              <a:t> </a:t>
            </a:r>
            <a:r>
              <a:rPr lang="en-IN" sz="1600" dirty="0" err="1"/>
              <a:t>तत्पश्चात</a:t>
            </a:r>
            <a:r>
              <a:rPr lang="en-IN" sz="1600" dirty="0"/>
              <a:t> </a:t>
            </a:r>
            <a:r>
              <a:rPr lang="en-IN" sz="1600" dirty="0" err="1"/>
              <a:t>वह</a:t>
            </a:r>
            <a:r>
              <a:rPr lang="en-IN" sz="1600" dirty="0"/>
              <a:t> </a:t>
            </a:r>
            <a:r>
              <a:rPr lang="en-IN" sz="1600" dirty="0" err="1"/>
              <a:t>कुलपति</a:t>
            </a:r>
            <a:r>
              <a:rPr lang="en-IN" sz="1600" dirty="0"/>
              <a:t> </a:t>
            </a:r>
            <a:r>
              <a:rPr lang="en-IN" sz="1600" dirty="0" err="1"/>
              <a:t>कार्यालय</a:t>
            </a:r>
            <a:r>
              <a:rPr lang="en-IN" sz="1600" dirty="0"/>
              <a:t> </a:t>
            </a:r>
            <a:r>
              <a:rPr lang="en-IN" sz="1600" dirty="0" err="1"/>
              <a:t>के</a:t>
            </a:r>
            <a:r>
              <a:rPr lang="en-IN" sz="1600" dirty="0"/>
              <a:t> </a:t>
            </a:r>
            <a:r>
              <a:rPr lang="en-IN" sz="1600" dirty="0" err="1"/>
              <a:t>कार्यालय</a:t>
            </a:r>
            <a:r>
              <a:rPr lang="en-IN" sz="1600" dirty="0"/>
              <a:t> </a:t>
            </a:r>
            <a:r>
              <a:rPr lang="en-IN" sz="1600" dirty="0" err="1"/>
              <a:t>सहायक</a:t>
            </a:r>
            <a:r>
              <a:rPr lang="en-IN" sz="1600" dirty="0"/>
              <a:t> </a:t>
            </a:r>
            <a:r>
              <a:rPr lang="en-IN" sz="1600" dirty="0" err="1"/>
              <a:t>के</a:t>
            </a:r>
            <a:r>
              <a:rPr lang="en-IN" sz="1600" dirty="0"/>
              <a:t> </a:t>
            </a:r>
            <a:r>
              <a:rPr lang="en-IN" sz="1600" dirty="0" err="1"/>
              <a:t>पास</a:t>
            </a:r>
            <a:r>
              <a:rPr lang="en-IN" sz="1600" dirty="0"/>
              <a:t> </a:t>
            </a:r>
            <a:r>
              <a:rPr lang="en-IN" sz="1600" dirty="0" err="1"/>
              <a:t>जाएगा</a:t>
            </a:r>
            <a:r>
              <a:rPr lang="en-IN" sz="1600" dirty="0"/>
              <a:t> </a:t>
            </a:r>
            <a:r>
              <a:rPr lang="en-IN" sz="1600" dirty="0" err="1"/>
              <a:t>और</a:t>
            </a:r>
            <a:r>
              <a:rPr lang="en-IN" sz="1600" dirty="0"/>
              <a:t> </a:t>
            </a:r>
            <a:r>
              <a:rPr lang="en-IN" sz="1600" dirty="0" err="1"/>
              <a:t>तब</a:t>
            </a:r>
            <a:r>
              <a:rPr lang="en-IN" sz="1600" dirty="0"/>
              <a:t> </a:t>
            </a:r>
            <a:r>
              <a:rPr lang="en-IN" sz="1600" dirty="0" err="1"/>
              <a:t>वह</a:t>
            </a:r>
            <a:r>
              <a:rPr lang="en-IN" sz="1600" dirty="0"/>
              <a:t> </a:t>
            </a:r>
            <a:r>
              <a:rPr lang="en-IN" sz="1600" dirty="0" err="1"/>
              <a:t>कुलपति</a:t>
            </a:r>
            <a:r>
              <a:rPr lang="en-IN" sz="1600" dirty="0"/>
              <a:t> </a:t>
            </a:r>
            <a:r>
              <a:rPr lang="en-IN" sz="1600" dirty="0" err="1"/>
              <a:t>के</a:t>
            </a:r>
            <a:r>
              <a:rPr lang="en-IN" sz="1600" dirty="0"/>
              <a:t> </a:t>
            </a:r>
            <a:r>
              <a:rPr lang="en-IN" sz="1600" dirty="0" err="1"/>
              <a:t>पास</a:t>
            </a:r>
            <a:r>
              <a:rPr lang="en-IN" sz="1600" dirty="0"/>
              <a:t> </a:t>
            </a:r>
            <a:r>
              <a:rPr lang="en-IN" sz="1600" dirty="0" err="1"/>
              <a:t>पहुंचेगी</a:t>
            </a:r>
            <a:r>
              <a:rPr lang="en-IN" sz="1600" dirty="0"/>
              <a:t> ।</a:t>
            </a:r>
            <a:r>
              <a:rPr lang="en-IN" sz="1600" dirty="0" err="1"/>
              <a:t>औपचारिक</a:t>
            </a:r>
            <a:r>
              <a:rPr lang="en-IN" sz="1600" dirty="0"/>
              <a:t> </a:t>
            </a:r>
            <a:r>
              <a:rPr lang="en-IN" sz="1600" dirty="0" err="1"/>
              <a:t>संचार</a:t>
            </a:r>
            <a:r>
              <a:rPr lang="en-IN" sz="1600" dirty="0"/>
              <a:t> </a:t>
            </a:r>
            <a:r>
              <a:rPr lang="en-IN" sz="1600" dirty="0" err="1"/>
              <a:t>की</a:t>
            </a:r>
            <a:r>
              <a:rPr lang="en-IN" sz="1600" dirty="0"/>
              <a:t> </a:t>
            </a:r>
            <a:r>
              <a:rPr lang="en-IN" sz="1600" dirty="0" err="1"/>
              <a:t>क्रिया</a:t>
            </a:r>
            <a:r>
              <a:rPr lang="en-IN" sz="1600" dirty="0"/>
              <a:t> </a:t>
            </a:r>
            <a:r>
              <a:rPr lang="en-IN" sz="1600" dirty="0" err="1"/>
              <a:t>नियमों</a:t>
            </a:r>
            <a:r>
              <a:rPr lang="en-IN" sz="1600" dirty="0"/>
              <a:t> </a:t>
            </a:r>
            <a:r>
              <a:rPr lang="en-IN" sz="1600" dirty="0" err="1"/>
              <a:t>से</a:t>
            </a:r>
            <a:r>
              <a:rPr lang="en-IN" sz="1600" dirty="0"/>
              <a:t> </a:t>
            </a:r>
            <a:r>
              <a:rPr lang="en-IN" sz="1600" dirty="0" err="1"/>
              <a:t>बंधी</a:t>
            </a:r>
            <a:r>
              <a:rPr lang="en-IN" sz="1600" dirty="0"/>
              <a:t> </a:t>
            </a:r>
            <a:r>
              <a:rPr lang="en-IN" sz="1600" dirty="0" err="1"/>
              <a:t>होती</a:t>
            </a:r>
            <a:r>
              <a:rPr lang="en-IN" sz="1600" dirty="0"/>
              <a:t> </a:t>
            </a:r>
            <a:r>
              <a:rPr lang="en-IN" sz="1600" dirty="0" err="1"/>
              <a:t>है</a:t>
            </a:r>
            <a:r>
              <a:rPr lang="en-IN" sz="1600" dirty="0"/>
              <a:t> </a:t>
            </a:r>
            <a:r>
              <a:rPr lang="en-IN" sz="1600" dirty="0" err="1"/>
              <a:t>उसका</a:t>
            </a:r>
            <a:r>
              <a:rPr lang="en-IN" sz="1600" dirty="0"/>
              <a:t> </a:t>
            </a:r>
            <a:r>
              <a:rPr lang="en-IN" sz="1600" dirty="0" err="1"/>
              <a:t>उल्लंघन</a:t>
            </a:r>
            <a:r>
              <a:rPr lang="en-IN" sz="1600" dirty="0"/>
              <a:t> </a:t>
            </a:r>
            <a:r>
              <a:rPr lang="en-IN" sz="1600" dirty="0" err="1"/>
              <a:t>करके</a:t>
            </a:r>
            <a:r>
              <a:rPr lang="en-IN" sz="1600" dirty="0"/>
              <a:t> </a:t>
            </a:r>
            <a:r>
              <a:rPr lang="en-IN" sz="1600" dirty="0" err="1"/>
              <a:t>संचार</a:t>
            </a:r>
            <a:r>
              <a:rPr lang="en-IN" sz="1600" dirty="0"/>
              <a:t> </a:t>
            </a:r>
            <a:r>
              <a:rPr lang="en-IN" sz="1600" dirty="0" err="1"/>
              <a:t>नहीं</a:t>
            </a:r>
            <a:r>
              <a:rPr lang="en-IN" sz="1600" dirty="0"/>
              <a:t> </a:t>
            </a:r>
            <a:r>
              <a:rPr lang="en-IN" sz="1600" dirty="0" err="1"/>
              <a:t>किया</a:t>
            </a:r>
            <a:r>
              <a:rPr lang="en-IN" sz="1600" dirty="0"/>
              <a:t> </a:t>
            </a:r>
            <a:r>
              <a:rPr lang="en-IN" sz="1600" dirty="0" err="1"/>
              <a:t>जा</a:t>
            </a:r>
            <a:r>
              <a:rPr lang="en-IN" sz="1600" dirty="0"/>
              <a:t> </a:t>
            </a:r>
            <a:r>
              <a:rPr lang="en-IN" sz="1600" dirty="0" err="1"/>
              <a:t>सकता</a:t>
            </a:r>
            <a:r>
              <a:rPr lang="en-IN" sz="1600" dirty="0"/>
              <a:t> </a:t>
            </a:r>
            <a:r>
              <a:rPr lang="en-IN" sz="1600" dirty="0" err="1"/>
              <a:t>है</a:t>
            </a:r>
            <a:endParaRPr lang="en-IN" sz="1600" dirty="0"/>
          </a:p>
          <a:p>
            <a:r>
              <a:rPr lang="en-IN" sz="1600" dirty="0"/>
              <a:t> </a:t>
            </a:r>
            <a:r>
              <a:rPr lang="en-IN" sz="2000" dirty="0" err="1">
                <a:solidFill>
                  <a:srgbClr val="FF0000"/>
                </a:solidFill>
              </a:rPr>
              <a:t>अनौपचारिक</a:t>
            </a:r>
            <a:r>
              <a:rPr lang="en-IN" sz="2000" dirty="0">
                <a:solidFill>
                  <a:srgbClr val="FF0000"/>
                </a:solidFill>
              </a:rPr>
              <a:t> </a:t>
            </a:r>
            <a:r>
              <a:rPr lang="en-IN" sz="2000" dirty="0" err="1">
                <a:solidFill>
                  <a:srgbClr val="FF0000"/>
                </a:solidFill>
              </a:rPr>
              <a:t>संचार</a:t>
            </a:r>
            <a:r>
              <a:rPr lang="en-IN" sz="2000" dirty="0">
                <a:solidFill>
                  <a:srgbClr val="FF0000"/>
                </a:solidFill>
              </a:rPr>
              <a:t> Informal Communication</a:t>
            </a:r>
            <a:r>
              <a:rPr lang="en-IN" sz="1600" dirty="0"/>
              <a:t> </a:t>
            </a:r>
          </a:p>
          <a:p>
            <a:r>
              <a:rPr lang="en-IN" sz="1600" dirty="0" err="1"/>
              <a:t>औपचारिक</a:t>
            </a:r>
            <a:r>
              <a:rPr lang="en-IN" sz="1600" dirty="0"/>
              <a:t> </a:t>
            </a:r>
            <a:r>
              <a:rPr lang="en-IN" sz="1600" dirty="0" err="1"/>
              <a:t>संबंधों</a:t>
            </a:r>
            <a:r>
              <a:rPr lang="en-IN" sz="1600" dirty="0"/>
              <a:t> </a:t>
            </a:r>
            <a:r>
              <a:rPr lang="en-IN" sz="1600" dirty="0" err="1"/>
              <a:t>के</a:t>
            </a:r>
            <a:r>
              <a:rPr lang="en-IN" sz="1600" dirty="0"/>
              <a:t> </a:t>
            </a:r>
            <a:r>
              <a:rPr lang="en-IN" sz="1600" dirty="0" err="1"/>
              <a:t>परिणाम</a:t>
            </a:r>
            <a:r>
              <a:rPr lang="en-IN" sz="1600" dirty="0"/>
              <a:t> </a:t>
            </a:r>
            <a:r>
              <a:rPr lang="en-IN" sz="1600" dirty="0" err="1"/>
              <a:t>स्वरूप</a:t>
            </a:r>
            <a:r>
              <a:rPr lang="en-IN" sz="1600" dirty="0"/>
              <a:t> </a:t>
            </a:r>
            <a:r>
              <a:rPr lang="en-IN" sz="1600" dirty="0" err="1"/>
              <a:t>अनौपचारिक</a:t>
            </a:r>
            <a:r>
              <a:rPr lang="en-IN" sz="1600" dirty="0"/>
              <a:t> </a:t>
            </a:r>
            <a:r>
              <a:rPr lang="en-IN" sz="1600" dirty="0" err="1"/>
              <a:t>संबंध</a:t>
            </a:r>
            <a:r>
              <a:rPr lang="en-IN" sz="1600" dirty="0"/>
              <a:t> </a:t>
            </a:r>
            <a:r>
              <a:rPr lang="en-IN" sz="1600" dirty="0" err="1"/>
              <a:t>विकसित</a:t>
            </a:r>
            <a:r>
              <a:rPr lang="en-IN" sz="1600" dirty="0"/>
              <a:t> </a:t>
            </a:r>
            <a:r>
              <a:rPr lang="en-IN" sz="1600" dirty="0" err="1"/>
              <a:t>होते</a:t>
            </a:r>
            <a:r>
              <a:rPr lang="en-IN" sz="1600" dirty="0"/>
              <a:t> </a:t>
            </a:r>
            <a:r>
              <a:rPr lang="en-IN" sz="1600" dirty="0" err="1"/>
              <a:t>हैं</a:t>
            </a:r>
            <a:r>
              <a:rPr lang="en-IN" sz="1600" dirty="0"/>
              <a:t> ।</a:t>
            </a:r>
            <a:r>
              <a:rPr lang="en-IN" sz="1600" dirty="0" err="1"/>
              <a:t>औपचारिक</a:t>
            </a:r>
            <a:r>
              <a:rPr lang="en-IN" sz="1600" dirty="0"/>
              <a:t> </a:t>
            </a:r>
            <a:r>
              <a:rPr lang="en-IN" sz="1600" dirty="0" err="1"/>
              <a:t>संबंध</a:t>
            </a:r>
            <a:r>
              <a:rPr lang="en-IN" sz="1600" dirty="0"/>
              <a:t> </a:t>
            </a:r>
            <a:r>
              <a:rPr lang="en-IN" sz="1600" dirty="0" err="1"/>
              <a:t>नियम</a:t>
            </a:r>
            <a:r>
              <a:rPr lang="en-IN" sz="1600" dirty="0"/>
              <a:t> </a:t>
            </a:r>
            <a:r>
              <a:rPr lang="en-IN" sz="1600" dirty="0" err="1"/>
              <a:t>के</a:t>
            </a:r>
            <a:r>
              <a:rPr lang="en-IN" sz="1600" dirty="0"/>
              <a:t> </a:t>
            </a:r>
            <a:r>
              <a:rPr lang="en-IN" sz="1600" dirty="0" err="1"/>
              <a:t>दायरे</a:t>
            </a:r>
            <a:r>
              <a:rPr lang="en-IN" sz="1600" dirty="0"/>
              <a:t> </a:t>
            </a:r>
            <a:r>
              <a:rPr lang="en-IN" sz="1600" dirty="0" err="1"/>
              <a:t>में</a:t>
            </a:r>
            <a:r>
              <a:rPr lang="en-IN" sz="1600" dirty="0"/>
              <a:t> </a:t>
            </a:r>
            <a:r>
              <a:rPr lang="en-IN" sz="1600" dirty="0" err="1"/>
              <a:t>होते</a:t>
            </a:r>
            <a:r>
              <a:rPr lang="en-IN" sz="1600" dirty="0"/>
              <a:t> </a:t>
            </a:r>
            <a:r>
              <a:rPr lang="en-IN" sz="1600" dirty="0" err="1"/>
              <a:t>हैं</a:t>
            </a:r>
            <a:r>
              <a:rPr lang="en-IN" sz="1600" dirty="0"/>
              <a:t> </a:t>
            </a:r>
            <a:r>
              <a:rPr lang="en-IN" sz="1600" dirty="0" err="1"/>
              <a:t>जबकि</a:t>
            </a:r>
            <a:r>
              <a:rPr lang="en-IN" sz="1600" dirty="0"/>
              <a:t> </a:t>
            </a:r>
            <a:r>
              <a:rPr lang="en-IN" sz="1600" dirty="0" err="1"/>
              <a:t>अनौपचारिक</a:t>
            </a:r>
            <a:r>
              <a:rPr lang="en-IN" sz="1600" dirty="0"/>
              <a:t> </a:t>
            </a:r>
            <a:r>
              <a:rPr lang="en-IN" sz="1600" dirty="0" err="1"/>
              <a:t>संबंध</a:t>
            </a:r>
            <a:r>
              <a:rPr lang="en-IN" sz="1600" dirty="0"/>
              <a:t> </a:t>
            </a:r>
            <a:r>
              <a:rPr lang="en-IN" sz="1600" dirty="0" err="1"/>
              <a:t>स्वेच्छा</a:t>
            </a:r>
            <a:r>
              <a:rPr lang="en-IN" sz="1600" dirty="0"/>
              <a:t> </a:t>
            </a:r>
            <a:r>
              <a:rPr lang="en-IN" sz="1600" dirty="0" err="1"/>
              <a:t>से</a:t>
            </a:r>
            <a:r>
              <a:rPr lang="en-IN" sz="1600" dirty="0"/>
              <a:t> </a:t>
            </a:r>
            <a:r>
              <a:rPr lang="en-IN" sz="1600" dirty="0" err="1"/>
              <a:t>विकसित</a:t>
            </a:r>
            <a:r>
              <a:rPr lang="en-IN" sz="1600" dirty="0"/>
              <a:t> </a:t>
            </a:r>
            <a:r>
              <a:rPr lang="en-IN" sz="1600" dirty="0" err="1"/>
              <a:t>होते</a:t>
            </a:r>
            <a:r>
              <a:rPr lang="en-IN" sz="1600" dirty="0"/>
              <a:t> </a:t>
            </a:r>
            <a:r>
              <a:rPr lang="en-IN" sz="1600" dirty="0" err="1"/>
              <a:t>हैं</a:t>
            </a:r>
            <a:r>
              <a:rPr lang="en-IN" sz="1600" dirty="0"/>
              <a:t>। </a:t>
            </a:r>
            <a:r>
              <a:rPr lang="en-IN" sz="1600" dirty="0" err="1"/>
              <a:t>जब</a:t>
            </a:r>
            <a:r>
              <a:rPr lang="en-IN" sz="1600" dirty="0"/>
              <a:t> </a:t>
            </a:r>
            <a:r>
              <a:rPr lang="en-IN" sz="1600" dirty="0" err="1"/>
              <a:t>कुछ</a:t>
            </a:r>
            <a:r>
              <a:rPr lang="en-IN" sz="1600" dirty="0"/>
              <a:t> </a:t>
            </a:r>
            <a:r>
              <a:rPr lang="en-IN" sz="1600" dirty="0" err="1"/>
              <a:t>व्यक्ति</a:t>
            </a:r>
            <a:r>
              <a:rPr lang="en-IN" sz="1600" dirty="0"/>
              <a:t> </a:t>
            </a:r>
            <a:r>
              <a:rPr lang="en-IN" sz="1600" dirty="0" err="1"/>
              <a:t>नियमानुसार</a:t>
            </a:r>
            <a:r>
              <a:rPr lang="en-IN" sz="1600" dirty="0"/>
              <a:t> </a:t>
            </a:r>
            <a:r>
              <a:rPr lang="en-IN" sz="1600" dirty="0" err="1"/>
              <a:t>अपने</a:t>
            </a:r>
            <a:r>
              <a:rPr lang="en-IN" sz="1600" dirty="0"/>
              <a:t> </a:t>
            </a:r>
            <a:r>
              <a:rPr lang="en-IN" sz="1600" dirty="0" err="1"/>
              <a:t>कार्य</a:t>
            </a:r>
            <a:r>
              <a:rPr lang="en-IN" sz="1600" dirty="0"/>
              <a:t> </a:t>
            </a:r>
            <a:r>
              <a:rPr lang="en-IN" sz="1600" dirty="0" err="1"/>
              <a:t>पर</a:t>
            </a:r>
            <a:r>
              <a:rPr lang="en-IN" sz="1600" dirty="0"/>
              <a:t> </a:t>
            </a:r>
            <a:r>
              <a:rPr lang="en-IN" sz="1600" dirty="0" err="1"/>
              <a:t>जाते</a:t>
            </a:r>
            <a:r>
              <a:rPr lang="en-IN" sz="1600" dirty="0"/>
              <a:t> </a:t>
            </a:r>
            <a:r>
              <a:rPr lang="en-IN" sz="1600" dirty="0" err="1"/>
              <a:t>हैं</a:t>
            </a:r>
            <a:r>
              <a:rPr lang="en-IN" sz="1600" dirty="0"/>
              <a:t> </a:t>
            </a:r>
            <a:r>
              <a:rPr lang="en-IN" sz="1600" dirty="0" err="1"/>
              <a:t>और</a:t>
            </a:r>
            <a:r>
              <a:rPr lang="en-IN" sz="1600" dirty="0"/>
              <a:t> </a:t>
            </a:r>
            <a:r>
              <a:rPr lang="en-IN" sz="1600" dirty="0" err="1"/>
              <a:t>साथ</a:t>
            </a:r>
            <a:r>
              <a:rPr lang="en-IN" sz="1600" dirty="0"/>
              <a:t> </a:t>
            </a:r>
            <a:r>
              <a:rPr lang="en-IN" sz="1600" dirty="0" err="1"/>
              <a:t>रहते</a:t>
            </a:r>
            <a:r>
              <a:rPr lang="en-IN" sz="1600" dirty="0"/>
              <a:t> </a:t>
            </a:r>
            <a:r>
              <a:rPr lang="en-IN" sz="1600" dirty="0" err="1"/>
              <a:t>हैं</a:t>
            </a:r>
            <a:r>
              <a:rPr lang="en-IN" sz="1600" dirty="0"/>
              <a:t> </a:t>
            </a:r>
            <a:r>
              <a:rPr lang="en-IN" sz="1600" dirty="0" err="1"/>
              <a:t>इस</a:t>
            </a:r>
            <a:r>
              <a:rPr lang="en-IN" sz="1600" dirty="0"/>
              <a:t> </a:t>
            </a:r>
            <a:r>
              <a:rPr lang="en-IN" sz="1600" dirty="0" err="1"/>
              <a:t>साथ</a:t>
            </a:r>
            <a:r>
              <a:rPr lang="en-IN" sz="1600" dirty="0"/>
              <a:t> </a:t>
            </a:r>
            <a:r>
              <a:rPr lang="en-IN" sz="1600" dirty="0" err="1"/>
              <a:t>रहने</a:t>
            </a:r>
            <a:r>
              <a:rPr lang="en-IN" sz="1600" dirty="0"/>
              <a:t> </a:t>
            </a:r>
            <a:r>
              <a:rPr lang="en-IN" sz="1600" dirty="0" err="1"/>
              <a:t>के</a:t>
            </a:r>
            <a:r>
              <a:rPr lang="en-IN" sz="1600" dirty="0"/>
              <a:t> </a:t>
            </a:r>
            <a:r>
              <a:rPr lang="en-IN" sz="1600" dirty="0" err="1"/>
              <a:t>कारण</a:t>
            </a:r>
            <a:r>
              <a:rPr lang="en-IN" sz="1600" dirty="0"/>
              <a:t> </a:t>
            </a:r>
            <a:r>
              <a:rPr lang="en-IN" sz="1600" dirty="0" err="1"/>
              <a:t>उनके</a:t>
            </a:r>
            <a:r>
              <a:rPr lang="en-IN" sz="1600" dirty="0"/>
              <a:t> </a:t>
            </a:r>
            <a:r>
              <a:rPr lang="en-IN" sz="1600" dirty="0" err="1"/>
              <a:t>मध्य</a:t>
            </a:r>
            <a:r>
              <a:rPr lang="en-IN" sz="1600" dirty="0"/>
              <a:t> </a:t>
            </a:r>
            <a:r>
              <a:rPr lang="en-IN" sz="1600" dirty="0" err="1"/>
              <a:t>अनौपचारिक</a:t>
            </a:r>
            <a:r>
              <a:rPr lang="en-IN" sz="1600" dirty="0"/>
              <a:t> </a:t>
            </a:r>
            <a:r>
              <a:rPr lang="en-IN" sz="1600" dirty="0" err="1"/>
              <a:t>संबंध</a:t>
            </a:r>
            <a:r>
              <a:rPr lang="en-IN" sz="1600" dirty="0"/>
              <a:t> </a:t>
            </a:r>
            <a:r>
              <a:rPr lang="en-IN" sz="1600" dirty="0" err="1"/>
              <a:t>विकसित</a:t>
            </a:r>
            <a:r>
              <a:rPr lang="en-IN" sz="1600" dirty="0"/>
              <a:t> </a:t>
            </a:r>
            <a:r>
              <a:rPr lang="en-IN" sz="1600" dirty="0" err="1"/>
              <a:t>हो</a:t>
            </a:r>
            <a:r>
              <a:rPr lang="en-IN" sz="1600" dirty="0"/>
              <a:t> </a:t>
            </a:r>
            <a:r>
              <a:rPr lang="en-IN" sz="1600" dirty="0" err="1"/>
              <a:t>जाता</a:t>
            </a:r>
            <a:r>
              <a:rPr lang="en-IN" sz="1600" dirty="0"/>
              <a:t> </a:t>
            </a:r>
            <a:r>
              <a:rPr lang="en-IN" sz="1600" dirty="0" err="1"/>
              <a:t>है</a:t>
            </a:r>
            <a:r>
              <a:rPr lang="en-IN" sz="1600" dirty="0"/>
              <a:t> </a:t>
            </a:r>
            <a:r>
              <a:rPr lang="en-IN" sz="1600" dirty="0" err="1"/>
              <a:t>और</a:t>
            </a:r>
            <a:r>
              <a:rPr lang="en-IN" sz="1600" dirty="0"/>
              <a:t> </a:t>
            </a:r>
            <a:r>
              <a:rPr lang="en-IN" sz="1600" dirty="0" err="1"/>
              <a:t>अनौपचारिक</a:t>
            </a:r>
            <a:r>
              <a:rPr lang="en-IN" sz="1600" dirty="0"/>
              <a:t> </a:t>
            </a:r>
            <a:r>
              <a:rPr lang="en-IN" sz="1600" dirty="0" err="1"/>
              <a:t>संबंध</a:t>
            </a:r>
            <a:r>
              <a:rPr lang="en-IN" sz="1600" dirty="0"/>
              <a:t> </a:t>
            </a:r>
            <a:r>
              <a:rPr lang="en-IN" sz="1600" dirty="0" err="1"/>
              <a:t>के</a:t>
            </a:r>
            <a:r>
              <a:rPr lang="en-IN" sz="1600" dirty="0"/>
              <a:t> </a:t>
            </a:r>
            <a:r>
              <a:rPr lang="en-IN" sz="1600" dirty="0" err="1"/>
              <a:t>कारण</a:t>
            </a:r>
            <a:r>
              <a:rPr lang="en-IN" sz="1600" dirty="0"/>
              <a:t> </a:t>
            </a:r>
            <a:r>
              <a:rPr lang="en-IN" sz="1600" dirty="0" err="1"/>
              <a:t>जो</a:t>
            </a:r>
            <a:r>
              <a:rPr lang="en-IN" sz="1600" dirty="0"/>
              <a:t> </a:t>
            </a:r>
            <a:r>
              <a:rPr lang="en-IN" sz="1600" dirty="0" err="1"/>
              <a:t>वार्तालाप</a:t>
            </a:r>
            <a:r>
              <a:rPr lang="en-IN" sz="1600" dirty="0"/>
              <a:t> </a:t>
            </a:r>
            <a:r>
              <a:rPr lang="en-IN" sz="1600" dirty="0" err="1"/>
              <a:t>होता</a:t>
            </a:r>
            <a:r>
              <a:rPr lang="en-IN" sz="1600" dirty="0"/>
              <a:t> </a:t>
            </a:r>
            <a:r>
              <a:rPr lang="en-IN" sz="1600" dirty="0" err="1"/>
              <a:t>है</a:t>
            </a:r>
            <a:r>
              <a:rPr lang="en-IN" sz="1600" dirty="0"/>
              <a:t> </a:t>
            </a:r>
            <a:r>
              <a:rPr lang="en-IN" sz="1600" dirty="0" err="1"/>
              <a:t>उसे</a:t>
            </a:r>
            <a:r>
              <a:rPr lang="en-IN" sz="1600" dirty="0"/>
              <a:t> </a:t>
            </a:r>
            <a:r>
              <a:rPr lang="en-IN" sz="1600" dirty="0" err="1"/>
              <a:t>अनौपचारिक</a:t>
            </a:r>
            <a:r>
              <a:rPr lang="en-IN" sz="1600" dirty="0"/>
              <a:t> </a:t>
            </a:r>
            <a:r>
              <a:rPr lang="en-IN" sz="1600" dirty="0" err="1"/>
              <a:t>संचार</a:t>
            </a:r>
            <a:r>
              <a:rPr lang="en-IN" sz="1600" dirty="0"/>
              <a:t> </a:t>
            </a:r>
            <a:r>
              <a:rPr lang="en-IN" sz="1600" dirty="0" err="1"/>
              <a:t>कहते</a:t>
            </a:r>
            <a:r>
              <a:rPr lang="en-IN" sz="1600" dirty="0"/>
              <a:t> </a:t>
            </a:r>
            <a:r>
              <a:rPr lang="en-IN" sz="1600" dirty="0" err="1"/>
              <a:t>हैं</a:t>
            </a:r>
            <a:r>
              <a:rPr lang="en-IN" sz="1600" dirty="0"/>
              <a:t> </a:t>
            </a:r>
          </a:p>
          <a:p>
            <a:endParaRPr lang="en-IN" sz="1600" dirty="0"/>
          </a:p>
          <a:p>
            <a:r>
              <a:rPr lang="en-IN" sz="2000" dirty="0" err="1">
                <a:solidFill>
                  <a:srgbClr val="FF0000"/>
                </a:solidFill>
              </a:rPr>
              <a:t>अंगूरी</a:t>
            </a:r>
            <a:r>
              <a:rPr lang="en-IN" sz="2000" dirty="0">
                <a:solidFill>
                  <a:srgbClr val="FF0000"/>
                </a:solidFill>
              </a:rPr>
              <a:t> </a:t>
            </a:r>
            <a:r>
              <a:rPr lang="en-IN" sz="2000" dirty="0" err="1">
                <a:solidFill>
                  <a:srgbClr val="FF0000"/>
                </a:solidFill>
              </a:rPr>
              <a:t>लता</a:t>
            </a:r>
            <a:r>
              <a:rPr lang="en-IN" sz="2000" dirty="0">
                <a:solidFill>
                  <a:srgbClr val="FF0000"/>
                </a:solidFill>
              </a:rPr>
              <a:t> </a:t>
            </a:r>
            <a:r>
              <a:rPr lang="en-IN" sz="2000" dirty="0" err="1">
                <a:solidFill>
                  <a:srgbClr val="FF0000"/>
                </a:solidFill>
              </a:rPr>
              <a:t>संचार</a:t>
            </a:r>
            <a:r>
              <a:rPr lang="en-IN" sz="2000" dirty="0">
                <a:solidFill>
                  <a:srgbClr val="FF0000"/>
                </a:solidFill>
              </a:rPr>
              <a:t> Grapevine Communication</a:t>
            </a:r>
          </a:p>
          <a:p>
            <a:r>
              <a:rPr lang="en-IN" sz="1600" dirty="0"/>
              <a:t> </a:t>
            </a:r>
            <a:r>
              <a:rPr lang="en-IN" sz="1600" dirty="0" err="1"/>
              <a:t>अनौपचारिक</a:t>
            </a:r>
            <a:r>
              <a:rPr lang="en-IN" sz="1600" dirty="0"/>
              <a:t> </a:t>
            </a:r>
            <a:r>
              <a:rPr lang="en-IN" sz="1600" dirty="0" err="1"/>
              <a:t>संदेश</a:t>
            </a:r>
            <a:r>
              <a:rPr lang="en-IN" sz="1600" dirty="0"/>
              <a:t> </a:t>
            </a:r>
            <a:r>
              <a:rPr lang="en-IN" sz="1600" dirty="0" err="1"/>
              <a:t>वाहन</a:t>
            </a:r>
            <a:r>
              <a:rPr lang="en-IN" sz="1600" dirty="0"/>
              <a:t> </a:t>
            </a:r>
            <a:r>
              <a:rPr lang="en-IN" sz="1600" dirty="0" err="1"/>
              <a:t>का</a:t>
            </a:r>
            <a:r>
              <a:rPr lang="en-IN" sz="1600" dirty="0"/>
              <a:t> </a:t>
            </a:r>
            <a:r>
              <a:rPr lang="en-IN" sz="1600" dirty="0" err="1"/>
              <a:t>बिगड़ा</a:t>
            </a:r>
            <a:r>
              <a:rPr lang="en-IN" sz="1600" dirty="0"/>
              <a:t> </a:t>
            </a:r>
            <a:r>
              <a:rPr lang="en-IN" sz="1600" dirty="0" err="1"/>
              <a:t>हुआ</a:t>
            </a:r>
            <a:r>
              <a:rPr lang="en-IN" sz="1600" dirty="0"/>
              <a:t> </a:t>
            </a:r>
            <a:r>
              <a:rPr lang="en-IN" sz="1600" dirty="0" err="1"/>
              <a:t>स्वरूप</a:t>
            </a:r>
            <a:r>
              <a:rPr lang="en-IN" sz="1600" dirty="0"/>
              <a:t> </a:t>
            </a:r>
            <a:r>
              <a:rPr lang="en-IN" sz="1600" dirty="0" err="1"/>
              <a:t>ही</a:t>
            </a:r>
            <a:r>
              <a:rPr lang="en-IN" sz="1600" dirty="0"/>
              <a:t> </a:t>
            </a:r>
            <a:r>
              <a:rPr lang="en-IN" sz="1600" dirty="0" err="1"/>
              <a:t>अंगूरी</a:t>
            </a:r>
            <a:r>
              <a:rPr lang="en-IN" sz="1600" dirty="0"/>
              <a:t> </a:t>
            </a:r>
            <a:r>
              <a:rPr lang="en-IN" sz="1600" dirty="0" err="1"/>
              <a:t>लता</a:t>
            </a:r>
            <a:r>
              <a:rPr lang="en-IN" sz="1600" dirty="0"/>
              <a:t> </a:t>
            </a:r>
            <a:r>
              <a:rPr lang="en-IN" sz="1600" dirty="0" err="1"/>
              <a:t>संचार</a:t>
            </a:r>
            <a:r>
              <a:rPr lang="en-IN" sz="1600" dirty="0"/>
              <a:t> </a:t>
            </a:r>
            <a:r>
              <a:rPr lang="en-IN" sz="1600" dirty="0" err="1"/>
              <a:t>है</a:t>
            </a:r>
            <a:r>
              <a:rPr lang="en-IN" sz="1600" dirty="0"/>
              <a:t> </a:t>
            </a:r>
            <a:r>
              <a:rPr lang="en-IN" sz="1600" dirty="0" err="1"/>
              <a:t>जब</a:t>
            </a:r>
            <a:r>
              <a:rPr lang="en-IN" sz="1600" dirty="0"/>
              <a:t> </a:t>
            </a:r>
            <a:r>
              <a:rPr lang="en-IN" sz="1600" dirty="0" err="1"/>
              <a:t>व्यक्ति</a:t>
            </a:r>
            <a:r>
              <a:rPr lang="en-IN" sz="1600" dirty="0"/>
              <a:t> </a:t>
            </a:r>
            <a:r>
              <a:rPr lang="en-IN" sz="1600" dirty="0" err="1"/>
              <a:t>कहीं</a:t>
            </a:r>
            <a:r>
              <a:rPr lang="en-IN" sz="1600" dirty="0"/>
              <a:t> </a:t>
            </a:r>
            <a:r>
              <a:rPr lang="en-IN" sz="1600" dirty="0" err="1"/>
              <a:t>पर</a:t>
            </a:r>
            <a:r>
              <a:rPr lang="en-IN" sz="1600" dirty="0"/>
              <a:t> </a:t>
            </a:r>
            <a:r>
              <a:rPr lang="en-IN" sz="1600" dirty="0" err="1"/>
              <a:t>अनौपचारिक</a:t>
            </a:r>
            <a:r>
              <a:rPr lang="en-IN" sz="1600" dirty="0"/>
              <a:t> </a:t>
            </a:r>
            <a:r>
              <a:rPr lang="en-IN" sz="1600" dirty="0" err="1"/>
              <a:t>वार्तालाप</a:t>
            </a:r>
            <a:r>
              <a:rPr lang="en-IN" sz="1600" dirty="0"/>
              <a:t> </a:t>
            </a:r>
            <a:r>
              <a:rPr lang="en-IN" sz="1600" dirty="0" err="1"/>
              <a:t>करता</a:t>
            </a:r>
            <a:r>
              <a:rPr lang="en-IN" sz="1600" dirty="0"/>
              <a:t> </a:t>
            </a:r>
            <a:r>
              <a:rPr lang="en-IN" sz="1600" dirty="0" err="1"/>
              <a:t>है</a:t>
            </a:r>
            <a:r>
              <a:rPr lang="en-IN" sz="1600" dirty="0"/>
              <a:t> </a:t>
            </a:r>
            <a:r>
              <a:rPr lang="en-IN" sz="1600" dirty="0" err="1"/>
              <a:t>तो</a:t>
            </a:r>
            <a:r>
              <a:rPr lang="en-IN" sz="1600" dirty="0"/>
              <a:t> </a:t>
            </a:r>
            <a:r>
              <a:rPr lang="en-IN" sz="1600" dirty="0" err="1"/>
              <a:t>उसमें</a:t>
            </a:r>
            <a:r>
              <a:rPr lang="en-IN" sz="1600" dirty="0"/>
              <a:t> </a:t>
            </a:r>
            <a:r>
              <a:rPr lang="en-IN" sz="1600" dirty="0" err="1"/>
              <a:t>सच्चाई</a:t>
            </a:r>
            <a:r>
              <a:rPr lang="en-IN" sz="1600" dirty="0"/>
              <a:t> </a:t>
            </a:r>
            <a:r>
              <a:rPr lang="en-IN" sz="1600" dirty="0" err="1"/>
              <a:t>कम</a:t>
            </a:r>
            <a:r>
              <a:rPr lang="en-IN" sz="1600" dirty="0"/>
              <a:t> </a:t>
            </a:r>
            <a:r>
              <a:rPr lang="en-IN" sz="1600" dirty="0" err="1"/>
              <a:t>होती</a:t>
            </a:r>
            <a:r>
              <a:rPr lang="en-IN" sz="1600" dirty="0"/>
              <a:t> </a:t>
            </a:r>
            <a:r>
              <a:rPr lang="en-IN" sz="1600" dirty="0" err="1"/>
              <a:t>है</a:t>
            </a:r>
            <a:r>
              <a:rPr lang="en-IN" sz="1600" dirty="0"/>
              <a:t> </a:t>
            </a:r>
            <a:r>
              <a:rPr lang="en-IN" sz="1600" dirty="0" err="1"/>
              <a:t>बात</a:t>
            </a:r>
            <a:r>
              <a:rPr lang="en-IN" sz="1600" dirty="0"/>
              <a:t> </a:t>
            </a:r>
            <a:r>
              <a:rPr lang="en-IN" sz="1600" dirty="0" err="1"/>
              <a:t>को</a:t>
            </a:r>
            <a:r>
              <a:rPr lang="en-IN" sz="1600" dirty="0"/>
              <a:t> </a:t>
            </a:r>
            <a:r>
              <a:rPr lang="en-IN" sz="1600" dirty="0" err="1"/>
              <a:t>बढ़ा</a:t>
            </a:r>
            <a:r>
              <a:rPr lang="en-IN" sz="1600" dirty="0"/>
              <a:t> </a:t>
            </a:r>
            <a:r>
              <a:rPr lang="en-IN" sz="1600" dirty="0" err="1"/>
              <a:t>चढ़ाकर</a:t>
            </a:r>
            <a:r>
              <a:rPr lang="en-IN" sz="1600" dirty="0"/>
              <a:t> </a:t>
            </a:r>
            <a:r>
              <a:rPr lang="en-IN" sz="1600" dirty="0" err="1"/>
              <a:t>करने</a:t>
            </a:r>
            <a:r>
              <a:rPr lang="en-IN" sz="1600" dirty="0"/>
              <a:t> </a:t>
            </a:r>
            <a:r>
              <a:rPr lang="en-IN" sz="1600" dirty="0" err="1"/>
              <a:t>का</a:t>
            </a:r>
            <a:r>
              <a:rPr lang="en-IN" sz="1600" dirty="0"/>
              <a:t> </a:t>
            </a:r>
            <a:r>
              <a:rPr lang="en-IN" sz="1600" dirty="0" err="1"/>
              <a:t>प्रयास</a:t>
            </a:r>
            <a:r>
              <a:rPr lang="en-IN" sz="1600" dirty="0"/>
              <a:t> </a:t>
            </a:r>
            <a:r>
              <a:rPr lang="en-IN" sz="1600" dirty="0" err="1"/>
              <a:t>किया</a:t>
            </a:r>
            <a:r>
              <a:rPr lang="en-IN" sz="1600" dirty="0"/>
              <a:t> </a:t>
            </a:r>
            <a:r>
              <a:rPr lang="en-IN" sz="1600" dirty="0" err="1"/>
              <a:t>जाता</a:t>
            </a:r>
            <a:r>
              <a:rPr lang="en-IN" sz="1600" dirty="0"/>
              <a:t> </a:t>
            </a:r>
            <a:r>
              <a:rPr lang="en-IN" sz="1600" dirty="0" err="1"/>
              <a:t>है</a:t>
            </a:r>
            <a:r>
              <a:rPr lang="en-IN" sz="1600" dirty="0"/>
              <a:t> </a:t>
            </a:r>
            <a:r>
              <a:rPr lang="en-IN" sz="1600" dirty="0" err="1"/>
              <a:t>अर्थात</a:t>
            </a:r>
            <a:r>
              <a:rPr lang="en-IN" sz="1600" dirty="0"/>
              <a:t> </a:t>
            </a:r>
            <a:r>
              <a:rPr lang="en-IN" sz="1600" dirty="0" err="1"/>
              <a:t>गपबाजी</a:t>
            </a:r>
            <a:r>
              <a:rPr lang="en-IN" sz="1600" dirty="0"/>
              <a:t> </a:t>
            </a:r>
            <a:r>
              <a:rPr lang="en-IN" sz="1600" dirty="0" err="1"/>
              <a:t>तथा</a:t>
            </a:r>
            <a:r>
              <a:rPr lang="en-IN" sz="1600" dirty="0"/>
              <a:t> </a:t>
            </a:r>
            <a:r>
              <a:rPr lang="en-IN" sz="1600" dirty="0" err="1"/>
              <a:t>अफवाहों</a:t>
            </a:r>
            <a:r>
              <a:rPr lang="en-IN" sz="1600" dirty="0"/>
              <a:t> </a:t>
            </a:r>
            <a:r>
              <a:rPr lang="en-IN" sz="1600" dirty="0" err="1"/>
              <a:t>का</a:t>
            </a:r>
            <a:r>
              <a:rPr lang="en-IN" sz="1600" dirty="0"/>
              <a:t> </a:t>
            </a:r>
            <a:r>
              <a:rPr lang="en-IN" sz="1600" dirty="0" err="1"/>
              <a:t>बाजार</a:t>
            </a:r>
            <a:r>
              <a:rPr lang="en-IN" sz="1600" dirty="0"/>
              <a:t> </a:t>
            </a:r>
            <a:r>
              <a:rPr lang="en-IN" sz="1600" dirty="0" err="1"/>
              <a:t>गर्म</a:t>
            </a:r>
            <a:r>
              <a:rPr lang="en-IN" sz="1600" dirty="0"/>
              <a:t> </a:t>
            </a:r>
            <a:r>
              <a:rPr lang="en-IN" sz="1600" dirty="0" err="1"/>
              <a:t>होता</a:t>
            </a:r>
            <a:r>
              <a:rPr lang="en-IN" sz="1600" dirty="0"/>
              <a:t> </a:t>
            </a:r>
            <a:r>
              <a:rPr lang="en-IN" sz="1600" dirty="0" err="1"/>
              <a:t>है</a:t>
            </a:r>
            <a:r>
              <a:rPr lang="en-IN" sz="1600" dirty="0"/>
              <a:t> ।</a:t>
            </a:r>
            <a:r>
              <a:rPr lang="en-IN" sz="1600" dirty="0" err="1"/>
              <a:t>इसके</a:t>
            </a:r>
            <a:r>
              <a:rPr lang="en-IN" sz="1600" dirty="0"/>
              <a:t> </a:t>
            </a:r>
            <a:r>
              <a:rPr lang="en-IN" sz="1600" dirty="0" err="1"/>
              <a:t>अंतर्गत</a:t>
            </a:r>
            <a:r>
              <a:rPr lang="en-IN" sz="1600" dirty="0"/>
              <a:t> </a:t>
            </a:r>
            <a:r>
              <a:rPr lang="en-IN" sz="1600" dirty="0" err="1"/>
              <a:t>की</a:t>
            </a:r>
            <a:r>
              <a:rPr lang="en-IN" sz="1600" dirty="0"/>
              <a:t> </a:t>
            </a:r>
            <a:r>
              <a:rPr lang="en-IN" sz="1600" dirty="0" err="1"/>
              <a:t>जाने</a:t>
            </a:r>
            <a:r>
              <a:rPr lang="en-IN" sz="1600" dirty="0"/>
              <a:t> </a:t>
            </a:r>
            <a:r>
              <a:rPr lang="en-IN" sz="1600" dirty="0" err="1"/>
              <a:t>वाली</a:t>
            </a:r>
            <a:r>
              <a:rPr lang="en-IN" sz="1600" dirty="0"/>
              <a:t> </a:t>
            </a:r>
            <a:r>
              <a:rPr lang="en-IN" sz="1600" dirty="0" err="1"/>
              <a:t>बातचीत</a:t>
            </a:r>
            <a:r>
              <a:rPr lang="en-IN" sz="1600" dirty="0"/>
              <a:t> </a:t>
            </a:r>
            <a:r>
              <a:rPr lang="en-IN" sz="1600" dirty="0" err="1"/>
              <a:t>की</a:t>
            </a:r>
            <a:r>
              <a:rPr lang="en-IN" sz="1600" dirty="0"/>
              <a:t> </a:t>
            </a:r>
            <a:r>
              <a:rPr lang="en-IN" sz="1600" dirty="0" err="1"/>
              <a:t>कोई</a:t>
            </a:r>
            <a:r>
              <a:rPr lang="en-IN" sz="1600" dirty="0"/>
              <a:t> </a:t>
            </a:r>
            <a:r>
              <a:rPr lang="en-IN" sz="1600" dirty="0" err="1"/>
              <a:t>स्थाई</a:t>
            </a:r>
            <a:r>
              <a:rPr lang="en-IN" sz="1600" dirty="0"/>
              <a:t> </a:t>
            </a:r>
            <a:r>
              <a:rPr lang="en-IN" sz="1600" dirty="0" err="1"/>
              <a:t>रूप</a:t>
            </a:r>
            <a:r>
              <a:rPr lang="en-IN" sz="1600" dirty="0"/>
              <a:t> </a:t>
            </a:r>
            <a:r>
              <a:rPr lang="en-IN" sz="1600" dirty="0" err="1"/>
              <a:t>रेखा</a:t>
            </a:r>
            <a:r>
              <a:rPr lang="en-IN" sz="1600" dirty="0"/>
              <a:t> </a:t>
            </a:r>
            <a:r>
              <a:rPr lang="en-IN" sz="1600" dirty="0" err="1"/>
              <a:t>नहीं</a:t>
            </a:r>
            <a:r>
              <a:rPr lang="en-IN" sz="1600" dirty="0"/>
              <a:t> </a:t>
            </a:r>
            <a:r>
              <a:rPr lang="en-IN" sz="1600" dirty="0" err="1"/>
              <a:t>होती</a:t>
            </a:r>
            <a:r>
              <a:rPr lang="en-IN" sz="1600" dirty="0"/>
              <a:t> </a:t>
            </a:r>
            <a:r>
              <a:rPr lang="en-IN" sz="1600" dirty="0" err="1"/>
              <a:t>है</a:t>
            </a:r>
            <a:r>
              <a:rPr lang="en-IN" sz="1600" dirty="0"/>
              <a:t>। </a:t>
            </a:r>
            <a:r>
              <a:rPr lang="en-IN" sz="1600" dirty="0" err="1"/>
              <a:t>इसके</a:t>
            </a:r>
            <a:r>
              <a:rPr lang="en-IN" sz="1600" dirty="0"/>
              <a:t> </a:t>
            </a:r>
            <a:r>
              <a:rPr lang="en-IN" sz="1600" dirty="0" err="1"/>
              <a:t>अंतर्गत</a:t>
            </a:r>
            <a:r>
              <a:rPr lang="en-IN" sz="1600" dirty="0"/>
              <a:t> </a:t>
            </a:r>
            <a:r>
              <a:rPr lang="en-IN" sz="1600" dirty="0" err="1"/>
              <a:t>सुनी</a:t>
            </a:r>
            <a:r>
              <a:rPr lang="en-IN" sz="1600" dirty="0"/>
              <a:t> </a:t>
            </a:r>
            <a:r>
              <a:rPr lang="en-IN" sz="1600" dirty="0" err="1"/>
              <a:t>सुनाई</a:t>
            </a:r>
            <a:r>
              <a:rPr lang="en-IN" sz="1600" dirty="0"/>
              <a:t> </a:t>
            </a:r>
            <a:r>
              <a:rPr lang="en-IN" sz="1600" dirty="0" err="1"/>
              <a:t>सूचनाओं</a:t>
            </a:r>
            <a:r>
              <a:rPr lang="en-IN" sz="1600" dirty="0"/>
              <a:t> </a:t>
            </a:r>
            <a:r>
              <a:rPr lang="en-IN" sz="1600" dirty="0" err="1"/>
              <a:t>का</a:t>
            </a:r>
            <a:r>
              <a:rPr lang="en-IN" sz="1600" dirty="0"/>
              <a:t> </a:t>
            </a:r>
            <a:r>
              <a:rPr lang="en-IN" sz="1600" dirty="0" err="1"/>
              <a:t>प्रसारण</a:t>
            </a:r>
            <a:r>
              <a:rPr lang="en-IN" sz="1600" dirty="0"/>
              <a:t> </a:t>
            </a:r>
            <a:r>
              <a:rPr lang="en-IN" sz="1600" dirty="0" err="1"/>
              <a:t>एक</a:t>
            </a:r>
            <a:r>
              <a:rPr lang="en-IN" sz="1600" dirty="0"/>
              <a:t> </a:t>
            </a:r>
            <a:r>
              <a:rPr lang="en-IN" sz="1600" dirty="0" err="1"/>
              <a:t>व्यक्ति</a:t>
            </a:r>
            <a:r>
              <a:rPr lang="en-IN" sz="1600" dirty="0"/>
              <a:t> </a:t>
            </a:r>
            <a:r>
              <a:rPr lang="en-IN" sz="1600" dirty="0" err="1"/>
              <a:t>दूसरे</a:t>
            </a:r>
            <a:r>
              <a:rPr lang="en-IN" sz="1600" dirty="0"/>
              <a:t> </a:t>
            </a:r>
            <a:r>
              <a:rPr lang="en-IN" sz="1600" dirty="0" err="1"/>
              <a:t>व्यक्ति</a:t>
            </a:r>
            <a:r>
              <a:rPr lang="en-IN" sz="1600" dirty="0"/>
              <a:t> </a:t>
            </a:r>
            <a:r>
              <a:rPr lang="en-IN" sz="1600" dirty="0" err="1"/>
              <a:t>को</a:t>
            </a:r>
            <a:r>
              <a:rPr lang="en-IN" sz="1600" dirty="0"/>
              <a:t> </a:t>
            </a:r>
            <a:r>
              <a:rPr lang="en-IN" sz="1600" dirty="0" err="1"/>
              <a:t>करता</a:t>
            </a:r>
            <a:r>
              <a:rPr lang="en-IN" sz="1600" dirty="0"/>
              <a:t> </a:t>
            </a:r>
            <a:r>
              <a:rPr lang="en-IN" sz="1600" dirty="0" err="1"/>
              <a:t>है</a:t>
            </a:r>
            <a:r>
              <a:rPr lang="en-IN" sz="1600" dirty="0"/>
              <a:t> </a:t>
            </a:r>
            <a:r>
              <a:rPr lang="en-IN" sz="1600" dirty="0" err="1"/>
              <a:t>ऐसे</a:t>
            </a:r>
            <a:r>
              <a:rPr lang="en-IN" sz="1600" dirty="0"/>
              <a:t> </a:t>
            </a:r>
            <a:r>
              <a:rPr lang="en-IN" sz="1600" dirty="0" err="1"/>
              <a:t>में</a:t>
            </a:r>
            <a:r>
              <a:rPr lang="en-IN" sz="1600" dirty="0"/>
              <a:t> </a:t>
            </a:r>
            <a:r>
              <a:rPr lang="en-IN" sz="1600" dirty="0" err="1"/>
              <a:t>संदेश</a:t>
            </a:r>
            <a:r>
              <a:rPr lang="en-IN" sz="1600" dirty="0"/>
              <a:t> </a:t>
            </a:r>
            <a:r>
              <a:rPr lang="en-IN" sz="1600" dirty="0" err="1"/>
              <a:t>ज्यों-ज्यों</a:t>
            </a:r>
            <a:r>
              <a:rPr lang="en-IN" sz="1600" dirty="0"/>
              <a:t> </a:t>
            </a:r>
            <a:r>
              <a:rPr lang="en-IN" sz="1600" dirty="0" err="1"/>
              <a:t>आगे</a:t>
            </a:r>
            <a:r>
              <a:rPr lang="en-IN" sz="1600" dirty="0"/>
              <a:t> </a:t>
            </a:r>
            <a:r>
              <a:rPr lang="en-IN" sz="1600" dirty="0" err="1"/>
              <a:t>बढ़ता</a:t>
            </a:r>
            <a:r>
              <a:rPr lang="en-IN" sz="1600" dirty="0"/>
              <a:t> </a:t>
            </a:r>
            <a:r>
              <a:rPr lang="en-IN" sz="1600" dirty="0" err="1"/>
              <a:t>है</a:t>
            </a:r>
            <a:r>
              <a:rPr lang="en-IN" sz="1600" dirty="0"/>
              <a:t> </a:t>
            </a:r>
            <a:r>
              <a:rPr lang="en-IN" sz="1600" dirty="0" err="1"/>
              <a:t>उसकी</a:t>
            </a:r>
            <a:r>
              <a:rPr lang="en-IN" sz="1600" dirty="0"/>
              <a:t> </a:t>
            </a:r>
            <a:r>
              <a:rPr lang="en-IN" sz="1600" dirty="0" err="1"/>
              <a:t>सत्यता</a:t>
            </a:r>
            <a:r>
              <a:rPr lang="en-IN" sz="1600" dirty="0"/>
              <a:t> </a:t>
            </a:r>
            <a:r>
              <a:rPr lang="en-IN" sz="1600" dirty="0" err="1"/>
              <a:t>कम</a:t>
            </a:r>
            <a:r>
              <a:rPr lang="en-IN" sz="1600" dirty="0"/>
              <a:t> </a:t>
            </a:r>
            <a:r>
              <a:rPr lang="en-IN" sz="1600" dirty="0" err="1"/>
              <a:t>होती</a:t>
            </a:r>
            <a:r>
              <a:rPr lang="en-IN" sz="1600" dirty="0"/>
              <a:t> </a:t>
            </a:r>
            <a:r>
              <a:rPr lang="en-IN" sz="1600" dirty="0" err="1"/>
              <a:t>जाती</a:t>
            </a:r>
            <a:r>
              <a:rPr lang="en-IN" sz="1600" dirty="0"/>
              <a:t> </a:t>
            </a:r>
            <a:r>
              <a:rPr lang="en-IN" sz="1600" dirty="0" err="1"/>
              <a:t>है</a:t>
            </a:r>
            <a:r>
              <a:rPr lang="en-IN" sz="1600" dirty="0"/>
              <a:t>।  </a:t>
            </a:r>
            <a:r>
              <a:rPr lang="en-IN" sz="1600" dirty="0" err="1"/>
              <a:t>प्रत्येक</a:t>
            </a:r>
            <a:r>
              <a:rPr lang="en-IN" sz="1600" dirty="0"/>
              <a:t> </a:t>
            </a:r>
            <a:r>
              <a:rPr lang="en-IN" sz="1600" dirty="0" err="1"/>
              <a:t>व्यक्ति</a:t>
            </a:r>
            <a:r>
              <a:rPr lang="en-IN" sz="1600" dirty="0"/>
              <a:t> </a:t>
            </a:r>
            <a:r>
              <a:rPr lang="en-IN" sz="1600" dirty="0" err="1"/>
              <a:t>संदेश</a:t>
            </a:r>
            <a:r>
              <a:rPr lang="en-IN" sz="1600" dirty="0"/>
              <a:t> </a:t>
            </a:r>
            <a:r>
              <a:rPr lang="en-IN" sz="1600" dirty="0" err="1"/>
              <a:t>में</a:t>
            </a:r>
            <a:r>
              <a:rPr lang="en-IN" sz="1600" dirty="0"/>
              <a:t> </a:t>
            </a:r>
            <a:r>
              <a:rPr lang="en-IN" sz="1600" dirty="0" err="1"/>
              <a:t>अपनी</a:t>
            </a:r>
            <a:r>
              <a:rPr lang="en-IN" sz="1600" dirty="0"/>
              <a:t> </a:t>
            </a:r>
            <a:r>
              <a:rPr lang="en-IN" sz="1600" dirty="0" err="1"/>
              <a:t>तरफ</a:t>
            </a:r>
            <a:r>
              <a:rPr lang="en-IN" sz="1600" dirty="0"/>
              <a:t> </a:t>
            </a:r>
            <a:r>
              <a:rPr lang="en-IN" sz="1600" dirty="0" err="1"/>
              <a:t>से</a:t>
            </a:r>
            <a:r>
              <a:rPr lang="en-IN" sz="1600" dirty="0"/>
              <a:t> </a:t>
            </a:r>
            <a:r>
              <a:rPr lang="en-IN" sz="1600" dirty="0" err="1"/>
              <a:t>कुछ</a:t>
            </a:r>
            <a:r>
              <a:rPr lang="en-IN" sz="1600" dirty="0"/>
              <a:t> न </a:t>
            </a:r>
            <a:r>
              <a:rPr lang="en-IN" sz="1600" dirty="0" err="1"/>
              <a:t>कुछ</a:t>
            </a:r>
            <a:r>
              <a:rPr lang="en-IN" sz="1600" dirty="0"/>
              <a:t> </a:t>
            </a:r>
            <a:r>
              <a:rPr lang="en-IN" sz="1600" dirty="0" err="1"/>
              <a:t>मिलावट</a:t>
            </a:r>
            <a:r>
              <a:rPr lang="en-IN" sz="1600" dirty="0"/>
              <a:t> </a:t>
            </a:r>
            <a:r>
              <a:rPr lang="en-IN" sz="1600" dirty="0" err="1"/>
              <a:t>कर</a:t>
            </a:r>
            <a:r>
              <a:rPr lang="en-IN" sz="1600" dirty="0"/>
              <a:t> </a:t>
            </a:r>
            <a:r>
              <a:rPr lang="en-IN" sz="1600" dirty="0" err="1"/>
              <a:t>देता</a:t>
            </a:r>
            <a:r>
              <a:rPr lang="en-IN" sz="1600" dirty="0"/>
              <a:t> </a:t>
            </a:r>
            <a:r>
              <a:rPr lang="en-IN" sz="1600" dirty="0" err="1"/>
              <a:t>है</a:t>
            </a:r>
            <a:r>
              <a:rPr lang="en-IN" sz="1600" dirty="0"/>
              <a:t> </a:t>
            </a:r>
            <a:r>
              <a:rPr lang="en-IN" sz="1600" dirty="0" err="1"/>
              <a:t>यही</a:t>
            </a:r>
            <a:r>
              <a:rPr lang="en-IN" sz="1600" dirty="0"/>
              <a:t> </a:t>
            </a:r>
            <a:r>
              <a:rPr lang="en-IN" sz="1600" dirty="0" err="1"/>
              <a:t>कारण</a:t>
            </a:r>
            <a:r>
              <a:rPr lang="en-IN" sz="1600" dirty="0"/>
              <a:t> </a:t>
            </a:r>
            <a:r>
              <a:rPr lang="en-IN" sz="1600" dirty="0" err="1"/>
              <a:t>है</a:t>
            </a:r>
            <a:r>
              <a:rPr lang="en-IN" sz="1600" dirty="0"/>
              <a:t> </a:t>
            </a:r>
            <a:r>
              <a:rPr lang="en-IN" sz="1600" dirty="0" err="1"/>
              <a:t>कि</a:t>
            </a:r>
            <a:r>
              <a:rPr lang="en-IN" sz="1600" dirty="0"/>
              <a:t> </a:t>
            </a:r>
            <a:r>
              <a:rPr lang="en-IN" sz="1600" dirty="0" err="1"/>
              <a:t>संदेश</a:t>
            </a:r>
            <a:r>
              <a:rPr lang="en-IN" sz="1600" dirty="0"/>
              <a:t> </a:t>
            </a:r>
            <a:r>
              <a:rPr lang="en-IN" sz="1600" dirty="0" err="1"/>
              <a:t>वाहन</a:t>
            </a:r>
            <a:r>
              <a:rPr lang="en-IN" sz="1600" dirty="0"/>
              <a:t> </a:t>
            </a:r>
            <a:r>
              <a:rPr lang="en-IN" sz="1600" dirty="0" err="1"/>
              <a:t>के</a:t>
            </a:r>
            <a:r>
              <a:rPr lang="en-IN" sz="1600" dirty="0"/>
              <a:t> </a:t>
            </a:r>
            <a:r>
              <a:rPr lang="en-IN" sz="1600" dirty="0" err="1"/>
              <a:t>इस</a:t>
            </a:r>
            <a:r>
              <a:rPr lang="en-IN" sz="1600" dirty="0"/>
              <a:t> </a:t>
            </a:r>
            <a:r>
              <a:rPr lang="en-IN" sz="1600" dirty="0" err="1"/>
              <a:t>माध्यम</a:t>
            </a:r>
            <a:r>
              <a:rPr lang="en-IN" sz="1600" dirty="0"/>
              <a:t> </a:t>
            </a:r>
            <a:r>
              <a:rPr lang="en-IN" sz="1600" dirty="0" err="1"/>
              <a:t>को</a:t>
            </a:r>
            <a:r>
              <a:rPr lang="en-IN" sz="1600" dirty="0"/>
              <a:t> </a:t>
            </a:r>
            <a:r>
              <a:rPr lang="en-IN" sz="1600" dirty="0" err="1"/>
              <a:t>अवांछनीय</a:t>
            </a:r>
            <a:r>
              <a:rPr lang="en-IN" sz="1600" dirty="0"/>
              <a:t> </a:t>
            </a:r>
            <a:r>
              <a:rPr lang="en-IN" sz="1600" dirty="0" err="1"/>
              <a:t>माना</a:t>
            </a:r>
            <a:r>
              <a:rPr lang="en-IN" sz="1600" dirty="0"/>
              <a:t> </a:t>
            </a:r>
            <a:r>
              <a:rPr lang="en-IN" sz="1600" dirty="0" err="1"/>
              <a:t>गया</a:t>
            </a:r>
            <a:r>
              <a:rPr lang="en-IN" sz="1600" dirty="0"/>
              <a:t> </a:t>
            </a:r>
            <a:r>
              <a:rPr lang="en-IN" sz="1600" dirty="0" err="1"/>
              <a:t>है</a:t>
            </a:r>
            <a:r>
              <a:rPr lang="en-IN" sz="1600" dirty="0"/>
              <a:t>। </a:t>
            </a:r>
            <a:r>
              <a:rPr lang="en-IN" sz="1600" dirty="0" err="1"/>
              <a:t>यह</a:t>
            </a:r>
            <a:r>
              <a:rPr lang="en-IN" sz="1600" dirty="0"/>
              <a:t> </a:t>
            </a:r>
            <a:r>
              <a:rPr lang="en-IN" sz="1600" dirty="0" err="1"/>
              <a:t>संदेश</a:t>
            </a:r>
            <a:r>
              <a:rPr lang="en-IN" sz="1600" dirty="0"/>
              <a:t> </a:t>
            </a:r>
            <a:r>
              <a:rPr lang="en-IN" sz="1600" dirty="0" err="1"/>
              <a:t>वाहन</a:t>
            </a:r>
            <a:r>
              <a:rPr lang="en-IN" sz="1600" dirty="0"/>
              <a:t> </a:t>
            </a:r>
            <a:r>
              <a:rPr lang="en-IN" sz="1600" dirty="0" err="1"/>
              <a:t>की</a:t>
            </a:r>
            <a:r>
              <a:rPr lang="en-IN" sz="1600" dirty="0"/>
              <a:t> </a:t>
            </a:r>
            <a:r>
              <a:rPr lang="en-IN" sz="1600" dirty="0" err="1"/>
              <a:t>प्राचीनतम</a:t>
            </a:r>
            <a:r>
              <a:rPr lang="en-IN" sz="1600" dirty="0"/>
              <a:t> </a:t>
            </a:r>
            <a:r>
              <a:rPr lang="en-IN" sz="1600" dirty="0" err="1"/>
              <a:t>प्रणाली</a:t>
            </a:r>
            <a:r>
              <a:rPr lang="en-IN" sz="1600" dirty="0"/>
              <a:t> </a:t>
            </a:r>
            <a:r>
              <a:rPr lang="en-IN" sz="1600" dirty="0" err="1"/>
              <a:t>है</a:t>
            </a:r>
            <a:r>
              <a:rPr lang="en-IN" sz="1600" dirty="0"/>
              <a:t> </a:t>
            </a:r>
            <a:r>
              <a:rPr lang="en-IN" sz="1600" dirty="0" err="1"/>
              <a:t>किंतु</a:t>
            </a:r>
            <a:r>
              <a:rPr lang="en-IN" sz="1600" dirty="0"/>
              <a:t> </a:t>
            </a:r>
            <a:r>
              <a:rPr lang="en-IN" sz="1600" dirty="0" err="1"/>
              <a:t>यदि</a:t>
            </a:r>
            <a:r>
              <a:rPr lang="en-IN" sz="1600" dirty="0"/>
              <a:t> </a:t>
            </a:r>
            <a:r>
              <a:rPr lang="en-IN" sz="1600" dirty="0" err="1"/>
              <a:t>सही</a:t>
            </a:r>
            <a:r>
              <a:rPr lang="en-IN" sz="1600" dirty="0"/>
              <a:t> </a:t>
            </a:r>
            <a:r>
              <a:rPr lang="en-IN" sz="1600" dirty="0" err="1"/>
              <a:t>दिशा</a:t>
            </a:r>
            <a:r>
              <a:rPr lang="en-IN" sz="1600" dirty="0"/>
              <a:t> </a:t>
            </a:r>
            <a:r>
              <a:rPr lang="en-IN" sz="1600" dirty="0" err="1"/>
              <a:t>में</a:t>
            </a:r>
            <a:r>
              <a:rPr lang="en-IN" sz="1600" dirty="0"/>
              <a:t> </a:t>
            </a:r>
            <a:r>
              <a:rPr lang="en-IN" sz="1600" dirty="0" err="1"/>
              <a:t>इसका</a:t>
            </a:r>
            <a:r>
              <a:rPr lang="en-IN" sz="1600" dirty="0"/>
              <a:t> </a:t>
            </a:r>
            <a:r>
              <a:rPr lang="en-IN" sz="1600" dirty="0" err="1"/>
              <a:t>प्रयोग</a:t>
            </a:r>
            <a:r>
              <a:rPr lang="en-IN" sz="1600" dirty="0"/>
              <a:t> </a:t>
            </a:r>
            <a:r>
              <a:rPr lang="en-IN" sz="1600" dirty="0" err="1"/>
              <a:t>किया</a:t>
            </a:r>
            <a:r>
              <a:rPr lang="en-IN" sz="1600" dirty="0"/>
              <a:t> </a:t>
            </a:r>
            <a:r>
              <a:rPr lang="en-IN" sz="1600" dirty="0" err="1"/>
              <a:t>जाए</a:t>
            </a:r>
            <a:r>
              <a:rPr lang="en-IN" sz="1600" dirty="0"/>
              <a:t> </a:t>
            </a:r>
            <a:r>
              <a:rPr lang="en-IN" sz="1600" dirty="0" err="1"/>
              <a:t>तो</a:t>
            </a:r>
            <a:r>
              <a:rPr lang="en-IN" sz="1600" dirty="0"/>
              <a:t> </a:t>
            </a:r>
            <a:r>
              <a:rPr lang="en-IN" sz="1600" dirty="0" err="1"/>
              <a:t>आज</a:t>
            </a:r>
            <a:r>
              <a:rPr lang="en-IN" sz="1600" dirty="0"/>
              <a:t> </a:t>
            </a:r>
            <a:r>
              <a:rPr lang="en-IN" sz="1600" dirty="0" err="1"/>
              <a:t>भी</a:t>
            </a:r>
            <a:r>
              <a:rPr lang="en-IN" sz="1600" dirty="0"/>
              <a:t> </a:t>
            </a:r>
            <a:r>
              <a:rPr lang="en-IN" sz="1600" dirty="0" err="1"/>
              <a:t>इसका</a:t>
            </a:r>
            <a:r>
              <a:rPr lang="en-IN" sz="1600" dirty="0"/>
              <a:t> </a:t>
            </a:r>
            <a:r>
              <a:rPr lang="en-IN" sz="1600" dirty="0" err="1"/>
              <a:t>महत्व</a:t>
            </a:r>
            <a:r>
              <a:rPr lang="en-IN" sz="1600" dirty="0"/>
              <a:t> </a:t>
            </a:r>
            <a:r>
              <a:rPr lang="en-IN" sz="1600" dirty="0" err="1"/>
              <a:t>कम</a:t>
            </a:r>
            <a:r>
              <a:rPr lang="en-IN" sz="1600" dirty="0"/>
              <a:t> </a:t>
            </a:r>
            <a:r>
              <a:rPr lang="en-IN" sz="1600" dirty="0" err="1"/>
              <a:t>नहीं</a:t>
            </a:r>
            <a:r>
              <a:rPr lang="en-IN" sz="1600" dirty="0"/>
              <a:t> </a:t>
            </a:r>
            <a:r>
              <a:rPr lang="en-IN" sz="1600" dirty="0" err="1"/>
              <a:t>है</a:t>
            </a:r>
            <a:r>
              <a:rPr lang="en-IN" sz="1600" dirty="0"/>
              <a:t> </a:t>
            </a:r>
            <a:r>
              <a:rPr lang="en-IN" sz="1600" dirty="0" err="1"/>
              <a:t>किंतु</a:t>
            </a:r>
            <a:r>
              <a:rPr lang="en-IN" sz="1600" dirty="0"/>
              <a:t> </a:t>
            </a:r>
            <a:r>
              <a:rPr lang="en-IN" sz="1600" dirty="0" err="1"/>
              <a:t>अधिकतर</a:t>
            </a:r>
            <a:r>
              <a:rPr lang="en-IN" sz="1600" dirty="0"/>
              <a:t> </a:t>
            </a:r>
            <a:r>
              <a:rPr lang="en-IN" sz="1600" dirty="0" err="1"/>
              <a:t>अफवाह</a:t>
            </a:r>
            <a:r>
              <a:rPr lang="en-IN" sz="1600" dirty="0"/>
              <a:t> </a:t>
            </a:r>
            <a:r>
              <a:rPr lang="en-IN" sz="1600" dirty="0" err="1"/>
              <a:t>फैलाने</a:t>
            </a:r>
            <a:r>
              <a:rPr lang="en-IN" sz="1600" dirty="0"/>
              <a:t> </a:t>
            </a:r>
            <a:r>
              <a:rPr lang="en-IN" sz="1600" dirty="0" err="1"/>
              <a:t>में</a:t>
            </a:r>
            <a:r>
              <a:rPr lang="en-IN" sz="1600" dirty="0"/>
              <a:t> </a:t>
            </a:r>
            <a:r>
              <a:rPr lang="hi-IN" sz="1600" dirty="0"/>
              <a:t>इसका प्रयोग दिखता है ।वर्तमान समय में सोशल मीडिया इसका बहुत बड़ा उदाहरण है जिसके द्वारा अफवाह बहुत तेजी से प्रसारित हो जाती है और तरह तरह की घटनाएं घटित हो जाती है।</a:t>
            </a:r>
            <a:endParaRPr lang="en-IN" sz="1600" dirty="0"/>
          </a:p>
        </p:txBody>
      </p:sp>
    </p:spTree>
    <p:extLst>
      <p:ext uri="{BB962C8B-B14F-4D97-AF65-F5344CB8AC3E}">
        <p14:creationId xmlns:p14="http://schemas.microsoft.com/office/powerpoint/2010/main" xmlns="" val="340886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723CF-1228-4EA9-A2D0-E05F8E37FD8C}"/>
              </a:ext>
            </a:extLst>
          </p:cNvPr>
          <p:cNvSpPr>
            <a:spLocks noGrp="1"/>
          </p:cNvSpPr>
          <p:nvPr>
            <p:ph type="title"/>
          </p:nvPr>
        </p:nvSpPr>
        <p:spPr/>
        <p:txBody>
          <a:bodyPr/>
          <a:lstStyle/>
          <a:p>
            <a:r>
              <a:rPr lang="en-IN"/>
              <a:t>                            QUESTION   </a:t>
            </a:r>
            <a:endParaRPr lang="en-IN" dirty="0"/>
          </a:p>
        </p:txBody>
      </p:sp>
      <p:pic>
        <p:nvPicPr>
          <p:cNvPr id="9" name="Content Placeholder 8">
            <a:extLst>
              <a:ext uri="{FF2B5EF4-FFF2-40B4-BE49-F238E27FC236}">
                <a16:creationId xmlns:a16="http://schemas.microsoft.com/office/drawing/2014/main" xmlns="" id="{2530FF0B-6884-4009-8F7F-2E9CC73B0103}"/>
              </a:ext>
            </a:extLst>
          </p:cNvPr>
          <p:cNvPicPr>
            <a:picLocks noGrp="1" noChangeAspect="1"/>
          </p:cNvPicPr>
          <p:nvPr>
            <p:ph sz="half" idx="1"/>
          </p:nvPr>
        </p:nvPicPr>
        <p:blipFill>
          <a:blip r:embed="rId2"/>
          <a:stretch>
            <a:fillRect/>
          </a:stretch>
        </p:blipFill>
        <p:spPr>
          <a:xfrm>
            <a:off x="6262490" y="2267378"/>
            <a:ext cx="4193701" cy="3541712"/>
          </a:xfrm>
        </p:spPr>
      </p:pic>
      <p:pic>
        <p:nvPicPr>
          <p:cNvPr id="11" name="Content Placeholder 10">
            <a:extLst>
              <a:ext uri="{FF2B5EF4-FFF2-40B4-BE49-F238E27FC236}">
                <a16:creationId xmlns:a16="http://schemas.microsoft.com/office/drawing/2014/main" xmlns="" id="{2B2F7FA1-BE65-4A78-9B55-DD8C1E5160E7}"/>
              </a:ext>
            </a:extLst>
          </p:cNvPr>
          <p:cNvPicPr>
            <a:picLocks noGrp="1" noChangeAspect="1"/>
          </p:cNvPicPr>
          <p:nvPr>
            <p:ph sz="half" idx="2"/>
          </p:nvPr>
        </p:nvPicPr>
        <p:blipFill>
          <a:blip r:embed="rId3"/>
          <a:stretch>
            <a:fillRect/>
          </a:stretch>
        </p:blipFill>
        <p:spPr>
          <a:xfrm>
            <a:off x="1141411" y="2305050"/>
            <a:ext cx="4861824" cy="3541713"/>
          </a:xfrm>
        </p:spPr>
      </p:pic>
      <p:sp>
        <p:nvSpPr>
          <p:cNvPr id="5" name="Date Placeholder 4">
            <a:extLst>
              <a:ext uri="{FF2B5EF4-FFF2-40B4-BE49-F238E27FC236}">
                <a16:creationId xmlns:a16="http://schemas.microsoft.com/office/drawing/2014/main" xmlns="" id="{9D8735E1-6BF2-451D-BED0-1000E99B3E0A}"/>
              </a:ext>
            </a:extLst>
          </p:cNvPr>
          <p:cNvSpPr>
            <a:spLocks noGrp="1"/>
          </p:cNvSpPr>
          <p:nvPr>
            <p:ph type="dt" sz="half" idx="10"/>
          </p:nvPr>
        </p:nvSpPr>
        <p:spPr/>
        <p:txBody>
          <a:bodyPr/>
          <a:lstStyle/>
          <a:p>
            <a:fld id="{A8D30537-510D-4536-BC01-0B03C9872ACA}" type="datetime1">
              <a:rPr lang="en-US" smtClean="0"/>
              <a:pPr/>
              <a:t>8/21/2020</a:t>
            </a:fld>
            <a:endParaRPr lang="en-US" dirty="0"/>
          </a:p>
        </p:txBody>
      </p:sp>
      <p:sp>
        <p:nvSpPr>
          <p:cNvPr id="6" name="Footer Placeholder 5">
            <a:extLst>
              <a:ext uri="{FF2B5EF4-FFF2-40B4-BE49-F238E27FC236}">
                <a16:creationId xmlns:a16="http://schemas.microsoft.com/office/drawing/2014/main" xmlns="" id="{5979FD41-B8DD-4A4D-9B53-F94B9AA454BE}"/>
              </a:ext>
            </a:extLst>
          </p:cNvPr>
          <p:cNvSpPr>
            <a:spLocks noGrp="1"/>
          </p:cNvSpPr>
          <p:nvPr>
            <p:ph type="ftr" sz="quarter" idx="11"/>
          </p:nvPr>
        </p:nvSpPr>
        <p:spPr/>
        <p:txBody>
          <a:bodyPr/>
          <a:lstStyle/>
          <a:p>
            <a:r>
              <a:rPr lang="en-US"/>
              <a:t>ANIL PRATAP SINGH</a:t>
            </a:r>
            <a:endParaRPr lang="en-US" dirty="0"/>
          </a:p>
        </p:txBody>
      </p:sp>
      <p:sp>
        <p:nvSpPr>
          <p:cNvPr id="7" name="Slide Number Placeholder 6">
            <a:extLst>
              <a:ext uri="{FF2B5EF4-FFF2-40B4-BE49-F238E27FC236}">
                <a16:creationId xmlns:a16="http://schemas.microsoft.com/office/drawing/2014/main" xmlns="" id="{91B4BE8D-CABC-4715-B507-2AFC862F830B}"/>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xmlns="" val="2306644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292DD2-1907-491E-9F50-AA4FC23D2A16}"/>
              </a:ext>
            </a:extLst>
          </p:cNvPr>
          <p:cNvSpPr>
            <a:spLocks noGrp="1"/>
          </p:cNvSpPr>
          <p:nvPr>
            <p:ph type="title"/>
          </p:nvPr>
        </p:nvSpPr>
        <p:spPr>
          <a:xfrm>
            <a:off x="1141411" y="60114"/>
            <a:ext cx="9905998" cy="1478570"/>
          </a:xfrm>
        </p:spPr>
        <p:txBody>
          <a:bodyPr/>
          <a:lstStyle/>
          <a:p>
            <a:r>
              <a:rPr lang="en-IN" dirty="0"/>
              <a:t>                            </a:t>
            </a:r>
            <a:r>
              <a:rPr lang="en-IN" sz="5400" dirty="0">
                <a:solidFill>
                  <a:srgbClr val="FF0000"/>
                </a:solidFill>
              </a:rPr>
              <a:t>THE END</a:t>
            </a:r>
          </a:p>
        </p:txBody>
      </p:sp>
      <p:pic>
        <p:nvPicPr>
          <p:cNvPr id="8" name="Content Placeholder 7">
            <a:extLst>
              <a:ext uri="{FF2B5EF4-FFF2-40B4-BE49-F238E27FC236}">
                <a16:creationId xmlns:a16="http://schemas.microsoft.com/office/drawing/2014/main" xmlns="" id="{7E201CD0-55E2-48A5-B001-5FC64DA45329}"/>
              </a:ext>
            </a:extLst>
          </p:cNvPr>
          <p:cNvPicPr>
            <a:picLocks noGrp="1" noChangeAspect="1"/>
          </p:cNvPicPr>
          <p:nvPr>
            <p:ph idx="1"/>
          </p:nvPr>
        </p:nvPicPr>
        <p:blipFill>
          <a:blip r:embed="rId2">
            <a:extLst>
              <a:ext uri="{837473B0-CC2E-450A-ABE3-18F120FF3D39}">
                <a1611:picAttrSrcUrl xmlns:a1611="http://schemas.microsoft.com/office/drawing/2016/11/main" xmlns="" r:id="rId3"/>
              </a:ext>
            </a:extLst>
          </a:blip>
          <a:stretch>
            <a:fillRect/>
          </a:stretch>
        </p:blipFill>
        <p:spPr>
          <a:xfrm>
            <a:off x="620202" y="1257004"/>
            <a:ext cx="10837628" cy="5427751"/>
          </a:xfrm>
        </p:spPr>
      </p:pic>
      <p:sp>
        <p:nvSpPr>
          <p:cNvPr id="4" name="Date Placeholder 3">
            <a:extLst>
              <a:ext uri="{FF2B5EF4-FFF2-40B4-BE49-F238E27FC236}">
                <a16:creationId xmlns:a16="http://schemas.microsoft.com/office/drawing/2014/main" xmlns="" id="{ADFF60CB-17F3-4601-B8EA-B85C860BF8F4}"/>
              </a:ext>
            </a:extLst>
          </p:cNvPr>
          <p:cNvSpPr>
            <a:spLocks noGrp="1"/>
          </p:cNvSpPr>
          <p:nvPr>
            <p:ph type="dt" sz="half" idx="10"/>
          </p:nvPr>
        </p:nvSpPr>
        <p:spPr/>
        <p:txBody>
          <a:bodyPr/>
          <a:lstStyle/>
          <a:p>
            <a:fld id="{3A6CBFFC-866B-406F-805F-53F4A9982989}" type="datetime1">
              <a:rPr lang="en-US" smtClean="0"/>
              <a:pPr/>
              <a:t>8/21/2020</a:t>
            </a:fld>
            <a:endParaRPr lang="en-US" dirty="0"/>
          </a:p>
        </p:txBody>
      </p:sp>
      <p:sp>
        <p:nvSpPr>
          <p:cNvPr id="5" name="Footer Placeholder 4">
            <a:extLst>
              <a:ext uri="{FF2B5EF4-FFF2-40B4-BE49-F238E27FC236}">
                <a16:creationId xmlns:a16="http://schemas.microsoft.com/office/drawing/2014/main" xmlns="" id="{4566BDF8-3C2B-4664-BBCE-09DCB9F5ACA6}"/>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BD90AC43-6895-4003-9A8A-FDCE20DD4823}"/>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xmlns="" val="181020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957A7-B279-4ED5-8FB3-8157B6F051E2}"/>
              </a:ext>
            </a:extLst>
          </p:cNvPr>
          <p:cNvSpPr>
            <a:spLocks noGrp="1"/>
          </p:cNvSpPr>
          <p:nvPr>
            <p:ph type="title"/>
          </p:nvPr>
        </p:nvSpPr>
        <p:spPr/>
        <p:txBody>
          <a:bodyPr/>
          <a:lstStyle/>
          <a:p>
            <a:r>
              <a:rPr lang="en-IN" dirty="0"/>
              <a:t>      Basic forms of communication</a:t>
            </a:r>
            <a:br>
              <a:rPr lang="en-IN" dirty="0"/>
            </a:br>
            <a:r>
              <a:rPr lang="en-IN" dirty="0"/>
              <a:t>            </a:t>
            </a:r>
            <a:r>
              <a:rPr lang="hi-IN" dirty="0"/>
              <a:t>संचार के आधारभूत प्रकार</a:t>
            </a:r>
            <a:endParaRPr lang="en-IN" dirty="0"/>
          </a:p>
        </p:txBody>
      </p:sp>
      <p:sp>
        <p:nvSpPr>
          <p:cNvPr id="3" name="Content Placeholder 2">
            <a:extLst>
              <a:ext uri="{FF2B5EF4-FFF2-40B4-BE49-F238E27FC236}">
                <a16:creationId xmlns:a16="http://schemas.microsoft.com/office/drawing/2014/main" xmlns="" id="{B8E55464-A68B-4C5A-AA72-8E60E2728818}"/>
              </a:ext>
            </a:extLst>
          </p:cNvPr>
          <p:cNvSpPr>
            <a:spLocks noGrp="1"/>
          </p:cNvSpPr>
          <p:nvPr>
            <p:ph idx="1"/>
          </p:nvPr>
        </p:nvSpPr>
        <p:spPr/>
        <p:txBody>
          <a:bodyPr>
            <a:normAutofit fontScale="70000" lnSpcReduction="20000"/>
          </a:bodyPr>
          <a:lstStyle/>
          <a:p>
            <a:r>
              <a:rPr lang="en-IN" dirty="0"/>
              <a:t> </a:t>
            </a:r>
            <a:r>
              <a:rPr lang="hi-IN" dirty="0"/>
              <a:t>प्रत्येक व्यक्ति अथवा व्यवसायिक संस्था किसी न किसी रूप में संदेशों को भेजता और प्राप्त करता है, इन संदेशों को भेजने या प्राप्त करने के लिए उपयुक्त माध्यम क्या हो यह इस बात पर निर्भर करता है कि व्यवसाय का स्वरूप क्या है अथवा संदेशों को किसे और कहां तक किस रूप में पहुंचाना है। छोटे व्यवसाय में जहां मालिक एवं कर्मचारी आमने-सामने होते हैं वहां केवल मौखिक एवं प्रत्यक्ष रूप से संदेशों का आदान प्रदान हो जाता है ,किंतु जैसे जैसे व्यवसाय का क्षेत्र बढ़ता जाता है संचार का विस्तार भी उसी रूप में होता जाता है। आज किसी भी व्यवसाय को सफलतापूर्वक संचालित करने के लिए संचार क्रिया की उपयुक्तता, प्रभावशालिता एवं शीघ्रता पर ध्यान दिया जाना अति आवश्यक हो गया है ।प्रभावी संचार के द्वारा ही व्यवसाय में उपयुक्त नीतियों का निर्धारण किया जा सकता है तथा उन्हें सफलता पूर्वक क्रियान्वित किया जा सकता है ।व्यवसाय की व्यावहारिक कठिनाइयों की जानकारी एवं उनका निराकरण भी संदेश वाहन के माध्यम से संभव हो पाता है ।अतः व्यवसाय में संचार के स्वरूप के बारे में जानना आवश्यक है अर्थात संचार का कौन सा स्वरूप तथा मध्यम व्यवसाय के लिए उपयोगी सिद्ध हो सकता है और कैसे। संचार के प्रकार या स्वरूप का अध्ययन करने के लिए इसे अग्रलिखित क्रियाओं में विभाजित किया गया हैः</a:t>
            </a:r>
            <a:endParaRPr lang="en-IN" dirty="0"/>
          </a:p>
        </p:txBody>
      </p:sp>
      <p:sp>
        <p:nvSpPr>
          <p:cNvPr id="4" name="Date Placeholder 3">
            <a:extLst>
              <a:ext uri="{FF2B5EF4-FFF2-40B4-BE49-F238E27FC236}">
                <a16:creationId xmlns:a16="http://schemas.microsoft.com/office/drawing/2014/main" xmlns="" id="{EE0470CD-6BED-4656-AB77-17CB8EA37E8E}"/>
              </a:ext>
            </a:extLst>
          </p:cNvPr>
          <p:cNvSpPr>
            <a:spLocks noGrp="1"/>
          </p:cNvSpPr>
          <p:nvPr>
            <p:ph type="dt" sz="half" idx="10"/>
          </p:nvPr>
        </p:nvSpPr>
        <p:spPr/>
        <p:txBody>
          <a:bodyPr/>
          <a:lstStyle/>
          <a:p>
            <a:fld id="{59639983-3BDA-4D01-8983-9F6987F0F799}" type="datetime1">
              <a:rPr lang="en-US" smtClean="0"/>
              <a:pPr/>
              <a:t>8/21/2020</a:t>
            </a:fld>
            <a:endParaRPr lang="en-US" dirty="0"/>
          </a:p>
        </p:txBody>
      </p:sp>
      <p:sp>
        <p:nvSpPr>
          <p:cNvPr id="5" name="Footer Placeholder 4">
            <a:extLst>
              <a:ext uri="{FF2B5EF4-FFF2-40B4-BE49-F238E27FC236}">
                <a16:creationId xmlns:a16="http://schemas.microsoft.com/office/drawing/2014/main" xmlns="" id="{F68F4CD7-77CF-4231-8E3F-BD916999A592}"/>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0D0EE7A5-67A7-4BE6-9574-F46F46FFACAA}"/>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xmlns="" val="130187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CABFDA7-28EA-4EFA-90E1-83809EC47947}"/>
              </a:ext>
            </a:extLst>
          </p:cNvPr>
          <p:cNvPicPr>
            <a:picLocks noChangeAspect="1"/>
          </p:cNvPicPr>
          <p:nvPr/>
        </p:nvPicPr>
        <p:blipFill>
          <a:blip r:embed="rId2"/>
          <a:stretch>
            <a:fillRect/>
          </a:stretch>
        </p:blipFill>
        <p:spPr>
          <a:xfrm>
            <a:off x="2838450" y="0"/>
            <a:ext cx="6515100" cy="6858000"/>
          </a:xfrm>
          <a:prstGeom prst="rect">
            <a:avLst/>
          </a:prstGeom>
          <a:ln w="228600" cap="sq" cmpd="thickThin">
            <a:solidFill>
              <a:srgbClr val="FF0000"/>
            </a:solidFill>
            <a:prstDash val="solid"/>
            <a:miter lim="800000"/>
          </a:ln>
          <a:effectLst>
            <a:innerShdw blurRad="76200">
              <a:srgbClr val="000000"/>
            </a:innerShdw>
          </a:effectLst>
        </p:spPr>
      </p:pic>
      <p:sp>
        <p:nvSpPr>
          <p:cNvPr id="4" name="Date Placeholder 3">
            <a:extLst>
              <a:ext uri="{FF2B5EF4-FFF2-40B4-BE49-F238E27FC236}">
                <a16:creationId xmlns:a16="http://schemas.microsoft.com/office/drawing/2014/main" xmlns="" id="{AB5B3A83-1F2A-4048-813D-90CE07CE5A0A}"/>
              </a:ext>
            </a:extLst>
          </p:cNvPr>
          <p:cNvSpPr>
            <a:spLocks noGrp="1"/>
          </p:cNvSpPr>
          <p:nvPr>
            <p:ph type="dt" sz="half" idx="10"/>
          </p:nvPr>
        </p:nvSpPr>
        <p:spPr/>
        <p:txBody>
          <a:bodyPr/>
          <a:lstStyle/>
          <a:p>
            <a:fld id="{54C4621E-F168-445C-9862-CB7594CED7D5}" type="datetime1">
              <a:rPr lang="en-US" smtClean="0"/>
              <a:pPr/>
              <a:t>8/21/2020</a:t>
            </a:fld>
            <a:endParaRPr lang="en-US" dirty="0"/>
          </a:p>
        </p:txBody>
      </p:sp>
      <p:sp>
        <p:nvSpPr>
          <p:cNvPr id="5" name="Footer Placeholder 4">
            <a:extLst>
              <a:ext uri="{FF2B5EF4-FFF2-40B4-BE49-F238E27FC236}">
                <a16:creationId xmlns:a16="http://schemas.microsoft.com/office/drawing/2014/main" xmlns="" id="{0C60B608-3CA4-4FEF-8A5A-46A31C946F0D}"/>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05F01B44-1CF3-46D2-8A00-1213A6F8EA8F}"/>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xmlns="" val="3119817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9E73B5A-7CEB-47D1-BF24-CEED20DB760F}"/>
              </a:ext>
            </a:extLst>
          </p:cNvPr>
          <p:cNvSpPr txBox="1"/>
          <p:nvPr/>
        </p:nvSpPr>
        <p:spPr>
          <a:xfrm>
            <a:off x="864524" y="1030331"/>
            <a:ext cx="11247120" cy="4832092"/>
          </a:xfrm>
          <a:prstGeom prst="rect">
            <a:avLst/>
          </a:prstGeom>
          <a:noFill/>
        </p:spPr>
        <p:txBody>
          <a:bodyPr wrap="square">
            <a:spAutoFit/>
          </a:bodyPr>
          <a:lstStyle/>
          <a:p>
            <a:r>
              <a:rPr lang="en-IN" sz="2800" dirty="0">
                <a:solidFill>
                  <a:srgbClr val="FF0000"/>
                </a:solidFill>
              </a:rPr>
              <a:t>                             </a:t>
            </a:r>
            <a:r>
              <a:rPr lang="en-IN" sz="2800" dirty="0" err="1">
                <a:solidFill>
                  <a:srgbClr val="FF0000"/>
                </a:solidFill>
              </a:rPr>
              <a:t>सूचना</a:t>
            </a:r>
            <a:r>
              <a:rPr lang="en-IN" sz="2800" dirty="0">
                <a:solidFill>
                  <a:srgbClr val="FF0000"/>
                </a:solidFill>
              </a:rPr>
              <a:t> </a:t>
            </a:r>
            <a:r>
              <a:rPr lang="en-IN" sz="2800" dirty="0" err="1">
                <a:solidFill>
                  <a:srgbClr val="FF0000"/>
                </a:solidFill>
              </a:rPr>
              <a:t>के</a:t>
            </a:r>
            <a:r>
              <a:rPr lang="en-IN" sz="2800" dirty="0">
                <a:solidFill>
                  <a:srgbClr val="FF0000"/>
                </a:solidFill>
              </a:rPr>
              <a:t> </a:t>
            </a:r>
            <a:r>
              <a:rPr lang="en-IN" sz="2800" dirty="0" err="1">
                <a:solidFill>
                  <a:srgbClr val="FF0000"/>
                </a:solidFill>
              </a:rPr>
              <a:t>प्रवाह</a:t>
            </a:r>
            <a:r>
              <a:rPr lang="en-IN" sz="2800" dirty="0">
                <a:solidFill>
                  <a:srgbClr val="FF0000"/>
                </a:solidFill>
              </a:rPr>
              <a:t> </a:t>
            </a:r>
            <a:r>
              <a:rPr lang="en-IN" sz="2800" dirty="0" err="1">
                <a:solidFill>
                  <a:srgbClr val="FF0000"/>
                </a:solidFill>
              </a:rPr>
              <a:t>के</a:t>
            </a:r>
            <a:r>
              <a:rPr lang="en-IN" sz="2800" dirty="0">
                <a:solidFill>
                  <a:srgbClr val="FF0000"/>
                </a:solidFill>
              </a:rPr>
              <a:t> </a:t>
            </a:r>
            <a:r>
              <a:rPr lang="en-IN" sz="2800" dirty="0" err="1">
                <a:solidFill>
                  <a:srgbClr val="FF0000"/>
                </a:solidFill>
              </a:rPr>
              <a:t>आधार</a:t>
            </a:r>
            <a:r>
              <a:rPr lang="en-IN" sz="2800" dirty="0">
                <a:solidFill>
                  <a:srgbClr val="FF0000"/>
                </a:solidFill>
              </a:rPr>
              <a:t> </a:t>
            </a:r>
            <a:r>
              <a:rPr lang="en-IN" sz="2800" dirty="0" err="1">
                <a:solidFill>
                  <a:srgbClr val="FF0000"/>
                </a:solidFill>
              </a:rPr>
              <a:t>पर</a:t>
            </a:r>
            <a:endParaRPr lang="en-IN" sz="2800" dirty="0">
              <a:solidFill>
                <a:srgbClr val="FF0000"/>
              </a:solidFill>
            </a:endParaRPr>
          </a:p>
          <a:p>
            <a:r>
              <a:rPr lang="en-IN" sz="2800" dirty="0">
                <a:solidFill>
                  <a:srgbClr val="FF0000"/>
                </a:solidFill>
              </a:rPr>
              <a:t>                ON THE BASIS OF FLOW OF INFORMATION</a:t>
            </a:r>
          </a:p>
          <a:p>
            <a:r>
              <a:rPr lang="en-IN" sz="2400" dirty="0" err="1"/>
              <a:t>प्रवाह</a:t>
            </a:r>
            <a:r>
              <a:rPr lang="en-IN" sz="2400" dirty="0"/>
              <a:t> </a:t>
            </a:r>
            <a:r>
              <a:rPr lang="en-IN" sz="2400" dirty="0" err="1"/>
              <a:t>का</a:t>
            </a:r>
            <a:r>
              <a:rPr lang="en-IN" sz="2400" dirty="0"/>
              <a:t> </a:t>
            </a:r>
            <a:r>
              <a:rPr lang="en-IN" sz="2400" dirty="0" err="1"/>
              <a:t>आशय</a:t>
            </a:r>
            <a:r>
              <a:rPr lang="en-IN" sz="2400" dirty="0"/>
              <a:t> </a:t>
            </a:r>
            <a:r>
              <a:rPr lang="en-IN" sz="2400" dirty="0" err="1"/>
              <a:t>संदेशों</a:t>
            </a:r>
            <a:r>
              <a:rPr lang="en-IN" sz="2400" dirty="0"/>
              <a:t> </a:t>
            </a:r>
            <a:r>
              <a:rPr lang="en-IN" sz="2400" dirty="0" err="1"/>
              <a:t>के</a:t>
            </a:r>
            <a:r>
              <a:rPr lang="en-IN" sz="2400" dirty="0"/>
              <a:t> </a:t>
            </a:r>
            <a:r>
              <a:rPr lang="en-IN" sz="2400" dirty="0" err="1"/>
              <a:t>आवागमन</a:t>
            </a:r>
            <a:r>
              <a:rPr lang="en-IN" sz="2400" dirty="0"/>
              <a:t> </a:t>
            </a:r>
            <a:r>
              <a:rPr lang="en-IN" sz="2400" dirty="0" err="1"/>
              <a:t>से</a:t>
            </a:r>
            <a:r>
              <a:rPr lang="en-IN" sz="2400" dirty="0"/>
              <a:t> </a:t>
            </a:r>
            <a:r>
              <a:rPr lang="en-IN" sz="2400" dirty="0" err="1"/>
              <a:t>है</a:t>
            </a:r>
            <a:r>
              <a:rPr lang="en-IN" sz="2400" dirty="0"/>
              <a:t> </a:t>
            </a:r>
            <a:r>
              <a:rPr lang="en-IN" sz="2400" dirty="0" err="1"/>
              <a:t>अर्थात</a:t>
            </a:r>
            <a:r>
              <a:rPr lang="en-IN" sz="2400" dirty="0"/>
              <a:t> </a:t>
            </a:r>
            <a:r>
              <a:rPr lang="en-IN" sz="2400" dirty="0" err="1"/>
              <a:t>संदेश</a:t>
            </a:r>
            <a:r>
              <a:rPr lang="en-IN" sz="2400" dirty="0"/>
              <a:t> </a:t>
            </a:r>
            <a:r>
              <a:rPr lang="en-IN" sz="2400" dirty="0" err="1"/>
              <a:t>किससे</a:t>
            </a:r>
            <a:r>
              <a:rPr lang="en-IN" sz="2400" dirty="0"/>
              <a:t> </a:t>
            </a:r>
            <a:r>
              <a:rPr lang="en-IN" sz="2400" dirty="0" err="1"/>
              <a:t>किसके</a:t>
            </a:r>
            <a:r>
              <a:rPr lang="en-IN" sz="2400" dirty="0"/>
              <a:t> </a:t>
            </a:r>
            <a:r>
              <a:rPr lang="en-IN" sz="2400" dirty="0" err="1"/>
              <a:t>पास</a:t>
            </a:r>
            <a:r>
              <a:rPr lang="en-IN" sz="2400" dirty="0"/>
              <a:t> </a:t>
            </a:r>
            <a:r>
              <a:rPr lang="en-IN" sz="2400" dirty="0" err="1"/>
              <a:t>जाता</a:t>
            </a:r>
            <a:r>
              <a:rPr lang="en-IN" sz="2400" dirty="0"/>
              <a:t> </a:t>
            </a:r>
            <a:r>
              <a:rPr lang="en-IN" sz="2400" dirty="0" err="1"/>
              <a:t>है</a:t>
            </a:r>
            <a:r>
              <a:rPr lang="en-IN" sz="2400" dirty="0"/>
              <a:t> </a:t>
            </a:r>
            <a:r>
              <a:rPr lang="en-IN" sz="2400" dirty="0" err="1"/>
              <a:t>और</a:t>
            </a:r>
            <a:r>
              <a:rPr lang="en-IN" sz="2400" dirty="0"/>
              <a:t> </a:t>
            </a:r>
            <a:r>
              <a:rPr lang="en-IN" sz="2400" dirty="0" err="1"/>
              <a:t>किससे</a:t>
            </a:r>
            <a:r>
              <a:rPr lang="en-IN" sz="2400" dirty="0"/>
              <a:t> </a:t>
            </a:r>
            <a:r>
              <a:rPr lang="en-IN" sz="2400" dirty="0" err="1"/>
              <a:t>किसको</a:t>
            </a:r>
            <a:r>
              <a:rPr lang="en-IN" sz="2400" dirty="0"/>
              <a:t> </a:t>
            </a:r>
            <a:r>
              <a:rPr lang="en-IN" sz="2400" dirty="0" err="1"/>
              <a:t>प्राप्त</a:t>
            </a:r>
            <a:r>
              <a:rPr lang="en-IN" sz="2400" dirty="0"/>
              <a:t> </a:t>
            </a:r>
            <a:r>
              <a:rPr lang="en-IN" sz="2400" dirty="0" err="1"/>
              <a:t>होता</a:t>
            </a:r>
            <a:r>
              <a:rPr lang="en-IN" sz="2400" dirty="0"/>
              <a:t> </a:t>
            </a:r>
            <a:r>
              <a:rPr lang="en-IN" sz="2400" dirty="0" err="1"/>
              <a:t>है</a:t>
            </a:r>
            <a:r>
              <a:rPr lang="en-IN" sz="2400" dirty="0"/>
              <a:t> ,</a:t>
            </a:r>
            <a:r>
              <a:rPr lang="en-IN" sz="2400" dirty="0" err="1"/>
              <a:t>प्रवाह</a:t>
            </a:r>
            <a:r>
              <a:rPr lang="en-IN" sz="2400" dirty="0"/>
              <a:t> </a:t>
            </a:r>
            <a:r>
              <a:rPr lang="en-IN" sz="2400" dirty="0" err="1"/>
              <a:t>के</a:t>
            </a:r>
            <a:r>
              <a:rPr lang="en-IN" sz="2400" dirty="0"/>
              <a:t> </a:t>
            </a:r>
            <a:r>
              <a:rPr lang="en-IN" sz="2400" dirty="0" err="1"/>
              <a:t>आधार</a:t>
            </a:r>
            <a:r>
              <a:rPr lang="en-IN" sz="2400" dirty="0"/>
              <a:t> </a:t>
            </a:r>
            <a:r>
              <a:rPr lang="en-IN" sz="2400" dirty="0" err="1"/>
              <a:t>पर</a:t>
            </a:r>
            <a:r>
              <a:rPr lang="en-IN" sz="2400" dirty="0"/>
              <a:t> </a:t>
            </a:r>
            <a:r>
              <a:rPr lang="en-IN" sz="2400" dirty="0" err="1"/>
              <a:t>संदेश</a:t>
            </a:r>
            <a:r>
              <a:rPr lang="en-IN" sz="2400" dirty="0"/>
              <a:t> </a:t>
            </a:r>
            <a:r>
              <a:rPr lang="en-IN" sz="2400" dirty="0" err="1"/>
              <a:t>वाहन</a:t>
            </a:r>
            <a:r>
              <a:rPr lang="en-IN" sz="2400" dirty="0"/>
              <a:t> </a:t>
            </a:r>
            <a:r>
              <a:rPr lang="en-IN" sz="2400" dirty="0" err="1"/>
              <a:t>को</a:t>
            </a:r>
            <a:r>
              <a:rPr lang="en-IN" sz="2400" dirty="0"/>
              <a:t> </a:t>
            </a:r>
            <a:r>
              <a:rPr lang="en-IN" sz="2400" dirty="0" err="1"/>
              <a:t>निम्न</a:t>
            </a:r>
            <a:r>
              <a:rPr lang="en-IN" sz="2400" dirty="0"/>
              <a:t> </a:t>
            </a:r>
            <a:r>
              <a:rPr lang="en-IN" sz="2400" dirty="0" err="1"/>
              <a:t>तीन</a:t>
            </a:r>
            <a:r>
              <a:rPr lang="en-IN" sz="2400" dirty="0"/>
              <a:t> </a:t>
            </a:r>
            <a:r>
              <a:rPr lang="en-IN" sz="2400" dirty="0" err="1"/>
              <a:t>रूपों</a:t>
            </a:r>
            <a:r>
              <a:rPr lang="en-IN" sz="2400" dirty="0"/>
              <a:t> </a:t>
            </a:r>
            <a:r>
              <a:rPr lang="en-IN" sz="2400" dirty="0" err="1"/>
              <a:t>में</a:t>
            </a:r>
            <a:r>
              <a:rPr lang="en-IN" sz="2400" dirty="0"/>
              <a:t> </a:t>
            </a:r>
            <a:r>
              <a:rPr lang="en-IN" sz="2400" dirty="0" err="1"/>
              <a:t>स्पष्ट</a:t>
            </a:r>
            <a:r>
              <a:rPr lang="en-IN" sz="2400" dirty="0"/>
              <a:t> </a:t>
            </a:r>
            <a:r>
              <a:rPr lang="en-IN" sz="2400" dirty="0" err="1"/>
              <a:t>किया</a:t>
            </a:r>
            <a:r>
              <a:rPr lang="en-IN" sz="2400" dirty="0"/>
              <a:t> </a:t>
            </a:r>
            <a:r>
              <a:rPr lang="en-IN" sz="2400" dirty="0" err="1"/>
              <a:t>गया</a:t>
            </a:r>
            <a:r>
              <a:rPr lang="en-IN" sz="2400" dirty="0"/>
              <a:t> </a:t>
            </a:r>
            <a:r>
              <a:rPr lang="en-IN" sz="2400" dirty="0" err="1"/>
              <a:t>है</a:t>
            </a:r>
            <a:r>
              <a:rPr lang="en-IN" sz="2400" dirty="0"/>
              <a:t>।</a:t>
            </a:r>
          </a:p>
          <a:p>
            <a:pPr marL="457200" indent="-457200">
              <a:buAutoNum type="arabicPeriod"/>
            </a:pPr>
            <a:r>
              <a:rPr lang="en-IN" sz="2400" dirty="0" err="1">
                <a:solidFill>
                  <a:srgbClr val="FF0000"/>
                </a:solidFill>
              </a:rPr>
              <a:t>लंबवत</a:t>
            </a:r>
            <a:r>
              <a:rPr lang="en-IN" sz="2400" dirty="0">
                <a:solidFill>
                  <a:srgbClr val="FF0000"/>
                </a:solidFill>
              </a:rPr>
              <a:t> </a:t>
            </a:r>
            <a:r>
              <a:rPr lang="en-IN" sz="2400" dirty="0" err="1">
                <a:solidFill>
                  <a:srgbClr val="FF0000"/>
                </a:solidFill>
              </a:rPr>
              <a:t>संचार</a:t>
            </a:r>
            <a:r>
              <a:rPr lang="en-IN" sz="2400" dirty="0">
                <a:solidFill>
                  <a:srgbClr val="FF0000"/>
                </a:solidFill>
              </a:rPr>
              <a:t> vertical communication</a:t>
            </a:r>
          </a:p>
          <a:p>
            <a:r>
              <a:rPr lang="en-IN" dirty="0" err="1"/>
              <a:t>लंबवत</a:t>
            </a:r>
            <a:r>
              <a:rPr lang="en-IN" dirty="0"/>
              <a:t> </a:t>
            </a:r>
            <a:r>
              <a:rPr lang="en-IN" dirty="0" err="1"/>
              <a:t>संचार</a:t>
            </a:r>
            <a:r>
              <a:rPr lang="en-IN" dirty="0"/>
              <a:t> </a:t>
            </a:r>
            <a:r>
              <a:rPr lang="en-IN" dirty="0" err="1"/>
              <a:t>से</a:t>
            </a:r>
            <a:r>
              <a:rPr lang="en-IN" dirty="0"/>
              <a:t> </a:t>
            </a:r>
            <a:r>
              <a:rPr lang="en-IN" dirty="0" err="1"/>
              <a:t>आशय</a:t>
            </a:r>
            <a:r>
              <a:rPr lang="en-IN" dirty="0"/>
              <a:t> </a:t>
            </a:r>
            <a:r>
              <a:rPr lang="en-IN" dirty="0" err="1"/>
              <a:t>है</a:t>
            </a:r>
            <a:r>
              <a:rPr lang="en-IN" dirty="0"/>
              <a:t> </a:t>
            </a:r>
            <a:r>
              <a:rPr lang="en-IN" dirty="0" err="1"/>
              <a:t>अधिकारी</a:t>
            </a:r>
            <a:r>
              <a:rPr lang="en-IN" dirty="0"/>
              <a:t> </a:t>
            </a:r>
            <a:r>
              <a:rPr lang="en-IN" dirty="0" err="1"/>
              <a:t>से</a:t>
            </a:r>
            <a:r>
              <a:rPr lang="en-IN" dirty="0"/>
              <a:t> </a:t>
            </a:r>
            <a:r>
              <a:rPr lang="en-IN" dirty="0" err="1"/>
              <a:t>कर्मचारी</a:t>
            </a:r>
            <a:r>
              <a:rPr lang="en-IN" dirty="0"/>
              <a:t> </a:t>
            </a:r>
            <a:r>
              <a:rPr lang="en-IN" dirty="0" err="1"/>
              <a:t>या</a:t>
            </a:r>
            <a:r>
              <a:rPr lang="en-IN" dirty="0"/>
              <a:t> </a:t>
            </a:r>
            <a:r>
              <a:rPr lang="en-IN" dirty="0" err="1"/>
              <a:t>कर्मचारी</a:t>
            </a:r>
            <a:r>
              <a:rPr lang="en-IN" dirty="0"/>
              <a:t> </a:t>
            </a:r>
            <a:r>
              <a:rPr lang="en-IN" dirty="0" err="1"/>
              <a:t>से</a:t>
            </a:r>
            <a:r>
              <a:rPr lang="en-IN" dirty="0"/>
              <a:t> </a:t>
            </a:r>
            <a:r>
              <a:rPr lang="en-IN" dirty="0" err="1"/>
              <a:t>अधिकारी</a:t>
            </a:r>
            <a:r>
              <a:rPr lang="en-IN" dirty="0"/>
              <a:t> </a:t>
            </a:r>
            <a:r>
              <a:rPr lang="en-IN" dirty="0" err="1"/>
              <a:t>के</a:t>
            </a:r>
            <a:r>
              <a:rPr lang="en-IN" dirty="0"/>
              <a:t> </a:t>
            </a:r>
            <a:r>
              <a:rPr lang="en-IN" dirty="0" err="1"/>
              <a:t>मध्य</a:t>
            </a:r>
            <a:r>
              <a:rPr lang="en-IN" dirty="0"/>
              <a:t> </a:t>
            </a:r>
            <a:r>
              <a:rPr lang="en-IN" dirty="0" err="1"/>
              <a:t>संदेशों</a:t>
            </a:r>
            <a:r>
              <a:rPr lang="en-IN" dirty="0"/>
              <a:t> </a:t>
            </a:r>
            <a:r>
              <a:rPr lang="en-IN" dirty="0" err="1"/>
              <a:t>का</a:t>
            </a:r>
            <a:r>
              <a:rPr lang="en-IN" dirty="0"/>
              <a:t> </a:t>
            </a:r>
            <a:r>
              <a:rPr lang="en-IN" dirty="0" err="1"/>
              <a:t>आदान</a:t>
            </a:r>
            <a:r>
              <a:rPr lang="en-IN" dirty="0"/>
              <a:t> </a:t>
            </a:r>
            <a:r>
              <a:rPr lang="en-IN" dirty="0" err="1"/>
              <a:t>प्रदान</a:t>
            </a:r>
            <a:r>
              <a:rPr lang="en-IN" dirty="0"/>
              <a:t>। </a:t>
            </a:r>
            <a:r>
              <a:rPr lang="en-IN" dirty="0" err="1"/>
              <a:t>यह</a:t>
            </a:r>
            <a:r>
              <a:rPr lang="en-IN" dirty="0"/>
              <a:t> </a:t>
            </a:r>
            <a:r>
              <a:rPr lang="en-IN" dirty="0" err="1"/>
              <a:t>संचार</a:t>
            </a:r>
            <a:r>
              <a:rPr lang="en-IN" dirty="0"/>
              <a:t> </a:t>
            </a:r>
            <a:r>
              <a:rPr lang="en-IN" dirty="0" err="1"/>
              <a:t>भी</a:t>
            </a:r>
            <a:r>
              <a:rPr lang="en-IN" dirty="0"/>
              <a:t> </a:t>
            </a:r>
            <a:r>
              <a:rPr lang="en-IN" dirty="0" err="1"/>
              <a:t>दो</a:t>
            </a:r>
            <a:r>
              <a:rPr lang="en-IN" dirty="0"/>
              <a:t> </a:t>
            </a:r>
            <a:r>
              <a:rPr lang="en-IN" dirty="0" err="1"/>
              <a:t>प्रकार</a:t>
            </a:r>
            <a:r>
              <a:rPr lang="en-IN" dirty="0"/>
              <a:t> </a:t>
            </a:r>
            <a:r>
              <a:rPr lang="en-IN" dirty="0" err="1"/>
              <a:t>का</a:t>
            </a:r>
            <a:r>
              <a:rPr lang="en-IN" dirty="0"/>
              <a:t> </a:t>
            </a:r>
            <a:r>
              <a:rPr lang="en-IN" dirty="0" err="1"/>
              <a:t>होता</a:t>
            </a:r>
            <a:r>
              <a:rPr lang="en-IN" dirty="0"/>
              <a:t> </a:t>
            </a:r>
            <a:r>
              <a:rPr lang="en-IN" dirty="0" err="1"/>
              <a:t>है</a:t>
            </a:r>
            <a:endParaRPr lang="en-IN" dirty="0"/>
          </a:p>
          <a:p>
            <a:r>
              <a:rPr lang="en-IN" dirty="0"/>
              <a:t> </a:t>
            </a:r>
            <a:r>
              <a:rPr lang="en-IN" sz="2400" dirty="0">
                <a:solidFill>
                  <a:srgbClr val="FF0000"/>
                </a:solidFill>
              </a:rPr>
              <a:t>(अ)</a:t>
            </a:r>
            <a:r>
              <a:rPr lang="en-IN" sz="2400" dirty="0" err="1">
                <a:solidFill>
                  <a:srgbClr val="FF0000"/>
                </a:solidFill>
              </a:rPr>
              <a:t>नीचे</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ओर</a:t>
            </a:r>
            <a:r>
              <a:rPr lang="en-IN" sz="2400" dirty="0">
                <a:solidFill>
                  <a:srgbClr val="FF0000"/>
                </a:solidFill>
              </a:rPr>
              <a:t> </a:t>
            </a:r>
            <a:r>
              <a:rPr lang="en-IN" sz="2400" dirty="0" err="1">
                <a:solidFill>
                  <a:srgbClr val="FF0000"/>
                </a:solidFill>
              </a:rPr>
              <a:t>संदेश</a:t>
            </a:r>
            <a:r>
              <a:rPr lang="en-IN" sz="2400" dirty="0">
                <a:solidFill>
                  <a:srgbClr val="FF0000"/>
                </a:solidFill>
              </a:rPr>
              <a:t> </a:t>
            </a:r>
            <a:r>
              <a:rPr lang="en-IN" sz="2400" dirty="0" err="1">
                <a:solidFill>
                  <a:srgbClr val="FF0000"/>
                </a:solidFill>
              </a:rPr>
              <a:t>वाहन</a:t>
            </a:r>
            <a:r>
              <a:rPr lang="en-IN" sz="2400" dirty="0">
                <a:solidFill>
                  <a:srgbClr val="FF0000"/>
                </a:solidFill>
              </a:rPr>
              <a:t> downward </a:t>
            </a:r>
            <a:r>
              <a:rPr lang="en-IN" sz="2400" dirty="0" err="1">
                <a:solidFill>
                  <a:srgbClr val="FF0000"/>
                </a:solidFill>
              </a:rPr>
              <a:t>communication</a:t>
            </a:r>
            <a:r>
              <a:rPr lang="en-IN" dirty="0" err="1"/>
              <a:t>:यदि</a:t>
            </a:r>
            <a:r>
              <a:rPr lang="en-IN" dirty="0"/>
              <a:t> </a:t>
            </a:r>
            <a:r>
              <a:rPr lang="en-IN" dirty="0" err="1"/>
              <a:t>संदेशों</a:t>
            </a:r>
            <a:r>
              <a:rPr lang="en-IN" dirty="0"/>
              <a:t> </a:t>
            </a:r>
            <a:r>
              <a:rPr lang="en-IN" dirty="0" err="1"/>
              <a:t>का</a:t>
            </a:r>
            <a:r>
              <a:rPr lang="en-IN" dirty="0"/>
              <a:t> </a:t>
            </a:r>
            <a:r>
              <a:rPr lang="en-IN" dirty="0" err="1"/>
              <a:t>संचार</a:t>
            </a:r>
            <a:r>
              <a:rPr lang="en-IN" dirty="0"/>
              <a:t> </a:t>
            </a:r>
            <a:r>
              <a:rPr lang="en-IN" dirty="0" err="1"/>
              <a:t>उच्चाधिकारियों</a:t>
            </a:r>
            <a:r>
              <a:rPr lang="en-IN" dirty="0"/>
              <a:t> </a:t>
            </a:r>
            <a:r>
              <a:rPr lang="en-IN" dirty="0" err="1"/>
              <a:t>की</a:t>
            </a:r>
            <a:r>
              <a:rPr lang="en-IN" dirty="0"/>
              <a:t> </a:t>
            </a:r>
            <a:r>
              <a:rPr lang="en-IN" dirty="0" err="1"/>
              <a:t>ओर</a:t>
            </a:r>
            <a:r>
              <a:rPr lang="en-IN" dirty="0"/>
              <a:t> </a:t>
            </a:r>
            <a:r>
              <a:rPr lang="en-IN" dirty="0" err="1"/>
              <a:t>से</a:t>
            </a:r>
            <a:r>
              <a:rPr lang="en-IN" dirty="0"/>
              <a:t> </a:t>
            </a:r>
            <a:r>
              <a:rPr lang="en-IN" dirty="0" err="1"/>
              <a:t>अपने</a:t>
            </a:r>
            <a:r>
              <a:rPr lang="en-IN" dirty="0"/>
              <a:t> </a:t>
            </a:r>
            <a:r>
              <a:rPr lang="en-IN" dirty="0" err="1"/>
              <a:t>अधीनस्थ</a:t>
            </a:r>
            <a:r>
              <a:rPr lang="en-IN" dirty="0"/>
              <a:t> </a:t>
            </a:r>
            <a:r>
              <a:rPr lang="en-IN" dirty="0" err="1"/>
              <a:t>अधिकारी</a:t>
            </a:r>
            <a:r>
              <a:rPr lang="en-IN" dirty="0"/>
              <a:t> </a:t>
            </a:r>
            <a:r>
              <a:rPr lang="en-IN" dirty="0" err="1"/>
              <a:t>तथा</a:t>
            </a:r>
            <a:r>
              <a:rPr lang="en-IN" dirty="0"/>
              <a:t> </a:t>
            </a:r>
            <a:r>
              <a:rPr lang="en-IN" dirty="0" err="1"/>
              <a:t>कर्मचारी</a:t>
            </a:r>
            <a:r>
              <a:rPr lang="en-IN" dirty="0"/>
              <a:t> </a:t>
            </a:r>
            <a:r>
              <a:rPr lang="en-IN" dirty="0" err="1"/>
              <a:t>को</a:t>
            </a:r>
            <a:r>
              <a:rPr lang="en-IN" dirty="0"/>
              <a:t> </a:t>
            </a:r>
            <a:r>
              <a:rPr lang="en-IN" dirty="0" err="1"/>
              <a:t>किया</a:t>
            </a:r>
            <a:r>
              <a:rPr lang="en-IN" dirty="0"/>
              <a:t> </a:t>
            </a:r>
            <a:r>
              <a:rPr lang="en-IN" dirty="0" err="1"/>
              <a:t>जाता</a:t>
            </a:r>
            <a:r>
              <a:rPr lang="en-IN" dirty="0"/>
              <a:t> </a:t>
            </a:r>
            <a:r>
              <a:rPr lang="en-IN" dirty="0" err="1"/>
              <a:t>है</a:t>
            </a:r>
            <a:r>
              <a:rPr lang="en-IN" dirty="0"/>
              <a:t> </a:t>
            </a:r>
            <a:r>
              <a:rPr lang="en-IN" dirty="0" err="1"/>
              <a:t>तो</a:t>
            </a:r>
            <a:r>
              <a:rPr lang="en-IN" dirty="0"/>
              <a:t> </a:t>
            </a:r>
            <a:r>
              <a:rPr lang="en-IN" dirty="0" err="1"/>
              <a:t>इसे</a:t>
            </a:r>
            <a:r>
              <a:rPr lang="en-IN" dirty="0"/>
              <a:t> </a:t>
            </a:r>
            <a:r>
              <a:rPr lang="en-IN" dirty="0" err="1"/>
              <a:t>नीचे</a:t>
            </a:r>
            <a:r>
              <a:rPr lang="en-IN" dirty="0"/>
              <a:t> </a:t>
            </a:r>
            <a:r>
              <a:rPr lang="en-IN" dirty="0" err="1"/>
              <a:t>की</a:t>
            </a:r>
            <a:r>
              <a:rPr lang="en-IN" dirty="0"/>
              <a:t> </a:t>
            </a:r>
            <a:r>
              <a:rPr lang="en-IN" dirty="0" err="1"/>
              <a:t>ओर</a:t>
            </a:r>
            <a:r>
              <a:rPr lang="en-IN" dirty="0"/>
              <a:t> </a:t>
            </a:r>
            <a:r>
              <a:rPr lang="en-IN" dirty="0" err="1"/>
              <a:t>संदेश</a:t>
            </a:r>
            <a:r>
              <a:rPr lang="en-IN" dirty="0"/>
              <a:t> </a:t>
            </a:r>
            <a:r>
              <a:rPr lang="en-IN" dirty="0" err="1"/>
              <a:t>वाहन</a:t>
            </a:r>
            <a:r>
              <a:rPr lang="en-IN" dirty="0"/>
              <a:t> </a:t>
            </a:r>
            <a:r>
              <a:rPr lang="en-IN" dirty="0" err="1"/>
              <a:t>कहते</a:t>
            </a:r>
            <a:r>
              <a:rPr lang="en-IN" dirty="0"/>
              <a:t> </a:t>
            </a:r>
            <a:r>
              <a:rPr lang="en-IN" dirty="0" err="1"/>
              <a:t>हैं</a:t>
            </a:r>
            <a:r>
              <a:rPr lang="en-IN" dirty="0"/>
              <a:t> </a:t>
            </a:r>
            <a:r>
              <a:rPr lang="en-IN" dirty="0" err="1"/>
              <a:t>जैसे</a:t>
            </a:r>
            <a:r>
              <a:rPr lang="en-IN" dirty="0"/>
              <a:t> </a:t>
            </a:r>
            <a:r>
              <a:rPr lang="en-IN" dirty="0" err="1"/>
              <a:t>किसी</a:t>
            </a:r>
            <a:r>
              <a:rPr lang="en-IN" dirty="0"/>
              <a:t> </a:t>
            </a:r>
            <a:r>
              <a:rPr lang="en-IN" dirty="0" err="1"/>
              <a:t>कालेज</a:t>
            </a:r>
            <a:r>
              <a:rPr lang="en-IN" dirty="0"/>
              <a:t> </a:t>
            </a:r>
            <a:r>
              <a:rPr lang="en-IN" dirty="0" err="1"/>
              <a:t>के</a:t>
            </a:r>
            <a:r>
              <a:rPr lang="en-IN" dirty="0"/>
              <a:t> </a:t>
            </a:r>
            <a:r>
              <a:rPr lang="en-IN" dirty="0" err="1"/>
              <a:t>प्राचार्य</a:t>
            </a:r>
            <a:r>
              <a:rPr lang="en-IN" dirty="0"/>
              <a:t> </a:t>
            </a:r>
            <a:r>
              <a:rPr lang="en-IN" dirty="0" err="1"/>
              <a:t>द्वारा</a:t>
            </a:r>
            <a:r>
              <a:rPr lang="en-IN" dirty="0"/>
              <a:t> </a:t>
            </a:r>
            <a:r>
              <a:rPr lang="en-IN" dirty="0" err="1"/>
              <a:t>कोई</a:t>
            </a:r>
            <a:r>
              <a:rPr lang="en-IN" dirty="0"/>
              <a:t> </a:t>
            </a:r>
            <a:r>
              <a:rPr lang="en-IN" dirty="0" err="1"/>
              <a:t>आदेश</a:t>
            </a:r>
            <a:r>
              <a:rPr lang="en-IN" dirty="0"/>
              <a:t> </a:t>
            </a:r>
            <a:r>
              <a:rPr lang="en-IN" dirty="0" err="1"/>
              <a:t>अपने</a:t>
            </a:r>
            <a:r>
              <a:rPr lang="en-IN" dirty="0"/>
              <a:t> </a:t>
            </a:r>
            <a:r>
              <a:rPr lang="en-IN" dirty="0" err="1"/>
              <a:t>अध्यापक</a:t>
            </a:r>
            <a:r>
              <a:rPr lang="en-IN" dirty="0"/>
              <a:t> </a:t>
            </a:r>
            <a:r>
              <a:rPr lang="en-IN" dirty="0" err="1"/>
              <a:t>को</a:t>
            </a:r>
            <a:r>
              <a:rPr lang="en-IN" dirty="0"/>
              <a:t> </a:t>
            </a:r>
            <a:r>
              <a:rPr lang="en-IN" dirty="0" err="1"/>
              <a:t>दिया</a:t>
            </a:r>
            <a:r>
              <a:rPr lang="en-IN" dirty="0"/>
              <a:t> </a:t>
            </a:r>
            <a:r>
              <a:rPr lang="en-IN" dirty="0" err="1"/>
              <a:t>जाना</a:t>
            </a:r>
            <a:r>
              <a:rPr lang="en-IN" dirty="0"/>
              <a:t> </a:t>
            </a:r>
            <a:r>
              <a:rPr lang="en-IN" dirty="0" err="1"/>
              <a:t>या</a:t>
            </a:r>
            <a:r>
              <a:rPr lang="en-IN" dirty="0"/>
              <a:t> </a:t>
            </a:r>
            <a:r>
              <a:rPr lang="en-IN" dirty="0" err="1"/>
              <a:t>अध्यापक</a:t>
            </a:r>
            <a:r>
              <a:rPr lang="en-IN" dirty="0"/>
              <a:t> </a:t>
            </a:r>
            <a:r>
              <a:rPr lang="en-IN" dirty="0" err="1"/>
              <a:t>द्वारा</a:t>
            </a:r>
            <a:r>
              <a:rPr lang="en-IN" dirty="0"/>
              <a:t> </a:t>
            </a:r>
            <a:r>
              <a:rPr lang="en-IN" dirty="0" err="1"/>
              <a:t>आदेश</a:t>
            </a:r>
            <a:r>
              <a:rPr lang="en-IN" dirty="0"/>
              <a:t> </a:t>
            </a:r>
            <a:r>
              <a:rPr lang="en-IN" dirty="0" err="1"/>
              <a:t>कर्मचारी</a:t>
            </a:r>
            <a:r>
              <a:rPr lang="en-IN" dirty="0"/>
              <a:t> </a:t>
            </a:r>
            <a:r>
              <a:rPr lang="en-IN" dirty="0" err="1"/>
              <a:t>को</a:t>
            </a:r>
            <a:r>
              <a:rPr lang="en-IN" dirty="0"/>
              <a:t> </a:t>
            </a:r>
            <a:r>
              <a:rPr lang="en-IN" dirty="0" err="1"/>
              <a:t>दिया</a:t>
            </a:r>
            <a:r>
              <a:rPr lang="en-IN" dirty="0"/>
              <a:t> </a:t>
            </a:r>
            <a:r>
              <a:rPr lang="en-IN" dirty="0" err="1"/>
              <a:t>जाना</a:t>
            </a:r>
            <a:r>
              <a:rPr lang="en-IN" dirty="0"/>
              <a:t>। </a:t>
            </a:r>
          </a:p>
          <a:p>
            <a:r>
              <a:rPr lang="en-IN" sz="2400" dirty="0">
                <a:solidFill>
                  <a:srgbClr val="FF0000"/>
                </a:solidFill>
              </a:rPr>
              <a:t>(ब) </a:t>
            </a:r>
            <a:r>
              <a:rPr lang="en-IN" sz="2400" dirty="0" err="1">
                <a:solidFill>
                  <a:srgbClr val="FF0000"/>
                </a:solidFill>
              </a:rPr>
              <a:t>ऊपर</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ओर</a:t>
            </a:r>
            <a:r>
              <a:rPr lang="en-IN" sz="2400" dirty="0">
                <a:solidFill>
                  <a:srgbClr val="FF0000"/>
                </a:solidFill>
              </a:rPr>
              <a:t> </a:t>
            </a:r>
            <a:r>
              <a:rPr lang="en-IN" sz="2400" dirty="0" err="1">
                <a:solidFill>
                  <a:srgbClr val="FF0000"/>
                </a:solidFill>
              </a:rPr>
              <a:t>संदेश</a:t>
            </a:r>
            <a:r>
              <a:rPr lang="en-IN" sz="2400" dirty="0">
                <a:solidFill>
                  <a:srgbClr val="FF0000"/>
                </a:solidFill>
              </a:rPr>
              <a:t> </a:t>
            </a:r>
            <a:r>
              <a:rPr lang="en-IN" sz="2400" dirty="0" err="1">
                <a:solidFill>
                  <a:srgbClr val="FF0000"/>
                </a:solidFill>
              </a:rPr>
              <a:t>वाहन</a:t>
            </a:r>
            <a:r>
              <a:rPr lang="en-IN" sz="2400" dirty="0">
                <a:solidFill>
                  <a:srgbClr val="FF0000"/>
                </a:solidFill>
              </a:rPr>
              <a:t> upward communication</a:t>
            </a:r>
            <a:r>
              <a:rPr lang="en-IN" dirty="0"/>
              <a:t> </a:t>
            </a:r>
            <a:r>
              <a:rPr lang="en-IN" dirty="0" err="1"/>
              <a:t>यदि</a:t>
            </a:r>
            <a:r>
              <a:rPr lang="en-IN" dirty="0"/>
              <a:t> </a:t>
            </a:r>
            <a:r>
              <a:rPr lang="en-IN" dirty="0" err="1"/>
              <a:t>संदेश</a:t>
            </a:r>
            <a:r>
              <a:rPr lang="en-IN" dirty="0"/>
              <a:t> </a:t>
            </a:r>
            <a:r>
              <a:rPr lang="en-IN" dirty="0" err="1"/>
              <a:t>निचले</a:t>
            </a:r>
            <a:r>
              <a:rPr lang="en-IN" dirty="0"/>
              <a:t> </a:t>
            </a:r>
            <a:r>
              <a:rPr lang="en-IN" dirty="0" err="1"/>
              <a:t>कर्मचारियों</a:t>
            </a:r>
            <a:r>
              <a:rPr lang="en-IN" dirty="0"/>
              <a:t> </a:t>
            </a:r>
            <a:r>
              <a:rPr lang="en-IN" dirty="0" err="1"/>
              <a:t>द्वारा</a:t>
            </a:r>
            <a:r>
              <a:rPr lang="en-IN" dirty="0"/>
              <a:t> </a:t>
            </a:r>
            <a:r>
              <a:rPr lang="en-IN" dirty="0" err="1"/>
              <a:t>उच्चाधिकारियों</a:t>
            </a:r>
            <a:r>
              <a:rPr lang="en-IN" dirty="0"/>
              <a:t> </a:t>
            </a:r>
            <a:r>
              <a:rPr lang="en-IN" dirty="0" err="1"/>
              <a:t>के</a:t>
            </a:r>
            <a:r>
              <a:rPr lang="en-IN" dirty="0"/>
              <a:t> </a:t>
            </a:r>
            <a:r>
              <a:rPr lang="en-IN" dirty="0" err="1"/>
              <a:t>पास</a:t>
            </a:r>
            <a:r>
              <a:rPr lang="en-IN" dirty="0"/>
              <a:t> </a:t>
            </a:r>
            <a:r>
              <a:rPr lang="en-IN" dirty="0" err="1"/>
              <a:t>पहुंचाया</a:t>
            </a:r>
            <a:r>
              <a:rPr lang="en-IN" dirty="0"/>
              <a:t> </a:t>
            </a:r>
            <a:r>
              <a:rPr lang="en-IN" dirty="0" err="1"/>
              <a:t>जाता</a:t>
            </a:r>
            <a:r>
              <a:rPr lang="en-IN" dirty="0"/>
              <a:t> </a:t>
            </a:r>
            <a:r>
              <a:rPr lang="en-IN" dirty="0" err="1"/>
              <a:t>है</a:t>
            </a:r>
            <a:r>
              <a:rPr lang="en-IN" dirty="0"/>
              <a:t> </a:t>
            </a:r>
            <a:r>
              <a:rPr lang="en-IN" dirty="0" err="1"/>
              <a:t>तो</a:t>
            </a:r>
            <a:r>
              <a:rPr lang="en-IN" dirty="0"/>
              <a:t> </a:t>
            </a:r>
            <a:r>
              <a:rPr lang="en-IN" dirty="0" err="1"/>
              <a:t>उसे</a:t>
            </a:r>
            <a:r>
              <a:rPr lang="en-IN" dirty="0"/>
              <a:t> </a:t>
            </a:r>
            <a:r>
              <a:rPr lang="en-IN" dirty="0" err="1"/>
              <a:t>ऊपर</a:t>
            </a:r>
            <a:r>
              <a:rPr lang="en-IN" dirty="0"/>
              <a:t> </a:t>
            </a:r>
            <a:r>
              <a:rPr lang="en-IN" dirty="0" err="1"/>
              <a:t>की</a:t>
            </a:r>
            <a:r>
              <a:rPr lang="en-IN" dirty="0"/>
              <a:t> </a:t>
            </a:r>
            <a:r>
              <a:rPr lang="en-IN" dirty="0" err="1"/>
              <a:t>ओर</a:t>
            </a:r>
            <a:r>
              <a:rPr lang="en-IN" dirty="0"/>
              <a:t> </a:t>
            </a:r>
            <a:r>
              <a:rPr lang="en-IN" dirty="0" err="1"/>
              <a:t>संचार</a:t>
            </a:r>
            <a:r>
              <a:rPr lang="en-IN" dirty="0"/>
              <a:t> </a:t>
            </a:r>
            <a:r>
              <a:rPr lang="en-IN" dirty="0" err="1"/>
              <a:t>कहते</a:t>
            </a:r>
            <a:r>
              <a:rPr lang="en-IN" dirty="0"/>
              <a:t> </a:t>
            </a:r>
            <a:r>
              <a:rPr lang="en-IN" dirty="0" err="1"/>
              <a:t>हैं</a:t>
            </a:r>
            <a:r>
              <a:rPr lang="en-IN" dirty="0"/>
              <a:t> </a:t>
            </a:r>
            <a:r>
              <a:rPr lang="en-IN" dirty="0" err="1"/>
              <a:t>किंतु</a:t>
            </a:r>
            <a:r>
              <a:rPr lang="en-IN" dirty="0"/>
              <a:t> </a:t>
            </a:r>
            <a:r>
              <a:rPr lang="en-IN" dirty="0" err="1"/>
              <a:t>नीचे</a:t>
            </a:r>
            <a:r>
              <a:rPr lang="en-IN" dirty="0"/>
              <a:t> </a:t>
            </a:r>
            <a:r>
              <a:rPr lang="en-IN" dirty="0" err="1"/>
              <a:t>से</a:t>
            </a:r>
            <a:r>
              <a:rPr lang="en-IN" dirty="0"/>
              <a:t> </a:t>
            </a:r>
            <a:r>
              <a:rPr lang="en-IN" dirty="0" err="1"/>
              <a:t>ऊपर</a:t>
            </a:r>
            <a:r>
              <a:rPr lang="en-IN" dirty="0"/>
              <a:t> </a:t>
            </a:r>
            <a:r>
              <a:rPr lang="en-IN" dirty="0" err="1"/>
              <a:t>जाने</a:t>
            </a:r>
            <a:r>
              <a:rPr lang="en-IN" dirty="0"/>
              <a:t> </a:t>
            </a:r>
            <a:r>
              <a:rPr lang="en-IN" dirty="0" err="1"/>
              <a:t>वाले</a:t>
            </a:r>
            <a:r>
              <a:rPr lang="en-IN" dirty="0"/>
              <a:t> </a:t>
            </a:r>
            <a:r>
              <a:rPr lang="en-IN" dirty="0" err="1"/>
              <a:t>संदेश</a:t>
            </a:r>
            <a:r>
              <a:rPr lang="en-IN" dirty="0"/>
              <a:t> </a:t>
            </a:r>
            <a:r>
              <a:rPr lang="en-IN" dirty="0" err="1"/>
              <a:t>निवेदन</a:t>
            </a:r>
            <a:r>
              <a:rPr lang="en-IN" dirty="0"/>
              <a:t> </a:t>
            </a:r>
            <a:r>
              <a:rPr lang="en-IN" dirty="0" err="1"/>
              <a:t>के</a:t>
            </a:r>
            <a:r>
              <a:rPr lang="en-IN" dirty="0"/>
              <a:t> </a:t>
            </a:r>
            <a:r>
              <a:rPr lang="en-IN" dirty="0" err="1"/>
              <a:t>रूप</a:t>
            </a:r>
            <a:r>
              <a:rPr lang="en-IN" dirty="0"/>
              <a:t> </a:t>
            </a:r>
            <a:r>
              <a:rPr lang="en-IN" dirty="0" err="1"/>
              <a:t>में</a:t>
            </a:r>
            <a:r>
              <a:rPr lang="en-IN" dirty="0"/>
              <a:t> </a:t>
            </a:r>
            <a:r>
              <a:rPr lang="en-IN" dirty="0" err="1"/>
              <a:t>होते</a:t>
            </a:r>
            <a:r>
              <a:rPr lang="en-IN" dirty="0"/>
              <a:t> </a:t>
            </a:r>
            <a:r>
              <a:rPr lang="en-IN" dirty="0" err="1"/>
              <a:t>हैं</a:t>
            </a:r>
            <a:r>
              <a:rPr lang="en-IN" dirty="0"/>
              <a:t> </a:t>
            </a:r>
            <a:r>
              <a:rPr lang="en-IN" dirty="0" err="1"/>
              <a:t>जब</a:t>
            </a:r>
            <a:r>
              <a:rPr lang="en-IN" dirty="0"/>
              <a:t> </a:t>
            </a:r>
            <a:r>
              <a:rPr lang="en-IN" dirty="0" err="1"/>
              <a:t>कि</a:t>
            </a:r>
            <a:r>
              <a:rPr lang="en-IN" dirty="0"/>
              <a:t> </a:t>
            </a:r>
            <a:r>
              <a:rPr lang="en-IN" dirty="0" err="1"/>
              <a:t>ऊपर</a:t>
            </a:r>
            <a:r>
              <a:rPr lang="en-IN" dirty="0"/>
              <a:t> </a:t>
            </a:r>
            <a:r>
              <a:rPr lang="en-IN" dirty="0" err="1"/>
              <a:t>से</a:t>
            </a:r>
            <a:r>
              <a:rPr lang="en-IN" dirty="0"/>
              <a:t> </a:t>
            </a:r>
            <a:r>
              <a:rPr lang="en-IN" dirty="0" err="1"/>
              <a:t>नीचे</a:t>
            </a:r>
            <a:r>
              <a:rPr lang="en-IN" dirty="0"/>
              <a:t> </a:t>
            </a:r>
            <a:r>
              <a:rPr lang="en-IN" dirty="0" err="1"/>
              <a:t>की</a:t>
            </a:r>
            <a:r>
              <a:rPr lang="en-IN" dirty="0"/>
              <a:t> </a:t>
            </a:r>
            <a:r>
              <a:rPr lang="en-IN" dirty="0" err="1"/>
              <a:t>ओर</a:t>
            </a:r>
            <a:r>
              <a:rPr lang="en-IN" dirty="0"/>
              <a:t> </a:t>
            </a:r>
            <a:r>
              <a:rPr lang="en-IN" dirty="0" err="1"/>
              <a:t>के</a:t>
            </a:r>
            <a:r>
              <a:rPr lang="en-IN" dirty="0"/>
              <a:t> </a:t>
            </a:r>
            <a:r>
              <a:rPr lang="en-IN" dirty="0" err="1"/>
              <a:t>संदेश</a:t>
            </a:r>
            <a:r>
              <a:rPr lang="en-IN" dirty="0"/>
              <a:t> </a:t>
            </a:r>
            <a:r>
              <a:rPr lang="en-IN" dirty="0" err="1"/>
              <a:t>में</a:t>
            </a:r>
            <a:r>
              <a:rPr lang="en-IN" dirty="0"/>
              <a:t> </a:t>
            </a:r>
            <a:r>
              <a:rPr lang="en-IN" dirty="0" err="1"/>
              <a:t>आदेश</a:t>
            </a:r>
            <a:r>
              <a:rPr lang="en-IN" dirty="0"/>
              <a:t> </a:t>
            </a:r>
            <a:r>
              <a:rPr lang="en-IN" dirty="0" err="1"/>
              <a:t>और</a:t>
            </a:r>
            <a:r>
              <a:rPr lang="en-IN" dirty="0"/>
              <a:t> </a:t>
            </a:r>
            <a:r>
              <a:rPr lang="en-IN" dirty="0" err="1"/>
              <a:t>निवेदन</a:t>
            </a:r>
            <a:r>
              <a:rPr lang="en-IN" dirty="0"/>
              <a:t> </a:t>
            </a:r>
            <a:r>
              <a:rPr lang="en-IN" dirty="0" err="1"/>
              <a:t>दोनों</a:t>
            </a:r>
            <a:r>
              <a:rPr lang="en-IN" dirty="0"/>
              <a:t> </a:t>
            </a:r>
            <a:r>
              <a:rPr lang="en-IN" dirty="0" err="1"/>
              <a:t>हो</a:t>
            </a:r>
            <a:r>
              <a:rPr lang="en-IN" dirty="0"/>
              <a:t> </a:t>
            </a:r>
            <a:r>
              <a:rPr lang="en-IN" dirty="0" err="1"/>
              <a:t>सकता</a:t>
            </a:r>
            <a:r>
              <a:rPr lang="en-IN" dirty="0"/>
              <a:t> </a:t>
            </a:r>
            <a:r>
              <a:rPr lang="en-IN" dirty="0" err="1"/>
              <a:t>है</a:t>
            </a:r>
            <a:r>
              <a:rPr lang="en-IN" dirty="0"/>
              <a:t>।</a:t>
            </a:r>
          </a:p>
        </p:txBody>
      </p:sp>
      <p:sp>
        <p:nvSpPr>
          <p:cNvPr id="4" name="Date Placeholder 3">
            <a:extLst>
              <a:ext uri="{FF2B5EF4-FFF2-40B4-BE49-F238E27FC236}">
                <a16:creationId xmlns:a16="http://schemas.microsoft.com/office/drawing/2014/main" xmlns="" id="{4554E1CD-0DE0-4E89-A2FD-E9A0B30846B5}"/>
              </a:ext>
            </a:extLst>
          </p:cNvPr>
          <p:cNvSpPr>
            <a:spLocks noGrp="1"/>
          </p:cNvSpPr>
          <p:nvPr>
            <p:ph type="dt" sz="half" idx="10"/>
          </p:nvPr>
        </p:nvSpPr>
        <p:spPr/>
        <p:txBody>
          <a:bodyPr/>
          <a:lstStyle/>
          <a:p>
            <a:fld id="{09E7DF9B-295F-4F1B-A037-A79A18EBBAFB}" type="datetime1">
              <a:rPr lang="en-US" smtClean="0"/>
              <a:pPr/>
              <a:t>8/21/2020</a:t>
            </a:fld>
            <a:endParaRPr lang="en-US" dirty="0"/>
          </a:p>
        </p:txBody>
      </p:sp>
      <p:sp>
        <p:nvSpPr>
          <p:cNvPr id="5" name="Footer Placeholder 4">
            <a:extLst>
              <a:ext uri="{FF2B5EF4-FFF2-40B4-BE49-F238E27FC236}">
                <a16:creationId xmlns:a16="http://schemas.microsoft.com/office/drawing/2014/main" xmlns="" id="{0B85481F-5A6A-4F72-AAAB-68C7980AAD07}"/>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2C1E77D2-66F6-45CE-A4BA-BDF99E03AA16}"/>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xmlns="" val="29707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816992-DB2B-439E-BA86-6F2B483CEE1D}"/>
              </a:ext>
            </a:extLst>
          </p:cNvPr>
          <p:cNvSpPr txBox="1"/>
          <p:nvPr/>
        </p:nvSpPr>
        <p:spPr>
          <a:xfrm>
            <a:off x="1014153" y="318807"/>
            <a:ext cx="11039301" cy="2492990"/>
          </a:xfrm>
          <a:prstGeom prst="rect">
            <a:avLst/>
          </a:prstGeom>
          <a:noFill/>
        </p:spPr>
        <p:txBody>
          <a:bodyPr wrap="square">
            <a:spAutoFit/>
          </a:bodyPr>
          <a:lstStyle/>
          <a:p>
            <a:r>
              <a:rPr lang="en-IN" sz="2400" dirty="0">
                <a:solidFill>
                  <a:srgbClr val="FF0000"/>
                </a:solidFill>
              </a:rPr>
              <a:t>2. </a:t>
            </a:r>
            <a:r>
              <a:rPr lang="en-IN" sz="2400" dirty="0" err="1">
                <a:solidFill>
                  <a:srgbClr val="FF0000"/>
                </a:solidFill>
              </a:rPr>
              <a:t>क्षैतिज</a:t>
            </a:r>
            <a:r>
              <a:rPr lang="en-IN" sz="2400" dirty="0">
                <a:solidFill>
                  <a:srgbClr val="FF0000"/>
                </a:solidFill>
              </a:rPr>
              <a:t> </a:t>
            </a:r>
            <a:r>
              <a:rPr lang="en-IN" sz="2400" dirty="0" err="1">
                <a:solidFill>
                  <a:srgbClr val="FF0000"/>
                </a:solidFill>
              </a:rPr>
              <a:t>संचार</a:t>
            </a:r>
            <a:r>
              <a:rPr lang="en-IN" sz="2400" dirty="0">
                <a:solidFill>
                  <a:srgbClr val="FF0000"/>
                </a:solidFill>
              </a:rPr>
              <a:t> Horizontal Communication</a:t>
            </a:r>
            <a:r>
              <a:rPr lang="en-IN" dirty="0"/>
              <a:t> </a:t>
            </a:r>
          </a:p>
          <a:p>
            <a:r>
              <a:rPr lang="en-IN" dirty="0" err="1"/>
              <a:t>जब</a:t>
            </a:r>
            <a:r>
              <a:rPr lang="en-IN" dirty="0"/>
              <a:t> </a:t>
            </a:r>
            <a:r>
              <a:rPr lang="en-IN" dirty="0" err="1"/>
              <a:t>कोई</a:t>
            </a:r>
            <a:r>
              <a:rPr lang="en-IN" dirty="0"/>
              <a:t> </a:t>
            </a:r>
            <a:r>
              <a:rPr lang="en-IN" dirty="0" err="1"/>
              <a:t>संदेश</a:t>
            </a:r>
            <a:r>
              <a:rPr lang="en-IN" dirty="0"/>
              <a:t> </a:t>
            </a:r>
            <a:r>
              <a:rPr lang="en-IN" dirty="0" err="1"/>
              <a:t>किसी</a:t>
            </a:r>
            <a:r>
              <a:rPr lang="en-IN" dirty="0"/>
              <a:t> </a:t>
            </a:r>
            <a:r>
              <a:rPr lang="en-IN" dirty="0" err="1"/>
              <a:t>संस्था</a:t>
            </a:r>
            <a:r>
              <a:rPr lang="en-IN" dirty="0"/>
              <a:t> </a:t>
            </a:r>
            <a:r>
              <a:rPr lang="en-IN" dirty="0" err="1"/>
              <a:t>के</a:t>
            </a:r>
            <a:r>
              <a:rPr lang="en-IN" dirty="0"/>
              <a:t> </a:t>
            </a:r>
            <a:r>
              <a:rPr lang="en-IN" dirty="0" err="1"/>
              <a:t>समान</a:t>
            </a:r>
            <a:r>
              <a:rPr lang="en-IN" dirty="0"/>
              <a:t> </a:t>
            </a:r>
            <a:r>
              <a:rPr lang="en-IN" dirty="0" err="1"/>
              <a:t>वर्ग</a:t>
            </a:r>
            <a:r>
              <a:rPr lang="en-IN" dirty="0"/>
              <a:t> </a:t>
            </a:r>
            <a:r>
              <a:rPr lang="en-IN" dirty="0" err="1"/>
              <a:t>के</a:t>
            </a:r>
            <a:r>
              <a:rPr lang="en-IN" dirty="0"/>
              <a:t> </a:t>
            </a:r>
            <a:r>
              <a:rPr lang="en-IN" dirty="0" err="1"/>
              <a:t>कर्मचारियों</a:t>
            </a:r>
            <a:r>
              <a:rPr lang="en-IN" dirty="0"/>
              <a:t> </a:t>
            </a:r>
            <a:r>
              <a:rPr lang="en-IN" dirty="0" err="1"/>
              <a:t>अधिकारियों</a:t>
            </a:r>
            <a:r>
              <a:rPr lang="en-IN" dirty="0"/>
              <a:t> </a:t>
            </a:r>
            <a:r>
              <a:rPr lang="en-IN" dirty="0" err="1"/>
              <a:t>के</a:t>
            </a:r>
            <a:r>
              <a:rPr lang="en-IN" dirty="0"/>
              <a:t> </a:t>
            </a:r>
            <a:r>
              <a:rPr lang="en-IN" dirty="0" err="1"/>
              <a:t>मध्य</a:t>
            </a:r>
            <a:r>
              <a:rPr lang="en-IN" dirty="0"/>
              <a:t> </a:t>
            </a:r>
            <a:r>
              <a:rPr lang="en-IN" dirty="0" err="1"/>
              <a:t>होता</a:t>
            </a:r>
            <a:r>
              <a:rPr lang="en-IN" dirty="0"/>
              <a:t> </a:t>
            </a:r>
            <a:r>
              <a:rPr lang="en-IN" dirty="0" err="1"/>
              <a:t>है</a:t>
            </a:r>
            <a:r>
              <a:rPr lang="en-IN" dirty="0"/>
              <a:t> </a:t>
            </a:r>
            <a:r>
              <a:rPr lang="en-IN" dirty="0" err="1"/>
              <a:t>तो</a:t>
            </a:r>
            <a:r>
              <a:rPr lang="en-IN" dirty="0"/>
              <a:t> </a:t>
            </a:r>
            <a:r>
              <a:rPr lang="en-IN" dirty="0" err="1"/>
              <a:t>इसे</a:t>
            </a:r>
            <a:r>
              <a:rPr lang="en-IN" dirty="0"/>
              <a:t> </a:t>
            </a:r>
            <a:r>
              <a:rPr lang="en-IN" dirty="0" err="1"/>
              <a:t>क्षैतिज</a:t>
            </a:r>
            <a:r>
              <a:rPr lang="en-IN" dirty="0"/>
              <a:t> </a:t>
            </a:r>
            <a:r>
              <a:rPr lang="en-IN" dirty="0" err="1"/>
              <a:t>या</a:t>
            </a:r>
            <a:r>
              <a:rPr lang="en-IN" dirty="0"/>
              <a:t> </a:t>
            </a:r>
            <a:r>
              <a:rPr lang="en-IN" dirty="0" err="1"/>
              <a:t>समतल</a:t>
            </a:r>
            <a:r>
              <a:rPr lang="en-IN" dirty="0"/>
              <a:t> </a:t>
            </a:r>
            <a:r>
              <a:rPr lang="en-IN" dirty="0" err="1"/>
              <a:t>संदेश</a:t>
            </a:r>
            <a:r>
              <a:rPr lang="en-IN" dirty="0"/>
              <a:t> </a:t>
            </a:r>
            <a:r>
              <a:rPr lang="en-IN" dirty="0" err="1"/>
              <a:t>वाहन</a:t>
            </a:r>
            <a:r>
              <a:rPr lang="en-IN" dirty="0"/>
              <a:t> </a:t>
            </a:r>
            <a:r>
              <a:rPr lang="en-IN" dirty="0" err="1"/>
              <a:t>कहते</a:t>
            </a:r>
            <a:r>
              <a:rPr lang="en-IN" dirty="0"/>
              <a:t> </a:t>
            </a:r>
            <a:r>
              <a:rPr lang="en-IN" dirty="0" err="1"/>
              <a:t>हैं।यह</a:t>
            </a:r>
            <a:r>
              <a:rPr lang="en-IN" dirty="0"/>
              <a:t> </a:t>
            </a:r>
            <a:r>
              <a:rPr lang="en-IN" dirty="0" err="1"/>
              <a:t>संचार</a:t>
            </a:r>
            <a:r>
              <a:rPr lang="en-IN" dirty="0"/>
              <a:t> </a:t>
            </a:r>
            <a:r>
              <a:rPr lang="en-IN" dirty="0" err="1"/>
              <a:t>कर्मचारियों</a:t>
            </a:r>
            <a:r>
              <a:rPr lang="en-IN" dirty="0"/>
              <a:t> </a:t>
            </a:r>
            <a:r>
              <a:rPr lang="en-IN" dirty="0" err="1"/>
              <a:t>में</a:t>
            </a:r>
            <a:r>
              <a:rPr lang="en-IN" dirty="0"/>
              <a:t> </a:t>
            </a:r>
            <a:r>
              <a:rPr lang="en-IN" dirty="0" err="1"/>
              <a:t>सहकारिता</a:t>
            </a:r>
            <a:r>
              <a:rPr lang="en-IN" dirty="0"/>
              <a:t> </a:t>
            </a:r>
            <a:r>
              <a:rPr lang="en-IN" dirty="0" err="1"/>
              <a:t>की</a:t>
            </a:r>
            <a:r>
              <a:rPr lang="en-IN" dirty="0"/>
              <a:t> </a:t>
            </a:r>
            <a:r>
              <a:rPr lang="en-IN" dirty="0" err="1"/>
              <a:t>भावना</a:t>
            </a:r>
            <a:r>
              <a:rPr lang="en-IN" dirty="0"/>
              <a:t> </a:t>
            </a:r>
            <a:r>
              <a:rPr lang="en-IN" dirty="0" err="1"/>
              <a:t>उत्पन्न</a:t>
            </a:r>
            <a:r>
              <a:rPr lang="en-IN" dirty="0"/>
              <a:t> </a:t>
            </a:r>
            <a:r>
              <a:rPr lang="en-IN" dirty="0" err="1"/>
              <a:t>करता</a:t>
            </a:r>
            <a:r>
              <a:rPr lang="en-IN" dirty="0"/>
              <a:t> </a:t>
            </a:r>
            <a:r>
              <a:rPr lang="en-IN" dirty="0" err="1"/>
              <a:t>है</a:t>
            </a:r>
            <a:r>
              <a:rPr lang="en-IN" dirty="0"/>
              <a:t> </a:t>
            </a:r>
            <a:r>
              <a:rPr lang="en-IN" dirty="0" err="1"/>
              <a:t>तथा</a:t>
            </a:r>
            <a:r>
              <a:rPr lang="en-IN" dirty="0"/>
              <a:t> </a:t>
            </a:r>
            <a:r>
              <a:rPr lang="en-IN" dirty="0" err="1"/>
              <a:t>आपसी</a:t>
            </a:r>
            <a:r>
              <a:rPr lang="en-IN" dirty="0"/>
              <a:t> </a:t>
            </a:r>
            <a:r>
              <a:rPr lang="en-IN" dirty="0" err="1"/>
              <a:t>समझ</a:t>
            </a:r>
            <a:r>
              <a:rPr lang="en-IN" dirty="0"/>
              <a:t> </a:t>
            </a:r>
            <a:r>
              <a:rPr lang="en-IN" dirty="0" err="1"/>
              <a:t>को</a:t>
            </a:r>
            <a:r>
              <a:rPr lang="en-IN" dirty="0"/>
              <a:t> </a:t>
            </a:r>
            <a:r>
              <a:rPr lang="en-IN" dirty="0" err="1"/>
              <a:t>बढ़ाता</a:t>
            </a:r>
            <a:r>
              <a:rPr lang="en-IN" dirty="0"/>
              <a:t> </a:t>
            </a:r>
            <a:r>
              <a:rPr lang="en-IN" dirty="0" err="1"/>
              <a:t>है</a:t>
            </a:r>
            <a:r>
              <a:rPr lang="en-IN" dirty="0"/>
              <a:t>।</a:t>
            </a:r>
          </a:p>
          <a:p>
            <a:r>
              <a:rPr lang="en-IN" sz="2400" dirty="0">
                <a:solidFill>
                  <a:srgbClr val="FF0000"/>
                </a:solidFill>
              </a:rPr>
              <a:t> 3. </a:t>
            </a:r>
            <a:r>
              <a:rPr lang="en-IN" sz="2400" dirty="0" err="1">
                <a:solidFill>
                  <a:srgbClr val="FF0000"/>
                </a:solidFill>
              </a:rPr>
              <a:t>आरेखी</a:t>
            </a:r>
            <a:r>
              <a:rPr lang="en-IN" sz="2400" dirty="0">
                <a:solidFill>
                  <a:srgbClr val="FF0000"/>
                </a:solidFill>
              </a:rPr>
              <a:t> </a:t>
            </a:r>
            <a:r>
              <a:rPr lang="en-IN" sz="2400" dirty="0" err="1">
                <a:solidFill>
                  <a:srgbClr val="FF0000"/>
                </a:solidFill>
              </a:rPr>
              <a:t>संचार</a:t>
            </a:r>
            <a:r>
              <a:rPr lang="en-IN" sz="2400" dirty="0">
                <a:solidFill>
                  <a:srgbClr val="FF0000"/>
                </a:solidFill>
              </a:rPr>
              <a:t> Diagonal Communication</a:t>
            </a:r>
            <a:r>
              <a:rPr lang="en-IN" dirty="0"/>
              <a:t> </a:t>
            </a:r>
            <a:r>
              <a:rPr lang="en-IN" dirty="0" err="1"/>
              <a:t>इस</a:t>
            </a:r>
            <a:r>
              <a:rPr lang="en-IN" dirty="0"/>
              <a:t> </a:t>
            </a:r>
            <a:r>
              <a:rPr lang="en-IN" dirty="0" err="1"/>
              <a:t>संचार</a:t>
            </a:r>
            <a:r>
              <a:rPr lang="en-IN" dirty="0"/>
              <a:t> </a:t>
            </a:r>
            <a:r>
              <a:rPr lang="en-IN" dirty="0" err="1"/>
              <a:t>के</a:t>
            </a:r>
            <a:r>
              <a:rPr lang="en-IN" dirty="0"/>
              <a:t> </a:t>
            </a:r>
            <a:r>
              <a:rPr lang="en-IN" dirty="0" err="1"/>
              <a:t>अंतर्गत</a:t>
            </a:r>
            <a:r>
              <a:rPr lang="en-IN" dirty="0"/>
              <a:t> </a:t>
            </a:r>
            <a:r>
              <a:rPr lang="en-IN" dirty="0" err="1"/>
              <a:t>एक</a:t>
            </a:r>
            <a:r>
              <a:rPr lang="en-IN" dirty="0"/>
              <a:t> </a:t>
            </a:r>
            <a:r>
              <a:rPr lang="en-IN" dirty="0" err="1"/>
              <a:t>विभाग</a:t>
            </a:r>
            <a:r>
              <a:rPr lang="en-IN" dirty="0"/>
              <a:t> </a:t>
            </a:r>
            <a:r>
              <a:rPr lang="en-IN" dirty="0" err="1"/>
              <a:t>का</a:t>
            </a:r>
            <a:r>
              <a:rPr lang="en-IN" dirty="0"/>
              <a:t> </a:t>
            </a:r>
            <a:r>
              <a:rPr lang="en-IN" dirty="0" err="1"/>
              <a:t>कोई</a:t>
            </a:r>
            <a:r>
              <a:rPr lang="en-IN" dirty="0"/>
              <a:t> </a:t>
            </a:r>
            <a:r>
              <a:rPr lang="en-IN" dirty="0" err="1"/>
              <a:t>कर्मचारी</a:t>
            </a:r>
            <a:r>
              <a:rPr lang="en-IN" dirty="0"/>
              <a:t> </a:t>
            </a:r>
            <a:r>
              <a:rPr lang="en-IN" dirty="0" err="1"/>
              <a:t>दूसरे</a:t>
            </a:r>
            <a:r>
              <a:rPr lang="en-IN" dirty="0"/>
              <a:t> </a:t>
            </a:r>
            <a:r>
              <a:rPr lang="en-IN" dirty="0" err="1"/>
              <a:t>विभाग</a:t>
            </a:r>
            <a:r>
              <a:rPr lang="en-IN" dirty="0"/>
              <a:t> </a:t>
            </a:r>
            <a:r>
              <a:rPr lang="en-IN" dirty="0" err="1"/>
              <a:t>के</a:t>
            </a:r>
            <a:r>
              <a:rPr lang="en-IN" dirty="0"/>
              <a:t> </a:t>
            </a:r>
            <a:r>
              <a:rPr lang="en-IN" dirty="0" err="1"/>
              <a:t>किसी</a:t>
            </a:r>
            <a:r>
              <a:rPr lang="en-IN" dirty="0"/>
              <a:t> </a:t>
            </a:r>
            <a:r>
              <a:rPr lang="en-IN" dirty="0" err="1"/>
              <a:t>कर्मचारी</a:t>
            </a:r>
            <a:r>
              <a:rPr lang="en-IN" dirty="0"/>
              <a:t> </a:t>
            </a:r>
            <a:r>
              <a:rPr lang="en-IN" dirty="0" err="1"/>
              <a:t>से</a:t>
            </a:r>
            <a:r>
              <a:rPr lang="en-IN" dirty="0"/>
              <a:t> </a:t>
            </a:r>
            <a:r>
              <a:rPr lang="en-IN" dirty="0" err="1"/>
              <a:t>संदेश</a:t>
            </a:r>
            <a:r>
              <a:rPr lang="en-IN" dirty="0"/>
              <a:t> </a:t>
            </a:r>
            <a:r>
              <a:rPr lang="en-IN" dirty="0" err="1"/>
              <a:t>ग्रहण</a:t>
            </a:r>
            <a:r>
              <a:rPr lang="en-IN" dirty="0"/>
              <a:t> </a:t>
            </a:r>
            <a:r>
              <a:rPr lang="en-IN" dirty="0" err="1"/>
              <a:t>करता</a:t>
            </a:r>
            <a:r>
              <a:rPr lang="en-IN" dirty="0"/>
              <a:t> </a:t>
            </a:r>
            <a:r>
              <a:rPr lang="en-IN" dirty="0" err="1"/>
              <a:t>है</a:t>
            </a:r>
            <a:r>
              <a:rPr lang="en-IN" dirty="0"/>
              <a:t> </a:t>
            </a:r>
            <a:r>
              <a:rPr lang="en-IN" dirty="0" err="1"/>
              <a:t>या</a:t>
            </a:r>
            <a:r>
              <a:rPr lang="en-IN" dirty="0"/>
              <a:t> </a:t>
            </a:r>
            <a:r>
              <a:rPr lang="en-IN" dirty="0" err="1"/>
              <a:t>उसे</a:t>
            </a:r>
            <a:r>
              <a:rPr lang="en-IN" dirty="0"/>
              <a:t> </a:t>
            </a:r>
            <a:r>
              <a:rPr lang="en-IN" dirty="0" err="1"/>
              <a:t>संदेश</a:t>
            </a:r>
            <a:r>
              <a:rPr lang="en-IN" dirty="0"/>
              <a:t> </a:t>
            </a:r>
            <a:r>
              <a:rPr lang="en-IN" dirty="0" err="1"/>
              <a:t>देता</a:t>
            </a:r>
            <a:r>
              <a:rPr lang="en-IN" dirty="0"/>
              <a:t> </a:t>
            </a:r>
            <a:r>
              <a:rPr lang="en-IN" dirty="0" err="1"/>
              <a:t>है</a:t>
            </a:r>
            <a:r>
              <a:rPr lang="en-IN" dirty="0"/>
              <a:t> </a:t>
            </a:r>
            <a:r>
              <a:rPr lang="en-IN" dirty="0" err="1"/>
              <a:t>इस</a:t>
            </a:r>
            <a:r>
              <a:rPr lang="en-IN" dirty="0"/>
              <a:t> </a:t>
            </a:r>
            <a:r>
              <a:rPr lang="en-IN" dirty="0" err="1"/>
              <a:t>प्रकार</a:t>
            </a:r>
            <a:r>
              <a:rPr lang="en-IN" dirty="0"/>
              <a:t> </a:t>
            </a:r>
            <a:r>
              <a:rPr lang="en-IN" dirty="0" err="1"/>
              <a:t>के</a:t>
            </a:r>
            <a:r>
              <a:rPr lang="en-IN" dirty="0"/>
              <a:t> </a:t>
            </a:r>
            <a:r>
              <a:rPr lang="en-IN" dirty="0" err="1"/>
              <a:t>संदेश</a:t>
            </a:r>
            <a:r>
              <a:rPr lang="en-IN" dirty="0"/>
              <a:t> </a:t>
            </a:r>
            <a:r>
              <a:rPr lang="en-IN" dirty="0" err="1"/>
              <a:t>में</a:t>
            </a:r>
            <a:r>
              <a:rPr lang="en-IN" dirty="0"/>
              <a:t> </a:t>
            </a:r>
            <a:r>
              <a:rPr lang="en-IN" dirty="0" err="1"/>
              <a:t>कर्मचारियों</a:t>
            </a:r>
            <a:r>
              <a:rPr lang="en-IN" dirty="0"/>
              <a:t> </a:t>
            </a:r>
            <a:r>
              <a:rPr lang="en-IN" dirty="0" err="1"/>
              <a:t>में</a:t>
            </a:r>
            <a:r>
              <a:rPr lang="en-IN" dirty="0"/>
              <a:t> </a:t>
            </a:r>
            <a:r>
              <a:rPr lang="en-IN" dirty="0" err="1"/>
              <a:t>अनौपचारिक</a:t>
            </a:r>
            <a:r>
              <a:rPr lang="en-IN" dirty="0"/>
              <a:t> </a:t>
            </a:r>
            <a:r>
              <a:rPr lang="en-IN" dirty="0" err="1"/>
              <a:t>संबंध</a:t>
            </a:r>
            <a:r>
              <a:rPr lang="en-IN" dirty="0"/>
              <a:t> </a:t>
            </a:r>
            <a:r>
              <a:rPr lang="en-IN" dirty="0" err="1"/>
              <a:t>विकसित</a:t>
            </a:r>
            <a:r>
              <a:rPr lang="en-IN" dirty="0"/>
              <a:t> </a:t>
            </a:r>
            <a:r>
              <a:rPr lang="en-IN" dirty="0" err="1"/>
              <a:t>होते</a:t>
            </a:r>
            <a:r>
              <a:rPr lang="en-IN" dirty="0"/>
              <a:t> </a:t>
            </a:r>
            <a:r>
              <a:rPr lang="en-IN" dirty="0" err="1"/>
              <a:t>हैं</a:t>
            </a:r>
            <a:r>
              <a:rPr lang="en-IN" dirty="0"/>
              <a:t> </a:t>
            </a:r>
            <a:r>
              <a:rPr lang="en-IN" dirty="0" err="1"/>
              <a:t>जिससे</a:t>
            </a:r>
            <a:r>
              <a:rPr lang="en-IN" dirty="0"/>
              <a:t> </a:t>
            </a:r>
            <a:r>
              <a:rPr lang="en-IN" dirty="0" err="1"/>
              <a:t>संस्था</a:t>
            </a:r>
            <a:r>
              <a:rPr lang="en-IN" dirty="0"/>
              <a:t> </a:t>
            </a:r>
            <a:r>
              <a:rPr lang="en-IN" dirty="0" err="1"/>
              <a:t>के</a:t>
            </a:r>
            <a:r>
              <a:rPr lang="en-IN" dirty="0"/>
              <a:t> </a:t>
            </a:r>
            <a:r>
              <a:rPr lang="en-IN" dirty="0" err="1"/>
              <a:t>उद्देश्य</a:t>
            </a:r>
            <a:r>
              <a:rPr lang="en-IN" dirty="0"/>
              <a:t> </a:t>
            </a:r>
            <a:r>
              <a:rPr lang="en-IN" dirty="0" err="1"/>
              <a:t>एवं</a:t>
            </a:r>
            <a:r>
              <a:rPr lang="en-IN" dirty="0"/>
              <a:t> </a:t>
            </a:r>
            <a:r>
              <a:rPr lang="en-IN" dirty="0" err="1"/>
              <a:t>लक्ष्य</a:t>
            </a:r>
            <a:r>
              <a:rPr lang="en-IN" dirty="0"/>
              <a:t> </a:t>
            </a:r>
            <a:r>
              <a:rPr lang="en-IN" dirty="0" err="1"/>
              <a:t>की</a:t>
            </a:r>
            <a:r>
              <a:rPr lang="en-IN" dirty="0"/>
              <a:t> </a:t>
            </a:r>
            <a:r>
              <a:rPr lang="en-IN" dirty="0" err="1"/>
              <a:t>प्राप्ति</a:t>
            </a:r>
            <a:r>
              <a:rPr lang="en-IN" dirty="0"/>
              <a:t> </a:t>
            </a:r>
            <a:r>
              <a:rPr lang="en-IN" dirty="0" err="1"/>
              <a:t>में</a:t>
            </a:r>
            <a:r>
              <a:rPr lang="en-IN" dirty="0"/>
              <a:t> </a:t>
            </a:r>
            <a:r>
              <a:rPr lang="en-IN" dirty="0" err="1"/>
              <a:t>आसानी</a:t>
            </a:r>
            <a:r>
              <a:rPr lang="en-IN" dirty="0"/>
              <a:t> </a:t>
            </a:r>
            <a:r>
              <a:rPr lang="en-IN" dirty="0" err="1"/>
              <a:t>होती</a:t>
            </a:r>
            <a:r>
              <a:rPr lang="en-IN" dirty="0"/>
              <a:t> </a:t>
            </a:r>
            <a:r>
              <a:rPr lang="en-IN" dirty="0" err="1"/>
              <a:t>है</a:t>
            </a:r>
            <a:r>
              <a:rPr lang="en-IN" dirty="0"/>
              <a:t>। </a:t>
            </a:r>
            <a:r>
              <a:rPr lang="en-IN" dirty="0" err="1"/>
              <a:t>उदाहरण</a:t>
            </a:r>
            <a:r>
              <a:rPr lang="en-IN" dirty="0"/>
              <a:t> </a:t>
            </a:r>
            <a:r>
              <a:rPr lang="en-IN" dirty="0" err="1"/>
              <a:t>के</a:t>
            </a:r>
            <a:r>
              <a:rPr lang="en-IN" dirty="0"/>
              <a:t> </a:t>
            </a:r>
            <a:r>
              <a:rPr lang="en-IN" dirty="0" err="1"/>
              <a:t>लिए</a:t>
            </a:r>
            <a:r>
              <a:rPr lang="en-IN" dirty="0"/>
              <a:t> </a:t>
            </a:r>
            <a:r>
              <a:rPr lang="en-IN" dirty="0" err="1"/>
              <a:t>किसी</a:t>
            </a:r>
            <a:r>
              <a:rPr lang="en-IN" dirty="0"/>
              <a:t> </a:t>
            </a:r>
            <a:r>
              <a:rPr lang="en-IN" dirty="0" err="1"/>
              <a:t>संस्था</a:t>
            </a:r>
            <a:r>
              <a:rPr lang="en-IN" dirty="0"/>
              <a:t> </a:t>
            </a:r>
            <a:r>
              <a:rPr lang="en-IN" dirty="0" err="1"/>
              <a:t>के</a:t>
            </a:r>
            <a:r>
              <a:rPr lang="en-IN" dirty="0"/>
              <a:t> </a:t>
            </a:r>
            <a:r>
              <a:rPr lang="en-IN" dirty="0" err="1"/>
              <a:t>क्रय</a:t>
            </a:r>
            <a:r>
              <a:rPr lang="en-IN" dirty="0"/>
              <a:t> </a:t>
            </a:r>
            <a:r>
              <a:rPr lang="en-IN" dirty="0" err="1"/>
              <a:t>विभाग</a:t>
            </a:r>
            <a:r>
              <a:rPr lang="en-IN" dirty="0"/>
              <a:t> </a:t>
            </a:r>
            <a:r>
              <a:rPr lang="en-IN" dirty="0" err="1"/>
              <a:t>का</a:t>
            </a:r>
            <a:r>
              <a:rPr lang="en-IN" dirty="0"/>
              <a:t> </a:t>
            </a:r>
            <a:r>
              <a:rPr lang="en-IN" dirty="0" err="1"/>
              <a:t>कर्मचारी</a:t>
            </a:r>
            <a:r>
              <a:rPr lang="en-IN" dirty="0"/>
              <a:t> </a:t>
            </a:r>
            <a:r>
              <a:rPr lang="en-IN" dirty="0" err="1"/>
              <a:t>विक्रय</a:t>
            </a:r>
            <a:r>
              <a:rPr lang="en-IN" dirty="0"/>
              <a:t> </a:t>
            </a:r>
            <a:r>
              <a:rPr lang="en-IN" dirty="0" err="1"/>
              <a:t>विभाग</a:t>
            </a:r>
            <a:r>
              <a:rPr lang="en-IN" dirty="0"/>
              <a:t> </a:t>
            </a:r>
            <a:r>
              <a:rPr lang="en-IN" dirty="0" err="1"/>
              <a:t>के</a:t>
            </a:r>
            <a:r>
              <a:rPr lang="en-IN" dirty="0"/>
              <a:t> </a:t>
            </a:r>
            <a:r>
              <a:rPr lang="en-IN" dirty="0" err="1"/>
              <a:t>अधिकारी</a:t>
            </a:r>
            <a:r>
              <a:rPr lang="en-IN" dirty="0"/>
              <a:t> </a:t>
            </a:r>
            <a:r>
              <a:rPr lang="en-IN" dirty="0" err="1"/>
              <a:t>से</a:t>
            </a:r>
            <a:r>
              <a:rPr lang="en-IN" dirty="0"/>
              <a:t> </a:t>
            </a:r>
            <a:r>
              <a:rPr lang="en-IN" dirty="0" err="1"/>
              <a:t>विचार-विमर्श</a:t>
            </a:r>
            <a:r>
              <a:rPr lang="en-IN" dirty="0"/>
              <a:t> </a:t>
            </a:r>
            <a:r>
              <a:rPr lang="en-IN" dirty="0" err="1"/>
              <a:t>करता</a:t>
            </a:r>
            <a:r>
              <a:rPr lang="en-IN" dirty="0"/>
              <a:t> </a:t>
            </a:r>
            <a:r>
              <a:rPr lang="en-IN" dirty="0" err="1"/>
              <a:t>है</a:t>
            </a:r>
            <a:r>
              <a:rPr lang="en-IN" dirty="0"/>
              <a:t> </a:t>
            </a:r>
            <a:r>
              <a:rPr lang="en-IN" dirty="0" err="1"/>
              <a:t>या</a:t>
            </a:r>
            <a:r>
              <a:rPr lang="en-IN" dirty="0"/>
              <a:t> </a:t>
            </a:r>
            <a:r>
              <a:rPr lang="en-IN" dirty="0" err="1"/>
              <a:t>क्रय</a:t>
            </a:r>
            <a:r>
              <a:rPr lang="en-IN" dirty="0"/>
              <a:t> </a:t>
            </a:r>
            <a:r>
              <a:rPr lang="en-IN" dirty="0" err="1"/>
              <a:t>विभाग</a:t>
            </a:r>
            <a:r>
              <a:rPr lang="en-IN" dirty="0"/>
              <a:t> </a:t>
            </a:r>
            <a:r>
              <a:rPr lang="en-IN" dirty="0" err="1"/>
              <a:t>का</a:t>
            </a:r>
            <a:r>
              <a:rPr lang="en-IN" dirty="0"/>
              <a:t> </a:t>
            </a:r>
            <a:r>
              <a:rPr lang="en-IN" dirty="0" err="1"/>
              <a:t>अधिकारी</a:t>
            </a:r>
            <a:r>
              <a:rPr lang="en-IN" dirty="0"/>
              <a:t> </a:t>
            </a:r>
            <a:r>
              <a:rPr lang="en-IN" dirty="0" err="1"/>
              <a:t>बिक्री</a:t>
            </a:r>
            <a:r>
              <a:rPr lang="en-IN" dirty="0"/>
              <a:t> </a:t>
            </a:r>
            <a:r>
              <a:rPr lang="en-IN" dirty="0" err="1"/>
              <a:t>भाग</a:t>
            </a:r>
            <a:r>
              <a:rPr lang="en-IN" dirty="0"/>
              <a:t> </a:t>
            </a:r>
            <a:r>
              <a:rPr lang="en-IN" dirty="0" err="1"/>
              <a:t>के</a:t>
            </a:r>
            <a:r>
              <a:rPr lang="en-IN" dirty="0"/>
              <a:t> </a:t>
            </a:r>
            <a:r>
              <a:rPr lang="en-IN" dirty="0" err="1"/>
              <a:t>किसी</a:t>
            </a:r>
            <a:r>
              <a:rPr lang="en-IN" dirty="0"/>
              <a:t> </a:t>
            </a:r>
            <a:r>
              <a:rPr lang="en-IN" dirty="0" err="1"/>
              <a:t>कर्मचारी</a:t>
            </a:r>
            <a:r>
              <a:rPr lang="en-IN" dirty="0"/>
              <a:t> </a:t>
            </a:r>
            <a:r>
              <a:rPr lang="en-IN" dirty="0" err="1"/>
              <a:t>को</a:t>
            </a:r>
            <a:r>
              <a:rPr lang="en-IN" dirty="0"/>
              <a:t> </a:t>
            </a:r>
            <a:r>
              <a:rPr lang="en-IN" dirty="0" err="1"/>
              <a:t>कोई</a:t>
            </a:r>
            <a:r>
              <a:rPr lang="en-IN" dirty="0"/>
              <a:t> </a:t>
            </a:r>
            <a:r>
              <a:rPr lang="en-IN" dirty="0" err="1"/>
              <a:t>निर्देश</a:t>
            </a:r>
            <a:r>
              <a:rPr lang="en-IN" dirty="0"/>
              <a:t> </a:t>
            </a:r>
            <a:r>
              <a:rPr lang="en-IN" dirty="0" err="1"/>
              <a:t>देता</a:t>
            </a:r>
            <a:r>
              <a:rPr lang="en-IN" dirty="0"/>
              <a:t> </a:t>
            </a:r>
            <a:r>
              <a:rPr lang="en-IN" dirty="0" err="1"/>
              <a:t>है</a:t>
            </a:r>
            <a:r>
              <a:rPr lang="en-IN" dirty="0"/>
              <a:t> </a:t>
            </a:r>
            <a:r>
              <a:rPr lang="en-IN" dirty="0" err="1"/>
              <a:t>तो</a:t>
            </a:r>
            <a:r>
              <a:rPr lang="en-IN" dirty="0"/>
              <a:t> </a:t>
            </a:r>
            <a:r>
              <a:rPr lang="en-IN" dirty="0" err="1"/>
              <a:t>वह</a:t>
            </a:r>
            <a:r>
              <a:rPr lang="en-IN" dirty="0"/>
              <a:t> </a:t>
            </a:r>
            <a:r>
              <a:rPr lang="en-IN" dirty="0" err="1"/>
              <a:t>आरेखी</a:t>
            </a:r>
            <a:r>
              <a:rPr lang="en-IN" dirty="0"/>
              <a:t> </a:t>
            </a:r>
            <a:r>
              <a:rPr lang="en-IN" dirty="0" err="1"/>
              <a:t>संचार</a:t>
            </a:r>
            <a:r>
              <a:rPr lang="en-IN" dirty="0"/>
              <a:t> </a:t>
            </a:r>
            <a:r>
              <a:rPr lang="en-IN" dirty="0" err="1"/>
              <a:t>कहा</a:t>
            </a:r>
            <a:r>
              <a:rPr lang="en-IN" dirty="0"/>
              <a:t> </a:t>
            </a:r>
            <a:r>
              <a:rPr lang="en-IN" dirty="0" err="1"/>
              <a:t>जाएगा</a:t>
            </a:r>
            <a:r>
              <a:rPr lang="en-IN" dirty="0"/>
              <a:t>।</a:t>
            </a:r>
          </a:p>
        </p:txBody>
      </p:sp>
      <p:sp>
        <p:nvSpPr>
          <p:cNvPr id="5" name="TextBox 4">
            <a:extLst>
              <a:ext uri="{FF2B5EF4-FFF2-40B4-BE49-F238E27FC236}">
                <a16:creationId xmlns:a16="http://schemas.microsoft.com/office/drawing/2014/main" xmlns="" id="{81A0EE92-4035-4A35-922D-12920A2B752F}"/>
              </a:ext>
            </a:extLst>
          </p:cNvPr>
          <p:cNvSpPr txBox="1"/>
          <p:nvPr/>
        </p:nvSpPr>
        <p:spPr>
          <a:xfrm>
            <a:off x="955964" y="2811797"/>
            <a:ext cx="10789920" cy="3323987"/>
          </a:xfrm>
          <a:prstGeom prst="rect">
            <a:avLst/>
          </a:prstGeom>
          <a:noFill/>
        </p:spPr>
        <p:txBody>
          <a:bodyPr wrap="square">
            <a:spAutoFit/>
          </a:bodyPr>
          <a:lstStyle/>
          <a:p>
            <a:r>
              <a:rPr lang="en-IN" dirty="0"/>
              <a:t>                       </a:t>
            </a:r>
            <a:r>
              <a:rPr lang="en-IN" sz="2400" dirty="0" err="1">
                <a:solidFill>
                  <a:srgbClr val="FF0000"/>
                </a:solidFill>
              </a:rPr>
              <a:t>सूचना</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आधार</a:t>
            </a:r>
            <a:r>
              <a:rPr lang="en-IN" sz="2400" dirty="0">
                <a:solidFill>
                  <a:srgbClr val="FF0000"/>
                </a:solidFill>
              </a:rPr>
              <a:t> </a:t>
            </a:r>
            <a:r>
              <a:rPr lang="en-IN" sz="2400" dirty="0" err="1">
                <a:solidFill>
                  <a:srgbClr val="FF0000"/>
                </a:solidFill>
              </a:rPr>
              <a:t>पर</a:t>
            </a:r>
            <a:r>
              <a:rPr lang="en-IN" sz="2400" dirty="0">
                <a:solidFill>
                  <a:srgbClr val="FF0000"/>
                </a:solidFill>
              </a:rPr>
              <a:t> On the Basis of Information</a:t>
            </a:r>
            <a:r>
              <a:rPr lang="en-IN" dirty="0"/>
              <a:t> </a:t>
            </a:r>
          </a:p>
          <a:p>
            <a:r>
              <a:rPr lang="en-IN" dirty="0" err="1"/>
              <a:t>सूचना</a:t>
            </a:r>
            <a:r>
              <a:rPr lang="en-IN" dirty="0"/>
              <a:t> </a:t>
            </a:r>
            <a:r>
              <a:rPr lang="en-IN" dirty="0" err="1"/>
              <a:t>के</a:t>
            </a:r>
            <a:r>
              <a:rPr lang="en-IN" dirty="0"/>
              <a:t> </a:t>
            </a:r>
            <a:r>
              <a:rPr lang="en-IN" dirty="0" err="1"/>
              <a:t>आधार</a:t>
            </a:r>
            <a:r>
              <a:rPr lang="en-IN" dirty="0"/>
              <a:t> </a:t>
            </a:r>
            <a:r>
              <a:rPr lang="en-IN" dirty="0" err="1"/>
              <a:t>पर</a:t>
            </a:r>
            <a:r>
              <a:rPr lang="en-IN" dirty="0"/>
              <a:t> </a:t>
            </a:r>
            <a:r>
              <a:rPr lang="en-IN" dirty="0" err="1"/>
              <a:t>संचार</a:t>
            </a:r>
            <a:r>
              <a:rPr lang="en-IN" dirty="0"/>
              <a:t> </a:t>
            </a:r>
            <a:r>
              <a:rPr lang="en-IN" dirty="0" err="1"/>
              <a:t>से</a:t>
            </a:r>
            <a:r>
              <a:rPr lang="en-IN" dirty="0"/>
              <a:t> </a:t>
            </a:r>
            <a:r>
              <a:rPr lang="en-IN" dirty="0" err="1"/>
              <a:t>आशा</a:t>
            </a:r>
            <a:r>
              <a:rPr lang="en-IN" dirty="0"/>
              <a:t> </a:t>
            </a:r>
            <a:r>
              <a:rPr lang="en-IN" dirty="0" err="1"/>
              <a:t>है</a:t>
            </a:r>
            <a:r>
              <a:rPr lang="en-IN" dirty="0"/>
              <a:t> </a:t>
            </a:r>
            <a:r>
              <a:rPr lang="en-IN" dirty="0" err="1"/>
              <a:t>कि</a:t>
            </a:r>
            <a:r>
              <a:rPr lang="en-IN" dirty="0"/>
              <a:t> </a:t>
            </a:r>
            <a:r>
              <a:rPr lang="en-IN" dirty="0" err="1"/>
              <a:t>किसी</a:t>
            </a:r>
            <a:r>
              <a:rPr lang="en-IN" dirty="0"/>
              <a:t> </a:t>
            </a:r>
            <a:r>
              <a:rPr lang="en-IN" dirty="0" err="1"/>
              <a:t>भी</a:t>
            </a:r>
            <a:r>
              <a:rPr lang="en-IN" dirty="0"/>
              <a:t> </a:t>
            </a:r>
            <a:r>
              <a:rPr lang="en-IN" dirty="0" err="1"/>
              <a:t>व्यावसायिक</a:t>
            </a:r>
            <a:r>
              <a:rPr lang="en-IN" dirty="0"/>
              <a:t> </a:t>
            </a:r>
            <a:r>
              <a:rPr lang="en-IN" dirty="0" err="1"/>
              <a:t>संस्था</a:t>
            </a:r>
            <a:r>
              <a:rPr lang="en-IN" dirty="0"/>
              <a:t> </a:t>
            </a:r>
            <a:r>
              <a:rPr lang="en-IN" dirty="0" err="1"/>
              <a:t>में</a:t>
            </a:r>
            <a:r>
              <a:rPr lang="en-IN" dirty="0"/>
              <a:t> </a:t>
            </a:r>
            <a:r>
              <a:rPr lang="en-IN" dirty="0" err="1"/>
              <a:t>कितनी</a:t>
            </a:r>
            <a:r>
              <a:rPr lang="en-IN" dirty="0"/>
              <a:t> </a:t>
            </a:r>
            <a:r>
              <a:rPr lang="en-IN" dirty="0" err="1"/>
              <a:t>प्रकार</a:t>
            </a:r>
            <a:r>
              <a:rPr lang="en-IN" dirty="0"/>
              <a:t> </a:t>
            </a:r>
            <a:r>
              <a:rPr lang="en-IN" dirty="0" err="1"/>
              <a:t>की</a:t>
            </a:r>
            <a:r>
              <a:rPr lang="en-IN" dirty="0"/>
              <a:t> </a:t>
            </a:r>
            <a:r>
              <a:rPr lang="en-IN" dirty="0" err="1"/>
              <a:t>सूचनाएं</a:t>
            </a:r>
            <a:r>
              <a:rPr lang="en-IN" dirty="0"/>
              <a:t> </a:t>
            </a:r>
            <a:r>
              <a:rPr lang="en-IN" dirty="0" err="1"/>
              <a:t>होती</a:t>
            </a:r>
            <a:r>
              <a:rPr lang="en-IN" dirty="0"/>
              <a:t> </a:t>
            </a:r>
            <a:r>
              <a:rPr lang="en-IN" dirty="0" err="1"/>
              <a:t>है</a:t>
            </a:r>
            <a:r>
              <a:rPr lang="en-IN" dirty="0"/>
              <a:t> </a:t>
            </a:r>
            <a:r>
              <a:rPr lang="en-IN" dirty="0" err="1"/>
              <a:t>जिस</a:t>
            </a:r>
            <a:r>
              <a:rPr lang="en-IN" dirty="0"/>
              <a:t> </a:t>
            </a:r>
            <a:r>
              <a:rPr lang="en-IN" dirty="0" err="1"/>
              <a:t>का</a:t>
            </a:r>
            <a:r>
              <a:rPr lang="en-IN" dirty="0"/>
              <a:t> </a:t>
            </a:r>
            <a:r>
              <a:rPr lang="en-IN" dirty="0" err="1"/>
              <a:t>आदान</a:t>
            </a:r>
            <a:r>
              <a:rPr lang="en-IN" dirty="0"/>
              <a:t> </a:t>
            </a:r>
            <a:r>
              <a:rPr lang="en-IN" dirty="0" err="1"/>
              <a:t>प्रदान</a:t>
            </a:r>
            <a:r>
              <a:rPr lang="en-IN" dirty="0"/>
              <a:t> </a:t>
            </a:r>
            <a:r>
              <a:rPr lang="en-IN" dirty="0" err="1"/>
              <a:t>किया</a:t>
            </a:r>
            <a:r>
              <a:rPr lang="en-IN" dirty="0"/>
              <a:t> </a:t>
            </a:r>
            <a:r>
              <a:rPr lang="en-IN" dirty="0" err="1"/>
              <a:t>जाता</a:t>
            </a:r>
            <a:r>
              <a:rPr lang="en-IN" dirty="0"/>
              <a:t> </a:t>
            </a:r>
            <a:r>
              <a:rPr lang="en-IN" dirty="0" err="1"/>
              <a:t>है</a:t>
            </a:r>
            <a:r>
              <a:rPr lang="en-IN" dirty="0"/>
              <a:t> ।</a:t>
            </a:r>
            <a:r>
              <a:rPr lang="en-IN" dirty="0" err="1"/>
              <a:t>इस</a:t>
            </a:r>
            <a:r>
              <a:rPr lang="en-IN" dirty="0"/>
              <a:t> </a:t>
            </a:r>
            <a:r>
              <a:rPr lang="en-IN" dirty="0" err="1"/>
              <a:t>दृष्टिकोण</a:t>
            </a:r>
            <a:r>
              <a:rPr lang="en-IN" dirty="0"/>
              <a:t> </a:t>
            </a:r>
            <a:r>
              <a:rPr lang="en-IN" dirty="0" err="1"/>
              <a:t>से</a:t>
            </a:r>
            <a:r>
              <a:rPr lang="en-IN" dirty="0"/>
              <a:t> </a:t>
            </a:r>
            <a:r>
              <a:rPr lang="en-IN" dirty="0" err="1"/>
              <a:t>संचार</a:t>
            </a:r>
            <a:r>
              <a:rPr lang="en-IN" dirty="0"/>
              <a:t> </a:t>
            </a:r>
            <a:r>
              <a:rPr lang="en-IN" dirty="0" err="1"/>
              <a:t>को</a:t>
            </a:r>
            <a:r>
              <a:rPr lang="en-IN" dirty="0"/>
              <a:t> </a:t>
            </a:r>
            <a:r>
              <a:rPr lang="en-IN" dirty="0" err="1"/>
              <a:t>दो</a:t>
            </a:r>
            <a:r>
              <a:rPr lang="en-IN" dirty="0"/>
              <a:t> </a:t>
            </a:r>
            <a:r>
              <a:rPr lang="en-IN" dirty="0" err="1"/>
              <a:t>भागों</a:t>
            </a:r>
            <a:r>
              <a:rPr lang="en-IN" dirty="0"/>
              <a:t> </a:t>
            </a:r>
            <a:r>
              <a:rPr lang="en-IN" dirty="0" err="1"/>
              <a:t>में</a:t>
            </a:r>
            <a:r>
              <a:rPr lang="en-IN" dirty="0"/>
              <a:t> </a:t>
            </a:r>
            <a:r>
              <a:rPr lang="en-IN" dirty="0" err="1"/>
              <a:t>विभक्त</a:t>
            </a:r>
            <a:r>
              <a:rPr lang="en-IN" dirty="0"/>
              <a:t> </a:t>
            </a:r>
            <a:r>
              <a:rPr lang="en-IN" dirty="0" err="1"/>
              <a:t>किया</a:t>
            </a:r>
            <a:r>
              <a:rPr lang="en-IN" dirty="0"/>
              <a:t> </a:t>
            </a:r>
            <a:r>
              <a:rPr lang="en-IN" dirty="0" err="1"/>
              <a:t>गया</a:t>
            </a:r>
            <a:r>
              <a:rPr lang="en-IN" dirty="0"/>
              <a:t> </a:t>
            </a:r>
            <a:r>
              <a:rPr lang="en-IN" dirty="0" err="1"/>
              <a:t>है</a:t>
            </a:r>
            <a:r>
              <a:rPr lang="en-IN" dirty="0"/>
              <a:t>-</a:t>
            </a:r>
          </a:p>
          <a:p>
            <a:r>
              <a:rPr lang="en-IN" dirty="0"/>
              <a:t>(अ) </a:t>
            </a:r>
            <a:r>
              <a:rPr lang="en-IN" dirty="0" err="1"/>
              <a:t>आंतरिक</a:t>
            </a:r>
            <a:r>
              <a:rPr lang="en-IN" dirty="0"/>
              <a:t> </a:t>
            </a:r>
            <a:r>
              <a:rPr lang="en-IN" dirty="0" err="1"/>
              <a:t>संचार</a:t>
            </a:r>
            <a:r>
              <a:rPr lang="en-IN" dirty="0"/>
              <a:t> internal communication</a:t>
            </a:r>
          </a:p>
          <a:p>
            <a:r>
              <a:rPr lang="en-IN" dirty="0"/>
              <a:t>(ब) </a:t>
            </a:r>
            <a:r>
              <a:rPr lang="en-IN" dirty="0" err="1"/>
              <a:t>वाह्य</a:t>
            </a:r>
            <a:r>
              <a:rPr lang="en-IN" dirty="0"/>
              <a:t> </a:t>
            </a:r>
            <a:r>
              <a:rPr lang="en-IN" dirty="0" err="1"/>
              <a:t>संचार</a:t>
            </a:r>
            <a:r>
              <a:rPr lang="en-IN" dirty="0"/>
              <a:t> external communication</a:t>
            </a:r>
          </a:p>
          <a:p>
            <a:r>
              <a:rPr lang="en-IN" dirty="0"/>
              <a:t> </a:t>
            </a:r>
            <a:r>
              <a:rPr lang="en-IN" sz="2400" dirty="0" err="1">
                <a:solidFill>
                  <a:srgbClr val="FF0000"/>
                </a:solidFill>
              </a:rPr>
              <a:t>आंतरिक</a:t>
            </a:r>
            <a:r>
              <a:rPr lang="en-IN" sz="2400" dirty="0">
                <a:solidFill>
                  <a:srgbClr val="FF0000"/>
                </a:solidFill>
              </a:rPr>
              <a:t> </a:t>
            </a:r>
            <a:r>
              <a:rPr lang="en-IN" sz="2400" dirty="0" err="1">
                <a:solidFill>
                  <a:srgbClr val="FF0000"/>
                </a:solidFill>
              </a:rPr>
              <a:t>संचार</a:t>
            </a:r>
            <a:r>
              <a:rPr lang="en-IN" sz="2400" dirty="0">
                <a:solidFill>
                  <a:srgbClr val="FF0000"/>
                </a:solidFill>
              </a:rPr>
              <a:t> internal communication</a:t>
            </a:r>
            <a:r>
              <a:rPr lang="en-IN" dirty="0"/>
              <a:t> </a:t>
            </a:r>
            <a:r>
              <a:rPr lang="en-IN" dirty="0" err="1"/>
              <a:t>जब</a:t>
            </a:r>
            <a:r>
              <a:rPr lang="en-IN" dirty="0"/>
              <a:t> </a:t>
            </a:r>
            <a:r>
              <a:rPr lang="en-IN" dirty="0" err="1"/>
              <a:t>किसी</a:t>
            </a:r>
            <a:r>
              <a:rPr lang="en-IN" dirty="0"/>
              <a:t> </a:t>
            </a:r>
            <a:r>
              <a:rPr lang="en-IN" dirty="0" err="1"/>
              <a:t>संदेश</a:t>
            </a:r>
            <a:r>
              <a:rPr lang="en-IN" dirty="0"/>
              <a:t> </a:t>
            </a:r>
            <a:r>
              <a:rPr lang="en-IN" dirty="0" err="1"/>
              <a:t>को</a:t>
            </a:r>
            <a:r>
              <a:rPr lang="en-IN" dirty="0"/>
              <a:t> </a:t>
            </a:r>
            <a:r>
              <a:rPr lang="en-IN" dirty="0" err="1"/>
              <a:t>संस्था</a:t>
            </a:r>
            <a:r>
              <a:rPr lang="en-IN" dirty="0"/>
              <a:t> </a:t>
            </a:r>
            <a:r>
              <a:rPr lang="en-IN" dirty="0" err="1"/>
              <a:t>के</a:t>
            </a:r>
            <a:r>
              <a:rPr lang="en-IN" dirty="0"/>
              <a:t> </a:t>
            </a:r>
            <a:r>
              <a:rPr lang="en-IN" dirty="0" err="1"/>
              <a:t>भीतर</a:t>
            </a:r>
            <a:r>
              <a:rPr lang="en-IN" dirty="0"/>
              <a:t> </a:t>
            </a:r>
            <a:r>
              <a:rPr lang="en-IN" dirty="0" err="1"/>
              <a:t>कार्य</a:t>
            </a:r>
            <a:r>
              <a:rPr lang="en-IN" dirty="0"/>
              <a:t> </a:t>
            </a:r>
            <a:r>
              <a:rPr lang="en-IN" dirty="0" err="1"/>
              <a:t>कर</a:t>
            </a:r>
            <a:r>
              <a:rPr lang="en-IN" dirty="0"/>
              <a:t> </a:t>
            </a:r>
            <a:r>
              <a:rPr lang="en-IN" dirty="0" err="1"/>
              <a:t>रहे</a:t>
            </a:r>
            <a:r>
              <a:rPr lang="en-IN" dirty="0"/>
              <a:t> </a:t>
            </a:r>
            <a:r>
              <a:rPr lang="en-IN" dirty="0" err="1"/>
              <a:t>कर्मचारियों</a:t>
            </a:r>
            <a:r>
              <a:rPr lang="en-IN" dirty="0"/>
              <a:t> </a:t>
            </a:r>
            <a:r>
              <a:rPr lang="en-IN" dirty="0" err="1"/>
              <a:t>के</a:t>
            </a:r>
            <a:r>
              <a:rPr lang="en-IN" dirty="0"/>
              <a:t> </a:t>
            </a:r>
            <a:r>
              <a:rPr lang="en-IN" dirty="0" err="1"/>
              <a:t>लिए</a:t>
            </a:r>
            <a:r>
              <a:rPr lang="en-IN" dirty="0"/>
              <a:t> </a:t>
            </a:r>
            <a:r>
              <a:rPr lang="en-IN" dirty="0" err="1"/>
              <a:t>प्रेषित</a:t>
            </a:r>
            <a:r>
              <a:rPr lang="en-IN" dirty="0"/>
              <a:t> </a:t>
            </a:r>
            <a:r>
              <a:rPr lang="en-IN" dirty="0" err="1"/>
              <a:t>किया</a:t>
            </a:r>
            <a:r>
              <a:rPr lang="en-IN" dirty="0"/>
              <a:t> </a:t>
            </a:r>
            <a:r>
              <a:rPr lang="en-IN" dirty="0" err="1"/>
              <a:t>जाता</a:t>
            </a:r>
            <a:r>
              <a:rPr lang="en-IN" dirty="0"/>
              <a:t> </a:t>
            </a:r>
            <a:r>
              <a:rPr lang="en-IN" dirty="0" err="1"/>
              <a:t>है</a:t>
            </a:r>
            <a:r>
              <a:rPr lang="en-IN" dirty="0"/>
              <a:t> </a:t>
            </a:r>
            <a:r>
              <a:rPr lang="en-IN" dirty="0" err="1"/>
              <a:t>तो</a:t>
            </a:r>
            <a:r>
              <a:rPr lang="en-IN" dirty="0"/>
              <a:t> </a:t>
            </a:r>
            <a:r>
              <a:rPr lang="en-IN" dirty="0" err="1"/>
              <a:t>इसे</a:t>
            </a:r>
            <a:r>
              <a:rPr lang="en-IN" dirty="0"/>
              <a:t> </a:t>
            </a:r>
            <a:r>
              <a:rPr lang="en-IN" dirty="0" err="1"/>
              <a:t>आंतरिक</a:t>
            </a:r>
            <a:r>
              <a:rPr lang="en-IN" dirty="0"/>
              <a:t> </a:t>
            </a:r>
            <a:r>
              <a:rPr lang="en-IN" dirty="0" err="1"/>
              <a:t>संचार</a:t>
            </a:r>
            <a:r>
              <a:rPr lang="en-IN" dirty="0"/>
              <a:t> </a:t>
            </a:r>
            <a:r>
              <a:rPr lang="en-IN" dirty="0" err="1"/>
              <a:t>कहते</a:t>
            </a:r>
            <a:r>
              <a:rPr lang="en-IN" dirty="0"/>
              <a:t> </a:t>
            </a:r>
            <a:r>
              <a:rPr lang="en-IN" dirty="0" err="1"/>
              <a:t>हैं</a:t>
            </a:r>
            <a:r>
              <a:rPr lang="en-IN" dirty="0"/>
              <a:t>। </a:t>
            </a:r>
            <a:r>
              <a:rPr lang="en-IN" dirty="0" err="1"/>
              <a:t>उदाहरण</a:t>
            </a:r>
            <a:r>
              <a:rPr lang="en-IN" dirty="0"/>
              <a:t> </a:t>
            </a:r>
            <a:r>
              <a:rPr lang="en-IN" dirty="0" err="1"/>
              <a:t>के</a:t>
            </a:r>
            <a:r>
              <a:rPr lang="en-IN" dirty="0"/>
              <a:t> </a:t>
            </a:r>
            <a:r>
              <a:rPr lang="en-IN" dirty="0" err="1"/>
              <a:t>लिए</a:t>
            </a:r>
            <a:r>
              <a:rPr lang="en-IN" dirty="0"/>
              <a:t> </a:t>
            </a:r>
            <a:r>
              <a:rPr lang="en-IN" dirty="0" err="1"/>
              <a:t>प्रबंधक</a:t>
            </a:r>
            <a:r>
              <a:rPr lang="en-IN" dirty="0"/>
              <a:t> </a:t>
            </a:r>
            <a:r>
              <a:rPr lang="en-IN" dirty="0" err="1"/>
              <a:t>द्वारा</a:t>
            </a:r>
            <a:r>
              <a:rPr lang="en-IN" dirty="0"/>
              <a:t> </a:t>
            </a:r>
            <a:r>
              <a:rPr lang="en-IN" dirty="0" err="1"/>
              <a:t>अपने</a:t>
            </a:r>
            <a:r>
              <a:rPr lang="en-IN" dirty="0"/>
              <a:t> </a:t>
            </a:r>
            <a:r>
              <a:rPr lang="en-IN" dirty="0" err="1"/>
              <a:t>कर्मचारियों</a:t>
            </a:r>
            <a:r>
              <a:rPr lang="en-IN" dirty="0"/>
              <a:t> </a:t>
            </a:r>
            <a:r>
              <a:rPr lang="en-IN" dirty="0" err="1"/>
              <a:t>को</a:t>
            </a:r>
            <a:r>
              <a:rPr lang="en-IN" dirty="0"/>
              <a:t>  </a:t>
            </a:r>
            <a:r>
              <a:rPr lang="en-IN" dirty="0" err="1"/>
              <a:t>समय</a:t>
            </a:r>
            <a:r>
              <a:rPr lang="en-IN" dirty="0"/>
              <a:t> </a:t>
            </a:r>
            <a:r>
              <a:rPr lang="en-IN" dirty="0" err="1"/>
              <a:t>समय</a:t>
            </a:r>
            <a:r>
              <a:rPr lang="en-IN" dirty="0"/>
              <a:t> </a:t>
            </a:r>
            <a:r>
              <a:rPr lang="en-IN" dirty="0" err="1"/>
              <a:t>पर</a:t>
            </a:r>
            <a:r>
              <a:rPr lang="en-IN" dirty="0"/>
              <a:t>  </a:t>
            </a:r>
            <a:r>
              <a:rPr lang="en-IN" dirty="0" err="1"/>
              <a:t>दिशा</a:t>
            </a:r>
            <a:r>
              <a:rPr lang="en-IN" dirty="0"/>
              <a:t> </a:t>
            </a:r>
            <a:r>
              <a:rPr lang="en-IN" dirty="0" err="1"/>
              <a:t>निर्देश</a:t>
            </a:r>
            <a:r>
              <a:rPr lang="en-IN" dirty="0"/>
              <a:t> </a:t>
            </a:r>
            <a:r>
              <a:rPr lang="en-IN" dirty="0" err="1"/>
              <a:t>देने</a:t>
            </a:r>
            <a:r>
              <a:rPr lang="en-IN" dirty="0"/>
              <a:t> </a:t>
            </a:r>
            <a:r>
              <a:rPr lang="en-IN" dirty="0" err="1"/>
              <a:t>की</a:t>
            </a:r>
            <a:r>
              <a:rPr lang="en-IN" dirty="0"/>
              <a:t> </a:t>
            </a:r>
            <a:r>
              <a:rPr lang="en-IN" dirty="0" err="1"/>
              <a:t>क्रिया</a:t>
            </a:r>
            <a:r>
              <a:rPr lang="en-IN" dirty="0"/>
              <a:t> </a:t>
            </a:r>
            <a:r>
              <a:rPr lang="en-IN" dirty="0" err="1"/>
              <a:t>आंतरिक</a:t>
            </a:r>
            <a:r>
              <a:rPr lang="en-IN" dirty="0"/>
              <a:t> </a:t>
            </a:r>
            <a:r>
              <a:rPr lang="en-IN" dirty="0" err="1"/>
              <a:t>संचार</a:t>
            </a:r>
            <a:r>
              <a:rPr lang="en-IN" dirty="0"/>
              <a:t> </a:t>
            </a:r>
            <a:r>
              <a:rPr lang="en-IN" dirty="0" err="1"/>
              <a:t>के</a:t>
            </a:r>
            <a:r>
              <a:rPr lang="en-IN" dirty="0"/>
              <a:t> </a:t>
            </a:r>
            <a:r>
              <a:rPr lang="en-IN" dirty="0" err="1"/>
              <a:t>अंतर्गत</a:t>
            </a:r>
            <a:r>
              <a:rPr lang="en-IN" dirty="0"/>
              <a:t> </a:t>
            </a:r>
            <a:r>
              <a:rPr lang="en-IN" dirty="0" err="1"/>
              <a:t>आएगी</a:t>
            </a:r>
            <a:r>
              <a:rPr lang="en-IN" dirty="0"/>
              <a:t> ।</a:t>
            </a:r>
            <a:r>
              <a:rPr lang="en-IN" dirty="0" err="1"/>
              <a:t>आंतरिक</a:t>
            </a:r>
            <a:r>
              <a:rPr lang="en-IN" dirty="0"/>
              <a:t> </a:t>
            </a:r>
            <a:r>
              <a:rPr lang="en-IN" dirty="0" err="1"/>
              <a:t>संदेशों</a:t>
            </a:r>
            <a:r>
              <a:rPr lang="en-IN" dirty="0"/>
              <a:t> </a:t>
            </a:r>
            <a:r>
              <a:rPr lang="en-IN" dirty="0" err="1"/>
              <a:t>की</a:t>
            </a:r>
            <a:r>
              <a:rPr lang="en-IN" dirty="0"/>
              <a:t> </a:t>
            </a:r>
            <a:r>
              <a:rPr lang="en-IN" dirty="0" err="1"/>
              <a:t>शीघ्रता</a:t>
            </a:r>
            <a:r>
              <a:rPr lang="en-IN" dirty="0"/>
              <a:t>, </a:t>
            </a:r>
            <a:r>
              <a:rPr lang="en-IN" dirty="0" err="1"/>
              <a:t>परिशुद्धता</a:t>
            </a:r>
            <a:r>
              <a:rPr lang="en-IN" dirty="0"/>
              <a:t> </a:t>
            </a:r>
            <a:r>
              <a:rPr lang="en-IN" dirty="0" err="1"/>
              <a:t>एवं</a:t>
            </a:r>
            <a:r>
              <a:rPr lang="en-IN" dirty="0"/>
              <a:t> </a:t>
            </a:r>
            <a:r>
              <a:rPr lang="en-IN" dirty="0" err="1"/>
              <a:t>गोपनीयता</a:t>
            </a:r>
            <a:r>
              <a:rPr lang="en-IN" dirty="0"/>
              <a:t> </a:t>
            </a:r>
            <a:r>
              <a:rPr lang="en-IN" dirty="0" err="1"/>
              <a:t>संस्था</a:t>
            </a:r>
            <a:r>
              <a:rPr lang="en-IN" dirty="0"/>
              <a:t> </a:t>
            </a:r>
            <a:r>
              <a:rPr lang="en-IN" dirty="0" err="1"/>
              <a:t>को</a:t>
            </a:r>
            <a:r>
              <a:rPr lang="en-IN" dirty="0"/>
              <a:t> </a:t>
            </a:r>
            <a:r>
              <a:rPr lang="en-IN" dirty="0" err="1"/>
              <a:t>अपने</a:t>
            </a:r>
            <a:r>
              <a:rPr lang="en-IN" dirty="0"/>
              <a:t> </a:t>
            </a:r>
            <a:r>
              <a:rPr lang="en-IN" dirty="0" err="1"/>
              <a:t>लक्ष्यों</a:t>
            </a:r>
            <a:r>
              <a:rPr lang="en-IN" dirty="0"/>
              <a:t> </a:t>
            </a:r>
            <a:r>
              <a:rPr lang="en-IN" dirty="0" err="1"/>
              <a:t>की</a:t>
            </a:r>
            <a:r>
              <a:rPr lang="en-IN" dirty="0"/>
              <a:t> </a:t>
            </a:r>
            <a:r>
              <a:rPr lang="en-IN" dirty="0" err="1"/>
              <a:t>प्राप्ति</a:t>
            </a:r>
            <a:r>
              <a:rPr lang="en-IN" dirty="0"/>
              <a:t> </a:t>
            </a:r>
            <a:r>
              <a:rPr lang="en-IN" dirty="0" err="1"/>
              <a:t>में</a:t>
            </a:r>
            <a:r>
              <a:rPr lang="en-IN" dirty="0"/>
              <a:t> </a:t>
            </a:r>
            <a:r>
              <a:rPr lang="en-IN" dirty="0" err="1"/>
              <a:t>सहायक</a:t>
            </a:r>
            <a:r>
              <a:rPr lang="en-IN" dirty="0"/>
              <a:t> </a:t>
            </a:r>
            <a:r>
              <a:rPr lang="en-IN" dirty="0" err="1"/>
              <a:t>होगी</a:t>
            </a:r>
            <a:r>
              <a:rPr lang="en-IN" dirty="0"/>
              <a:t> </a:t>
            </a:r>
            <a:r>
              <a:rPr lang="en-IN" dirty="0" err="1"/>
              <a:t>तथा</a:t>
            </a:r>
            <a:r>
              <a:rPr lang="en-IN" dirty="0"/>
              <a:t> </a:t>
            </a:r>
            <a:r>
              <a:rPr lang="en-IN" dirty="0" err="1"/>
              <a:t>कर्मचारियों</a:t>
            </a:r>
            <a:r>
              <a:rPr lang="en-IN" dirty="0"/>
              <a:t> </a:t>
            </a:r>
            <a:r>
              <a:rPr lang="en-IN" dirty="0" err="1"/>
              <a:t>पर</a:t>
            </a:r>
            <a:r>
              <a:rPr lang="en-IN" dirty="0"/>
              <a:t> </a:t>
            </a:r>
            <a:r>
              <a:rPr lang="en-IN" dirty="0" err="1"/>
              <a:t>प्रभावी</a:t>
            </a:r>
            <a:r>
              <a:rPr lang="en-IN" dirty="0"/>
              <a:t> </a:t>
            </a:r>
            <a:r>
              <a:rPr lang="en-IN" dirty="0" err="1"/>
              <a:t>नियंत्रण</a:t>
            </a:r>
            <a:r>
              <a:rPr lang="en-IN" dirty="0"/>
              <a:t> </a:t>
            </a:r>
            <a:r>
              <a:rPr lang="en-IN" dirty="0" err="1"/>
              <a:t>भी</a:t>
            </a:r>
            <a:r>
              <a:rPr lang="en-IN" dirty="0"/>
              <a:t> </a:t>
            </a:r>
            <a:r>
              <a:rPr lang="en-IN" dirty="0" err="1"/>
              <a:t>रखा</a:t>
            </a:r>
            <a:r>
              <a:rPr lang="en-IN" dirty="0"/>
              <a:t> </a:t>
            </a:r>
            <a:r>
              <a:rPr lang="en-IN" dirty="0" err="1"/>
              <a:t>जा</a:t>
            </a:r>
            <a:r>
              <a:rPr lang="en-IN" dirty="0"/>
              <a:t> </a:t>
            </a:r>
            <a:r>
              <a:rPr lang="en-IN" dirty="0" err="1"/>
              <a:t>सकता</a:t>
            </a:r>
            <a:r>
              <a:rPr lang="en-IN" dirty="0"/>
              <a:t> </a:t>
            </a:r>
            <a:r>
              <a:rPr lang="en-IN" dirty="0" err="1"/>
              <a:t>है</a:t>
            </a:r>
            <a:r>
              <a:rPr lang="en-IN" dirty="0"/>
              <a:t> ।</a:t>
            </a:r>
            <a:r>
              <a:rPr lang="en-IN" dirty="0" err="1"/>
              <a:t>आंतरिक</a:t>
            </a:r>
            <a:r>
              <a:rPr lang="en-IN" dirty="0"/>
              <a:t> </a:t>
            </a:r>
            <a:r>
              <a:rPr lang="en-IN" dirty="0" err="1"/>
              <a:t>संचार</a:t>
            </a:r>
            <a:r>
              <a:rPr lang="en-IN" dirty="0"/>
              <a:t> </a:t>
            </a:r>
            <a:r>
              <a:rPr lang="en-IN" dirty="0" err="1"/>
              <a:t>का</a:t>
            </a:r>
            <a:r>
              <a:rPr lang="en-IN" dirty="0"/>
              <a:t> </a:t>
            </a:r>
            <a:r>
              <a:rPr lang="en-IN" dirty="0" err="1"/>
              <a:t>संवहन</a:t>
            </a:r>
            <a:r>
              <a:rPr lang="en-IN" dirty="0"/>
              <a:t> </a:t>
            </a:r>
            <a:r>
              <a:rPr lang="en-IN" dirty="0" err="1"/>
              <a:t>अतिशीघ्र</a:t>
            </a:r>
            <a:r>
              <a:rPr lang="en-IN" dirty="0"/>
              <a:t> </a:t>
            </a:r>
            <a:r>
              <a:rPr lang="en-IN" dirty="0" err="1"/>
              <a:t>होता</a:t>
            </a:r>
            <a:r>
              <a:rPr lang="en-IN" dirty="0"/>
              <a:t> </a:t>
            </a:r>
            <a:r>
              <a:rPr lang="en-IN" dirty="0" err="1"/>
              <a:t>है</a:t>
            </a:r>
            <a:r>
              <a:rPr lang="en-IN" dirty="0"/>
              <a:t> </a:t>
            </a:r>
            <a:r>
              <a:rPr lang="en-IN" dirty="0" err="1"/>
              <a:t>तथा</a:t>
            </a:r>
            <a:r>
              <a:rPr lang="en-IN" dirty="0"/>
              <a:t> </a:t>
            </a:r>
            <a:r>
              <a:rPr lang="en-IN" dirty="0" err="1"/>
              <a:t>प्रतिक्रिया</a:t>
            </a:r>
            <a:r>
              <a:rPr lang="en-IN" dirty="0"/>
              <a:t> </a:t>
            </a:r>
            <a:r>
              <a:rPr lang="en-IN" dirty="0" err="1"/>
              <a:t>की</a:t>
            </a:r>
            <a:r>
              <a:rPr lang="en-IN" dirty="0"/>
              <a:t> </a:t>
            </a:r>
            <a:r>
              <a:rPr lang="en-IN" dirty="0" err="1"/>
              <a:t>जानकारी</a:t>
            </a:r>
            <a:r>
              <a:rPr lang="en-IN" dirty="0"/>
              <a:t> </a:t>
            </a:r>
            <a:r>
              <a:rPr lang="en-IN" dirty="0" err="1"/>
              <a:t>भी</a:t>
            </a:r>
            <a:r>
              <a:rPr lang="en-IN" dirty="0"/>
              <a:t> </a:t>
            </a:r>
            <a:r>
              <a:rPr lang="en-IN" dirty="0" err="1"/>
              <a:t>तुरंत</a:t>
            </a:r>
            <a:r>
              <a:rPr lang="en-IN" dirty="0"/>
              <a:t> </a:t>
            </a:r>
            <a:r>
              <a:rPr lang="en-IN" dirty="0" err="1"/>
              <a:t>हो</a:t>
            </a:r>
            <a:r>
              <a:rPr lang="en-IN" dirty="0"/>
              <a:t> </a:t>
            </a:r>
            <a:r>
              <a:rPr lang="en-IN" dirty="0" err="1"/>
              <a:t>जाती</a:t>
            </a:r>
            <a:r>
              <a:rPr lang="en-IN" dirty="0"/>
              <a:t> </a:t>
            </a:r>
            <a:r>
              <a:rPr lang="en-IN" dirty="0" err="1"/>
              <a:t>है</a:t>
            </a:r>
            <a:r>
              <a:rPr lang="en-IN" dirty="0"/>
              <a:t> </a:t>
            </a:r>
            <a:r>
              <a:rPr lang="en-IN" dirty="0" err="1"/>
              <a:t>इसलिए</a:t>
            </a:r>
            <a:r>
              <a:rPr lang="en-IN" dirty="0"/>
              <a:t> </a:t>
            </a:r>
            <a:r>
              <a:rPr lang="en-IN" dirty="0" err="1"/>
              <a:t>एक</a:t>
            </a:r>
            <a:r>
              <a:rPr lang="en-IN" dirty="0"/>
              <a:t> </a:t>
            </a:r>
            <a:r>
              <a:rPr lang="en-IN" dirty="0" err="1"/>
              <a:t>दूसरे</a:t>
            </a:r>
            <a:r>
              <a:rPr lang="en-IN" dirty="0"/>
              <a:t> </a:t>
            </a:r>
            <a:r>
              <a:rPr lang="en-IN" dirty="0" err="1"/>
              <a:t>के</a:t>
            </a:r>
            <a:r>
              <a:rPr lang="en-IN" dirty="0"/>
              <a:t> </a:t>
            </a:r>
            <a:r>
              <a:rPr lang="en-IN" dirty="0" err="1"/>
              <a:t>मध्य</a:t>
            </a:r>
            <a:r>
              <a:rPr lang="en-IN" dirty="0"/>
              <a:t> </a:t>
            </a:r>
            <a:r>
              <a:rPr lang="en-IN" dirty="0" err="1"/>
              <a:t>कोई</a:t>
            </a:r>
            <a:r>
              <a:rPr lang="en-IN" dirty="0"/>
              <a:t> </a:t>
            </a:r>
            <a:r>
              <a:rPr lang="en-IN" dirty="0" err="1"/>
              <a:t>शिकवा</a:t>
            </a:r>
            <a:r>
              <a:rPr lang="en-IN" dirty="0"/>
              <a:t> </a:t>
            </a:r>
            <a:r>
              <a:rPr lang="en-IN" dirty="0" err="1"/>
              <a:t>शिकायत</a:t>
            </a:r>
            <a:r>
              <a:rPr lang="en-IN" dirty="0"/>
              <a:t> </a:t>
            </a:r>
            <a:r>
              <a:rPr lang="en-IN" dirty="0" err="1"/>
              <a:t>नहीं</a:t>
            </a:r>
            <a:r>
              <a:rPr lang="en-IN" dirty="0"/>
              <a:t> </a:t>
            </a:r>
            <a:r>
              <a:rPr lang="en-IN" dirty="0" err="1"/>
              <a:t>रहती</a:t>
            </a:r>
            <a:r>
              <a:rPr lang="en-IN" dirty="0"/>
              <a:t> </a:t>
            </a:r>
            <a:r>
              <a:rPr lang="en-IN" dirty="0" err="1"/>
              <a:t>है</a:t>
            </a:r>
            <a:r>
              <a:rPr lang="en-IN" dirty="0"/>
              <a:t>।</a:t>
            </a:r>
          </a:p>
        </p:txBody>
      </p:sp>
      <p:sp>
        <p:nvSpPr>
          <p:cNvPr id="6" name="Date Placeholder 5">
            <a:extLst>
              <a:ext uri="{FF2B5EF4-FFF2-40B4-BE49-F238E27FC236}">
                <a16:creationId xmlns:a16="http://schemas.microsoft.com/office/drawing/2014/main" xmlns="" id="{53DBA9F8-ACCA-43B7-8520-48F911832440}"/>
              </a:ext>
            </a:extLst>
          </p:cNvPr>
          <p:cNvSpPr>
            <a:spLocks noGrp="1"/>
          </p:cNvSpPr>
          <p:nvPr>
            <p:ph type="dt" sz="half" idx="10"/>
          </p:nvPr>
        </p:nvSpPr>
        <p:spPr/>
        <p:txBody>
          <a:bodyPr/>
          <a:lstStyle/>
          <a:p>
            <a:fld id="{7BF97AB8-D4C7-499D-9B9D-BA2FC46F2A36}" type="datetime1">
              <a:rPr lang="en-US" smtClean="0"/>
              <a:pPr/>
              <a:t>8/21/2020</a:t>
            </a:fld>
            <a:endParaRPr lang="en-US" dirty="0"/>
          </a:p>
        </p:txBody>
      </p:sp>
      <p:sp>
        <p:nvSpPr>
          <p:cNvPr id="7" name="Footer Placeholder 6">
            <a:extLst>
              <a:ext uri="{FF2B5EF4-FFF2-40B4-BE49-F238E27FC236}">
                <a16:creationId xmlns:a16="http://schemas.microsoft.com/office/drawing/2014/main" xmlns="" id="{0C913461-F923-4AC9-B217-FEC549C7FA7E}"/>
              </a:ext>
            </a:extLst>
          </p:cNvPr>
          <p:cNvSpPr>
            <a:spLocks noGrp="1"/>
          </p:cNvSpPr>
          <p:nvPr>
            <p:ph type="ftr" sz="quarter" idx="11"/>
          </p:nvPr>
        </p:nvSpPr>
        <p:spPr/>
        <p:txBody>
          <a:bodyPr/>
          <a:lstStyle/>
          <a:p>
            <a:r>
              <a:rPr lang="en-US"/>
              <a:t>ANIL PRATAP SINGH</a:t>
            </a:r>
            <a:endParaRPr lang="en-US" dirty="0"/>
          </a:p>
        </p:txBody>
      </p:sp>
      <p:sp>
        <p:nvSpPr>
          <p:cNvPr id="8" name="Slide Number Placeholder 7">
            <a:extLst>
              <a:ext uri="{FF2B5EF4-FFF2-40B4-BE49-F238E27FC236}">
                <a16:creationId xmlns:a16="http://schemas.microsoft.com/office/drawing/2014/main" xmlns="" id="{27E6D439-13BC-4C2C-8844-22FB66447833}"/>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xmlns="" val="2023094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2CD44E3-20C1-4B19-8053-7A2443628D33}"/>
              </a:ext>
            </a:extLst>
          </p:cNvPr>
          <p:cNvSpPr txBox="1"/>
          <p:nvPr/>
        </p:nvSpPr>
        <p:spPr>
          <a:xfrm>
            <a:off x="294198" y="117693"/>
            <a:ext cx="11457829" cy="6740307"/>
          </a:xfrm>
          <a:prstGeom prst="rect">
            <a:avLst/>
          </a:prstGeom>
          <a:noFill/>
        </p:spPr>
        <p:txBody>
          <a:bodyPr wrap="square">
            <a:spAutoFit/>
          </a:bodyPr>
          <a:lstStyle/>
          <a:p>
            <a:r>
              <a:rPr lang="en-IN" sz="2400" dirty="0">
                <a:solidFill>
                  <a:srgbClr val="FF0000"/>
                </a:solidFill>
              </a:rPr>
              <a:t>               </a:t>
            </a:r>
            <a:r>
              <a:rPr lang="en-IN" sz="2400" dirty="0" err="1">
                <a:solidFill>
                  <a:srgbClr val="FF0000"/>
                </a:solidFill>
              </a:rPr>
              <a:t>आंतरिक</a:t>
            </a:r>
            <a:r>
              <a:rPr lang="en-IN" sz="2400" dirty="0">
                <a:solidFill>
                  <a:srgbClr val="FF0000"/>
                </a:solidFill>
              </a:rPr>
              <a:t> </a:t>
            </a:r>
            <a:r>
              <a:rPr lang="en-IN" sz="2400" dirty="0" err="1">
                <a:solidFill>
                  <a:srgbClr val="FF0000"/>
                </a:solidFill>
              </a:rPr>
              <a:t>संचार</a:t>
            </a:r>
            <a:r>
              <a:rPr lang="en-IN" sz="2400" dirty="0">
                <a:solidFill>
                  <a:srgbClr val="FF0000"/>
                </a:solidFill>
              </a:rPr>
              <a:t> </a:t>
            </a:r>
            <a:r>
              <a:rPr lang="en-IN" sz="2400" dirty="0" err="1">
                <a:solidFill>
                  <a:srgbClr val="FF0000"/>
                </a:solidFill>
              </a:rPr>
              <a:t>के</a:t>
            </a:r>
            <a:r>
              <a:rPr lang="en-IN" sz="2400" dirty="0">
                <a:solidFill>
                  <a:srgbClr val="FF0000"/>
                </a:solidFill>
              </a:rPr>
              <a:t> </a:t>
            </a:r>
            <a:r>
              <a:rPr lang="en-IN" sz="2400" dirty="0" err="1">
                <a:solidFill>
                  <a:srgbClr val="FF0000"/>
                </a:solidFill>
              </a:rPr>
              <a:t>उद्देश्य</a:t>
            </a:r>
            <a:r>
              <a:rPr lang="en-IN" sz="2400" dirty="0">
                <a:solidFill>
                  <a:srgbClr val="FF0000"/>
                </a:solidFill>
              </a:rPr>
              <a:t> Purpose of Internal Communication </a:t>
            </a:r>
          </a:p>
          <a:p>
            <a:r>
              <a:rPr lang="en-IN" sz="2400" dirty="0" err="1"/>
              <a:t>आंतरिक</a:t>
            </a:r>
            <a:r>
              <a:rPr lang="en-IN" sz="2400" dirty="0"/>
              <a:t> </a:t>
            </a:r>
            <a:r>
              <a:rPr lang="en-IN" sz="2400" dirty="0" err="1"/>
              <a:t>संचार</a:t>
            </a:r>
            <a:r>
              <a:rPr lang="en-IN" sz="2400" dirty="0"/>
              <a:t> </a:t>
            </a:r>
            <a:r>
              <a:rPr lang="en-IN" sz="2400" dirty="0" err="1"/>
              <a:t>का</a:t>
            </a:r>
            <a:r>
              <a:rPr lang="en-IN" sz="2400" dirty="0"/>
              <a:t> </a:t>
            </a:r>
            <a:r>
              <a:rPr lang="en-IN" sz="2400" dirty="0" err="1"/>
              <a:t>उद्देश्य</a:t>
            </a:r>
            <a:r>
              <a:rPr lang="en-IN" sz="2400" dirty="0"/>
              <a:t> </a:t>
            </a:r>
            <a:r>
              <a:rPr lang="en-IN" sz="2400" dirty="0" err="1"/>
              <a:t>होता</a:t>
            </a:r>
            <a:r>
              <a:rPr lang="en-IN" sz="2400" dirty="0"/>
              <a:t> </a:t>
            </a:r>
            <a:r>
              <a:rPr lang="en-IN" sz="2400" dirty="0" err="1"/>
              <a:t>है</a:t>
            </a:r>
            <a:r>
              <a:rPr lang="en-IN" sz="2400" dirty="0"/>
              <a:t> </a:t>
            </a:r>
            <a:r>
              <a:rPr lang="en-IN" sz="2400" dirty="0" err="1"/>
              <a:t>कि</a:t>
            </a:r>
            <a:r>
              <a:rPr lang="en-IN" sz="2400" dirty="0"/>
              <a:t> </a:t>
            </a:r>
            <a:r>
              <a:rPr lang="en-IN" sz="2400" dirty="0" err="1"/>
              <a:t>संस्था</a:t>
            </a:r>
            <a:r>
              <a:rPr lang="en-IN" sz="2400" dirty="0"/>
              <a:t> </a:t>
            </a:r>
            <a:r>
              <a:rPr lang="en-IN" sz="2400" dirty="0" err="1"/>
              <a:t>की</a:t>
            </a:r>
            <a:r>
              <a:rPr lang="en-IN" sz="2400" dirty="0"/>
              <a:t> </a:t>
            </a:r>
            <a:r>
              <a:rPr lang="en-IN" sz="2400" dirty="0" err="1"/>
              <a:t>नीतियां</a:t>
            </a:r>
            <a:r>
              <a:rPr lang="en-IN" sz="2400" dirty="0"/>
              <a:t> </a:t>
            </a:r>
            <a:r>
              <a:rPr lang="en-IN" sz="2400" dirty="0" err="1"/>
              <a:t>सही</a:t>
            </a:r>
            <a:r>
              <a:rPr lang="en-IN" sz="2400" dirty="0"/>
              <a:t> </a:t>
            </a:r>
            <a:r>
              <a:rPr lang="en-IN" sz="2400" dirty="0" err="1"/>
              <a:t>तरीके</a:t>
            </a:r>
            <a:r>
              <a:rPr lang="en-IN" sz="2400" dirty="0"/>
              <a:t> </a:t>
            </a:r>
            <a:r>
              <a:rPr lang="en-IN" sz="2400" dirty="0" err="1"/>
              <a:t>से</a:t>
            </a:r>
            <a:r>
              <a:rPr lang="en-IN" sz="2400" dirty="0"/>
              <a:t> </a:t>
            </a:r>
            <a:r>
              <a:rPr lang="en-IN" sz="2400" dirty="0" err="1"/>
              <a:t>बनाई</a:t>
            </a:r>
            <a:r>
              <a:rPr lang="en-IN" sz="2400" dirty="0"/>
              <a:t> </a:t>
            </a:r>
            <a:r>
              <a:rPr lang="en-IN" sz="2400" dirty="0" err="1"/>
              <a:t>जाए</a:t>
            </a:r>
            <a:r>
              <a:rPr lang="en-IN" sz="2400" dirty="0"/>
              <a:t> </a:t>
            </a:r>
            <a:r>
              <a:rPr lang="en-IN" sz="2400" dirty="0" err="1"/>
              <a:t>और</a:t>
            </a:r>
            <a:r>
              <a:rPr lang="en-IN" sz="2400" dirty="0"/>
              <a:t> </a:t>
            </a:r>
            <a:r>
              <a:rPr lang="en-IN" sz="2400" dirty="0" err="1"/>
              <a:t>प्रभावशाली</a:t>
            </a:r>
            <a:r>
              <a:rPr lang="en-IN" sz="2400" dirty="0"/>
              <a:t> </a:t>
            </a:r>
            <a:r>
              <a:rPr lang="en-IN" sz="2400" dirty="0" err="1"/>
              <a:t>तरीके</a:t>
            </a:r>
            <a:r>
              <a:rPr lang="en-IN" sz="2400" dirty="0"/>
              <a:t> </a:t>
            </a:r>
            <a:r>
              <a:rPr lang="en-IN" sz="2400" dirty="0" err="1"/>
              <a:t>से</a:t>
            </a:r>
            <a:r>
              <a:rPr lang="en-IN" sz="2400" dirty="0"/>
              <a:t> </a:t>
            </a:r>
            <a:r>
              <a:rPr lang="en-IN" sz="2400" dirty="0" err="1"/>
              <a:t>उन्हें</a:t>
            </a:r>
            <a:r>
              <a:rPr lang="en-IN" sz="2400" dirty="0"/>
              <a:t> </a:t>
            </a:r>
            <a:r>
              <a:rPr lang="en-IN" sz="2400" dirty="0" err="1"/>
              <a:t>क्रियान्वित</a:t>
            </a:r>
            <a:r>
              <a:rPr lang="en-IN" sz="2400" dirty="0"/>
              <a:t> </a:t>
            </a:r>
            <a:r>
              <a:rPr lang="en-IN" sz="2400" dirty="0" err="1"/>
              <a:t>कराकर</a:t>
            </a:r>
            <a:r>
              <a:rPr lang="en-IN" sz="2400" dirty="0"/>
              <a:t> </a:t>
            </a:r>
            <a:r>
              <a:rPr lang="en-IN" sz="2400" dirty="0" err="1"/>
              <a:t>संस्था</a:t>
            </a:r>
            <a:r>
              <a:rPr lang="en-IN" sz="2400" dirty="0"/>
              <a:t> </a:t>
            </a:r>
            <a:r>
              <a:rPr lang="en-IN" sz="2400" dirty="0" err="1"/>
              <a:t>के</a:t>
            </a:r>
            <a:r>
              <a:rPr lang="en-IN" sz="2400" dirty="0"/>
              <a:t> </a:t>
            </a:r>
            <a:r>
              <a:rPr lang="en-IN" sz="2400" dirty="0" err="1"/>
              <a:t>उद्देश्यों</a:t>
            </a:r>
            <a:r>
              <a:rPr lang="en-IN" sz="2400" dirty="0"/>
              <a:t> </a:t>
            </a:r>
            <a:r>
              <a:rPr lang="en-IN" sz="2400" dirty="0" err="1"/>
              <a:t>की</a:t>
            </a:r>
            <a:r>
              <a:rPr lang="en-IN" sz="2400" dirty="0"/>
              <a:t> </a:t>
            </a:r>
            <a:r>
              <a:rPr lang="en-IN" sz="2400" dirty="0" err="1"/>
              <a:t>प्राप्ति</a:t>
            </a:r>
            <a:r>
              <a:rPr lang="en-IN" sz="2400" dirty="0"/>
              <a:t> </a:t>
            </a:r>
            <a:r>
              <a:rPr lang="en-IN" sz="2400" dirty="0" err="1"/>
              <a:t>की</a:t>
            </a:r>
            <a:r>
              <a:rPr lang="en-IN" sz="2400" dirty="0"/>
              <a:t> </a:t>
            </a:r>
            <a:r>
              <a:rPr lang="en-IN" sz="2400" dirty="0" err="1"/>
              <a:t>जाए</a:t>
            </a:r>
            <a:r>
              <a:rPr lang="en-IN" sz="2400" dirty="0"/>
              <a:t> </a:t>
            </a:r>
            <a:r>
              <a:rPr lang="en-IN" sz="2400" dirty="0" err="1"/>
              <a:t>इसके</a:t>
            </a:r>
            <a:r>
              <a:rPr lang="en-IN" sz="2400" dirty="0"/>
              <a:t> </a:t>
            </a:r>
            <a:r>
              <a:rPr lang="en-IN" sz="2400" dirty="0" err="1"/>
              <a:t>उद्देश्यों</a:t>
            </a:r>
            <a:r>
              <a:rPr lang="en-IN" sz="2400" dirty="0"/>
              <a:t> </a:t>
            </a:r>
            <a:r>
              <a:rPr lang="en-IN" sz="2400" dirty="0" err="1"/>
              <a:t>को</a:t>
            </a:r>
            <a:r>
              <a:rPr lang="en-IN" sz="2400" dirty="0"/>
              <a:t> </a:t>
            </a:r>
            <a:r>
              <a:rPr lang="en-IN" sz="2400" dirty="0" err="1"/>
              <a:t>निम्न</a:t>
            </a:r>
            <a:r>
              <a:rPr lang="en-IN" sz="2400" dirty="0"/>
              <a:t> </a:t>
            </a:r>
            <a:r>
              <a:rPr lang="en-IN" sz="2400" dirty="0" err="1"/>
              <a:t>प्रकार</a:t>
            </a:r>
            <a:r>
              <a:rPr lang="en-IN" sz="2400" dirty="0"/>
              <a:t> </a:t>
            </a:r>
            <a:r>
              <a:rPr lang="en-IN" sz="2400" dirty="0" err="1"/>
              <a:t>स्पष्ट</a:t>
            </a:r>
            <a:r>
              <a:rPr lang="en-IN" sz="2400" dirty="0"/>
              <a:t> </a:t>
            </a:r>
            <a:r>
              <a:rPr lang="en-IN" sz="2400" dirty="0" err="1"/>
              <a:t>किया</a:t>
            </a:r>
            <a:r>
              <a:rPr lang="en-IN" sz="2400" dirty="0"/>
              <a:t> </a:t>
            </a:r>
            <a:r>
              <a:rPr lang="en-IN" sz="2400" dirty="0" err="1"/>
              <a:t>जा</a:t>
            </a:r>
            <a:r>
              <a:rPr lang="en-IN" sz="2400" dirty="0"/>
              <a:t> </a:t>
            </a:r>
            <a:r>
              <a:rPr lang="en-IN" sz="2400" dirty="0" err="1"/>
              <a:t>सकता</a:t>
            </a:r>
            <a:r>
              <a:rPr lang="en-IN" sz="2400" dirty="0"/>
              <a:t> </a:t>
            </a:r>
            <a:r>
              <a:rPr lang="en-IN" sz="2400" dirty="0" err="1"/>
              <a:t>है</a:t>
            </a:r>
            <a:r>
              <a:rPr lang="en-IN" sz="2400" dirty="0"/>
              <a:t> </a:t>
            </a:r>
          </a:p>
          <a:p>
            <a:pPr marL="342900" indent="-342900">
              <a:buAutoNum type="arabicPeriod"/>
            </a:pPr>
            <a:r>
              <a:rPr lang="en-IN" sz="2400" dirty="0" err="1"/>
              <a:t>संस्था</a:t>
            </a:r>
            <a:r>
              <a:rPr lang="en-IN" sz="2400" dirty="0"/>
              <a:t> </a:t>
            </a:r>
            <a:r>
              <a:rPr lang="en-IN" sz="2400" dirty="0" err="1"/>
              <a:t>की</a:t>
            </a:r>
            <a:r>
              <a:rPr lang="en-IN" sz="2400" dirty="0"/>
              <a:t> </a:t>
            </a:r>
            <a:r>
              <a:rPr lang="en-IN" sz="2400" dirty="0" err="1"/>
              <a:t>योजना</a:t>
            </a:r>
            <a:r>
              <a:rPr lang="en-IN" sz="2400" dirty="0"/>
              <a:t> </a:t>
            </a:r>
            <a:r>
              <a:rPr lang="en-IN" sz="2400" dirty="0" err="1"/>
              <a:t>एवं</a:t>
            </a:r>
            <a:r>
              <a:rPr lang="en-IN" sz="2400" dirty="0"/>
              <a:t> </a:t>
            </a:r>
            <a:r>
              <a:rPr lang="en-IN" sz="2400" dirty="0" err="1"/>
              <a:t>नीतियों</a:t>
            </a:r>
            <a:r>
              <a:rPr lang="en-IN" sz="2400" dirty="0"/>
              <a:t> </a:t>
            </a:r>
            <a:r>
              <a:rPr lang="en-IN" sz="2400" dirty="0" err="1"/>
              <a:t>का</a:t>
            </a:r>
            <a:r>
              <a:rPr lang="en-IN" sz="2400" dirty="0"/>
              <a:t> </a:t>
            </a:r>
            <a:r>
              <a:rPr lang="en-IN" sz="2400" dirty="0" err="1"/>
              <a:t>सही</a:t>
            </a:r>
            <a:r>
              <a:rPr lang="en-IN" sz="2400" dirty="0"/>
              <a:t> </a:t>
            </a:r>
            <a:r>
              <a:rPr lang="en-IN" sz="2400" dirty="0" err="1"/>
              <a:t>निर्धारण</a:t>
            </a:r>
            <a:r>
              <a:rPr lang="en-IN" sz="2400" dirty="0"/>
              <a:t> </a:t>
            </a:r>
            <a:r>
              <a:rPr lang="en-IN" sz="2400" dirty="0" err="1"/>
              <a:t>एवं</a:t>
            </a:r>
            <a:r>
              <a:rPr lang="en-IN" sz="2400" dirty="0"/>
              <a:t> </a:t>
            </a:r>
            <a:r>
              <a:rPr lang="en-IN" sz="2400" dirty="0" err="1"/>
              <a:t>क्रियान्वयन</a:t>
            </a:r>
            <a:r>
              <a:rPr lang="en-IN" sz="2400" dirty="0"/>
              <a:t> </a:t>
            </a:r>
          </a:p>
          <a:p>
            <a:pPr marL="342900" indent="-342900">
              <a:buAutoNum type="arabicPeriod"/>
            </a:pPr>
            <a:r>
              <a:rPr lang="en-IN" sz="2400" dirty="0"/>
              <a:t> </a:t>
            </a:r>
            <a:r>
              <a:rPr lang="en-IN" sz="2400" dirty="0" err="1"/>
              <a:t>कर्मचारियों</a:t>
            </a:r>
            <a:r>
              <a:rPr lang="en-IN" sz="2400" dirty="0"/>
              <a:t> </a:t>
            </a:r>
            <a:r>
              <a:rPr lang="en-IN" sz="2400" dirty="0" err="1"/>
              <a:t>की</a:t>
            </a:r>
            <a:r>
              <a:rPr lang="en-IN" sz="2400" dirty="0"/>
              <a:t> </a:t>
            </a:r>
            <a:r>
              <a:rPr lang="en-IN" sz="2400" dirty="0" err="1"/>
              <a:t>समस्याओं</a:t>
            </a:r>
            <a:r>
              <a:rPr lang="en-IN" sz="2400" dirty="0"/>
              <a:t> </a:t>
            </a:r>
            <a:r>
              <a:rPr lang="en-IN" sz="2400" dirty="0" err="1"/>
              <a:t>का</a:t>
            </a:r>
            <a:r>
              <a:rPr lang="en-IN" sz="2400" dirty="0"/>
              <a:t> </a:t>
            </a:r>
            <a:r>
              <a:rPr lang="en-IN" sz="2400" dirty="0" err="1"/>
              <a:t>समाधान</a:t>
            </a:r>
            <a:endParaRPr lang="en-IN" sz="2400" dirty="0"/>
          </a:p>
          <a:p>
            <a:pPr marL="342900" indent="-342900">
              <a:buAutoNum type="arabicPeriod"/>
            </a:pPr>
            <a:r>
              <a:rPr lang="en-IN" sz="2400" dirty="0"/>
              <a:t> </a:t>
            </a:r>
            <a:r>
              <a:rPr lang="en-IN" sz="2400" dirty="0" err="1"/>
              <a:t>कर्मचारियों</a:t>
            </a:r>
            <a:r>
              <a:rPr lang="en-IN" sz="2400" dirty="0"/>
              <a:t> </a:t>
            </a:r>
            <a:r>
              <a:rPr lang="en-IN" sz="2400" dirty="0" err="1"/>
              <a:t>पर</a:t>
            </a:r>
            <a:r>
              <a:rPr lang="en-IN" sz="2400" dirty="0"/>
              <a:t> </a:t>
            </a:r>
            <a:r>
              <a:rPr lang="en-IN" sz="2400" dirty="0" err="1"/>
              <a:t>समुचित</a:t>
            </a:r>
            <a:r>
              <a:rPr lang="en-IN" sz="2400" dirty="0"/>
              <a:t> </a:t>
            </a:r>
            <a:r>
              <a:rPr lang="en-IN" sz="2400" dirty="0" err="1"/>
              <a:t>नियंत्रण</a:t>
            </a:r>
            <a:r>
              <a:rPr lang="en-IN" sz="2400" dirty="0"/>
              <a:t> </a:t>
            </a:r>
            <a:r>
              <a:rPr lang="en-IN" sz="2400" dirty="0" err="1"/>
              <a:t>बनाए</a:t>
            </a:r>
            <a:r>
              <a:rPr lang="en-IN" sz="2400" dirty="0"/>
              <a:t> </a:t>
            </a:r>
            <a:r>
              <a:rPr lang="en-IN" sz="2400" dirty="0" err="1"/>
              <a:t>रखना</a:t>
            </a:r>
            <a:r>
              <a:rPr lang="en-IN" sz="2400" dirty="0"/>
              <a:t> </a:t>
            </a:r>
          </a:p>
          <a:p>
            <a:pPr marL="342900" indent="-342900">
              <a:buAutoNum type="arabicPeriod"/>
            </a:pPr>
            <a:r>
              <a:rPr lang="en-IN" sz="2400" dirty="0" err="1"/>
              <a:t>संस्था</a:t>
            </a:r>
            <a:r>
              <a:rPr lang="en-IN" sz="2400" dirty="0"/>
              <a:t> </a:t>
            </a:r>
            <a:r>
              <a:rPr lang="en-IN" sz="2400" dirty="0" err="1"/>
              <a:t>एवं</a:t>
            </a:r>
            <a:r>
              <a:rPr lang="en-IN" sz="2400" dirty="0"/>
              <a:t> </a:t>
            </a:r>
            <a:r>
              <a:rPr lang="en-IN" sz="2400" dirty="0" err="1"/>
              <a:t>कर्मचारियों</a:t>
            </a:r>
            <a:r>
              <a:rPr lang="en-IN" sz="2400" dirty="0"/>
              <a:t> </a:t>
            </a:r>
            <a:r>
              <a:rPr lang="en-IN" sz="2400" dirty="0" err="1"/>
              <a:t>की</a:t>
            </a:r>
            <a:r>
              <a:rPr lang="en-IN" sz="2400" dirty="0"/>
              <a:t> </a:t>
            </a:r>
            <a:r>
              <a:rPr lang="en-IN" sz="2400" dirty="0" err="1"/>
              <a:t>कठिनाइयों</a:t>
            </a:r>
            <a:r>
              <a:rPr lang="en-IN" sz="2400" dirty="0"/>
              <a:t> </a:t>
            </a:r>
            <a:r>
              <a:rPr lang="en-IN" sz="2400" dirty="0" err="1"/>
              <a:t>की</a:t>
            </a:r>
            <a:r>
              <a:rPr lang="en-IN" sz="2400" dirty="0"/>
              <a:t> </a:t>
            </a:r>
            <a:r>
              <a:rPr lang="en-IN" sz="2400" dirty="0" err="1"/>
              <a:t>जानकारी</a:t>
            </a:r>
            <a:r>
              <a:rPr lang="en-IN" sz="2400" dirty="0"/>
              <a:t> </a:t>
            </a:r>
            <a:r>
              <a:rPr lang="en-IN" sz="2400" dirty="0" err="1"/>
              <a:t>करना</a:t>
            </a:r>
            <a:r>
              <a:rPr lang="en-IN" sz="2400" dirty="0"/>
              <a:t> </a:t>
            </a:r>
            <a:r>
              <a:rPr lang="en-IN" sz="2400" dirty="0" err="1"/>
              <a:t>तथा</a:t>
            </a:r>
            <a:r>
              <a:rPr lang="en-IN" sz="2400" dirty="0"/>
              <a:t> </a:t>
            </a:r>
            <a:r>
              <a:rPr lang="en-IN" sz="2400" dirty="0" err="1"/>
              <a:t>उन्हें</a:t>
            </a:r>
            <a:r>
              <a:rPr lang="en-IN" sz="2400" dirty="0"/>
              <a:t> </a:t>
            </a:r>
            <a:r>
              <a:rPr lang="en-IN" sz="2400" dirty="0" err="1"/>
              <a:t>दूर</a:t>
            </a:r>
            <a:r>
              <a:rPr lang="en-IN" sz="2400" dirty="0"/>
              <a:t> </a:t>
            </a:r>
            <a:r>
              <a:rPr lang="en-IN" sz="2400" dirty="0" err="1"/>
              <a:t>करने</a:t>
            </a:r>
            <a:r>
              <a:rPr lang="en-IN" sz="2400" dirty="0"/>
              <a:t> </a:t>
            </a:r>
            <a:r>
              <a:rPr lang="en-IN" sz="2400" dirty="0" err="1"/>
              <a:t>का</a:t>
            </a:r>
            <a:r>
              <a:rPr lang="en-IN" sz="2400" dirty="0"/>
              <a:t> </a:t>
            </a:r>
            <a:r>
              <a:rPr lang="en-IN" sz="2400" dirty="0" err="1"/>
              <a:t>प्रयास</a:t>
            </a:r>
            <a:r>
              <a:rPr lang="en-IN" sz="2400" dirty="0"/>
              <a:t> </a:t>
            </a:r>
            <a:r>
              <a:rPr lang="en-IN" sz="2400" dirty="0" err="1"/>
              <a:t>करना</a:t>
            </a:r>
            <a:r>
              <a:rPr lang="en-IN" sz="2400" dirty="0"/>
              <a:t>। </a:t>
            </a:r>
          </a:p>
          <a:p>
            <a:pPr marL="342900" indent="-342900">
              <a:buAutoNum type="arabicPeriod"/>
            </a:pPr>
            <a:r>
              <a:rPr lang="en-IN" sz="2400" dirty="0"/>
              <a:t> </a:t>
            </a:r>
            <a:r>
              <a:rPr lang="en-IN" sz="2400" dirty="0" err="1"/>
              <a:t>संस्था</a:t>
            </a:r>
            <a:r>
              <a:rPr lang="en-IN" sz="2400" dirty="0"/>
              <a:t> </a:t>
            </a:r>
            <a:r>
              <a:rPr lang="en-IN" sz="2400" dirty="0" err="1"/>
              <a:t>के</a:t>
            </a:r>
            <a:r>
              <a:rPr lang="en-IN" sz="2400" dirty="0"/>
              <a:t> </a:t>
            </a:r>
            <a:r>
              <a:rPr lang="en-IN" sz="2400" dirty="0" err="1"/>
              <a:t>कर्मचारियों</a:t>
            </a:r>
            <a:r>
              <a:rPr lang="en-IN" sz="2400" dirty="0"/>
              <a:t> </a:t>
            </a:r>
            <a:r>
              <a:rPr lang="en-IN" sz="2400" dirty="0" err="1"/>
              <a:t>के</a:t>
            </a:r>
            <a:r>
              <a:rPr lang="en-IN" sz="2400" dirty="0"/>
              <a:t> </a:t>
            </a:r>
            <a:r>
              <a:rPr lang="en-IN" sz="2400" dirty="0" err="1"/>
              <a:t>मध्य</a:t>
            </a:r>
            <a:r>
              <a:rPr lang="en-IN" sz="2400" dirty="0"/>
              <a:t> </a:t>
            </a:r>
            <a:r>
              <a:rPr lang="en-IN" sz="2400" dirty="0" err="1"/>
              <a:t>सहयोग</a:t>
            </a:r>
            <a:r>
              <a:rPr lang="en-IN" sz="2400" dirty="0"/>
              <a:t> </a:t>
            </a:r>
            <a:r>
              <a:rPr lang="en-IN" sz="2400" dirty="0" err="1"/>
              <a:t>एवं</a:t>
            </a:r>
            <a:r>
              <a:rPr lang="en-IN" sz="2400" dirty="0"/>
              <a:t> </a:t>
            </a:r>
            <a:r>
              <a:rPr lang="en-IN" sz="2400" dirty="0" err="1"/>
              <a:t>सहकारिता</a:t>
            </a:r>
            <a:r>
              <a:rPr lang="en-IN" sz="2400" dirty="0"/>
              <a:t> </a:t>
            </a:r>
            <a:r>
              <a:rPr lang="en-IN" sz="2400" dirty="0" err="1"/>
              <a:t>की</a:t>
            </a:r>
            <a:r>
              <a:rPr lang="en-IN" sz="2400" dirty="0"/>
              <a:t> </a:t>
            </a:r>
            <a:r>
              <a:rPr lang="en-IN" sz="2400" dirty="0" err="1"/>
              <a:t>भावना</a:t>
            </a:r>
            <a:r>
              <a:rPr lang="en-IN" sz="2400" dirty="0"/>
              <a:t> </a:t>
            </a:r>
            <a:r>
              <a:rPr lang="en-IN" sz="2400" dirty="0" err="1"/>
              <a:t>विकसित</a:t>
            </a:r>
            <a:r>
              <a:rPr lang="en-IN" sz="2400" dirty="0"/>
              <a:t> </a:t>
            </a:r>
            <a:r>
              <a:rPr lang="en-IN" sz="2400" dirty="0" err="1"/>
              <a:t>करना</a:t>
            </a:r>
            <a:r>
              <a:rPr lang="en-IN" sz="2400" dirty="0"/>
              <a:t>।</a:t>
            </a:r>
          </a:p>
          <a:p>
            <a:r>
              <a:rPr lang="en-IN" sz="2400" dirty="0">
                <a:solidFill>
                  <a:srgbClr val="FF0000"/>
                </a:solidFill>
              </a:rPr>
              <a:t>                         (ब) </a:t>
            </a:r>
            <a:r>
              <a:rPr lang="en-IN" sz="2400" dirty="0" err="1">
                <a:solidFill>
                  <a:srgbClr val="FF0000"/>
                </a:solidFill>
              </a:rPr>
              <a:t>वाह्य</a:t>
            </a:r>
            <a:r>
              <a:rPr lang="en-IN" sz="2400" dirty="0">
                <a:solidFill>
                  <a:srgbClr val="FF0000"/>
                </a:solidFill>
              </a:rPr>
              <a:t> </a:t>
            </a:r>
            <a:r>
              <a:rPr lang="en-IN" sz="2400" dirty="0" err="1">
                <a:solidFill>
                  <a:srgbClr val="FF0000"/>
                </a:solidFill>
              </a:rPr>
              <a:t>संचार</a:t>
            </a:r>
            <a:r>
              <a:rPr lang="en-IN" sz="2400" dirty="0">
                <a:solidFill>
                  <a:srgbClr val="FF0000"/>
                </a:solidFill>
              </a:rPr>
              <a:t> external communication</a:t>
            </a:r>
          </a:p>
          <a:p>
            <a:r>
              <a:rPr lang="en-IN" sz="2400" dirty="0" err="1"/>
              <a:t>किसी</a:t>
            </a:r>
            <a:r>
              <a:rPr lang="en-IN" sz="2400" dirty="0"/>
              <a:t> </a:t>
            </a:r>
            <a:r>
              <a:rPr lang="en-IN" sz="2400" dirty="0" err="1"/>
              <a:t>भी</a:t>
            </a:r>
            <a:r>
              <a:rPr lang="en-IN" sz="2400" dirty="0"/>
              <a:t> </a:t>
            </a:r>
            <a:r>
              <a:rPr lang="en-IN" sz="2400" dirty="0" err="1"/>
              <a:t>व्यावसायिक</a:t>
            </a:r>
            <a:r>
              <a:rPr lang="en-IN" sz="2400" dirty="0"/>
              <a:t> </a:t>
            </a:r>
            <a:r>
              <a:rPr lang="en-IN" sz="2400" dirty="0" err="1"/>
              <a:t>संस्था</a:t>
            </a:r>
            <a:r>
              <a:rPr lang="en-IN" sz="2400" dirty="0"/>
              <a:t> </a:t>
            </a:r>
            <a:r>
              <a:rPr lang="en-IN" sz="2400" dirty="0" err="1"/>
              <a:t>का</a:t>
            </a:r>
            <a:r>
              <a:rPr lang="en-IN" sz="2400" dirty="0"/>
              <a:t> </a:t>
            </a:r>
            <a:r>
              <a:rPr lang="en-IN" sz="2400" dirty="0" err="1"/>
              <a:t>दो</a:t>
            </a:r>
            <a:r>
              <a:rPr lang="en-IN" sz="2400" dirty="0"/>
              <a:t> </a:t>
            </a:r>
            <a:r>
              <a:rPr lang="en-IN" sz="2400" dirty="0" err="1"/>
              <a:t>पक्ष</a:t>
            </a:r>
            <a:r>
              <a:rPr lang="en-IN" sz="2400" dirty="0"/>
              <a:t> </a:t>
            </a:r>
            <a:r>
              <a:rPr lang="en-IN" sz="2400" dirty="0" err="1"/>
              <a:t>होता</a:t>
            </a:r>
            <a:r>
              <a:rPr lang="en-IN" sz="2400" dirty="0"/>
              <a:t> </a:t>
            </a:r>
            <a:r>
              <a:rPr lang="en-IN" sz="2400" dirty="0" err="1"/>
              <a:t>है</a:t>
            </a:r>
            <a:r>
              <a:rPr lang="en-IN" sz="2400" dirty="0"/>
              <a:t> </a:t>
            </a:r>
            <a:r>
              <a:rPr lang="en-IN" sz="2400" dirty="0" err="1"/>
              <a:t>एक</a:t>
            </a:r>
            <a:r>
              <a:rPr lang="en-IN" sz="2400" dirty="0"/>
              <a:t> </a:t>
            </a:r>
            <a:r>
              <a:rPr lang="en-IN" sz="2400" dirty="0" err="1"/>
              <a:t>उसका</a:t>
            </a:r>
            <a:r>
              <a:rPr lang="en-IN" sz="2400" dirty="0"/>
              <a:t> </a:t>
            </a:r>
            <a:r>
              <a:rPr lang="en-IN" sz="2400" dirty="0" err="1"/>
              <a:t>आन्तरिक</a:t>
            </a:r>
            <a:r>
              <a:rPr lang="en-IN" sz="2400" dirty="0"/>
              <a:t> </a:t>
            </a:r>
            <a:r>
              <a:rPr lang="en-IN" sz="2400" dirty="0" err="1"/>
              <a:t>पक्ष</a:t>
            </a:r>
            <a:r>
              <a:rPr lang="en-IN" sz="2400" dirty="0"/>
              <a:t> </a:t>
            </a:r>
            <a:r>
              <a:rPr lang="en-IN" sz="2400" dirty="0" err="1"/>
              <a:t>जिसमें</a:t>
            </a:r>
            <a:r>
              <a:rPr lang="en-IN" sz="2400" dirty="0"/>
              <a:t> </a:t>
            </a:r>
            <a:r>
              <a:rPr lang="en-IN" sz="2400" dirty="0" err="1"/>
              <a:t>उसके</a:t>
            </a:r>
            <a:r>
              <a:rPr lang="en-IN" sz="2400" dirty="0"/>
              <a:t> </a:t>
            </a:r>
            <a:r>
              <a:rPr lang="en-IN" sz="2400" dirty="0" err="1"/>
              <a:t>कर्मचारी</a:t>
            </a:r>
            <a:r>
              <a:rPr lang="en-IN" sz="2400" dirty="0"/>
              <a:t> </a:t>
            </a:r>
            <a:r>
              <a:rPr lang="en-IN" sz="2400" dirty="0" err="1"/>
              <a:t>एवं</a:t>
            </a:r>
            <a:r>
              <a:rPr lang="en-IN" sz="2400" dirty="0"/>
              <a:t> </a:t>
            </a:r>
            <a:r>
              <a:rPr lang="en-IN" sz="2400" dirty="0" err="1"/>
              <a:t>अधिकारी</a:t>
            </a:r>
            <a:r>
              <a:rPr lang="en-IN" sz="2400" dirty="0"/>
              <a:t> </a:t>
            </a:r>
            <a:r>
              <a:rPr lang="en-IN" sz="2400" dirty="0" err="1"/>
              <a:t>आते</a:t>
            </a:r>
            <a:r>
              <a:rPr lang="en-IN" sz="2400" dirty="0"/>
              <a:t> </a:t>
            </a:r>
            <a:r>
              <a:rPr lang="en-IN" sz="2400" dirty="0" err="1"/>
              <a:t>हैं</a:t>
            </a:r>
            <a:r>
              <a:rPr lang="en-IN" sz="2400" dirty="0"/>
              <a:t> </a:t>
            </a:r>
            <a:r>
              <a:rPr lang="en-IN" sz="2400" dirty="0" err="1"/>
              <a:t>और</a:t>
            </a:r>
            <a:r>
              <a:rPr lang="en-IN" sz="2400" dirty="0"/>
              <a:t> </a:t>
            </a:r>
            <a:r>
              <a:rPr lang="en-IN" sz="2400" dirty="0" err="1"/>
              <a:t>दूसरा</a:t>
            </a:r>
            <a:r>
              <a:rPr lang="en-IN" sz="2400" dirty="0"/>
              <a:t> </a:t>
            </a:r>
            <a:r>
              <a:rPr lang="en-IN" sz="2400" dirty="0" err="1"/>
              <a:t>उसका</a:t>
            </a:r>
            <a:r>
              <a:rPr lang="en-IN" sz="2400" dirty="0"/>
              <a:t> </a:t>
            </a:r>
            <a:r>
              <a:rPr lang="en-IN" sz="2400" dirty="0" err="1"/>
              <a:t>वाह्य</a:t>
            </a:r>
            <a:r>
              <a:rPr lang="en-IN" sz="2400" dirty="0"/>
              <a:t> </a:t>
            </a:r>
            <a:r>
              <a:rPr lang="en-IN" sz="2400" dirty="0" err="1"/>
              <a:t>पक्ष</a:t>
            </a:r>
            <a:r>
              <a:rPr lang="en-IN" sz="2400" dirty="0"/>
              <a:t> </a:t>
            </a:r>
            <a:r>
              <a:rPr lang="en-IN" sz="2400" dirty="0" err="1"/>
              <a:t>जिसमें</a:t>
            </a:r>
            <a:r>
              <a:rPr lang="en-IN" sz="2400" dirty="0"/>
              <a:t> </a:t>
            </a:r>
            <a:r>
              <a:rPr lang="en-IN" sz="2400" dirty="0" err="1"/>
              <a:t>उसके</a:t>
            </a:r>
            <a:r>
              <a:rPr lang="en-IN" sz="2400" dirty="0"/>
              <a:t> </a:t>
            </a:r>
            <a:r>
              <a:rPr lang="en-IN" sz="2400" dirty="0" err="1"/>
              <a:t>उपभोक्ता</a:t>
            </a:r>
            <a:r>
              <a:rPr lang="en-IN" sz="2400" dirty="0"/>
              <a:t>, </a:t>
            </a:r>
            <a:r>
              <a:rPr lang="en-IN" sz="2400" dirty="0" err="1"/>
              <a:t>विनियोक्ता</a:t>
            </a:r>
            <a:r>
              <a:rPr lang="en-IN" sz="2400" dirty="0"/>
              <a:t>, </a:t>
            </a:r>
            <a:r>
              <a:rPr lang="en-IN" sz="2400" dirty="0" err="1"/>
              <a:t>समाज</a:t>
            </a:r>
            <a:r>
              <a:rPr lang="en-IN" sz="2400" dirty="0"/>
              <a:t> </a:t>
            </a:r>
            <a:r>
              <a:rPr lang="en-IN" sz="2400" dirty="0" err="1"/>
              <a:t>एवं</a:t>
            </a:r>
            <a:r>
              <a:rPr lang="en-IN" sz="2400" dirty="0"/>
              <a:t> </a:t>
            </a:r>
            <a:r>
              <a:rPr lang="en-IN" sz="2400" dirty="0" err="1"/>
              <a:t>सरकार</a:t>
            </a:r>
            <a:r>
              <a:rPr lang="en-IN" sz="2400" dirty="0"/>
              <a:t> </a:t>
            </a:r>
            <a:r>
              <a:rPr lang="en-IN" sz="2400" dirty="0" err="1"/>
              <a:t>आती</a:t>
            </a:r>
            <a:r>
              <a:rPr lang="en-IN" sz="2400" dirty="0"/>
              <a:t> </a:t>
            </a:r>
            <a:r>
              <a:rPr lang="en-IN" sz="2400" dirty="0" err="1"/>
              <a:t>है</a:t>
            </a:r>
            <a:r>
              <a:rPr lang="en-IN" sz="2400" dirty="0"/>
              <a:t>। </a:t>
            </a:r>
            <a:r>
              <a:rPr lang="en-IN" sz="2400" dirty="0" err="1"/>
              <a:t>संस्था</a:t>
            </a:r>
            <a:r>
              <a:rPr lang="en-IN" sz="2400" dirty="0"/>
              <a:t> </a:t>
            </a:r>
            <a:r>
              <a:rPr lang="en-IN" sz="2400" dirty="0" err="1"/>
              <a:t>को</a:t>
            </a:r>
            <a:r>
              <a:rPr lang="en-IN" sz="2400" dirty="0"/>
              <a:t> </a:t>
            </a:r>
            <a:r>
              <a:rPr lang="en-IN" sz="2400" dirty="0" err="1"/>
              <a:t>अपने</a:t>
            </a:r>
            <a:r>
              <a:rPr lang="en-IN" sz="2400" dirty="0"/>
              <a:t> </a:t>
            </a:r>
            <a:r>
              <a:rPr lang="en-IN" sz="2400" dirty="0" err="1"/>
              <a:t>वाह्य</a:t>
            </a:r>
            <a:r>
              <a:rPr lang="en-IN" sz="2400" dirty="0"/>
              <a:t> </a:t>
            </a:r>
            <a:r>
              <a:rPr lang="en-IN" sz="2400" dirty="0" err="1"/>
              <a:t>पक्ष</a:t>
            </a:r>
            <a:r>
              <a:rPr lang="en-IN" sz="2400" dirty="0"/>
              <a:t> </a:t>
            </a:r>
            <a:r>
              <a:rPr lang="en-IN" sz="2400" dirty="0" err="1"/>
              <a:t>पर</a:t>
            </a:r>
            <a:r>
              <a:rPr lang="en-IN" sz="2400" dirty="0"/>
              <a:t> </a:t>
            </a:r>
            <a:r>
              <a:rPr lang="en-IN" sz="2400" dirty="0" err="1"/>
              <a:t>भी</a:t>
            </a:r>
            <a:r>
              <a:rPr lang="en-IN" sz="2400" dirty="0"/>
              <a:t> </a:t>
            </a:r>
            <a:r>
              <a:rPr lang="en-IN" sz="2400" dirty="0" err="1"/>
              <a:t>ध्यान</a:t>
            </a:r>
            <a:r>
              <a:rPr lang="en-IN" sz="2400" dirty="0"/>
              <a:t> </a:t>
            </a:r>
            <a:r>
              <a:rPr lang="en-IN" sz="2400" dirty="0" err="1"/>
              <a:t>देने</a:t>
            </a:r>
            <a:r>
              <a:rPr lang="en-IN" sz="2400" dirty="0"/>
              <a:t> </a:t>
            </a:r>
            <a:r>
              <a:rPr lang="en-IN" sz="2400" dirty="0" err="1"/>
              <a:t>की</a:t>
            </a:r>
            <a:r>
              <a:rPr lang="en-IN" sz="2400" dirty="0"/>
              <a:t> </a:t>
            </a:r>
            <a:r>
              <a:rPr lang="en-IN" sz="2400" dirty="0" err="1"/>
              <a:t>आवश्यकता</a:t>
            </a:r>
            <a:r>
              <a:rPr lang="en-IN" sz="2400" dirty="0"/>
              <a:t> </a:t>
            </a:r>
            <a:r>
              <a:rPr lang="en-IN" sz="2400" dirty="0" err="1"/>
              <a:t>होती</a:t>
            </a:r>
            <a:r>
              <a:rPr lang="en-IN" sz="2400" dirty="0"/>
              <a:t> </a:t>
            </a:r>
            <a:r>
              <a:rPr lang="en-IN" sz="2400" dirty="0" err="1"/>
              <a:t>है</a:t>
            </a:r>
            <a:r>
              <a:rPr lang="en-IN" sz="2400" dirty="0"/>
              <a:t>। </a:t>
            </a:r>
            <a:r>
              <a:rPr lang="en-IN" sz="2400" dirty="0" err="1"/>
              <a:t>संस्था</a:t>
            </a:r>
            <a:r>
              <a:rPr lang="en-IN" sz="2400" dirty="0"/>
              <a:t> </a:t>
            </a:r>
            <a:r>
              <a:rPr lang="en-IN" sz="2400" dirty="0" err="1"/>
              <a:t>को</a:t>
            </a:r>
            <a:r>
              <a:rPr lang="en-IN" sz="2400" dirty="0"/>
              <a:t> </a:t>
            </a:r>
            <a:r>
              <a:rPr lang="en-IN" sz="2400" dirty="0" err="1"/>
              <a:t>अपने</a:t>
            </a:r>
            <a:r>
              <a:rPr lang="en-IN" sz="2400" dirty="0"/>
              <a:t> </a:t>
            </a:r>
            <a:r>
              <a:rPr lang="en-IN" sz="2400" dirty="0" err="1"/>
              <a:t>प्रतिस्पर्धी</a:t>
            </a:r>
            <a:r>
              <a:rPr lang="en-IN" sz="2400" dirty="0"/>
              <a:t> </a:t>
            </a:r>
            <a:r>
              <a:rPr lang="en-IN" sz="2400" dirty="0" err="1"/>
              <a:t>के</a:t>
            </a:r>
            <a:r>
              <a:rPr lang="en-IN" sz="2400" dirty="0"/>
              <a:t> </a:t>
            </a:r>
            <a:r>
              <a:rPr lang="en-IN" sz="2400" dirty="0" err="1"/>
              <a:t>बारे</a:t>
            </a:r>
            <a:r>
              <a:rPr lang="en-IN" sz="2400" dirty="0"/>
              <a:t> </a:t>
            </a:r>
            <a:r>
              <a:rPr lang="en-IN" sz="2400" dirty="0" err="1"/>
              <a:t>में</a:t>
            </a:r>
            <a:r>
              <a:rPr lang="en-IN" sz="2400" dirty="0"/>
              <a:t> </a:t>
            </a:r>
            <a:r>
              <a:rPr lang="en-IN" sz="2400" dirty="0" err="1"/>
              <a:t>जानकारी</a:t>
            </a:r>
            <a:r>
              <a:rPr lang="en-IN" sz="2400" dirty="0"/>
              <a:t> </a:t>
            </a:r>
            <a:r>
              <a:rPr lang="en-IN" sz="2400" dirty="0" err="1"/>
              <a:t>प्राप्त</a:t>
            </a:r>
            <a:r>
              <a:rPr lang="en-IN" sz="2400" dirty="0"/>
              <a:t> </a:t>
            </a:r>
            <a:r>
              <a:rPr lang="en-IN" sz="2400" dirty="0" err="1"/>
              <a:t>होते</a:t>
            </a:r>
            <a:r>
              <a:rPr lang="en-IN" sz="2400" dirty="0"/>
              <a:t> </a:t>
            </a:r>
            <a:r>
              <a:rPr lang="en-IN" sz="2400" dirty="0" err="1"/>
              <a:t>रहना</a:t>
            </a:r>
            <a:r>
              <a:rPr lang="en-IN" sz="2400" dirty="0"/>
              <a:t> </a:t>
            </a:r>
            <a:r>
              <a:rPr lang="en-IN" sz="2400" dirty="0" err="1"/>
              <a:t>चाहिए</a:t>
            </a:r>
            <a:r>
              <a:rPr lang="en-IN" sz="2400" dirty="0"/>
              <a:t> </a:t>
            </a:r>
            <a:r>
              <a:rPr lang="en-IN" sz="2400" dirty="0" err="1"/>
              <a:t>कि</a:t>
            </a:r>
            <a:r>
              <a:rPr lang="en-IN" sz="2400" dirty="0"/>
              <a:t> </a:t>
            </a:r>
            <a:r>
              <a:rPr lang="en-IN" sz="2400" dirty="0" err="1"/>
              <a:t>वह</a:t>
            </a:r>
            <a:r>
              <a:rPr lang="en-IN" sz="2400" dirty="0"/>
              <a:t> </a:t>
            </a:r>
            <a:r>
              <a:rPr lang="en-IN" sz="2400" dirty="0" err="1"/>
              <a:t>कौन</a:t>
            </a:r>
            <a:r>
              <a:rPr lang="en-IN" sz="2400" dirty="0"/>
              <a:t> </a:t>
            </a:r>
            <a:r>
              <a:rPr lang="en-IN" sz="2400" dirty="0" err="1"/>
              <a:t>सी</a:t>
            </a:r>
            <a:r>
              <a:rPr lang="en-IN" sz="2400" dirty="0"/>
              <a:t> </a:t>
            </a:r>
            <a:r>
              <a:rPr lang="en-IN" sz="2400" dirty="0" err="1"/>
              <a:t>रणनीति</a:t>
            </a:r>
            <a:r>
              <a:rPr lang="en-IN" sz="2400" dirty="0"/>
              <a:t> </a:t>
            </a:r>
            <a:r>
              <a:rPr lang="en-IN" sz="2400" dirty="0" err="1"/>
              <a:t>बना</a:t>
            </a:r>
            <a:r>
              <a:rPr lang="en-IN" sz="2400" dirty="0"/>
              <a:t> </a:t>
            </a:r>
            <a:r>
              <a:rPr lang="en-IN" sz="2400" dirty="0" err="1"/>
              <a:t>रहा</a:t>
            </a:r>
            <a:r>
              <a:rPr lang="en-IN" sz="2400" dirty="0"/>
              <a:t> </a:t>
            </a:r>
            <a:r>
              <a:rPr lang="en-IN" sz="2400" dirty="0" err="1"/>
              <a:t>है</a:t>
            </a:r>
            <a:r>
              <a:rPr lang="en-IN" sz="2400" dirty="0"/>
              <a:t>, </a:t>
            </a:r>
            <a:r>
              <a:rPr lang="en-IN" sz="2400" dirty="0" err="1"/>
              <a:t>कौन</a:t>
            </a:r>
            <a:r>
              <a:rPr lang="en-IN" sz="2400" dirty="0"/>
              <a:t> </a:t>
            </a:r>
            <a:r>
              <a:rPr lang="en-IN" sz="2400" dirty="0" err="1"/>
              <a:t>सा</a:t>
            </a:r>
            <a:r>
              <a:rPr lang="en-IN" sz="2400" dirty="0"/>
              <a:t> </a:t>
            </a:r>
            <a:r>
              <a:rPr lang="en-IN" sz="2400" dirty="0" err="1"/>
              <a:t>नया</a:t>
            </a:r>
            <a:r>
              <a:rPr lang="en-IN" sz="2400" dirty="0"/>
              <a:t> </a:t>
            </a:r>
            <a:r>
              <a:rPr lang="en-IN" sz="2400" dirty="0" err="1"/>
              <a:t>उत्पाद</a:t>
            </a:r>
            <a:r>
              <a:rPr lang="en-IN" sz="2400" dirty="0"/>
              <a:t> </a:t>
            </a:r>
            <a:r>
              <a:rPr lang="en-IN" sz="2400" dirty="0" err="1"/>
              <a:t>बाजार</a:t>
            </a:r>
            <a:r>
              <a:rPr lang="en-IN" sz="2400" dirty="0"/>
              <a:t> </a:t>
            </a:r>
            <a:r>
              <a:rPr lang="en-IN" sz="2400" dirty="0" err="1"/>
              <a:t>में</a:t>
            </a:r>
            <a:r>
              <a:rPr lang="en-IN" sz="2400" dirty="0"/>
              <a:t> आ </a:t>
            </a:r>
            <a:r>
              <a:rPr lang="en-IN" sz="2400" dirty="0" err="1"/>
              <a:t>रहा</a:t>
            </a:r>
            <a:r>
              <a:rPr lang="en-IN" sz="2400" dirty="0"/>
              <a:t> </a:t>
            </a:r>
            <a:r>
              <a:rPr lang="en-IN" sz="2400" dirty="0" err="1"/>
              <a:t>है</a:t>
            </a:r>
            <a:r>
              <a:rPr lang="en-IN" sz="2400" dirty="0"/>
              <a:t> ,</a:t>
            </a:r>
            <a:r>
              <a:rPr lang="en-IN" sz="2400" dirty="0" err="1"/>
              <a:t>कौन</a:t>
            </a:r>
            <a:r>
              <a:rPr lang="en-IN" sz="2400" dirty="0"/>
              <a:t> </a:t>
            </a:r>
            <a:r>
              <a:rPr lang="en-IN" sz="2400" dirty="0" err="1"/>
              <a:t>सी</a:t>
            </a:r>
            <a:r>
              <a:rPr lang="en-IN" sz="2400" dirty="0"/>
              <a:t> </a:t>
            </a:r>
            <a:r>
              <a:rPr lang="en-IN" sz="2400" dirty="0" err="1"/>
              <a:t>तकनीक</a:t>
            </a:r>
            <a:r>
              <a:rPr lang="en-IN" sz="2400" dirty="0"/>
              <a:t> </a:t>
            </a:r>
            <a:r>
              <a:rPr lang="en-IN" sz="2400" dirty="0" err="1"/>
              <a:t>विकसित</a:t>
            </a:r>
            <a:r>
              <a:rPr lang="en-IN" sz="2400" dirty="0"/>
              <a:t> </a:t>
            </a:r>
            <a:r>
              <a:rPr lang="en-IN" sz="2400" dirty="0" err="1"/>
              <a:t>हो</a:t>
            </a:r>
            <a:r>
              <a:rPr lang="en-IN" sz="2400" dirty="0"/>
              <a:t> </a:t>
            </a:r>
            <a:r>
              <a:rPr lang="en-IN" sz="2400" dirty="0" err="1"/>
              <a:t>रही</a:t>
            </a:r>
            <a:r>
              <a:rPr lang="en-IN" sz="2400" dirty="0"/>
              <a:t> </a:t>
            </a:r>
            <a:r>
              <a:rPr lang="en-IN" sz="2400" dirty="0" err="1"/>
              <a:t>है</a:t>
            </a:r>
            <a:r>
              <a:rPr lang="en-IN" sz="2400" dirty="0"/>
              <a:t>, </a:t>
            </a:r>
            <a:r>
              <a:rPr lang="en-IN" sz="2400" dirty="0" err="1"/>
              <a:t>आपूर्तिकर्ताओं</a:t>
            </a:r>
            <a:r>
              <a:rPr lang="en-IN" sz="2400" dirty="0"/>
              <a:t> </a:t>
            </a:r>
            <a:r>
              <a:rPr lang="en-IN" sz="2400" dirty="0" err="1"/>
              <a:t>की</a:t>
            </a:r>
            <a:r>
              <a:rPr lang="en-IN" sz="2400" dirty="0"/>
              <a:t> </a:t>
            </a:r>
            <a:r>
              <a:rPr lang="en-IN" sz="2400" dirty="0" err="1"/>
              <a:t>क्या</a:t>
            </a:r>
            <a:r>
              <a:rPr lang="en-IN" sz="2400" dirty="0"/>
              <a:t> </a:t>
            </a:r>
            <a:r>
              <a:rPr lang="en-IN" sz="2400" dirty="0" err="1"/>
              <a:t>स्थिति</a:t>
            </a:r>
            <a:r>
              <a:rPr lang="en-IN" sz="2400" dirty="0"/>
              <a:t> </a:t>
            </a:r>
            <a:r>
              <a:rPr lang="en-IN" sz="2400" dirty="0" err="1"/>
              <a:t>है</a:t>
            </a:r>
            <a:r>
              <a:rPr lang="en-IN" sz="2400" dirty="0"/>
              <a:t> ,</a:t>
            </a:r>
            <a:r>
              <a:rPr lang="en-IN" sz="2400" dirty="0" err="1"/>
              <a:t>हमारे</a:t>
            </a:r>
            <a:r>
              <a:rPr lang="en-IN" sz="2400" dirty="0"/>
              <a:t> </a:t>
            </a:r>
            <a:r>
              <a:rPr lang="en-IN" sz="2400" dirty="0" err="1"/>
              <a:t>ग्राहक</a:t>
            </a:r>
            <a:r>
              <a:rPr lang="en-IN" sz="2400" dirty="0"/>
              <a:t> </a:t>
            </a:r>
            <a:r>
              <a:rPr lang="en-IN" sz="2400" dirty="0" err="1"/>
              <a:t>क्या</a:t>
            </a:r>
            <a:r>
              <a:rPr lang="en-IN" sz="2400" dirty="0"/>
              <a:t> </a:t>
            </a:r>
            <a:r>
              <a:rPr lang="en-IN" sz="2400" dirty="0" err="1"/>
              <a:t>पसंद</a:t>
            </a:r>
            <a:r>
              <a:rPr lang="en-IN" sz="2400" dirty="0"/>
              <a:t> </a:t>
            </a:r>
            <a:r>
              <a:rPr lang="en-IN" sz="2400" dirty="0" err="1"/>
              <a:t>कर</a:t>
            </a:r>
            <a:r>
              <a:rPr lang="en-IN" sz="2400" dirty="0"/>
              <a:t> </a:t>
            </a:r>
            <a:r>
              <a:rPr lang="en-IN" sz="2400" dirty="0" err="1"/>
              <a:t>रहे</a:t>
            </a:r>
            <a:r>
              <a:rPr lang="en-IN" sz="2400" dirty="0"/>
              <a:t> </a:t>
            </a:r>
            <a:r>
              <a:rPr lang="en-IN" sz="2400" dirty="0" err="1"/>
              <a:t>हैं</a:t>
            </a:r>
            <a:r>
              <a:rPr lang="en-IN" sz="2400" dirty="0"/>
              <a:t>, </a:t>
            </a:r>
            <a:r>
              <a:rPr lang="en-IN" sz="2400" dirty="0" err="1"/>
              <a:t>विनियोक्ता</a:t>
            </a:r>
            <a:r>
              <a:rPr lang="en-IN" sz="2400" dirty="0"/>
              <a:t> </a:t>
            </a:r>
            <a:r>
              <a:rPr lang="en-IN" sz="2400" dirty="0" err="1"/>
              <a:t>हमसे</a:t>
            </a:r>
            <a:r>
              <a:rPr lang="en-IN" sz="2400" dirty="0"/>
              <a:t> </a:t>
            </a:r>
            <a:r>
              <a:rPr lang="en-IN" sz="2400" dirty="0" err="1"/>
              <a:t>क्या</a:t>
            </a:r>
            <a:r>
              <a:rPr lang="en-IN" sz="2400" dirty="0"/>
              <a:t> </a:t>
            </a:r>
            <a:r>
              <a:rPr lang="en-IN" sz="2400" dirty="0" err="1"/>
              <a:t>उम्मीद</a:t>
            </a:r>
            <a:r>
              <a:rPr lang="en-IN" sz="2400" dirty="0"/>
              <a:t> </a:t>
            </a:r>
            <a:r>
              <a:rPr lang="en-IN" sz="2400" dirty="0" err="1"/>
              <a:t>लगा</a:t>
            </a:r>
            <a:r>
              <a:rPr lang="en-IN" sz="2400" dirty="0"/>
              <a:t> </a:t>
            </a:r>
            <a:r>
              <a:rPr lang="en-IN" sz="2400" dirty="0" err="1"/>
              <a:t>कर</a:t>
            </a:r>
            <a:r>
              <a:rPr lang="en-IN" sz="2400" dirty="0"/>
              <a:t> </a:t>
            </a:r>
            <a:r>
              <a:rPr lang="en-IN" sz="2400" dirty="0" err="1"/>
              <a:t>बैठे</a:t>
            </a:r>
            <a:r>
              <a:rPr lang="en-IN" sz="2400" dirty="0"/>
              <a:t> </a:t>
            </a:r>
            <a:r>
              <a:rPr lang="en-IN" sz="2400" dirty="0" err="1"/>
              <a:t>हैं</a:t>
            </a:r>
            <a:r>
              <a:rPr lang="en-IN" sz="2400" dirty="0"/>
              <a:t>। </a:t>
            </a:r>
            <a:r>
              <a:rPr lang="en-IN" sz="2400" dirty="0" err="1"/>
              <a:t>इन</a:t>
            </a:r>
            <a:r>
              <a:rPr lang="en-IN" sz="2400" dirty="0"/>
              <a:t> </a:t>
            </a:r>
            <a:r>
              <a:rPr lang="en-IN" sz="2400" dirty="0" err="1"/>
              <a:t>सब</a:t>
            </a:r>
            <a:r>
              <a:rPr lang="en-IN" sz="2400" dirty="0"/>
              <a:t> </a:t>
            </a:r>
            <a:r>
              <a:rPr lang="en-IN" sz="2400" dirty="0" err="1"/>
              <a:t>बातों</a:t>
            </a:r>
            <a:r>
              <a:rPr lang="en-IN" sz="2400" dirty="0"/>
              <a:t> </a:t>
            </a:r>
            <a:r>
              <a:rPr lang="en-IN" sz="2400" dirty="0" err="1"/>
              <a:t>की</a:t>
            </a:r>
            <a:r>
              <a:rPr lang="en-IN" sz="2400" dirty="0"/>
              <a:t> </a:t>
            </a:r>
            <a:r>
              <a:rPr lang="en-IN" sz="2400" dirty="0" err="1"/>
              <a:t>जानकारी</a:t>
            </a:r>
            <a:r>
              <a:rPr lang="en-IN" sz="2400" dirty="0"/>
              <a:t> </a:t>
            </a:r>
            <a:r>
              <a:rPr lang="en-IN" sz="2400" dirty="0" err="1"/>
              <a:t>संस्था</a:t>
            </a:r>
            <a:r>
              <a:rPr lang="en-IN" sz="2400" dirty="0"/>
              <a:t> </a:t>
            </a:r>
            <a:r>
              <a:rPr lang="en-IN" sz="2400" dirty="0" err="1"/>
              <a:t>को</a:t>
            </a:r>
            <a:r>
              <a:rPr lang="en-IN" sz="2400" dirty="0"/>
              <a:t> </a:t>
            </a:r>
            <a:r>
              <a:rPr lang="en-IN" sz="2400" dirty="0" err="1"/>
              <a:t>करनी</a:t>
            </a:r>
            <a:r>
              <a:rPr lang="en-IN" sz="2400" dirty="0"/>
              <a:t> </a:t>
            </a:r>
            <a:r>
              <a:rPr lang="en-IN" sz="2400" dirty="0" err="1"/>
              <a:t>होती</a:t>
            </a:r>
            <a:r>
              <a:rPr lang="en-IN" sz="2400" dirty="0"/>
              <a:t> </a:t>
            </a:r>
            <a:r>
              <a:rPr lang="en-IN" sz="2400" dirty="0" err="1"/>
              <a:t>है</a:t>
            </a:r>
            <a:r>
              <a:rPr lang="en-IN" sz="2400" dirty="0"/>
              <a:t> </a:t>
            </a:r>
            <a:r>
              <a:rPr lang="en-IN" sz="2400" dirty="0" err="1"/>
              <a:t>तथा</a:t>
            </a:r>
            <a:r>
              <a:rPr lang="en-IN" sz="2400" dirty="0"/>
              <a:t> </a:t>
            </a:r>
            <a:r>
              <a:rPr lang="en-IN" sz="2400" dirty="0" err="1"/>
              <a:t>अपनी</a:t>
            </a:r>
            <a:r>
              <a:rPr lang="en-IN" sz="2400" dirty="0"/>
              <a:t> </a:t>
            </a:r>
            <a:r>
              <a:rPr lang="en-IN" sz="2400" dirty="0" err="1"/>
              <a:t>संस्था</a:t>
            </a:r>
            <a:r>
              <a:rPr lang="en-IN" sz="2400" dirty="0"/>
              <a:t> </a:t>
            </a:r>
            <a:r>
              <a:rPr lang="en-IN" sz="2400" dirty="0" err="1"/>
              <a:t>की</a:t>
            </a:r>
            <a:r>
              <a:rPr lang="en-IN" sz="2400" dirty="0"/>
              <a:t> </a:t>
            </a:r>
            <a:r>
              <a:rPr lang="en-IN" sz="2400" dirty="0" err="1"/>
              <a:t>जानकारी</a:t>
            </a:r>
            <a:r>
              <a:rPr lang="en-IN" sz="2400" dirty="0"/>
              <a:t> </a:t>
            </a:r>
            <a:r>
              <a:rPr lang="en-IN" sz="2400" dirty="0" err="1"/>
              <a:t>इन</a:t>
            </a:r>
            <a:r>
              <a:rPr lang="en-IN" sz="2400" dirty="0"/>
              <a:t> </a:t>
            </a:r>
            <a:r>
              <a:rPr lang="en-IN" sz="2400" dirty="0" err="1"/>
              <a:t>बाहरी</a:t>
            </a:r>
            <a:r>
              <a:rPr lang="en-IN" sz="2400" dirty="0"/>
              <a:t> </a:t>
            </a:r>
            <a:r>
              <a:rPr lang="en-IN" sz="2400" dirty="0" err="1"/>
              <a:t>व्यक्तियों</a:t>
            </a:r>
            <a:r>
              <a:rPr lang="en-IN" sz="2400" dirty="0"/>
              <a:t> </a:t>
            </a:r>
            <a:r>
              <a:rPr lang="en-IN" sz="2400" dirty="0" err="1"/>
              <a:t>को</a:t>
            </a:r>
            <a:r>
              <a:rPr lang="en-IN" sz="2400" dirty="0"/>
              <a:t> </a:t>
            </a:r>
            <a:r>
              <a:rPr lang="en-IN" sz="2400" dirty="0" err="1"/>
              <a:t>देनी</a:t>
            </a:r>
            <a:r>
              <a:rPr lang="en-IN" sz="2400" dirty="0"/>
              <a:t> </a:t>
            </a:r>
            <a:r>
              <a:rPr lang="en-IN" sz="2400" dirty="0" err="1"/>
              <a:t>होती</a:t>
            </a:r>
            <a:r>
              <a:rPr lang="en-IN" sz="2400" dirty="0"/>
              <a:t> </a:t>
            </a:r>
            <a:r>
              <a:rPr lang="en-IN" sz="2400" dirty="0" err="1"/>
              <a:t>है</a:t>
            </a:r>
            <a:r>
              <a:rPr lang="en-IN" sz="2400" dirty="0"/>
              <a:t> </a:t>
            </a:r>
            <a:r>
              <a:rPr lang="en-IN" sz="2400" dirty="0" err="1"/>
              <a:t>इसे</a:t>
            </a:r>
            <a:r>
              <a:rPr lang="en-IN" sz="2400" dirty="0"/>
              <a:t> </a:t>
            </a:r>
            <a:r>
              <a:rPr lang="en-IN" sz="2400" dirty="0" err="1"/>
              <a:t>ही</a:t>
            </a:r>
            <a:r>
              <a:rPr lang="en-IN" sz="2400" dirty="0"/>
              <a:t> </a:t>
            </a:r>
            <a:r>
              <a:rPr lang="en-IN" sz="2400" dirty="0" err="1"/>
              <a:t>वाह्य</a:t>
            </a:r>
            <a:r>
              <a:rPr lang="en-IN" sz="2400" dirty="0"/>
              <a:t> </a:t>
            </a:r>
            <a:r>
              <a:rPr lang="en-IN" sz="2400" dirty="0" err="1"/>
              <a:t>संचार</a:t>
            </a:r>
            <a:r>
              <a:rPr lang="en-IN" sz="2400" dirty="0"/>
              <a:t> </a:t>
            </a:r>
            <a:r>
              <a:rPr lang="en-IN" sz="2400" dirty="0" err="1"/>
              <a:t>कहते</a:t>
            </a:r>
            <a:r>
              <a:rPr lang="en-IN" sz="2400" dirty="0"/>
              <a:t> </a:t>
            </a:r>
            <a:r>
              <a:rPr lang="en-IN" sz="2400" dirty="0" err="1"/>
              <a:t>हैं</a:t>
            </a:r>
            <a:r>
              <a:rPr lang="en-IN" sz="2400" dirty="0"/>
              <a:t>।</a:t>
            </a:r>
          </a:p>
        </p:txBody>
      </p:sp>
      <p:sp>
        <p:nvSpPr>
          <p:cNvPr id="4" name="Date Placeholder 3">
            <a:extLst>
              <a:ext uri="{FF2B5EF4-FFF2-40B4-BE49-F238E27FC236}">
                <a16:creationId xmlns:a16="http://schemas.microsoft.com/office/drawing/2014/main" xmlns="" id="{C306DF60-A444-476B-BC5D-3E41A310FFCC}"/>
              </a:ext>
            </a:extLst>
          </p:cNvPr>
          <p:cNvSpPr>
            <a:spLocks noGrp="1"/>
          </p:cNvSpPr>
          <p:nvPr>
            <p:ph type="dt" sz="half" idx="10"/>
          </p:nvPr>
        </p:nvSpPr>
        <p:spPr/>
        <p:txBody>
          <a:bodyPr/>
          <a:lstStyle/>
          <a:p>
            <a:fld id="{745B1B29-6B39-4944-9DB0-82FC3331B104}" type="datetime1">
              <a:rPr lang="en-US" smtClean="0"/>
              <a:pPr/>
              <a:t>8/21/2020</a:t>
            </a:fld>
            <a:endParaRPr lang="en-US" dirty="0"/>
          </a:p>
        </p:txBody>
      </p:sp>
      <p:sp>
        <p:nvSpPr>
          <p:cNvPr id="5" name="Footer Placeholder 4">
            <a:extLst>
              <a:ext uri="{FF2B5EF4-FFF2-40B4-BE49-F238E27FC236}">
                <a16:creationId xmlns:a16="http://schemas.microsoft.com/office/drawing/2014/main" xmlns="" id="{F499C1F8-EFFB-41FC-9254-F390F4391241}"/>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1C6417B9-C54F-4B79-BAD3-430E496212C6}"/>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xmlns="" val="324013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234B3F-8780-472E-9B56-1B11D366385F}"/>
              </a:ext>
            </a:extLst>
          </p:cNvPr>
          <p:cNvSpPr txBox="1"/>
          <p:nvPr/>
        </p:nvSpPr>
        <p:spPr>
          <a:xfrm>
            <a:off x="1065475" y="282345"/>
            <a:ext cx="10304889" cy="4955203"/>
          </a:xfrm>
          <a:prstGeom prst="rect">
            <a:avLst/>
          </a:prstGeom>
          <a:noFill/>
        </p:spPr>
        <p:txBody>
          <a:bodyPr wrap="square">
            <a:spAutoFit/>
          </a:bodyPr>
          <a:lstStyle/>
          <a:p>
            <a:r>
              <a:rPr lang="en-IN" sz="2800" dirty="0">
                <a:solidFill>
                  <a:srgbClr val="FF0000"/>
                </a:solidFill>
              </a:rPr>
              <a:t>     </a:t>
            </a:r>
            <a:r>
              <a:rPr lang="en-IN" sz="2800" dirty="0" err="1">
                <a:solidFill>
                  <a:srgbClr val="FF0000"/>
                </a:solidFill>
              </a:rPr>
              <a:t>वाह्य</a:t>
            </a:r>
            <a:r>
              <a:rPr lang="en-IN" sz="2800" dirty="0">
                <a:solidFill>
                  <a:srgbClr val="FF0000"/>
                </a:solidFill>
              </a:rPr>
              <a:t> </a:t>
            </a:r>
            <a:r>
              <a:rPr lang="en-IN" sz="2800" dirty="0" err="1">
                <a:solidFill>
                  <a:srgbClr val="FF0000"/>
                </a:solidFill>
              </a:rPr>
              <a:t>संचार</a:t>
            </a:r>
            <a:r>
              <a:rPr lang="en-IN" sz="2800" dirty="0">
                <a:solidFill>
                  <a:srgbClr val="FF0000"/>
                </a:solidFill>
              </a:rPr>
              <a:t> </a:t>
            </a:r>
            <a:r>
              <a:rPr lang="en-IN" sz="2800" dirty="0" err="1">
                <a:solidFill>
                  <a:srgbClr val="FF0000"/>
                </a:solidFill>
              </a:rPr>
              <a:t>के</a:t>
            </a:r>
            <a:r>
              <a:rPr lang="en-IN" sz="2800" dirty="0">
                <a:solidFill>
                  <a:srgbClr val="FF0000"/>
                </a:solidFill>
              </a:rPr>
              <a:t> </a:t>
            </a:r>
            <a:r>
              <a:rPr lang="en-IN" sz="2800" dirty="0" err="1">
                <a:solidFill>
                  <a:srgbClr val="FF0000"/>
                </a:solidFill>
              </a:rPr>
              <a:t>उद्देश्य</a:t>
            </a:r>
            <a:r>
              <a:rPr lang="en-IN" sz="2800" dirty="0">
                <a:solidFill>
                  <a:srgbClr val="FF0000"/>
                </a:solidFill>
              </a:rPr>
              <a:t> Purpose of External Communication</a:t>
            </a:r>
          </a:p>
          <a:p>
            <a:endParaRPr lang="en-IN" sz="2400" dirty="0"/>
          </a:p>
          <a:p>
            <a:r>
              <a:rPr lang="en-IN" sz="2400" dirty="0" err="1"/>
              <a:t>वाह्य</a:t>
            </a:r>
            <a:r>
              <a:rPr lang="en-IN" sz="2400" dirty="0"/>
              <a:t> </a:t>
            </a:r>
            <a:r>
              <a:rPr lang="en-IN" sz="2400" dirty="0" err="1"/>
              <a:t>संचार</a:t>
            </a:r>
            <a:r>
              <a:rPr lang="en-IN" sz="2400" dirty="0"/>
              <a:t> </a:t>
            </a:r>
            <a:r>
              <a:rPr lang="en-IN" sz="2400" dirty="0" err="1"/>
              <a:t>का</a:t>
            </a:r>
            <a:r>
              <a:rPr lang="en-IN" sz="2400" dirty="0"/>
              <a:t> </a:t>
            </a:r>
            <a:r>
              <a:rPr lang="en-IN" sz="2400" dirty="0" err="1"/>
              <a:t>उद्देश्य</a:t>
            </a:r>
            <a:r>
              <a:rPr lang="en-IN" sz="2400" dirty="0"/>
              <a:t> </a:t>
            </a:r>
            <a:r>
              <a:rPr lang="en-IN" sz="2400" dirty="0" err="1"/>
              <a:t>होता</a:t>
            </a:r>
            <a:r>
              <a:rPr lang="en-IN" sz="2400" dirty="0"/>
              <a:t> </a:t>
            </a:r>
            <a:r>
              <a:rPr lang="en-IN" sz="2400" dirty="0" err="1"/>
              <a:t>है</a:t>
            </a:r>
            <a:r>
              <a:rPr lang="en-IN" sz="2400" dirty="0"/>
              <a:t> </a:t>
            </a:r>
            <a:r>
              <a:rPr lang="en-IN" sz="2400" dirty="0" err="1"/>
              <a:t>कि</a:t>
            </a:r>
            <a:r>
              <a:rPr lang="en-IN" sz="2400" dirty="0"/>
              <a:t> </a:t>
            </a:r>
            <a:r>
              <a:rPr lang="en-IN" sz="2400" dirty="0" err="1"/>
              <a:t>संस्था</a:t>
            </a:r>
            <a:r>
              <a:rPr lang="en-IN" sz="2400" dirty="0"/>
              <a:t> </a:t>
            </a:r>
            <a:r>
              <a:rPr lang="en-IN" sz="2400" dirty="0" err="1"/>
              <a:t>से</a:t>
            </a:r>
            <a:r>
              <a:rPr lang="en-IN" sz="2400" dirty="0"/>
              <a:t> </a:t>
            </a:r>
            <a:r>
              <a:rPr lang="en-IN" sz="2400" dirty="0" err="1"/>
              <a:t>प्रत्यक्ष</a:t>
            </a:r>
            <a:r>
              <a:rPr lang="en-IN" sz="2400" dirty="0"/>
              <a:t> </a:t>
            </a:r>
            <a:r>
              <a:rPr lang="en-IN" sz="2400" dirty="0" err="1"/>
              <a:t>एवं</a:t>
            </a:r>
            <a:r>
              <a:rPr lang="en-IN" sz="2400" dirty="0"/>
              <a:t> </a:t>
            </a:r>
            <a:r>
              <a:rPr lang="en-IN" sz="2400" dirty="0" err="1"/>
              <a:t>अप्रत्यक्ष</a:t>
            </a:r>
            <a:r>
              <a:rPr lang="en-IN" sz="2400" dirty="0"/>
              <a:t> </a:t>
            </a:r>
            <a:r>
              <a:rPr lang="en-IN" sz="2400" dirty="0" err="1"/>
              <a:t>रूप</a:t>
            </a:r>
            <a:r>
              <a:rPr lang="en-IN" sz="2400" dirty="0"/>
              <a:t> </a:t>
            </a:r>
            <a:r>
              <a:rPr lang="en-IN" sz="2400" dirty="0" err="1"/>
              <a:t>से</a:t>
            </a:r>
            <a:r>
              <a:rPr lang="en-IN" sz="2400" dirty="0"/>
              <a:t> </a:t>
            </a:r>
            <a:r>
              <a:rPr lang="en-IN" sz="2400" dirty="0" err="1"/>
              <a:t>संबंधित</a:t>
            </a:r>
            <a:r>
              <a:rPr lang="en-IN" sz="2400" dirty="0"/>
              <a:t> </a:t>
            </a:r>
            <a:r>
              <a:rPr lang="en-IN" sz="2400" dirty="0" err="1"/>
              <a:t>पक्षों</a:t>
            </a:r>
            <a:r>
              <a:rPr lang="en-IN" sz="2400" dirty="0"/>
              <a:t> </a:t>
            </a:r>
            <a:r>
              <a:rPr lang="en-IN" sz="2400" dirty="0" err="1"/>
              <a:t>को</a:t>
            </a:r>
            <a:r>
              <a:rPr lang="en-IN" sz="2400" dirty="0"/>
              <a:t> </a:t>
            </a:r>
            <a:r>
              <a:rPr lang="en-IN" sz="2400" dirty="0" err="1"/>
              <a:t>संस्था</a:t>
            </a:r>
            <a:r>
              <a:rPr lang="en-IN" sz="2400" dirty="0"/>
              <a:t> </a:t>
            </a:r>
            <a:r>
              <a:rPr lang="en-IN" sz="2400" dirty="0" err="1"/>
              <a:t>की</a:t>
            </a:r>
            <a:r>
              <a:rPr lang="en-IN" sz="2400" dirty="0"/>
              <a:t> </a:t>
            </a:r>
            <a:r>
              <a:rPr lang="en-IN" sz="2400" dirty="0" err="1"/>
              <a:t>आवश्यक</a:t>
            </a:r>
            <a:r>
              <a:rPr lang="en-IN" sz="2400" dirty="0"/>
              <a:t> </a:t>
            </a:r>
            <a:r>
              <a:rPr lang="en-IN" sz="2400" dirty="0" err="1"/>
              <a:t>जानकारी</a:t>
            </a:r>
            <a:r>
              <a:rPr lang="en-IN" sz="2400" dirty="0"/>
              <a:t> </a:t>
            </a:r>
            <a:r>
              <a:rPr lang="en-IN" sz="2400" dirty="0" err="1"/>
              <a:t>प्रदान</a:t>
            </a:r>
            <a:r>
              <a:rPr lang="en-IN" sz="2400" dirty="0"/>
              <a:t> </a:t>
            </a:r>
            <a:r>
              <a:rPr lang="en-IN" sz="2400" dirty="0" err="1"/>
              <a:t>करना</a:t>
            </a:r>
            <a:r>
              <a:rPr lang="en-IN" sz="2400" dirty="0"/>
              <a:t> </a:t>
            </a:r>
            <a:r>
              <a:rPr lang="en-IN" sz="2400" dirty="0" err="1"/>
              <a:t>जिससे</a:t>
            </a:r>
            <a:r>
              <a:rPr lang="en-IN" sz="2400" dirty="0"/>
              <a:t> </a:t>
            </a:r>
            <a:r>
              <a:rPr lang="en-IN" sz="2400" dirty="0" err="1"/>
              <a:t>उनमें</a:t>
            </a:r>
            <a:r>
              <a:rPr lang="en-IN" sz="2400" dirty="0"/>
              <a:t> </a:t>
            </a:r>
            <a:r>
              <a:rPr lang="en-IN" sz="2400" dirty="0" err="1"/>
              <a:t>किसी</a:t>
            </a:r>
            <a:r>
              <a:rPr lang="en-IN" sz="2400" dirty="0"/>
              <a:t> </a:t>
            </a:r>
            <a:r>
              <a:rPr lang="en-IN" sz="2400" dirty="0" err="1"/>
              <a:t>प्रकार</a:t>
            </a:r>
            <a:r>
              <a:rPr lang="en-IN" sz="2400" dirty="0"/>
              <a:t> </a:t>
            </a:r>
            <a:r>
              <a:rPr lang="en-IN" sz="2400" dirty="0" err="1"/>
              <a:t>का</a:t>
            </a:r>
            <a:r>
              <a:rPr lang="en-IN" sz="2400" dirty="0"/>
              <a:t> </a:t>
            </a:r>
            <a:r>
              <a:rPr lang="en-IN" sz="2400" dirty="0" err="1"/>
              <a:t>भ्रम</a:t>
            </a:r>
            <a:r>
              <a:rPr lang="en-IN" sz="2400" dirty="0"/>
              <a:t> </a:t>
            </a:r>
            <a:r>
              <a:rPr lang="en-IN" sz="2400" dirty="0" err="1"/>
              <a:t>संस्था</a:t>
            </a:r>
            <a:r>
              <a:rPr lang="en-IN" sz="2400" dirty="0"/>
              <a:t> </a:t>
            </a:r>
            <a:r>
              <a:rPr lang="en-IN" sz="2400" dirty="0" err="1"/>
              <a:t>के</a:t>
            </a:r>
            <a:r>
              <a:rPr lang="en-IN" sz="2400" dirty="0"/>
              <a:t> </a:t>
            </a:r>
            <a:r>
              <a:rPr lang="en-IN" sz="2400" dirty="0" err="1"/>
              <a:t>प्रति</a:t>
            </a:r>
            <a:r>
              <a:rPr lang="en-IN" sz="2400" dirty="0"/>
              <a:t> </a:t>
            </a:r>
            <a:r>
              <a:rPr lang="en-IN" sz="2400" dirty="0" err="1"/>
              <a:t>जन्म</a:t>
            </a:r>
            <a:r>
              <a:rPr lang="en-IN" sz="2400" dirty="0"/>
              <a:t> </a:t>
            </a:r>
            <a:r>
              <a:rPr lang="en-IN" sz="2400" dirty="0" err="1"/>
              <a:t>ना</a:t>
            </a:r>
            <a:r>
              <a:rPr lang="en-IN" sz="2400" dirty="0"/>
              <a:t> </a:t>
            </a:r>
            <a:r>
              <a:rPr lang="en-IN" sz="2400" dirty="0" err="1"/>
              <a:t>लेने</a:t>
            </a:r>
            <a:r>
              <a:rPr lang="en-IN" sz="2400" dirty="0"/>
              <a:t> </a:t>
            </a:r>
            <a:r>
              <a:rPr lang="en-IN" sz="2400" dirty="0" err="1"/>
              <a:t>पाए</a:t>
            </a:r>
            <a:r>
              <a:rPr lang="en-IN" sz="2400" dirty="0"/>
              <a:t> ।</a:t>
            </a:r>
            <a:r>
              <a:rPr lang="en-IN" sz="2400" dirty="0" err="1"/>
              <a:t>इसके</a:t>
            </a:r>
            <a:r>
              <a:rPr lang="en-IN" sz="2400" dirty="0"/>
              <a:t> </a:t>
            </a:r>
            <a:r>
              <a:rPr lang="en-IN" sz="2400" dirty="0" err="1"/>
              <a:t>उद्देश्य</a:t>
            </a:r>
            <a:r>
              <a:rPr lang="en-IN" sz="2400" dirty="0"/>
              <a:t> </a:t>
            </a:r>
            <a:r>
              <a:rPr lang="en-IN" sz="2400" dirty="0" err="1"/>
              <a:t>को</a:t>
            </a:r>
            <a:r>
              <a:rPr lang="en-IN" sz="2400" dirty="0"/>
              <a:t> </a:t>
            </a:r>
            <a:r>
              <a:rPr lang="en-IN" sz="2400" dirty="0" err="1"/>
              <a:t>निम्न</a:t>
            </a:r>
            <a:r>
              <a:rPr lang="en-IN" sz="2400" dirty="0"/>
              <a:t> </a:t>
            </a:r>
            <a:r>
              <a:rPr lang="en-IN" sz="2400" dirty="0" err="1"/>
              <a:t>प्रकार</a:t>
            </a:r>
            <a:r>
              <a:rPr lang="en-IN" sz="2400" dirty="0"/>
              <a:t> </a:t>
            </a:r>
            <a:r>
              <a:rPr lang="en-IN" sz="2400" dirty="0" err="1"/>
              <a:t>स्पष्ट</a:t>
            </a:r>
            <a:r>
              <a:rPr lang="en-IN" sz="2400" dirty="0"/>
              <a:t> </a:t>
            </a:r>
            <a:r>
              <a:rPr lang="en-IN" sz="2400" dirty="0" err="1"/>
              <a:t>किया</a:t>
            </a:r>
            <a:r>
              <a:rPr lang="en-IN" sz="2400" dirty="0"/>
              <a:t> </a:t>
            </a:r>
            <a:r>
              <a:rPr lang="en-IN" sz="2400" dirty="0" err="1"/>
              <a:t>जा</a:t>
            </a:r>
            <a:r>
              <a:rPr lang="en-IN" sz="2400" dirty="0"/>
              <a:t> </a:t>
            </a:r>
            <a:r>
              <a:rPr lang="en-IN" sz="2400" dirty="0" err="1"/>
              <a:t>सकता</a:t>
            </a:r>
            <a:r>
              <a:rPr lang="en-IN" sz="2400" dirty="0"/>
              <a:t> </a:t>
            </a:r>
            <a:r>
              <a:rPr lang="en-IN" sz="2400" dirty="0" err="1"/>
              <a:t>है</a:t>
            </a:r>
            <a:r>
              <a:rPr lang="en-IN" sz="2400" dirty="0"/>
              <a:t>-</a:t>
            </a:r>
          </a:p>
          <a:p>
            <a:endParaRPr lang="en-IN" sz="2400" dirty="0"/>
          </a:p>
          <a:p>
            <a:r>
              <a:rPr lang="en-IN" sz="2400" dirty="0"/>
              <a:t>1.उपभोक्ताओं </a:t>
            </a:r>
            <a:r>
              <a:rPr lang="en-IN" sz="2400" dirty="0" err="1"/>
              <a:t>की</a:t>
            </a:r>
            <a:r>
              <a:rPr lang="en-IN" sz="2400" dirty="0"/>
              <a:t> </a:t>
            </a:r>
            <a:r>
              <a:rPr lang="en-IN" sz="2400" dirty="0" err="1"/>
              <a:t>रूचि</a:t>
            </a:r>
            <a:r>
              <a:rPr lang="en-IN" sz="2400" dirty="0"/>
              <a:t> </a:t>
            </a:r>
            <a:r>
              <a:rPr lang="en-IN" sz="2400" dirty="0" err="1"/>
              <a:t>का</a:t>
            </a:r>
            <a:r>
              <a:rPr lang="en-IN" sz="2400" dirty="0"/>
              <a:t> </a:t>
            </a:r>
            <a:r>
              <a:rPr lang="en-IN" sz="2400" dirty="0" err="1"/>
              <a:t>ज्ञान</a:t>
            </a:r>
            <a:r>
              <a:rPr lang="en-IN" sz="2400" dirty="0"/>
              <a:t> </a:t>
            </a:r>
            <a:r>
              <a:rPr lang="en-IN" sz="2400" dirty="0" err="1"/>
              <a:t>करना</a:t>
            </a:r>
            <a:endParaRPr lang="en-IN" sz="2400" dirty="0"/>
          </a:p>
          <a:p>
            <a:r>
              <a:rPr lang="en-IN" sz="2400" dirty="0"/>
              <a:t>2. </a:t>
            </a:r>
            <a:r>
              <a:rPr lang="en-IN" sz="2400" dirty="0" err="1"/>
              <a:t>नई</a:t>
            </a:r>
            <a:r>
              <a:rPr lang="en-IN" sz="2400" dirty="0"/>
              <a:t> </a:t>
            </a:r>
            <a:r>
              <a:rPr lang="en-IN" sz="2400" dirty="0" err="1"/>
              <a:t>तकनीकों</a:t>
            </a:r>
            <a:r>
              <a:rPr lang="en-IN" sz="2400" dirty="0"/>
              <a:t> </a:t>
            </a:r>
            <a:r>
              <a:rPr lang="en-IN" sz="2400" dirty="0" err="1"/>
              <a:t>की</a:t>
            </a:r>
            <a:r>
              <a:rPr lang="en-IN" sz="2400" dirty="0"/>
              <a:t> </a:t>
            </a:r>
            <a:r>
              <a:rPr lang="en-IN" sz="2400" dirty="0" err="1"/>
              <a:t>जानकारी</a:t>
            </a:r>
            <a:r>
              <a:rPr lang="en-IN" sz="2400" dirty="0"/>
              <a:t> </a:t>
            </a:r>
            <a:r>
              <a:rPr lang="en-IN" sz="2400" dirty="0" err="1"/>
              <a:t>प्राप्त</a:t>
            </a:r>
            <a:r>
              <a:rPr lang="en-IN" sz="2400" dirty="0"/>
              <a:t> </a:t>
            </a:r>
            <a:r>
              <a:rPr lang="en-IN" sz="2400" dirty="0" err="1"/>
              <a:t>करना</a:t>
            </a:r>
            <a:endParaRPr lang="en-IN" sz="2400" dirty="0"/>
          </a:p>
          <a:p>
            <a:r>
              <a:rPr lang="en-IN" sz="2400" dirty="0"/>
              <a:t>3. </a:t>
            </a:r>
            <a:r>
              <a:rPr lang="en-IN" sz="2400" dirty="0" err="1"/>
              <a:t>आपूर्तिकर्ताओं</a:t>
            </a:r>
            <a:r>
              <a:rPr lang="en-IN" sz="2400" dirty="0"/>
              <a:t> </a:t>
            </a:r>
            <a:r>
              <a:rPr lang="en-IN" sz="2400" dirty="0" err="1"/>
              <a:t>में</a:t>
            </a:r>
            <a:r>
              <a:rPr lang="en-IN" sz="2400" dirty="0"/>
              <a:t> </a:t>
            </a:r>
            <a:r>
              <a:rPr lang="en-IN" sz="2400" dirty="0" err="1"/>
              <a:t>विश्वास</a:t>
            </a:r>
            <a:r>
              <a:rPr lang="en-IN" sz="2400" dirty="0"/>
              <a:t> </a:t>
            </a:r>
            <a:r>
              <a:rPr lang="en-IN" sz="2400" dirty="0" err="1"/>
              <a:t>पैदा</a:t>
            </a:r>
            <a:r>
              <a:rPr lang="en-IN" sz="2400" dirty="0"/>
              <a:t> </a:t>
            </a:r>
            <a:r>
              <a:rPr lang="en-IN" sz="2400" dirty="0" err="1"/>
              <a:t>करना</a:t>
            </a:r>
            <a:r>
              <a:rPr lang="en-IN" sz="2400" dirty="0"/>
              <a:t> </a:t>
            </a:r>
          </a:p>
          <a:p>
            <a:r>
              <a:rPr lang="en-IN" sz="2400" dirty="0"/>
              <a:t>4.उपभोक्ताओं </a:t>
            </a:r>
            <a:r>
              <a:rPr lang="en-IN" sz="2400" dirty="0" err="1"/>
              <a:t>में</a:t>
            </a:r>
            <a:r>
              <a:rPr lang="en-IN" sz="2400" dirty="0"/>
              <a:t> </a:t>
            </a:r>
            <a:r>
              <a:rPr lang="en-IN" sz="2400" dirty="0" err="1"/>
              <a:t>विश्वास</a:t>
            </a:r>
            <a:r>
              <a:rPr lang="en-IN" sz="2400" dirty="0"/>
              <a:t> </a:t>
            </a:r>
            <a:r>
              <a:rPr lang="en-IN" sz="2400" dirty="0" err="1"/>
              <a:t>पैदा</a:t>
            </a:r>
            <a:r>
              <a:rPr lang="en-IN" sz="2400" dirty="0"/>
              <a:t> </a:t>
            </a:r>
            <a:r>
              <a:rPr lang="en-IN" sz="2400" dirty="0" err="1"/>
              <a:t>करना</a:t>
            </a:r>
            <a:r>
              <a:rPr lang="en-IN" sz="2400" dirty="0"/>
              <a:t> </a:t>
            </a:r>
          </a:p>
          <a:p>
            <a:r>
              <a:rPr lang="en-IN" sz="2400" dirty="0"/>
              <a:t>5.व्यवसाय </a:t>
            </a:r>
            <a:r>
              <a:rPr lang="en-IN" sz="2400" dirty="0" err="1"/>
              <a:t>के</a:t>
            </a:r>
            <a:r>
              <a:rPr lang="en-IN" sz="2400" dirty="0"/>
              <a:t> </a:t>
            </a:r>
            <a:r>
              <a:rPr lang="en-IN" sz="2400" dirty="0" err="1"/>
              <a:t>लिए</a:t>
            </a:r>
            <a:r>
              <a:rPr lang="en-IN" sz="2400" dirty="0"/>
              <a:t> </a:t>
            </a:r>
            <a:r>
              <a:rPr lang="en-IN" sz="2400" dirty="0" err="1"/>
              <a:t>नए</a:t>
            </a:r>
            <a:r>
              <a:rPr lang="en-IN" sz="2400" dirty="0"/>
              <a:t> </a:t>
            </a:r>
            <a:r>
              <a:rPr lang="en-IN" sz="2400" dirty="0" err="1"/>
              <a:t>अवसरों</a:t>
            </a:r>
            <a:r>
              <a:rPr lang="en-IN" sz="2400" dirty="0"/>
              <a:t> </a:t>
            </a:r>
            <a:r>
              <a:rPr lang="en-IN" sz="2400" dirty="0" err="1"/>
              <a:t>की</a:t>
            </a:r>
            <a:r>
              <a:rPr lang="en-IN" sz="2400" dirty="0"/>
              <a:t> </a:t>
            </a:r>
            <a:r>
              <a:rPr lang="en-IN" sz="2400" dirty="0" err="1"/>
              <a:t>खोज</a:t>
            </a:r>
            <a:r>
              <a:rPr lang="en-IN" sz="2400" dirty="0"/>
              <a:t> </a:t>
            </a:r>
            <a:r>
              <a:rPr lang="en-IN" sz="2400" dirty="0" err="1"/>
              <a:t>करना</a:t>
            </a:r>
            <a:endParaRPr lang="en-IN" sz="2400" dirty="0"/>
          </a:p>
          <a:p>
            <a:r>
              <a:rPr lang="en-IN" sz="2400" dirty="0"/>
              <a:t>6. </a:t>
            </a:r>
            <a:r>
              <a:rPr lang="en-IN" sz="2400" dirty="0" err="1"/>
              <a:t>सरकार</a:t>
            </a:r>
            <a:r>
              <a:rPr lang="en-IN" sz="2400" dirty="0"/>
              <a:t> </a:t>
            </a:r>
            <a:r>
              <a:rPr lang="en-IN" sz="2400" dirty="0" err="1"/>
              <a:t>को</a:t>
            </a:r>
            <a:r>
              <a:rPr lang="en-IN" sz="2400" dirty="0"/>
              <a:t> </a:t>
            </a:r>
            <a:r>
              <a:rPr lang="en-IN" sz="2400" dirty="0" err="1"/>
              <a:t>आवश्यक</a:t>
            </a:r>
            <a:r>
              <a:rPr lang="en-IN" sz="2400" dirty="0"/>
              <a:t> </a:t>
            </a:r>
            <a:r>
              <a:rPr lang="en-IN" sz="2400" dirty="0" err="1"/>
              <a:t>जानकारी</a:t>
            </a:r>
            <a:r>
              <a:rPr lang="en-IN" sz="2400" dirty="0"/>
              <a:t> </a:t>
            </a:r>
            <a:r>
              <a:rPr lang="en-IN" sz="2400" dirty="0" err="1"/>
              <a:t>प्रदान</a:t>
            </a:r>
            <a:r>
              <a:rPr lang="en-IN" sz="2400" dirty="0"/>
              <a:t> </a:t>
            </a:r>
            <a:r>
              <a:rPr lang="en-IN" sz="2400" dirty="0" err="1"/>
              <a:t>करना</a:t>
            </a:r>
            <a:endParaRPr lang="en-IN" sz="2400" dirty="0"/>
          </a:p>
          <a:p>
            <a:r>
              <a:rPr lang="en-IN" sz="2400" dirty="0"/>
              <a:t>7. </a:t>
            </a:r>
            <a:r>
              <a:rPr lang="en-IN" sz="2400" dirty="0" err="1"/>
              <a:t>समाज</a:t>
            </a:r>
            <a:r>
              <a:rPr lang="en-IN" sz="2400" dirty="0"/>
              <a:t> </a:t>
            </a:r>
            <a:r>
              <a:rPr lang="en-IN" sz="2400" dirty="0" err="1"/>
              <a:t>में</a:t>
            </a:r>
            <a:r>
              <a:rPr lang="en-IN" sz="2400" dirty="0"/>
              <a:t> </a:t>
            </a:r>
            <a:r>
              <a:rPr lang="en-IN" sz="2400" dirty="0" err="1"/>
              <a:t>संस्था</a:t>
            </a:r>
            <a:r>
              <a:rPr lang="en-IN" sz="2400" dirty="0"/>
              <a:t> </a:t>
            </a:r>
            <a:r>
              <a:rPr lang="en-IN" sz="2400" dirty="0" err="1"/>
              <a:t>को</a:t>
            </a:r>
            <a:r>
              <a:rPr lang="en-IN" sz="2400" dirty="0"/>
              <a:t> </a:t>
            </a:r>
            <a:r>
              <a:rPr lang="en-IN" sz="2400" dirty="0" err="1"/>
              <a:t>प्रतिष्ठित</a:t>
            </a:r>
            <a:r>
              <a:rPr lang="en-IN" sz="2400" dirty="0"/>
              <a:t> </a:t>
            </a:r>
            <a:r>
              <a:rPr lang="en-IN" sz="2400" dirty="0" err="1"/>
              <a:t>करना</a:t>
            </a:r>
            <a:r>
              <a:rPr lang="en-IN" sz="2400" dirty="0"/>
              <a:t>।</a:t>
            </a:r>
          </a:p>
        </p:txBody>
      </p:sp>
      <p:sp>
        <p:nvSpPr>
          <p:cNvPr id="4" name="Date Placeholder 3">
            <a:extLst>
              <a:ext uri="{FF2B5EF4-FFF2-40B4-BE49-F238E27FC236}">
                <a16:creationId xmlns:a16="http://schemas.microsoft.com/office/drawing/2014/main" xmlns="" id="{5E41DB21-E821-4B1C-B839-373492A00951}"/>
              </a:ext>
            </a:extLst>
          </p:cNvPr>
          <p:cNvSpPr>
            <a:spLocks noGrp="1"/>
          </p:cNvSpPr>
          <p:nvPr>
            <p:ph type="dt" sz="half" idx="10"/>
          </p:nvPr>
        </p:nvSpPr>
        <p:spPr/>
        <p:txBody>
          <a:bodyPr/>
          <a:lstStyle/>
          <a:p>
            <a:fld id="{69C7623B-D61F-41D5-8383-40214709875D}" type="datetime1">
              <a:rPr lang="en-US" smtClean="0"/>
              <a:pPr/>
              <a:t>8/21/2020</a:t>
            </a:fld>
            <a:endParaRPr lang="en-US" dirty="0"/>
          </a:p>
        </p:txBody>
      </p:sp>
      <p:sp>
        <p:nvSpPr>
          <p:cNvPr id="5" name="Footer Placeholder 4">
            <a:extLst>
              <a:ext uri="{FF2B5EF4-FFF2-40B4-BE49-F238E27FC236}">
                <a16:creationId xmlns:a16="http://schemas.microsoft.com/office/drawing/2014/main" xmlns="" id="{D276D3BA-2B90-4643-A17E-322CF17E397F}"/>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3F67E386-4057-4BA8-9586-865005620A78}"/>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xmlns="" val="798055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181B7F-DDCF-4C39-92F6-1D7A60DFD7B5}"/>
              </a:ext>
            </a:extLst>
          </p:cNvPr>
          <p:cNvSpPr txBox="1"/>
          <p:nvPr/>
        </p:nvSpPr>
        <p:spPr>
          <a:xfrm>
            <a:off x="1184745" y="202098"/>
            <a:ext cx="10241279" cy="3939540"/>
          </a:xfrm>
          <a:prstGeom prst="rect">
            <a:avLst/>
          </a:prstGeom>
          <a:noFill/>
        </p:spPr>
        <p:txBody>
          <a:bodyPr wrap="square">
            <a:spAutoFit/>
          </a:bodyPr>
          <a:lstStyle/>
          <a:p>
            <a:r>
              <a:rPr lang="en-IN" dirty="0"/>
              <a:t> </a:t>
            </a:r>
            <a:r>
              <a:rPr lang="en-IN" sz="2800" dirty="0" err="1">
                <a:solidFill>
                  <a:srgbClr val="FF0000"/>
                </a:solidFill>
              </a:rPr>
              <a:t>माध्यम</a:t>
            </a:r>
            <a:r>
              <a:rPr lang="en-IN" sz="2800" dirty="0">
                <a:solidFill>
                  <a:srgbClr val="FF0000"/>
                </a:solidFill>
              </a:rPr>
              <a:t> </a:t>
            </a:r>
            <a:r>
              <a:rPr lang="en-IN" sz="2800" dirty="0" err="1">
                <a:solidFill>
                  <a:srgbClr val="FF0000"/>
                </a:solidFill>
              </a:rPr>
              <a:t>के</a:t>
            </a:r>
            <a:r>
              <a:rPr lang="en-IN" sz="2800" dirty="0">
                <a:solidFill>
                  <a:srgbClr val="FF0000"/>
                </a:solidFill>
              </a:rPr>
              <a:t> </a:t>
            </a:r>
            <a:r>
              <a:rPr lang="en-IN" sz="2800" dirty="0" err="1">
                <a:solidFill>
                  <a:srgbClr val="FF0000"/>
                </a:solidFill>
              </a:rPr>
              <a:t>आधार</a:t>
            </a:r>
            <a:r>
              <a:rPr lang="en-IN" sz="2800" dirty="0">
                <a:solidFill>
                  <a:srgbClr val="FF0000"/>
                </a:solidFill>
              </a:rPr>
              <a:t> </a:t>
            </a:r>
            <a:r>
              <a:rPr lang="en-IN" sz="2800" dirty="0" err="1">
                <a:solidFill>
                  <a:srgbClr val="FF0000"/>
                </a:solidFill>
              </a:rPr>
              <a:t>पर</a:t>
            </a:r>
            <a:r>
              <a:rPr lang="en-IN" sz="2800" dirty="0">
                <a:solidFill>
                  <a:srgbClr val="FF0000"/>
                </a:solidFill>
              </a:rPr>
              <a:t> On the Basis of Medium</a:t>
            </a:r>
          </a:p>
          <a:p>
            <a:r>
              <a:rPr lang="en-IN" dirty="0" err="1"/>
              <a:t>एक</a:t>
            </a:r>
            <a:r>
              <a:rPr lang="en-IN" dirty="0"/>
              <a:t> </a:t>
            </a:r>
            <a:r>
              <a:rPr lang="en-IN" dirty="0" err="1"/>
              <a:t>व्यक्ति</a:t>
            </a:r>
            <a:r>
              <a:rPr lang="en-IN" dirty="0"/>
              <a:t> </a:t>
            </a:r>
            <a:r>
              <a:rPr lang="en-IN" dirty="0" err="1"/>
              <a:t>से</a:t>
            </a:r>
            <a:r>
              <a:rPr lang="en-IN" dirty="0"/>
              <a:t> </a:t>
            </a:r>
            <a:r>
              <a:rPr lang="en-IN" dirty="0" err="1"/>
              <a:t>दूसरे</a:t>
            </a:r>
            <a:r>
              <a:rPr lang="en-IN" dirty="0"/>
              <a:t> </a:t>
            </a:r>
            <a:r>
              <a:rPr lang="en-IN" dirty="0" err="1"/>
              <a:t>व्यक्ति</a:t>
            </a:r>
            <a:r>
              <a:rPr lang="en-IN" dirty="0"/>
              <a:t> </a:t>
            </a:r>
            <a:r>
              <a:rPr lang="en-IN" dirty="0" err="1"/>
              <a:t>को</a:t>
            </a:r>
            <a:r>
              <a:rPr lang="en-IN" dirty="0"/>
              <a:t> </a:t>
            </a:r>
            <a:r>
              <a:rPr lang="en-IN" dirty="0" err="1"/>
              <a:t>जो</a:t>
            </a:r>
            <a:r>
              <a:rPr lang="en-IN" dirty="0"/>
              <a:t> </a:t>
            </a:r>
            <a:r>
              <a:rPr lang="en-IN" dirty="0" err="1"/>
              <a:t>संदेश</a:t>
            </a:r>
            <a:r>
              <a:rPr lang="en-IN" dirty="0"/>
              <a:t> </a:t>
            </a:r>
            <a:r>
              <a:rPr lang="en-IN" dirty="0" err="1"/>
              <a:t>दिया</a:t>
            </a:r>
            <a:r>
              <a:rPr lang="en-IN" dirty="0"/>
              <a:t> </a:t>
            </a:r>
            <a:r>
              <a:rPr lang="en-IN" dirty="0" err="1"/>
              <a:t>जाना</a:t>
            </a:r>
            <a:r>
              <a:rPr lang="en-IN" dirty="0"/>
              <a:t> </a:t>
            </a:r>
            <a:r>
              <a:rPr lang="en-IN" dirty="0" err="1"/>
              <a:t>है</a:t>
            </a:r>
            <a:r>
              <a:rPr lang="en-IN" dirty="0"/>
              <a:t> </a:t>
            </a:r>
            <a:r>
              <a:rPr lang="en-IN" dirty="0" err="1"/>
              <a:t>उसका</a:t>
            </a:r>
            <a:r>
              <a:rPr lang="en-IN" dirty="0"/>
              <a:t> </a:t>
            </a:r>
            <a:r>
              <a:rPr lang="en-IN" dirty="0" err="1"/>
              <a:t>माध्यम</a:t>
            </a:r>
            <a:r>
              <a:rPr lang="en-IN" dirty="0"/>
              <a:t> </a:t>
            </a:r>
            <a:r>
              <a:rPr lang="en-IN" dirty="0" err="1"/>
              <a:t>क्या</a:t>
            </a:r>
            <a:r>
              <a:rPr lang="en-IN" dirty="0"/>
              <a:t> </a:t>
            </a:r>
            <a:r>
              <a:rPr lang="en-IN" dirty="0" err="1"/>
              <a:t>हो</a:t>
            </a:r>
            <a:r>
              <a:rPr lang="en-IN" dirty="0"/>
              <a:t> </a:t>
            </a:r>
            <a:r>
              <a:rPr lang="en-IN" dirty="0" err="1"/>
              <a:t>अर्थात</a:t>
            </a:r>
            <a:r>
              <a:rPr lang="en-IN" dirty="0"/>
              <a:t> </a:t>
            </a:r>
            <a:r>
              <a:rPr lang="en-IN" dirty="0" err="1"/>
              <a:t>संदेश</a:t>
            </a:r>
            <a:r>
              <a:rPr lang="en-IN" dirty="0"/>
              <a:t> </a:t>
            </a:r>
            <a:r>
              <a:rPr lang="en-IN" dirty="0" err="1"/>
              <a:t>को</a:t>
            </a:r>
            <a:r>
              <a:rPr lang="en-IN" dirty="0"/>
              <a:t> </a:t>
            </a:r>
            <a:r>
              <a:rPr lang="en-IN" dirty="0" err="1"/>
              <a:t>एक</a:t>
            </a:r>
            <a:r>
              <a:rPr lang="en-IN" dirty="0"/>
              <a:t> </a:t>
            </a:r>
            <a:r>
              <a:rPr lang="en-IN" dirty="0" err="1"/>
              <a:t>व्यक्ति</a:t>
            </a:r>
            <a:r>
              <a:rPr lang="en-IN" dirty="0"/>
              <a:t> </a:t>
            </a:r>
            <a:r>
              <a:rPr lang="en-IN" dirty="0" err="1"/>
              <a:t>से</a:t>
            </a:r>
            <a:r>
              <a:rPr lang="en-IN" dirty="0"/>
              <a:t> </a:t>
            </a:r>
            <a:r>
              <a:rPr lang="en-IN" dirty="0" err="1"/>
              <a:t>दूसरे</a:t>
            </a:r>
            <a:r>
              <a:rPr lang="en-IN" dirty="0"/>
              <a:t> </a:t>
            </a:r>
            <a:r>
              <a:rPr lang="en-IN" dirty="0" err="1"/>
              <a:t>व्यक्ति</a:t>
            </a:r>
            <a:r>
              <a:rPr lang="en-IN" dirty="0"/>
              <a:t> </a:t>
            </a:r>
            <a:r>
              <a:rPr lang="en-IN" dirty="0" err="1"/>
              <a:t>तक</a:t>
            </a:r>
            <a:r>
              <a:rPr lang="en-IN" dirty="0"/>
              <a:t> </a:t>
            </a:r>
            <a:r>
              <a:rPr lang="en-IN" dirty="0" err="1"/>
              <a:t>कैसे</a:t>
            </a:r>
            <a:r>
              <a:rPr lang="en-IN" dirty="0"/>
              <a:t> </a:t>
            </a:r>
            <a:r>
              <a:rPr lang="en-IN" dirty="0" err="1"/>
              <a:t>पहुंचाया</a:t>
            </a:r>
            <a:r>
              <a:rPr lang="en-IN" dirty="0"/>
              <a:t> </a:t>
            </a:r>
            <a:r>
              <a:rPr lang="en-IN" dirty="0" err="1"/>
              <a:t>जाए</a:t>
            </a:r>
            <a:r>
              <a:rPr lang="en-IN" dirty="0"/>
              <a:t> </a:t>
            </a:r>
            <a:r>
              <a:rPr lang="en-IN" dirty="0" err="1"/>
              <a:t>इसके</a:t>
            </a:r>
            <a:r>
              <a:rPr lang="en-IN" dirty="0"/>
              <a:t> </a:t>
            </a:r>
            <a:r>
              <a:rPr lang="en-IN" dirty="0" err="1"/>
              <a:t>लिए</a:t>
            </a:r>
            <a:r>
              <a:rPr lang="en-IN" dirty="0"/>
              <a:t> </a:t>
            </a:r>
            <a:r>
              <a:rPr lang="en-IN" dirty="0" err="1"/>
              <a:t>मुख्यतः</a:t>
            </a:r>
            <a:r>
              <a:rPr lang="en-IN" dirty="0"/>
              <a:t> </a:t>
            </a:r>
            <a:r>
              <a:rPr lang="en-IN" dirty="0" err="1"/>
              <a:t>तीन</a:t>
            </a:r>
            <a:r>
              <a:rPr lang="en-IN" dirty="0"/>
              <a:t> </a:t>
            </a:r>
            <a:r>
              <a:rPr lang="en-IN" dirty="0" err="1"/>
              <a:t>स्वरूप</a:t>
            </a:r>
            <a:r>
              <a:rPr lang="en-IN" dirty="0"/>
              <a:t> </a:t>
            </a:r>
            <a:r>
              <a:rPr lang="en-IN" dirty="0" err="1"/>
              <a:t>है</a:t>
            </a:r>
            <a:r>
              <a:rPr lang="en-IN" dirty="0"/>
              <a:t>-</a:t>
            </a:r>
          </a:p>
          <a:p>
            <a:pPr marL="342900" indent="-342900">
              <a:buAutoNum type="arabicPeriod"/>
            </a:pPr>
            <a:r>
              <a:rPr lang="en-IN" dirty="0" err="1"/>
              <a:t>लिखित</a:t>
            </a:r>
            <a:r>
              <a:rPr lang="en-IN" dirty="0"/>
              <a:t> </a:t>
            </a:r>
            <a:r>
              <a:rPr lang="en-IN" dirty="0" err="1"/>
              <a:t>संदेश</a:t>
            </a:r>
            <a:r>
              <a:rPr lang="en-IN" dirty="0"/>
              <a:t> </a:t>
            </a:r>
            <a:r>
              <a:rPr lang="en-IN" dirty="0" err="1"/>
              <a:t>वाहन</a:t>
            </a:r>
            <a:r>
              <a:rPr lang="en-IN" dirty="0"/>
              <a:t> </a:t>
            </a:r>
          </a:p>
          <a:p>
            <a:pPr marL="342900" indent="-342900">
              <a:buAutoNum type="arabicPeriod"/>
            </a:pPr>
            <a:r>
              <a:rPr lang="en-IN" dirty="0"/>
              <a:t> </a:t>
            </a:r>
            <a:r>
              <a:rPr lang="en-IN" dirty="0" err="1"/>
              <a:t>मौखिक</a:t>
            </a:r>
            <a:r>
              <a:rPr lang="en-IN" dirty="0"/>
              <a:t> </a:t>
            </a:r>
            <a:r>
              <a:rPr lang="en-IN" dirty="0" err="1"/>
              <a:t>संदेश</a:t>
            </a:r>
            <a:r>
              <a:rPr lang="en-IN" dirty="0"/>
              <a:t> </a:t>
            </a:r>
            <a:r>
              <a:rPr lang="en-IN" dirty="0" err="1"/>
              <a:t>वाहन</a:t>
            </a:r>
            <a:r>
              <a:rPr lang="en-IN" dirty="0"/>
              <a:t>  </a:t>
            </a:r>
          </a:p>
          <a:p>
            <a:pPr marL="342900" indent="-342900">
              <a:buAutoNum type="arabicPeriod"/>
            </a:pPr>
            <a:r>
              <a:rPr lang="en-IN" dirty="0" err="1"/>
              <a:t>सांकेतिक</a:t>
            </a:r>
            <a:r>
              <a:rPr lang="en-IN" dirty="0"/>
              <a:t> </a:t>
            </a:r>
            <a:r>
              <a:rPr lang="en-IN" dirty="0" err="1"/>
              <a:t>संदेश</a:t>
            </a:r>
            <a:r>
              <a:rPr lang="en-IN" dirty="0"/>
              <a:t> </a:t>
            </a:r>
            <a:r>
              <a:rPr lang="en-IN" dirty="0" err="1"/>
              <a:t>वाहन</a:t>
            </a:r>
            <a:r>
              <a:rPr lang="en-IN" dirty="0"/>
              <a:t>                                </a:t>
            </a:r>
          </a:p>
          <a:p>
            <a:r>
              <a:rPr lang="en-IN" dirty="0"/>
              <a:t>                                          </a:t>
            </a:r>
          </a:p>
          <a:p>
            <a:r>
              <a:rPr lang="en-IN" dirty="0"/>
              <a:t>                            </a:t>
            </a:r>
            <a:r>
              <a:rPr lang="en-IN" sz="2400" dirty="0" err="1">
                <a:solidFill>
                  <a:srgbClr val="FF0000"/>
                </a:solidFill>
              </a:rPr>
              <a:t>लिखित</a:t>
            </a:r>
            <a:r>
              <a:rPr lang="en-IN" sz="2400" dirty="0">
                <a:solidFill>
                  <a:srgbClr val="FF0000"/>
                </a:solidFill>
              </a:rPr>
              <a:t> </a:t>
            </a:r>
            <a:r>
              <a:rPr lang="en-IN" sz="2400" dirty="0" err="1">
                <a:solidFill>
                  <a:srgbClr val="FF0000"/>
                </a:solidFill>
              </a:rPr>
              <a:t>संदेश</a:t>
            </a:r>
            <a:r>
              <a:rPr lang="en-IN" sz="2400" dirty="0">
                <a:solidFill>
                  <a:srgbClr val="FF0000"/>
                </a:solidFill>
              </a:rPr>
              <a:t> </a:t>
            </a:r>
            <a:r>
              <a:rPr lang="en-IN" sz="2400" dirty="0" err="1">
                <a:solidFill>
                  <a:srgbClr val="FF0000"/>
                </a:solidFill>
              </a:rPr>
              <a:t>वाहन</a:t>
            </a:r>
            <a:r>
              <a:rPr lang="en-IN" sz="2400" dirty="0">
                <a:solidFill>
                  <a:srgbClr val="FF0000"/>
                </a:solidFill>
              </a:rPr>
              <a:t> Written Communication</a:t>
            </a:r>
          </a:p>
          <a:p>
            <a:r>
              <a:rPr lang="en-IN" dirty="0" err="1"/>
              <a:t>ऐसा</a:t>
            </a:r>
            <a:r>
              <a:rPr lang="en-IN" dirty="0"/>
              <a:t> </a:t>
            </a:r>
            <a:r>
              <a:rPr lang="en-IN" dirty="0" err="1"/>
              <a:t>संदेश</a:t>
            </a:r>
            <a:r>
              <a:rPr lang="en-IN" dirty="0"/>
              <a:t> </a:t>
            </a:r>
            <a:r>
              <a:rPr lang="en-IN" dirty="0" err="1"/>
              <a:t>जो</a:t>
            </a:r>
            <a:r>
              <a:rPr lang="en-IN" dirty="0"/>
              <a:t> </a:t>
            </a:r>
            <a:r>
              <a:rPr lang="en-IN" dirty="0" err="1"/>
              <a:t>लिखित</a:t>
            </a:r>
            <a:r>
              <a:rPr lang="en-IN" dirty="0"/>
              <a:t> </a:t>
            </a:r>
            <a:r>
              <a:rPr lang="en-IN" dirty="0" err="1"/>
              <a:t>रूप</a:t>
            </a:r>
            <a:r>
              <a:rPr lang="en-IN" dirty="0"/>
              <a:t> </a:t>
            </a:r>
            <a:r>
              <a:rPr lang="en-IN" dirty="0" err="1"/>
              <a:t>में</a:t>
            </a:r>
            <a:r>
              <a:rPr lang="en-IN" dirty="0"/>
              <a:t> </a:t>
            </a:r>
            <a:r>
              <a:rPr lang="en-IN" dirty="0" err="1"/>
              <a:t>एक</a:t>
            </a:r>
            <a:r>
              <a:rPr lang="en-IN" dirty="0"/>
              <a:t> </a:t>
            </a:r>
            <a:r>
              <a:rPr lang="en-IN" dirty="0" err="1"/>
              <a:t>व्यक्ति</a:t>
            </a:r>
            <a:r>
              <a:rPr lang="en-IN" dirty="0"/>
              <a:t> </a:t>
            </a:r>
            <a:r>
              <a:rPr lang="en-IN" dirty="0" err="1"/>
              <a:t>से</a:t>
            </a:r>
            <a:r>
              <a:rPr lang="en-IN" dirty="0"/>
              <a:t> </a:t>
            </a:r>
            <a:r>
              <a:rPr lang="en-IN" dirty="0" err="1"/>
              <a:t>दूसरे</a:t>
            </a:r>
            <a:r>
              <a:rPr lang="en-IN" dirty="0"/>
              <a:t> </a:t>
            </a:r>
            <a:r>
              <a:rPr lang="en-IN" dirty="0" err="1"/>
              <a:t>व्यक्ति</a:t>
            </a:r>
            <a:r>
              <a:rPr lang="en-IN" dirty="0"/>
              <a:t> </a:t>
            </a:r>
            <a:r>
              <a:rPr lang="en-IN" dirty="0" err="1"/>
              <a:t>तक</a:t>
            </a:r>
            <a:r>
              <a:rPr lang="en-IN" dirty="0"/>
              <a:t> </a:t>
            </a:r>
            <a:r>
              <a:rPr lang="en-IN" dirty="0" err="1"/>
              <a:t>पहुंचाया</a:t>
            </a:r>
            <a:r>
              <a:rPr lang="en-IN" dirty="0"/>
              <a:t> </a:t>
            </a:r>
            <a:r>
              <a:rPr lang="en-IN" dirty="0" err="1"/>
              <a:t>जाता</a:t>
            </a:r>
            <a:r>
              <a:rPr lang="en-IN" dirty="0"/>
              <a:t> </a:t>
            </a:r>
            <a:r>
              <a:rPr lang="en-IN" dirty="0" err="1"/>
              <a:t>है</a:t>
            </a:r>
            <a:r>
              <a:rPr lang="en-IN" dirty="0"/>
              <a:t> </a:t>
            </a:r>
            <a:r>
              <a:rPr lang="en-IN" dirty="0" err="1"/>
              <a:t>उसे</a:t>
            </a:r>
            <a:r>
              <a:rPr lang="en-IN" dirty="0"/>
              <a:t> </a:t>
            </a:r>
            <a:r>
              <a:rPr lang="en-IN" dirty="0" err="1"/>
              <a:t>लिखित</a:t>
            </a:r>
            <a:r>
              <a:rPr lang="en-IN" dirty="0"/>
              <a:t> </a:t>
            </a:r>
            <a:r>
              <a:rPr lang="en-IN" dirty="0" err="1"/>
              <a:t>संदेश</a:t>
            </a:r>
            <a:r>
              <a:rPr lang="en-IN" dirty="0"/>
              <a:t> </a:t>
            </a:r>
            <a:r>
              <a:rPr lang="en-IN" dirty="0" err="1"/>
              <a:t>वाहन</a:t>
            </a:r>
            <a:r>
              <a:rPr lang="en-IN" dirty="0"/>
              <a:t> </a:t>
            </a:r>
            <a:r>
              <a:rPr lang="en-IN" dirty="0" err="1"/>
              <a:t>कहते</a:t>
            </a:r>
            <a:r>
              <a:rPr lang="en-IN" dirty="0"/>
              <a:t> </a:t>
            </a:r>
            <a:r>
              <a:rPr lang="en-IN" dirty="0" err="1"/>
              <a:t>हैं</a:t>
            </a:r>
            <a:r>
              <a:rPr lang="en-IN" dirty="0"/>
              <a:t> ।</a:t>
            </a:r>
            <a:r>
              <a:rPr lang="en-IN" dirty="0" err="1"/>
              <a:t>लिखित</a:t>
            </a:r>
            <a:r>
              <a:rPr lang="en-IN" dirty="0"/>
              <a:t> </a:t>
            </a:r>
            <a:r>
              <a:rPr lang="en-IN" dirty="0" err="1"/>
              <a:t>संदेश</a:t>
            </a:r>
            <a:r>
              <a:rPr lang="en-IN" dirty="0"/>
              <a:t> </a:t>
            </a:r>
            <a:r>
              <a:rPr lang="en-IN" dirty="0" err="1"/>
              <a:t>वाहन</a:t>
            </a:r>
            <a:r>
              <a:rPr lang="en-IN" dirty="0"/>
              <a:t> </a:t>
            </a:r>
            <a:r>
              <a:rPr lang="en-IN" dirty="0" err="1"/>
              <a:t>के</a:t>
            </a:r>
            <a:r>
              <a:rPr lang="en-IN" dirty="0"/>
              <a:t> </a:t>
            </a:r>
            <a:r>
              <a:rPr lang="en-IN" dirty="0" err="1"/>
              <a:t>लिए</a:t>
            </a:r>
            <a:r>
              <a:rPr lang="en-IN" dirty="0"/>
              <a:t> </a:t>
            </a:r>
            <a:r>
              <a:rPr lang="en-IN" dirty="0" err="1"/>
              <a:t>पत्र</a:t>
            </a:r>
            <a:r>
              <a:rPr lang="en-IN" dirty="0"/>
              <a:t> </a:t>
            </a:r>
            <a:r>
              <a:rPr lang="en-IN" dirty="0" err="1"/>
              <a:t>पत्रिकाएं</a:t>
            </a:r>
            <a:r>
              <a:rPr lang="en-IN" dirty="0"/>
              <a:t> ,</a:t>
            </a:r>
            <a:r>
              <a:rPr lang="en-IN" dirty="0" err="1"/>
              <a:t>समाचार</a:t>
            </a:r>
            <a:r>
              <a:rPr lang="en-IN" dirty="0"/>
              <a:t> </a:t>
            </a:r>
            <a:r>
              <a:rPr lang="en-IN" dirty="0" err="1"/>
              <a:t>पत्र</a:t>
            </a:r>
            <a:r>
              <a:rPr lang="en-IN" dirty="0"/>
              <a:t>, </a:t>
            </a:r>
            <a:r>
              <a:rPr lang="en-IN" dirty="0" err="1"/>
              <a:t>रिपोर्ट</a:t>
            </a:r>
            <a:r>
              <a:rPr lang="en-IN" dirty="0"/>
              <a:t>, </a:t>
            </a:r>
            <a:r>
              <a:rPr lang="en-IN" dirty="0" err="1"/>
              <a:t>डायरियां</a:t>
            </a:r>
            <a:r>
              <a:rPr lang="en-IN" dirty="0"/>
              <a:t>, </a:t>
            </a:r>
            <a:r>
              <a:rPr lang="en-IN" dirty="0" err="1"/>
              <a:t>हैंडबुक</a:t>
            </a:r>
            <a:r>
              <a:rPr lang="en-IN" dirty="0"/>
              <a:t>, </a:t>
            </a:r>
            <a:r>
              <a:rPr lang="en-IN" dirty="0" err="1"/>
              <a:t>सुझाव</a:t>
            </a:r>
            <a:r>
              <a:rPr lang="en-IN" dirty="0"/>
              <a:t> </a:t>
            </a:r>
            <a:r>
              <a:rPr lang="en-IN" dirty="0" err="1"/>
              <a:t>पुस्तके</a:t>
            </a:r>
            <a:r>
              <a:rPr lang="en-IN" dirty="0"/>
              <a:t>, </a:t>
            </a:r>
            <a:r>
              <a:rPr lang="en-IN" dirty="0" err="1"/>
              <a:t>बुलेटिन</a:t>
            </a:r>
            <a:r>
              <a:rPr lang="en-IN" dirty="0"/>
              <a:t> </a:t>
            </a:r>
            <a:r>
              <a:rPr lang="en-IN" dirty="0" err="1"/>
              <a:t>आदि</a:t>
            </a:r>
            <a:r>
              <a:rPr lang="en-IN" dirty="0"/>
              <a:t> </a:t>
            </a:r>
            <a:r>
              <a:rPr lang="en-IN" dirty="0" err="1"/>
              <a:t>का</a:t>
            </a:r>
            <a:r>
              <a:rPr lang="en-IN" dirty="0"/>
              <a:t> </a:t>
            </a:r>
            <a:r>
              <a:rPr lang="en-IN" dirty="0" err="1"/>
              <a:t>प्रयोग</a:t>
            </a:r>
            <a:r>
              <a:rPr lang="en-IN" dirty="0"/>
              <a:t> </a:t>
            </a:r>
            <a:r>
              <a:rPr lang="en-IN" dirty="0" err="1"/>
              <a:t>किया</a:t>
            </a:r>
            <a:r>
              <a:rPr lang="en-IN" dirty="0"/>
              <a:t> </a:t>
            </a:r>
            <a:r>
              <a:rPr lang="en-IN" dirty="0" err="1"/>
              <a:t>जाता</a:t>
            </a:r>
            <a:r>
              <a:rPr lang="en-IN" dirty="0"/>
              <a:t> </a:t>
            </a:r>
            <a:r>
              <a:rPr lang="en-IN" dirty="0" err="1"/>
              <a:t>है</a:t>
            </a:r>
            <a:r>
              <a:rPr lang="en-IN" dirty="0"/>
              <a:t>। </a:t>
            </a:r>
            <a:r>
              <a:rPr lang="en-IN" dirty="0" err="1"/>
              <a:t>लिखित</a:t>
            </a:r>
            <a:r>
              <a:rPr lang="en-IN" dirty="0"/>
              <a:t> </a:t>
            </a:r>
            <a:r>
              <a:rPr lang="en-IN" dirty="0" err="1"/>
              <a:t>संदेश</a:t>
            </a:r>
            <a:r>
              <a:rPr lang="en-IN" dirty="0"/>
              <a:t> </a:t>
            </a:r>
            <a:r>
              <a:rPr lang="en-IN" dirty="0" err="1"/>
              <a:t>बड़ी</a:t>
            </a:r>
            <a:r>
              <a:rPr lang="en-IN" dirty="0"/>
              <a:t> </a:t>
            </a:r>
            <a:r>
              <a:rPr lang="en-IN" dirty="0" err="1"/>
              <a:t>सावधानी</a:t>
            </a:r>
            <a:r>
              <a:rPr lang="en-IN" dirty="0"/>
              <a:t> </a:t>
            </a:r>
            <a:r>
              <a:rPr lang="en-IN" dirty="0" err="1"/>
              <a:t>के</a:t>
            </a:r>
            <a:r>
              <a:rPr lang="en-IN" dirty="0"/>
              <a:t> </a:t>
            </a:r>
            <a:r>
              <a:rPr lang="en-IN" dirty="0" err="1"/>
              <a:t>साथ</a:t>
            </a:r>
            <a:r>
              <a:rPr lang="en-IN" dirty="0"/>
              <a:t> </a:t>
            </a:r>
            <a:r>
              <a:rPr lang="en-IN" dirty="0" err="1"/>
              <a:t>तैयार</a:t>
            </a:r>
            <a:r>
              <a:rPr lang="en-IN" dirty="0"/>
              <a:t> </a:t>
            </a:r>
            <a:r>
              <a:rPr lang="en-IN" dirty="0" err="1"/>
              <a:t>किए</a:t>
            </a:r>
            <a:r>
              <a:rPr lang="en-IN" dirty="0"/>
              <a:t> </a:t>
            </a:r>
            <a:r>
              <a:rPr lang="en-IN" dirty="0" err="1"/>
              <a:t>जाने</a:t>
            </a:r>
            <a:r>
              <a:rPr lang="en-IN" dirty="0"/>
              <a:t> </a:t>
            </a:r>
            <a:r>
              <a:rPr lang="en-IN" dirty="0" err="1"/>
              <a:t>चाहिए</a:t>
            </a:r>
            <a:r>
              <a:rPr lang="en-IN" dirty="0"/>
              <a:t> </a:t>
            </a:r>
            <a:r>
              <a:rPr lang="en-IN" dirty="0" err="1"/>
              <a:t>तथा</a:t>
            </a:r>
            <a:r>
              <a:rPr lang="en-IN" dirty="0"/>
              <a:t> </a:t>
            </a:r>
            <a:r>
              <a:rPr lang="en-IN" dirty="0" err="1"/>
              <a:t>लिखित</a:t>
            </a:r>
            <a:r>
              <a:rPr lang="en-IN" dirty="0"/>
              <a:t> </a:t>
            </a:r>
            <a:r>
              <a:rPr lang="en-IN" dirty="0" err="1"/>
              <a:t>संदेश</a:t>
            </a:r>
            <a:r>
              <a:rPr lang="en-IN" dirty="0"/>
              <a:t> </a:t>
            </a:r>
            <a:r>
              <a:rPr lang="en-IN" dirty="0" err="1"/>
              <a:t>स्पष्ट</a:t>
            </a:r>
            <a:r>
              <a:rPr lang="en-IN" dirty="0"/>
              <a:t> </a:t>
            </a:r>
            <a:r>
              <a:rPr lang="en-IN" dirty="0" err="1"/>
              <a:t>आकर्षक</a:t>
            </a:r>
            <a:r>
              <a:rPr lang="en-IN" dirty="0"/>
              <a:t> </a:t>
            </a:r>
            <a:r>
              <a:rPr lang="en-IN" dirty="0" err="1"/>
              <a:t>और</a:t>
            </a:r>
            <a:r>
              <a:rPr lang="en-IN" dirty="0"/>
              <a:t> </a:t>
            </a:r>
            <a:r>
              <a:rPr lang="en-IN" dirty="0" err="1"/>
              <a:t>संक्षिप्त</a:t>
            </a:r>
            <a:r>
              <a:rPr lang="en-IN" dirty="0"/>
              <a:t> </a:t>
            </a:r>
            <a:r>
              <a:rPr lang="en-IN" dirty="0" err="1"/>
              <a:t>होना</a:t>
            </a:r>
            <a:r>
              <a:rPr lang="en-IN" dirty="0"/>
              <a:t> </a:t>
            </a:r>
            <a:r>
              <a:rPr lang="en-IN" dirty="0" err="1"/>
              <a:t>चाहिए</a:t>
            </a:r>
            <a:r>
              <a:rPr lang="en-IN" dirty="0"/>
              <a:t>। </a:t>
            </a:r>
            <a:r>
              <a:rPr lang="en-IN" dirty="0" err="1"/>
              <a:t>संदेश</a:t>
            </a:r>
            <a:r>
              <a:rPr lang="en-IN" dirty="0"/>
              <a:t> </a:t>
            </a:r>
            <a:r>
              <a:rPr lang="en-IN" dirty="0" err="1"/>
              <a:t>की</a:t>
            </a:r>
            <a:r>
              <a:rPr lang="en-IN" dirty="0"/>
              <a:t> </a:t>
            </a:r>
            <a:r>
              <a:rPr lang="en-IN" dirty="0" err="1"/>
              <a:t>भाषा</a:t>
            </a:r>
            <a:r>
              <a:rPr lang="en-IN" dirty="0"/>
              <a:t> </a:t>
            </a:r>
            <a:r>
              <a:rPr lang="en-IN" dirty="0" err="1"/>
              <a:t>ऐसी</a:t>
            </a:r>
            <a:r>
              <a:rPr lang="en-IN" dirty="0"/>
              <a:t> </a:t>
            </a:r>
            <a:r>
              <a:rPr lang="en-IN" dirty="0" err="1"/>
              <a:t>हो</a:t>
            </a:r>
            <a:r>
              <a:rPr lang="en-IN" dirty="0"/>
              <a:t> </a:t>
            </a:r>
            <a:r>
              <a:rPr lang="en-IN" dirty="0" err="1"/>
              <a:t>जो</a:t>
            </a:r>
            <a:r>
              <a:rPr lang="en-IN" dirty="0"/>
              <a:t> </a:t>
            </a:r>
            <a:r>
              <a:rPr lang="en-IN" dirty="0" err="1"/>
              <a:t>आसानी</a:t>
            </a:r>
            <a:r>
              <a:rPr lang="en-IN" dirty="0"/>
              <a:t> </a:t>
            </a:r>
            <a:r>
              <a:rPr lang="en-IN" dirty="0" err="1"/>
              <a:t>से</a:t>
            </a:r>
            <a:r>
              <a:rPr lang="en-IN" dirty="0"/>
              <a:t> </a:t>
            </a:r>
            <a:r>
              <a:rPr lang="en-IN" dirty="0" err="1"/>
              <a:t>समझी</a:t>
            </a:r>
            <a:r>
              <a:rPr lang="en-IN" dirty="0"/>
              <a:t> </a:t>
            </a:r>
            <a:r>
              <a:rPr lang="en-IN" dirty="0" err="1"/>
              <a:t>जा</a:t>
            </a:r>
            <a:r>
              <a:rPr lang="en-IN" dirty="0"/>
              <a:t> </a:t>
            </a:r>
            <a:r>
              <a:rPr lang="en-IN" dirty="0" err="1"/>
              <a:t>सकती</a:t>
            </a:r>
            <a:r>
              <a:rPr lang="en-IN" dirty="0"/>
              <a:t> </a:t>
            </a:r>
            <a:r>
              <a:rPr lang="en-IN" dirty="0" err="1"/>
              <a:t>हो</a:t>
            </a:r>
            <a:r>
              <a:rPr lang="en-IN" dirty="0"/>
              <a:t> </a:t>
            </a:r>
            <a:r>
              <a:rPr lang="en-IN" dirty="0" err="1"/>
              <a:t>तथा</a:t>
            </a:r>
            <a:r>
              <a:rPr lang="en-IN" dirty="0"/>
              <a:t> </a:t>
            </a:r>
            <a:r>
              <a:rPr lang="en-IN" dirty="0" err="1"/>
              <a:t>बहू</a:t>
            </a:r>
            <a:r>
              <a:rPr lang="en-IN" dirty="0"/>
              <a:t> </a:t>
            </a:r>
            <a:r>
              <a:rPr lang="en-IN" dirty="0" err="1"/>
              <a:t>अर्थी</a:t>
            </a:r>
            <a:r>
              <a:rPr lang="en-IN" dirty="0"/>
              <a:t> </a:t>
            </a:r>
            <a:r>
              <a:rPr lang="en-IN" dirty="0" err="1"/>
              <a:t>शब्दों</a:t>
            </a:r>
            <a:r>
              <a:rPr lang="en-IN" dirty="0"/>
              <a:t> </a:t>
            </a:r>
            <a:r>
              <a:rPr lang="en-IN" dirty="0" err="1"/>
              <a:t>का</a:t>
            </a:r>
            <a:r>
              <a:rPr lang="en-IN" dirty="0"/>
              <a:t> </a:t>
            </a:r>
            <a:r>
              <a:rPr lang="en-IN" dirty="0" err="1"/>
              <a:t>प्रयोग</a:t>
            </a:r>
            <a:r>
              <a:rPr lang="en-IN" dirty="0"/>
              <a:t> </a:t>
            </a:r>
            <a:r>
              <a:rPr lang="en-IN" dirty="0" err="1"/>
              <a:t>नहीं</a:t>
            </a:r>
            <a:r>
              <a:rPr lang="en-IN" dirty="0"/>
              <a:t> </a:t>
            </a:r>
            <a:r>
              <a:rPr lang="en-IN" dirty="0" err="1"/>
              <a:t>किया</a:t>
            </a:r>
            <a:r>
              <a:rPr lang="en-IN" dirty="0"/>
              <a:t> </a:t>
            </a:r>
            <a:r>
              <a:rPr lang="en-IN" dirty="0" err="1"/>
              <a:t>जाना</a:t>
            </a:r>
            <a:r>
              <a:rPr lang="en-IN" dirty="0"/>
              <a:t> </a:t>
            </a:r>
            <a:r>
              <a:rPr lang="en-IN" dirty="0" err="1"/>
              <a:t>चाहिए</a:t>
            </a:r>
            <a:r>
              <a:rPr lang="en-IN" dirty="0"/>
              <a:t>, </a:t>
            </a:r>
            <a:r>
              <a:rPr lang="en-IN" dirty="0" err="1"/>
              <a:t>साथ</a:t>
            </a:r>
            <a:r>
              <a:rPr lang="en-IN" dirty="0"/>
              <a:t> </a:t>
            </a:r>
            <a:r>
              <a:rPr lang="en-IN" dirty="0" err="1"/>
              <a:t>ही</a:t>
            </a:r>
            <a:r>
              <a:rPr lang="en-IN" dirty="0"/>
              <a:t> </a:t>
            </a:r>
            <a:r>
              <a:rPr lang="en-IN" dirty="0" err="1"/>
              <a:t>भाषा</a:t>
            </a:r>
            <a:r>
              <a:rPr lang="en-IN" dirty="0"/>
              <a:t> </a:t>
            </a:r>
            <a:r>
              <a:rPr lang="en-IN" dirty="0" err="1"/>
              <a:t>शिष्ट,नम्र</a:t>
            </a:r>
            <a:r>
              <a:rPr lang="en-IN" dirty="0"/>
              <a:t> </a:t>
            </a:r>
            <a:r>
              <a:rPr lang="en-IN" dirty="0" err="1"/>
              <a:t>तथा</a:t>
            </a:r>
            <a:r>
              <a:rPr lang="en-IN" dirty="0"/>
              <a:t> </a:t>
            </a:r>
            <a:r>
              <a:rPr lang="en-IN" dirty="0" err="1"/>
              <a:t>सम्मान</a:t>
            </a:r>
            <a:r>
              <a:rPr lang="en-IN" dirty="0"/>
              <a:t> </a:t>
            </a:r>
            <a:r>
              <a:rPr lang="en-IN" dirty="0" err="1"/>
              <a:t>पूर्ण</a:t>
            </a:r>
            <a:r>
              <a:rPr lang="en-IN" dirty="0"/>
              <a:t> </a:t>
            </a:r>
            <a:r>
              <a:rPr lang="en-IN" dirty="0" err="1"/>
              <a:t>होनी</a:t>
            </a:r>
            <a:r>
              <a:rPr lang="en-IN" dirty="0"/>
              <a:t> </a:t>
            </a:r>
            <a:r>
              <a:rPr lang="en-IN" dirty="0" err="1"/>
              <a:t>चाहिए</a:t>
            </a:r>
            <a:r>
              <a:rPr lang="en-IN" dirty="0"/>
              <a:t>।</a:t>
            </a:r>
          </a:p>
        </p:txBody>
      </p:sp>
      <p:sp>
        <p:nvSpPr>
          <p:cNvPr id="5" name="TextBox 4">
            <a:extLst>
              <a:ext uri="{FF2B5EF4-FFF2-40B4-BE49-F238E27FC236}">
                <a16:creationId xmlns:a16="http://schemas.microsoft.com/office/drawing/2014/main" xmlns="" id="{01C0DD8E-969F-4049-ADA2-D372E6609C6B}"/>
              </a:ext>
            </a:extLst>
          </p:cNvPr>
          <p:cNvSpPr txBox="1"/>
          <p:nvPr/>
        </p:nvSpPr>
        <p:spPr>
          <a:xfrm>
            <a:off x="1253655" y="4046222"/>
            <a:ext cx="10103457" cy="2677656"/>
          </a:xfrm>
          <a:prstGeom prst="rect">
            <a:avLst/>
          </a:prstGeom>
          <a:noFill/>
        </p:spPr>
        <p:txBody>
          <a:bodyPr wrap="square">
            <a:spAutoFit/>
          </a:bodyPr>
          <a:lstStyle/>
          <a:p>
            <a:r>
              <a:rPr lang="en-IN" dirty="0" err="1">
                <a:solidFill>
                  <a:srgbClr val="FF0000"/>
                </a:solidFill>
              </a:rPr>
              <a:t>लिखित</a:t>
            </a:r>
            <a:r>
              <a:rPr lang="en-IN" dirty="0">
                <a:solidFill>
                  <a:srgbClr val="FF0000"/>
                </a:solidFill>
              </a:rPr>
              <a:t> </a:t>
            </a:r>
            <a:r>
              <a:rPr lang="en-IN" dirty="0" err="1">
                <a:solidFill>
                  <a:srgbClr val="FF0000"/>
                </a:solidFill>
              </a:rPr>
              <a:t>संदेश</a:t>
            </a:r>
            <a:r>
              <a:rPr lang="en-IN" dirty="0">
                <a:solidFill>
                  <a:srgbClr val="FF0000"/>
                </a:solidFill>
              </a:rPr>
              <a:t> </a:t>
            </a:r>
            <a:r>
              <a:rPr lang="en-IN" dirty="0" err="1">
                <a:solidFill>
                  <a:srgbClr val="FF0000"/>
                </a:solidFill>
              </a:rPr>
              <a:t>वाहन</a:t>
            </a:r>
            <a:r>
              <a:rPr lang="en-IN" dirty="0">
                <a:solidFill>
                  <a:srgbClr val="FF0000"/>
                </a:solidFill>
              </a:rPr>
              <a:t> </a:t>
            </a:r>
            <a:r>
              <a:rPr lang="en-IN" dirty="0" err="1">
                <a:solidFill>
                  <a:srgbClr val="FF0000"/>
                </a:solidFill>
              </a:rPr>
              <a:t>के</a:t>
            </a:r>
            <a:r>
              <a:rPr lang="en-IN" dirty="0">
                <a:solidFill>
                  <a:srgbClr val="FF0000"/>
                </a:solidFill>
              </a:rPr>
              <a:t> </a:t>
            </a:r>
            <a:r>
              <a:rPr lang="en-IN" dirty="0" err="1">
                <a:solidFill>
                  <a:srgbClr val="FF0000"/>
                </a:solidFill>
              </a:rPr>
              <a:t>लाभ</a:t>
            </a:r>
            <a:r>
              <a:rPr lang="en-IN" dirty="0">
                <a:solidFill>
                  <a:srgbClr val="FF0000"/>
                </a:solidFill>
              </a:rPr>
              <a:t> </a:t>
            </a:r>
            <a:r>
              <a:rPr lang="en-IN" sz="2400" dirty="0">
                <a:solidFill>
                  <a:srgbClr val="FF0000"/>
                </a:solidFill>
              </a:rPr>
              <a:t>Advantages of Written Communication</a:t>
            </a:r>
            <a:endParaRPr lang="en-IN" dirty="0"/>
          </a:p>
          <a:p>
            <a:r>
              <a:rPr lang="en-IN" sz="2400" dirty="0"/>
              <a:t>   1. NO</a:t>
            </a:r>
            <a:r>
              <a:rPr lang="en-IN" dirty="0"/>
              <a:t> </a:t>
            </a:r>
            <a:r>
              <a:rPr lang="en-IN" sz="2400" dirty="0"/>
              <a:t>Need of Direct Contact</a:t>
            </a:r>
            <a:r>
              <a:rPr lang="en-IN" dirty="0"/>
              <a:t>          </a:t>
            </a:r>
            <a:r>
              <a:rPr lang="en-IN" dirty="0" err="1"/>
              <a:t>प्रत्यक्ष</a:t>
            </a:r>
            <a:r>
              <a:rPr lang="en-IN" dirty="0"/>
              <a:t> </a:t>
            </a:r>
            <a:r>
              <a:rPr lang="en-IN" dirty="0" err="1"/>
              <a:t>संपर्क</a:t>
            </a:r>
            <a:r>
              <a:rPr lang="en-IN" dirty="0"/>
              <a:t> </a:t>
            </a:r>
            <a:r>
              <a:rPr lang="en-IN" dirty="0" err="1"/>
              <a:t>की</a:t>
            </a:r>
            <a:r>
              <a:rPr lang="en-IN" dirty="0"/>
              <a:t> </a:t>
            </a:r>
            <a:r>
              <a:rPr lang="en-IN" dirty="0" err="1"/>
              <a:t>आवश्यकता</a:t>
            </a:r>
            <a:r>
              <a:rPr lang="en-IN" dirty="0"/>
              <a:t> </a:t>
            </a:r>
            <a:r>
              <a:rPr lang="en-IN" dirty="0" err="1"/>
              <a:t>नहीं</a:t>
            </a:r>
            <a:endParaRPr lang="en-IN" dirty="0"/>
          </a:p>
          <a:p>
            <a:r>
              <a:rPr lang="en-IN" dirty="0"/>
              <a:t>    2. </a:t>
            </a:r>
            <a:r>
              <a:rPr lang="en-IN" sz="2400" dirty="0"/>
              <a:t>Economical</a:t>
            </a:r>
            <a:r>
              <a:rPr lang="en-IN" dirty="0"/>
              <a:t>                                           </a:t>
            </a:r>
            <a:r>
              <a:rPr lang="en-IN" dirty="0" err="1"/>
              <a:t>मितव्यई</a:t>
            </a:r>
            <a:endParaRPr lang="en-IN" dirty="0"/>
          </a:p>
          <a:p>
            <a:r>
              <a:rPr lang="en-IN" dirty="0"/>
              <a:t>    3. </a:t>
            </a:r>
            <a:r>
              <a:rPr lang="en-IN" sz="2400" dirty="0"/>
              <a:t>clear</a:t>
            </a:r>
            <a:r>
              <a:rPr lang="en-IN" dirty="0"/>
              <a:t>                                                       </a:t>
            </a:r>
            <a:r>
              <a:rPr lang="en-IN" dirty="0" err="1"/>
              <a:t>स्पष्ट</a:t>
            </a:r>
            <a:endParaRPr lang="en-IN" dirty="0"/>
          </a:p>
          <a:p>
            <a:r>
              <a:rPr lang="en-IN" sz="2400" dirty="0"/>
              <a:t>   4.written</a:t>
            </a:r>
            <a:r>
              <a:rPr lang="en-IN" dirty="0"/>
              <a:t> </a:t>
            </a:r>
            <a:r>
              <a:rPr lang="en-IN" sz="2400" dirty="0"/>
              <a:t>proof</a:t>
            </a:r>
            <a:r>
              <a:rPr lang="en-IN" dirty="0"/>
              <a:t>                                        </a:t>
            </a:r>
            <a:r>
              <a:rPr lang="en-IN" dirty="0" err="1"/>
              <a:t>लिखित</a:t>
            </a:r>
            <a:r>
              <a:rPr lang="en-IN" dirty="0"/>
              <a:t> </a:t>
            </a:r>
            <a:r>
              <a:rPr lang="en-IN" dirty="0" err="1"/>
              <a:t>प्रमाण</a:t>
            </a:r>
            <a:r>
              <a:rPr lang="en-IN" dirty="0"/>
              <a:t> </a:t>
            </a:r>
          </a:p>
          <a:p>
            <a:r>
              <a:rPr lang="en-IN" sz="2400" dirty="0"/>
              <a:t>   5.sense of responsibility</a:t>
            </a:r>
            <a:r>
              <a:rPr lang="en-IN" dirty="0"/>
              <a:t>                       </a:t>
            </a:r>
            <a:r>
              <a:rPr lang="en-IN" dirty="0" err="1"/>
              <a:t>उत्तरदायित्व</a:t>
            </a:r>
            <a:r>
              <a:rPr lang="en-IN" dirty="0"/>
              <a:t> </a:t>
            </a:r>
            <a:r>
              <a:rPr lang="en-IN" dirty="0" err="1"/>
              <a:t>का</a:t>
            </a:r>
            <a:r>
              <a:rPr lang="en-IN" dirty="0"/>
              <a:t> </a:t>
            </a:r>
            <a:r>
              <a:rPr lang="en-IN" dirty="0" err="1"/>
              <a:t>बोध</a:t>
            </a:r>
            <a:endParaRPr lang="en-IN" dirty="0"/>
          </a:p>
          <a:p>
            <a:r>
              <a:rPr lang="en-IN" dirty="0"/>
              <a:t>    6. </a:t>
            </a:r>
            <a:r>
              <a:rPr lang="en-IN" sz="2400" dirty="0"/>
              <a:t>useful for organisation</a:t>
            </a:r>
            <a:r>
              <a:rPr lang="en-IN" dirty="0"/>
              <a:t>                       </a:t>
            </a:r>
            <a:r>
              <a:rPr lang="en-IN" dirty="0" err="1"/>
              <a:t>संगठन</a:t>
            </a:r>
            <a:r>
              <a:rPr lang="en-IN" dirty="0"/>
              <a:t> </a:t>
            </a:r>
            <a:r>
              <a:rPr lang="en-IN" dirty="0" err="1"/>
              <a:t>के</a:t>
            </a:r>
            <a:r>
              <a:rPr lang="en-IN" dirty="0"/>
              <a:t> </a:t>
            </a:r>
            <a:r>
              <a:rPr lang="en-IN" dirty="0" err="1"/>
              <a:t>लिए</a:t>
            </a:r>
            <a:r>
              <a:rPr lang="en-IN" dirty="0"/>
              <a:t> </a:t>
            </a:r>
            <a:r>
              <a:rPr lang="en-IN" dirty="0" err="1"/>
              <a:t>उपयोगी</a:t>
            </a:r>
            <a:r>
              <a:rPr lang="en-IN" dirty="0"/>
              <a:t> </a:t>
            </a:r>
          </a:p>
        </p:txBody>
      </p:sp>
      <p:sp>
        <p:nvSpPr>
          <p:cNvPr id="6" name="Date Placeholder 5">
            <a:extLst>
              <a:ext uri="{FF2B5EF4-FFF2-40B4-BE49-F238E27FC236}">
                <a16:creationId xmlns:a16="http://schemas.microsoft.com/office/drawing/2014/main" xmlns="" id="{F2BC5476-36B5-4E17-889D-C2C8D3D17D7B}"/>
              </a:ext>
            </a:extLst>
          </p:cNvPr>
          <p:cNvSpPr>
            <a:spLocks noGrp="1"/>
          </p:cNvSpPr>
          <p:nvPr>
            <p:ph type="dt" sz="half" idx="10"/>
          </p:nvPr>
        </p:nvSpPr>
        <p:spPr/>
        <p:txBody>
          <a:bodyPr/>
          <a:lstStyle/>
          <a:p>
            <a:fld id="{0767F183-ED90-4EA3-B6A4-3EEA0166F229}" type="datetime1">
              <a:rPr lang="en-US" smtClean="0"/>
              <a:pPr/>
              <a:t>8/21/2020</a:t>
            </a:fld>
            <a:endParaRPr lang="en-US" dirty="0"/>
          </a:p>
        </p:txBody>
      </p:sp>
      <p:sp>
        <p:nvSpPr>
          <p:cNvPr id="7" name="Footer Placeholder 6">
            <a:extLst>
              <a:ext uri="{FF2B5EF4-FFF2-40B4-BE49-F238E27FC236}">
                <a16:creationId xmlns:a16="http://schemas.microsoft.com/office/drawing/2014/main" xmlns="" id="{0AEBD5DB-8C3F-497A-894E-0180DE8D18AF}"/>
              </a:ext>
            </a:extLst>
          </p:cNvPr>
          <p:cNvSpPr>
            <a:spLocks noGrp="1"/>
          </p:cNvSpPr>
          <p:nvPr>
            <p:ph type="ftr" sz="quarter" idx="11"/>
          </p:nvPr>
        </p:nvSpPr>
        <p:spPr/>
        <p:txBody>
          <a:bodyPr/>
          <a:lstStyle/>
          <a:p>
            <a:r>
              <a:rPr lang="en-US"/>
              <a:t>ANIL PRATAP SINGH</a:t>
            </a:r>
            <a:endParaRPr lang="en-US" dirty="0"/>
          </a:p>
        </p:txBody>
      </p:sp>
      <p:sp>
        <p:nvSpPr>
          <p:cNvPr id="8" name="Slide Number Placeholder 7">
            <a:extLst>
              <a:ext uri="{FF2B5EF4-FFF2-40B4-BE49-F238E27FC236}">
                <a16:creationId xmlns:a16="http://schemas.microsoft.com/office/drawing/2014/main" xmlns="" id="{234C5276-0BFD-45DF-813F-4BD3E459A92F}"/>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xmlns="" val="221280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F95A029-ED19-4A9C-BCFF-14F8B371AB67}"/>
              </a:ext>
            </a:extLst>
          </p:cNvPr>
          <p:cNvSpPr txBox="1"/>
          <p:nvPr/>
        </p:nvSpPr>
        <p:spPr>
          <a:xfrm>
            <a:off x="978011" y="418081"/>
            <a:ext cx="10519575" cy="5601533"/>
          </a:xfrm>
          <a:prstGeom prst="rect">
            <a:avLst/>
          </a:prstGeom>
          <a:noFill/>
        </p:spPr>
        <p:txBody>
          <a:bodyPr wrap="square">
            <a:spAutoFit/>
          </a:bodyPr>
          <a:lstStyle/>
          <a:p>
            <a:r>
              <a:rPr lang="en-IN" sz="2800" dirty="0" err="1">
                <a:solidFill>
                  <a:srgbClr val="FF0000"/>
                </a:solidFill>
              </a:rPr>
              <a:t>लिखित</a:t>
            </a:r>
            <a:r>
              <a:rPr lang="en-IN" sz="2800" dirty="0">
                <a:solidFill>
                  <a:srgbClr val="FF0000"/>
                </a:solidFill>
              </a:rPr>
              <a:t> </a:t>
            </a:r>
            <a:r>
              <a:rPr lang="en-IN" sz="2800" dirty="0" err="1">
                <a:solidFill>
                  <a:srgbClr val="FF0000"/>
                </a:solidFill>
              </a:rPr>
              <a:t>संदेश</a:t>
            </a:r>
            <a:r>
              <a:rPr lang="en-IN" sz="2800" dirty="0">
                <a:solidFill>
                  <a:srgbClr val="FF0000"/>
                </a:solidFill>
              </a:rPr>
              <a:t> </a:t>
            </a:r>
            <a:r>
              <a:rPr lang="en-IN" sz="2800" dirty="0" err="1">
                <a:solidFill>
                  <a:srgbClr val="FF0000"/>
                </a:solidFill>
              </a:rPr>
              <a:t>वाहन</a:t>
            </a:r>
            <a:r>
              <a:rPr lang="en-IN" sz="2800" dirty="0">
                <a:solidFill>
                  <a:srgbClr val="FF0000"/>
                </a:solidFill>
              </a:rPr>
              <a:t> </a:t>
            </a:r>
            <a:r>
              <a:rPr lang="en-IN" sz="2800" dirty="0" err="1">
                <a:solidFill>
                  <a:srgbClr val="FF0000"/>
                </a:solidFill>
              </a:rPr>
              <a:t>के</a:t>
            </a:r>
            <a:r>
              <a:rPr lang="en-IN" sz="2800" dirty="0">
                <a:solidFill>
                  <a:srgbClr val="FF0000"/>
                </a:solidFill>
              </a:rPr>
              <a:t> </a:t>
            </a:r>
            <a:r>
              <a:rPr lang="en-IN" sz="2800" dirty="0" err="1">
                <a:solidFill>
                  <a:srgbClr val="FF0000"/>
                </a:solidFill>
              </a:rPr>
              <a:t>दोष</a:t>
            </a:r>
            <a:r>
              <a:rPr lang="en-IN" sz="2800" dirty="0">
                <a:solidFill>
                  <a:srgbClr val="FF0000"/>
                </a:solidFill>
              </a:rPr>
              <a:t> disadvantages of written communication</a:t>
            </a:r>
          </a:p>
          <a:p>
            <a:r>
              <a:rPr lang="en-IN" dirty="0"/>
              <a:t>       1.  </a:t>
            </a:r>
            <a:r>
              <a:rPr lang="en-IN" sz="2400" dirty="0"/>
              <a:t>Time Taking and Expensive </a:t>
            </a:r>
            <a:r>
              <a:rPr lang="en-IN" sz="2400" dirty="0" err="1"/>
              <a:t>अधिक</a:t>
            </a:r>
            <a:r>
              <a:rPr lang="en-IN" sz="2400" dirty="0"/>
              <a:t> </a:t>
            </a:r>
            <a:r>
              <a:rPr lang="en-IN" sz="2400" dirty="0" err="1"/>
              <a:t>समय</a:t>
            </a:r>
            <a:r>
              <a:rPr lang="en-IN" sz="2400" dirty="0"/>
              <a:t> </a:t>
            </a:r>
            <a:r>
              <a:rPr lang="en-IN" sz="2400" dirty="0" err="1"/>
              <a:t>एवं</a:t>
            </a:r>
            <a:r>
              <a:rPr lang="en-IN" sz="2400" dirty="0"/>
              <a:t> </a:t>
            </a:r>
            <a:r>
              <a:rPr lang="en-IN" sz="2400" dirty="0" err="1"/>
              <a:t>खर्चीला</a:t>
            </a:r>
            <a:r>
              <a:rPr lang="en-IN" sz="2400" dirty="0"/>
              <a:t> </a:t>
            </a:r>
          </a:p>
          <a:p>
            <a:r>
              <a:rPr lang="en-IN" sz="2400" dirty="0"/>
              <a:t>     2. Delay in Feedback             </a:t>
            </a:r>
            <a:r>
              <a:rPr lang="en-IN" sz="2400" dirty="0" err="1"/>
              <a:t>प्रतिपुष्टि</a:t>
            </a:r>
            <a:r>
              <a:rPr lang="en-IN" sz="2400" dirty="0"/>
              <a:t> </a:t>
            </a:r>
            <a:r>
              <a:rPr lang="en-IN" sz="2400" dirty="0" err="1"/>
              <a:t>में</a:t>
            </a:r>
            <a:r>
              <a:rPr lang="en-IN" sz="2400" dirty="0"/>
              <a:t> </a:t>
            </a:r>
            <a:r>
              <a:rPr lang="en-IN" sz="2400" dirty="0" err="1"/>
              <a:t>देरी</a:t>
            </a:r>
            <a:endParaRPr lang="en-IN" sz="2400" dirty="0"/>
          </a:p>
          <a:p>
            <a:r>
              <a:rPr lang="en-IN" sz="2400" dirty="0"/>
              <a:t>     3. Lack of Secrecy                 </a:t>
            </a:r>
            <a:r>
              <a:rPr lang="en-IN" sz="2400" dirty="0" err="1"/>
              <a:t>गोपनीयता</a:t>
            </a:r>
            <a:r>
              <a:rPr lang="en-IN" sz="2400" dirty="0"/>
              <a:t> </a:t>
            </a:r>
            <a:r>
              <a:rPr lang="en-IN" sz="2400" dirty="0" err="1"/>
              <a:t>का</a:t>
            </a:r>
            <a:r>
              <a:rPr lang="en-IN" sz="2400" dirty="0"/>
              <a:t> </a:t>
            </a:r>
            <a:r>
              <a:rPr lang="en-IN" sz="2400" dirty="0" err="1"/>
              <a:t>अभाव</a:t>
            </a:r>
            <a:endParaRPr lang="en-IN" sz="2400" dirty="0"/>
          </a:p>
          <a:p>
            <a:r>
              <a:rPr lang="en-IN" sz="2400" dirty="0"/>
              <a:t>     4. Excessive Labour                 </a:t>
            </a:r>
            <a:r>
              <a:rPr lang="en-IN" sz="2400" dirty="0" err="1"/>
              <a:t>अत्यधिक</a:t>
            </a:r>
            <a:r>
              <a:rPr lang="en-IN" sz="2400" dirty="0"/>
              <a:t> </a:t>
            </a:r>
            <a:r>
              <a:rPr lang="en-IN" sz="2400" dirty="0" err="1"/>
              <a:t>श्रम</a:t>
            </a:r>
            <a:endParaRPr lang="en-IN" sz="2400" dirty="0"/>
          </a:p>
          <a:p>
            <a:r>
              <a:rPr lang="en-IN" dirty="0"/>
              <a:t>  </a:t>
            </a:r>
          </a:p>
          <a:p>
            <a:r>
              <a:rPr lang="en-IN" sz="2400" dirty="0">
                <a:solidFill>
                  <a:srgbClr val="FF0000"/>
                </a:solidFill>
              </a:rPr>
              <a:t>(ब)</a:t>
            </a:r>
            <a:r>
              <a:rPr lang="en-IN" sz="2400" dirty="0" err="1">
                <a:solidFill>
                  <a:srgbClr val="FF0000"/>
                </a:solidFill>
              </a:rPr>
              <a:t>मौखिक</a:t>
            </a:r>
            <a:r>
              <a:rPr lang="en-IN" sz="2400" dirty="0">
                <a:solidFill>
                  <a:srgbClr val="FF0000"/>
                </a:solidFill>
              </a:rPr>
              <a:t> </a:t>
            </a:r>
            <a:r>
              <a:rPr lang="en-IN" sz="2400" dirty="0" err="1">
                <a:solidFill>
                  <a:srgbClr val="FF0000"/>
                </a:solidFill>
              </a:rPr>
              <a:t>संदेश</a:t>
            </a:r>
            <a:r>
              <a:rPr lang="en-IN" sz="2400" dirty="0">
                <a:solidFill>
                  <a:srgbClr val="FF0000"/>
                </a:solidFill>
              </a:rPr>
              <a:t> </a:t>
            </a:r>
            <a:r>
              <a:rPr lang="en-IN" sz="2400" dirty="0" err="1">
                <a:solidFill>
                  <a:srgbClr val="FF0000"/>
                </a:solidFill>
              </a:rPr>
              <a:t>वाहन</a:t>
            </a:r>
            <a:r>
              <a:rPr lang="en-IN" sz="2400" dirty="0">
                <a:solidFill>
                  <a:srgbClr val="FF0000"/>
                </a:solidFill>
              </a:rPr>
              <a:t> oral communication</a:t>
            </a:r>
            <a:r>
              <a:rPr lang="en-IN" sz="2400" dirty="0"/>
              <a:t> </a:t>
            </a:r>
          </a:p>
          <a:p>
            <a:r>
              <a:rPr lang="en-IN" sz="2400" dirty="0" err="1"/>
              <a:t>यदि</a:t>
            </a:r>
            <a:r>
              <a:rPr lang="en-IN" sz="2400" dirty="0"/>
              <a:t> </a:t>
            </a:r>
            <a:r>
              <a:rPr lang="en-IN" sz="2400" dirty="0" err="1"/>
              <a:t>संचारक</a:t>
            </a:r>
            <a:r>
              <a:rPr lang="en-IN" sz="2400" dirty="0"/>
              <a:t> </a:t>
            </a:r>
            <a:r>
              <a:rPr lang="en-IN" sz="2400" dirty="0" err="1"/>
              <a:t>और</a:t>
            </a:r>
            <a:r>
              <a:rPr lang="en-IN" sz="2400" dirty="0"/>
              <a:t> </a:t>
            </a:r>
            <a:r>
              <a:rPr lang="en-IN" sz="2400" dirty="0" err="1"/>
              <a:t>प्राप्तकर्ता</a:t>
            </a:r>
            <a:r>
              <a:rPr lang="en-IN" sz="2400" dirty="0"/>
              <a:t> </a:t>
            </a:r>
            <a:r>
              <a:rPr lang="en-IN" sz="2400" dirty="0" err="1"/>
              <a:t>मुख</a:t>
            </a:r>
            <a:r>
              <a:rPr lang="en-IN" sz="2400" dirty="0"/>
              <a:t> </a:t>
            </a:r>
            <a:r>
              <a:rPr lang="en-IN" sz="2400" dirty="0" err="1"/>
              <a:t>से</a:t>
            </a:r>
            <a:r>
              <a:rPr lang="en-IN" sz="2400" dirty="0"/>
              <a:t> </a:t>
            </a:r>
            <a:r>
              <a:rPr lang="en-IN" sz="2400" dirty="0" err="1"/>
              <a:t>उच्चारण</a:t>
            </a:r>
            <a:r>
              <a:rPr lang="en-IN" sz="2400" dirty="0"/>
              <a:t> </a:t>
            </a:r>
            <a:r>
              <a:rPr lang="en-IN" sz="2400" dirty="0" err="1"/>
              <a:t>कर</a:t>
            </a:r>
            <a:r>
              <a:rPr lang="en-IN" sz="2400" dirty="0"/>
              <a:t> </a:t>
            </a:r>
            <a:r>
              <a:rPr lang="en-IN" sz="2400" dirty="0" err="1"/>
              <a:t>सूचना</a:t>
            </a:r>
            <a:r>
              <a:rPr lang="en-IN" sz="2400" dirty="0"/>
              <a:t> </a:t>
            </a:r>
            <a:r>
              <a:rPr lang="en-IN" sz="2400" dirty="0" err="1"/>
              <a:t>को</a:t>
            </a:r>
            <a:r>
              <a:rPr lang="en-IN" sz="2400" dirty="0"/>
              <a:t> </a:t>
            </a:r>
            <a:r>
              <a:rPr lang="en-IN" sz="2400" dirty="0" err="1"/>
              <a:t>प्रेषित</a:t>
            </a:r>
            <a:r>
              <a:rPr lang="en-IN" sz="2400" dirty="0"/>
              <a:t> </a:t>
            </a:r>
            <a:r>
              <a:rPr lang="en-IN" sz="2400" dirty="0" err="1"/>
              <a:t>करता</a:t>
            </a:r>
            <a:r>
              <a:rPr lang="en-IN" sz="2400" dirty="0"/>
              <a:t> </a:t>
            </a:r>
            <a:r>
              <a:rPr lang="en-IN" sz="2400" dirty="0" err="1"/>
              <a:t>है</a:t>
            </a:r>
            <a:r>
              <a:rPr lang="en-IN" sz="2400" dirty="0"/>
              <a:t> </a:t>
            </a:r>
            <a:r>
              <a:rPr lang="en-IN" sz="2400" dirty="0" err="1"/>
              <a:t>तो</a:t>
            </a:r>
            <a:r>
              <a:rPr lang="en-IN" sz="2400" dirty="0"/>
              <a:t> </a:t>
            </a:r>
            <a:r>
              <a:rPr lang="en-IN" sz="2400" dirty="0" err="1"/>
              <a:t>इसे</a:t>
            </a:r>
            <a:r>
              <a:rPr lang="en-IN" sz="2400" dirty="0"/>
              <a:t> </a:t>
            </a:r>
            <a:r>
              <a:rPr lang="en-IN" sz="2400" dirty="0" err="1"/>
              <a:t>मौखिक</a:t>
            </a:r>
            <a:r>
              <a:rPr lang="en-IN" sz="2400" dirty="0"/>
              <a:t> </a:t>
            </a:r>
            <a:r>
              <a:rPr lang="en-IN" sz="2400" dirty="0" err="1"/>
              <a:t>संदेशवहन</a:t>
            </a:r>
            <a:r>
              <a:rPr lang="en-IN" sz="2400" dirty="0"/>
              <a:t> </a:t>
            </a:r>
            <a:r>
              <a:rPr lang="en-IN" sz="2400" dirty="0" err="1"/>
              <a:t>कहते</a:t>
            </a:r>
            <a:r>
              <a:rPr lang="en-IN" sz="2400" dirty="0"/>
              <a:t> </a:t>
            </a:r>
            <a:r>
              <a:rPr lang="en-IN" sz="2400" dirty="0" err="1"/>
              <a:t>हैं</a:t>
            </a:r>
            <a:r>
              <a:rPr lang="en-IN" sz="2400" dirty="0"/>
              <a:t> </a:t>
            </a:r>
            <a:r>
              <a:rPr lang="en-IN" sz="2400" dirty="0" err="1"/>
              <a:t>अर्थात</a:t>
            </a:r>
            <a:r>
              <a:rPr lang="en-IN" sz="2400" dirty="0"/>
              <a:t> </a:t>
            </a:r>
            <a:r>
              <a:rPr lang="en-IN" sz="2400" dirty="0" err="1"/>
              <a:t>शब्दों</a:t>
            </a:r>
            <a:r>
              <a:rPr lang="en-IN" sz="2400" dirty="0"/>
              <a:t> </a:t>
            </a:r>
            <a:r>
              <a:rPr lang="en-IN" sz="2400" dirty="0" err="1"/>
              <a:t>एवं</a:t>
            </a:r>
            <a:r>
              <a:rPr lang="en-IN" sz="2400" dirty="0"/>
              <a:t> </a:t>
            </a:r>
            <a:r>
              <a:rPr lang="en-IN" sz="2400" dirty="0" err="1"/>
              <a:t>वाक्यों</a:t>
            </a:r>
            <a:r>
              <a:rPr lang="en-IN" sz="2400" dirty="0"/>
              <a:t> </a:t>
            </a:r>
            <a:r>
              <a:rPr lang="en-IN" sz="2400" dirty="0" err="1"/>
              <a:t>के</a:t>
            </a:r>
            <a:r>
              <a:rPr lang="en-IN" sz="2400" dirty="0"/>
              <a:t> </a:t>
            </a:r>
            <a:r>
              <a:rPr lang="en-IN" sz="2400" dirty="0" err="1"/>
              <a:t>बिना</a:t>
            </a:r>
            <a:r>
              <a:rPr lang="en-IN" sz="2400" dirty="0"/>
              <a:t> </a:t>
            </a:r>
            <a:r>
              <a:rPr lang="en-IN" sz="2400" dirty="0" err="1"/>
              <a:t>लिखे</a:t>
            </a:r>
            <a:r>
              <a:rPr lang="en-IN" sz="2400" dirty="0"/>
              <a:t> </a:t>
            </a:r>
            <a:r>
              <a:rPr lang="en-IN" sz="2400" dirty="0" err="1"/>
              <a:t>संप्रेषित</a:t>
            </a:r>
            <a:r>
              <a:rPr lang="en-IN" sz="2400" dirty="0"/>
              <a:t> </a:t>
            </a:r>
            <a:r>
              <a:rPr lang="en-IN" sz="2400" dirty="0" err="1"/>
              <a:t>करने</a:t>
            </a:r>
            <a:r>
              <a:rPr lang="en-IN" sz="2400" dirty="0"/>
              <a:t> </a:t>
            </a:r>
            <a:r>
              <a:rPr lang="en-IN" sz="2400" dirty="0" err="1"/>
              <a:t>की</a:t>
            </a:r>
            <a:r>
              <a:rPr lang="en-IN" sz="2400" dirty="0"/>
              <a:t> </a:t>
            </a:r>
            <a:r>
              <a:rPr lang="en-IN" sz="2400" dirty="0" err="1"/>
              <a:t>क्रिया</a:t>
            </a:r>
            <a:r>
              <a:rPr lang="en-IN" sz="2400" dirty="0"/>
              <a:t> </a:t>
            </a:r>
            <a:r>
              <a:rPr lang="en-IN" sz="2400" dirty="0" err="1"/>
              <a:t>को</a:t>
            </a:r>
            <a:r>
              <a:rPr lang="en-IN" sz="2400" dirty="0"/>
              <a:t> </a:t>
            </a:r>
            <a:r>
              <a:rPr lang="en-IN" sz="2400" dirty="0" err="1"/>
              <a:t>मौखिक</a:t>
            </a:r>
            <a:r>
              <a:rPr lang="en-IN" sz="2400" dirty="0"/>
              <a:t> </a:t>
            </a:r>
            <a:r>
              <a:rPr lang="en-IN" sz="2400" dirty="0" err="1"/>
              <a:t>संदेश</a:t>
            </a:r>
            <a:r>
              <a:rPr lang="en-IN" sz="2400" dirty="0"/>
              <a:t> </a:t>
            </a:r>
            <a:r>
              <a:rPr lang="en-IN" sz="2400" dirty="0" err="1"/>
              <a:t>वाहन</a:t>
            </a:r>
            <a:r>
              <a:rPr lang="en-IN" sz="2400" dirty="0"/>
              <a:t> </a:t>
            </a:r>
            <a:r>
              <a:rPr lang="en-IN" sz="2400" dirty="0" err="1"/>
              <a:t>के</a:t>
            </a:r>
            <a:r>
              <a:rPr lang="en-IN" sz="2400" dirty="0"/>
              <a:t> </a:t>
            </a:r>
            <a:r>
              <a:rPr lang="en-IN" sz="2400" dirty="0" err="1"/>
              <a:t>अंतर्गत</a:t>
            </a:r>
            <a:r>
              <a:rPr lang="en-IN" sz="2400" dirty="0"/>
              <a:t> </a:t>
            </a:r>
            <a:r>
              <a:rPr lang="en-IN" sz="2400" dirty="0" err="1"/>
              <a:t>सम्मिलित</a:t>
            </a:r>
            <a:r>
              <a:rPr lang="en-IN" sz="2400" dirty="0"/>
              <a:t> </a:t>
            </a:r>
            <a:r>
              <a:rPr lang="en-IN" sz="2400" dirty="0" err="1"/>
              <a:t>किया</a:t>
            </a:r>
            <a:r>
              <a:rPr lang="en-IN" sz="2400" dirty="0"/>
              <a:t> </a:t>
            </a:r>
            <a:r>
              <a:rPr lang="en-IN" sz="2400" dirty="0" err="1"/>
              <a:t>जाता</a:t>
            </a:r>
            <a:r>
              <a:rPr lang="en-IN" sz="2400" dirty="0"/>
              <a:t> </a:t>
            </a:r>
            <a:r>
              <a:rPr lang="en-IN" sz="2400" dirty="0" err="1"/>
              <a:t>है</a:t>
            </a:r>
            <a:r>
              <a:rPr lang="en-IN" sz="2400" dirty="0"/>
              <a:t>। </a:t>
            </a:r>
            <a:r>
              <a:rPr lang="en-IN" sz="2400" dirty="0" err="1"/>
              <a:t>इसके</a:t>
            </a:r>
            <a:r>
              <a:rPr lang="en-IN" sz="2400" dirty="0"/>
              <a:t> </a:t>
            </a:r>
            <a:r>
              <a:rPr lang="en-IN" sz="2400" dirty="0" err="1"/>
              <a:t>अंतर्गत</a:t>
            </a:r>
            <a:r>
              <a:rPr lang="en-IN" sz="2400" dirty="0"/>
              <a:t> </a:t>
            </a:r>
            <a:r>
              <a:rPr lang="en-IN" sz="2400" dirty="0" err="1"/>
              <a:t>दोनों</a:t>
            </a:r>
            <a:r>
              <a:rPr lang="en-IN" sz="2400" dirty="0"/>
              <a:t> </a:t>
            </a:r>
            <a:r>
              <a:rPr lang="en-IN" sz="2400" dirty="0" err="1"/>
              <a:t>पक्षों</a:t>
            </a:r>
            <a:r>
              <a:rPr lang="en-IN" sz="2400" dirty="0"/>
              <a:t> </a:t>
            </a:r>
            <a:r>
              <a:rPr lang="en-IN" sz="2400" dirty="0" err="1"/>
              <a:t>का</a:t>
            </a:r>
            <a:r>
              <a:rPr lang="en-IN" sz="2400" dirty="0"/>
              <a:t> </a:t>
            </a:r>
            <a:r>
              <a:rPr lang="en-IN" sz="2400" dirty="0" err="1"/>
              <a:t>प्रत्यक्ष</a:t>
            </a:r>
            <a:r>
              <a:rPr lang="en-IN" sz="2400" dirty="0"/>
              <a:t> </a:t>
            </a:r>
            <a:r>
              <a:rPr lang="en-IN" sz="2400" dirty="0" err="1"/>
              <a:t>वार्तालाप</a:t>
            </a:r>
            <a:r>
              <a:rPr lang="en-IN" sz="2400" dirty="0"/>
              <a:t>, </a:t>
            </a:r>
            <a:r>
              <a:rPr lang="en-IN" sz="2400" dirty="0" err="1"/>
              <a:t>टेलीफोन</a:t>
            </a:r>
            <a:r>
              <a:rPr lang="en-IN" sz="2400" dirty="0"/>
              <a:t> ,</a:t>
            </a:r>
            <a:r>
              <a:rPr lang="en-IN" sz="2400" dirty="0" err="1"/>
              <a:t>विचार</a:t>
            </a:r>
            <a:r>
              <a:rPr lang="en-IN" sz="2400" dirty="0"/>
              <a:t> </a:t>
            </a:r>
            <a:r>
              <a:rPr lang="en-IN" sz="2400" dirty="0" err="1"/>
              <a:t>गोष्ठी</a:t>
            </a:r>
            <a:r>
              <a:rPr lang="en-IN" sz="2400" dirty="0"/>
              <a:t> ,</a:t>
            </a:r>
            <a:r>
              <a:rPr lang="en-IN" sz="2400" dirty="0" err="1"/>
              <a:t>सम्मेलन</a:t>
            </a:r>
            <a:r>
              <a:rPr lang="en-IN" sz="2400" dirty="0"/>
              <a:t> ,</a:t>
            </a:r>
            <a:r>
              <a:rPr lang="en-IN" sz="2400" dirty="0" err="1"/>
              <a:t>ध्वनि</a:t>
            </a:r>
            <a:r>
              <a:rPr lang="en-IN" sz="2400" dirty="0"/>
              <a:t> </a:t>
            </a:r>
            <a:r>
              <a:rPr lang="en-IN" sz="2400" dirty="0" err="1"/>
              <a:t>विस्तारक</a:t>
            </a:r>
            <a:r>
              <a:rPr lang="en-IN" sz="2400" dirty="0"/>
              <a:t> </a:t>
            </a:r>
            <a:r>
              <a:rPr lang="en-IN" sz="2400" dirty="0" err="1"/>
              <a:t>यंत्र</a:t>
            </a:r>
            <a:r>
              <a:rPr lang="en-IN" sz="2400" dirty="0"/>
              <a:t> ,</a:t>
            </a:r>
            <a:r>
              <a:rPr lang="en-IN" sz="2400" dirty="0" err="1"/>
              <a:t>रेडियो</a:t>
            </a:r>
            <a:r>
              <a:rPr lang="en-IN" sz="2400" dirty="0"/>
              <a:t> </a:t>
            </a:r>
            <a:r>
              <a:rPr lang="en-IN" sz="2400" dirty="0" err="1"/>
              <a:t>आदि</a:t>
            </a:r>
            <a:r>
              <a:rPr lang="en-IN" sz="2400" dirty="0"/>
              <a:t> </a:t>
            </a:r>
            <a:r>
              <a:rPr lang="en-IN" sz="2400" dirty="0" err="1"/>
              <a:t>को</a:t>
            </a:r>
            <a:r>
              <a:rPr lang="en-IN" sz="2400" dirty="0"/>
              <a:t> </a:t>
            </a:r>
            <a:r>
              <a:rPr lang="en-IN" sz="2400" dirty="0" err="1"/>
              <a:t>सम्मिलित</a:t>
            </a:r>
            <a:r>
              <a:rPr lang="en-IN" sz="2400" dirty="0"/>
              <a:t> </a:t>
            </a:r>
            <a:r>
              <a:rPr lang="en-IN" sz="2400" dirty="0" err="1"/>
              <a:t>किया</a:t>
            </a:r>
            <a:r>
              <a:rPr lang="en-IN" sz="2400" dirty="0"/>
              <a:t> </a:t>
            </a:r>
            <a:r>
              <a:rPr lang="en-IN" sz="2400" dirty="0" err="1"/>
              <a:t>जा</a:t>
            </a:r>
            <a:r>
              <a:rPr lang="en-IN" sz="2400" dirty="0"/>
              <a:t> </a:t>
            </a:r>
            <a:r>
              <a:rPr lang="en-IN" sz="2400" dirty="0" err="1"/>
              <a:t>सकता</a:t>
            </a:r>
            <a:r>
              <a:rPr lang="en-IN" sz="2400" dirty="0"/>
              <a:t> </a:t>
            </a:r>
            <a:r>
              <a:rPr lang="en-IN" sz="2400" dirty="0" err="1"/>
              <a:t>है</a:t>
            </a:r>
            <a:r>
              <a:rPr lang="en-IN" sz="2400" dirty="0"/>
              <a:t>। </a:t>
            </a:r>
            <a:r>
              <a:rPr lang="en-IN" sz="2400" dirty="0" err="1"/>
              <a:t>मनुष्य</a:t>
            </a:r>
            <a:r>
              <a:rPr lang="en-IN" sz="2400" dirty="0"/>
              <a:t> </a:t>
            </a:r>
            <a:r>
              <a:rPr lang="en-IN" sz="2400" dirty="0" err="1"/>
              <a:t>ही</a:t>
            </a:r>
            <a:r>
              <a:rPr lang="en-IN" sz="2400" dirty="0"/>
              <a:t> </a:t>
            </a:r>
            <a:r>
              <a:rPr lang="en-IN" sz="2400" dirty="0" err="1"/>
              <a:t>एकमात्र</a:t>
            </a:r>
            <a:r>
              <a:rPr lang="en-IN" sz="2400" dirty="0"/>
              <a:t> </a:t>
            </a:r>
            <a:r>
              <a:rPr lang="en-IN" sz="2400" dirty="0" err="1"/>
              <a:t>ऐसा</a:t>
            </a:r>
            <a:r>
              <a:rPr lang="en-IN" sz="2400" dirty="0"/>
              <a:t> </a:t>
            </a:r>
            <a:r>
              <a:rPr lang="en-IN" sz="2400" dirty="0" err="1"/>
              <a:t>प्राणी</a:t>
            </a:r>
            <a:r>
              <a:rPr lang="en-IN" sz="2400" dirty="0"/>
              <a:t> </a:t>
            </a:r>
            <a:r>
              <a:rPr lang="en-IN" sz="2400" dirty="0" err="1"/>
              <a:t>है</a:t>
            </a:r>
            <a:r>
              <a:rPr lang="en-IN" sz="2400" dirty="0"/>
              <a:t> </a:t>
            </a:r>
            <a:r>
              <a:rPr lang="en-IN" sz="2400" dirty="0" err="1"/>
              <a:t>जो</a:t>
            </a:r>
            <a:r>
              <a:rPr lang="en-IN" sz="2400" dirty="0"/>
              <a:t> </a:t>
            </a:r>
            <a:r>
              <a:rPr lang="en-IN" sz="2400" dirty="0" err="1"/>
              <a:t>अपने</a:t>
            </a:r>
            <a:r>
              <a:rPr lang="en-IN" sz="2400" dirty="0"/>
              <a:t> </a:t>
            </a:r>
            <a:r>
              <a:rPr lang="en-IN" sz="2400" dirty="0" err="1"/>
              <a:t>मुख</a:t>
            </a:r>
            <a:r>
              <a:rPr lang="en-IN" sz="2400" dirty="0"/>
              <a:t> </a:t>
            </a:r>
            <a:r>
              <a:rPr lang="en-IN" sz="2400" dirty="0" err="1"/>
              <a:t>से</a:t>
            </a:r>
            <a:r>
              <a:rPr lang="en-IN" sz="2400" dirty="0"/>
              <a:t> </a:t>
            </a:r>
            <a:r>
              <a:rPr lang="en-IN" sz="2400" dirty="0" err="1"/>
              <a:t>शब्दों</a:t>
            </a:r>
            <a:r>
              <a:rPr lang="en-IN" sz="2400" dirty="0"/>
              <a:t> </a:t>
            </a:r>
            <a:r>
              <a:rPr lang="en-IN" sz="2400" dirty="0" err="1"/>
              <a:t>का</a:t>
            </a:r>
            <a:r>
              <a:rPr lang="en-IN" sz="2400" dirty="0"/>
              <a:t> </a:t>
            </a:r>
            <a:r>
              <a:rPr lang="en-IN" sz="2400" dirty="0" err="1"/>
              <a:t>प्रयोग</a:t>
            </a:r>
            <a:r>
              <a:rPr lang="en-IN" sz="2400" dirty="0"/>
              <a:t> </a:t>
            </a:r>
            <a:r>
              <a:rPr lang="en-IN" sz="2400" dirty="0" err="1"/>
              <a:t>करके</a:t>
            </a:r>
            <a:r>
              <a:rPr lang="en-IN" sz="2400" dirty="0"/>
              <a:t> </a:t>
            </a:r>
            <a:r>
              <a:rPr lang="en-IN" sz="2400" dirty="0" err="1"/>
              <a:t>मौखिक</a:t>
            </a:r>
            <a:r>
              <a:rPr lang="en-IN" sz="2400" dirty="0"/>
              <a:t> </a:t>
            </a:r>
            <a:r>
              <a:rPr lang="en-IN" sz="2400" dirty="0" err="1"/>
              <a:t>संप्रेषण</a:t>
            </a:r>
            <a:r>
              <a:rPr lang="en-IN" sz="2400" dirty="0"/>
              <a:t> </a:t>
            </a:r>
            <a:r>
              <a:rPr lang="en-IN" sz="2400" dirty="0" err="1"/>
              <a:t>कर</a:t>
            </a:r>
            <a:r>
              <a:rPr lang="en-IN" sz="2400" dirty="0"/>
              <a:t> </a:t>
            </a:r>
            <a:r>
              <a:rPr lang="en-IN" sz="2400" dirty="0" err="1"/>
              <a:t>सकता</a:t>
            </a:r>
            <a:r>
              <a:rPr lang="en-IN" sz="2400" dirty="0"/>
              <a:t> </a:t>
            </a:r>
            <a:r>
              <a:rPr lang="en-IN" sz="2400" dirty="0" err="1"/>
              <a:t>है</a:t>
            </a:r>
            <a:r>
              <a:rPr lang="en-IN" sz="2400" dirty="0"/>
              <a:t> ।</a:t>
            </a:r>
            <a:r>
              <a:rPr lang="en-IN" sz="2400" dirty="0" err="1"/>
              <a:t>मौखिक</a:t>
            </a:r>
            <a:r>
              <a:rPr lang="en-IN" sz="2400" dirty="0"/>
              <a:t> </a:t>
            </a:r>
            <a:r>
              <a:rPr lang="en-IN" sz="2400" dirty="0" err="1"/>
              <a:t>संचार</a:t>
            </a:r>
            <a:r>
              <a:rPr lang="en-IN" sz="2400" dirty="0"/>
              <a:t> </a:t>
            </a:r>
            <a:r>
              <a:rPr lang="en-IN" sz="2400" dirty="0" err="1"/>
              <a:t>तभी</a:t>
            </a:r>
            <a:r>
              <a:rPr lang="en-IN" sz="2400" dirty="0"/>
              <a:t> </a:t>
            </a:r>
            <a:r>
              <a:rPr lang="en-IN" sz="2400" dirty="0" err="1"/>
              <a:t>सफल</a:t>
            </a:r>
            <a:r>
              <a:rPr lang="en-IN" sz="2400" dirty="0"/>
              <a:t> </a:t>
            </a:r>
            <a:r>
              <a:rPr lang="en-IN" sz="2400" dirty="0" err="1"/>
              <a:t>होगा</a:t>
            </a:r>
            <a:r>
              <a:rPr lang="en-IN" sz="2400" dirty="0"/>
              <a:t> </a:t>
            </a:r>
            <a:r>
              <a:rPr lang="en-IN" sz="2400" dirty="0" err="1"/>
              <a:t>जब</a:t>
            </a:r>
            <a:r>
              <a:rPr lang="en-IN" sz="2400" dirty="0"/>
              <a:t> </a:t>
            </a:r>
            <a:r>
              <a:rPr lang="en-IN" sz="2400" dirty="0" err="1"/>
              <a:t>वक्ता</a:t>
            </a:r>
            <a:r>
              <a:rPr lang="en-IN" sz="2400" dirty="0"/>
              <a:t> </a:t>
            </a:r>
            <a:r>
              <a:rPr lang="en-IN" sz="2400" dirty="0" err="1"/>
              <a:t>की</a:t>
            </a:r>
            <a:r>
              <a:rPr lang="en-IN" sz="2400" dirty="0"/>
              <a:t> </a:t>
            </a:r>
            <a:r>
              <a:rPr lang="en-IN" sz="2400" dirty="0" err="1"/>
              <a:t>वाणी</a:t>
            </a:r>
            <a:r>
              <a:rPr lang="en-IN" sz="2400" dirty="0"/>
              <a:t> </a:t>
            </a:r>
            <a:r>
              <a:rPr lang="en-IN" sz="2400" dirty="0" err="1"/>
              <a:t>में</a:t>
            </a:r>
            <a:r>
              <a:rPr lang="en-IN" sz="2400" dirty="0"/>
              <a:t> </a:t>
            </a:r>
            <a:r>
              <a:rPr lang="en-IN" sz="2400" dirty="0" err="1"/>
              <a:t>मधुरता</a:t>
            </a:r>
            <a:r>
              <a:rPr lang="en-IN" sz="2400" dirty="0"/>
              <a:t> </a:t>
            </a:r>
            <a:r>
              <a:rPr lang="en-IN" sz="2400" dirty="0" err="1"/>
              <a:t>होगी</a:t>
            </a:r>
            <a:r>
              <a:rPr lang="en-IN" sz="2400" dirty="0"/>
              <a:t>, </a:t>
            </a:r>
            <a:r>
              <a:rPr lang="en-IN" sz="2400" dirty="0" err="1"/>
              <a:t>सही</a:t>
            </a:r>
            <a:r>
              <a:rPr lang="en-IN" sz="2400" dirty="0"/>
              <a:t> </a:t>
            </a:r>
            <a:r>
              <a:rPr lang="en-IN" sz="2400" dirty="0" err="1"/>
              <a:t>उच्चारण</a:t>
            </a:r>
            <a:r>
              <a:rPr lang="en-IN" sz="2400" dirty="0"/>
              <a:t> </a:t>
            </a:r>
            <a:r>
              <a:rPr lang="en-IN" sz="2400" dirty="0" err="1"/>
              <a:t>होगा</a:t>
            </a:r>
            <a:r>
              <a:rPr lang="en-IN" sz="2400" dirty="0"/>
              <a:t> ,</a:t>
            </a:r>
            <a:r>
              <a:rPr lang="en-IN" sz="2400" dirty="0" err="1"/>
              <a:t>स्पष्ट</a:t>
            </a:r>
            <a:r>
              <a:rPr lang="en-IN" sz="2400" dirty="0"/>
              <a:t> </a:t>
            </a:r>
            <a:r>
              <a:rPr lang="en-IN" sz="2400" dirty="0" err="1"/>
              <a:t>विचार</a:t>
            </a:r>
            <a:r>
              <a:rPr lang="en-IN" sz="2400" dirty="0"/>
              <a:t> </a:t>
            </a:r>
            <a:r>
              <a:rPr lang="en-IN" sz="2400" dirty="0" err="1"/>
              <a:t>होंगे</a:t>
            </a:r>
            <a:r>
              <a:rPr lang="en-IN" sz="2400" dirty="0"/>
              <a:t> </a:t>
            </a:r>
            <a:r>
              <a:rPr lang="en-IN" sz="2400" dirty="0" err="1"/>
              <a:t>तथा</a:t>
            </a:r>
            <a:r>
              <a:rPr lang="en-IN" sz="2400" dirty="0"/>
              <a:t> </a:t>
            </a:r>
            <a:r>
              <a:rPr lang="en-IN" sz="2400" dirty="0" err="1"/>
              <a:t>स्रोता</a:t>
            </a:r>
            <a:r>
              <a:rPr lang="en-IN" sz="2400" dirty="0"/>
              <a:t> </a:t>
            </a:r>
            <a:r>
              <a:rPr lang="en-IN" sz="2400" dirty="0" err="1"/>
              <a:t>दोष</a:t>
            </a:r>
            <a:r>
              <a:rPr lang="en-IN" sz="2400" dirty="0"/>
              <a:t> </a:t>
            </a:r>
            <a:r>
              <a:rPr lang="en-IN" sz="2400" dirty="0" err="1"/>
              <a:t>रहित</a:t>
            </a:r>
            <a:r>
              <a:rPr lang="en-IN" sz="2400" dirty="0"/>
              <a:t> </a:t>
            </a:r>
            <a:r>
              <a:rPr lang="en-IN" sz="2400" dirty="0" err="1"/>
              <a:t>होगा</a:t>
            </a:r>
            <a:r>
              <a:rPr lang="en-IN" sz="2400" dirty="0"/>
              <a:t>। </a:t>
            </a:r>
            <a:r>
              <a:rPr lang="en-IN" sz="2400" dirty="0" err="1"/>
              <a:t>एक</a:t>
            </a:r>
            <a:r>
              <a:rPr lang="en-IN" sz="2400" dirty="0"/>
              <a:t> </a:t>
            </a:r>
            <a:r>
              <a:rPr lang="en-IN" sz="2400" dirty="0" err="1"/>
              <a:t>प्रभावी</a:t>
            </a:r>
            <a:r>
              <a:rPr lang="en-IN" sz="2400" dirty="0"/>
              <a:t> </a:t>
            </a:r>
            <a:r>
              <a:rPr lang="en-IN" sz="2400" dirty="0" err="1"/>
              <a:t>मौखिक</a:t>
            </a:r>
            <a:r>
              <a:rPr lang="en-IN" sz="2400" dirty="0"/>
              <a:t> </a:t>
            </a:r>
            <a:r>
              <a:rPr lang="en-IN" sz="2400" dirty="0" err="1"/>
              <a:t>संचार</a:t>
            </a:r>
            <a:r>
              <a:rPr lang="en-IN" sz="2400" dirty="0"/>
              <a:t> </a:t>
            </a:r>
            <a:r>
              <a:rPr lang="en-IN" sz="2400" dirty="0" err="1"/>
              <a:t>के</a:t>
            </a:r>
            <a:r>
              <a:rPr lang="en-IN" sz="2400" dirty="0"/>
              <a:t> </a:t>
            </a:r>
            <a:r>
              <a:rPr lang="en-IN" sz="2400" dirty="0" err="1"/>
              <a:t>लिए</a:t>
            </a:r>
            <a:r>
              <a:rPr lang="en-IN" sz="2400" dirty="0"/>
              <a:t> 7 C </a:t>
            </a:r>
            <a:r>
              <a:rPr lang="en-IN" sz="2400" dirty="0" err="1"/>
              <a:t>का</a:t>
            </a:r>
            <a:r>
              <a:rPr lang="en-IN" sz="2400" dirty="0"/>
              <a:t> </a:t>
            </a:r>
            <a:r>
              <a:rPr lang="en-IN" sz="2400" dirty="0" err="1"/>
              <a:t>होना</a:t>
            </a:r>
            <a:r>
              <a:rPr lang="en-IN" sz="2400" dirty="0"/>
              <a:t> </a:t>
            </a:r>
            <a:r>
              <a:rPr lang="en-IN" sz="2400" dirty="0" err="1"/>
              <a:t>आवश्यक</a:t>
            </a:r>
            <a:r>
              <a:rPr lang="en-IN" sz="2400" dirty="0"/>
              <a:t> </a:t>
            </a:r>
            <a:r>
              <a:rPr lang="en-IN" sz="2400" dirty="0" err="1"/>
              <a:t>है</a:t>
            </a:r>
            <a:r>
              <a:rPr lang="en-IN" sz="2400" dirty="0"/>
              <a:t>-   </a:t>
            </a:r>
          </a:p>
        </p:txBody>
      </p:sp>
      <p:sp>
        <p:nvSpPr>
          <p:cNvPr id="4" name="Date Placeholder 3">
            <a:extLst>
              <a:ext uri="{FF2B5EF4-FFF2-40B4-BE49-F238E27FC236}">
                <a16:creationId xmlns:a16="http://schemas.microsoft.com/office/drawing/2014/main" xmlns="" id="{79ED6F58-A37A-4B2A-B21D-570C004C0498}"/>
              </a:ext>
            </a:extLst>
          </p:cNvPr>
          <p:cNvSpPr>
            <a:spLocks noGrp="1"/>
          </p:cNvSpPr>
          <p:nvPr>
            <p:ph type="dt" sz="half" idx="10"/>
          </p:nvPr>
        </p:nvSpPr>
        <p:spPr/>
        <p:txBody>
          <a:bodyPr/>
          <a:lstStyle/>
          <a:p>
            <a:fld id="{C124D875-A681-471E-9AB9-AF6AE5B5EAAD}" type="datetime1">
              <a:rPr lang="en-US" smtClean="0"/>
              <a:pPr/>
              <a:t>8/21/2020</a:t>
            </a:fld>
            <a:endParaRPr lang="en-US" dirty="0"/>
          </a:p>
        </p:txBody>
      </p:sp>
      <p:sp>
        <p:nvSpPr>
          <p:cNvPr id="5" name="Footer Placeholder 4">
            <a:extLst>
              <a:ext uri="{FF2B5EF4-FFF2-40B4-BE49-F238E27FC236}">
                <a16:creationId xmlns:a16="http://schemas.microsoft.com/office/drawing/2014/main" xmlns="" id="{C3291A7F-8584-4723-995D-43678C657B2B}"/>
              </a:ext>
            </a:extLst>
          </p:cNvPr>
          <p:cNvSpPr>
            <a:spLocks noGrp="1"/>
          </p:cNvSpPr>
          <p:nvPr>
            <p:ph type="ftr" sz="quarter" idx="11"/>
          </p:nvPr>
        </p:nvSpPr>
        <p:spPr/>
        <p:txBody>
          <a:bodyPr/>
          <a:lstStyle/>
          <a:p>
            <a:r>
              <a:rPr lang="en-US"/>
              <a:t>ANIL PRATAP SINGH</a:t>
            </a:r>
            <a:endParaRPr lang="en-US" dirty="0"/>
          </a:p>
        </p:txBody>
      </p:sp>
      <p:sp>
        <p:nvSpPr>
          <p:cNvPr id="6" name="Slide Number Placeholder 5">
            <a:extLst>
              <a:ext uri="{FF2B5EF4-FFF2-40B4-BE49-F238E27FC236}">
                <a16:creationId xmlns:a16="http://schemas.microsoft.com/office/drawing/2014/main" xmlns="" id="{4F80750C-8C75-41BA-B974-B4C864808D52}"/>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xmlns="" val="1880866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97ECCC31-8429-4523-BE8D-8F09B7A4D4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161</TotalTime>
  <Words>2184</Words>
  <Application>Microsoft Office PowerPoint</Application>
  <PresentationFormat>Custom</PresentationFormat>
  <Paragraphs>146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Circuit</vt:lpstr>
      <vt:lpstr>BUSINESS COMMUNICATION</vt:lpstr>
      <vt:lpstr>      Basic forms of communication             संचार के आधारभूत प्रकार</vt:lpstr>
      <vt:lpstr>Slide 3</vt:lpstr>
      <vt:lpstr>Slide 4</vt:lpstr>
      <vt:lpstr>Slide 5</vt:lpstr>
      <vt:lpstr>Slide 6</vt:lpstr>
      <vt:lpstr>Slide 7</vt:lpstr>
      <vt:lpstr>Slide 8</vt:lpstr>
      <vt:lpstr>Slide 9</vt:lpstr>
      <vt:lpstr>Slide 10</vt:lpstr>
      <vt:lpstr>Slide 11</vt:lpstr>
      <vt:lpstr>Slide 12</vt:lpstr>
      <vt:lpstr>                            QUESTION   </vt:lpstr>
      <vt:lpstr>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COMMUNICATION</dc:title>
  <dc:creator>ANIL PRATAP</dc:creator>
  <cp:lastModifiedBy>SUJIT SINGH</cp:lastModifiedBy>
  <cp:revision>20</cp:revision>
  <dcterms:created xsi:type="dcterms:W3CDTF">2020-08-17T00:50:22Z</dcterms:created>
  <dcterms:modified xsi:type="dcterms:W3CDTF">2020-08-21T02:19:14Z</dcterms:modified>
</cp:coreProperties>
</file>