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7"/>
  </p:notesMasterIdLst>
  <p:sldIdLst>
    <p:sldId id="256" r:id="rId2"/>
    <p:sldId id="258" r:id="rId3"/>
    <p:sldId id="269" r:id="rId4"/>
    <p:sldId id="257" r:id="rId5"/>
    <p:sldId id="259" r:id="rId6"/>
    <p:sldId id="260" r:id="rId7"/>
    <p:sldId id="261" r:id="rId8"/>
    <p:sldId id="262" r:id="rId9"/>
    <p:sldId id="263" r:id="rId10"/>
    <p:sldId id="264" r:id="rId11"/>
    <p:sldId id="265" r:id="rId12"/>
    <p:sldId id="266" r:id="rId13"/>
    <p:sldId id="267" r:id="rId14"/>
    <p:sldId id="268"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89" autoAdjust="0"/>
  </p:normalViewPr>
  <p:slideViewPr>
    <p:cSldViewPr snapToGrid="0">
      <p:cViewPr varScale="1">
        <p:scale>
          <a:sx n="69" d="100"/>
          <a:sy n="69" d="100"/>
        </p:scale>
        <p:origin x="-73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9380E4-746F-4757-B494-943DE31F366F}" type="datetimeFigureOut">
              <a:rPr lang="en-IN" smtClean="0"/>
              <a:pPr/>
              <a:t>21-08-2020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D8DF82-2CE7-4762-828B-2A854ABAEEB6}" type="slidenum">
              <a:rPr lang="en-IN" smtClean="0"/>
              <a:pPr/>
              <a:t>‹#›</a:t>
            </a:fld>
            <a:endParaRPr lang="en-IN"/>
          </a:p>
        </p:txBody>
      </p:sp>
    </p:spTree>
    <p:extLst>
      <p:ext uri="{BB962C8B-B14F-4D97-AF65-F5344CB8AC3E}">
        <p14:creationId xmlns:p14="http://schemas.microsoft.com/office/powerpoint/2010/main" xmlns="" val="3768877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86C2A8-5D1E-4CCF-BBCE-80050B265B23}" type="datetime1">
              <a:rPr lang="en-US" smtClean="0"/>
              <a:pPr/>
              <a:t>8/21/2020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80237A-3B0E-47B2-855D-1B27A2444D53}" type="datetime1">
              <a:rPr lang="en-US" smtClean="0"/>
              <a:pPr/>
              <a:t>8/21/2020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3E167E37-CE21-432C-B099-D53EB43DCF23}" type="datetime1">
              <a:rPr lang="en-US" smtClean="0"/>
              <a:pPr/>
              <a:t>8/21/2020</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r>
              <a:rPr lang="en-US"/>
              <a:t>ANIL PRATAP SINGH</a:t>
            </a:r>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2DCBF9-DF5A-491F-956C-C088E9BAAC5E}" type="datetime1">
              <a:rPr lang="en-US" smtClean="0"/>
              <a:pPr/>
              <a:t>8/21/2020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FCDFAE67-936F-4DD1-90DE-96A832756683}" type="datetime1">
              <a:rPr lang="en-US" smtClean="0"/>
              <a:pPr/>
              <a:t>8/21/2020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t>ANIL PRATAP SINGH</a:t>
            </a: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042AB3-C469-4588-847D-550BACFCA38D}" type="datetime1">
              <a:rPr lang="en-US" smtClean="0"/>
              <a:pPr/>
              <a:t>8/21/2020</a:t>
            </a:fld>
            <a:endParaRPr lang="en-US" dirty="0"/>
          </a:p>
        </p:txBody>
      </p:sp>
      <p:sp>
        <p:nvSpPr>
          <p:cNvPr id="6" name="Footer Placeholder 5"/>
          <p:cNvSpPr>
            <a:spLocks noGrp="1"/>
          </p:cNvSpPr>
          <p:nvPr>
            <p:ph type="ftr" sz="quarter" idx="11"/>
          </p:nvPr>
        </p:nvSpPr>
        <p:spPr/>
        <p:txBody>
          <a:bodyPr/>
          <a:lstStyle/>
          <a:p>
            <a:r>
              <a:rPr lang="en-US"/>
              <a:t>ANIL PRATAP SINGH</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A33504-3FAB-4696-8734-F413DEAF4831}" type="datetime1">
              <a:rPr lang="en-US" smtClean="0"/>
              <a:pPr/>
              <a:t>8/21/2020</a:t>
            </a:fld>
            <a:endParaRPr lang="en-US" dirty="0"/>
          </a:p>
        </p:txBody>
      </p:sp>
      <p:sp>
        <p:nvSpPr>
          <p:cNvPr id="8" name="Footer Placeholder 7"/>
          <p:cNvSpPr>
            <a:spLocks noGrp="1"/>
          </p:cNvSpPr>
          <p:nvPr>
            <p:ph type="ftr" sz="quarter" idx="11"/>
          </p:nvPr>
        </p:nvSpPr>
        <p:spPr/>
        <p:txBody>
          <a:bodyPr/>
          <a:lstStyle/>
          <a:p>
            <a:r>
              <a:rPr lang="en-US"/>
              <a:t>ANIL PRATAP SINGH</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0826BE-640E-44D7-BA3F-C60608F50F15}" type="datetime1">
              <a:rPr lang="en-US" smtClean="0"/>
              <a:pPr/>
              <a:t>8/21/2020</a:t>
            </a:fld>
            <a:endParaRPr lang="en-US" dirty="0"/>
          </a:p>
        </p:txBody>
      </p:sp>
      <p:sp>
        <p:nvSpPr>
          <p:cNvPr id="4" name="Footer Placeholder 3"/>
          <p:cNvSpPr>
            <a:spLocks noGrp="1"/>
          </p:cNvSpPr>
          <p:nvPr>
            <p:ph type="ftr" sz="quarter" idx="11"/>
          </p:nvPr>
        </p:nvSpPr>
        <p:spPr/>
        <p:txBody>
          <a:bodyPr/>
          <a:lstStyle/>
          <a:p>
            <a:r>
              <a:rPr lang="en-US"/>
              <a:t>ANIL PRATAP SINGH</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C663E-FBE2-48CD-A302-9967C4E8DBB4}" type="datetime1">
              <a:rPr lang="en-US" smtClean="0"/>
              <a:pPr/>
              <a:t>8/21/2020</a:t>
            </a:fld>
            <a:endParaRPr lang="en-US" dirty="0"/>
          </a:p>
        </p:txBody>
      </p:sp>
      <p:sp>
        <p:nvSpPr>
          <p:cNvPr id="3" name="Footer Placeholder 2"/>
          <p:cNvSpPr>
            <a:spLocks noGrp="1"/>
          </p:cNvSpPr>
          <p:nvPr>
            <p:ph type="ftr" sz="quarter" idx="11"/>
          </p:nvPr>
        </p:nvSpPr>
        <p:spPr/>
        <p:txBody>
          <a:bodyPr/>
          <a:lstStyle/>
          <a:p>
            <a:r>
              <a:rPr lang="en-US"/>
              <a:t>ANIL PRATAP SINGH</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637C80-D70C-434E-B339-806BC7C3CA50}" type="datetime1">
              <a:rPr lang="en-US" smtClean="0"/>
              <a:pPr/>
              <a:t>8/21/2020</a:t>
            </a:fld>
            <a:endParaRPr lang="en-US" dirty="0"/>
          </a:p>
        </p:txBody>
      </p:sp>
      <p:sp>
        <p:nvSpPr>
          <p:cNvPr id="6" name="Footer Placeholder 5"/>
          <p:cNvSpPr>
            <a:spLocks noGrp="1"/>
          </p:cNvSpPr>
          <p:nvPr>
            <p:ph type="ftr" sz="quarter" idx="11"/>
          </p:nvPr>
        </p:nvSpPr>
        <p:spPr/>
        <p:txBody>
          <a:bodyPr/>
          <a:lstStyle/>
          <a:p>
            <a:r>
              <a:rPr lang="en-US"/>
              <a:t>ANIL PRATAP SINGH</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4BE5C3-50CF-4E91-BF22-AA68B049FA54}" type="datetime1">
              <a:rPr lang="en-US" smtClean="0"/>
              <a:pPr/>
              <a:t>8/21/2020</a:t>
            </a:fld>
            <a:endParaRPr lang="en-US" dirty="0"/>
          </a:p>
        </p:txBody>
      </p:sp>
      <p:sp>
        <p:nvSpPr>
          <p:cNvPr id="6" name="Footer Placeholder 5"/>
          <p:cNvSpPr>
            <a:spLocks noGrp="1"/>
          </p:cNvSpPr>
          <p:nvPr>
            <p:ph type="ftr" sz="quarter" idx="11"/>
          </p:nvPr>
        </p:nvSpPr>
        <p:spPr/>
        <p:txBody>
          <a:bodyPr/>
          <a:lstStyle/>
          <a:p>
            <a:r>
              <a:rPr lang="en-US"/>
              <a:t>ANIL PRATAP SINGH</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2D934AA8-4C0E-4944-AE82-C8AD1CB7F895}" type="datetime1">
              <a:rPr lang="en-US" smtClean="0"/>
              <a:pPr/>
              <a:t>8/21/2020</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r>
              <a:rPr lang="en-US"/>
              <a:t>ANIL PRATAP SINGH</a:t>
            </a:r>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pxhere.com/en/photo/1552625" TargetMode="External"/><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EE2C7A-0BED-498B-8BC6-538ED279BEE9}"/>
              </a:ext>
            </a:extLst>
          </p:cNvPr>
          <p:cNvSpPr>
            <a:spLocks noGrp="1"/>
          </p:cNvSpPr>
          <p:nvPr>
            <p:ph type="ctrTitle"/>
          </p:nvPr>
        </p:nvSpPr>
        <p:spPr/>
        <p:txBody>
          <a:bodyPr/>
          <a:lstStyle/>
          <a:p>
            <a:r>
              <a:rPr lang="en-IN" dirty="0">
                <a:solidFill>
                  <a:srgbClr val="FF0000"/>
                </a:solidFill>
              </a:rPr>
              <a:t>BUSINESS COMMUNICATION</a:t>
            </a:r>
          </a:p>
        </p:txBody>
      </p:sp>
      <p:sp>
        <p:nvSpPr>
          <p:cNvPr id="3" name="Subtitle 2">
            <a:extLst>
              <a:ext uri="{FF2B5EF4-FFF2-40B4-BE49-F238E27FC236}">
                <a16:creationId xmlns:a16="http://schemas.microsoft.com/office/drawing/2014/main" xmlns="" id="{ADC5CCBA-43B6-4AC7-A8A3-B883F64BC8C8}"/>
              </a:ext>
            </a:extLst>
          </p:cNvPr>
          <p:cNvSpPr>
            <a:spLocks noGrp="1"/>
          </p:cNvSpPr>
          <p:nvPr>
            <p:ph type="subTitle" idx="1"/>
          </p:nvPr>
        </p:nvSpPr>
        <p:spPr/>
        <p:txBody>
          <a:bodyPr>
            <a:normAutofit fontScale="25000" lnSpcReduction="20000"/>
          </a:bodyPr>
          <a:lstStyle/>
          <a:p>
            <a:r>
              <a:rPr lang="en-IN" sz="12300" dirty="0">
                <a:solidFill>
                  <a:srgbClr val="FF0000"/>
                </a:solidFill>
              </a:rPr>
              <a:t>B.COM. II YEAR</a:t>
            </a:r>
          </a:p>
          <a:p>
            <a:r>
              <a:rPr lang="en-IN" sz="16000" dirty="0">
                <a:solidFill>
                  <a:srgbClr val="FF0000"/>
                </a:solidFill>
              </a:rPr>
              <a:t>BY</a:t>
            </a:r>
            <a:r>
              <a:rPr lang="en-IN" sz="4000" dirty="0">
                <a:solidFill>
                  <a:srgbClr val="FF0000"/>
                </a:solidFill>
              </a:rPr>
              <a:t> </a:t>
            </a:r>
          </a:p>
          <a:p>
            <a:endParaRPr lang="en-IN" sz="4000" dirty="0">
              <a:solidFill>
                <a:srgbClr val="FF0000"/>
              </a:solidFill>
            </a:endParaRPr>
          </a:p>
          <a:p>
            <a:r>
              <a:rPr lang="en-IN" sz="16000" dirty="0">
                <a:solidFill>
                  <a:srgbClr val="FF0000"/>
                </a:solidFill>
              </a:rPr>
              <a:t>              DR. ANIL PRATAP SINGH</a:t>
            </a:r>
          </a:p>
        </p:txBody>
      </p:sp>
      <p:pic>
        <p:nvPicPr>
          <p:cNvPr id="5" name="Picture 4">
            <a:extLst>
              <a:ext uri="{FF2B5EF4-FFF2-40B4-BE49-F238E27FC236}">
                <a16:creationId xmlns:a16="http://schemas.microsoft.com/office/drawing/2014/main" xmlns="" id="{F3B92ACA-5753-493F-BEBA-D71618CBA374}"/>
              </a:ext>
            </a:extLst>
          </p:cNvPr>
          <p:cNvPicPr>
            <a:picLocks noChangeAspect="1"/>
          </p:cNvPicPr>
          <p:nvPr/>
        </p:nvPicPr>
        <p:blipFill>
          <a:blip r:embed="rId2"/>
          <a:stretch>
            <a:fillRect/>
          </a:stretch>
        </p:blipFill>
        <p:spPr>
          <a:xfrm>
            <a:off x="141738" y="3994539"/>
            <a:ext cx="3773557" cy="2494740"/>
          </a:xfrm>
          <a:prstGeom prst="rect">
            <a:avLst/>
          </a:prstGeom>
        </p:spPr>
      </p:pic>
      <p:sp>
        <p:nvSpPr>
          <p:cNvPr id="4" name="TextBox 3">
            <a:extLst>
              <a:ext uri="{FF2B5EF4-FFF2-40B4-BE49-F238E27FC236}">
                <a16:creationId xmlns:a16="http://schemas.microsoft.com/office/drawing/2014/main" xmlns="" id="{D084E062-13C9-41A5-8B84-A53562E2BF30}"/>
              </a:ext>
            </a:extLst>
          </p:cNvPr>
          <p:cNvSpPr txBox="1"/>
          <p:nvPr/>
        </p:nvSpPr>
        <p:spPr>
          <a:xfrm>
            <a:off x="6434667" y="6417733"/>
            <a:ext cx="1255472" cy="461665"/>
          </a:xfrm>
          <a:prstGeom prst="rect">
            <a:avLst/>
          </a:prstGeom>
          <a:noFill/>
        </p:spPr>
        <p:txBody>
          <a:bodyPr wrap="none" rtlCol="0">
            <a:spAutoFit/>
          </a:bodyPr>
          <a:lstStyle/>
          <a:p>
            <a:r>
              <a:rPr lang="en-IN" sz="2400" dirty="0" err="1">
                <a:solidFill>
                  <a:srgbClr val="FF0000"/>
                </a:solidFill>
              </a:rPr>
              <a:t>Ist</a:t>
            </a:r>
            <a:r>
              <a:rPr lang="en-IN" sz="2400" dirty="0">
                <a:solidFill>
                  <a:srgbClr val="FF0000"/>
                </a:solidFill>
              </a:rPr>
              <a:t> PART</a:t>
            </a:r>
          </a:p>
        </p:txBody>
      </p:sp>
    </p:spTree>
    <p:extLst>
      <p:ext uri="{BB962C8B-B14F-4D97-AF65-F5344CB8AC3E}">
        <p14:creationId xmlns:p14="http://schemas.microsoft.com/office/powerpoint/2010/main" xmlns="" val="1804811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692AAE-CB66-46C1-9FDA-E9756AEF0039}"/>
              </a:ext>
            </a:extLst>
          </p:cNvPr>
          <p:cNvSpPr>
            <a:spLocks noGrp="1"/>
          </p:cNvSpPr>
          <p:nvPr>
            <p:ph type="title"/>
          </p:nvPr>
        </p:nvSpPr>
        <p:spPr/>
        <p:txBody>
          <a:bodyPr/>
          <a:lstStyle/>
          <a:p>
            <a:r>
              <a:rPr lang="en-IN" dirty="0"/>
              <a:t>                   </a:t>
            </a:r>
            <a:r>
              <a:rPr lang="hi-IN" dirty="0"/>
              <a:t>संचार का क्षेत्र</a:t>
            </a:r>
            <a:r>
              <a:rPr lang="en-IN" dirty="0"/>
              <a:t/>
            </a:r>
            <a:br>
              <a:rPr lang="en-IN" dirty="0"/>
            </a:br>
            <a:r>
              <a:rPr lang="en-IN" dirty="0"/>
              <a:t>     Scope of communication</a:t>
            </a:r>
          </a:p>
        </p:txBody>
      </p:sp>
      <p:sp>
        <p:nvSpPr>
          <p:cNvPr id="3" name="Content Placeholder 2">
            <a:extLst>
              <a:ext uri="{FF2B5EF4-FFF2-40B4-BE49-F238E27FC236}">
                <a16:creationId xmlns:a16="http://schemas.microsoft.com/office/drawing/2014/main" xmlns="" id="{3CAAD7A6-AC23-4497-9591-530436144D41}"/>
              </a:ext>
            </a:extLst>
          </p:cNvPr>
          <p:cNvSpPr>
            <a:spLocks noGrp="1"/>
          </p:cNvSpPr>
          <p:nvPr>
            <p:ph idx="1"/>
          </p:nvPr>
        </p:nvSpPr>
        <p:spPr/>
        <p:txBody>
          <a:bodyPr>
            <a:normAutofit fontScale="92500"/>
          </a:bodyPr>
          <a:lstStyle/>
          <a:p>
            <a:pPr marL="0" indent="0">
              <a:buNone/>
            </a:pPr>
            <a:r>
              <a:rPr lang="hi-IN" dirty="0"/>
              <a:t>संचार के क्षेत्र की यदि चर्चा की जाए तो मिलेगा कि आज कोई भी ऐसा कार्य क्षेत्र नहीं है जहां संचार किसी न किसी रूप में उपयोग में ना हो। इसका क्षेत्र अत्यंत व्यापक है। यह कहना अतिशयोक्ति न होगी कि संचार क्रिया पशु पक्षियों में भी व्याप्त है ,एक जानवर अपनी आवाज से दूसरे को बुला लेता है ,मीठी वस्तु पर चींटी पहुंच जाती है, इसका मतलब उसे संदेश प्राप्त हो जाता है कि मीठी वस्तु कहां है भले ही वह खुशबू के रूप में संदेश चींटी तक पहुंच जाता हो या अन्य किसी रूप में। मधुमक्खियों की संचार क्रिया इतनी अच्छी होती है कि एक मधुमक्खी यदि भोजन की तलाश में जाती है और उसे फूल की सुगंध कहीं प्राप्त होती है तो उस स्थान को देख कर पुनः वापस अपने साथियों के पास जाती है और इस प्रकार का नृत्य करती है कि साथी मधुमक्खियों को यह आभास हो जाता है कि भोजन के लिए कितनी दूरी तय करनी है।इससे स्पष्ट है कि संचार का क्षेत्र इतना व्यापक है कि उसे शब्दों की सीमा में नहीं बांधा जा सकता है ।जगत का कोई भी क्षेत्र ऐसा नहीं है जहां संचार की आवश्यकता ना हो। आज ज्ञान की जितनी भी शाखाएं हैं उनमें संचार के विभिन्न स्वरूपों का प्रयोग एवं अध्ययन किया जाता है। अतः हम यह कह सकते हैं कि संचार का एक केंद्रीय स्थान है जिसके चारों तरफ मानव समाज एवं समस्त ज्ञान की शाखाएं विद्यमान है।</a:t>
            </a:r>
            <a:endParaRPr lang="en-IN" dirty="0"/>
          </a:p>
        </p:txBody>
      </p:sp>
      <p:sp>
        <p:nvSpPr>
          <p:cNvPr id="4" name="Date Placeholder 3">
            <a:extLst>
              <a:ext uri="{FF2B5EF4-FFF2-40B4-BE49-F238E27FC236}">
                <a16:creationId xmlns:a16="http://schemas.microsoft.com/office/drawing/2014/main" xmlns="" id="{90789BAB-CE95-404B-91C8-A4849F6BCB81}"/>
              </a:ext>
            </a:extLst>
          </p:cNvPr>
          <p:cNvSpPr>
            <a:spLocks noGrp="1"/>
          </p:cNvSpPr>
          <p:nvPr>
            <p:ph type="dt" sz="half" idx="10"/>
          </p:nvPr>
        </p:nvSpPr>
        <p:spPr/>
        <p:txBody>
          <a:bodyPr/>
          <a:lstStyle/>
          <a:p>
            <a:fld id="{85BF64FE-F948-4C41-BE4E-A4B8909C5AC8}" type="datetime1">
              <a:rPr lang="en-US" smtClean="0"/>
              <a:pPr/>
              <a:t>8/21/2020</a:t>
            </a:fld>
            <a:endParaRPr lang="en-US" dirty="0"/>
          </a:p>
        </p:txBody>
      </p:sp>
      <p:sp>
        <p:nvSpPr>
          <p:cNvPr id="5" name="Footer Placeholder 4">
            <a:extLst>
              <a:ext uri="{FF2B5EF4-FFF2-40B4-BE49-F238E27FC236}">
                <a16:creationId xmlns:a16="http://schemas.microsoft.com/office/drawing/2014/main" xmlns="" id="{A95FB7DB-94E5-4EC6-94E8-AECF1CCD0AB6}"/>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58D0C81B-EF27-4267-B191-AF8FB0E2983F}"/>
              </a:ext>
            </a:extLst>
          </p:cNvPr>
          <p:cNvSpPr>
            <a:spLocks noGrp="1"/>
          </p:cNvSpPr>
          <p:nvPr>
            <p:ph type="sldNum" sz="quarter" idx="12"/>
          </p:nvPr>
        </p:nvSpPr>
        <p:spPr/>
        <p:txBody>
          <a:bodyPr/>
          <a:lstStyle/>
          <a:p>
            <a:fld id="{4FAB73BC-B049-4115-A692-8D63A059BFB8}" type="slidenum">
              <a:rPr lang="en-US" smtClean="0"/>
              <a:pPr/>
              <a:t>10</a:t>
            </a:fld>
            <a:endParaRPr lang="en-US" dirty="0"/>
          </a:p>
        </p:txBody>
      </p:sp>
    </p:spTree>
    <p:extLst>
      <p:ext uri="{BB962C8B-B14F-4D97-AF65-F5344CB8AC3E}">
        <p14:creationId xmlns:p14="http://schemas.microsoft.com/office/powerpoint/2010/main" xmlns="" val="3656254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CCEC82C-9773-4FD4-8B4F-DE2FD112D6EE}"/>
              </a:ext>
            </a:extLst>
          </p:cNvPr>
          <p:cNvSpPr txBox="1"/>
          <p:nvPr/>
        </p:nvSpPr>
        <p:spPr>
          <a:xfrm>
            <a:off x="2721334" y="603076"/>
            <a:ext cx="6094674" cy="4893647"/>
          </a:xfrm>
          <a:prstGeom prst="rect">
            <a:avLst/>
          </a:prstGeom>
          <a:noFill/>
        </p:spPr>
        <p:txBody>
          <a:bodyPr wrap="square">
            <a:spAutoFit/>
          </a:bodyPr>
          <a:lstStyle/>
          <a:p>
            <a:r>
              <a:rPr lang="en-IN" dirty="0"/>
              <a:t> </a:t>
            </a:r>
            <a:r>
              <a:rPr lang="en-IN" dirty="0" err="1"/>
              <a:t>मार्टिन</a:t>
            </a:r>
            <a:r>
              <a:rPr lang="en-IN" dirty="0"/>
              <a:t> </a:t>
            </a:r>
            <a:r>
              <a:rPr lang="en-IN" dirty="0" err="1"/>
              <a:t>के</a:t>
            </a:r>
            <a:r>
              <a:rPr lang="en-IN" dirty="0"/>
              <a:t> </a:t>
            </a:r>
            <a:r>
              <a:rPr lang="en-IN" dirty="0" err="1"/>
              <a:t>स्टार</a:t>
            </a:r>
            <a:r>
              <a:rPr lang="en-IN" dirty="0"/>
              <a:t> </a:t>
            </a:r>
            <a:r>
              <a:rPr lang="en-IN" dirty="0" err="1"/>
              <a:t>ने</a:t>
            </a:r>
            <a:r>
              <a:rPr lang="en-IN" dirty="0"/>
              <a:t> </a:t>
            </a:r>
            <a:r>
              <a:rPr lang="en-IN" dirty="0" err="1"/>
              <a:t>संचार</a:t>
            </a:r>
            <a:r>
              <a:rPr lang="en-IN" dirty="0"/>
              <a:t> </a:t>
            </a:r>
            <a:r>
              <a:rPr lang="en-IN" dirty="0" err="1"/>
              <a:t>को</a:t>
            </a:r>
            <a:r>
              <a:rPr lang="en-IN" dirty="0"/>
              <a:t> </a:t>
            </a:r>
            <a:r>
              <a:rPr lang="en-IN" dirty="0" err="1"/>
              <a:t>निम्न</a:t>
            </a:r>
            <a:r>
              <a:rPr lang="en-IN" dirty="0"/>
              <a:t> </a:t>
            </a:r>
            <a:r>
              <a:rPr lang="en-IN" dirty="0" err="1"/>
              <a:t>शाखाओं</a:t>
            </a:r>
            <a:r>
              <a:rPr lang="en-IN" dirty="0"/>
              <a:t> </a:t>
            </a:r>
            <a:r>
              <a:rPr lang="en-IN" dirty="0" err="1"/>
              <a:t>में</a:t>
            </a:r>
            <a:r>
              <a:rPr lang="en-IN" dirty="0"/>
              <a:t> </a:t>
            </a:r>
            <a:r>
              <a:rPr lang="en-IN" dirty="0" err="1"/>
              <a:t>सम्मिलित</a:t>
            </a:r>
            <a:r>
              <a:rPr lang="en-IN" dirty="0"/>
              <a:t> </a:t>
            </a:r>
            <a:r>
              <a:rPr lang="en-IN" dirty="0" err="1"/>
              <a:t>किया</a:t>
            </a:r>
            <a:r>
              <a:rPr lang="en-IN" dirty="0"/>
              <a:t> </a:t>
            </a:r>
            <a:r>
              <a:rPr lang="en-IN" dirty="0" err="1"/>
              <a:t>है</a:t>
            </a:r>
            <a:endParaRPr lang="en-IN" dirty="0"/>
          </a:p>
          <a:p>
            <a:pPr marL="342900" indent="-342900">
              <a:buAutoNum type="arabicPeriod"/>
            </a:pPr>
            <a:r>
              <a:rPr lang="en-IN" dirty="0" err="1"/>
              <a:t>मनोविज्ञान</a:t>
            </a:r>
            <a:r>
              <a:rPr lang="en-IN" dirty="0"/>
              <a:t>। Psychology.</a:t>
            </a:r>
          </a:p>
          <a:p>
            <a:pPr marL="342900" indent="-342900">
              <a:buAutoNum type="arabicPeriod"/>
            </a:pPr>
            <a:r>
              <a:rPr lang="en-IN" dirty="0"/>
              <a:t> </a:t>
            </a:r>
            <a:r>
              <a:rPr lang="en-IN" dirty="0" err="1"/>
              <a:t>गणित</a:t>
            </a:r>
            <a:r>
              <a:rPr lang="en-IN" dirty="0"/>
              <a:t>। Mathematics.</a:t>
            </a:r>
          </a:p>
          <a:p>
            <a:pPr marL="342900" indent="-342900">
              <a:buAutoNum type="arabicPeriod"/>
            </a:pPr>
            <a:r>
              <a:rPr lang="en-IN" dirty="0"/>
              <a:t> </a:t>
            </a:r>
            <a:r>
              <a:rPr lang="en-IN" dirty="0" err="1"/>
              <a:t>लेखांकन</a:t>
            </a:r>
            <a:r>
              <a:rPr lang="en-IN" dirty="0"/>
              <a:t>। Accounting.</a:t>
            </a:r>
          </a:p>
          <a:p>
            <a:pPr marL="342900" indent="-342900">
              <a:buAutoNum type="arabicPeriod"/>
            </a:pPr>
            <a:r>
              <a:rPr lang="en-IN" dirty="0"/>
              <a:t> </a:t>
            </a:r>
            <a:r>
              <a:rPr lang="en-IN" dirty="0" err="1"/>
              <a:t>पारिस्थितिकी</a:t>
            </a:r>
            <a:r>
              <a:rPr lang="en-IN" dirty="0"/>
              <a:t>। Ecology.</a:t>
            </a:r>
          </a:p>
          <a:p>
            <a:pPr marL="342900" indent="-342900">
              <a:buAutoNum type="arabicPeriod"/>
            </a:pPr>
            <a:r>
              <a:rPr lang="en-IN" dirty="0"/>
              <a:t> </a:t>
            </a:r>
            <a:r>
              <a:rPr lang="en-IN" dirty="0" err="1"/>
              <a:t>अंकेक्षण</a:t>
            </a:r>
            <a:r>
              <a:rPr lang="en-IN" dirty="0"/>
              <a:t>। Auditing</a:t>
            </a:r>
          </a:p>
          <a:p>
            <a:pPr marL="342900" indent="-342900">
              <a:buAutoNum type="arabicPeriod"/>
            </a:pPr>
            <a:r>
              <a:rPr lang="en-IN" dirty="0"/>
              <a:t> </a:t>
            </a:r>
            <a:r>
              <a:rPr lang="en-IN" dirty="0" err="1"/>
              <a:t>दर्शन</a:t>
            </a:r>
            <a:r>
              <a:rPr lang="en-IN" dirty="0"/>
              <a:t>। Philosophy.</a:t>
            </a:r>
          </a:p>
          <a:p>
            <a:pPr marL="342900" indent="-342900">
              <a:buAutoNum type="arabicPeriod"/>
            </a:pPr>
            <a:r>
              <a:rPr lang="en-IN" dirty="0"/>
              <a:t> </a:t>
            </a:r>
            <a:r>
              <a:rPr lang="en-IN" dirty="0" err="1"/>
              <a:t>भाषिकी</a:t>
            </a:r>
            <a:r>
              <a:rPr lang="en-IN" dirty="0"/>
              <a:t>। Linguistic.</a:t>
            </a:r>
          </a:p>
          <a:p>
            <a:endParaRPr lang="en-IN" dirty="0"/>
          </a:p>
          <a:p>
            <a:endParaRPr lang="en-IN" dirty="0"/>
          </a:p>
          <a:p>
            <a:r>
              <a:rPr lang="en-IN" dirty="0"/>
              <a:t> </a:t>
            </a:r>
            <a:r>
              <a:rPr lang="en-IN" sz="2400" dirty="0" err="1">
                <a:solidFill>
                  <a:srgbClr val="FFFF00"/>
                </a:solidFill>
              </a:rPr>
              <a:t>संचार</a:t>
            </a:r>
            <a:r>
              <a:rPr lang="en-IN" sz="2400" dirty="0">
                <a:solidFill>
                  <a:srgbClr val="FFFF00"/>
                </a:solidFill>
              </a:rPr>
              <a:t> </a:t>
            </a:r>
            <a:r>
              <a:rPr lang="en-IN" sz="2400" dirty="0" err="1">
                <a:solidFill>
                  <a:srgbClr val="FFFF00"/>
                </a:solidFill>
              </a:rPr>
              <a:t>के</a:t>
            </a:r>
            <a:r>
              <a:rPr lang="en-IN" sz="2400" dirty="0">
                <a:solidFill>
                  <a:srgbClr val="FFFF00"/>
                </a:solidFill>
              </a:rPr>
              <a:t> </a:t>
            </a:r>
            <a:r>
              <a:rPr lang="en-IN" sz="2400" dirty="0" err="1">
                <a:solidFill>
                  <a:srgbClr val="FFFF00"/>
                </a:solidFill>
              </a:rPr>
              <a:t>घटकComponents</a:t>
            </a:r>
            <a:r>
              <a:rPr lang="en-IN" sz="2400" dirty="0">
                <a:solidFill>
                  <a:srgbClr val="FFFF00"/>
                </a:solidFill>
              </a:rPr>
              <a:t> of communication</a:t>
            </a:r>
          </a:p>
          <a:p>
            <a:pPr marL="342900" indent="-342900">
              <a:buAutoNum type="arabicPeriod"/>
            </a:pPr>
            <a:r>
              <a:rPr lang="en-IN" dirty="0" err="1"/>
              <a:t>संदर्भ</a:t>
            </a:r>
            <a:r>
              <a:rPr lang="en-IN" dirty="0"/>
              <a:t> context </a:t>
            </a:r>
          </a:p>
          <a:p>
            <a:pPr marL="342900" indent="-342900">
              <a:buAutoNum type="arabicPeriod"/>
            </a:pPr>
            <a:r>
              <a:rPr lang="en-IN" dirty="0"/>
              <a:t> </a:t>
            </a:r>
            <a:r>
              <a:rPr lang="en-IN" dirty="0" err="1"/>
              <a:t>संचार</a:t>
            </a:r>
            <a:r>
              <a:rPr lang="en-IN" dirty="0"/>
              <a:t> क communicator</a:t>
            </a:r>
          </a:p>
          <a:p>
            <a:pPr marL="342900" indent="-342900">
              <a:buAutoNum type="arabicPeriod"/>
            </a:pPr>
            <a:r>
              <a:rPr lang="en-IN" dirty="0"/>
              <a:t> </a:t>
            </a:r>
            <a:r>
              <a:rPr lang="en-IN" dirty="0" err="1"/>
              <a:t>संदेश</a:t>
            </a:r>
            <a:r>
              <a:rPr lang="en-IN" dirty="0"/>
              <a:t> message </a:t>
            </a:r>
          </a:p>
          <a:p>
            <a:pPr marL="342900" indent="-342900">
              <a:buAutoNum type="arabicPeriod"/>
            </a:pPr>
            <a:r>
              <a:rPr lang="en-IN" dirty="0"/>
              <a:t> </a:t>
            </a:r>
            <a:r>
              <a:rPr lang="en-IN" dirty="0" err="1"/>
              <a:t>माध्यम</a:t>
            </a:r>
            <a:r>
              <a:rPr lang="en-IN" dirty="0"/>
              <a:t> channel</a:t>
            </a:r>
          </a:p>
          <a:p>
            <a:pPr marL="342900" indent="-342900">
              <a:buAutoNum type="arabicPeriod"/>
            </a:pPr>
            <a:r>
              <a:rPr lang="en-IN" dirty="0"/>
              <a:t>  </a:t>
            </a:r>
            <a:r>
              <a:rPr lang="en-IN" dirty="0" err="1"/>
              <a:t>प्राप्तकर्ता</a:t>
            </a:r>
            <a:r>
              <a:rPr lang="en-IN" dirty="0"/>
              <a:t> receiver</a:t>
            </a:r>
          </a:p>
          <a:p>
            <a:pPr marL="342900" indent="-342900">
              <a:buAutoNum type="arabicPeriod"/>
            </a:pPr>
            <a:r>
              <a:rPr lang="en-IN" dirty="0"/>
              <a:t> </a:t>
            </a:r>
            <a:r>
              <a:rPr lang="en-IN" dirty="0" err="1"/>
              <a:t>प्रतिपुष्टि</a:t>
            </a:r>
            <a:r>
              <a:rPr lang="en-IN" dirty="0"/>
              <a:t> Feedback</a:t>
            </a:r>
          </a:p>
        </p:txBody>
      </p:sp>
      <p:sp>
        <p:nvSpPr>
          <p:cNvPr id="2" name="Date Placeholder 1">
            <a:extLst>
              <a:ext uri="{FF2B5EF4-FFF2-40B4-BE49-F238E27FC236}">
                <a16:creationId xmlns:a16="http://schemas.microsoft.com/office/drawing/2014/main" xmlns="" id="{047BA76F-AE60-4C11-A686-AC963C93A691}"/>
              </a:ext>
            </a:extLst>
          </p:cNvPr>
          <p:cNvSpPr>
            <a:spLocks noGrp="1"/>
          </p:cNvSpPr>
          <p:nvPr>
            <p:ph type="dt" sz="half" idx="10"/>
          </p:nvPr>
        </p:nvSpPr>
        <p:spPr/>
        <p:txBody>
          <a:bodyPr/>
          <a:lstStyle/>
          <a:p>
            <a:fld id="{3A07C291-78B1-4F42-9F9B-A85941D59723}" type="datetime1">
              <a:rPr lang="en-US" smtClean="0"/>
              <a:pPr/>
              <a:t>8/21/2020</a:t>
            </a:fld>
            <a:endParaRPr lang="en-US" dirty="0"/>
          </a:p>
        </p:txBody>
      </p:sp>
      <p:sp>
        <p:nvSpPr>
          <p:cNvPr id="4" name="Footer Placeholder 3">
            <a:extLst>
              <a:ext uri="{FF2B5EF4-FFF2-40B4-BE49-F238E27FC236}">
                <a16:creationId xmlns:a16="http://schemas.microsoft.com/office/drawing/2014/main" xmlns="" id="{A884660E-F94D-49E6-B2D0-DD9C87F9A59F}"/>
              </a:ext>
            </a:extLst>
          </p:cNvPr>
          <p:cNvSpPr>
            <a:spLocks noGrp="1"/>
          </p:cNvSpPr>
          <p:nvPr>
            <p:ph type="ftr" sz="quarter" idx="11"/>
          </p:nvPr>
        </p:nvSpPr>
        <p:spPr/>
        <p:txBody>
          <a:bodyPr/>
          <a:lstStyle/>
          <a:p>
            <a:r>
              <a:rPr lang="en-US"/>
              <a:t>ANIL PRATAP SINGH</a:t>
            </a:r>
            <a:endParaRPr lang="en-US" dirty="0"/>
          </a:p>
        </p:txBody>
      </p:sp>
      <p:sp>
        <p:nvSpPr>
          <p:cNvPr id="5" name="Slide Number Placeholder 4">
            <a:extLst>
              <a:ext uri="{FF2B5EF4-FFF2-40B4-BE49-F238E27FC236}">
                <a16:creationId xmlns:a16="http://schemas.microsoft.com/office/drawing/2014/main" xmlns="" id="{C66A6CCB-CA9D-4C0F-9020-CA9239E92FFB}"/>
              </a:ext>
            </a:extLst>
          </p:cNvPr>
          <p:cNvSpPr>
            <a:spLocks noGrp="1"/>
          </p:cNvSpPr>
          <p:nvPr>
            <p:ph type="sldNum" sz="quarter" idx="12"/>
          </p:nvPr>
        </p:nvSpPr>
        <p:spPr/>
        <p:txBody>
          <a:bodyPr/>
          <a:lstStyle/>
          <a:p>
            <a:fld id="{4FAB73BC-B049-4115-A692-8D63A059BFB8}" type="slidenum">
              <a:rPr lang="en-US" smtClean="0"/>
              <a:pPr/>
              <a:t>11</a:t>
            </a:fld>
            <a:endParaRPr lang="en-US" dirty="0"/>
          </a:p>
        </p:txBody>
      </p:sp>
    </p:spTree>
    <p:extLst>
      <p:ext uri="{BB962C8B-B14F-4D97-AF65-F5344CB8AC3E}">
        <p14:creationId xmlns:p14="http://schemas.microsoft.com/office/powerpoint/2010/main" xmlns="" val="303255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D07DDF1-611D-4834-A6E0-1B4D9F2D587E}"/>
              </a:ext>
            </a:extLst>
          </p:cNvPr>
          <p:cNvPicPr>
            <a:picLocks noChangeAspect="1"/>
          </p:cNvPicPr>
          <p:nvPr/>
        </p:nvPicPr>
        <p:blipFill>
          <a:blip r:embed="rId2"/>
          <a:stretch>
            <a:fillRect/>
          </a:stretch>
        </p:blipFill>
        <p:spPr>
          <a:xfrm>
            <a:off x="0" y="495300"/>
            <a:ext cx="12192000" cy="5867400"/>
          </a:xfrm>
          <a:prstGeom prst="rect">
            <a:avLst/>
          </a:prstGeom>
          <a:ln w="228600" cap="sq" cmpd="thickThin">
            <a:solidFill>
              <a:srgbClr val="FF0000"/>
            </a:solidFill>
            <a:prstDash val="solid"/>
            <a:miter lim="800000"/>
          </a:ln>
          <a:effectLst>
            <a:innerShdw blurRad="76200">
              <a:srgbClr val="000000"/>
            </a:innerShdw>
          </a:effectLst>
        </p:spPr>
      </p:pic>
      <p:sp>
        <p:nvSpPr>
          <p:cNvPr id="2" name="Date Placeholder 1">
            <a:extLst>
              <a:ext uri="{FF2B5EF4-FFF2-40B4-BE49-F238E27FC236}">
                <a16:creationId xmlns:a16="http://schemas.microsoft.com/office/drawing/2014/main" xmlns="" id="{C7BE0F4B-BCFF-4DFE-B953-11642048F705}"/>
              </a:ext>
            </a:extLst>
          </p:cNvPr>
          <p:cNvSpPr>
            <a:spLocks noGrp="1"/>
          </p:cNvSpPr>
          <p:nvPr>
            <p:ph type="dt" sz="half" idx="10"/>
          </p:nvPr>
        </p:nvSpPr>
        <p:spPr/>
        <p:txBody>
          <a:bodyPr/>
          <a:lstStyle/>
          <a:p>
            <a:fld id="{E0C0A0F0-1E07-4D6C-BEF1-5DE6B1B4E733}" type="datetime1">
              <a:rPr lang="en-US" smtClean="0"/>
              <a:pPr/>
              <a:t>8/21/2020</a:t>
            </a:fld>
            <a:endParaRPr lang="en-US" dirty="0"/>
          </a:p>
        </p:txBody>
      </p:sp>
      <p:sp>
        <p:nvSpPr>
          <p:cNvPr id="4" name="Footer Placeholder 3">
            <a:extLst>
              <a:ext uri="{FF2B5EF4-FFF2-40B4-BE49-F238E27FC236}">
                <a16:creationId xmlns:a16="http://schemas.microsoft.com/office/drawing/2014/main" xmlns="" id="{AE5FD141-898E-40E8-85A0-B9AA755B6B57}"/>
              </a:ext>
            </a:extLst>
          </p:cNvPr>
          <p:cNvSpPr>
            <a:spLocks noGrp="1"/>
          </p:cNvSpPr>
          <p:nvPr>
            <p:ph type="ftr" sz="quarter" idx="11"/>
          </p:nvPr>
        </p:nvSpPr>
        <p:spPr/>
        <p:txBody>
          <a:bodyPr/>
          <a:lstStyle/>
          <a:p>
            <a:r>
              <a:rPr lang="en-US"/>
              <a:t>ANIL PRATAP SINGH</a:t>
            </a:r>
            <a:endParaRPr lang="en-US" dirty="0"/>
          </a:p>
        </p:txBody>
      </p:sp>
      <p:sp>
        <p:nvSpPr>
          <p:cNvPr id="5" name="Slide Number Placeholder 4">
            <a:extLst>
              <a:ext uri="{FF2B5EF4-FFF2-40B4-BE49-F238E27FC236}">
                <a16:creationId xmlns:a16="http://schemas.microsoft.com/office/drawing/2014/main" xmlns="" id="{F30AC154-9C4D-45BA-BEE8-6D1FDD8D7C34}"/>
              </a:ext>
            </a:extLst>
          </p:cNvPr>
          <p:cNvSpPr>
            <a:spLocks noGrp="1"/>
          </p:cNvSpPr>
          <p:nvPr>
            <p:ph type="sldNum" sz="quarter" idx="12"/>
          </p:nvPr>
        </p:nvSpPr>
        <p:spPr/>
        <p:txBody>
          <a:bodyPr/>
          <a:lstStyle/>
          <a:p>
            <a:fld id="{4FAB73BC-B049-4115-A692-8D63A059BFB8}" type="slidenum">
              <a:rPr lang="en-US" smtClean="0"/>
              <a:pPr/>
              <a:t>12</a:t>
            </a:fld>
            <a:endParaRPr lang="en-US" dirty="0"/>
          </a:p>
        </p:txBody>
      </p:sp>
    </p:spTree>
    <p:extLst>
      <p:ext uri="{BB962C8B-B14F-4D97-AF65-F5344CB8AC3E}">
        <p14:creationId xmlns:p14="http://schemas.microsoft.com/office/powerpoint/2010/main" xmlns="" val="1661487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993AE5A-47BF-4510-ABE1-AF02CCD5E76C}"/>
              </a:ext>
            </a:extLst>
          </p:cNvPr>
          <p:cNvPicPr>
            <a:picLocks noChangeAspect="1"/>
          </p:cNvPicPr>
          <p:nvPr/>
        </p:nvPicPr>
        <p:blipFill>
          <a:blip r:embed="rId2"/>
          <a:stretch>
            <a:fillRect/>
          </a:stretch>
        </p:blipFill>
        <p:spPr>
          <a:xfrm>
            <a:off x="0" y="100012"/>
            <a:ext cx="12192000" cy="6657975"/>
          </a:xfrm>
          <a:prstGeom prst="rect">
            <a:avLst/>
          </a:prstGeom>
          <a:ln w="228600" cap="sq" cmpd="thickThin">
            <a:solidFill>
              <a:srgbClr val="FF0000"/>
            </a:solidFill>
            <a:prstDash val="solid"/>
            <a:miter lim="800000"/>
          </a:ln>
          <a:effectLst>
            <a:innerShdw blurRad="76200">
              <a:srgbClr val="000000"/>
            </a:innerShdw>
          </a:effectLst>
        </p:spPr>
      </p:pic>
      <p:sp>
        <p:nvSpPr>
          <p:cNvPr id="2" name="Date Placeholder 1">
            <a:extLst>
              <a:ext uri="{FF2B5EF4-FFF2-40B4-BE49-F238E27FC236}">
                <a16:creationId xmlns:a16="http://schemas.microsoft.com/office/drawing/2014/main" xmlns="" id="{64B4B481-C488-45B8-80E0-79B7934C0793}"/>
              </a:ext>
            </a:extLst>
          </p:cNvPr>
          <p:cNvSpPr>
            <a:spLocks noGrp="1"/>
          </p:cNvSpPr>
          <p:nvPr>
            <p:ph type="dt" sz="half" idx="10"/>
          </p:nvPr>
        </p:nvSpPr>
        <p:spPr/>
        <p:txBody>
          <a:bodyPr/>
          <a:lstStyle/>
          <a:p>
            <a:fld id="{8D061D7F-A468-45C9-A22F-780F448EF4DD}" type="datetime1">
              <a:rPr lang="en-US" smtClean="0"/>
              <a:pPr/>
              <a:t>8/21/2020</a:t>
            </a:fld>
            <a:endParaRPr lang="en-US" dirty="0"/>
          </a:p>
        </p:txBody>
      </p:sp>
      <p:sp>
        <p:nvSpPr>
          <p:cNvPr id="4" name="Footer Placeholder 3">
            <a:extLst>
              <a:ext uri="{FF2B5EF4-FFF2-40B4-BE49-F238E27FC236}">
                <a16:creationId xmlns:a16="http://schemas.microsoft.com/office/drawing/2014/main" xmlns="" id="{1A7C6211-2B95-4C21-BF46-5B47D8279BAA}"/>
              </a:ext>
            </a:extLst>
          </p:cNvPr>
          <p:cNvSpPr>
            <a:spLocks noGrp="1"/>
          </p:cNvSpPr>
          <p:nvPr>
            <p:ph type="ftr" sz="quarter" idx="11"/>
          </p:nvPr>
        </p:nvSpPr>
        <p:spPr/>
        <p:txBody>
          <a:bodyPr/>
          <a:lstStyle/>
          <a:p>
            <a:r>
              <a:rPr lang="en-US"/>
              <a:t>ANIL PRATAP SINGH</a:t>
            </a:r>
            <a:endParaRPr lang="en-US" dirty="0"/>
          </a:p>
        </p:txBody>
      </p:sp>
      <p:sp>
        <p:nvSpPr>
          <p:cNvPr id="5" name="Slide Number Placeholder 4">
            <a:extLst>
              <a:ext uri="{FF2B5EF4-FFF2-40B4-BE49-F238E27FC236}">
                <a16:creationId xmlns:a16="http://schemas.microsoft.com/office/drawing/2014/main" xmlns="" id="{C3EA9B9C-C811-4BF1-A94D-B9A656D20F01}"/>
              </a:ext>
            </a:extLst>
          </p:cNvPr>
          <p:cNvSpPr>
            <a:spLocks noGrp="1"/>
          </p:cNvSpPr>
          <p:nvPr>
            <p:ph type="sldNum" sz="quarter" idx="12"/>
          </p:nvPr>
        </p:nvSpPr>
        <p:spPr/>
        <p:txBody>
          <a:bodyPr/>
          <a:lstStyle/>
          <a:p>
            <a:fld id="{4FAB73BC-B049-4115-A692-8D63A059BFB8}" type="slidenum">
              <a:rPr lang="en-US" smtClean="0"/>
              <a:pPr/>
              <a:t>13</a:t>
            </a:fld>
            <a:endParaRPr lang="en-US" dirty="0"/>
          </a:p>
        </p:txBody>
      </p:sp>
    </p:spTree>
    <p:extLst>
      <p:ext uri="{BB962C8B-B14F-4D97-AF65-F5344CB8AC3E}">
        <p14:creationId xmlns:p14="http://schemas.microsoft.com/office/powerpoint/2010/main" xmlns="" val="1412413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EB7FBB1-54AB-413E-8EC5-7772C339C2B0}"/>
              </a:ext>
            </a:extLst>
          </p:cNvPr>
          <p:cNvPicPr>
            <a:picLocks noChangeAspect="1"/>
          </p:cNvPicPr>
          <p:nvPr/>
        </p:nvPicPr>
        <p:blipFill>
          <a:blip r:embed="rId2"/>
          <a:stretch>
            <a:fillRect/>
          </a:stretch>
        </p:blipFill>
        <p:spPr>
          <a:xfrm>
            <a:off x="1230013" y="0"/>
            <a:ext cx="9731973" cy="6858000"/>
          </a:xfrm>
          <a:prstGeom prst="rect">
            <a:avLst/>
          </a:prstGeom>
          <a:ln w="228600" cap="sq" cmpd="thickThin">
            <a:solidFill>
              <a:srgbClr val="FF0000"/>
            </a:solidFill>
            <a:prstDash val="solid"/>
            <a:miter lim="800000"/>
          </a:ln>
          <a:effectLst>
            <a:innerShdw blurRad="76200">
              <a:srgbClr val="000000"/>
            </a:innerShdw>
          </a:effectLst>
        </p:spPr>
      </p:pic>
      <p:sp>
        <p:nvSpPr>
          <p:cNvPr id="2" name="Date Placeholder 1">
            <a:extLst>
              <a:ext uri="{FF2B5EF4-FFF2-40B4-BE49-F238E27FC236}">
                <a16:creationId xmlns:a16="http://schemas.microsoft.com/office/drawing/2014/main" xmlns="" id="{4E839B34-ADCF-4D74-9917-DAAB11857ACA}"/>
              </a:ext>
            </a:extLst>
          </p:cNvPr>
          <p:cNvSpPr>
            <a:spLocks noGrp="1"/>
          </p:cNvSpPr>
          <p:nvPr>
            <p:ph type="dt" sz="half" idx="10"/>
          </p:nvPr>
        </p:nvSpPr>
        <p:spPr/>
        <p:txBody>
          <a:bodyPr/>
          <a:lstStyle/>
          <a:p>
            <a:fld id="{4692DFBE-9973-4ED8-866C-3FB599BB8B5A}" type="datetime1">
              <a:rPr lang="en-US" smtClean="0"/>
              <a:pPr/>
              <a:t>8/21/2020</a:t>
            </a:fld>
            <a:endParaRPr lang="en-US" dirty="0"/>
          </a:p>
        </p:txBody>
      </p:sp>
      <p:sp>
        <p:nvSpPr>
          <p:cNvPr id="4" name="Footer Placeholder 3">
            <a:extLst>
              <a:ext uri="{FF2B5EF4-FFF2-40B4-BE49-F238E27FC236}">
                <a16:creationId xmlns:a16="http://schemas.microsoft.com/office/drawing/2014/main" xmlns="" id="{E0B1F2CD-9FE5-4398-A31B-2512D09CC4A2}"/>
              </a:ext>
            </a:extLst>
          </p:cNvPr>
          <p:cNvSpPr>
            <a:spLocks noGrp="1"/>
          </p:cNvSpPr>
          <p:nvPr>
            <p:ph type="ftr" sz="quarter" idx="11"/>
          </p:nvPr>
        </p:nvSpPr>
        <p:spPr/>
        <p:txBody>
          <a:bodyPr/>
          <a:lstStyle/>
          <a:p>
            <a:r>
              <a:rPr lang="en-US"/>
              <a:t>ANIL PRATAP SINGH</a:t>
            </a:r>
            <a:endParaRPr lang="en-US" dirty="0"/>
          </a:p>
        </p:txBody>
      </p:sp>
      <p:sp>
        <p:nvSpPr>
          <p:cNvPr id="5" name="Slide Number Placeholder 4">
            <a:extLst>
              <a:ext uri="{FF2B5EF4-FFF2-40B4-BE49-F238E27FC236}">
                <a16:creationId xmlns:a16="http://schemas.microsoft.com/office/drawing/2014/main" xmlns="" id="{265A7301-2693-48C4-95A0-D00309E0240E}"/>
              </a:ext>
            </a:extLst>
          </p:cNvPr>
          <p:cNvSpPr>
            <a:spLocks noGrp="1"/>
          </p:cNvSpPr>
          <p:nvPr>
            <p:ph type="sldNum" sz="quarter" idx="12"/>
          </p:nvPr>
        </p:nvSpPr>
        <p:spPr/>
        <p:txBody>
          <a:bodyPr/>
          <a:lstStyle/>
          <a:p>
            <a:fld id="{4FAB73BC-B049-4115-A692-8D63A059BFB8}" type="slidenum">
              <a:rPr lang="en-US" smtClean="0"/>
              <a:pPr/>
              <a:t>14</a:t>
            </a:fld>
            <a:endParaRPr lang="en-US" dirty="0"/>
          </a:p>
        </p:txBody>
      </p:sp>
    </p:spTree>
    <p:extLst>
      <p:ext uri="{BB962C8B-B14F-4D97-AF65-F5344CB8AC3E}">
        <p14:creationId xmlns:p14="http://schemas.microsoft.com/office/powerpoint/2010/main" xmlns="" val="881745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68813E-2BFA-4CA4-882D-959DA7B69F2F}"/>
              </a:ext>
            </a:extLst>
          </p:cNvPr>
          <p:cNvSpPr>
            <a:spLocks noGrp="1"/>
          </p:cNvSpPr>
          <p:nvPr>
            <p:ph type="title"/>
          </p:nvPr>
        </p:nvSpPr>
        <p:spPr/>
        <p:txBody>
          <a:bodyPr>
            <a:normAutofit/>
          </a:bodyPr>
          <a:lstStyle/>
          <a:p>
            <a:r>
              <a:rPr lang="en-IN" sz="6000" dirty="0">
                <a:solidFill>
                  <a:srgbClr val="FF0000"/>
                </a:solidFill>
              </a:rPr>
              <a:t>                    THANKS</a:t>
            </a:r>
          </a:p>
        </p:txBody>
      </p:sp>
      <p:pic>
        <p:nvPicPr>
          <p:cNvPr id="9" name="Content Placeholder 8">
            <a:extLst>
              <a:ext uri="{FF2B5EF4-FFF2-40B4-BE49-F238E27FC236}">
                <a16:creationId xmlns:a16="http://schemas.microsoft.com/office/drawing/2014/main" xmlns="" id="{7898688B-BA6A-4E10-AA49-080411D0D66A}"/>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2532596" y="1821062"/>
            <a:ext cx="6127750" cy="4085166"/>
          </a:xfrm>
        </p:spPr>
      </p:pic>
      <p:sp>
        <p:nvSpPr>
          <p:cNvPr id="4" name="Text Placeholder 3">
            <a:extLst>
              <a:ext uri="{FF2B5EF4-FFF2-40B4-BE49-F238E27FC236}">
                <a16:creationId xmlns:a16="http://schemas.microsoft.com/office/drawing/2014/main" xmlns="" id="{B49425E4-7500-41DD-A01C-36A1D99DD133}"/>
              </a:ext>
            </a:extLst>
          </p:cNvPr>
          <p:cNvSpPr>
            <a:spLocks noGrp="1"/>
          </p:cNvSpPr>
          <p:nvPr>
            <p:ph type="body" sz="half" idx="2"/>
          </p:nvPr>
        </p:nvSpPr>
        <p:spPr/>
        <p:txBody>
          <a:bodyPr/>
          <a:lstStyle/>
          <a:p>
            <a:endParaRPr lang="en-IN" dirty="0"/>
          </a:p>
        </p:txBody>
      </p:sp>
      <p:sp>
        <p:nvSpPr>
          <p:cNvPr id="5" name="Date Placeholder 4">
            <a:extLst>
              <a:ext uri="{FF2B5EF4-FFF2-40B4-BE49-F238E27FC236}">
                <a16:creationId xmlns:a16="http://schemas.microsoft.com/office/drawing/2014/main" xmlns="" id="{E32BB3E6-CB22-424F-9804-697DF89214A6}"/>
              </a:ext>
            </a:extLst>
          </p:cNvPr>
          <p:cNvSpPr>
            <a:spLocks noGrp="1"/>
          </p:cNvSpPr>
          <p:nvPr>
            <p:ph type="dt" sz="half" idx="10"/>
          </p:nvPr>
        </p:nvSpPr>
        <p:spPr/>
        <p:txBody>
          <a:bodyPr/>
          <a:lstStyle/>
          <a:p>
            <a:fld id="{121AA0B7-1159-45B3-B4F4-E917BD52F9C4}" type="datetime1">
              <a:rPr lang="en-US" smtClean="0"/>
              <a:pPr/>
              <a:t>8/21/2020</a:t>
            </a:fld>
            <a:endParaRPr lang="en-US" dirty="0"/>
          </a:p>
        </p:txBody>
      </p:sp>
      <p:sp>
        <p:nvSpPr>
          <p:cNvPr id="6" name="Footer Placeholder 5">
            <a:extLst>
              <a:ext uri="{FF2B5EF4-FFF2-40B4-BE49-F238E27FC236}">
                <a16:creationId xmlns:a16="http://schemas.microsoft.com/office/drawing/2014/main" xmlns="" id="{9939C862-5A63-4473-BA3C-62BE7DD12A96}"/>
              </a:ext>
            </a:extLst>
          </p:cNvPr>
          <p:cNvSpPr>
            <a:spLocks noGrp="1"/>
          </p:cNvSpPr>
          <p:nvPr>
            <p:ph type="ftr" sz="quarter" idx="11"/>
          </p:nvPr>
        </p:nvSpPr>
        <p:spPr/>
        <p:txBody>
          <a:bodyPr/>
          <a:lstStyle/>
          <a:p>
            <a:r>
              <a:rPr lang="en-US"/>
              <a:t>ANIL PRATAP SINGH</a:t>
            </a:r>
            <a:endParaRPr lang="en-US" dirty="0"/>
          </a:p>
        </p:txBody>
      </p:sp>
      <p:sp>
        <p:nvSpPr>
          <p:cNvPr id="7" name="Slide Number Placeholder 6">
            <a:extLst>
              <a:ext uri="{FF2B5EF4-FFF2-40B4-BE49-F238E27FC236}">
                <a16:creationId xmlns:a16="http://schemas.microsoft.com/office/drawing/2014/main" xmlns="" id="{DB2E0B1D-71CA-4B1E-A850-C686B335C8C7}"/>
              </a:ext>
            </a:extLst>
          </p:cNvPr>
          <p:cNvSpPr>
            <a:spLocks noGrp="1"/>
          </p:cNvSpPr>
          <p:nvPr>
            <p:ph type="sldNum" sz="quarter" idx="12"/>
          </p:nvPr>
        </p:nvSpPr>
        <p:spPr/>
        <p:txBody>
          <a:bodyPr/>
          <a:lstStyle/>
          <a:p>
            <a:fld id="{4FAB73BC-B049-4115-A692-8D63A059BFB8}" type="slidenum">
              <a:rPr lang="en-US" smtClean="0"/>
              <a:pPr/>
              <a:t>15</a:t>
            </a:fld>
            <a:endParaRPr lang="en-US" dirty="0"/>
          </a:p>
        </p:txBody>
      </p:sp>
    </p:spTree>
    <p:extLst>
      <p:ext uri="{BB962C8B-B14F-4D97-AF65-F5344CB8AC3E}">
        <p14:creationId xmlns:p14="http://schemas.microsoft.com/office/powerpoint/2010/main" xmlns="" val="122592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E5D5D2-6D02-44FE-BF01-B7B10DE709D3}"/>
              </a:ext>
            </a:extLst>
          </p:cNvPr>
          <p:cNvSpPr>
            <a:spLocks noGrp="1"/>
          </p:cNvSpPr>
          <p:nvPr>
            <p:ph type="title"/>
          </p:nvPr>
        </p:nvSpPr>
        <p:spPr/>
        <p:txBody>
          <a:bodyPr/>
          <a:lstStyle/>
          <a:p>
            <a:r>
              <a:rPr lang="en-IN" dirty="0"/>
              <a:t>                                        </a:t>
            </a:r>
            <a:r>
              <a:rPr lang="en-IN" sz="6000" dirty="0">
                <a:solidFill>
                  <a:schemeClr val="accent6"/>
                </a:solidFill>
              </a:rPr>
              <a:t>BOOK</a:t>
            </a:r>
          </a:p>
        </p:txBody>
      </p:sp>
      <p:pic>
        <p:nvPicPr>
          <p:cNvPr id="6" name="Content Placeholder 5">
            <a:extLst>
              <a:ext uri="{FF2B5EF4-FFF2-40B4-BE49-F238E27FC236}">
                <a16:creationId xmlns:a16="http://schemas.microsoft.com/office/drawing/2014/main" xmlns="" id="{38E97752-A3AE-42F1-881F-FF8438935877}"/>
              </a:ext>
            </a:extLst>
          </p:cNvPr>
          <p:cNvPicPr>
            <a:picLocks noGrp="1" noChangeAspect="1"/>
          </p:cNvPicPr>
          <p:nvPr>
            <p:ph sz="half" idx="1"/>
          </p:nvPr>
        </p:nvPicPr>
        <p:blipFill>
          <a:blip r:embed="rId2"/>
          <a:stretch>
            <a:fillRect/>
          </a:stretch>
        </p:blipFill>
        <p:spPr>
          <a:xfrm>
            <a:off x="1041621" y="1792937"/>
            <a:ext cx="4391771" cy="5065064"/>
          </a:xfrm>
        </p:spPr>
      </p:pic>
      <p:pic>
        <p:nvPicPr>
          <p:cNvPr id="8" name="Content Placeholder 7">
            <a:extLst>
              <a:ext uri="{FF2B5EF4-FFF2-40B4-BE49-F238E27FC236}">
                <a16:creationId xmlns:a16="http://schemas.microsoft.com/office/drawing/2014/main" xmlns="" id="{2DCED202-1E82-48CA-936A-1D8736B15489}"/>
              </a:ext>
            </a:extLst>
          </p:cNvPr>
          <p:cNvPicPr>
            <a:picLocks noGrp="1" noChangeAspect="1"/>
          </p:cNvPicPr>
          <p:nvPr>
            <p:ph sz="half" idx="2"/>
          </p:nvPr>
        </p:nvPicPr>
        <p:blipFill>
          <a:blip r:embed="rId3"/>
          <a:stretch>
            <a:fillRect/>
          </a:stretch>
        </p:blipFill>
        <p:spPr>
          <a:xfrm>
            <a:off x="6758609" y="1721376"/>
            <a:ext cx="4585161" cy="5065064"/>
          </a:xfrm>
        </p:spPr>
      </p:pic>
      <p:sp>
        <p:nvSpPr>
          <p:cNvPr id="3" name="Date Placeholder 2">
            <a:extLst>
              <a:ext uri="{FF2B5EF4-FFF2-40B4-BE49-F238E27FC236}">
                <a16:creationId xmlns:a16="http://schemas.microsoft.com/office/drawing/2014/main" xmlns="" id="{D8CD2F20-ABA2-4166-8C7C-920E87EA216A}"/>
              </a:ext>
            </a:extLst>
          </p:cNvPr>
          <p:cNvSpPr>
            <a:spLocks noGrp="1"/>
          </p:cNvSpPr>
          <p:nvPr>
            <p:ph type="dt" sz="half" idx="10"/>
          </p:nvPr>
        </p:nvSpPr>
        <p:spPr/>
        <p:txBody>
          <a:bodyPr/>
          <a:lstStyle/>
          <a:p>
            <a:fld id="{6591F949-5616-4D1C-8C65-644AB173EE6D}" type="datetime1">
              <a:rPr lang="en-US" smtClean="0"/>
              <a:pPr/>
              <a:t>8/21/2020</a:t>
            </a:fld>
            <a:endParaRPr lang="en-US" dirty="0"/>
          </a:p>
        </p:txBody>
      </p:sp>
      <p:sp>
        <p:nvSpPr>
          <p:cNvPr id="4" name="Footer Placeholder 3">
            <a:extLst>
              <a:ext uri="{FF2B5EF4-FFF2-40B4-BE49-F238E27FC236}">
                <a16:creationId xmlns:a16="http://schemas.microsoft.com/office/drawing/2014/main" xmlns="" id="{DEE2CA29-C7BE-4567-AC76-9AED5210CBF5}"/>
              </a:ext>
            </a:extLst>
          </p:cNvPr>
          <p:cNvSpPr>
            <a:spLocks noGrp="1"/>
          </p:cNvSpPr>
          <p:nvPr>
            <p:ph type="ftr" sz="quarter" idx="11"/>
          </p:nvPr>
        </p:nvSpPr>
        <p:spPr/>
        <p:txBody>
          <a:bodyPr/>
          <a:lstStyle/>
          <a:p>
            <a:r>
              <a:rPr lang="en-US"/>
              <a:t>ANIL PRATAP SINGH</a:t>
            </a:r>
            <a:endParaRPr lang="en-US" dirty="0"/>
          </a:p>
        </p:txBody>
      </p:sp>
      <p:sp>
        <p:nvSpPr>
          <p:cNvPr id="5" name="Slide Number Placeholder 4">
            <a:extLst>
              <a:ext uri="{FF2B5EF4-FFF2-40B4-BE49-F238E27FC236}">
                <a16:creationId xmlns:a16="http://schemas.microsoft.com/office/drawing/2014/main" xmlns="" id="{19BC4E9E-C214-4EA6-BE52-A229928967C9}"/>
              </a:ext>
            </a:extLst>
          </p:cNvPr>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xmlns="" val="1983919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87E235D-1BE7-445C-91EE-16C1B56584A3}"/>
              </a:ext>
            </a:extLst>
          </p:cNvPr>
          <p:cNvPicPr>
            <a:picLocks noChangeAspect="1"/>
          </p:cNvPicPr>
          <p:nvPr/>
        </p:nvPicPr>
        <p:blipFill>
          <a:blip r:embed="rId2"/>
          <a:stretch>
            <a:fillRect/>
          </a:stretch>
        </p:blipFill>
        <p:spPr>
          <a:xfrm>
            <a:off x="1058334" y="33868"/>
            <a:ext cx="10879666" cy="6858000"/>
          </a:xfrm>
          <a:prstGeom prst="rect">
            <a:avLst/>
          </a:prstGeom>
          <a:ln w="228600" cap="sq" cmpd="thickThin">
            <a:solidFill>
              <a:srgbClr val="FF0000"/>
            </a:solidFill>
            <a:prstDash val="solid"/>
            <a:miter lim="800000"/>
          </a:ln>
          <a:effectLst>
            <a:innerShdw blurRad="76200">
              <a:srgbClr val="000000"/>
            </a:innerShdw>
          </a:effectLst>
        </p:spPr>
      </p:pic>
      <p:sp>
        <p:nvSpPr>
          <p:cNvPr id="4" name="Date Placeholder 3">
            <a:extLst>
              <a:ext uri="{FF2B5EF4-FFF2-40B4-BE49-F238E27FC236}">
                <a16:creationId xmlns:a16="http://schemas.microsoft.com/office/drawing/2014/main" xmlns="" id="{16A24B91-BAA6-4D91-9665-231F68BDF695}"/>
              </a:ext>
            </a:extLst>
          </p:cNvPr>
          <p:cNvSpPr>
            <a:spLocks noGrp="1"/>
          </p:cNvSpPr>
          <p:nvPr>
            <p:ph type="dt" sz="half" idx="10"/>
          </p:nvPr>
        </p:nvSpPr>
        <p:spPr/>
        <p:txBody>
          <a:bodyPr/>
          <a:lstStyle/>
          <a:p>
            <a:fld id="{FD6081A0-F40D-4366-9577-C6A9DFAAF830}" type="datetime1">
              <a:rPr lang="en-US" smtClean="0"/>
              <a:pPr/>
              <a:t>8/21/2020</a:t>
            </a:fld>
            <a:endParaRPr lang="en-US" dirty="0"/>
          </a:p>
        </p:txBody>
      </p:sp>
      <p:sp>
        <p:nvSpPr>
          <p:cNvPr id="5" name="Footer Placeholder 4">
            <a:extLst>
              <a:ext uri="{FF2B5EF4-FFF2-40B4-BE49-F238E27FC236}">
                <a16:creationId xmlns:a16="http://schemas.microsoft.com/office/drawing/2014/main" xmlns="" id="{28BFE0C8-9BEF-4B0F-AEAE-14159777EE78}"/>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1324FA64-FF44-48EF-8223-0F51956DC56B}"/>
              </a:ext>
            </a:extLst>
          </p:cNvPr>
          <p:cNvSpPr>
            <a:spLocks noGrp="1"/>
          </p:cNvSpPr>
          <p:nvPr>
            <p:ph type="sldNum" sz="quarter" idx="12"/>
          </p:nvPr>
        </p:nvSpPr>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xmlns="" val="2322529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53058D2-C3C4-49DE-8195-06EC8B94E8C0}"/>
              </a:ext>
            </a:extLst>
          </p:cNvPr>
          <p:cNvSpPr txBox="1"/>
          <p:nvPr/>
        </p:nvSpPr>
        <p:spPr>
          <a:xfrm>
            <a:off x="681644" y="1302938"/>
            <a:ext cx="10673542" cy="4401205"/>
          </a:xfrm>
          <a:prstGeom prst="rect">
            <a:avLst/>
          </a:prstGeom>
          <a:noFill/>
        </p:spPr>
        <p:txBody>
          <a:bodyPr wrap="square">
            <a:spAutoFit/>
          </a:bodyPr>
          <a:lstStyle/>
          <a:p>
            <a:r>
              <a:rPr lang="en-IN" sz="2000" dirty="0">
                <a:solidFill>
                  <a:schemeClr val="accent6"/>
                </a:solidFill>
              </a:rPr>
              <a:t> </a:t>
            </a:r>
            <a:r>
              <a:rPr lang="en-IN" sz="2000" dirty="0" err="1">
                <a:solidFill>
                  <a:srgbClr val="FFFF00"/>
                </a:solidFill>
              </a:rPr>
              <a:t>संचार</a:t>
            </a:r>
            <a:r>
              <a:rPr lang="en-IN" sz="2000" dirty="0">
                <a:solidFill>
                  <a:srgbClr val="FFFF00"/>
                </a:solidFill>
              </a:rPr>
              <a:t> </a:t>
            </a:r>
            <a:r>
              <a:rPr lang="en-IN" sz="2000" dirty="0" err="1">
                <a:solidFill>
                  <a:srgbClr val="FFFF00"/>
                </a:solidFill>
              </a:rPr>
              <a:t>अथवा</a:t>
            </a:r>
            <a:r>
              <a:rPr lang="en-IN" sz="2000" dirty="0">
                <a:solidFill>
                  <a:srgbClr val="FFFF00"/>
                </a:solidFill>
              </a:rPr>
              <a:t> </a:t>
            </a:r>
            <a:r>
              <a:rPr lang="en-IN" sz="2000" dirty="0" err="1">
                <a:solidFill>
                  <a:srgbClr val="FFFF00"/>
                </a:solidFill>
              </a:rPr>
              <a:t>संदेश</a:t>
            </a:r>
            <a:r>
              <a:rPr lang="en-IN" sz="2000" dirty="0">
                <a:solidFill>
                  <a:srgbClr val="FFFF00"/>
                </a:solidFill>
              </a:rPr>
              <a:t> </a:t>
            </a:r>
            <a:r>
              <a:rPr lang="en-IN" sz="2000" dirty="0" err="1">
                <a:solidFill>
                  <a:srgbClr val="FFFF00"/>
                </a:solidFill>
              </a:rPr>
              <a:t>वाहन</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आशय</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संदेश</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एक</a:t>
            </a:r>
            <a:r>
              <a:rPr lang="en-IN" sz="2000" dirty="0">
                <a:solidFill>
                  <a:srgbClr val="FFFF00"/>
                </a:solidFill>
              </a:rPr>
              <a:t> </a:t>
            </a:r>
            <a:r>
              <a:rPr lang="en-IN" sz="2000" dirty="0" err="1">
                <a:solidFill>
                  <a:srgbClr val="FFFF00"/>
                </a:solidFill>
              </a:rPr>
              <a:t>स्थान</a:t>
            </a:r>
            <a:r>
              <a:rPr lang="en-IN" sz="2000" dirty="0">
                <a:solidFill>
                  <a:srgbClr val="FFFF00"/>
                </a:solidFill>
              </a:rPr>
              <a:t> </a:t>
            </a:r>
            <a:r>
              <a:rPr lang="en-IN" sz="2000" dirty="0" err="1">
                <a:solidFill>
                  <a:srgbClr val="FFFF00"/>
                </a:solidFill>
              </a:rPr>
              <a:t>से</a:t>
            </a:r>
            <a:r>
              <a:rPr lang="en-IN" sz="2000" dirty="0">
                <a:solidFill>
                  <a:srgbClr val="FFFF00"/>
                </a:solidFill>
              </a:rPr>
              <a:t> </a:t>
            </a:r>
            <a:r>
              <a:rPr lang="en-IN" sz="2000" dirty="0" err="1">
                <a:solidFill>
                  <a:srgbClr val="FFFF00"/>
                </a:solidFill>
              </a:rPr>
              <a:t>दूसरे</a:t>
            </a:r>
            <a:r>
              <a:rPr lang="en-IN" sz="2000" dirty="0">
                <a:solidFill>
                  <a:srgbClr val="FFFF00"/>
                </a:solidFill>
              </a:rPr>
              <a:t> </a:t>
            </a:r>
            <a:r>
              <a:rPr lang="en-IN" sz="2000" dirty="0" err="1">
                <a:solidFill>
                  <a:srgbClr val="FFFF00"/>
                </a:solidFill>
              </a:rPr>
              <a:t>स्थान</a:t>
            </a:r>
            <a:r>
              <a:rPr lang="en-IN" sz="2000" dirty="0">
                <a:solidFill>
                  <a:srgbClr val="FFFF00"/>
                </a:solidFill>
              </a:rPr>
              <a:t> </a:t>
            </a:r>
            <a:r>
              <a:rPr lang="en-IN" sz="2000" dirty="0" err="1">
                <a:solidFill>
                  <a:srgbClr val="FFFF00"/>
                </a:solidFill>
              </a:rPr>
              <a:t>अथवा</a:t>
            </a:r>
            <a:r>
              <a:rPr lang="en-IN" sz="2000" dirty="0">
                <a:solidFill>
                  <a:srgbClr val="FFFF00"/>
                </a:solidFill>
              </a:rPr>
              <a:t> </a:t>
            </a:r>
            <a:r>
              <a:rPr lang="en-IN" sz="2000" dirty="0" err="1">
                <a:solidFill>
                  <a:srgbClr val="FFFF00"/>
                </a:solidFill>
              </a:rPr>
              <a:t>एक</a:t>
            </a:r>
            <a:r>
              <a:rPr lang="en-IN" sz="2000" dirty="0">
                <a:solidFill>
                  <a:srgbClr val="FFFF00"/>
                </a:solidFill>
              </a:rPr>
              <a:t> </a:t>
            </a:r>
            <a:r>
              <a:rPr lang="en-IN" sz="2000" dirty="0" err="1">
                <a:solidFill>
                  <a:srgbClr val="FFFF00"/>
                </a:solidFill>
              </a:rPr>
              <a:t>व्यक्ति</a:t>
            </a:r>
            <a:r>
              <a:rPr lang="en-IN" sz="2000" dirty="0">
                <a:solidFill>
                  <a:srgbClr val="FFFF00"/>
                </a:solidFill>
              </a:rPr>
              <a:t> </a:t>
            </a:r>
            <a:r>
              <a:rPr lang="en-IN" sz="2000" dirty="0" err="1">
                <a:solidFill>
                  <a:srgbClr val="FFFF00"/>
                </a:solidFill>
              </a:rPr>
              <a:t>दूसरे</a:t>
            </a:r>
            <a:r>
              <a:rPr lang="en-IN" sz="2000" dirty="0">
                <a:solidFill>
                  <a:srgbClr val="FFFF00"/>
                </a:solidFill>
              </a:rPr>
              <a:t> </a:t>
            </a:r>
            <a:r>
              <a:rPr lang="en-IN" sz="2000" dirty="0" err="1">
                <a:solidFill>
                  <a:srgbClr val="FFFF00"/>
                </a:solidFill>
              </a:rPr>
              <a:t>व्यक्ति</a:t>
            </a:r>
            <a:r>
              <a:rPr lang="en-IN" sz="2000" dirty="0">
                <a:solidFill>
                  <a:srgbClr val="FFFF00"/>
                </a:solidFill>
              </a:rPr>
              <a:t> </a:t>
            </a:r>
            <a:r>
              <a:rPr lang="en-IN" sz="2000" dirty="0" err="1">
                <a:solidFill>
                  <a:srgbClr val="FFFF00"/>
                </a:solidFill>
              </a:rPr>
              <a:t>तक</a:t>
            </a:r>
            <a:r>
              <a:rPr lang="en-IN" sz="2000" dirty="0">
                <a:solidFill>
                  <a:srgbClr val="FFFF00"/>
                </a:solidFill>
              </a:rPr>
              <a:t> </a:t>
            </a:r>
            <a:r>
              <a:rPr lang="en-IN" sz="2000" dirty="0" err="1">
                <a:solidFill>
                  <a:srgbClr val="FFFF00"/>
                </a:solidFill>
              </a:rPr>
              <a:t>पहुंचाना</a:t>
            </a:r>
            <a:r>
              <a:rPr lang="en-IN" sz="2000" dirty="0">
                <a:solidFill>
                  <a:srgbClr val="FFFF00"/>
                </a:solidFill>
              </a:rPr>
              <a:t>। </a:t>
            </a:r>
            <a:r>
              <a:rPr lang="en-IN" sz="2000" dirty="0" err="1">
                <a:solidFill>
                  <a:srgbClr val="FFFF00"/>
                </a:solidFill>
              </a:rPr>
              <a:t>सामान्य</a:t>
            </a:r>
            <a:r>
              <a:rPr lang="en-IN" sz="2000" dirty="0">
                <a:solidFill>
                  <a:srgbClr val="FFFF00"/>
                </a:solidFill>
              </a:rPr>
              <a:t> </a:t>
            </a:r>
            <a:r>
              <a:rPr lang="en-IN" sz="2000" dirty="0" err="1">
                <a:solidFill>
                  <a:srgbClr val="FFFF00"/>
                </a:solidFill>
              </a:rPr>
              <a:t>भाषा</a:t>
            </a:r>
            <a:r>
              <a:rPr lang="en-IN" sz="2000" dirty="0">
                <a:solidFill>
                  <a:srgbClr val="FFFF00"/>
                </a:solidFill>
              </a:rPr>
              <a:t> </a:t>
            </a:r>
            <a:r>
              <a:rPr lang="en-IN" sz="2000" dirty="0" err="1">
                <a:solidFill>
                  <a:srgbClr val="FFFF00"/>
                </a:solidFill>
              </a:rPr>
              <a:t>में</a:t>
            </a:r>
            <a:r>
              <a:rPr lang="en-IN" sz="2000" dirty="0">
                <a:solidFill>
                  <a:srgbClr val="FFFF00"/>
                </a:solidFill>
              </a:rPr>
              <a:t> </a:t>
            </a:r>
            <a:r>
              <a:rPr lang="en-IN" sz="2000" dirty="0" err="1">
                <a:solidFill>
                  <a:srgbClr val="FFFF00"/>
                </a:solidFill>
              </a:rPr>
              <a:t>किन्हीं</a:t>
            </a:r>
            <a:r>
              <a:rPr lang="en-IN" sz="2000" dirty="0">
                <a:solidFill>
                  <a:srgbClr val="FFFF00"/>
                </a:solidFill>
              </a:rPr>
              <a:t> </a:t>
            </a:r>
            <a:r>
              <a:rPr lang="en-IN" sz="2000" dirty="0" err="1">
                <a:solidFill>
                  <a:srgbClr val="FFFF00"/>
                </a:solidFill>
              </a:rPr>
              <a:t>दो</a:t>
            </a:r>
            <a:r>
              <a:rPr lang="en-IN" sz="2000" dirty="0">
                <a:solidFill>
                  <a:srgbClr val="FFFF00"/>
                </a:solidFill>
              </a:rPr>
              <a:t> </a:t>
            </a:r>
            <a:r>
              <a:rPr lang="en-IN" sz="2000" dirty="0" err="1">
                <a:solidFill>
                  <a:srgbClr val="FFFF00"/>
                </a:solidFill>
              </a:rPr>
              <a:t>व्यक्तियों</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बीच</a:t>
            </a:r>
            <a:r>
              <a:rPr lang="en-IN" sz="2000" dirty="0">
                <a:solidFill>
                  <a:srgbClr val="FFFF00"/>
                </a:solidFill>
              </a:rPr>
              <a:t> </a:t>
            </a:r>
            <a:r>
              <a:rPr lang="en-IN" sz="2000" dirty="0" err="1">
                <a:solidFill>
                  <a:srgbClr val="FFFF00"/>
                </a:solidFill>
              </a:rPr>
              <a:t>किसी</a:t>
            </a:r>
            <a:r>
              <a:rPr lang="en-IN" sz="2000" dirty="0">
                <a:solidFill>
                  <a:srgbClr val="FFFF00"/>
                </a:solidFill>
              </a:rPr>
              <a:t> </a:t>
            </a:r>
            <a:r>
              <a:rPr lang="en-IN" sz="2000" dirty="0" err="1">
                <a:solidFill>
                  <a:srgbClr val="FFFF00"/>
                </a:solidFill>
              </a:rPr>
              <a:t>जानकारी</a:t>
            </a:r>
            <a:r>
              <a:rPr lang="en-IN" sz="2000" dirty="0">
                <a:solidFill>
                  <a:srgbClr val="FFFF00"/>
                </a:solidFill>
              </a:rPr>
              <a:t> </a:t>
            </a:r>
            <a:r>
              <a:rPr lang="en-IN" sz="2000" dirty="0" err="1">
                <a:solidFill>
                  <a:srgbClr val="FFFF00"/>
                </a:solidFill>
              </a:rPr>
              <a:t>या</a:t>
            </a:r>
            <a:r>
              <a:rPr lang="en-IN" sz="2000" dirty="0">
                <a:solidFill>
                  <a:srgbClr val="FFFF00"/>
                </a:solidFill>
              </a:rPr>
              <a:t> </a:t>
            </a:r>
            <a:r>
              <a:rPr lang="en-IN" sz="2000" dirty="0" err="1">
                <a:solidFill>
                  <a:srgbClr val="FFFF00"/>
                </a:solidFill>
              </a:rPr>
              <a:t>सूचना</a:t>
            </a:r>
            <a:r>
              <a:rPr lang="en-IN" sz="2000" dirty="0">
                <a:solidFill>
                  <a:srgbClr val="FFFF00"/>
                </a:solidFill>
              </a:rPr>
              <a:t> </a:t>
            </a:r>
            <a:r>
              <a:rPr lang="en-IN" sz="2000" dirty="0" err="1">
                <a:solidFill>
                  <a:srgbClr val="FFFF00"/>
                </a:solidFill>
              </a:rPr>
              <a:t>पर</a:t>
            </a:r>
            <a:r>
              <a:rPr lang="en-IN" sz="2000" dirty="0">
                <a:solidFill>
                  <a:srgbClr val="FFFF00"/>
                </a:solidFill>
              </a:rPr>
              <a:t> </a:t>
            </a:r>
            <a:r>
              <a:rPr lang="en-IN" sz="2000" dirty="0" err="1">
                <a:solidFill>
                  <a:srgbClr val="FFFF00"/>
                </a:solidFill>
              </a:rPr>
              <a:t>होने</a:t>
            </a:r>
            <a:r>
              <a:rPr lang="en-IN" sz="2000" dirty="0">
                <a:solidFill>
                  <a:srgbClr val="FFFF00"/>
                </a:solidFill>
              </a:rPr>
              <a:t> </a:t>
            </a:r>
            <a:r>
              <a:rPr lang="en-IN" sz="2000" dirty="0" err="1">
                <a:solidFill>
                  <a:srgbClr val="FFFF00"/>
                </a:solidFill>
              </a:rPr>
              <a:t>वाले</a:t>
            </a:r>
            <a:r>
              <a:rPr lang="en-IN" sz="2000" dirty="0">
                <a:solidFill>
                  <a:srgbClr val="FFFF00"/>
                </a:solidFill>
              </a:rPr>
              <a:t> </a:t>
            </a:r>
            <a:r>
              <a:rPr lang="en-IN" sz="2000" dirty="0" err="1">
                <a:solidFill>
                  <a:srgbClr val="FFFF00"/>
                </a:solidFill>
              </a:rPr>
              <a:t>विचार</a:t>
            </a:r>
            <a:r>
              <a:rPr lang="en-IN" sz="2000" dirty="0">
                <a:solidFill>
                  <a:srgbClr val="FFFF00"/>
                </a:solidFill>
              </a:rPr>
              <a:t> </a:t>
            </a:r>
            <a:r>
              <a:rPr lang="en-IN" sz="2000" dirty="0" err="1">
                <a:solidFill>
                  <a:srgbClr val="FFFF00"/>
                </a:solidFill>
              </a:rPr>
              <a:t>विमर्श</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संचार</a:t>
            </a:r>
            <a:r>
              <a:rPr lang="en-IN" sz="2000" dirty="0">
                <a:solidFill>
                  <a:srgbClr val="FFFF00"/>
                </a:solidFill>
              </a:rPr>
              <a:t> </a:t>
            </a:r>
            <a:r>
              <a:rPr lang="en-IN" sz="2000" dirty="0" err="1">
                <a:solidFill>
                  <a:srgbClr val="FFFF00"/>
                </a:solidFill>
              </a:rPr>
              <a:t>कहते</a:t>
            </a:r>
            <a:r>
              <a:rPr lang="en-IN" sz="2000" dirty="0">
                <a:solidFill>
                  <a:srgbClr val="FFFF00"/>
                </a:solidFill>
              </a:rPr>
              <a:t> </a:t>
            </a:r>
            <a:r>
              <a:rPr lang="en-IN" sz="2000" dirty="0" err="1">
                <a:solidFill>
                  <a:srgbClr val="FFFF00"/>
                </a:solidFill>
              </a:rPr>
              <a:t>हैं</a:t>
            </a:r>
            <a:r>
              <a:rPr lang="en-IN" sz="2000" dirty="0">
                <a:solidFill>
                  <a:srgbClr val="FFFF00"/>
                </a:solidFill>
              </a:rPr>
              <a:t> । </a:t>
            </a:r>
            <a:r>
              <a:rPr lang="en-IN" sz="2000" dirty="0" err="1">
                <a:solidFill>
                  <a:srgbClr val="FFFF00"/>
                </a:solidFill>
              </a:rPr>
              <a:t>मानव</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जन्म</a:t>
            </a:r>
            <a:r>
              <a:rPr lang="en-IN" sz="2000" dirty="0">
                <a:solidFill>
                  <a:srgbClr val="FFFF00"/>
                </a:solidFill>
              </a:rPr>
              <a:t> </a:t>
            </a:r>
            <a:r>
              <a:rPr lang="en-IN" sz="2000" dirty="0" err="1">
                <a:solidFill>
                  <a:srgbClr val="FFFF00"/>
                </a:solidFill>
              </a:rPr>
              <a:t>से</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संचार</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क्रिया</a:t>
            </a:r>
            <a:r>
              <a:rPr lang="en-IN" sz="2000" dirty="0">
                <a:solidFill>
                  <a:srgbClr val="FFFF00"/>
                </a:solidFill>
              </a:rPr>
              <a:t> </a:t>
            </a:r>
            <a:r>
              <a:rPr lang="en-IN" sz="2000" dirty="0" err="1">
                <a:solidFill>
                  <a:srgbClr val="FFFF00"/>
                </a:solidFill>
              </a:rPr>
              <a:t>प्रारंभ</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जाती</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भले</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वह</a:t>
            </a:r>
            <a:r>
              <a:rPr lang="en-IN" sz="2000" dirty="0">
                <a:solidFill>
                  <a:srgbClr val="FFFF00"/>
                </a:solidFill>
              </a:rPr>
              <a:t> </a:t>
            </a:r>
            <a:r>
              <a:rPr lang="en-IN" sz="2000" dirty="0" err="1">
                <a:solidFill>
                  <a:srgbClr val="FFFF00"/>
                </a:solidFill>
              </a:rPr>
              <a:t>शब्दों</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माध्यम</a:t>
            </a:r>
            <a:r>
              <a:rPr lang="en-IN" sz="2000" dirty="0">
                <a:solidFill>
                  <a:srgbClr val="FFFF00"/>
                </a:solidFill>
              </a:rPr>
              <a:t> </a:t>
            </a:r>
            <a:r>
              <a:rPr lang="en-IN" sz="2000" dirty="0" err="1">
                <a:solidFill>
                  <a:srgbClr val="FFFF00"/>
                </a:solidFill>
              </a:rPr>
              <a:t>से</a:t>
            </a:r>
            <a:r>
              <a:rPr lang="en-IN" sz="2000" dirty="0">
                <a:solidFill>
                  <a:srgbClr val="FFFF00"/>
                </a:solidFill>
              </a:rPr>
              <a:t> </a:t>
            </a:r>
            <a:r>
              <a:rPr lang="en-IN" sz="2000" dirty="0" err="1">
                <a:solidFill>
                  <a:srgbClr val="FFFF00"/>
                </a:solidFill>
              </a:rPr>
              <a:t>ना</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बच्चा</a:t>
            </a:r>
            <a:r>
              <a:rPr lang="en-IN" sz="2000" dirty="0">
                <a:solidFill>
                  <a:srgbClr val="FFFF00"/>
                </a:solidFill>
              </a:rPr>
              <a:t> </a:t>
            </a:r>
            <a:r>
              <a:rPr lang="en-IN" sz="2000" dirty="0" err="1">
                <a:solidFill>
                  <a:srgbClr val="FFFF00"/>
                </a:solidFill>
              </a:rPr>
              <a:t>जब</a:t>
            </a:r>
            <a:r>
              <a:rPr lang="en-IN" sz="2000" dirty="0">
                <a:solidFill>
                  <a:srgbClr val="FFFF00"/>
                </a:solidFill>
              </a:rPr>
              <a:t> </a:t>
            </a:r>
            <a:r>
              <a:rPr lang="en-IN" sz="2000" dirty="0" err="1">
                <a:solidFill>
                  <a:srgbClr val="FFFF00"/>
                </a:solidFill>
              </a:rPr>
              <a:t>जन्म</a:t>
            </a:r>
            <a:r>
              <a:rPr lang="en-IN" sz="2000" dirty="0">
                <a:solidFill>
                  <a:srgbClr val="FFFF00"/>
                </a:solidFill>
              </a:rPr>
              <a:t> </a:t>
            </a:r>
            <a:r>
              <a:rPr lang="en-IN" sz="2000" dirty="0" err="1">
                <a:solidFill>
                  <a:srgbClr val="FFFF00"/>
                </a:solidFill>
              </a:rPr>
              <a:t>लेता</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तो</a:t>
            </a:r>
            <a:r>
              <a:rPr lang="en-IN" sz="2000" dirty="0">
                <a:solidFill>
                  <a:srgbClr val="FFFF00"/>
                </a:solidFill>
              </a:rPr>
              <a:t> </a:t>
            </a:r>
            <a:r>
              <a:rPr lang="en-IN" sz="2000" dirty="0" err="1">
                <a:solidFill>
                  <a:srgbClr val="FFFF00"/>
                </a:solidFill>
              </a:rPr>
              <a:t>जन्म</a:t>
            </a:r>
            <a:r>
              <a:rPr lang="en-IN" sz="2000" dirty="0">
                <a:solidFill>
                  <a:srgbClr val="FFFF00"/>
                </a:solidFill>
              </a:rPr>
              <a:t> </a:t>
            </a:r>
            <a:r>
              <a:rPr lang="en-IN" sz="2000" dirty="0" err="1">
                <a:solidFill>
                  <a:srgbClr val="FFFF00"/>
                </a:solidFill>
              </a:rPr>
              <a:t>लेते</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उसके</a:t>
            </a:r>
            <a:r>
              <a:rPr lang="en-IN" sz="2000" dirty="0">
                <a:solidFill>
                  <a:srgbClr val="FFFF00"/>
                </a:solidFill>
              </a:rPr>
              <a:t> </a:t>
            </a:r>
            <a:r>
              <a:rPr lang="en-IN" sz="2000" dirty="0" err="1">
                <a:solidFill>
                  <a:srgbClr val="FFFF00"/>
                </a:solidFill>
              </a:rPr>
              <a:t>रोने</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आवाज</a:t>
            </a:r>
            <a:r>
              <a:rPr lang="en-IN" sz="2000" dirty="0">
                <a:solidFill>
                  <a:srgbClr val="FFFF00"/>
                </a:solidFill>
              </a:rPr>
              <a:t> </a:t>
            </a:r>
            <a:r>
              <a:rPr lang="en-IN" sz="2000" dirty="0" err="1">
                <a:solidFill>
                  <a:srgbClr val="FFFF00"/>
                </a:solidFill>
              </a:rPr>
              <a:t>होती</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जो</a:t>
            </a:r>
            <a:r>
              <a:rPr lang="en-IN" sz="2000" dirty="0">
                <a:solidFill>
                  <a:srgbClr val="FFFF00"/>
                </a:solidFill>
              </a:rPr>
              <a:t> </a:t>
            </a:r>
            <a:r>
              <a:rPr lang="en-IN" sz="2000" dirty="0" err="1">
                <a:solidFill>
                  <a:srgbClr val="FFFF00"/>
                </a:solidFill>
              </a:rPr>
              <a:t>यह</a:t>
            </a:r>
            <a:r>
              <a:rPr lang="en-IN" sz="2000" dirty="0">
                <a:solidFill>
                  <a:srgbClr val="FFFF00"/>
                </a:solidFill>
              </a:rPr>
              <a:t> </a:t>
            </a:r>
            <a:r>
              <a:rPr lang="en-IN" sz="2000" dirty="0" err="1">
                <a:solidFill>
                  <a:srgbClr val="FFFF00"/>
                </a:solidFill>
              </a:rPr>
              <a:t>इंगित</a:t>
            </a:r>
            <a:r>
              <a:rPr lang="en-IN" sz="2000" dirty="0">
                <a:solidFill>
                  <a:srgbClr val="FFFF00"/>
                </a:solidFill>
              </a:rPr>
              <a:t> </a:t>
            </a:r>
            <a:r>
              <a:rPr lang="en-IN" sz="2000" dirty="0" err="1">
                <a:solidFill>
                  <a:srgbClr val="FFFF00"/>
                </a:solidFill>
              </a:rPr>
              <a:t>करती</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उसे</a:t>
            </a:r>
            <a:r>
              <a:rPr lang="en-IN" sz="2000" dirty="0">
                <a:solidFill>
                  <a:srgbClr val="FFFF00"/>
                </a:solidFill>
              </a:rPr>
              <a:t> </a:t>
            </a:r>
            <a:r>
              <a:rPr lang="en-IN" sz="2000" dirty="0" err="1">
                <a:solidFill>
                  <a:srgbClr val="FFFF00"/>
                </a:solidFill>
              </a:rPr>
              <a:t>किसी</a:t>
            </a:r>
            <a:r>
              <a:rPr lang="en-IN" sz="2000" dirty="0">
                <a:solidFill>
                  <a:srgbClr val="FFFF00"/>
                </a:solidFill>
              </a:rPr>
              <a:t> </a:t>
            </a:r>
            <a:r>
              <a:rPr lang="en-IN" sz="2000" dirty="0" err="1">
                <a:solidFill>
                  <a:srgbClr val="FFFF00"/>
                </a:solidFill>
              </a:rPr>
              <a:t>ने</a:t>
            </a:r>
            <a:r>
              <a:rPr lang="en-IN" sz="2000" dirty="0">
                <a:solidFill>
                  <a:srgbClr val="FFFF00"/>
                </a:solidFill>
              </a:rPr>
              <a:t> </a:t>
            </a:r>
            <a:r>
              <a:rPr lang="en-IN" sz="2000" dirty="0" err="1">
                <a:solidFill>
                  <a:srgbClr val="FFFF00"/>
                </a:solidFill>
              </a:rPr>
              <a:t>किसी</a:t>
            </a:r>
            <a:r>
              <a:rPr lang="en-IN" sz="2000" dirty="0">
                <a:solidFill>
                  <a:srgbClr val="FFFF00"/>
                </a:solidFill>
              </a:rPr>
              <a:t> </a:t>
            </a:r>
            <a:r>
              <a:rPr lang="en-IN" sz="2000" dirty="0" err="1">
                <a:solidFill>
                  <a:srgbClr val="FFFF00"/>
                </a:solidFill>
              </a:rPr>
              <a:t>वस्तु</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आवश्यकता</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अर्थात</a:t>
            </a:r>
            <a:r>
              <a:rPr lang="en-IN" sz="2000" dirty="0">
                <a:solidFill>
                  <a:srgbClr val="FFFF00"/>
                </a:solidFill>
              </a:rPr>
              <a:t> </a:t>
            </a:r>
            <a:r>
              <a:rPr lang="en-IN" sz="2000" dirty="0" err="1">
                <a:solidFill>
                  <a:srgbClr val="FFFF00"/>
                </a:solidFill>
              </a:rPr>
              <a:t>वह</a:t>
            </a:r>
            <a:r>
              <a:rPr lang="en-IN" sz="2000" dirty="0">
                <a:solidFill>
                  <a:srgbClr val="FFFF00"/>
                </a:solidFill>
              </a:rPr>
              <a:t> </a:t>
            </a:r>
            <a:r>
              <a:rPr lang="en-IN" sz="2000" dirty="0" err="1">
                <a:solidFill>
                  <a:srgbClr val="FFFF00"/>
                </a:solidFill>
              </a:rPr>
              <a:t>अपना</a:t>
            </a:r>
            <a:r>
              <a:rPr lang="en-IN" sz="2000" dirty="0">
                <a:solidFill>
                  <a:srgbClr val="FFFF00"/>
                </a:solidFill>
              </a:rPr>
              <a:t> </a:t>
            </a:r>
            <a:r>
              <a:rPr lang="en-IN" sz="2000" dirty="0" err="1">
                <a:solidFill>
                  <a:srgbClr val="FFFF00"/>
                </a:solidFill>
              </a:rPr>
              <a:t>संदेश</a:t>
            </a:r>
            <a:r>
              <a:rPr lang="en-IN" sz="2000" dirty="0">
                <a:solidFill>
                  <a:srgbClr val="FFFF00"/>
                </a:solidFill>
              </a:rPr>
              <a:t> </a:t>
            </a:r>
            <a:r>
              <a:rPr lang="en-IN" sz="2000" dirty="0" err="1">
                <a:solidFill>
                  <a:srgbClr val="FFFF00"/>
                </a:solidFill>
              </a:rPr>
              <a:t>मां</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प्रेषित</a:t>
            </a:r>
            <a:r>
              <a:rPr lang="en-IN" sz="2000" dirty="0">
                <a:solidFill>
                  <a:srgbClr val="FFFF00"/>
                </a:solidFill>
              </a:rPr>
              <a:t> </a:t>
            </a:r>
            <a:r>
              <a:rPr lang="en-IN" sz="2000" dirty="0" err="1">
                <a:solidFill>
                  <a:srgbClr val="FFFF00"/>
                </a:solidFill>
              </a:rPr>
              <a:t>करता</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और</a:t>
            </a:r>
            <a:r>
              <a:rPr lang="en-IN" sz="2000" dirty="0">
                <a:solidFill>
                  <a:srgbClr val="FFFF00"/>
                </a:solidFill>
              </a:rPr>
              <a:t> </a:t>
            </a:r>
            <a:r>
              <a:rPr lang="en-IN" sz="2000" dirty="0" err="1">
                <a:solidFill>
                  <a:srgbClr val="FFFF00"/>
                </a:solidFill>
              </a:rPr>
              <a:t>मां</a:t>
            </a:r>
            <a:r>
              <a:rPr lang="en-IN" sz="2000" dirty="0">
                <a:solidFill>
                  <a:srgbClr val="FFFF00"/>
                </a:solidFill>
              </a:rPr>
              <a:t> </a:t>
            </a:r>
            <a:r>
              <a:rPr lang="en-IN" sz="2000" dirty="0" err="1">
                <a:solidFill>
                  <a:srgbClr val="FFFF00"/>
                </a:solidFill>
              </a:rPr>
              <a:t>उसे</a:t>
            </a:r>
            <a:r>
              <a:rPr lang="en-IN" sz="2000" dirty="0">
                <a:solidFill>
                  <a:srgbClr val="FFFF00"/>
                </a:solidFill>
              </a:rPr>
              <a:t> </a:t>
            </a:r>
            <a:r>
              <a:rPr lang="en-IN" sz="2000" dirty="0" err="1">
                <a:solidFill>
                  <a:srgbClr val="FFFF00"/>
                </a:solidFill>
              </a:rPr>
              <a:t>पूरा</a:t>
            </a:r>
            <a:r>
              <a:rPr lang="en-IN" sz="2000" dirty="0">
                <a:solidFill>
                  <a:srgbClr val="FFFF00"/>
                </a:solidFill>
              </a:rPr>
              <a:t> </a:t>
            </a:r>
            <a:r>
              <a:rPr lang="en-IN" sz="2000" dirty="0" err="1">
                <a:solidFill>
                  <a:srgbClr val="FFFF00"/>
                </a:solidFill>
              </a:rPr>
              <a:t>करने</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प्रयास</a:t>
            </a:r>
            <a:r>
              <a:rPr lang="en-IN" sz="2000" dirty="0">
                <a:solidFill>
                  <a:srgbClr val="FFFF00"/>
                </a:solidFill>
              </a:rPr>
              <a:t> </a:t>
            </a:r>
            <a:r>
              <a:rPr lang="en-IN" sz="2000" dirty="0" err="1">
                <a:solidFill>
                  <a:srgbClr val="FFFF00"/>
                </a:solidFill>
              </a:rPr>
              <a:t>प्रारंभ</a:t>
            </a:r>
            <a:r>
              <a:rPr lang="en-IN" sz="2000" dirty="0">
                <a:solidFill>
                  <a:srgbClr val="FFFF00"/>
                </a:solidFill>
              </a:rPr>
              <a:t> </a:t>
            </a:r>
            <a:r>
              <a:rPr lang="en-IN" sz="2000" dirty="0" err="1">
                <a:solidFill>
                  <a:srgbClr val="FFFF00"/>
                </a:solidFill>
              </a:rPr>
              <a:t>कर</a:t>
            </a:r>
            <a:r>
              <a:rPr lang="en-IN" sz="2000" dirty="0">
                <a:solidFill>
                  <a:srgbClr val="FFFF00"/>
                </a:solidFill>
              </a:rPr>
              <a:t> </a:t>
            </a:r>
            <a:r>
              <a:rPr lang="en-IN" sz="2000" dirty="0" err="1">
                <a:solidFill>
                  <a:srgbClr val="FFFF00"/>
                </a:solidFill>
              </a:rPr>
              <a:t>देती</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इस</a:t>
            </a:r>
            <a:r>
              <a:rPr lang="en-IN" sz="2000" dirty="0">
                <a:solidFill>
                  <a:srgbClr val="FFFF00"/>
                </a:solidFill>
              </a:rPr>
              <a:t> </a:t>
            </a:r>
            <a:r>
              <a:rPr lang="en-IN" sz="2000" dirty="0" err="1">
                <a:solidFill>
                  <a:srgbClr val="FFFF00"/>
                </a:solidFill>
              </a:rPr>
              <a:t>धरती</a:t>
            </a:r>
            <a:r>
              <a:rPr lang="en-IN" sz="2000" dirty="0">
                <a:solidFill>
                  <a:srgbClr val="FFFF00"/>
                </a:solidFill>
              </a:rPr>
              <a:t> </a:t>
            </a:r>
            <a:r>
              <a:rPr lang="en-IN" sz="2000" dirty="0" err="1">
                <a:solidFill>
                  <a:srgbClr val="FFFF00"/>
                </a:solidFill>
              </a:rPr>
              <a:t>पर</a:t>
            </a:r>
            <a:r>
              <a:rPr lang="en-IN" sz="2000" dirty="0">
                <a:solidFill>
                  <a:srgbClr val="FFFF00"/>
                </a:solidFill>
              </a:rPr>
              <a:t> </a:t>
            </a:r>
            <a:r>
              <a:rPr lang="en-IN" sz="2000" dirty="0" err="1">
                <a:solidFill>
                  <a:srgbClr val="FFFF00"/>
                </a:solidFill>
              </a:rPr>
              <a:t>रहने</a:t>
            </a:r>
            <a:r>
              <a:rPr lang="en-IN" sz="2000" dirty="0">
                <a:solidFill>
                  <a:srgbClr val="FFFF00"/>
                </a:solidFill>
              </a:rPr>
              <a:t> </a:t>
            </a:r>
            <a:r>
              <a:rPr lang="en-IN" sz="2000" dirty="0" err="1">
                <a:solidFill>
                  <a:srgbClr val="FFFF00"/>
                </a:solidFill>
              </a:rPr>
              <a:t>वाला</a:t>
            </a:r>
            <a:r>
              <a:rPr lang="en-IN" sz="2000" dirty="0">
                <a:solidFill>
                  <a:srgbClr val="FFFF00"/>
                </a:solidFill>
              </a:rPr>
              <a:t> </a:t>
            </a:r>
            <a:r>
              <a:rPr lang="en-IN" sz="2000" dirty="0" err="1">
                <a:solidFill>
                  <a:srgbClr val="FFFF00"/>
                </a:solidFill>
              </a:rPr>
              <a:t>प्रत्येक</a:t>
            </a:r>
            <a:r>
              <a:rPr lang="en-IN" sz="2000" dirty="0">
                <a:solidFill>
                  <a:srgbClr val="FFFF00"/>
                </a:solidFill>
              </a:rPr>
              <a:t> </a:t>
            </a:r>
            <a:r>
              <a:rPr lang="en-IN" sz="2000" dirty="0" err="1">
                <a:solidFill>
                  <a:srgbClr val="FFFF00"/>
                </a:solidFill>
              </a:rPr>
              <a:t>जीव</a:t>
            </a:r>
            <a:r>
              <a:rPr lang="en-IN" sz="2000" dirty="0">
                <a:solidFill>
                  <a:srgbClr val="FFFF00"/>
                </a:solidFill>
              </a:rPr>
              <a:t> </a:t>
            </a:r>
            <a:r>
              <a:rPr lang="en-IN" sz="2000" dirty="0" err="1">
                <a:solidFill>
                  <a:srgbClr val="FFFF00"/>
                </a:solidFill>
              </a:rPr>
              <a:t>संचार</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प्रयोग</a:t>
            </a:r>
            <a:r>
              <a:rPr lang="en-IN" sz="2000" dirty="0">
                <a:solidFill>
                  <a:srgbClr val="FFFF00"/>
                </a:solidFill>
              </a:rPr>
              <a:t> </a:t>
            </a:r>
            <a:r>
              <a:rPr lang="en-IN" sz="2000" dirty="0" err="1">
                <a:solidFill>
                  <a:srgbClr val="FFFF00"/>
                </a:solidFill>
              </a:rPr>
              <a:t>करता</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और</a:t>
            </a:r>
            <a:r>
              <a:rPr lang="en-IN" sz="2000" dirty="0">
                <a:solidFill>
                  <a:srgbClr val="FFFF00"/>
                </a:solidFill>
              </a:rPr>
              <a:t> </a:t>
            </a:r>
            <a:r>
              <a:rPr lang="en-IN" sz="2000" dirty="0" err="1">
                <a:solidFill>
                  <a:srgbClr val="FFFF00"/>
                </a:solidFill>
              </a:rPr>
              <a:t>उससे</a:t>
            </a:r>
            <a:r>
              <a:rPr lang="en-IN" sz="2000" dirty="0">
                <a:solidFill>
                  <a:srgbClr val="FFFF00"/>
                </a:solidFill>
              </a:rPr>
              <a:t> </a:t>
            </a:r>
            <a:r>
              <a:rPr lang="en-IN" sz="2000" dirty="0" err="1">
                <a:solidFill>
                  <a:srgbClr val="FFFF00"/>
                </a:solidFill>
              </a:rPr>
              <a:t>लाभान्वित</a:t>
            </a:r>
            <a:r>
              <a:rPr lang="en-IN" sz="2000" dirty="0">
                <a:solidFill>
                  <a:srgbClr val="FFFF00"/>
                </a:solidFill>
              </a:rPr>
              <a:t> </a:t>
            </a:r>
            <a:r>
              <a:rPr lang="en-IN" sz="2000" dirty="0" err="1">
                <a:solidFill>
                  <a:srgbClr val="FFFF00"/>
                </a:solidFill>
              </a:rPr>
              <a:t>होता</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यहां</a:t>
            </a:r>
            <a:r>
              <a:rPr lang="en-IN" sz="2000" dirty="0">
                <a:solidFill>
                  <a:srgbClr val="FFFF00"/>
                </a:solidFill>
              </a:rPr>
              <a:t> </a:t>
            </a:r>
            <a:r>
              <a:rPr lang="en-IN" sz="2000" dirty="0" err="1">
                <a:solidFill>
                  <a:srgbClr val="FFFF00"/>
                </a:solidFill>
              </a:rPr>
              <a:t>तक</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प्रकृति</a:t>
            </a:r>
            <a:r>
              <a:rPr lang="en-IN" sz="2000" dirty="0">
                <a:solidFill>
                  <a:srgbClr val="FFFF00"/>
                </a:solidFill>
              </a:rPr>
              <a:t> </a:t>
            </a:r>
            <a:r>
              <a:rPr lang="en-IN" sz="2000" dirty="0" err="1">
                <a:solidFill>
                  <a:srgbClr val="FFFF00"/>
                </a:solidFill>
              </a:rPr>
              <a:t>भी</a:t>
            </a:r>
            <a:r>
              <a:rPr lang="en-IN" sz="2000" dirty="0">
                <a:solidFill>
                  <a:srgbClr val="FFFF00"/>
                </a:solidFill>
              </a:rPr>
              <a:t> </a:t>
            </a:r>
            <a:r>
              <a:rPr lang="en-IN" sz="2000" dirty="0" err="1">
                <a:solidFill>
                  <a:srgbClr val="FFFF00"/>
                </a:solidFill>
              </a:rPr>
              <a:t>अपने</a:t>
            </a:r>
            <a:r>
              <a:rPr lang="en-IN" sz="2000" dirty="0">
                <a:solidFill>
                  <a:srgbClr val="FFFF00"/>
                </a:solidFill>
              </a:rPr>
              <a:t> </a:t>
            </a:r>
            <a:r>
              <a:rPr lang="en-IN" sz="2000" dirty="0" err="1">
                <a:solidFill>
                  <a:srgbClr val="FFFF00"/>
                </a:solidFill>
              </a:rPr>
              <a:t>आगे</a:t>
            </a:r>
            <a:r>
              <a:rPr lang="en-IN" sz="2000" dirty="0">
                <a:solidFill>
                  <a:srgbClr val="FFFF00"/>
                </a:solidFill>
              </a:rPr>
              <a:t> </a:t>
            </a:r>
            <a:r>
              <a:rPr lang="en-IN" sz="2000" dirty="0" err="1">
                <a:solidFill>
                  <a:srgbClr val="FFFF00"/>
                </a:solidFill>
              </a:rPr>
              <a:t>होने</a:t>
            </a:r>
            <a:r>
              <a:rPr lang="en-IN" sz="2000" dirty="0">
                <a:solidFill>
                  <a:srgbClr val="FFFF00"/>
                </a:solidFill>
              </a:rPr>
              <a:t> </a:t>
            </a:r>
            <a:r>
              <a:rPr lang="en-IN" sz="2000" dirty="0" err="1">
                <a:solidFill>
                  <a:srgbClr val="FFFF00"/>
                </a:solidFill>
              </a:rPr>
              <a:t>वाली</a:t>
            </a:r>
            <a:r>
              <a:rPr lang="en-IN" sz="2000" dirty="0">
                <a:solidFill>
                  <a:srgbClr val="FFFF00"/>
                </a:solidFill>
              </a:rPr>
              <a:t> </a:t>
            </a:r>
            <a:r>
              <a:rPr lang="en-IN" sz="2000" dirty="0" err="1">
                <a:solidFill>
                  <a:srgbClr val="FFFF00"/>
                </a:solidFill>
              </a:rPr>
              <a:t>घटनाओं</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किसी</a:t>
            </a:r>
            <a:r>
              <a:rPr lang="en-IN" sz="2000" dirty="0">
                <a:solidFill>
                  <a:srgbClr val="FFFF00"/>
                </a:solidFill>
              </a:rPr>
              <a:t> न </a:t>
            </a:r>
            <a:r>
              <a:rPr lang="en-IN" sz="2000" dirty="0" err="1">
                <a:solidFill>
                  <a:srgbClr val="FFFF00"/>
                </a:solidFill>
              </a:rPr>
              <a:t>किसी</a:t>
            </a:r>
            <a:r>
              <a:rPr lang="en-IN" sz="2000" dirty="0">
                <a:solidFill>
                  <a:srgbClr val="FFFF00"/>
                </a:solidFill>
              </a:rPr>
              <a:t> </a:t>
            </a:r>
            <a:r>
              <a:rPr lang="en-IN" sz="2000" dirty="0" err="1">
                <a:solidFill>
                  <a:srgbClr val="FFFF00"/>
                </a:solidFill>
              </a:rPr>
              <a:t>माध्यम</a:t>
            </a:r>
            <a:r>
              <a:rPr lang="en-IN" sz="2000" dirty="0">
                <a:solidFill>
                  <a:srgbClr val="FFFF00"/>
                </a:solidFill>
              </a:rPr>
              <a:t> </a:t>
            </a:r>
            <a:r>
              <a:rPr lang="en-IN" sz="2000" dirty="0" err="1">
                <a:solidFill>
                  <a:srgbClr val="FFFF00"/>
                </a:solidFill>
              </a:rPr>
              <a:t>से</a:t>
            </a:r>
            <a:r>
              <a:rPr lang="en-IN" sz="2000" dirty="0">
                <a:solidFill>
                  <a:srgbClr val="FFFF00"/>
                </a:solidFill>
              </a:rPr>
              <a:t> </a:t>
            </a:r>
            <a:r>
              <a:rPr lang="en-IN" sz="2000" dirty="0" err="1">
                <a:solidFill>
                  <a:srgbClr val="FFFF00"/>
                </a:solidFill>
              </a:rPr>
              <a:t>हमें</a:t>
            </a:r>
            <a:r>
              <a:rPr lang="en-IN" sz="2000" dirty="0">
                <a:solidFill>
                  <a:srgbClr val="FFFF00"/>
                </a:solidFill>
              </a:rPr>
              <a:t> </a:t>
            </a:r>
            <a:r>
              <a:rPr lang="en-IN" sz="2000" dirty="0" err="1">
                <a:solidFill>
                  <a:srgbClr val="FFFF00"/>
                </a:solidFill>
              </a:rPr>
              <a:t>अवगत</a:t>
            </a:r>
            <a:r>
              <a:rPr lang="en-IN" sz="2000" dirty="0">
                <a:solidFill>
                  <a:srgbClr val="FFFF00"/>
                </a:solidFill>
              </a:rPr>
              <a:t> </a:t>
            </a:r>
            <a:r>
              <a:rPr lang="en-IN" sz="2000" dirty="0" err="1">
                <a:solidFill>
                  <a:srgbClr val="FFFF00"/>
                </a:solidFill>
              </a:rPr>
              <a:t>करा</a:t>
            </a:r>
            <a:r>
              <a:rPr lang="en-IN" sz="2000" dirty="0">
                <a:solidFill>
                  <a:srgbClr val="FFFF00"/>
                </a:solidFill>
              </a:rPr>
              <a:t> </a:t>
            </a:r>
            <a:r>
              <a:rPr lang="en-IN" sz="2000" dirty="0" err="1">
                <a:solidFill>
                  <a:srgbClr val="FFFF00"/>
                </a:solidFill>
              </a:rPr>
              <a:t>देती</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जिसका</a:t>
            </a:r>
            <a:r>
              <a:rPr lang="en-IN" sz="2000" dirty="0">
                <a:solidFill>
                  <a:srgbClr val="FFFF00"/>
                </a:solidFill>
              </a:rPr>
              <a:t> </a:t>
            </a:r>
            <a:r>
              <a:rPr lang="en-IN" sz="2000" dirty="0" err="1">
                <a:solidFill>
                  <a:srgbClr val="FFFF00"/>
                </a:solidFill>
              </a:rPr>
              <a:t>एहसास</a:t>
            </a:r>
            <a:r>
              <a:rPr lang="en-IN" sz="2000" dirty="0">
                <a:solidFill>
                  <a:srgbClr val="FFFF00"/>
                </a:solidFill>
              </a:rPr>
              <a:t> </a:t>
            </a:r>
            <a:r>
              <a:rPr lang="en-IN" sz="2000" dirty="0" err="1">
                <a:solidFill>
                  <a:srgbClr val="FFFF00"/>
                </a:solidFill>
              </a:rPr>
              <a:t>कर</a:t>
            </a:r>
            <a:r>
              <a:rPr lang="en-IN" sz="2000" dirty="0">
                <a:solidFill>
                  <a:srgbClr val="FFFF00"/>
                </a:solidFill>
              </a:rPr>
              <a:t> </a:t>
            </a:r>
            <a:r>
              <a:rPr lang="en-IN" sz="2000" dirty="0" err="1">
                <a:solidFill>
                  <a:srgbClr val="FFFF00"/>
                </a:solidFill>
              </a:rPr>
              <a:t>हम</a:t>
            </a:r>
            <a:r>
              <a:rPr lang="en-IN" sz="2000" dirty="0">
                <a:solidFill>
                  <a:srgbClr val="FFFF00"/>
                </a:solidFill>
              </a:rPr>
              <a:t> </a:t>
            </a:r>
            <a:r>
              <a:rPr lang="en-IN" sz="2000" dirty="0" err="1">
                <a:solidFill>
                  <a:srgbClr val="FFFF00"/>
                </a:solidFill>
              </a:rPr>
              <a:t>भांप</a:t>
            </a:r>
            <a:r>
              <a:rPr lang="en-IN" sz="2000" dirty="0">
                <a:solidFill>
                  <a:srgbClr val="FFFF00"/>
                </a:solidFill>
              </a:rPr>
              <a:t> </a:t>
            </a:r>
            <a:r>
              <a:rPr lang="en-IN" sz="2000" dirty="0" err="1">
                <a:solidFill>
                  <a:srgbClr val="FFFF00"/>
                </a:solidFill>
              </a:rPr>
              <a:t>जाते</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और</a:t>
            </a:r>
            <a:r>
              <a:rPr lang="en-IN" sz="2000" dirty="0">
                <a:solidFill>
                  <a:srgbClr val="FFFF00"/>
                </a:solidFill>
              </a:rPr>
              <a:t> </a:t>
            </a:r>
            <a:r>
              <a:rPr lang="en-IN" sz="2000" dirty="0" err="1">
                <a:solidFill>
                  <a:srgbClr val="FFFF00"/>
                </a:solidFill>
              </a:rPr>
              <a:t>हम</a:t>
            </a:r>
            <a:r>
              <a:rPr lang="en-IN" sz="2000" dirty="0">
                <a:solidFill>
                  <a:srgbClr val="FFFF00"/>
                </a:solidFill>
              </a:rPr>
              <a:t> </a:t>
            </a:r>
            <a:r>
              <a:rPr lang="en-IN" sz="2000" dirty="0" err="1">
                <a:solidFill>
                  <a:srgbClr val="FFFF00"/>
                </a:solidFill>
              </a:rPr>
              <a:t>अपनी</a:t>
            </a:r>
            <a:r>
              <a:rPr lang="en-IN" sz="2000" dirty="0">
                <a:solidFill>
                  <a:srgbClr val="FFFF00"/>
                </a:solidFill>
              </a:rPr>
              <a:t> </a:t>
            </a:r>
            <a:r>
              <a:rPr lang="en-IN" sz="2000" dirty="0" err="1">
                <a:solidFill>
                  <a:srgbClr val="FFFF00"/>
                </a:solidFill>
              </a:rPr>
              <a:t>सुरक्षा</a:t>
            </a:r>
            <a:r>
              <a:rPr lang="en-IN" sz="2000" dirty="0">
                <a:solidFill>
                  <a:srgbClr val="FFFF00"/>
                </a:solidFill>
              </a:rPr>
              <a:t> </a:t>
            </a:r>
            <a:r>
              <a:rPr lang="en-IN" sz="2000" dirty="0" err="1">
                <a:solidFill>
                  <a:srgbClr val="FFFF00"/>
                </a:solidFill>
              </a:rPr>
              <a:t>सुनिश्चित</a:t>
            </a:r>
            <a:r>
              <a:rPr lang="en-IN" sz="2000" dirty="0">
                <a:solidFill>
                  <a:srgbClr val="FFFF00"/>
                </a:solidFill>
              </a:rPr>
              <a:t> </a:t>
            </a:r>
            <a:r>
              <a:rPr lang="en-IN" sz="2000" dirty="0" err="1">
                <a:solidFill>
                  <a:srgbClr val="FFFF00"/>
                </a:solidFill>
              </a:rPr>
              <a:t>कर</a:t>
            </a:r>
            <a:r>
              <a:rPr lang="en-IN" sz="2000" dirty="0">
                <a:solidFill>
                  <a:srgbClr val="FFFF00"/>
                </a:solidFill>
              </a:rPr>
              <a:t> </a:t>
            </a:r>
            <a:r>
              <a:rPr lang="en-IN" sz="2000" dirty="0" err="1">
                <a:solidFill>
                  <a:srgbClr val="FFFF00"/>
                </a:solidFill>
              </a:rPr>
              <a:t>लेते</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जब</a:t>
            </a:r>
            <a:r>
              <a:rPr lang="en-IN" sz="2000" dirty="0">
                <a:solidFill>
                  <a:srgbClr val="FFFF00"/>
                </a:solidFill>
              </a:rPr>
              <a:t> </a:t>
            </a:r>
            <a:r>
              <a:rPr lang="en-IN" sz="2000" dirty="0" err="1">
                <a:solidFill>
                  <a:srgbClr val="FFFF00"/>
                </a:solidFill>
              </a:rPr>
              <a:t>संचार</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क्रिया</a:t>
            </a:r>
            <a:r>
              <a:rPr lang="en-IN" sz="2000" dirty="0">
                <a:solidFill>
                  <a:srgbClr val="FFFF00"/>
                </a:solidFill>
              </a:rPr>
              <a:t> </a:t>
            </a:r>
            <a:r>
              <a:rPr lang="en-IN" sz="2000" dirty="0" err="1">
                <a:solidFill>
                  <a:srgbClr val="FFFF00"/>
                </a:solidFill>
              </a:rPr>
              <a:t>से</a:t>
            </a:r>
            <a:r>
              <a:rPr lang="en-IN" sz="2000" dirty="0">
                <a:solidFill>
                  <a:srgbClr val="FFFF00"/>
                </a:solidFill>
              </a:rPr>
              <a:t> </a:t>
            </a:r>
            <a:r>
              <a:rPr lang="en-IN" sz="2000" dirty="0" err="1">
                <a:solidFill>
                  <a:srgbClr val="FFFF00"/>
                </a:solidFill>
              </a:rPr>
              <a:t>जीव</a:t>
            </a:r>
            <a:r>
              <a:rPr lang="en-IN" sz="2000" dirty="0">
                <a:solidFill>
                  <a:srgbClr val="FFFF00"/>
                </a:solidFill>
              </a:rPr>
              <a:t> </a:t>
            </a:r>
            <a:r>
              <a:rPr lang="en-IN" sz="2000" dirty="0" err="1">
                <a:solidFill>
                  <a:srgbClr val="FFFF00"/>
                </a:solidFill>
              </a:rPr>
              <a:t>जंतु</a:t>
            </a:r>
            <a:r>
              <a:rPr lang="en-IN" sz="2000" dirty="0">
                <a:solidFill>
                  <a:srgbClr val="FFFF00"/>
                </a:solidFill>
              </a:rPr>
              <a:t> </a:t>
            </a:r>
            <a:r>
              <a:rPr lang="en-IN" sz="2000" dirty="0" err="1">
                <a:solidFill>
                  <a:srgbClr val="FFFF00"/>
                </a:solidFill>
              </a:rPr>
              <a:t>पक्षी</a:t>
            </a:r>
            <a:r>
              <a:rPr lang="en-IN" sz="2000" dirty="0">
                <a:solidFill>
                  <a:srgbClr val="FFFF00"/>
                </a:solidFill>
              </a:rPr>
              <a:t> </a:t>
            </a:r>
            <a:r>
              <a:rPr lang="en-IN" sz="2000" dirty="0" err="1">
                <a:solidFill>
                  <a:srgbClr val="FFFF00"/>
                </a:solidFill>
              </a:rPr>
              <a:t>लाभान्वित</a:t>
            </a:r>
            <a:r>
              <a:rPr lang="en-IN" sz="2000" dirty="0">
                <a:solidFill>
                  <a:srgbClr val="FFFF00"/>
                </a:solidFill>
              </a:rPr>
              <a:t> </a:t>
            </a:r>
            <a:r>
              <a:rPr lang="en-IN" sz="2000" dirty="0" err="1">
                <a:solidFill>
                  <a:srgbClr val="FFFF00"/>
                </a:solidFill>
              </a:rPr>
              <a:t>होते</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तो</a:t>
            </a:r>
            <a:r>
              <a:rPr lang="en-IN" sz="2000" dirty="0">
                <a:solidFill>
                  <a:srgbClr val="FFFF00"/>
                </a:solidFill>
              </a:rPr>
              <a:t> </a:t>
            </a:r>
            <a:r>
              <a:rPr lang="en-IN" sz="2000" dirty="0" err="1">
                <a:solidFill>
                  <a:srgbClr val="FFFF00"/>
                </a:solidFill>
              </a:rPr>
              <a:t>मानव</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लिए</a:t>
            </a:r>
            <a:r>
              <a:rPr lang="en-IN" sz="2000" dirty="0">
                <a:solidFill>
                  <a:srgbClr val="FFFF00"/>
                </a:solidFill>
              </a:rPr>
              <a:t> </a:t>
            </a:r>
            <a:r>
              <a:rPr lang="en-IN" sz="2000" dirty="0" err="1">
                <a:solidFill>
                  <a:srgbClr val="FFFF00"/>
                </a:solidFill>
              </a:rPr>
              <a:t>तो</a:t>
            </a:r>
            <a:r>
              <a:rPr lang="en-IN" sz="2000" dirty="0">
                <a:solidFill>
                  <a:srgbClr val="FFFF00"/>
                </a:solidFill>
              </a:rPr>
              <a:t> </a:t>
            </a:r>
            <a:r>
              <a:rPr lang="en-IN" sz="2000" dirty="0" err="1">
                <a:solidFill>
                  <a:srgbClr val="FFFF00"/>
                </a:solidFill>
              </a:rPr>
              <a:t>संजीवनी</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मनुष्य</a:t>
            </a:r>
            <a:r>
              <a:rPr lang="en-IN" sz="2000" dirty="0">
                <a:solidFill>
                  <a:srgbClr val="FFFF00"/>
                </a:solidFill>
              </a:rPr>
              <a:t> </a:t>
            </a:r>
            <a:r>
              <a:rPr lang="en-IN" sz="2000" dirty="0" err="1">
                <a:solidFill>
                  <a:srgbClr val="FFFF00"/>
                </a:solidFill>
              </a:rPr>
              <a:t>प्रभावी</a:t>
            </a:r>
            <a:r>
              <a:rPr lang="en-IN" sz="2000" dirty="0">
                <a:solidFill>
                  <a:srgbClr val="FFFF00"/>
                </a:solidFill>
              </a:rPr>
              <a:t> </a:t>
            </a:r>
            <a:r>
              <a:rPr lang="en-IN" sz="2000" dirty="0" err="1">
                <a:solidFill>
                  <a:srgbClr val="FFFF00"/>
                </a:solidFill>
              </a:rPr>
              <a:t>ढंग</a:t>
            </a:r>
            <a:r>
              <a:rPr lang="en-IN" sz="2000" dirty="0">
                <a:solidFill>
                  <a:srgbClr val="FFFF00"/>
                </a:solidFill>
              </a:rPr>
              <a:t> </a:t>
            </a:r>
            <a:r>
              <a:rPr lang="en-IN" sz="2000" dirty="0" err="1">
                <a:solidFill>
                  <a:srgbClr val="FFFF00"/>
                </a:solidFill>
              </a:rPr>
              <a:t>से</a:t>
            </a:r>
            <a:r>
              <a:rPr lang="en-IN" sz="2000" dirty="0">
                <a:solidFill>
                  <a:srgbClr val="FFFF00"/>
                </a:solidFill>
              </a:rPr>
              <a:t> </a:t>
            </a:r>
            <a:r>
              <a:rPr lang="en-IN" sz="2000" dirty="0" err="1">
                <a:solidFill>
                  <a:srgbClr val="FFFF00"/>
                </a:solidFill>
              </a:rPr>
              <a:t>अपनी</a:t>
            </a:r>
            <a:r>
              <a:rPr lang="en-IN" sz="2000" dirty="0">
                <a:solidFill>
                  <a:srgbClr val="FFFF00"/>
                </a:solidFill>
              </a:rPr>
              <a:t> </a:t>
            </a:r>
            <a:r>
              <a:rPr lang="en-IN" sz="2000" dirty="0" err="1">
                <a:solidFill>
                  <a:srgbClr val="FFFF00"/>
                </a:solidFill>
              </a:rPr>
              <a:t>बात</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संप्रेषित</a:t>
            </a:r>
            <a:r>
              <a:rPr lang="en-IN" sz="2000" dirty="0">
                <a:solidFill>
                  <a:srgbClr val="FFFF00"/>
                </a:solidFill>
              </a:rPr>
              <a:t> </a:t>
            </a:r>
            <a:r>
              <a:rPr lang="en-IN" sz="2000" dirty="0" err="1">
                <a:solidFill>
                  <a:srgbClr val="FFFF00"/>
                </a:solidFill>
              </a:rPr>
              <a:t>कर</a:t>
            </a:r>
            <a:r>
              <a:rPr lang="en-IN" sz="2000" dirty="0">
                <a:solidFill>
                  <a:srgbClr val="FFFF00"/>
                </a:solidFill>
              </a:rPr>
              <a:t> </a:t>
            </a:r>
            <a:r>
              <a:rPr lang="en-IN" sz="2000" dirty="0" err="1">
                <a:solidFill>
                  <a:srgbClr val="FFFF00"/>
                </a:solidFill>
              </a:rPr>
              <a:t>सकता</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ज्यों-ज्यों</a:t>
            </a:r>
            <a:r>
              <a:rPr lang="en-IN" sz="2000" dirty="0">
                <a:solidFill>
                  <a:srgbClr val="FFFF00"/>
                </a:solidFill>
              </a:rPr>
              <a:t> </a:t>
            </a:r>
            <a:r>
              <a:rPr lang="en-IN" sz="2000" dirty="0" err="1">
                <a:solidFill>
                  <a:srgbClr val="FFFF00"/>
                </a:solidFill>
              </a:rPr>
              <a:t>मनुष्य</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आवश्यकता</a:t>
            </a:r>
            <a:r>
              <a:rPr lang="en-IN" sz="2000" dirty="0">
                <a:solidFill>
                  <a:srgbClr val="FFFF00"/>
                </a:solidFill>
              </a:rPr>
              <a:t>  </a:t>
            </a:r>
            <a:r>
              <a:rPr lang="en-IN" sz="2000" dirty="0" err="1">
                <a:solidFill>
                  <a:srgbClr val="FFFF00"/>
                </a:solidFill>
              </a:rPr>
              <a:t>बढ़ती</a:t>
            </a:r>
            <a:r>
              <a:rPr lang="en-IN" sz="2000" dirty="0">
                <a:solidFill>
                  <a:srgbClr val="FFFF00"/>
                </a:solidFill>
              </a:rPr>
              <a:t> </a:t>
            </a:r>
            <a:r>
              <a:rPr lang="en-IN" sz="2000" dirty="0" err="1">
                <a:solidFill>
                  <a:srgbClr val="FFFF00"/>
                </a:solidFill>
              </a:rPr>
              <a:t>जा</a:t>
            </a:r>
            <a:r>
              <a:rPr lang="en-IN" sz="2000" dirty="0">
                <a:solidFill>
                  <a:srgbClr val="FFFF00"/>
                </a:solidFill>
              </a:rPr>
              <a:t> </a:t>
            </a:r>
            <a:r>
              <a:rPr lang="en-IN" sz="2000" dirty="0" err="1">
                <a:solidFill>
                  <a:srgbClr val="FFFF00"/>
                </a:solidFill>
              </a:rPr>
              <a:t>रही</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प्रभावी</a:t>
            </a:r>
            <a:r>
              <a:rPr lang="en-IN" sz="2000" dirty="0">
                <a:solidFill>
                  <a:srgbClr val="FFFF00"/>
                </a:solidFill>
              </a:rPr>
              <a:t> </a:t>
            </a:r>
            <a:r>
              <a:rPr lang="en-IN" sz="2000" dirty="0" err="1">
                <a:solidFill>
                  <a:srgbClr val="FFFF00"/>
                </a:solidFill>
              </a:rPr>
              <a:t>संचार</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आवश्यकता</a:t>
            </a:r>
            <a:r>
              <a:rPr lang="en-IN" sz="2000" dirty="0">
                <a:solidFill>
                  <a:srgbClr val="FFFF00"/>
                </a:solidFill>
              </a:rPr>
              <a:t> </a:t>
            </a:r>
            <a:r>
              <a:rPr lang="en-IN" sz="2000" dirty="0" err="1">
                <a:solidFill>
                  <a:srgbClr val="FFFF00"/>
                </a:solidFill>
              </a:rPr>
              <a:t>भी</a:t>
            </a:r>
            <a:r>
              <a:rPr lang="en-IN" sz="2000" dirty="0">
                <a:solidFill>
                  <a:srgbClr val="FFFF00"/>
                </a:solidFill>
              </a:rPr>
              <a:t> </a:t>
            </a:r>
            <a:r>
              <a:rPr lang="en-IN" sz="2000" dirty="0" err="1">
                <a:solidFill>
                  <a:srgbClr val="FFFF00"/>
                </a:solidFill>
              </a:rPr>
              <a:t>बढ़ती</a:t>
            </a:r>
            <a:r>
              <a:rPr lang="en-IN" sz="2000" dirty="0">
                <a:solidFill>
                  <a:srgbClr val="FFFF00"/>
                </a:solidFill>
              </a:rPr>
              <a:t> </a:t>
            </a:r>
            <a:r>
              <a:rPr lang="en-IN" sz="2000" dirty="0" err="1">
                <a:solidFill>
                  <a:srgbClr val="FFFF00"/>
                </a:solidFill>
              </a:rPr>
              <a:t>जा</a:t>
            </a:r>
            <a:r>
              <a:rPr lang="en-IN" sz="2000" dirty="0">
                <a:solidFill>
                  <a:srgbClr val="FFFF00"/>
                </a:solidFill>
              </a:rPr>
              <a:t> </a:t>
            </a:r>
            <a:r>
              <a:rPr lang="en-IN" sz="2000" dirty="0" err="1">
                <a:solidFill>
                  <a:srgbClr val="FFFF00"/>
                </a:solidFill>
              </a:rPr>
              <a:t>रही</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आज</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इस</a:t>
            </a:r>
            <a:r>
              <a:rPr lang="en-IN" sz="2000" dirty="0">
                <a:solidFill>
                  <a:srgbClr val="FFFF00"/>
                </a:solidFill>
              </a:rPr>
              <a:t> </a:t>
            </a:r>
            <a:r>
              <a:rPr lang="en-IN" sz="2000" dirty="0" err="1">
                <a:solidFill>
                  <a:srgbClr val="FFFF00"/>
                </a:solidFill>
              </a:rPr>
              <a:t>गलाकाट</a:t>
            </a:r>
            <a:r>
              <a:rPr lang="en-IN" sz="2000" dirty="0">
                <a:solidFill>
                  <a:srgbClr val="FFFF00"/>
                </a:solidFill>
              </a:rPr>
              <a:t> </a:t>
            </a:r>
            <a:r>
              <a:rPr lang="en-IN" sz="2000" dirty="0" err="1">
                <a:solidFill>
                  <a:srgbClr val="FFFF00"/>
                </a:solidFill>
              </a:rPr>
              <a:t>प्रतियोगिता</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युग</a:t>
            </a:r>
            <a:r>
              <a:rPr lang="en-IN" sz="2000" dirty="0">
                <a:solidFill>
                  <a:srgbClr val="FFFF00"/>
                </a:solidFill>
              </a:rPr>
              <a:t> </a:t>
            </a:r>
            <a:r>
              <a:rPr lang="en-IN" sz="2000" dirty="0" err="1">
                <a:solidFill>
                  <a:srgbClr val="FFFF00"/>
                </a:solidFill>
              </a:rPr>
              <a:t>में</a:t>
            </a:r>
            <a:r>
              <a:rPr lang="en-IN" sz="2000" dirty="0">
                <a:solidFill>
                  <a:srgbClr val="FFFF00"/>
                </a:solidFill>
              </a:rPr>
              <a:t> </a:t>
            </a:r>
            <a:r>
              <a:rPr lang="en-IN" sz="2000" dirty="0" err="1">
                <a:solidFill>
                  <a:srgbClr val="FFFF00"/>
                </a:solidFill>
              </a:rPr>
              <a:t>व्यवसाय</a:t>
            </a:r>
            <a:r>
              <a:rPr lang="en-IN" sz="2000" dirty="0">
                <a:solidFill>
                  <a:srgbClr val="FFFF00"/>
                </a:solidFill>
              </a:rPr>
              <a:t> </a:t>
            </a:r>
            <a:r>
              <a:rPr lang="en-IN" sz="2000" dirty="0" err="1">
                <a:solidFill>
                  <a:srgbClr val="FFFF00"/>
                </a:solidFill>
              </a:rPr>
              <a:t>में</a:t>
            </a:r>
            <a:r>
              <a:rPr lang="en-IN" sz="2000" dirty="0">
                <a:solidFill>
                  <a:srgbClr val="FFFF00"/>
                </a:solidFill>
              </a:rPr>
              <a:t> </a:t>
            </a:r>
            <a:r>
              <a:rPr lang="en-IN" sz="2000" dirty="0" err="1">
                <a:solidFill>
                  <a:srgbClr val="FFFF00"/>
                </a:solidFill>
              </a:rPr>
              <a:t>संचार</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महत्ता</a:t>
            </a:r>
            <a:r>
              <a:rPr lang="en-IN" sz="2000" dirty="0">
                <a:solidFill>
                  <a:srgbClr val="FFFF00"/>
                </a:solidFill>
              </a:rPr>
              <a:t> </a:t>
            </a:r>
            <a:r>
              <a:rPr lang="en-IN" sz="2000" dirty="0" err="1">
                <a:solidFill>
                  <a:srgbClr val="FFFF00"/>
                </a:solidFill>
              </a:rPr>
              <a:t>बहुत</a:t>
            </a:r>
            <a:r>
              <a:rPr lang="en-IN" sz="2000" dirty="0">
                <a:solidFill>
                  <a:srgbClr val="FFFF00"/>
                </a:solidFill>
              </a:rPr>
              <a:t> </a:t>
            </a:r>
            <a:r>
              <a:rPr lang="en-IN" sz="2000" dirty="0" err="1">
                <a:solidFill>
                  <a:srgbClr val="FFFF00"/>
                </a:solidFill>
              </a:rPr>
              <a:t>अधिक</a:t>
            </a:r>
            <a:r>
              <a:rPr lang="en-IN" sz="2000" dirty="0">
                <a:solidFill>
                  <a:srgbClr val="FFFF00"/>
                </a:solidFill>
              </a:rPr>
              <a:t> </a:t>
            </a:r>
            <a:r>
              <a:rPr lang="en-IN" sz="2000" dirty="0" err="1">
                <a:solidFill>
                  <a:srgbClr val="FFFF00"/>
                </a:solidFill>
              </a:rPr>
              <a:t>बढ़</a:t>
            </a:r>
            <a:r>
              <a:rPr lang="en-IN" sz="2000" dirty="0">
                <a:solidFill>
                  <a:srgbClr val="FFFF00"/>
                </a:solidFill>
              </a:rPr>
              <a:t> </a:t>
            </a:r>
            <a:r>
              <a:rPr lang="en-IN" sz="2000" dirty="0" err="1">
                <a:solidFill>
                  <a:srgbClr val="FFFF00"/>
                </a:solidFill>
              </a:rPr>
              <a:t>गई</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आज</a:t>
            </a:r>
            <a:r>
              <a:rPr lang="en-IN" sz="2000" dirty="0">
                <a:solidFill>
                  <a:srgbClr val="FFFF00"/>
                </a:solidFill>
              </a:rPr>
              <a:t> </a:t>
            </a:r>
            <a:r>
              <a:rPr lang="en-IN" sz="2000" dirty="0" err="1">
                <a:solidFill>
                  <a:srgbClr val="FFFF00"/>
                </a:solidFill>
              </a:rPr>
              <a:t>व्यवसायी</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अपने</a:t>
            </a:r>
            <a:r>
              <a:rPr lang="en-IN" sz="2000" dirty="0">
                <a:solidFill>
                  <a:srgbClr val="FFFF00"/>
                </a:solidFill>
              </a:rPr>
              <a:t> </a:t>
            </a:r>
            <a:r>
              <a:rPr lang="en-IN" sz="2000" dirty="0" err="1">
                <a:solidFill>
                  <a:srgbClr val="FFFF00"/>
                </a:solidFill>
              </a:rPr>
              <a:t>व्यवसाय</a:t>
            </a:r>
            <a:r>
              <a:rPr lang="en-IN" sz="2000" dirty="0">
                <a:solidFill>
                  <a:srgbClr val="FFFF00"/>
                </a:solidFill>
              </a:rPr>
              <a:t> </a:t>
            </a:r>
            <a:r>
              <a:rPr lang="en-IN" sz="2000" dirty="0" err="1">
                <a:solidFill>
                  <a:srgbClr val="FFFF00"/>
                </a:solidFill>
              </a:rPr>
              <a:t>से</a:t>
            </a:r>
            <a:r>
              <a:rPr lang="en-IN" sz="2000" dirty="0">
                <a:solidFill>
                  <a:srgbClr val="FFFF00"/>
                </a:solidFill>
              </a:rPr>
              <a:t> </a:t>
            </a:r>
            <a:r>
              <a:rPr lang="en-IN" sz="2000" dirty="0" err="1">
                <a:solidFill>
                  <a:srgbClr val="FFFF00"/>
                </a:solidFill>
              </a:rPr>
              <a:t>संबंधित</a:t>
            </a:r>
            <a:r>
              <a:rPr lang="en-IN" sz="2000" dirty="0">
                <a:solidFill>
                  <a:srgbClr val="FFFF00"/>
                </a:solidFill>
              </a:rPr>
              <a:t> </a:t>
            </a:r>
            <a:r>
              <a:rPr lang="en-IN" sz="2000" dirty="0" err="1">
                <a:solidFill>
                  <a:srgbClr val="FFFF00"/>
                </a:solidFill>
              </a:rPr>
              <a:t>सूचनाओं</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हर</a:t>
            </a:r>
            <a:r>
              <a:rPr lang="en-IN" sz="2000" dirty="0">
                <a:solidFill>
                  <a:srgbClr val="FFFF00"/>
                </a:solidFill>
              </a:rPr>
              <a:t> </a:t>
            </a:r>
            <a:r>
              <a:rPr lang="en-IN" sz="2000" dirty="0" err="1">
                <a:solidFill>
                  <a:srgbClr val="FFFF00"/>
                </a:solidFill>
              </a:rPr>
              <a:t>पल</a:t>
            </a:r>
            <a:r>
              <a:rPr lang="en-IN" sz="2000" dirty="0">
                <a:solidFill>
                  <a:srgbClr val="FFFF00"/>
                </a:solidFill>
              </a:rPr>
              <a:t> </a:t>
            </a:r>
            <a:r>
              <a:rPr lang="en-IN" sz="2000" dirty="0" err="1">
                <a:solidFill>
                  <a:srgbClr val="FFFF00"/>
                </a:solidFill>
              </a:rPr>
              <a:t>आवश्यकता</a:t>
            </a:r>
            <a:r>
              <a:rPr lang="en-IN" sz="2000" dirty="0">
                <a:solidFill>
                  <a:srgbClr val="FFFF00"/>
                </a:solidFill>
              </a:rPr>
              <a:t> </a:t>
            </a:r>
            <a:r>
              <a:rPr lang="en-IN" sz="2000" dirty="0" err="1">
                <a:solidFill>
                  <a:srgbClr val="FFFF00"/>
                </a:solidFill>
              </a:rPr>
              <a:t>होती</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साथ</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दूसरों</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जानकारी</a:t>
            </a:r>
            <a:r>
              <a:rPr lang="en-IN" sz="2000" dirty="0">
                <a:solidFill>
                  <a:srgbClr val="FFFF00"/>
                </a:solidFill>
              </a:rPr>
              <a:t> </a:t>
            </a:r>
            <a:r>
              <a:rPr lang="en-IN" sz="2000" dirty="0" err="1">
                <a:solidFill>
                  <a:srgbClr val="FFFF00"/>
                </a:solidFill>
              </a:rPr>
              <a:t>प्रदान</a:t>
            </a:r>
            <a:r>
              <a:rPr lang="en-IN" sz="2000" dirty="0">
                <a:solidFill>
                  <a:srgbClr val="FFFF00"/>
                </a:solidFill>
              </a:rPr>
              <a:t> </a:t>
            </a:r>
            <a:r>
              <a:rPr lang="en-IN" sz="2000" dirty="0" err="1">
                <a:solidFill>
                  <a:srgbClr val="FFFF00"/>
                </a:solidFill>
              </a:rPr>
              <a:t>करने</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आवश्यकता</a:t>
            </a:r>
            <a:r>
              <a:rPr lang="en-IN" sz="2000" dirty="0">
                <a:solidFill>
                  <a:srgbClr val="FFFF00"/>
                </a:solidFill>
              </a:rPr>
              <a:t> </a:t>
            </a:r>
            <a:r>
              <a:rPr lang="en-IN" sz="2000" dirty="0" err="1">
                <a:solidFill>
                  <a:srgbClr val="FFFF00"/>
                </a:solidFill>
              </a:rPr>
              <a:t>होती</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पूर्व</a:t>
            </a:r>
            <a:r>
              <a:rPr lang="en-IN" sz="2000" dirty="0">
                <a:solidFill>
                  <a:srgbClr val="FFFF00"/>
                </a:solidFill>
              </a:rPr>
              <a:t> </a:t>
            </a:r>
            <a:r>
              <a:rPr lang="en-IN" sz="2000" dirty="0" err="1">
                <a:solidFill>
                  <a:srgbClr val="FFFF00"/>
                </a:solidFill>
              </a:rPr>
              <a:t>में</a:t>
            </a:r>
            <a:r>
              <a:rPr lang="en-IN" sz="2000" dirty="0">
                <a:solidFill>
                  <a:srgbClr val="FFFF00"/>
                </a:solidFill>
              </a:rPr>
              <a:t> </a:t>
            </a:r>
            <a:r>
              <a:rPr lang="en-IN" sz="2000" dirty="0" err="1">
                <a:solidFill>
                  <a:srgbClr val="FFFF00"/>
                </a:solidFill>
              </a:rPr>
              <a:t>जब</a:t>
            </a:r>
            <a:r>
              <a:rPr lang="en-IN" sz="2000" dirty="0">
                <a:solidFill>
                  <a:srgbClr val="FFFF00"/>
                </a:solidFill>
              </a:rPr>
              <a:t> </a:t>
            </a:r>
            <a:r>
              <a:rPr lang="en-IN" sz="2000" dirty="0" err="1">
                <a:solidFill>
                  <a:srgbClr val="FFFF00"/>
                </a:solidFill>
              </a:rPr>
              <a:t>व्यक्ति</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आवश्यकताएं</a:t>
            </a:r>
            <a:r>
              <a:rPr lang="en-IN" sz="2000" dirty="0">
                <a:solidFill>
                  <a:srgbClr val="FFFF00"/>
                </a:solidFill>
              </a:rPr>
              <a:t> </a:t>
            </a:r>
            <a:r>
              <a:rPr lang="en-IN" sz="2000" dirty="0" err="1">
                <a:solidFill>
                  <a:srgbClr val="FFFF00"/>
                </a:solidFill>
              </a:rPr>
              <a:t>सीमित</a:t>
            </a:r>
            <a:r>
              <a:rPr lang="en-IN" sz="2000" dirty="0">
                <a:solidFill>
                  <a:srgbClr val="FFFF00"/>
                </a:solidFill>
              </a:rPr>
              <a:t> </a:t>
            </a:r>
            <a:r>
              <a:rPr lang="en-IN" sz="2000" dirty="0" err="1">
                <a:solidFill>
                  <a:srgbClr val="FFFF00"/>
                </a:solidFill>
              </a:rPr>
              <a:t>थीं</a:t>
            </a:r>
            <a:r>
              <a:rPr lang="en-IN" sz="2000" dirty="0">
                <a:solidFill>
                  <a:srgbClr val="FFFF00"/>
                </a:solidFill>
              </a:rPr>
              <a:t> </a:t>
            </a:r>
            <a:r>
              <a:rPr lang="en-IN" sz="2000" dirty="0" err="1">
                <a:solidFill>
                  <a:srgbClr val="FFFF00"/>
                </a:solidFill>
              </a:rPr>
              <a:t>तो</a:t>
            </a:r>
            <a:r>
              <a:rPr lang="en-IN" sz="2000" dirty="0">
                <a:solidFill>
                  <a:srgbClr val="FFFF00"/>
                </a:solidFill>
              </a:rPr>
              <a:t> </a:t>
            </a:r>
            <a:r>
              <a:rPr lang="en-IN" sz="2000" dirty="0" err="1">
                <a:solidFill>
                  <a:srgbClr val="FFFF00"/>
                </a:solidFill>
              </a:rPr>
              <a:t>संचार</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उतनी</a:t>
            </a:r>
            <a:r>
              <a:rPr lang="en-IN" sz="2000" dirty="0">
                <a:solidFill>
                  <a:srgbClr val="FFFF00"/>
                </a:solidFill>
              </a:rPr>
              <a:t> </a:t>
            </a:r>
            <a:r>
              <a:rPr lang="en-IN" sz="2000" dirty="0" err="1">
                <a:solidFill>
                  <a:srgbClr val="FFFF00"/>
                </a:solidFill>
              </a:rPr>
              <a:t>आवश्यकता</a:t>
            </a:r>
            <a:r>
              <a:rPr lang="en-IN" sz="2000" dirty="0">
                <a:solidFill>
                  <a:srgbClr val="FFFF00"/>
                </a:solidFill>
              </a:rPr>
              <a:t> </a:t>
            </a:r>
            <a:r>
              <a:rPr lang="en-IN" sz="2000" dirty="0" err="1">
                <a:solidFill>
                  <a:srgbClr val="FFFF00"/>
                </a:solidFill>
              </a:rPr>
              <a:t>नहीं</a:t>
            </a:r>
            <a:r>
              <a:rPr lang="en-IN" sz="2000" dirty="0">
                <a:solidFill>
                  <a:srgbClr val="FFFF00"/>
                </a:solidFill>
              </a:rPr>
              <a:t> </a:t>
            </a:r>
            <a:r>
              <a:rPr lang="en-IN" sz="2000" dirty="0" err="1">
                <a:solidFill>
                  <a:srgbClr val="FFFF00"/>
                </a:solidFill>
              </a:rPr>
              <a:t>थी</a:t>
            </a:r>
            <a:r>
              <a:rPr lang="en-IN" sz="2000" dirty="0">
                <a:solidFill>
                  <a:srgbClr val="FFFF00"/>
                </a:solidFill>
              </a:rPr>
              <a:t> </a:t>
            </a:r>
            <a:r>
              <a:rPr lang="en-IN" sz="2000" dirty="0" err="1">
                <a:solidFill>
                  <a:srgbClr val="FFFF00"/>
                </a:solidFill>
              </a:rPr>
              <a:t>जितनी</a:t>
            </a:r>
            <a:r>
              <a:rPr lang="en-IN" sz="2000" dirty="0">
                <a:solidFill>
                  <a:srgbClr val="FFFF00"/>
                </a:solidFill>
              </a:rPr>
              <a:t> </a:t>
            </a:r>
            <a:r>
              <a:rPr lang="en-IN" sz="2000" dirty="0" err="1">
                <a:solidFill>
                  <a:srgbClr val="FFFF00"/>
                </a:solidFill>
              </a:rPr>
              <a:t>आज</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गई</a:t>
            </a:r>
            <a:r>
              <a:rPr lang="en-IN" sz="2000" dirty="0">
                <a:solidFill>
                  <a:srgbClr val="FFFF00"/>
                </a:solidFill>
              </a:rPr>
              <a:t> </a:t>
            </a:r>
            <a:r>
              <a:rPr lang="en-IN" sz="2000" dirty="0" err="1">
                <a:solidFill>
                  <a:srgbClr val="FFFF00"/>
                </a:solidFill>
              </a:rPr>
              <a:t>है</a:t>
            </a:r>
            <a:r>
              <a:rPr lang="en-IN" sz="2000" dirty="0">
                <a:solidFill>
                  <a:srgbClr val="FFFF00"/>
                </a:solidFill>
              </a:rPr>
              <a:t> । </a:t>
            </a:r>
            <a:r>
              <a:rPr lang="en-IN" sz="2000" dirty="0" err="1">
                <a:solidFill>
                  <a:srgbClr val="FFFF00"/>
                </a:solidFill>
              </a:rPr>
              <a:t>बढ़ती</a:t>
            </a:r>
            <a:r>
              <a:rPr lang="en-IN" sz="2000" dirty="0">
                <a:solidFill>
                  <a:srgbClr val="FFFF00"/>
                </a:solidFill>
              </a:rPr>
              <a:t> </a:t>
            </a:r>
            <a:r>
              <a:rPr lang="en-IN" sz="2000" dirty="0" err="1">
                <a:solidFill>
                  <a:srgbClr val="FFFF00"/>
                </a:solidFill>
              </a:rPr>
              <a:t>हुई</a:t>
            </a:r>
            <a:r>
              <a:rPr lang="en-IN" sz="2000" dirty="0">
                <a:solidFill>
                  <a:srgbClr val="FFFF00"/>
                </a:solidFill>
              </a:rPr>
              <a:t> </a:t>
            </a:r>
            <a:r>
              <a:rPr lang="en-IN" sz="2000" dirty="0" err="1">
                <a:solidFill>
                  <a:srgbClr val="FFFF00"/>
                </a:solidFill>
              </a:rPr>
              <a:t>आवश्यकता</a:t>
            </a:r>
            <a:r>
              <a:rPr lang="en-IN" sz="2000" dirty="0">
                <a:solidFill>
                  <a:srgbClr val="FFFF00"/>
                </a:solidFill>
              </a:rPr>
              <a:t> </a:t>
            </a:r>
            <a:r>
              <a:rPr lang="en-IN" sz="2000" dirty="0" err="1">
                <a:solidFill>
                  <a:srgbClr val="FFFF00"/>
                </a:solidFill>
              </a:rPr>
              <a:t>ने</a:t>
            </a:r>
            <a:r>
              <a:rPr lang="en-IN" sz="2000" dirty="0">
                <a:solidFill>
                  <a:srgbClr val="FFFF00"/>
                </a:solidFill>
              </a:rPr>
              <a:t> </a:t>
            </a:r>
            <a:r>
              <a:rPr lang="en-IN" sz="2000" dirty="0" err="1">
                <a:solidFill>
                  <a:srgbClr val="FFFF00"/>
                </a:solidFill>
              </a:rPr>
              <a:t>देश</a:t>
            </a:r>
            <a:r>
              <a:rPr lang="en-IN" sz="2000" dirty="0">
                <a:solidFill>
                  <a:srgbClr val="FFFF00"/>
                </a:solidFill>
              </a:rPr>
              <a:t> </a:t>
            </a:r>
            <a:r>
              <a:rPr lang="en-IN" sz="2000" dirty="0" err="1">
                <a:solidFill>
                  <a:srgbClr val="FFFF00"/>
                </a:solidFill>
              </a:rPr>
              <a:t>में</a:t>
            </a:r>
            <a:r>
              <a:rPr lang="en-IN" sz="2000" dirty="0">
                <a:solidFill>
                  <a:srgbClr val="FFFF00"/>
                </a:solidFill>
              </a:rPr>
              <a:t> </a:t>
            </a:r>
            <a:r>
              <a:rPr lang="en-IN" sz="2000" dirty="0" err="1">
                <a:solidFill>
                  <a:srgbClr val="FFFF00"/>
                </a:solidFill>
              </a:rPr>
              <a:t>सूचना</a:t>
            </a:r>
            <a:r>
              <a:rPr lang="en-IN" sz="2000" dirty="0">
                <a:solidFill>
                  <a:srgbClr val="FFFF00"/>
                </a:solidFill>
              </a:rPr>
              <a:t> </a:t>
            </a:r>
            <a:r>
              <a:rPr lang="en-IN" sz="2000" dirty="0" err="1">
                <a:solidFill>
                  <a:srgbClr val="FFFF00"/>
                </a:solidFill>
              </a:rPr>
              <a:t>क्रांति</a:t>
            </a:r>
            <a:r>
              <a:rPr lang="en-IN" sz="2000" dirty="0">
                <a:solidFill>
                  <a:srgbClr val="FFFF00"/>
                </a:solidFill>
              </a:rPr>
              <a:t> </a:t>
            </a:r>
            <a:r>
              <a:rPr lang="en-IN" sz="2000" dirty="0" err="1">
                <a:solidFill>
                  <a:srgbClr val="FFFF00"/>
                </a:solidFill>
              </a:rPr>
              <a:t>ला</a:t>
            </a:r>
            <a:r>
              <a:rPr lang="en-IN" sz="2000" dirty="0">
                <a:solidFill>
                  <a:srgbClr val="FFFF00"/>
                </a:solidFill>
              </a:rPr>
              <a:t> </a:t>
            </a:r>
            <a:r>
              <a:rPr lang="en-IN" sz="2000" dirty="0" err="1">
                <a:solidFill>
                  <a:srgbClr val="FFFF00"/>
                </a:solidFill>
              </a:rPr>
              <a:t>दी</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ऐसे</a:t>
            </a:r>
            <a:r>
              <a:rPr lang="en-IN" sz="2000" dirty="0">
                <a:solidFill>
                  <a:srgbClr val="FFFF00"/>
                </a:solidFill>
              </a:rPr>
              <a:t> </a:t>
            </a:r>
            <a:r>
              <a:rPr lang="en-IN" sz="2000" dirty="0" err="1">
                <a:solidFill>
                  <a:srgbClr val="FFFF00"/>
                </a:solidFill>
              </a:rPr>
              <a:t>में</a:t>
            </a:r>
            <a:r>
              <a:rPr lang="en-IN" sz="2000" dirty="0">
                <a:solidFill>
                  <a:srgbClr val="FFFF00"/>
                </a:solidFill>
              </a:rPr>
              <a:t> </a:t>
            </a:r>
            <a:r>
              <a:rPr lang="en-IN" sz="2000" dirty="0" err="1">
                <a:solidFill>
                  <a:srgbClr val="FFFF00"/>
                </a:solidFill>
              </a:rPr>
              <a:t>व्यवसाय</a:t>
            </a:r>
            <a:r>
              <a:rPr lang="en-IN" sz="2000" dirty="0">
                <a:solidFill>
                  <a:srgbClr val="FFFF00"/>
                </a:solidFill>
              </a:rPr>
              <a:t> </a:t>
            </a:r>
            <a:r>
              <a:rPr lang="en-IN" sz="2000" dirty="0" err="1">
                <a:solidFill>
                  <a:srgbClr val="FFFF00"/>
                </a:solidFill>
              </a:rPr>
              <a:t>में</a:t>
            </a:r>
            <a:r>
              <a:rPr lang="en-IN" sz="2000" dirty="0">
                <a:solidFill>
                  <a:srgbClr val="FFFF00"/>
                </a:solidFill>
              </a:rPr>
              <a:t> </a:t>
            </a:r>
            <a:r>
              <a:rPr lang="en-IN" sz="2000" dirty="0" err="1">
                <a:solidFill>
                  <a:srgbClr val="FFFF00"/>
                </a:solidFill>
              </a:rPr>
              <a:t>संचार</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मात्रा</a:t>
            </a:r>
            <a:r>
              <a:rPr lang="en-IN" sz="2000" dirty="0">
                <a:solidFill>
                  <a:srgbClr val="FFFF00"/>
                </a:solidFill>
              </a:rPr>
              <a:t> </a:t>
            </a:r>
            <a:r>
              <a:rPr lang="en-IN" sz="2000" dirty="0" err="1">
                <a:solidFill>
                  <a:srgbClr val="FFFF00"/>
                </a:solidFill>
              </a:rPr>
              <a:t>बहुत</a:t>
            </a:r>
            <a:r>
              <a:rPr lang="en-IN" sz="2000" dirty="0">
                <a:solidFill>
                  <a:srgbClr val="FFFF00"/>
                </a:solidFill>
              </a:rPr>
              <a:t> </a:t>
            </a:r>
            <a:r>
              <a:rPr lang="en-IN" sz="2000" dirty="0" err="1">
                <a:solidFill>
                  <a:srgbClr val="FFFF00"/>
                </a:solidFill>
              </a:rPr>
              <a:t>अधिक</a:t>
            </a:r>
            <a:r>
              <a:rPr lang="en-IN" sz="2000" dirty="0">
                <a:solidFill>
                  <a:srgbClr val="FFFF00"/>
                </a:solidFill>
              </a:rPr>
              <a:t> </a:t>
            </a:r>
            <a:r>
              <a:rPr lang="en-IN" sz="2000" dirty="0" err="1">
                <a:solidFill>
                  <a:srgbClr val="FFFF00"/>
                </a:solidFill>
              </a:rPr>
              <a:t>बढ़</a:t>
            </a:r>
            <a:r>
              <a:rPr lang="en-IN" sz="2000" dirty="0">
                <a:solidFill>
                  <a:srgbClr val="FFFF00"/>
                </a:solidFill>
              </a:rPr>
              <a:t> </a:t>
            </a:r>
            <a:r>
              <a:rPr lang="en-IN" sz="2000" dirty="0" err="1">
                <a:solidFill>
                  <a:srgbClr val="FFFF00"/>
                </a:solidFill>
              </a:rPr>
              <a:t>गई</a:t>
            </a:r>
            <a:r>
              <a:rPr lang="en-IN" sz="2000" dirty="0">
                <a:solidFill>
                  <a:srgbClr val="FFFF00"/>
                </a:solidFill>
              </a:rPr>
              <a:t> </a:t>
            </a:r>
            <a:r>
              <a:rPr lang="en-IN" sz="2000" dirty="0" err="1">
                <a:solidFill>
                  <a:srgbClr val="FFFF00"/>
                </a:solidFill>
              </a:rPr>
              <a:t>है</a:t>
            </a:r>
            <a:r>
              <a:rPr lang="en-IN" sz="2000" dirty="0">
                <a:solidFill>
                  <a:srgbClr val="FFFF00"/>
                </a:solidFill>
              </a:rPr>
              <a:t>।</a:t>
            </a:r>
          </a:p>
        </p:txBody>
      </p:sp>
      <p:sp>
        <p:nvSpPr>
          <p:cNvPr id="4" name="TextBox 3">
            <a:extLst>
              <a:ext uri="{FF2B5EF4-FFF2-40B4-BE49-F238E27FC236}">
                <a16:creationId xmlns:a16="http://schemas.microsoft.com/office/drawing/2014/main" xmlns="" id="{BDB861FB-D34F-4E55-B1EF-993A19131879}"/>
              </a:ext>
            </a:extLst>
          </p:cNvPr>
          <p:cNvSpPr txBox="1"/>
          <p:nvPr/>
        </p:nvSpPr>
        <p:spPr>
          <a:xfrm>
            <a:off x="2776450" y="415636"/>
            <a:ext cx="6867521" cy="523220"/>
          </a:xfrm>
          <a:prstGeom prst="rect">
            <a:avLst/>
          </a:prstGeom>
          <a:noFill/>
        </p:spPr>
        <p:txBody>
          <a:bodyPr wrap="none" rtlCol="0">
            <a:spAutoFit/>
          </a:bodyPr>
          <a:lstStyle/>
          <a:p>
            <a:r>
              <a:rPr lang="en-IN" sz="2400" dirty="0" err="1">
                <a:solidFill>
                  <a:srgbClr val="FFFF00"/>
                </a:solidFill>
              </a:rPr>
              <a:t>व्यावसायिक</a:t>
            </a:r>
            <a:r>
              <a:rPr lang="en-IN" sz="1800" dirty="0">
                <a:solidFill>
                  <a:schemeClr val="accent6"/>
                </a:solidFill>
              </a:rPr>
              <a:t> </a:t>
            </a:r>
            <a:r>
              <a:rPr lang="en-IN" sz="2400" dirty="0" err="1">
                <a:solidFill>
                  <a:srgbClr val="FFFF00"/>
                </a:solidFill>
              </a:rPr>
              <a:t>संचार</a:t>
            </a:r>
            <a:r>
              <a:rPr lang="en-IN" sz="2400" dirty="0">
                <a:solidFill>
                  <a:schemeClr val="accent6"/>
                </a:solidFill>
              </a:rPr>
              <a:t> </a:t>
            </a:r>
            <a:r>
              <a:rPr lang="en-IN" sz="2800" dirty="0">
                <a:solidFill>
                  <a:srgbClr val="FFFF00"/>
                </a:solidFill>
              </a:rPr>
              <a:t>BUSINESS</a:t>
            </a:r>
            <a:r>
              <a:rPr lang="en-IN" sz="2400" dirty="0">
                <a:solidFill>
                  <a:schemeClr val="accent6"/>
                </a:solidFill>
              </a:rPr>
              <a:t> </a:t>
            </a:r>
            <a:r>
              <a:rPr lang="en-IN" sz="2800" dirty="0">
                <a:solidFill>
                  <a:srgbClr val="FFFF00"/>
                </a:solidFill>
              </a:rPr>
              <a:t>COMMUNICATION</a:t>
            </a:r>
          </a:p>
        </p:txBody>
      </p:sp>
      <p:sp>
        <p:nvSpPr>
          <p:cNvPr id="2" name="Date Placeholder 1">
            <a:extLst>
              <a:ext uri="{FF2B5EF4-FFF2-40B4-BE49-F238E27FC236}">
                <a16:creationId xmlns:a16="http://schemas.microsoft.com/office/drawing/2014/main" xmlns="" id="{79C01F44-D490-4188-97B3-8CB6E058293B}"/>
              </a:ext>
            </a:extLst>
          </p:cNvPr>
          <p:cNvSpPr>
            <a:spLocks noGrp="1"/>
          </p:cNvSpPr>
          <p:nvPr>
            <p:ph type="dt" sz="half" idx="10"/>
          </p:nvPr>
        </p:nvSpPr>
        <p:spPr/>
        <p:txBody>
          <a:bodyPr/>
          <a:lstStyle/>
          <a:p>
            <a:fld id="{28B28CEF-41D0-4DEF-B354-3971057195C7}" type="datetime1">
              <a:rPr lang="en-US" smtClean="0"/>
              <a:pPr/>
              <a:t>8/21/2020</a:t>
            </a:fld>
            <a:endParaRPr lang="en-US" dirty="0"/>
          </a:p>
        </p:txBody>
      </p:sp>
      <p:sp>
        <p:nvSpPr>
          <p:cNvPr id="5" name="Footer Placeholder 4">
            <a:extLst>
              <a:ext uri="{FF2B5EF4-FFF2-40B4-BE49-F238E27FC236}">
                <a16:creationId xmlns:a16="http://schemas.microsoft.com/office/drawing/2014/main" xmlns="" id="{C890F851-58BB-4C49-A2EE-4937C48ECD6E}"/>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BA8EC64F-DB69-4D86-9D98-08C20A96CEB6}"/>
              </a:ext>
            </a:extLst>
          </p:cNvPr>
          <p:cNvSpPr>
            <a:spLocks noGrp="1"/>
          </p:cNvSpPr>
          <p:nvPr>
            <p:ph type="sldNum" sz="quarter" idx="12"/>
          </p:nvPr>
        </p:nvSpPr>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xmlns="" val="712227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B76769-B308-4800-861A-75CC87F06C80}"/>
              </a:ext>
            </a:extLst>
          </p:cNvPr>
          <p:cNvSpPr>
            <a:spLocks noGrp="1"/>
          </p:cNvSpPr>
          <p:nvPr>
            <p:ph type="title"/>
          </p:nvPr>
        </p:nvSpPr>
        <p:spPr/>
        <p:txBody>
          <a:bodyPr/>
          <a:lstStyle/>
          <a:p>
            <a:r>
              <a:rPr lang="en-IN" dirty="0"/>
              <a:t>               </a:t>
            </a:r>
            <a:r>
              <a:rPr lang="hi-IN" dirty="0"/>
              <a:t>संचार का आशय </a:t>
            </a:r>
            <a:r>
              <a:rPr lang="en-IN" dirty="0"/>
              <a:t/>
            </a:r>
            <a:br>
              <a:rPr lang="en-IN" dirty="0"/>
            </a:br>
            <a:r>
              <a:rPr lang="en-IN" dirty="0"/>
              <a:t>Meaning of Communication</a:t>
            </a:r>
          </a:p>
        </p:txBody>
      </p:sp>
      <p:sp>
        <p:nvSpPr>
          <p:cNvPr id="3" name="Content Placeholder 2">
            <a:extLst>
              <a:ext uri="{FF2B5EF4-FFF2-40B4-BE49-F238E27FC236}">
                <a16:creationId xmlns:a16="http://schemas.microsoft.com/office/drawing/2014/main" xmlns="" id="{18F69E9D-6854-4F72-8711-90013F9A954F}"/>
              </a:ext>
            </a:extLst>
          </p:cNvPr>
          <p:cNvSpPr>
            <a:spLocks noGrp="1"/>
          </p:cNvSpPr>
          <p:nvPr>
            <p:ph idx="1"/>
          </p:nvPr>
        </p:nvSpPr>
        <p:spPr/>
        <p:txBody>
          <a:bodyPr/>
          <a:lstStyle/>
          <a:p>
            <a:r>
              <a:rPr lang="hi-IN" dirty="0"/>
              <a:t>संचार का अंग्रेजी शब्द </a:t>
            </a:r>
            <a:r>
              <a:rPr lang="en-IN" dirty="0"/>
              <a:t>Communication </a:t>
            </a:r>
            <a:r>
              <a:rPr lang="hi-IN" dirty="0"/>
              <a:t>लैटिन भाषा के </a:t>
            </a:r>
            <a:r>
              <a:rPr lang="en-IN" dirty="0" err="1"/>
              <a:t>Communico</a:t>
            </a:r>
            <a:r>
              <a:rPr lang="en-IN" dirty="0"/>
              <a:t> </a:t>
            </a:r>
            <a:r>
              <a:rPr lang="hi-IN" dirty="0"/>
              <a:t>से बना है जिसका अर्थ है आपस में बांटना अर्थात संचार दो तरफा प्रक्रिया है( </a:t>
            </a:r>
            <a:r>
              <a:rPr lang="en-IN" dirty="0"/>
              <a:t>two way process). </a:t>
            </a:r>
            <a:r>
              <a:rPr lang="hi-IN" dirty="0"/>
              <a:t>इसके अंतर्गत एक संदेश देने वाला होता है और दूसरा संदेश प्राप्त करने वाला होता है यदि संदेश देने वाले व्यक्ति का संदेश संदेश प्राप्त करने वाला व्यक्ति नहीं पाता है तो संदेशवाहन की प्रक्रिया पूरी नहीं होती है। उदाहरण के लिए यदि कक्षा में बैठे हुए छात्र अध्यापक के द्वारा दिए जाने वाले व्याख्यान को समझ नहीं पाते हैं तो ऐसे व्याख्यान की कोई सार्थकता नहीं रह जाती अर्थात संचार की प्रक्रिया पूरी नहीं होती। अतः संप्रेषण का आशय है कि संदेशों का एक दूसरे के मध्य इस प्रकार आदान-प्रदान हो कि दो व्यक्तियों के मध्य विचारों में एकता तथा समभाव उत्पन्न किया जा सके ।वस्तुतःसंचार का आशय उस भावाभिव्यक्ति से है जिसके द्वारा एक व्यक्ति का आशय दूसरा व्यक्ति समझ सके। यह भावाभिव्यक्ति लिखित, मौखिक अथवा सांकेतिक हो सकती है।</a:t>
            </a:r>
            <a:endParaRPr lang="en-IN" dirty="0"/>
          </a:p>
        </p:txBody>
      </p:sp>
      <p:sp>
        <p:nvSpPr>
          <p:cNvPr id="4" name="Date Placeholder 3">
            <a:extLst>
              <a:ext uri="{FF2B5EF4-FFF2-40B4-BE49-F238E27FC236}">
                <a16:creationId xmlns:a16="http://schemas.microsoft.com/office/drawing/2014/main" xmlns="" id="{E21AE206-9352-4E9A-8370-8CFD30A1E56F}"/>
              </a:ext>
            </a:extLst>
          </p:cNvPr>
          <p:cNvSpPr>
            <a:spLocks noGrp="1"/>
          </p:cNvSpPr>
          <p:nvPr>
            <p:ph type="dt" sz="half" idx="10"/>
          </p:nvPr>
        </p:nvSpPr>
        <p:spPr/>
        <p:txBody>
          <a:bodyPr/>
          <a:lstStyle/>
          <a:p>
            <a:fld id="{0A9663D0-E07A-42A2-A2BA-BA909FD129DF}" type="datetime1">
              <a:rPr lang="en-US" smtClean="0"/>
              <a:pPr/>
              <a:t>8/21/2020</a:t>
            </a:fld>
            <a:endParaRPr lang="en-US" dirty="0"/>
          </a:p>
        </p:txBody>
      </p:sp>
      <p:sp>
        <p:nvSpPr>
          <p:cNvPr id="5" name="Footer Placeholder 4">
            <a:extLst>
              <a:ext uri="{FF2B5EF4-FFF2-40B4-BE49-F238E27FC236}">
                <a16:creationId xmlns:a16="http://schemas.microsoft.com/office/drawing/2014/main" xmlns="" id="{9B9B932F-203B-405F-B092-34A8856C9A6A}"/>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771490EC-0D76-4A7B-9F25-74932877D545}"/>
              </a:ext>
            </a:extLst>
          </p:cNvPr>
          <p:cNvSpPr>
            <a:spLocks noGrp="1"/>
          </p:cNvSpPr>
          <p:nvPr>
            <p:ph type="sldNum" sz="quarter" idx="12"/>
          </p:nvPr>
        </p:nvSpPr>
        <p:spPr/>
        <p:txBody>
          <a:bodyPr/>
          <a:lstStyle/>
          <a:p>
            <a:fld id="{4FAB73BC-B049-4115-A692-8D63A059BFB8}" type="slidenum">
              <a:rPr lang="en-US" smtClean="0"/>
              <a:pPr/>
              <a:t>5</a:t>
            </a:fld>
            <a:endParaRPr lang="en-US" dirty="0"/>
          </a:p>
        </p:txBody>
      </p:sp>
    </p:spTree>
    <p:extLst>
      <p:ext uri="{BB962C8B-B14F-4D97-AF65-F5344CB8AC3E}">
        <p14:creationId xmlns:p14="http://schemas.microsoft.com/office/powerpoint/2010/main" xmlns="" val="780827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712CE5-2F60-4FB6-923F-2E709D0A4CF4}"/>
              </a:ext>
            </a:extLst>
          </p:cNvPr>
          <p:cNvSpPr>
            <a:spLocks noGrp="1"/>
          </p:cNvSpPr>
          <p:nvPr>
            <p:ph type="title"/>
          </p:nvPr>
        </p:nvSpPr>
        <p:spPr/>
        <p:txBody>
          <a:bodyPr/>
          <a:lstStyle/>
          <a:p>
            <a:r>
              <a:rPr lang="en-IN" dirty="0"/>
              <a:t>                  </a:t>
            </a:r>
            <a:r>
              <a:rPr lang="hi-IN" dirty="0"/>
              <a:t>संचार की परिभाषाएं </a:t>
            </a:r>
            <a:r>
              <a:rPr lang="en-IN" dirty="0"/>
              <a:t/>
            </a:r>
            <a:br>
              <a:rPr lang="en-IN" dirty="0"/>
            </a:br>
            <a:r>
              <a:rPr lang="en-IN" dirty="0"/>
              <a:t>Definitions of Communication</a:t>
            </a:r>
          </a:p>
        </p:txBody>
      </p:sp>
      <p:sp>
        <p:nvSpPr>
          <p:cNvPr id="3" name="Content Placeholder 2">
            <a:extLst>
              <a:ext uri="{FF2B5EF4-FFF2-40B4-BE49-F238E27FC236}">
                <a16:creationId xmlns:a16="http://schemas.microsoft.com/office/drawing/2014/main" xmlns="" id="{B6EF9494-2E8A-44D4-97A0-39F3D8A6DDCD}"/>
              </a:ext>
            </a:extLst>
          </p:cNvPr>
          <p:cNvSpPr>
            <a:spLocks noGrp="1"/>
          </p:cNvSpPr>
          <p:nvPr>
            <p:ph idx="1"/>
          </p:nvPr>
        </p:nvSpPr>
        <p:spPr/>
        <p:txBody>
          <a:bodyPr>
            <a:normAutofit fontScale="92500" lnSpcReduction="10000"/>
          </a:bodyPr>
          <a:lstStyle/>
          <a:p>
            <a:r>
              <a:rPr lang="hi-IN" dirty="0"/>
              <a:t>न्यूमैन एम समर के अनुसार, "संदेश वाहन दो या दो से अधिक व्यक्तियों के मध्य तथ्यों विचारों समितियों अथवा भावनाओं का विनिमय है“</a:t>
            </a:r>
            <a:endParaRPr lang="en-IN" dirty="0"/>
          </a:p>
          <a:p>
            <a:r>
              <a:rPr lang="hi-IN" dirty="0"/>
              <a:t>"</a:t>
            </a:r>
            <a:r>
              <a:rPr lang="en-IN" dirty="0"/>
              <a:t>communication is an exchange of facts ideas opinions are emotions by two or more persons" Newman and summer.</a:t>
            </a:r>
          </a:p>
          <a:p>
            <a:r>
              <a:rPr lang="en-IN" dirty="0"/>
              <a:t> </a:t>
            </a:r>
            <a:r>
              <a:rPr lang="hi-IN" dirty="0"/>
              <a:t>फ्रेड जी मायर के अनुसार,"संदेश वाहन शब्दों पत्रों अथवा सूचना विचारों समितियों का आदान प्रदान करने का समागम है।“</a:t>
            </a:r>
            <a:endParaRPr lang="en-IN" dirty="0"/>
          </a:p>
          <a:p>
            <a:r>
              <a:rPr lang="hi-IN" dirty="0"/>
              <a:t>"</a:t>
            </a:r>
            <a:r>
              <a:rPr lang="en-IN" dirty="0"/>
              <a:t>Communication is the intercourse by words letters are messages , intercourse thoughts are opinions. Fred G Meyer. </a:t>
            </a:r>
          </a:p>
          <a:p>
            <a:r>
              <a:rPr lang="hi-IN" dirty="0"/>
              <a:t>संदेश वाहन एक सतत प्रक्रिया है जिसके अंतर्गत दो या दो से अधिक व्यक्ति अपने विचारों भावनाओं संदेशों सम्मतियों आदि का पारस्परिक आदान प्रदान करते हैं।</a:t>
            </a:r>
            <a:endParaRPr lang="en-IN" dirty="0"/>
          </a:p>
          <a:p>
            <a:r>
              <a:rPr lang="en-IN" dirty="0"/>
              <a:t>communication is a continuous process in which two are more than two people exchange their views, Feelings, messages, </a:t>
            </a:r>
            <a:r>
              <a:rPr lang="en-IN" dirty="0" err="1"/>
              <a:t>opinions,etc</a:t>
            </a:r>
            <a:r>
              <a:rPr lang="en-IN" dirty="0"/>
              <a:t>.</a:t>
            </a:r>
          </a:p>
        </p:txBody>
      </p:sp>
      <p:sp>
        <p:nvSpPr>
          <p:cNvPr id="4" name="Date Placeholder 3">
            <a:extLst>
              <a:ext uri="{FF2B5EF4-FFF2-40B4-BE49-F238E27FC236}">
                <a16:creationId xmlns:a16="http://schemas.microsoft.com/office/drawing/2014/main" xmlns="" id="{2AB476F4-E4C1-48EF-82A0-4A5AE9DB84C4}"/>
              </a:ext>
            </a:extLst>
          </p:cNvPr>
          <p:cNvSpPr>
            <a:spLocks noGrp="1"/>
          </p:cNvSpPr>
          <p:nvPr>
            <p:ph type="dt" sz="half" idx="10"/>
          </p:nvPr>
        </p:nvSpPr>
        <p:spPr/>
        <p:txBody>
          <a:bodyPr/>
          <a:lstStyle/>
          <a:p>
            <a:fld id="{FD340583-C214-41DB-AAB3-537EFDB30E99}" type="datetime1">
              <a:rPr lang="en-US" smtClean="0"/>
              <a:pPr/>
              <a:t>8/21/2020</a:t>
            </a:fld>
            <a:endParaRPr lang="en-US" dirty="0"/>
          </a:p>
        </p:txBody>
      </p:sp>
      <p:sp>
        <p:nvSpPr>
          <p:cNvPr id="5" name="Footer Placeholder 4">
            <a:extLst>
              <a:ext uri="{FF2B5EF4-FFF2-40B4-BE49-F238E27FC236}">
                <a16:creationId xmlns:a16="http://schemas.microsoft.com/office/drawing/2014/main" xmlns="" id="{CF3D277F-2064-4AEC-B2FE-2D96EB708782}"/>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A9116D06-1FB7-4B0B-93CE-FB65DA13F218}"/>
              </a:ext>
            </a:extLst>
          </p:cNvPr>
          <p:cNvSpPr>
            <a:spLocks noGrp="1"/>
          </p:cNvSpPr>
          <p:nvPr>
            <p:ph type="sldNum" sz="quarter" idx="12"/>
          </p:nvPr>
        </p:nvSpPr>
        <p:spPr/>
        <p:txBody>
          <a:bodyPr/>
          <a:lstStyle/>
          <a:p>
            <a:fld id="{4FAB73BC-B049-4115-A692-8D63A059BFB8}" type="slidenum">
              <a:rPr lang="en-US" smtClean="0"/>
              <a:pPr/>
              <a:t>6</a:t>
            </a:fld>
            <a:endParaRPr lang="en-US" dirty="0"/>
          </a:p>
        </p:txBody>
      </p:sp>
    </p:spTree>
    <p:extLst>
      <p:ext uri="{BB962C8B-B14F-4D97-AF65-F5344CB8AC3E}">
        <p14:creationId xmlns:p14="http://schemas.microsoft.com/office/powerpoint/2010/main" xmlns="" val="3984559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4B96C6-0707-4F26-AC6E-9FBB8F9DE532}"/>
              </a:ext>
            </a:extLst>
          </p:cNvPr>
          <p:cNvSpPr>
            <a:spLocks noGrp="1"/>
          </p:cNvSpPr>
          <p:nvPr>
            <p:ph type="title"/>
          </p:nvPr>
        </p:nvSpPr>
        <p:spPr>
          <a:xfrm>
            <a:off x="224444" y="284176"/>
            <a:ext cx="10762555" cy="1508760"/>
          </a:xfrm>
        </p:spPr>
        <p:txBody>
          <a:bodyPr>
            <a:normAutofit/>
          </a:bodyPr>
          <a:lstStyle/>
          <a:p>
            <a:r>
              <a:rPr lang="hi-IN" dirty="0"/>
              <a:t>व्यवसायिक संचार की प्रकृति अथवा विशेषताएंः॒</a:t>
            </a:r>
            <a:r>
              <a:rPr lang="en-IN" dirty="0"/>
              <a:t> </a:t>
            </a:r>
            <a:r>
              <a:rPr lang="en-IN" sz="3100" dirty="0"/>
              <a:t>Nature or characteristics of business                                      Communication</a:t>
            </a:r>
          </a:p>
        </p:txBody>
      </p:sp>
      <p:sp>
        <p:nvSpPr>
          <p:cNvPr id="3" name="Content Placeholder 2">
            <a:extLst>
              <a:ext uri="{FF2B5EF4-FFF2-40B4-BE49-F238E27FC236}">
                <a16:creationId xmlns:a16="http://schemas.microsoft.com/office/drawing/2014/main" xmlns="" id="{8AB39CE4-FECA-40C3-87D6-C3ED6C270D56}"/>
              </a:ext>
            </a:extLst>
          </p:cNvPr>
          <p:cNvSpPr>
            <a:spLocks noGrp="1"/>
          </p:cNvSpPr>
          <p:nvPr>
            <p:ph idx="1"/>
          </p:nvPr>
        </p:nvSpPr>
        <p:spPr/>
        <p:txBody>
          <a:bodyPr>
            <a:normAutofit fontScale="92500"/>
          </a:bodyPr>
          <a:lstStyle/>
          <a:p>
            <a:r>
              <a:rPr lang="en-IN" dirty="0"/>
              <a:t>1. Communication is a continuous process. </a:t>
            </a:r>
            <a:r>
              <a:rPr lang="hi-IN" dirty="0"/>
              <a:t>संचार एक सतत प्रक्रिया है।</a:t>
            </a:r>
            <a:endParaRPr lang="en-IN" dirty="0"/>
          </a:p>
          <a:p>
            <a:r>
              <a:rPr lang="hi-IN" dirty="0"/>
              <a:t>2. </a:t>
            </a:r>
            <a:r>
              <a:rPr lang="en-IN" dirty="0"/>
              <a:t>communication is a two way process. </a:t>
            </a:r>
            <a:r>
              <a:rPr lang="hi-IN" dirty="0"/>
              <a:t>संचार द्विमार्गी  प्रक्रिया है।</a:t>
            </a:r>
            <a:endParaRPr lang="en-IN" dirty="0"/>
          </a:p>
          <a:p>
            <a:r>
              <a:rPr lang="hi-IN" dirty="0"/>
              <a:t>3. </a:t>
            </a:r>
            <a:r>
              <a:rPr lang="en-IN" dirty="0"/>
              <a:t>As a bridge of intellectual efficiency. </a:t>
            </a:r>
            <a:r>
              <a:rPr lang="hi-IN" dirty="0"/>
              <a:t>संचार बौद्धिक क्षमता के सेतु की तरह होता है।</a:t>
            </a:r>
            <a:endParaRPr lang="en-IN" dirty="0"/>
          </a:p>
          <a:p>
            <a:r>
              <a:rPr lang="hi-IN" dirty="0"/>
              <a:t>4. </a:t>
            </a:r>
            <a:r>
              <a:rPr lang="en-IN" dirty="0"/>
              <a:t>Communication may be oral written or gestural. </a:t>
            </a:r>
            <a:r>
              <a:rPr lang="hi-IN" dirty="0"/>
              <a:t>संचार मौखिक लिखित या सांकेतिक हो सकता है। </a:t>
            </a:r>
            <a:endParaRPr lang="en-IN" dirty="0"/>
          </a:p>
          <a:p>
            <a:r>
              <a:rPr lang="hi-IN" dirty="0"/>
              <a:t>5. </a:t>
            </a:r>
            <a:r>
              <a:rPr lang="en-IN" dirty="0"/>
              <a:t>Communication is a social process. </a:t>
            </a:r>
            <a:r>
              <a:rPr lang="hi-IN" dirty="0"/>
              <a:t>संचार एक सामाजिक प्रक्रिया है। </a:t>
            </a:r>
            <a:endParaRPr lang="en-IN" dirty="0"/>
          </a:p>
          <a:p>
            <a:r>
              <a:rPr lang="hi-IN" dirty="0"/>
              <a:t>6. </a:t>
            </a:r>
            <a:r>
              <a:rPr lang="en-IN" dirty="0"/>
              <a:t>Communication is a science as well as an art. </a:t>
            </a:r>
            <a:r>
              <a:rPr lang="hi-IN" dirty="0"/>
              <a:t>संचार विज्ञान एवं कला है। </a:t>
            </a:r>
            <a:endParaRPr lang="en-IN" dirty="0"/>
          </a:p>
          <a:p>
            <a:r>
              <a:rPr lang="hi-IN" dirty="0"/>
              <a:t>7. </a:t>
            </a:r>
            <a:r>
              <a:rPr lang="en-IN" dirty="0"/>
              <a:t>Communication may be formal and informal. </a:t>
            </a:r>
            <a:r>
              <a:rPr lang="hi-IN" dirty="0"/>
              <a:t>संचार औपचारिक एवं अनौपचारिक हो सकता है।</a:t>
            </a:r>
            <a:endParaRPr lang="en-IN" dirty="0"/>
          </a:p>
          <a:p>
            <a:r>
              <a:rPr lang="hi-IN" dirty="0"/>
              <a:t> 8. </a:t>
            </a:r>
            <a:r>
              <a:rPr lang="en-IN" dirty="0"/>
              <a:t>Need of proper medium. </a:t>
            </a:r>
            <a:r>
              <a:rPr lang="hi-IN" dirty="0"/>
              <a:t>उचित माध्यम की आवश्यकता।</a:t>
            </a:r>
            <a:endParaRPr lang="en-IN" dirty="0"/>
          </a:p>
        </p:txBody>
      </p:sp>
      <p:sp>
        <p:nvSpPr>
          <p:cNvPr id="4" name="Date Placeholder 3">
            <a:extLst>
              <a:ext uri="{FF2B5EF4-FFF2-40B4-BE49-F238E27FC236}">
                <a16:creationId xmlns:a16="http://schemas.microsoft.com/office/drawing/2014/main" xmlns="" id="{2CF58AE3-321E-40EF-900E-21ED2EA17101}"/>
              </a:ext>
            </a:extLst>
          </p:cNvPr>
          <p:cNvSpPr>
            <a:spLocks noGrp="1"/>
          </p:cNvSpPr>
          <p:nvPr>
            <p:ph type="dt" sz="half" idx="10"/>
          </p:nvPr>
        </p:nvSpPr>
        <p:spPr/>
        <p:txBody>
          <a:bodyPr/>
          <a:lstStyle/>
          <a:p>
            <a:fld id="{CBF3EF3F-2AA3-423B-ADFF-F38DA84A2704}" type="datetime1">
              <a:rPr lang="en-US" smtClean="0"/>
              <a:pPr/>
              <a:t>8/21/2020</a:t>
            </a:fld>
            <a:endParaRPr lang="en-US" dirty="0"/>
          </a:p>
        </p:txBody>
      </p:sp>
      <p:sp>
        <p:nvSpPr>
          <p:cNvPr id="5" name="Footer Placeholder 4">
            <a:extLst>
              <a:ext uri="{FF2B5EF4-FFF2-40B4-BE49-F238E27FC236}">
                <a16:creationId xmlns:a16="http://schemas.microsoft.com/office/drawing/2014/main" xmlns="" id="{B52D8D0F-95E7-47FB-A232-5224ECEC4872}"/>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7110BFEA-3B96-42B2-B858-FF59906C0500}"/>
              </a:ext>
            </a:extLst>
          </p:cNvPr>
          <p:cNvSpPr>
            <a:spLocks noGrp="1"/>
          </p:cNvSpPr>
          <p:nvPr>
            <p:ph type="sldNum" sz="quarter" idx="12"/>
          </p:nvPr>
        </p:nvSpPr>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xmlns="" val="2546177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04C8DB-BAC7-459C-9AEC-173D1E19944D}"/>
              </a:ext>
            </a:extLst>
          </p:cNvPr>
          <p:cNvSpPr>
            <a:spLocks noGrp="1"/>
          </p:cNvSpPr>
          <p:nvPr>
            <p:ph type="title"/>
          </p:nvPr>
        </p:nvSpPr>
        <p:spPr/>
        <p:txBody>
          <a:bodyPr>
            <a:normAutofit fontScale="90000"/>
          </a:bodyPr>
          <a:lstStyle/>
          <a:p>
            <a:r>
              <a:rPr lang="hi-IN" dirty="0"/>
              <a:t>संचार का उद्देश्य अथवा महत्व अथवा आवश्यकता</a:t>
            </a:r>
            <a:r>
              <a:rPr lang="en-IN" dirty="0"/>
              <a:t/>
            </a:r>
            <a:br>
              <a:rPr lang="en-IN" dirty="0"/>
            </a:br>
            <a:r>
              <a:rPr lang="en-IN" dirty="0"/>
              <a:t>Objectives or importance or need of    communication</a:t>
            </a:r>
          </a:p>
        </p:txBody>
      </p:sp>
      <p:sp>
        <p:nvSpPr>
          <p:cNvPr id="3" name="Content Placeholder 2">
            <a:extLst>
              <a:ext uri="{FF2B5EF4-FFF2-40B4-BE49-F238E27FC236}">
                <a16:creationId xmlns:a16="http://schemas.microsoft.com/office/drawing/2014/main" xmlns="" id="{E1C183D9-8B0C-49AD-8916-4D9107B206DF}"/>
              </a:ext>
            </a:extLst>
          </p:cNvPr>
          <p:cNvSpPr>
            <a:spLocks noGrp="1"/>
          </p:cNvSpPr>
          <p:nvPr>
            <p:ph idx="1"/>
          </p:nvPr>
        </p:nvSpPr>
        <p:spPr/>
        <p:txBody>
          <a:bodyPr>
            <a:normAutofit fontScale="92500" lnSpcReduction="10000"/>
          </a:bodyPr>
          <a:lstStyle/>
          <a:p>
            <a:r>
              <a:rPr lang="en-IN" dirty="0"/>
              <a:t> 1. Necessary for organised business.</a:t>
            </a:r>
            <a:r>
              <a:rPr lang="hi-IN" dirty="0"/>
              <a:t>सुव्यवस्थित व्यवसाय हेतु आवश्यक। </a:t>
            </a:r>
            <a:endParaRPr lang="en-IN" dirty="0"/>
          </a:p>
          <a:p>
            <a:r>
              <a:rPr lang="hi-IN" dirty="0"/>
              <a:t>2. </a:t>
            </a:r>
            <a:r>
              <a:rPr lang="en-IN" dirty="0"/>
              <a:t>Quick decision and its enforcement.</a:t>
            </a:r>
            <a:r>
              <a:rPr lang="hi-IN" dirty="0"/>
              <a:t>शीघ्र निर्णय एवं क्रियान्वयन।</a:t>
            </a:r>
            <a:endParaRPr lang="en-IN" dirty="0"/>
          </a:p>
          <a:p>
            <a:r>
              <a:rPr lang="hi-IN" dirty="0"/>
              <a:t>3. </a:t>
            </a:r>
            <a:r>
              <a:rPr lang="en-IN" dirty="0"/>
              <a:t>Maximum production at the lowest cost.</a:t>
            </a:r>
            <a:r>
              <a:rPr lang="hi-IN" dirty="0"/>
              <a:t>न्यूनतम मूल्य पर अधिकतम उत्पादन।</a:t>
            </a:r>
            <a:endParaRPr lang="en-IN" dirty="0"/>
          </a:p>
          <a:p>
            <a:r>
              <a:rPr lang="hi-IN" dirty="0"/>
              <a:t>4. </a:t>
            </a:r>
            <a:r>
              <a:rPr lang="en-IN" dirty="0"/>
              <a:t>Development of co-ordination skill. </a:t>
            </a:r>
            <a:r>
              <a:rPr lang="hi-IN" dirty="0"/>
              <a:t>समन्वय क्षमता का विकास।</a:t>
            </a:r>
            <a:endParaRPr lang="en-IN" dirty="0"/>
          </a:p>
          <a:p>
            <a:r>
              <a:rPr lang="hi-IN" dirty="0"/>
              <a:t>5. </a:t>
            </a:r>
            <a:r>
              <a:rPr lang="en-IN" dirty="0"/>
              <a:t>Development of democratic feelings.</a:t>
            </a:r>
            <a:r>
              <a:rPr lang="hi-IN" dirty="0"/>
              <a:t>जनतांत्रिक भावना का विकास। </a:t>
            </a:r>
            <a:endParaRPr lang="en-IN" dirty="0"/>
          </a:p>
          <a:p>
            <a:r>
              <a:rPr lang="hi-IN" dirty="0"/>
              <a:t>6. </a:t>
            </a:r>
            <a:r>
              <a:rPr lang="en-IN" dirty="0"/>
              <a:t>Necessary for effective leadership.</a:t>
            </a:r>
            <a:r>
              <a:rPr lang="hi-IN" dirty="0"/>
              <a:t>प्रभावी नेतृत्व हेतु आवश्यक। </a:t>
            </a:r>
            <a:endParaRPr lang="en-IN" dirty="0"/>
          </a:p>
          <a:p>
            <a:r>
              <a:rPr lang="hi-IN" dirty="0"/>
              <a:t>7. </a:t>
            </a:r>
            <a:r>
              <a:rPr lang="en-IN" dirty="0"/>
              <a:t>Development of managerial quality.</a:t>
            </a:r>
            <a:r>
              <a:rPr lang="hi-IN" dirty="0"/>
              <a:t>प्रबंधकीय क्षमता का विकास। </a:t>
            </a:r>
            <a:endParaRPr lang="en-IN" dirty="0"/>
          </a:p>
          <a:p>
            <a:r>
              <a:rPr lang="hi-IN" dirty="0"/>
              <a:t>8. </a:t>
            </a:r>
            <a:r>
              <a:rPr lang="en-IN" dirty="0"/>
              <a:t>Base of planning, direction and control.</a:t>
            </a:r>
            <a:r>
              <a:rPr lang="hi-IN" dirty="0"/>
              <a:t>योजना, निर्देशन एवं नियंत्रण का आधार।</a:t>
            </a:r>
            <a:endParaRPr lang="en-IN" dirty="0"/>
          </a:p>
          <a:p>
            <a:r>
              <a:rPr lang="hi-IN" dirty="0"/>
              <a:t>9. </a:t>
            </a:r>
            <a:r>
              <a:rPr lang="en-IN" dirty="0"/>
              <a:t>Helpful in motivation.</a:t>
            </a:r>
            <a:r>
              <a:rPr lang="hi-IN" dirty="0"/>
              <a:t>अभिप्रेरणा में सहायक।</a:t>
            </a:r>
            <a:endParaRPr lang="en-IN" dirty="0"/>
          </a:p>
          <a:p>
            <a:r>
              <a:rPr lang="hi-IN" dirty="0"/>
              <a:t>10. </a:t>
            </a:r>
            <a:r>
              <a:rPr lang="en-IN" dirty="0"/>
              <a:t>Helpful in delegation and decentralization.</a:t>
            </a:r>
            <a:r>
              <a:rPr lang="hi-IN" dirty="0"/>
              <a:t>भारार्पण एवं विकेंद्रीयकरण में सहायक।</a:t>
            </a:r>
            <a:endParaRPr lang="en-IN" dirty="0"/>
          </a:p>
        </p:txBody>
      </p:sp>
      <p:sp>
        <p:nvSpPr>
          <p:cNvPr id="4" name="Date Placeholder 3">
            <a:extLst>
              <a:ext uri="{FF2B5EF4-FFF2-40B4-BE49-F238E27FC236}">
                <a16:creationId xmlns:a16="http://schemas.microsoft.com/office/drawing/2014/main" xmlns="" id="{F0A3AB34-FC85-42CA-9ABF-119DCDDB4312}"/>
              </a:ext>
            </a:extLst>
          </p:cNvPr>
          <p:cNvSpPr>
            <a:spLocks noGrp="1"/>
          </p:cNvSpPr>
          <p:nvPr>
            <p:ph type="dt" sz="half" idx="10"/>
          </p:nvPr>
        </p:nvSpPr>
        <p:spPr/>
        <p:txBody>
          <a:bodyPr/>
          <a:lstStyle/>
          <a:p>
            <a:fld id="{A713D094-4AB3-454D-B680-0A58E25DD975}" type="datetime1">
              <a:rPr lang="en-US" smtClean="0"/>
              <a:pPr/>
              <a:t>8/21/2020</a:t>
            </a:fld>
            <a:endParaRPr lang="en-US" dirty="0"/>
          </a:p>
        </p:txBody>
      </p:sp>
      <p:sp>
        <p:nvSpPr>
          <p:cNvPr id="5" name="Footer Placeholder 4">
            <a:extLst>
              <a:ext uri="{FF2B5EF4-FFF2-40B4-BE49-F238E27FC236}">
                <a16:creationId xmlns:a16="http://schemas.microsoft.com/office/drawing/2014/main" xmlns="" id="{DDC0C793-CBDD-48DF-940D-3F0AEC4BBB01}"/>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4AD9BF13-A94D-44E5-BFA4-1EBDC3B156DE}"/>
              </a:ext>
            </a:extLst>
          </p:cNvPr>
          <p:cNvSpPr>
            <a:spLocks noGrp="1"/>
          </p:cNvSpPr>
          <p:nvPr>
            <p:ph type="sldNum" sz="quarter" idx="12"/>
          </p:nvPr>
        </p:nvSpPr>
        <p:spPr/>
        <p:txBody>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xmlns="" val="45134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EB5E7F-08FD-4BAB-9833-F26A6288F23F}"/>
              </a:ext>
            </a:extLst>
          </p:cNvPr>
          <p:cNvSpPr>
            <a:spLocks noGrp="1"/>
          </p:cNvSpPr>
          <p:nvPr>
            <p:ph type="title"/>
          </p:nvPr>
        </p:nvSpPr>
        <p:spPr/>
        <p:txBody>
          <a:bodyPr>
            <a:normAutofit fontScale="90000"/>
          </a:bodyPr>
          <a:lstStyle/>
          <a:p>
            <a:r>
              <a:rPr lang="hi-IN" dirty="0"/>
              <a:t>प्रभावशाली संचार के आवश्यक तत्व </a:t>
            </a:r>
            <a:r>
              <a:rPr lang="en-IN" dirty="0"/>
              <a:t/>
            </a:r>
            <a:br>
              <a:rPr lang="en-IN" dirty="0"/>
            </a:br>
            <a:r>
              <a:rPr lang="en-IN" dirty="0"/>
              <a:t>essentials of effective communication</a:t>
            </a:r>
          </a:p>
        </p:txBody>
      </p:sp>
      <p:sp>
        <p:nvSpPr>
          <p:cNvPr id="3" name="Content Placeholder 2">
            <a:extLst>
              <a:ext uri="{FF2B5EF4-FFF2-40B4-BE49-F238E27FC236}">
                <a16:creationId xmlns:a16="http://schemas.microsoft.com/office/drawing/2014/main" xmlns="" id="{C068D4C5-1C1E-4C89-B7F1-5E351F80C2A3}"/>
              </a:ext>
            </a:extLst>
          </p:cNvPr>
          <p:cNvSpPr>
            <a:spLocks noGrp="1"/>
          </p:cNvSpPr>
          <p:nvPr>
            <p:ph idx="1"/>
          </p:nvPr>
        </p:nvSpPr>
        <p:spPr/>
        <p:txBody>
          <a:bodyPr>
            <a:normAutofit lnSpcReduction="10000"/>
          </a:bodyPr>
          <a:lstStyle/>
          <a:p>
            <a:r>
              <a:rPr lang="en-IN" dirty="0"/>
              <a:t>1. Brief and clear statement.</a:t>
            </a:r>
            <a:r>
              <a:rPr lang="hi-IN" dirty="0"/>
              <a:t>संछिप्त एवं स्पष्ट कथन। </a:t>
            </a:r>
            <a:endParaRPr lang="en-IN" dirty="0"/>
          </a:p>
          <a:p>
            <a:r>
              <a:rPr lang="hi-IN" dirty="0"/>
              <a:t>2. </a:t>
            </a:r>
            <a:r>
              <a:rPr lang="en-IN" dirty="0"/>
              <a:t>Complete statement.</a:t>
            </a:r>
            <a:r>
              <a:rPr lang="hi-IN" dirty="0"/>
              <a:t>परिपूर्ण कथन।</a:t>
            </a:r>
            <a:endParaRPr lang="en-IN" dirty="0"/>
          </a:p>
          <a:p>
            <a:r>
              <a:rPr lang="hi-IN" dirty="0"/>
              <a:t>3. </a:t>
            </a:r>
            <a:r>
              <a:rPr lang="en-IN" dirty="0"/>
              <a:t>Courtesy. </a:t>
            </a:r>
            <a:r>
              <a:rPr lang="hi-IN" dirty="0"/>
              <a:t>शिष्टता एवं शालीनता।</a:t>
            </a:r>
            <a:endParaRPr lang="en-IN" dirty="0"/>
          </a:p>
          <a:p>
            <a:r>
              <a:rPr lang="hi-IN" dirty="0"/>
              <a:t>4. </a:t>
            </a:r>
            <a:r>
              <a:rPr lang="en-IN" dirty="0"/>
              <a:t>To present ideal behaviour. </a:t>
            </a:r>
            <a:r>
              <a:rPr lang="hi-IN" dirty="0"/>
              <a:t>आदर्श व्यवहार प्रस्तुत करना।</a:t>
            </a:r>
            <a:endParaRPr lang="en-IN" dirty="0"/>
          </a:p>
          <a:p>
            <a:r>
              <a:rPr lang="hi-IN" dirty="0"/>
              <a:t>5. </a:t>
            </a:r>
            <a:r>
              <a:rPr lang="en-IN" dirty="0"/>
              <a:t>Meaningful. </a:t>
            </a:r>
            <a:r>
              <a:rPr lang="hi-IN" dirty="0"/>
              <a:t>अर्थ पूर्णता। </a:t>
            </a:r>
            <a:endParaRPr lang="en-IN" dirty="0"/>
          </a:p>
          <a:p>
            <a:r>
              <a:rPr lang="hi-IN" dirty="0"/>
              <a:t>6. </a:t>
            </a:r>
            <a:r>
              <a:rPr lang="en-IN" dirty="0"/>
              <a:t>Continuity. </a:t>
            </a:r>
            <a:r>
              <a:rPr lang="hi-IN" dirty="0"/>
              <a:t>निरंतरता। </a:t>
            </a:r>
            <a:endParaRPr lang="en-IN" dirty="0"/>
          </a:p>
          <a:p>
            <a:r>
              <a:rPr lang="hi-IN" dirty="0"/>
              <a:t>7. </a:t>
            </a:r>
            <a:r>
              <a:rPr lang="en-IN" dirty="0"/>
              <a:t>Mutual cooperation. </a:t>
            </a:r>
            <a:r>
              <a:rPr lang="hi-IN" dirty="0"/>
              <a:t>पारस्परिक सहयोग।</a:t>
            </a:r>
            <a:endParaRPr lang="en-IN" dirty="0"/>
          </a:p>
          <a:p>
            <a:r>
              <a:rPr lang="hi-IN" dirty="0"/>
              <a:t>8. </a:t>
            </a:r>
            <a:r>
              <a:rPr lang="en-IN" dirty="0"/>
              <a:t>Language. </a:t>
            </a:r>
            <a:r>
              <a:rPr lang="hi-IN" dirty="0"/>
              <a:t>भाषा। </a:t>
            </a:r>
            <a:endParaRPr lang="en-IN" dirty="0"/>
          </a:p>
          <a:p>
            <a:r>
              <a:rPr lang="hi-IN" dirty="0"/>
              <a:t>9. </a:t>
            </a:r>
            <a:r>
              <a:rPr lang="en-IN" dirty="0"/>
              <a:t>Effective communication media. </a:t>
            </a:r>
            <a:r>
              <a:rPr lang="hi-IN" dirty="0"/>
              <a:t>प्रभावी संचार माध्यम।</a:t>
            </a:r>
            <a:endParaRPr lang="en-IN" dirty="0"/>
          </a:p>
        </p:txBody>
      </p:sp>
      <p:sp>
        <p:nvSpPr>
          <p:cNvPr id="4" name="Date Placeholder 3">
            <a:extLst>
              <a:ext uri="{FF2B5EF4-FFF2-40B4-BE49-F238E27FC236}">
                <a16:creationId xmlns:a16="http://schemas.microsoft.com/office/drawing/2014/main" xmlns="" id="{CFB9E70D-F4C0-4884-B6CD-8FCC7660369E}"/>
              </a:ext>
            </a:extLst>
          </p:cNvPr>
          <p:cNvSpPr>
            <a:spLocks noGrp="1"/>
          </p:cNvSpPr>
          <p:nvPr>
            <p:ph type="dt" sz="half" idx="10"/>
          </p:nvPr>
        </p:nvSpPr>
        <p:spPr/>
        <p:txBody>
          <a:bodyPr/>
          <a:lstStyle/>
          <a:p>
            <a:fld id="{EBC63348-672D-470C-9284-7464E9A58489}" type="datetime1">
              <a:rPr lang="en-US" smtClean="0"/>
              <a:pPr/>
              <a:t>8/21/2020</a:t>
            </a:fld>
            <a:endParaRPr lang="en-US" dirty="0"/>
          </a:p>
        </p:txBody>
      </p:sp>
      <p:sp>
        <p:nvSpPr>
          <p:cNvPr id="5" name="Footer Placeholder 4">
            <a:extLst>
              <a:ext uri="{FF2B5EF4-FFF2-40B4-BE49-F238E27FC236}">
                <a16:creationId xmlns:a16="http://schemas.microsoft.com/office/drawing/2014/main" xmlns="" id="{42E115DA-6075-4EE1-9D1C-EE4D0D38B533}"/>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E896F2A5-2221-44B0-B324-E417A9FD9C2B}"/>
              </a:ext>
            </a:extLst>
          </p:cNvPr>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xmlns="" val="40026874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119</TotalTime>
  <Words>1394</Words>
  <Application>Microsoft Office PowerPoint</Application>
  <PresentationFormat>Custom</PresentationFormat>
  <Paragraphs>110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Banded</vt:lpstr>
      <vt:lpstr>BUSINESS COMMUNICATION</vt:lpstr>
      <vt:lpstr>                                        BOOK</vt:lpstr>
      <vt:lpstr>Slide 3</vt:lpstr>
      <vt:lpstr>Slide 4</vt:lpstr>
      <vt:lpstr>               संचार का आशय  Meaning of Communication</vt:lpstr>
      <vt:lpstr>                  संचार की परिभाषाएं  Definitions of Communication</vt:lpstr>
      <vt:lpstr>व्यवसायिक संचार की प्रकृति अथवा विशेषताएंः॒ Nature or characteristics of business                                      Communication</vt:lpstr>
      <vt:lpstr>संचार का उद्देश्य अथवा महत्व अथवा आवश्यकता Objectives or importance or need of    communication</vt:lpstr>
      <vt:lpstr>प्रभावशाली संचार के आवश्यक तत्व  essentials of effective communication</vt:lpstr>
      <vt:lpstr>                   संचार का क्षेत्र      Scope of communication</vt:lpstr>
      <vt:lpstr>Slide 11</vt:lpstr>
      <vt:lpstr>Slide 12</vt:lpstr>
      <vt:lpstr>Slide 13</vt:lpstr>
      <vt:lpstr>Slide 14</vt:lpstr>
      <vt:lpstr>                    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COMMUNICATION</dc:title>
  <dc:creator>ANIL PRATAP</dc:creator>
  <cp:lastModifiedBy>SUJIT SINGH</cp:lastModifiedBy>
  <cp:revision>14</cp:revision>
  <dcterms:created xsi:type="dcterms:W3CDTF">2020-08-16T01:06:00Z</dcterms:created>
  <dcterms:modified xsi:type="dcterms:W3CDTF">2020-08-21T02:11:09Z</dcterms:modified>
</cp:coreProperties>
</file>