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B.A-English Part-I</a:t>
            </a:r>
            <a:br>
              <a:rPr lang="en-US" sz="3600" dirty="0" smtClean="0"/>
            </a:br>
            <a:r>
              <a:rPr lang="en-US" sz="3600" dirty="0" smtClean="0"/>
              <a:t>Second Paper (Prose)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lnSpcReduction="10000"/>
          </a:bodyPr>
          <a:lstStyle/>
          <a:p>
            <a:r>
              <a:rPr lang="en-US" sz="3900" i="1" u="sng" dirty="0" smtClean="0"/>
              <a:t>The Spectator Club </a:t>
            </a:r>
          </a:p>
          <a:p>
            <a:r>
              <a:rPr lang="en-US" i="1" dirty="0" smtClean="0"/>
              <a:t>By Sir Richard Steele  </a:t>
            </a:r>
          </a:p>
          <a:p>
            <a:endParaRPr lang="en-US" i="1" dirty="0" smtClean="0"/>
          </a:p>
          <a:p>
            <a:r>
              <a:rPr lang="en-US" i="1" dirty="0" err="1" smtClean="0"/>
              <a:t>Dr.Seema</a:t>
            </a:r>
            <a:r>
              <a:rPr lang="en-US" i="1" dirty="0" smtClean="0"/>
              <a:t> Singh</a:t>
            </a:r>
          </a:p>
          <a:p>
            <a:r>
              <a:rPr lang="en-US" sz="3000" i="1" dirty="0" smtClean="0"/>
              <a:t>Department of English</a:t>
            </a:r>
          </a:p>
          <a:p>
            <a:r>
              <a:rPr lang="en-US" sz="3000" i="1" dirty="0" err="1" smtClean="0"/>
              <a:t>H.C.P.G.College</a:t>
            </a:r>
            <a:r>
              <a:rPr lang="en-US" sz="3000" i="1" dirty="0" smtClean="0"/>
              <a:t> </a:t>
            </a:r>
          </a:p>
          <a:p>
            <a:endParaRPr lang="en-US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838200"/>
            <a:ext cx="2076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800" dirty="0" smtClean="0"/>
              <a:t>C</a:t>
            </a:r>
            <a:r>
              <a:rPr lang="en-US" sz="2400" dirty="0" smtClean="0"/>
              <a:t>lergyman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38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last member of the club is a clergyman.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is not a regular visitor.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is a very philosophic man, of general learning, great sanctity of life.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</a:t>
            </a:r>
            <a:r>
              <a:rPr lang="en-US" dirty="0" err="1" smtClean="0"/>
              <a:t>ps</a:t>
            </a:r>
            <a:r>
              <a:rPr lang="en-US" dirty="0" smtClean="0"/>
              <a:t> a pious, cultured and delightful person.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He has the misfortune to be of a very weak constitution.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 Among divines he gets the respect what a chamber-</a:t>
            </a:r>
            <a:r>
              <a:rPr lang="en-US" dirty="0" err="1" smtClean="0"/>
              <a:t>counsellor</a:t>
            </a:r>
            <a:r>
              <a:rPr lang="en-US" dirty="0" smtClean="0"/>
              <a:t> is among lawyers.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The probity of his mind, and the integrity of his life, create him follower.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discusses the religion based matters on solid ground.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905000"/>
            <a:ext cx="25521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Thank you</a:t>
            </a:r>
            <a:endParaRPr lang="en-US" sz="4400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png;base64,iVBORw0KGgoAAAANSUhEUgAAAzoAAAMgCAYAAADr/BdJAAAgAElEQVR4Xuy9iXZcV64seDiTkmxJlux739SvV/fq//+oV64qu+ayBs7ZKxARAPbOkyQl133X0kvZXGSSmefsswcAAQSAg2X/76uegfvN3zb39/fL7e3tgu/42mw2y8HBwXJ4eBjf8eV/m4PDZVnqdxu9P/6O9y7Lctjez1/z8/P3vCj+fLAsm2UTv8L9/bVr8udr4f3939Y9Y2T1L66P//JzGDuejfef3/uUTTDP1VM+Mw4aczTee77GY2OLqZwuMX/msXFtYi1qvbbWboM54nzOa+V79T3TP+978+/jmmx/hu9+bPz+3NYeaHfo7+l7q3+m75mde/WxyZv+Pp+ptT06zsk47/H88TXO1fYwHt4389w+Nqdba4YzsbnXaNYn4bFr9vPx2Ht3TfOaXJifbf7sIL90tj/1/o/d4/FtMe53y1Z/jmu8NfIdly35GM8RB54ye9e/mPsV2fD4uB9/x1PncrdM4Nz4OrvO5JYstPzp+mjHFPCaNcNrY55ll2VxyoLHzuA9zsg4yi5H+jlee1afOXwm/55acfc6+Nnw/fDgcDk85FpbETy2Plv7Jp5jXZ/OsmrX68fuua3HtvVznw/rgX7+w0Y5OFwODvmdf1uW+/u75e7+btls7uJnmCxHR4dhn2zuN/zS8x0dHS34smy619/y8XHN+/tlud8sZ8/+y2NC+PHDsn/Hb3IG9gv7m1yWf92g7u7/GkDn7g5CgSCnCxgo5P4PBpeNLmyOeHco24A/VKapcMNchnxJk9M/52fxcVnmBjq4nq/LK9Q/G+D5O9/Ln9FbeUsBLD7R+BwCOhagADllDI/zG6PhI8Y/q4DhdXv+eA9eN13xpNdNOaUCme45D2DVuH/Y5t1+AD+UHigUsn6OFeX/OZ/+I7cKlYvXLPdPn8K2Djl3E9AZrt/XkHB0x4Y3gK5JaqZM249ef43VAHfbLhmA/bzefU0Eybm/c0/Mu1VAEIoyt2DtwzoW7Xf6Zb/340Cnz8/a7rTho/07TCdnN/dqHaw6MfGANn66wTjNkK7bL9/POZZcI2lr+uCp2j79w5pJvsQGnQ9bbeqUAgfjXl3fVNtrOO7N8SHn2d6+Zh4eeQ+8Fegs8ufXd/gu9cs122wsry1/m5wbJr5kV5+mXcCof7ROTj3Z/Hcbxatysa/g7ACzTLHTxLKEQrnkt0AazxC8MHX6+m4MsLRrygYZwk00HoOSMj6XdT49fzsvzqG1wfidOce6GPWn7z+OA29JHSRBPz7fuAbe4akvQzPD6Mfe4icponfJTwtan0q9fgLQ8Vp0aVbLu1kAGGZc6HO4Lc/lWWsfMKCZnYcj0OF8HQDcBdDhE9O5BKBzv9xv7haYMIcAOpiKe45tBjrcWgftb00ZQn5vNsvpxb8/vAF2aKn9r3/7M7Bf2N/+Gv2qEV7f/Glj4dFBTo/mQAzib/cZaSklEUIVkR+rjVBKa6qSYjmEuQSaRfG9FbYjCVKO8W7ZCb5iM20c/5ENSQWSytb2iHawFbzvidfx3FIH4QmLaFUHKbzrYwo81W5T2GV76Rppi9Vrgqd2j4Ntv33O1cpz8KPjZ2L2H/DsNlNIqnQbSBogWpHSQB2jCjF/fXbi2TMm5z+WMSFjZc0wnNfUpiZtmlrVbZOYIDquGfPb3qGoJJTgaNLYW6p587g9v8P8bZb7OyjF+9xrfe9yRmq3CzI0QEwvu9ck/o7XGrABvtwDaax3s4MGbd+rXIvxhDVDpiOWmMiaca8QjR/uPcU1c0xlsWncuUu0uvKMj+e43QNjBaDQGLEmw+s8+/zMDHwefQ0Pro3FOC/YADxcvidfl4Ud+6JFjLVx08GytR61oTTRbcZ15hbYPvhPC2EjzvNda9rwTY5Di4pr9HE9FjFokt4yhxEdjsVr4uF358x87m3YdVkRn29ys9bQ49S0xhrXc1EWYC42cQa5PnKWNPm0Lkdrt4d+8d7UPZIlkCBGksjy5wDO9h2ukMHR5f3QR+HFg9e+R45xblOotFXZlkAdR4jrwHVInNaAbsyZNOXkzKv1SWE7ylevfX+m2cnXzmYKYM2nNV0KS59rPeegsyMssi07OITcFVIcjiSOkvHu/l7OsW6eNN3U5C3fwXPsRyJY2TA6Jb3MuTZI0TpGVKe/B2DlboFNoV0ZER1cB/cwyMH18Q92Tnfm+u+xi81oEfA7PvvBG6A/1P7nr2AG9gv7FSziQ49wefUTdUsYhjI9Dg4i1AsBk6JdAgaCIISBRN7R4eGCryHk0Uy9FGISkqEAmrEDExKhYSgraggqyriiLGwbk1TodasObDxSm6QHCWJqBLh8iD8rX70HvztSGNwKehinrPqHjLAwNLpnUoa3DVIaATYuaQz214NiaqZ5mHV67qZiNP9pTuUScwpXjq0Vi/WD7rF1TXvdfU8vS3t/N5ow36NJXBECetjmHbD9uhvFoZxSCXKx72PVCsgQIEQMzginAR2tcih9PEwZJzVb3r0AHTaS+f4CiqIHSeHaqD0MQw77qAw7jKO/9j65P9jEGI+gaeG9lxXpcfgU8Un8d40jAIJMCzsZBCSbDb8yvysAIkEgjKwYKZ9zo3EvMEr4Ou7p+ZVhLh80d0BxOnL+Eyxp/j71NdfYa8rdxdc1ToIlUnNsSMc407A2hUv7pPBPRzyT/VfQlOd0NNZpe/lc6x24J7ZjAh3ON/ZFX+N4bePcEQkb7/hAUGgMCvsp/BSFwzkaQMd8rn0A1y4rI9HiegA6uo7j+ZaLh5IHIUflvKGbi3PnuQiDPqaMci6BT8hJ7etYagJ/XOFOsjkAmvYiroHrxz2kH+ZrpgPOsmYnddpvqLMuwUKdlsa9zlBcx7KiS70RLNlBGOPUnPDoNjaDQA6flHLNEYiHVnx7+VYi7NKJsZtDt3nMLWIUPyqyPOnn0LapMri/uUY6U/FznwsfLlOtudepd/iZuzsDndJFNC9GhoeBbAEdvj/ACsBSUPGKVRL7rEec4tiZjcHPEgxRzsWexB4SnS8+anoa5EkAnaOwQejM5d8BckBpCx2jaPbR6fcrivVTzuv+vb/VGdgv7G91Zf5F47q6/iNFWvNAOVxsXrekBwXBBHTgTQFIoKCUwk7vfmiOQUjybRJIFqQGPnEdKgsqNr4er2Aamfi44qY7GpMqtCvTMnUy6uPhGixJVKeKwGsYK7jM/QFdrzSsrS7sTS7qXYbQU0HYu2mF8cBrm6yNliG9ICOYTzapje1dkB6v8U9UMuWxTbXVFLONkZhxyXeuYDNWdFlfzybDFtDUqskUW2AgeYfYQJKdGuo3vKGa7zAuc9e0iI73jdylHejEOARC7MkzTSFWUQNO/7FBxwZKvgEfgaP0EaelQYOywOnswa7XXqXuZZdp02evGVHeWRqnnqMbOc10mc4DL6lYpEwZAiyuHMd9KGpmj+A4MmKwGvsdgEKREkdCdgGdfjI5N9qdjjDI2KcxXueFc8GdtQ00uVELBNKoohEtY5SLnYCtIjpjhGfwPmv32SERtgvOdQfQ2icF+uZzKxAYQqHOPUdcz16vK7K0ZdwnsBwl0KeIdcsCAOoOlfKKE3vIBrbvwXNeERXORe3U2Ddr59Y7V06RDnRi18U5dmSivB3phNLZttnNvSvQzYUZwBGdPS0yoh2CTzEtxjlLza8h4bkNOMazHjPXkFi+HhaiAxtLMb0hnrWiaXx+H/M2t5I/45k2lbbfbIQ2u4GO56Ocf3ZgKHghx0S7duYpdY1K8FFApmM75eSVx6VccHaCpEJqYAn7EQvDZc1/Xov593YwUUHZn0KwkiDG8xf7A6Ck1qHobbIrBEzuNszVoRkhqmib0Pj94VEAnaDtB9gByCIAOjo6ppMxQPD9so/ofIp0+rLeuwc6X9Z6ffJoDXT6B3tEIH0pNsAjL89miLxtCXJK3eY70hvUFISVp41NFzwwsLGnUcrK8jJUlHMFzMdFAia8MvKaZwxhBgwdbklBh0wFeAvlNJkBG4GtsGkU5rYhnqCEs0blCK/RkehvNop9fMpIno3g/rp7zC2Ps7DDKh1t+3hSWJNTPKiYxuaxwkljXoZaQgrdK+db81MmgnEDgSAjcFR0vmaPWuA9sY865YUXb95oeW3l3a9IlkbVI4E2xG3MywgeDFRc5+5+ub+Fe5LWB8dEYNNHXiC9DNaKvuyKtjSDqRni28Z7IGXHC2oShDpteBuFDq/1qQSe9qI3e9s2CAzSGFECOEWe7GU3j11Qn3PF9YKhDOM0DVYduFhT7fBaWT13W48yZmq/02DpVo4N3jYXU3SXt5WxojM2vlYUBIZHB6fT/BefTPIoDc8aA4+H40gcq6+5O8JWz54WXJvvnAc9u9dtSyj3vIK2HoNVuCbJJ3vb13f0a0tOjnamlrJOPW3HUYZwWqeoao9Eee8p4hu0obaXa/+3aK71hYzTtktk89LLb9BC75ImwLJausFGsrFJiJVdzh0Zx7afhzMWwkp7cQbhiVSss2ag49+DBstxWgX22Vyb376slrcPQpsZ6Zi6NgEnRnNo0GcxgtRTQg/Da3u9HPVu77Foi2vKWam1C92SDgqjuhCw3Es5d9PAh5dd83j2dA1PUEam7PDU+1L/d8SSK1DyarMEyLm9v43fcU4k9WVvhGMShQgU0Qmwc0dnriM6LGBAEHRy/m97e3hNLn0Fv9sv7FewiA89wvVNUde2lEZUcaEnJMRQen7K/JENOXjFVzPxQxYZ4ejzqa0UYpfwnhMQu2GeyffNk0fhTob0NliQKZ4KWYqpGfOprZLrrc/IW9dUtpLuJahT1tqjaqUxQ4K1116VWe2npKdCWQE4XI115TvSIeo9ViP8vm5Mkn7VLm0Q98gZoAoZgY5Qz+onZX7mjQyWHGEo5zgHA6AZY3akw8ZlWpZt/uOOnG/qRKm3+IzHyXmhgSZjPr26ff4bHdFe84y27Ijo2FPfQccEGMqg1bgzEuLX3fCu/TrbPNuTu+Md3Vj0rDcgXOsxneth7xkk+B7Tp2xU5qD8d22owdbq52Hc7+MzjfegQ+FQ/vOHztiua7YzY8OtgYEC6ZIlDUzVwZjHvnIOpzOUe2048qLbpHPAuVsPHbamjtuP5XaSZFBeW8YT0pNv8KkxW573y5qd2Ix951nl8C0Xfab8+RRlPfpSMn8wb7udqnHkc7TifrEDuuye5CGX0RQtn+uO8EYZuDZX+VxZHGI+R09b46CNOZIRi64J2TobGvMsXw3mTAF77MDr8trKcTUD1TrJ3H1+HT+JZpkRz9wHtVZD8RFveUXOqMrtOWvnvAOdXsPITkSBlKwoZxkUt63CHD4vfdpyKqT3rf5y67a5MPAleU34a7BdDoJub5BzcHSsaM79cnd7Fw6y0A7K0bF9sC9G8Igh8AX/eQ90vuDFe8rQb25/jmIEOMzJdVbODBYfQCe+cOh7uWkpl9ogKQ1LsFpSpZ7YltwhlHqJ6hBMDbSskTJC2Ln6Djz2LC9JE1eaWtEXvVPUBxgX1j82cjVuK/iBvNatMyeR4i4OnRtujFxoG9oKJaTh/aTXqchdSal71UelVTZlG+cg0Ecl73p5LqM9g6UCOq3s9pqSnjYW98A8zu2g0vixUbTwNvW7UmAV0ekKm9eydpsNEX4mAFgWI1BEZ/KIrgKdUMCRhJFfiHrQkJBn8IB5JczZIX0lIiOAfDIEyQ9XhgGGmkCf47bR1XO75BxnhKHlPfxqQTys40yZ6eeyrcFgafg9D1lfRacp2phWvR+lBOlPkVDTew4PF5a45wyOUZC112tnpgw/X4b7xf+6bGi/e6S89urTDICyz20KoqdPgqmAw2aw4GrPngU8YtONZcHTk2Gu8lFGPHO/x5TZ6G1zFWvY566jFS+F/15gJ36zVTCgKG0DdUp6ZfTj6Jo9qtNnTcMYTeWujxLd16e65Tz6dlbWY9rzq9H1SCzZEUn3+GvbFugbz94GDjufFc3bwxtkHFvo0ru7Eu0pJ+t9CVJS5m6Pj+fCutHhYsnVLXGhfaZv8dljPURcgnu0Fz2yzcHvdZoTwAjcOlIVd473jTfvR8ERMhQiuHMxmiPsb+UFae8COB8fHS9HxyfxdXh8koIeQAdfuFc6XOXo3ZeXfrqo+tLe+av165f2wP+njfdaOTpWRF0YYfEJctxTR0UHILTuGM4F+CG9ytqmSbvBuGrcqUFJqU79CtVqNGaaERWeNwMd3pce/xLMJRP1dwGA1FEzIBiEqIyG5u3frofWdVoZ2vypXjcRrqeejKzZ25bhjOka8/wY0A2KzMZON064HjYC+BevUV+zAm3RN4CSnmN+VAqk7zgnxasynKdhP4yG0fYt6hnK0z4bLLPRxecivcJUtaawlSw/UK0Go1mJ5jm3jerUopExm/b2D8nwmq6kxGhn9nmMdXTJqq7hixzGWylPBYAqnAGTsfVJgqoZGfPZW7lOLVPtljR8Yl94j0/7yPtqjoRMkdzBEeAt63EM295zRUpMgEltzfLM9w2q02djXhGHso38d29T+XyFFfjc2DcwNk1x1LmIjH8VchDnf20Jern3NMy8zC1cWgnUn7SQW4dxNJi9Hi47PZ0PO38kS7gtW0QzlnWWTx1PtvVoXoDQGWnrispmvtiUA0Qxu76Xh/lSRTqD2aQB2lEx7GPux25n15/HM5ZSLofgPaGSyFsg3EV6tM9SDXVQr7uF0W7OXX//9F5HJeTs8FBwzl1tzAb+47ujzWXklzAqMTyGU/9EbyuhXvK/aJZNPnUdE6q1O52mkfVqq1iI4/hAU8lynrXKrTHIhncpYygH79XuIuZD8q/n/fQ8Yu8pvu9+QcW3O6yDojb2bjoyiNybs/Oz5fzsYnn2/Ply8ez5cnxyvBwfH0t/yNnqam4SiMcnbx/VhI+v1/4dv8UZ2C/sb3FV/oVjur78Pc2q3qRMwgi/OwrnZkVzokLaHbwet8v97S2T9rIqio1j83XtpU8tuG084+7hgbLQ9cM18JT8X4ST7QltXt2Bt+uITleoZU2lHt8COt3D6Hi30mRt+a0Z/l1nb0VT+vFZs+ja3+NxHzJmk1NirVrv70p7HsPqmKb7DkgmtCW/woM6Rlp2bj2PIWkyO+6Rc+i/P0XEUGlaEW6PYcfcxK/1WQOM/uF4vgLvvL73j61fRgHr5itrmks7r7E/ZUOnPcP8GWrrsirT3rDxM3uLny4EcClXMZp3WDfM+8lbja4F2GprURxD/dSM5NjPDQhlDxud66Stzob17tcwgO5uIX9MSnH+gHMDFJfJaeYPQ3lpFVQZKjOZKhXDdWU3edZjnM7FgNF1v1WS1vuGd6to2UDRCaDkbcQcgMfKwD+6wpJLpPRp3roR3eXCIF5qF1QBj7W7PXTmaJDWPBZI7J7wudhBP8OeL85Lq0LmIysgkNS1WEy6bQapoc/jdyxqomdpW2nc99tFAKLJZFCW+v7mdUYGmu5tANci8Clr2lR6jfta575QSQ6PDb3sbm5uoqddyqJdm2CYgGowime4vW398FTBjvPLZ2Oz53rOqrpWEwcgbodRbK84Ay5OYFi56xqbZTkW4Atbgucnc6l2lQNvz3pzc51zYfAXvXl6HpKcrDEKnGvkZN7dLbeb++XWTlhEdMJm4EIeHhwtxycny7OL58uL58+Xl69eLa9fv17Ozs+Xs/OL5fDoOHJtbfMUVRa46fVTlNWjx3b/ht/eDOwX9re3Jv/SEV19/HGz1ZRL2igUR/PIQYhcXV0t11eXy9Ulvq6W25ub5eb2NktasjqOanDZ89miKaQT1bYKZblFXaPKop0NowCdi9kBOcYaRkI3FOQZakn4FRK3F6q0XlPz6VNzx2QqUlGOGlVvfi6pQFsuchpxnIPBmjwEW7ajknG4JCIEaQitU0fEOLaLuRn//ZqVICut0LzAjku5Qk71gYmnDmNUNIMAOjK+Y70G0rUUcfuWxgo9oEU/1GUawKF9pvUYPL59X+jeUsiJAWMabYB1oziRgZS5yparFGmUnJiwLCkNM2CmRcg+DGg0hwIToD9Yqfe6xb5nGdqM1pQxb9y0PWFeFhrSMvVoWLUoH5U4oqcmZqzto8fENNc1SrhrnSxE1uggdsbnHvfjaZQFOreBDWOHYwlrl4ZWpl+euXqNK4oXr2dPWl+jROJ3LJDgiBrd/tWrp4ANZ6sBncBdjIwFUNIaxzobhATVEDIPdwFFLl3hAjvIFgPQOViOD0mJKSwhs731R4k11ese1MI7UXIcBtW6rPDq+Fz315r9FlUa5ZnOzeAp99i66vAZshjRXA3zz7+Np9LFizXDKuXLjYuzz7mLsxViJizMKj2cgKvJY8scz1eLKiUF1SWQs6hIzQ0KyXCpKu6ejRF6v5/sG2XRxmtgnaNflvRQVuPTafQ3V4fLwKWeTrObwI/ijc/3EJj13vBeHcCA80sm0JZnhtMqUajnsJ+mB5UcZIp9yH0fQCfpja18+oHPLQuwEBRVfqRfc1/7niuoEp87GqNKfP/4b6juOs2Xq+wFeIlS03ZauW+O7QA1Ad2gpDXya1BpjVGdA8ju4+M4oxEtQwNRFBpYDpbTs7Pl/PxiefXyZYCdi2fPIrITQCc2Ls4//V64Fj737MV/e0zQbj3j/hdfxgzsF/bLWKfPHmUHOhQuZTRLRVEowlNyc7O8e/fL8v7du/h698u75cOH98v7Dx+kZFwOEgY/LkVPoz1yLmpwJE0BQQLRmg1D9RQHCwFD0JVdzewQnpZOo0NZyAJNNtiK+1sex/Ji0WikxWsjRUbPvWr/a9y8P6uoAWBV4zJ3nfa9OV81zhno4PXgMt4ybmhCUzttVKErDWuUP7aBGUDEhrSaHeRre+sc6CnDvJQtjWQXlcD6xBqLfsUytYwg0PtnCpioPG2XzQmlqfjUjym8Yj0/RnlXaQDQChiMAf+NtrjNVNOL7IlcATqNRkbvO8cN7ya+2EGeeVVk5HFuCJYrHywq78nziNKkmJzj49MoM/p08CoLJAGa6VZej3jwWtOc0xGsFlG/DGiOwSXb+z7DRebXHkftPYPFOYrTX8+G2bqhVvsGd84+RyrEgNfYz1G9LBuG8rUBhFc3XjdQ4kpvwzUNng6W5fToNPj1YZziHg3oDK9b/6XDje6Bz2BvIyoEYygMv/vlIM6c5MUBQMhRAJG4h5tgIsi5kBKDHmMnBjrG62FAuo6bqjiKCUmARqM0esUA6BweLceH3lfzmu5aY5ryDJRJrgbY4n/hmR+89XZ6NJDeHC+zYV2yAIUCdUYm+WLaKyGfDWfTuwR04uz3JHAZzs1BUeBMQL7lcJB+6vNAnULHV3+O2u84t9HfJw4392aWU9c947UAcoDVtjfjOeBIANjJudSJykAcMxvxXLbZecWDmKuKbrmB5sMgx8eeYEfrFwwKyqTuHMiIZPTl0ly6XoaLn7gKHt7hfFXtSTdD3WyQe+IIi3vN1BlCGwU7E5g3OMubihSVvJfeGhx66InEamcU8xxsHJW2b11EaGhOrnzgk9PT5fT0lFS+O+bMUHbXvrdsYsQHsh5ROfbfiR48AC0nJ1HND9eAQxaRIugEyPTjk9Pl5ctvl5cvXy7Pnr9Ynr14EbIlqrAJHAHk3NzcxnVff///7e3hz7Y0f9sf3C/sb3t9fvXoQF2bIzo26hLo3CMcfhuRnH/+4x/DF70kUBws2UvhU0n/9sxQJTApMHt8RElRCBKG61OICWAksDlgCciILgX4wfVHZUrvaAGZ8iCVcuTvaPj57zbo7TEyQBvv0UBNnIjK3TAI4XW6AYv79KIK82ureirs9D73ogpxuQI6xKDNgA0jrLxvXLcepZCXvEUtiC0cDeMYUmHLE58Ug0ZvYE6UnlYWcxnIHFM8g5NAM+JWHr8ymkexUgG++r3nQ9BLa1vz6+fw/Ads7SAwBivv/4bKzwEN+6QNdDgueYPlOQTQiSskYGv1bh+M0o1AZ4gEJkiZgY5O2mDIdeBjo6kbHmvX0N6keTGAKZ9LrlEXG8MLmyaDXOFc9zwDRseYF+fd2/pKES6rSl4VVQiYE1XTbJgXCamXxY6nkIGahRpseMvUo0lWjU7VHpBP7kIObQx0JRStFYatgU6U/46jw1wTgBADHbyOdjswliLJ+T7kEHuHuSmmosC9KrLPiqdOkZGsBKXneBxA4wIGPi2CVEiiZMcAdOozu+7BY2zak+bSaxpGr5wgOQkWfRW1oywVilMkN5xDSgD3vstIeYvoVDTRFRIpqymbu6FthwT0i+WsKadsTMmiIAJn8WlRTr2P1HYU0ZqMEgEA67Vt+tiZCfIsXfg9T1SCJ8k9AR3qHzn3fJIae2FW1iOFzTlG1I4EmgTHBGg+gr15Kv9mMkDMDICCdUZn4UZEeBvohNyT3My5sRzVxidE4bllnhr1UL6W7jNow34toOP4NM9LBzsGOPP3BEBH1cjTANuMEMts3NMAJxxb93xGRHBQaODk7CwmDq/Dhrm+Xm7vbsN+wN+/RUTn5cvlxYtvlhfffBu/K6DD/CD3Dnz+8v/a28PzJv5KXu8X9itZyF2PcetiBOGqgtCzspHgVR356+ur5fLjx+Vvf/3r8re//HX521//vPzj73+LpL6zs7P4HEShDe0MDvUwvlSFIzsQfBBSl1ekwDFygggKojXM/SHYQTi5R4ns4aNhB3pReGIiz2g0SKkYraZmoOP3wwguY9OGnWlNpVx5HBwxIPdYZlt4nhgyHw2LxyM6HJ+7QJMSEx7tBDqOInVKGI1e+sjt3QSt5phlM3XNDnz8HANdy97PUKYyFw1kEhQyx7YAkGkE3lU2TDojrVfG6vPfjIfko+0+ZPZsxq6UK9Vrmp7C5n2mYcw9cHR8vBwfnSz397dBf6BXUAaUczG0rxLoaE3vAY5ibQ3wvK4Gr/Pr2fup9YHRfATlyXHZaOACGYSbaGOe0AiWXOK9PjOYXW1/+5rj38O5EM/JNZkjOnIRPwMAACAASURBVA+KuG6c6I2OPhbQcdStA5+REhae4gP1mXJDURlMpgLFqE3jSwO1gRCAlVtF6UyPczRSrwOA9Yp1McVc81jNTJqG8cM15jJo7hXRIX1FgEvUNr7fIE/72NupH4WeQyKQ2GFnjATbZ8h5Gtfchl3tke0zRKAl8z5oTPT3jxHkNflDeVP30OuYAu4RRtTsSOG+ovOhIsoGo3miBXSKZmyAPoFyp9TlftJRMGjK0ikGLjS0KZcrD5S6CjJQBr/lqICOuV2kQJfTyUCHjpACPm6LwOdMr44Mey8wonyitWab3u2y/OUXeMiE4j3kFhCa5m8MiNmwtYCOajimTwfHBL9zbzucydgDNXzlyDiqrYiOQAs9Fb1hsZvyah/FOeRdee6lK51zo6geI+m4NhxEeGdFdDhznAezRuzUdDXXbGOhiE0VYCHtluCZjpLQ85glRW4AYPAVUR04tLRTAXJQcAD6ENeDrXF9dRWRnZDER0fLt9++Wl6+fLV8++3L5duX3y6Hx6cRCYqYtJxjHOvhcrzvo/OgqviS/7gHOl/y6j1h7AA66dONXIBKeg7PShgGmwAiV5cfl78C5PzlL8tf//rn5e9/++tyfn6+nAPoyKdfnOwyeingKOy8oTLsvNlEaBih5ajgFh2JCXT4s/NxRsO5U6UOjw4T6FRUozxIGbFKo816TF6pdHHb42QNLCtGCtiGPoBOeHlaaWw3Uqspt+exrrFtvPTj5fLH7kdj3eBQveewRWPc8T69n4hAWBnIKNDKpGPRSl9GA9dNc6vfOZpC7yppHXjeev4ylk2DI6DSGGOeW6fsNJDa7MiWyHvVJqRn3Yo6/f9Slg4s6DkqYihV2qg7VIwHojIIuMi+Y/SRe8ze53gGRSiKTjkZabmD+/yWEdSVehiKoSQJ0r03xwTt2ifboJyUIAITTUjmcu0aVwf2NgwVBW1jfwLGLA+sHi+9qDYEDSAywkfA4P/ybTLnhsa+8syngz63xvxcNpK0U7wPDVwMjGKv5qZJA1I/5GvKNO5NUzQzny8Og3ps6D10nii3B+deeYDz/FG8qYytz0Jau+XJ9i7I8GILrxVdyJPxwN4LW7YBncHY5116TlTuvSYrctfSRV+7oxU0KJk95xDyM47iZsRBRmHs+5ajw3tpDRPojHu1IhwFTjmFlFJjcIRylQ62nkvKa8ZnBusls04qWJRzIQedo9I5Tsm8GHp7Vu0134Onk42rK2ot8OVBt7F0R0M+c55rHvWElU0OxiOZN9dyjxykxbUY0bHDwfPYnVTOCTRs3dZTSRNj2LZ2lvWDZbdzGV0VTflauPLtxkCn1rx2QIEeRm86nZrrnCJPjgnbAwl0WiQHjJAAOmKXWBGdIKJzespcuMPDOO9mj4QaEND59uXrjOwcnZzCQ5bFDQLmRYnqw+Xo9Pu9PVwq/Kv6ab+wX9Vybj/MzdUfqObMkb6vCmgQQKBxhEoRde2vf/3L8re//mX5y5//vPztb39ZLgagIwE2GUY20roSoF3Qq7HISBfQMdjB93pvN7ZtfLMKEt5no5v5MjZgt3sAzeOoWSllmtGLxh1HaNzVq8gJJm3Pxg8iCFWB7vM3jtU/vLW0vXoRhhb+b39L0ygUXRmH+axTPsxobI+GgY1yz4E5z5msO3lkc3wDf7oDHY2uGcShTBV8o7HkXVIRMUbL0sQfjJ1+z/FZDCzp8bPXz0YtwKmF2uhNpMfYhgc9/QYqny8G/QzjFWiEzb+bDTm/5p5TJabP31bDJzsVcfWSU1ng8T027WwA6rvOiuXJ8D0MwSOejwev/fADet3tCy/PdcHz7oIfjOcsl0/ZkHvCkRXt3+4sMNAh0Nd5Xy2esp4/UEB8u/nvYBQPSf9PW2R4pWMldtCjsL9Y+n/9X4/Q+h27on1BoUpnRF2PuW93HIOLxTQ50O8sRaPlKQPYcnv++0B1kkzz44RRX0E4GcvzmZp27YROizo35tPknmmyn88px0+7Tp4EAGQ56FIWO58mhPg4ef0eOcoEdeXc8JyMZ6rz6HQS2uXTnRi/a6BHh8U7wvtv1od9X8zvSeCvucEZChCI8+GCKZvNcr25IfxT5MfFXeY9t3Z9jpoROJ/F7vz02XUkB+Dl5vYmz7NbXiAPByDF3zEdt5HDI1ry0dHyzbevl29evg76GooSHJ0K6ETOFmTuwXIAOhvsi6PvPl8RPO1I79/1nzQD+4X9T5r4/123HcpLh2FIjmsIm/BuMqqDsifXV9fLn37+afnLn38O2tq7f/4jaGtn8ILEv+plkB61pEHRcBx8eNJaUTZSQs0di7tgo+BrNDEZoWSduDHk5E3NIgKMcCDqQw8+vYMeLz1H1Jj2JPXIjf+exrg91oMXi/43e5vKCykfpr1yWenGDAwbvM7clWLCCJt3cKcymAyK8D61pxsnu67d99a2l1TraI97tA9RxRoBvfT4uZGsxtGVMd2vNO6KllBjSAUoD315MYvI4evZu1nOb3lgtYw7gasGyso9/iKFjfu75tlefhsJXm+/0UUpwtDukZFCaM2AK0DOc6CByk1ZZ6ADHj+MDGbNHShvwUG/v91uuGcqyAR4uX9pLIUhErlG89530Yo8CokPEkTYB29Pce7J0eHQDRqfcLs8HMn1GLrjovbhdrnfx+RfndEOhR1V3D7jjor1KJ4js/7ewTMdJdyvHfD3+/r9LlRS53Q8a3ZW8Bwo8iOk62hRyEbR4vzs3GvaqG1CygGARPjdKjpy72Q8E3CV4yTsX+QpyVDtZ2gGkTEEn5k+jhiaTH3REY3g45RIdyRV1pEi6QHvkdEZQEcFDfySn4ktGhhI2RIinMVZBiO+vXfeT7xnRakSQCNSAB3YItilLsZ9n3KAk1wRHVGrmE/iXKFpBNaFg06Qw2eQEz4b9b2uVDqP24TgPcpTO4eu6QhHTpznsqXTUhbLwdQjydDPTc47LOb9G+erOTo+3t04GJTDLedh04tNhvfzx6I70tKI2jWmh8FWABx9AfT4X295gXvCwYI+OdCp+Oe8G5wHgJxvX323vHr9enn13XeRo4PoT4z1TvlWxyxQcHD8Zm8PPyaYv9C/7xf2C124pw778sPvNhVyV4lNeSwhv5F0a+MOeTp//PHH5U8//XH58P7dcvnx/XJ6fLKcnpxklS6bGDYHQ52EDKShOQAdDfJO9fHD+xI5DcjPYS377pEcvFsDXJEHzIAljUTR35Dzc8Sfe+g7DEEJ56hAFsrfURoZiQ30DSWuaQGnlRjqXh4tKhLJaRudwcuXVzCUuGgGEL72cgcI0zhF3bNxYmPAVvocRfHcBGnMCqJHSgbA+djuYH4QQSeEPscLbxj6J3ks+DuiWLFGkcuFOYPHzAnK8Mh5PUUTE9C0gsxokT2EjapW3sNeea3TSWQNDUZgvcDeDeqaS46qKo+9s1zCDsYqCkhzi2uKyYBXMMA39lGvauS8AkefRP8MGsUdG+rauI+9ZZSY9y5ykMcTwFy9q2CcIHn2NvKMqrpQVBXqEYgGjDG3rjgHowdn8ATRxshj6/u2DAkOS2VnvRbxTPDY3sdzgwqC8dR5tuGn59K+5p6VNza8/JxXGyvru+8hsFNe6w46OvXMz2WKi+eGQ6pxci0Z/TUQrCqDHNl4turzpm92g8r0WhatKHU5eMUjsiJZapkm0BGla2N/ojRu638yOAjadfN5kLDeihNYEkmu4CUzK2SAu5hLUMpI38PewN7Ceo5GbJddcnrJ2dTFXjhWEPU/Qo4II9umsmEPsNk0ZXqAnXQS8dzGvogeT9w/BoQGSxWNxXsKmHgveT/hPN/Fcwjs6BlzHbfDp0O+YYAC5YfGnIAGBeeIS8zjbA3AlIVNDBisFxKYqUgFCyIU0BnO3hbQkX5wmWshy9XIj9a6n3/PCQx/5KHQwLdzj3Ic+556lTIvz5KS+F3K2c9RbAVqOsulmaI3Oh04uPc3N1x/F6aQ3AiII9p3Mj0Eiu2IjKpzeg/3KAsVMWeX1VCx1tfXjOTcXN+EXqpIDnJ2D+N3zP09XE5PT0JXHaHS4cGB8nQ2y7cvv1tevnqzvH6Lr7eU1a2IA3QzcnbC8bhvGPqY4fDF/n0PdL7YpXvawLO8NIztiFKQ7sP6+VTQ9gyiYskffvzd8vMf/7hcfgDQ+RAgB0ZUekyDNz1SobogHAwAGccMJ29SEIdQlkBOo9JGe/eAOdKTBr2Vsjzl4NWmcGTT0zTKk6rHaAWVLA0i52dYyaR3sgGlbkjZmLJiGKMC5V0n6EsUksZfJrfYKIxCDDScbDzNCm/t/qHcJma+zdqJtbFzcxCzuIx3KUR7CmEE2BtKUFr5VGU4mlZYdEQWlRCHXaGz/v5UugI6BqABSjLhVUZn88T2B8m51S9Pj4+Xk6PjNCLTiDGXuxkMXSEb2CfQOTiIHDA+K8ua13yOBrpBlOcrjDF4BGXQzft/No5jvbzPbHyhmeGGDQ1pELu5IYNFVv42YDA9rBSk5NxM5q18L0fb+F27JEuZ1zxzTgmqmC9nA6mcC2He2gsd3xU5kEHNaAKrmWGsa/+6E2PXmgbsipLhLAoQxm86ZXwPGkKxhhBeTprWuQ4ApufIKCJDw7Kve4VFAaz07ssglwFHMEpjbjb+0uhlTEiRTctSRS1indj3w1HHovkyAhdnUQ4V+hvknDFlTeWlY85ahJtAR2DHfccmapmdDfHeIdI9gUN7p/xdN4sKdWFAs7mkgQ6uG/JU+xjGZTes4+9NtmU54DlCrYhk9C92xKDRD7vR24EOg6h20FUELc9a5oA4dkVQgH0TDSdvb7J3SuhA7RezCjJJnYeVe7rlclW+Emjf+Jt7i1kac7G6DDEAQIGKyJPtuYmNRUBdIxeb+xa1HnMh425AG9N+Vp5i9APrutCOnGi0qT0YjhRGg6wHw6Gii7H3U+XQWu/huyPHPru/XF2peAD73UDv5mzLcVZOzxb903vh/MQ1oW/YQNWOE44Bc5QRHbwnevnR4RY2S0S3KCthA6BUNaI6URjm4GC5joIEm+XlS0Rz3iyvv/9++e777xvQIVckKJks9bocn//73h5+mln5xb1rv7Bf3JJ92oCDuibvW+iSBDrM1UGGjHUgPEWI6ADofPzwfrm8/LCcHB8R6Mj4DKXegE4oB4k4C8Nu7MFYiQTBW9S2p8c8DCJ5zmFIdCO/eMDtOXfs0jASGoVt3ctb9J4iTZRGn73mVTpV4l9e3PCiRzRDXlknlLZwfl8ZewhL+Zq+JkNNBlToKynRrlj67zs4c1UeO5ftdfS9y7Cek3ulGyHQ0/tfeQkGCfQA0zC00jPYKS85SnkSvBo49bnv4K2D4A4w0dkaAJhAR/SYFbQ2gEoZe1byF6dny/npWUZCIjKi6jx9nWwUD9TDXFcaTAlyBvoGrQkDBeK3Asu4B65poNP3vddvMBZMXbKhpmifP4f9VaVUi2JKEFmGTK5xGNIcE/tLtBLuaZyrsiEqokWJ9p5LYtPEOThei7aTHcky2GlGmQGjA58BCKL56raMKhpRu2euZ+6AMOJg1LAYiPqfRHNbgQIZcwn6dA0a4ry2ZUJSufzMjgTQV58A24DK+7NXeeQ6lnffFiaf3Zyv3siSFqYTpzt9LqKHoreZYpcNm5s8YWWpQCchnGcniGfXER2ePZf8r8knxaccKjMYyfyLRkviXuSk4tvxMcr0ou9Ir+pVQAb3xT06BdDjJUBYsvdJyuspMkanRyXrzTKZczjKin6+uBbKDYvHNxgnCOFUcm/iOrd3yPegs8ZOn3R+xJmqyFusFwzviEJUFIg7QmWx4zzLCbdFNWwoUnI16hJkNFXyJOe3UfoyKgbALYasPpsnrO1NyjlFrfUGOnOKxVC5SLpvAB3JQO2XHpn1Ws5R0X98vCzasoC2YuSNCZFaKfvUObJop47lXQAd63KAGBQxukbE5jbWK4Cu6iihOiIo+C4Djz2KiM7xMaM6mCxWXluWV0Fbe7N898P3y5sffmDPNPk9zEZhgcSD5fzFf9/bw59mXn4x794v7BezVJ830OvLP2QfnTjYoE8oogPJEUAHvz9Yoo/OH3734/InAJ2PHyKic3JytJycMKITnjopxeIBc1ymu9CL3z3ATkqXx6YBHSs+AyXninTudig0g4KV3ZqevclALQObQj5Frq5RypRGgnMcSLcYPeNW+/RMmrpViau2z2ssMepM3fD8KGmkPPpzLoiNtqyoVAaTvaKhtE2/cY5M96zrb90Q6DsnIgSRwAl6AL35SZmSQnSuVc6Rc59aLorpa2XA1uLYEJ8NK66JeheAjqJSoUnWbgOlEZksee6xnEj+7ewEtEo1nQNIuK2Gctzj+lSjCeU1DXRssDgiNQABDqjvMQ6B4Dm8oSrosXY6/bkERzagvAdFX/PDBdDJCIB7YjgCpz0aDoLwp+vckVKIRnnRPyL3hCKc8mQz2tKM3mYIpWF+h8pGzgCvSEPke9QhJwc+HR4yb9TsMMs26/qucjesnXMzPGnYFwKR8NCSVlRAJ9BcbFwaQ8grhDHDkt4GaYyE8HwIzDGMq8qS/DxPpsEIm5Iy0VqNhZdNRPdA48MbXW7anyvZ0GSEL0irMspKd+fESMFzNEx0P+fVtGhOvD8ekfTenmvinMV4TkWDuM/yydLxRPla9KK+RxOUt0hK5li2qLojtVkQ2ZQszSNpXaYDtdw1URkD6OBcDiC8EZ9tdA7RpDpzjBQ4Cl+REG1Ih+kSdPTS9I62xILH9RkFgNFsHdWBDsGagEF3ujTa4uCLCV2hiE7w4zhu3smHXDIk81srfkewU7TLAiEuVoB9L9dWpgI6v4nfS05W/hrHUPLYMrfrxNLTBDoBGkRDtDOSx0Tja9RC/P7dNXJmRsA7Ap1RWc8y1JGcivapgXfIKz7/7Q2ib8xfxJrBWQqAdHtzHfIO9LWI6oceOA4H3qGATji8AHQQzfnuzfLd9z8Q6ODvmbrFTl0s4X6wnF781709vKbIvoLf7Rf2K1jEhx7h5vKP4XZnTskIdA7AzQ+nJLn6V4jo/E4RnY/vo9w0QA7ATipG8gzqltETZkzo7XkZMExOTs+Wk2OUgaz8FISbze23oUvjwEmP8ikisoDy0soVyTtL4WbkpPO0Tf+QBw5Vg/yve/eHUH/39ho0OdlVitLPZU9zcpyl2AzIenSjJ4RSExaQSjvPRmQ5NXO8pjGFoI8ICF2fLq2MZzi2l1uAJD3+Vrl5yuVNlx5MILCygWYvssFoKHFRBpm3o7yk8LaVcu9z0OlF0cZR3PhxnLZZekK3TIayZ9PTjGuatpjrgvmJPAjnysjISAOkFweIWSTMb0nhNlMygtkSrpMqpXysBNAJyEZjwwZHAjxFKWwIOW/A049mlaakZV+gwZgoemBBQHo/o1HeLRKE9Z8pV5G7RpAz0yV5X3rTw7MaJVwjoYNRLoMJlTqmk4OdSYIO2igq+B0Nb8xnnd0s5617lTfbfndGiG3CmpoZfTEEGgI4qG19AB2d1Vw3U3Ey6kxcxGpl7njvdpMRbqGXGy0Wadnyd+o+gyh25CUuCylO8Xc+b4829Jy+ko/wNpdjpQMenykbp4zmCPi0XKO4X0QZK8G6A8VuNDJKqaiwrpGUvQj3cSzlwClAxN+Ph7/2VQMVnZLbKVkZTWCeHw11Gqmxf45YOgUAnA2jTXkegQ7Jf9qN+iEj1tGss4heln8GCf4gdYlaVcd89PyZTRjJkYMYdCfmLWXcJ6Il3Cv4/Ry98LUcVfV4eu8eF0qI67S81wI+mpMETbpKgh1FzNzPjEJTzh6DKeXCdhZBj+hoQQed2PZVAcYqpw6Qb8DsHB+smymo6aTJe3LirjdwkbLBa5UocljOmyoRplaXuwvvurkGWCFYwuu499FJyHT3v76/YzENg1NEePAZ9PsD2+T0+ChaXwDkgHWCyM4hIjbI0YncxYPl1evvAugA5Lz54d8S6ITkiyU/xM2XTdC03+7t4a/UHt4v7Fe6sH6sm8ufQg4l7UbKjxWANsuhojQAOpeXlwl0IEgAdE5PAXSO04MNQxJKn4rGPhw1NIsqP/TIkkpD4X66AnTMee/c8fI49Uo05FcD6DhCQFzQKAEy6Ov3vS8MDJUCOmFcyHtfdKDi7ZeCtceWCrAbBL0ULekoNoDmvi2lvGO88iqmN16Jm0kVaYnGafwqwZ6lNhHCZx4H8wZIuYr8EjVgTSOoUQoLUMiDmIYDDd1ai1Jw+EsCCK+3IiSZM9JK+LrhqKDFwNH3unAKSEFx4nI/fjH2SFw1wJFBZCnlSIBzFUTZSUqJSqB2HowNmNmgk41OnnabK4MyQYDKz2iFM+i4Z0SqPKoCaj1Bt9EeCWCqISU56aLFyJjGVgrSkgcnZdyjCMTz3VvbqGs4mzYp/L6WZ3IEWpkNSi5KRh7gdWevCgEd7CcZbFneOHL8CHI6CCHwKYOJbhMKh/DH+7nsVImIEN/gal9+beM/gI57fonyBcMkaDUyJn0ow1GjewR0dc6A5t/0MMsrWePMuwhAp8qTihTBU3wM4wf9QlypMua2KkBadlTelKLYGS332SfoTiDU1yeofqbF1cKErHDFw8h54vP1SGk/s4NjpRVm6MnnLBwgipucQh0w9agQ70PYZ0qkFtM+Ka9e7n+8PSK0rehANDY+OJDcogw2uEgw1nxmlA/8BYtCKmoRi8oxVQTEOkDvj8gKgI7ptAA6yKGhfEZkIKiyrV0ABbdkt3SInW2U17p2CKTKP/QYKMc9VzON14VPBEQlZ0+OUPCDlL4ifZsBYaBYz9blF5bFe8kLwXVr0cFkNpTQNPjkuO2Yqogp3T0sBlA0ZTcfdtltzr2B5e3BSWp/r6t2vHd4ifYpgou5BWBhrhF1axSDgTMzqyFWE2vuf+TsGOh8WD5+QP7w8fL84py0NQAlAB1EFxPoPBzRCYdMRIpJTTw5+be9PdwV8lf0835hv6LFXHuUBDrhraLXCF6+UEiI6MiogvECYPNHFSPAz1fXlyxGcHLC0DE8YaCVID9DXnPb7+bUQ7k6LA0vGr17LhTQK44x6buAjhRZegVlaoZHksLcgpRGg//eNGUCIBiVzqfQM1uBBtCBbFPiuV6H5vGlIgm0FIjpDcfwOEUXZs+jdKHTb1pn5xquvJUa8+whY34ABTkHYAXJwUToPuYUpTbhBbtZrl3xRgAQ3OTj8EiJpmJaUz2QjAwpq37qD1gkwmCy+hUR6HAtGWlIAEHrPlxijlZYmXoPzgCj7AbuiXie2xvl6NjYKDoQQU9rnmoTKJUm1uiIOSGMMdhFJ2qfK02p61CLCtko9piDo+3onyoEGhKSzgHPOgFyXGYDYF90nAAQdFeLt+6iGJyNLByAMwQKj+aO1zxk0i3mIqZV9CwZL1EVKHsnMfJhQz2NMnhE5cEO87RRTEnLoDHtDutIBA5Z0Kq8wQhkzpTzSIoOZcNuoDiGI4NJ9o5aEJDpGDVQakOdhhLhRuZlyHhKt4X/rhyKDloBM0JmNK+5r+3v2MegnUV1pSF/ocIXvAZzq+BAgXzDF4wteIXN/PGeiGfM/mNjrlDmfcntY2rv6LTRHLVIeKypwAzzFmxIr0lxzllFFlxMpIpn0JHVKcSipN4Rxhv8uQM9ZaBou5nnyF3CCSDQsYNFW5amffDqaCTyNfccwC+eGzolEtQFdBApjGihgUocOJUB1p7AvIUENLhwzhKeO+Qcq4mN86qoSO5ujEtzlcBHZ9CFeNJBZnu8ObGcO5ONMv0ecKmW5QY5gC2qniWSMz+HcjHnVSXfKcuY7wSqLRxTjPwMBLMEeX0HjGDUGlCR40jhYsSW0e2iYRN/UU9WdL5AS4g55Zw653YAw6HACqDnNbTP7wLoWAd7xF0Xj6ZljYGSlY4V5xSqatxc2VCOBeonlOHnngal/uPHj8vF6eny/PlF2CjHx8xjJNWTVdcwmqKuoRjBD6S2NSct4HcURlg2y4sX/3NvD3+l9vB+Yb/ShfVjXV/+ZEIRBVfQKmRUWylFzsHdcgmg87vfLX/66afl6mob6ITHF0rrhlWiCG7kTc0qUKTAhAftVnkMzYBjJSMmhnagw2iNE16tsOUbDqVX7ZQNdIh1XPK0V32h58n0hp6ASQdOKQQqHLx5PAp8H8umRpUXlN+FkgJ3XypbsW8ZITbWIWxNCbHHTyph8oiHx1XC2x5EGzyOQLD8pnnJN0FRMtA5OoYBgKp4UJ4s82yPuFQQDRaVCdo0D2nMt6qdkapwFEYfDT2OO6uYhUFLBeXIIF6TZlheWBqlmsfhm7jvNtKXDcuG3lxnJadQ6JttoCNkIaXLixLUuHwtDFqDRHwe4EfVBJUcz8ephOeInGTpcXrco+oZPNJR/pXdEzFtx4csWRqg5EhjVLI5PhM0PniOIzrgzuU2WgWXMFdRfIFAJ5zMEZ6gNxGeTShmMul4PQDXSCwOcCXKR47beSAVLcB5whjyuUQxdT5N3POeXndEKVixiKWPb1UEIaojxrwKyMreNZAZq8KNQIdAfQQ6I8DRPnHEQVGKisyWII5ZmxoUel/FPslO6+0zMmAHwG6PfcvZcU4VzjOMzvhCr7AzVG0i4CGQshEnb7v2OjEW8xkG6msYnSYzueQ5C74wAiijsTlcgtjVynMbKI4zEVCZgEJgljkUBBKkI/I6CXQUVeLcymNuOpXLAatyVYGnom8x1iBwFnuWezO2rHejo2rKGcS+iehX0KEF4hSFD6DjSnqYD5wHyQ/KENACBXQEfB2/wVGk7NUZMzBu9C0GfyizioCojmNyiFUkhLOb0THtEctfOw+oV/yP1LxySFjuCQ9KKg2OjqEaKNcAAOfs9DRoVmOkRgdNvc10+ooCl2tXepF4VFEY7cWomhggXgVBPEcZJHaRBXojWFznzthQe8z7zI5Hg50RzNweOMfTga+S/Sk/GjWyHJPUy5CHkCde1ZxA4AAAIABJREFUh6xqKNnq95P6Dh2HnDnqB+QSo3DS+dnp8iKADiJBlgtaK+y3ADrfLa9dde3t9wF0aBcQyoO6Skrj/fLy1f+7t4e/Unt4v7Bf6cL6sS4vf4bfXXrbnG2H++l9g1APoPMRER320QlhcnMVAgaC2RWtWLueiouC0oLL5W6ZFB4e4ls2b2T1n+phkgAihBM95PjPoXUniq5FC6i87amiMZJe3bDp+Wx8m4kQBHJBNcroC+4IhSCRR3e6ONH0IqYxAwMm8oQYItfbJu8nveaV7F50NlOPUsArET/m8Mb9NUSNUVQoFBkEsWiAVrJRheb2lmVf7Y0+hvK0V69aitL45HMldStpdlXowAqa1fDk0VaUg2tY1BnY5phH9DigouJzEzAWqYr2hdbCy+RNGf1pZWgzHZyj3LB0aBkivp7XUYo+jB3sWd+i5q6Ajrtu+3lqX4TR4yap8kTjmaKRIJrIwWAjpyiADr4AchYYEtjPiOho3NxFADkVEMx0Y+eqhGF3v9zc3wSoAOCgTXMQ90mvqzzrQSEBcMHfPKd6VubxiD4qT2SMHc4HRVqhvCPyqihV0cyYiwODNBKylSQOIJ3nuXm8kyZkJ0aeeQF0V0WzhT0VBEkjX3/P62lvEDvInFQkydHF2HOtwSEFWKOTJoXP0d0S5Ns0LOEW5x4pgglKLcrSwvgE2GFS80mUqcVX0sNauWkn57tyZESBgjZDuhsAKj4H8FpNDlsEWmfBGUN5RlJeySrNqDIdMTxnzDsJx8SRwZYLTDiC7RwT9EYirTUAWU6PVX4DtHT/5zm33I1iG45WkL0VOVikl7rKmUA4aMtyfgVehxwLKhFAn3oJSe7dwwEWQKf1nbLx6aCMxotpIUVXpc8zAlj7hrJGQAdjCIdZO1chR+l8M1C1vOL2GyMXVYBCxrsiZZl72qOQcV/qEEdpTO0tIKycN0R0QocQ6AxjCXHgnJyS2SlXdbawp+AkivthXoaIjh0jUh6pG1WGvY0Te4lJ/nfMuRXXNPVE7BgzDRJ6pR65bD2hKi41OaocGjUQ9JoqD6oXCbK+pr5jT7GIDh4eLufn58vZ2XkAHjgm4u93t8vZ6cny7OJsOT6Wgy8ek81AkaMzAJ23b6PEdPTocVAcukxABzbHt6/+n709/JXaw/uF/UoX1o/10UBHgCa8Z1aiEAvB4wEfnkl+f/jxx+XPP/20XF9fLre3qGxCZRkUBigL8GSRKyJKVQikcDCDt29PDYEOhBYuH4ZANmVzB2YJZUvWjMA4ylH9bhwpSD9M0qdlJhnQWPcxA5pf2uFOiKVCskePwrxM1DKkQrkeykhQTo9LEPeoECl15fsrz7MKBrj0prglET1IYxNAB0KbnvTImcpePhwjy2+qp0Dk6Kh3ANYlCkXQKx1lYNUDxmMwKCwDUSAiDD4loCPCIMqIFTM/X2sZtLWs5sXu3FdXqPJ1V5SYbGjphNMpLyGBpPLFdE/G7ASktFwWSvxehkQYL1KaBo0cWxkaA9BxD4y8RjMGRbOJPRveaFZsW9TQbwGwOTxYTgR0HCYKIy7GsVnutc/ydQNssdwGOgApiMrdozGoPKjOO1ETWYNkAJvMKVHeiaMbkfsmuhnLxHPu8LvLj5fL9SUjZG5mmlSzTOp3RMe9evg9gE/mCdVeTppQ3NP5d9yr/psNRYPTgqaWQM2IdCJ7elTN+RcQkNc78mOSduO8D3ko0kvceD855JIH2umNHmRqIT3WjPwgguOqTThDADhHaVC5HL5lYIIblcfHa5w70t9EgQvgA68x16HnVw0AjCFnAnbP59BwFrJA1F7a8AQZcrqkER3hY52pga67oSMENL7sbTRSfo1piw7mhrWuxHjHJPFj5Zm06o7V/FFOKuVUVc8yF1NgVUDcw+X5WT2r9hHnwYe/eQy0hUyzK1mQPpRyctl4lSOg2AYEzCzdfpvUUkfOGT3UGrT57xLdKqJXRSMIKNDI/S/qqiodjhE/Rl8spzOi1KI1BTLGfCzT13APyNwEOllVj06R8M0kuGiIMWWvm7YSMNP5Bzo6bYBRabqsuWeinGW4BYCO9QbXRc4uRcv6mNdMLOZ+1TV4FKQbFQGM6GAAnYsAOwY8zPvbLOdnx8v5OdgM1hGh3UNWsRgBIzpBX3v7NvroRC+lBNV8xqCubTbLi2//7709/JXaw/uF/UoXtgMdSaSgByAvJ6MaCXToRUFJ6T/+/vcBdKJc7e11JrkbKCCywKgCwQyBDgSFqzGxa7uNLEiboFkoRFH0jOadbTSWNM58bVUgcnUhOeCakLVxs76QVihQDhi3mgAVAmrh9UzqNLDJhpkW4jwuIwd7vUFieetI1QvvvPM1VFAgvFfRpbsBnVY5DXPlPgOkeqH/A3MrmE9wnEYZe+PQm8xRloe287w7JcfUBSssG4COMETPCUUJbBRFuVd5wexxc/UzctF19zSGOZZEnIESS+w4F8aJrgZn5I0rSpZAsq7dr5m5H1Ly8blWWrd2RnHWA6iEwiPdyz1sHEnwmoUxGwmutVESeiU1hHPtQgK+f1RpC0oeR5AVvJLyxzwHe5+LBso8OJw5UNrCqaDXsR5ZIp73xO8+vkfxkMtGXavKYqTlcBlMbfM+CgqJDT3ZmIUbNF+IXskhEkarKZBe7awyVQZanVNfQ/lhGodeVb4Rd6xyjUx1zKQT0pIatokIcM9xcHTIBS1sL3d7Lx0ifEKuD4sbpFEakZLWaV6OHpSxxZmLxoyIpiqyUkCHtDd47BEBPz87X87Oz5JiFgVD5IxwdCK2awONWe1LDSXZZkm7zUZ060SfkdQ87wbynN0Ac84H4SHfynEpkOOS6Wpcq+gdAFxEt1zExflErUEwZLOBjK8X2T6SRz5/JdsZ4THAY7BOskOioUOIToXqTiXTm/RocriJUilwni0LJIFinZU7hKgGjGkDsGyLINZAIUjOa/V84RP1+/MReiPmSux3ZJARmNJ7HQwUyBkgFvep/pjvZ3iPf0sZaTnr3+rvnNwpgkTAzGpmjg67Op9Xaw3oVN7eXZfhBlLrKjh/S9kuWagiO5xHFvnAOElp4xq6Ul9GXoNieq7o5mY5OztZLs4B5HlGSDt0lIZU2pev3yyvUF767dvlTQCdwxHoGN5tluXi+f/Y28OPrOGX+uf9wn6pK/fEcSOik8JEScqHmUtA4LNEE7XbqGTyk4EOgMHtDWkDhygRKmMrDG418grqi5ORM/OHgkReEgigI8CcVnp4Ft6muNj4ylwA9yoRF9kC30ZUGsdDRMUCvhQnNrm7LKcTrivUpnwyQVgVaFjuUrQJNfJzxTPnG9EbXwuSijurOfEaYeOJBmSOsilDNEZZuQrzZRoEy/7SixdARyASRhPATRSLQFdoA50pQua5rtyGSrxnmWyXkRU3W6F/RgXUwNL9deY91xKqXS7c6jc9/rYIbMggr7dTnNyEMxPUqbAAyiOpOe9ZStbGjsv7JkUxqYrGJe4FM3peDUpiyiOvpTrYex3c7TuKVqBMbqfhpU1h5SoDUr0mCuiAUkFveBjq9t4bWJCAQqcBqGeRP4P+ETfL7fXNchX5WNcsHS0Hw00AHVSPIq0EY8fZvUJE5+qqWCgqHjEFNlVhTtpd42DHewJQFy+IadczM+LmHlpmCSkPQ5+LM4KnlC1TpEnnyhHIjOWlXXWtEtHDbdACspGLJUpq+pYDNzdjr92TOFoVo/oZ38pvItAFBZEpXqJy+QFUvQ3n7OToeDkVyDmQ8W5wBG9yvAeUJJxFvPfkZHnx4sXyzYsXynuDQ+I0aHJ4H3IKehPe5ANpvsMZhUmAnFYE2vTSdFoMlQIV604ALSBn+ZMyoQGdnjOUvc9oXLJ3Cc9+RKpOT5RLRBoyDfpWWCbAunM+qtkm8zBH+ZnVByVLY18lUG4U29U4OYVBAgwHBO0oyyazAu+iV9HANgghAGEknmfSTYbJQPCJ6dGRXUCn5hnjogNMVf/6/LQmnl6KLfCiB6NOq+qJJf64mZlHeVJFP3qUdHIuObrjAh6V/0ngY4AXQmOr5L/BgyU6UVU6s06Pmzbg+hNsFNj26/ru9SvQaPDDZqEs+uBofTSvvt/kGcL5wZef5/yM1DW8tmxFhB4RmgBwB4cBcvD1BkDn7dsAuY7oBHXYETBUhz3f99F5oln5xb1tD3S+uCX7tAFfXv1pk162BnRCKEOJRgI2lNvN8uHjh+UnUNd+/ileQwE4v4beLJZ3dFQnvM0qIx2yUhWePEIDkkqn7kKzOMrGKewmrjK8inrAsKctZd5xGUI9B8fGEU1K58dIcUZ5UYKzyvZogEiK1uV+CWR6qejyiFlhFnXDuUelGHsEJUBQS55mjrj46e5Y7UaSAXTcEJLPydwogpyY9yj0gBwdGldRMeqUFaMyD6pTiyYqQVCqlGgcKt05S5lfxNA/lQ09fvT627imck8vZVd+nZPd2CjxAXHSncfjhHKaFYquGABEZUA1RuWHlaKhdWjXw1yXkq18jTA4lBRdcMlJxOX9C6CjfKQoZ2z6WUbWWM2oe3trD2kPKyqUHnlFsGj40FOJ68ZcqrpZJmffb5YPHz4u7z9cLgAxQU25vllurq6Xq+urADsRXb3m2t+A9gO6YesFgzkkKBRoE+DIyJMwQRTfDeXOXCMGFBSJCo89ewqV35XgO8teR1KUKXnVsJLWHSNXVU6ahk8oGKcA7AQ63APxHGqCmeUlmvEuOJbgV1dXNkH5+qnUkuia+Skd9LF3T/Xtcr8ff05bLBtuRpTHhlEm5cOWUlntbMx6EBFA0G0uLs6zohs80WdnZ5FAHb0/AHpU/IDGKyNGKG1N2QzwjX4vaEo7yrMeNTXllWuWUNBHTnmDksgxAY6S9SeVTG2RTcv7iEIB6Ds66f5MWYqYoCcCfpIXlhWWoxEJi/dU9bnu3S95aUO4GcvuyWPqsyW4I3imOHqfZTVBthiwp98UYJfkN9Bh1FoNKV1dMunNKoAg8GNwMmvgLu+dw0X94TxB5zCWbrJUC7yuZXNk2vK534dBE7YTiP5KOqd2zFBeG8j2MvPK49H5ZgNW7gM6JPVezLNL6LdcS+8vj8VzcHjOqmslf71m1QuMdkeVzO7P44hNvAdVI72fVMknIm1ypPo+4UyIEtR0sjx/drF88+JZ7E+W7hfIiegbe1EB5Lx+Q5DTgU6AnNB/lM/4+eziv+3t4XlzfyWv9wv7lSzkrse4uv6zgA4rNYWnHF3MpUwPIueDeTcfP7yPYgR//vln9T6gQQ2h7bB95OigxHEYYOrrAgUhg9SVUSxIUv9KmG9zk2sLGpD18LWNxzUlY2U5f8c9Z0OcyahoUEaBbOE5KqltgNMFfAc/4z2oyOqenZZXP5P9Y5pTea5cNADjCpKf6GF43UEOm0I2oBNlNZkbMNDW7M3XvfyMzB9WdbtAEjRgkhJhz3gqTNNZiorIBOXy6M70DXpJi24xzzNfqzqZolxhcDr3RHle4dCW4bu2VvN+mPdAjFFApws5v6/WoQGdoHXy3fN69vGN+4fJ4VwrVjGiccCgg0EOjBCW1L5VszzmW2Ff/vOX98sv7z4s15H/dhegBg31sN5XADmK5lRuFz2wbHrJsZ4jsf74hKANz20gIwpXAIiwqlh+1fOT/mtVLRrObTOI0qBuFYvYw1NAjjws0qNscqunCi6jXOeQPwG1ZahW0Xia6QbrCUoU0XH1uIKNfL9fx1CJ4gW2ahxB2fXftS94Dgjy3Ag1wJbGn2DJfWEkCBJQ+D4xClWcC4BJGg4dEAQziPAA5ODr4vx8uTg/y3wDgB5UfMPfTs/OVSqXSfwo/4sROlIwN1jmnixjfjVK0BRDRtwahWg+R0UbovHPnmMCyE1W0OCuAiiYtyiKEU4zeuLDKXTAucB71+R0l7/975b7+A6aoPM8rSMsx/maD1kODxcq0WrF2byNAioFdLhzMF47kBjRcWETnBFXoOQc+5m7rh2cWk0H2EFYa2enB+fFAUmvicEHQY7LQI+LF44AOLTQFNP70ZFmyU3PT5dRiD6yaIGYCdN7+zO4vYDPx3w93/foooCOf+c18x7ya16j5GrIAzNB5NwizZJ7iqBY+TpJYd9EDiqLa1D/fPP82fLy5bfhHAi5C9CqypIsPHSwvHrzlkDnzRtS1xTRgUAokLMHOn1Pf40/74HO17iq7Zmub/6yCa+NE5LDQ+YyuLC8BXRurpcP798vf/g9IzrOHYmGlMfHlSuCyMK1yhzDIIsiBW4gKmHePNlh3Itq00HDGjCw8rJR6e9dEK8JeEZzaKT4X1EsOCYKwuojMBsFcwRnvk83fufn6Ib/CIao0EoR0+PkUdpoynELIES/E5VqNaD0d7wX97MXGEYEvVyKLEEltxyOrvCsdNPbTSRRVCHz2h8whGaQWNGfoqwY6BTAcj8cG/9CAZobRvL4Rc9ki+h0WmGr3NcVsffNvC6RRzFVAkswHeCKJXGZjFrlZHHtUvisMuVcFn8+o4bycOPvQS9U400oezYVNfXwdrm6uowS7h8/XsZXgBn0RgpqIuhCHBOStU1RzD0rqg/tWu11eWWhtJl0fuzC8c14ZyXCyJmQ59KV3Jw3J9gfqIFeTs2kwItuSe/vQA9Ugj8Ph/ZRQoGeMS4vsmNrc9EAnwn3yWGEIH+b5ztWOiGHf5IJpaghDCZWBIs9hXVN+VRRo14pMGmJtDYrHWvKafFj4toBGmleqymMPNoth46RDBplkcsTUdjq2xMV3wSAmGx9EaCHwOhkOT9H5MfXsCOlip/4zHDRWIWrU6fSgZHCDFHOKgDRzwvPNT3hdmpBZubSAuy0yDQbFVeJbXy6O8N8hjEGy6hZ1XYZ7DPs89/zPHGOMW/dAWSA43GXyCrg02W4e1kFAEHlTMUFCXTsQGIz49I3vY+Xo2pjzgzu0R1cI7WPtO8OJkt+cnSOeJqGHXpaADzkqF0lcbyY9+Tm2dZJs66KuW//7OQIelhrBO0595gN5Pz8HeT4mukoOq7n9jhStjZZ7nWyQ8T3slxjlPo2WRgdjLGgkat+blQBFvqOe+/F82fLt988V0QHZdApy4u6BqCDiM6b5c2b75c3379lMQKSaEXV9RofLCdn/2VvD8+H9Ct5vV/Yr2Qhdz0GgA7r8CrpUIHaEGZBXbuL3jgwuD58eLf8/sffLX/6+adIhgalzQZ1JsWLQnV9dROVt9DT5VoliMNTZYqDvcfwzKiyWFesneNtoDAqpjJ+OyiycO7f5991YFSCU7kozYi3gF4zyLt3MY3bZjQbcFjRWYEin8NNBCnci7fs0Hr49NLbb5+/lZppKzQ4om+Oomf4buBp48Hrk88ZlCasHXnqpiZwDsdIyybyZdTjIxQE7+lnz2dS5TjZsuVKd8Ua5R1FJTAZwpW8PFIAZUqnQT149pqCDMPNEZlMhB6vlYZebizSt2I9VXo1PJl2n5r/LUMicmKCLiaApQRu7zd4EL0qCcSUe8ZAhklErIbECAycAIzIOBoXZ+Tqevn48f3y4cOH5f17fl1dXS2Xl5fR2wEGDKNhiiWg1LbK+LKhJKllaTQlZUfRI61RxhccCREpLObFuS8CPk4AjihOrJtAipuM6hlpz1dxiy2DNa3hmRha0dOdYrbdN8aovjIdUPH+RUbrDo26Lo388PqiFw6i0OHEobE0OzlijZ0XMA1OlcVVwty5UIaDlesRaxH9mdgbhiW91UiWbWsTCIVPAb9RzoqBgsEOqW4XUcAgyuY+u1hevfo2jDn2uWIVs6CRKSJAJwN60PAB2O9ryp/Jimt6j8AcwR0taWoCyqnMy2vJ4jH9LbcuwJSKNHBsLkbA4iqRbyY5kkDnBI0aNdG6J+evzpAjVHQOOM/mLtYJ5fPjHIsOxaB1ydb0JmWUcZR1PscFdDiWHtGJSFQAnWqF0HUS86b4mzUdM4IcXoOYu+KQ3oczzdAUu4guRjVFUiu12ikvWQVPxSGaXLRcSHCiM9vHGhFu03RRYVL/Qhc7QgfwKnkzAJfmXMHHbg7YQ8z0XDqeeFC9L/157tfK7bKTCu+2fuvgzH8PSqFp3ctSfa+C8nkczUK/eX4RjbKjoTn0V+SKsUcPTtyrN98R6Lz9Pr4K6GBPKy9I/amOT/5tbw/vFNRf9h/2C/tlr9+jo79Seekpvs+ojqqwbYK6dr28//B++T0ahv78M4HRBuFi9sBxjoiV0eXl1XL58Wq5hLF2hbK25eEJeWdDwoa0IhEWvF0p2LBMb1HLXcH9OhCajdvuTaNsr6hOKP+MAtRU1Xvqvd272D1wXSjbiTt4kl0OuHHX0yMmZZO0hEyebXSxZmjYM1teTdIqem6OvcOuumbgw95EMlhtcLVmpLhmkJZQwleFC9R6ggZD9kpReeKcx2Z8Cpx5fEHz4GJL+/sb+yMNxkCrhoV3ZZ5S8riLY+4Qk7FgBy8E6OteUqpZAiQasvKC0zShMef8I+WD0XNsmpM+q2IQrJRHIyXeo30ZfWpETwOIQaQGoP9SOTVXl8yvgaeY3mJEe2AA8vX1tfLcFP1hgjuAjv61ihm0BXtFqh4ldM5RrYEjMtGTyGZ2yymheSujPfpX1RL2n3Mo8YMAkJ55EDqF2nfLovFITh8f/+g9U8Cmvb0ln483qxPZnSLdI22juAzMcjbUea9keJewTSqe6a6SbfkZVlfglg2RafoT9413lk3digQSIACYubBIROWUE4NcHnirnz97tpycssBBlNdFlOfkNGhx7KfDzjbhq1d4wCA89n/0n6njSZoeQS33VosEt6hMNPkU1Tfs+8zRcWluRBZISWMVOdCRWL2QzaLLSIVRauqaKwuGo0hj5nfJLjgh7nrlThjkLEjRfEOUOT3xXc9l/eJ9MNK1ijLbgUFSrSZATDnnPBMVTejV5npT0Kmamh15BoLOjakoXDW65upoD5varGqI3jdMnK9CBywnTQBRuYCdvlfX7DIzZEKj+6V8adcy+Bz0loGxDt5dox+nvmsRUAI6nzGfVsVetdahB5pzrZ/XAKDKAfaaRnPf6HtFOujF+elycXGq8unsxxZV1xCpj/LSB8vr775jMYLvf1jefv9DALrYKuphBkXl8R8d//veHt4txb/ov+wX9otevscHf/XhD8IdEjISqlQ09+yjs4FQQUTn/fIjgM5PP0sJLtEMEcIRhhu8L/bOgHrzAZ7pD5fLh8vLEB5OkrR3hsKefHP83JVQN0hmQdmFXwc6GLMr5DiiYkPf1+ue2zDupypBFamxQbINjtbGRmdieb1TdO8sF1qKO1ROKAob4CVcdymJpIEoJ8dzUgqUtBF6eYu6ZuXh93e+NApPwF5x9Ro7Gstzx8aWrP7V+nsov8FjxbW9Dt2g6PxuOWszAlGFAWi48x6kitSajPTDEk7NAJXV1u9bXlLO8y7QWgBNHvj0CLc9YPRnzBGnpEe93HCTAAmRmX/+859RyANAJ4C/HADX15fMYxMlzfx/e5fJOELOHNfys/859ytKP9MgikiWG5lGXgqLM9hTHIbjQFGU57lpBK5LrcnsRCiOWxky3UnwOc/TDdCnfX7cM3XWZopRPVjfc4YAZfAxOlHNdtdHkXORmeRGEwaFzXaNCFolnT/+XKDpHC3Pn50vzy7QQwQ5PWdRyQ1fz58/X549e0aa2xkMPe2fWK+i54bcFQjhvDofiSXCB2eAzlXm2aAh8M0NwYgotXi/6U09oow+O96/+PyNyqK7/UDkXUR1QzeVdm6RZl8e9XJ0CWCEDFJU7vaO9LxJ3tpJY2q2949zPTxey1PccXaOec+4ya7f6xw65+5EWeoswkAKnGXerN8sp00rJl2OESSCHcs+G//dmUBDHe815zOeO0LyBA+eB9+nn7suTwed6yLOjZnwqec1z2frGdR12Kx/5/NsXeNx+XvpIOoWU9owB76+m/sC6EST39Pj5ewEa2AmCel9iOoAJOGaUYygAR1Ew6KcfwKdKhizBzqPS6Yv9R17oPOlrtwTx70NdERZUOLwUSh1eOAK6Pz800+Kohwsx0gEPTxcLsNrfZWBoffvPy7v3wHofAigA3YchHp4vyFpInFSXkt9n5WUFU4Xdt1Qt/CzUTsDHbzXyqZ77rpBtqbUqNgeBjp9rDm+pAEl9yy5xfOzeXm60rHncqS2uUAA56wrCnv/BrCSFeJcOIHRAN+/z1+nhRHY0uBCeVtw3vlP9A94wxTdqAaS/lvlbeA+wa4QpaDKMFeUKo0qgcPYC03J6q7VKNFJ4DK8Uxk6crKy1/vz2qgJpa/SwqRQkMIQ38OwyJBA9vuhxzZWeIhOhcmo6j3wUIN6Bkrax6CbXTG35uaWJaBRIc2UTkR4QF1DAYE7FuvwiTP4q3pyKtvMGNQTT/T629JTrsuw6ag85YTY6RHP+EcLpiQwbXuigxwbg8PdM/LE+et0zM99mG2gM+ZcbN9jBDr97NceGefWAG4cYy8asg50toDezod0DtLnzAJ3C0AKwM4p8hGiGal786CYwflyfqHvyvGJYgYnx8tpVGBklIU0J4AMs+ji4FL2KYKQlSZVccsNaYPCFvRlFrFxdDTOWqc5hSPJ8pCVvO7UPJrnrRwPPIf6UsNJylY2sEyZqcqUWUJdFEREVLsTo+9JF9/w37vcN7XuodWI4gkR2aaDJ6mqSZUrOWlw0b93eeR7Z8GG1k/I1yXQqb2dbAHJPFeJS0qbm4EqcMciEduVQWe9Y90V4+syZnII+XPz/O56DSfVGpuiAxnfu4/Jf18DPHhfOvhU1CLAnqiC4aBD/pqiOmdoGHpGOqfBn/uiXaM/3YYNQ797/Wb57ocfIqqDYg6xb1xBMRkfiI7uqWufI7G+hM/8Ou36JTzh/+FjHIEOjV3+48+I6CCng+Wl3y0//q//tQDoWIihUR56QzCJ+qOMXHqyf/nlXXz/8PFjCBVWgzksoCNBDI9fNcmr6mSrH3WKAAAgAElEQVQd6DwkDC3QIRwtCG10MKqhfg0tJD4rvK4Uy1PduzvXRtkl3OEF7cI77zF5Gft7ZqBDhThGt7bHVmOZPWRdIflaVY3JtATnU9R3rzmMnuj0DqqUPfYqsxsJu4joRBM99mgxNsg2SFnWlKIjI2bN08jnGXOiuke7vILyYiadosYbz92KR5RRUIaT580RKlTkAf0nQA76Y9yw0hKLBNwEbS3yfpqBwCRlAgFH3ELhgoaz2RDEXF8vHwDqseffoULau+XjJQsLsIopm9Ax3+c2PNrMj5I5qYpmLrfL528N+WB0rLTOeKroMh2tX2Lcw6OYX/Pi4h3OTZkjOf1sDmMaKHb/GlWyDnQ6vW2kLe6OOM3Au6J220Cnrkkgvw10ng5ydNImCu1T15JGmA4eigFEeWl6rLG/j49OltOzk+Xs/HR5dn4RX8+fP1tevHjO78+fq4gBS89TNjqXKEpSKZog+lo2R65cmwD5pg/f3C33N6y+mSWAV+RtzBn+Q85Si7rWfDIHMKLBEa0o2VtAp2iZpAFaHrAFwnYkjrOKnZe5eDtydHzmLTPWDO6kIK6sXTjZULnzrgz8buh3R9cMdPq9RwBVIN2ft7zveWVkNRQNLN6bQEcsgZ6/N2222WkXchWysK2TddbssOsArv98fXszRNc8r2ZzzJ/zkObn67IIP3cmQqc/4m8AOQV2QOUEfQ2l2StvLRytm81yhX27LMvrV98trwF2vv8hwA6ATlLXNI/MfdwDnU+RUV/ae/812ulLe+r/g8a7DnRksAvowNK7ubuO8tI//o5AB4IFAtpAByAnDLvoBXK/vHtHoPMOER0AnXuU3zxRhSrStJJm1YBOp5J1YfiQsd+F5BrQ8VjXhHIHSaOHepvysrYtBqMwCdMjLSaVQ1OySYx3lSpR11itaTSsuvKdgczuefHR3a7stk5dKMoDonQwWphjo34K4qOHIgagzCgLAx0Vlej3rQT5dOqWVcwSyIoYsexuVdfKUr7yUBYffAY7RenoipnKXvx0RXK4t5SZoudybg3AGwszKHJDJg9pZXcqSnCDggKgaLJZJ/JuEMW8urxiDo5AD8ET6RUBlJTDUx5rKNmWNxJZ4iyKUIa8o4rInUqY9VmSaQ3o2HApU1A/xfLNYIHGIsrOmyozG/brhn7UaP2XRHJ2Pfju6IsBRZyQePGUaI4+1XPXx8IgK0DnU0HOPJbPWdQ4KbFfXe6YgBo0RziOUHkqchaQu4PozgVLV4PqBmoPQA4KGjx//iKAEeUgq4BVcQsWVqh8j8pFYyEHNFNlcnw4lFrSOmUuZUHJG+VJKJG+GxdYoSpdTaBjsFF5Qs2aB72oV72bqmYOcnJB7yKOr8vr/nk7w/pabEUfOp525qGKJUAmRmn4ycDfkklTM9Uebca9dzmufF4xph7J9+twTLYJrUjcdluD8ewXza1EM3MV+T7Jg6nAwmOApwOd4brOZWvMg3nOO5iZ9Z2fl4Vi2KfP+ytKth8fi7YGkIOGoWiW3dede/gKnw2g8zrAzhbQUVSH3h1+/vhkX3Xtc2TVl/CZPdD5ElbpV4zxSUAnukMjokOg8ycDHXtRjk+iWtTHjx/YNfv2np7tX35Z3iFPB5Ge6GAMb3pFdJInPQGdx3jFs/Logr9Kn9IjOFMUZs9aedMe99Jue5Nr4pm8q3K6k8dy9oytLpcyM6Ok78q/NSOtA7hSJk44LY+njY1ZcVvhFbik0nPZ5Si9GwCgCgHEXMtQyetm/K9yYNa8mcNjqdJfjkmFL+6FM0wPmZVy3jOS/8eIVN5ThR+OkOR8fDwktLKyKil6sfbRXI8KnZS7uTfQJqpEgY6GvLN32NPv3i3v372PCA6qouELntxbNn+hCSQDCFGf2zs33+N4A+TYW4gbt7LY3djxHATwbNSdzznuzs15zCjn+aiIouc/aI1TTk43YNbHFPGxzxnukz+zDnTWP+5nH8/jp6k4fDa6rKs/zZMHOr3xsXV40nUzKqqy3oMhzr4uoJGdnBxFwYKzk9PopwTKG4DQy5cvl+/evo1ID+hvoLaduUmpaG3ukxPjiUIAbGprOeseLJZFFUF3xKyot3jmMFAX9pIqIMM1SKCDflOudCg6WpfbzmGb5docDenyDRFqgB3LiKKIMYrkXM4+732/yP2U5K5xPJR7rDB6s3Pp+hx1pkGXlauRpOYg8987XZlRElXYs+5R2ereoHQe86yX/Npgyw9iUtusO2ew02U1otYzqPR69c85h6mvZUT15ChK+TM4gSij4z3KacLeRDVFAB3S1wByzpZnz85ir0s1h3guoLNhRAdfb79fvvsBVdcY0Qk9FOyEcvqcnv/3TxMWTzrE+zf9FmZgv7C/hVX4DxzDrwI6h4fLiWhOiOgA6ES3YkV0/gnqmiM6G/byiE4NbhZn6hpKnrY8nQQfMha78O/CtCste3dSWaqnh8ujzoDH93gI6MzTvgZ0BoNlqiTWxzpEfibvclcAkSLeXXONtpWKZ6X5aI3VZTwfo6nNCatViQzGC5ODRWNpQCfWAsqiSYZ4TTsok/1noFNz4RrGNs5coQyGdOWrIMISTSh7FEwPGWMQyMnAiIFLFrg4XAx0qDS5LyN5VZ5K5C6loj2AoSXlGfk0LKmOCmkoIBDfLy+X9+/fRz+pjyiy8fEyKqXBwAnlGFEPFtgIIBNzyKiQ5ybLVaiilTvKJ9JqtCBTeU7CSGtV1z5DHqDHidpiloddxmterlWsszHi8xOUVkX41ozBtSER5MwqZHKLf8azPPX+D72vzti6ipuOYLvUOnXtUx/j1wKd+LzAgnq4D3ks9PATcCMZGwZvGPtBMeNrFC54+epVFC5A0QJUckPUJ4oYoMHsKXuSMI8HpXZVeKCBlHCKxO9FdWue/9nIDpC/uV9u7m+j0EiAptaEN8GHWAEzEMo9GbKmokX28vfvXVYikoNnd0QnzuXUl6s7jWYDPmSZ8gh3rXNQU0Vdszzv3y3HRr3jinStyuaKvO/P4jnpQK2iGkVOjbVHv2dXfpt0xppc9e/63sTPBnn++zw/fV081oHK3HIp43qNyt1pe54vgxjn38z3xesOdPz8bijKQgQEOs+fEdhXYZ2K6EDbvDLQ+f775Ts3DFWx0NBxKQgOlrOL/7G3hz9V0H0h798v7BeyUJ87zM8FOskzVjECgByAnZm6hmgOihHATjo+PqXxp5yHqFAjpduTJ0c6GY1nc3stKHvUp/c6GDx1reSlE/yTLtea2eF3RVtbN667YpgVQXr+RPOYPWfz2syRlfy86Hxz4vlsFPn6HUykgnFEQQqzUyE8h35vpwnyZxjqKrscyfZq0jk1Cg0qVFMCpEbJ3BqoCZUEWoalSG6BDJpXNyMGXG9Q4wAQGBwZxVACX0VQPB9VSYnlatF/BkZalGu+JpUMX7T/WHoXFanweVwTtJOkol0CyHxcfvkno5JJV/v4cblCFAdNcVE2XRWSluiS3iotsSkR50UpFbHHuNMSCIEWYaOAhiC85ui1Up7z0+OTyIP7Nf/QE8IlepmjNFZL697dpC4N/ULYZ6tzuh4z1reBztPooJ/6nI+No87G7rPd7znvt8fO76eOdx7PZ31eVFIm8ysSG0nXVS7atFAUk4lEfWZ+aQ3voxw1qGvuz3NxfrG8eHYRwOc8qrmdB60NeQ8EPMeq4MYqaTD/Q34focDMbfRbc+NlAwf28QI1jhRGyBREPaLyWlQcrJwWy3lGjbbzIzs47WkyXeZ3cJFyUlTc3hx4BkddJs46wlXhHNmYoy4GcHR2TNTaoXLhdg+jXQ6htT1tOWVD3xSvAm3V+ybkZkZ1VJhGYKcDhxmM4bXHlHoqhNZ2tco1gOM1OjymY8Zj7nM2A50RwHL+ehW8NaCD91iex3sVlQOYBchBZDKAzvPzVaCD3n7YYa9evV5evXqzvP7+7fIdGoYegQFQzjy7ZbCMF8//594e/ixh9dv/0H5hf/tr9KtG+CSgM+TosGGoFVkou2Vh8rVycaKs7ocPy7t3aIBIoAODD8myUI9uzJzeJnkcZ6+ahbAFuV/PBjr+HkpTfF3nkVSDSpdKdSWy7dKfLufpyezGzi7Dx8oovvceBlN5zv4+iNBODegKDfc5CoN5O0diNsR2g6ntiE4HO/062/QyOrBQMjyoXOocz/4XzsIJtSP2CMeZQKcZz5lvEs9isKLEl8gvENAR5SKrGjhPx1Vv9FnaCzIitqI5ziVwJ3b1nRFfgXk4bBQ3e0LRCwR7J5p5qkEnvuM1IjjIM8MehgcaUSE0yo3mc3ebKLHtnJXgccOFquftZT2MZDKWIakaFDF5Xvl0ogdN44xeKr8mouPoUZi6msOpkp2sEuYDpcdVZc7tsd+whO9TDfUZ6HCv/3YiOrsA0nz25/c9FVg9JJh/9TUUPWUzElXNy4x0wWk3UY1oy302l2TaBXqgMaIZuQ2nJ8v5KSM6ADgsWc3qbejNc37G35/hd1HB7WQBAMcWjuhvnImb6K0D8BLLHA1aezGYgNhxbpJijD3lZrWuYCZaqh0DwzzqmRwhZR4dCxhYDmdfrR45GPLOHFWu3C0b4h3kVP6MWiAoOsn3qr+WolT4XewbRYs6kEpH1pSf0511NubpdHv830y9M8CMiTdPS/lWkTvlnMUduqXvx+5ojGd11ZkdeTproz0+PUk50vWfnW1rYMf6PQFvawY667sEOq36WtABAXQadQ0l2EHdZESHEUmI7WtQ3gLofMeoDoBOUNeO5AQCa8GlmSiwz5/tIzqP78wv8x17oPNlrtuTR/0UoBNV1+5uoo/O71WMIMGGQvoAOTAMbQfBOERBAnjFq48OqGsHW9S1cDa3Rms2NGaB1xWGQRGUUfdsdc8RAY+NUXs93V9m7HGAHCQYsFY43cP9GNCxkchkXKWOy/iQbcmoVNCxmGQ786DxO1fd6uWlLeCtSHeNq5TJdo7OAMjazpiVB5rE4l/2VFGOjiuMCeJkNGL0xLl7eiWx5vU5qZ4KJcOQCpXr5X4sAjSIxoRX0NGceLtyXLLaGkeU98mkfkZX6Om7W44O0UdI1zo4WG4BbG5QLv2Dcm3eR94NXmMPA+TAW4jv6AWFIgOIugC8MCchWr8vjOKoR0MkR6vBnYFK5FBE2Y2RwtX6XPDznSIhyiGeMSmO7Ovwuf+CdhNArAGdBKWk1WXS8VAhsHeAx/sq8ddGyUNjWgM6j/WfeewZ+1l8aF/368zv27qGsVcCUP6wdq+nPPf82bVn+tVAZ3zAjBpyz0Dm1f6hZ1+goxXmAM0Y5wA7G1Uvmd+ALzVePD+LaA8iPO7R88033yzffvPN8uyChQ1oP9oDjyaiKJuOyE6V5/f9o9CK5rjL6SgCogaSpsCtFaUzwIicQdPn1NPrBoZr64vmSO0su2PeozkyI9deK8vjrld6Hs0g6+L+kl2tn5gBgq/1kIMuHYWtQMIMfOa9lmCq0dsK8KivjnJL6HPhM4bManmAa3Pi9cA9DfByjRrQ6frRzzDvb3zu9PwsI0N+jr7m83W6zl97/6z3EujIURXV7gQk2TD0NPJzXjw7X45PXEKdxVGicEQAnQOCnNeM6OArgY4ZCuK84f6n5//t84XwY4Jt//f/1BnYL+x/6vT/x998N9Bh8nEkIIfHzH10/tfyp5/RMJQGphuGwkCMPjoy7T52oKPy0pH4DUGjHB2XNrUi7MoEl3mKwrAHrPN5LVA7D9uCdaYluM/LGtDp48HPHWjNK1PcayU+NiWagE1Ap49rvqZzdHrUahby/XVXhrxP5YN0hbG2k7YBHD3BEaULmok8l/CaPkJd6Jx5zrW/1krzKqIjINUTkz1OgJyjEwBj/us5OWUkij1OpJBRJicrM18LHmP+nT06UFgA0cfLADdRAv3d++Xd+3cRkTTIcWPE6xtW9nFOEsvUBjJXVTeX3aWodAGB8PiGUWWeH/3T7vbu/ZjUPNuA4XVstDLFQMiU/7x/zi+I7uuyILth069a4LeDnFiBob9K33e7RzX25th1z099qn4W1wDDU8AQx+/n4nevza5z38e/s69RW6bt81VPSoP7U5+8vT+jdNwgdKT47KuIiIxxU5giutJy2BB9wX6HPIKzKYxi5fGAqnaC4gUR2WGJ6ucvXgTI+ebbb5bnoLhdXKjnljzmdprHo2EMbH5ZkXUB/wamY19F8YFGu1qZli7TU57K4QEjNzz0AjpukNqjI6ORDRmHAh9VkazLYa//dsSbi1vX8v7heZ0pXzPQqbO13UIh9SmajjanxtqZ6ft/C+iEqMNijkDHIGDWsQPglNxxf5/YT46qZBW2ciytUac9PwA6MxCagU7KwEecCp1y7fHjWpDLdkih4l1GdNQw9Hnk6DiiU40/8SgEOozoEOh8H19wVLrsPyI6WfgigM5//Xwh/CuO+v6j//EzsF/Y//g5/k+9wy6gE96jLC99t9wootOrrhnoQGFEbsP1VQoGAx1Q2PAF4YKKJj2iMwOdPhGzMpuFXQELdipf++dIjwVs96J17xl+TzrSGNGxotxlsMyKa75m91I5uhRlWUXdGMctWlcwUba53P1eHeh0w5VKryqkPc0Y5czxOjS+wLvHmrpxYDRZ0wT3cZSispjw98ob6MrMaxT3UtW1mIvWD8fvCaCDpqWigmT96hyHKygx/sTsA1U0c5uRAH33yw3619wS4Hy8ZCPbd+/fE+D88i5yy0C9vEG3d/e44cAT0APowUd+oLJwxC+MwsF4dAnSwiNlFLmC1OomnaYu1tZgxB9Qrs/nCgoDnVydHefFa8X9NZc43w10dp0/F8Xu677rvU99tjUQ89hnd8uHljOksJZplrsNQt5tVTGu5JPVEo6fCJkk4/Gx8a/9nbIMUUXnF1Y5cjo7Cuz48wQ5BOrImXE+mKMvWnWepig1jWak8I6jLw8akF4sz9GP58XziOhcPDtfXiDa8xyAB7k8LFsNgESW0H1Q2ZD7hu9gBRgQMFqCsSzLHZwJkTtXczTL3K4POm0LzxlARzkXmaen3Ds/u+Wv94IrGa7JbLHuPmdZtnJSrLdCnzbn1y4w1aMplstdxs8gfAQ6t9HsCs47N71iRIfUNYMdn3NfNx2KHegcsvdXjH+Futb175p+BHXN7+n3m5kMfU768/o5e7+grnt2AR08I4ppgIaJPZo5OpiXkGl8LgOdADmv3yyv3hrosH8c9gBr2fG04/vZxT6i81mH4gv40B7ofAGL9GuGCKBTgipTylk9CxVxWkTnvfroRI6ODKEIiy8HzHEQ0IEw+fAe1DV4yt9HLx0oXwAd/A3MigBJUf7UCevVb2GO5HSvVlcQ9ihZQK55kHpSY1eyXQjj8+Q4321VhNk1t77XDJ7WAInHD5Dj/hN+xu7lDyevknC7ItnlWSwDkkZOlUYeyy53b+Xa83B8qpgGGouKRJDvXYUGZkVtBTaafgRstln8GdNEiKdMW9OY5XkmzpJqgaFyRL560g+DYkVlxfkhRS12beTggGLJak4FnpQ/dnkVEZz6+hDgBtXUEM2L/BsBrvBkaqJQnjeAsCM00n5sfkhKGAyJqEil/JzBDNa8lrGSqxY/+E51x7ZCBjzhoX0ad3/VKG50xG2j331u0iTfyhHD88ceaarfZ65/3773f3xE5zHZ9xCwIiBQ9bLmVWbi/Jgn5zOMz4RS7EZ5G0Ts9x1acwBpvvdjD/DA3ymtW5+iQrLCymPxiHCgtLLmfiZ+p6zvK1ayjeWoUYL67Iy5OzAm8fXymxfLy29R0AC9evB1sVxcPIv3B5iKMsA4X8zhwVk20HLHelDokPtW9MlxCrtB3g17UtgAdO4jooMz2yPhEXntNC9RSfE7Vosz6KM8CYeF/nVwsbaH1kBZ11P98/NZmXXEMGaB0XFtCpDPn03dYkddAJ0j+34K4Fhmel/HZNOx5agNweCGlfmOjjKnMZ6l9dWx7C2QuJ16FxUvVfDHemKen10gx+8PuatS5l2H+XMZ0YkqmTdcw6OjADmoIMjy0i5GQL2Bz/aIDpqFBtCJiM4P6h/nojHOP6UOPLvYR3R+hbj6TX90D3R+08vz6wd3/fGPLRzSgQ6V5GEIubvl5raoaz+vAR2U2b0G35sCBT1G3v3yfvkFQOf9+0hmJ28aHhNGLFCRB4JJtWqG3JUOdrqi6cDCP1uAGjxZENrr4yIFBjodpJRCogd0BjCz4vPrDkRconhWQn5dyojG9EBdE2WGAhgeUFI45ufs1x5X3VW9OtAhf7wr+TRj1ww4dxlX2OQY1cgEMmi4zd59Xq2UfRlbDkjw/lVKlJz41K0yMKlYaWwW0I1xu4+BcpuIPDrIcQ8ceR5h7KAS2s11VFhDeWi1I419CIDzj7//c/n73/8eEcb3Hz6GIvdeNKChUc8EZxr38u4ponMIsIWxolyzqZuudJXRGAHHXFuC+ZkqlcaMDA5S3XxHQR8Ynzgjv6IYQVLXJnHB9VsHOtuSpca1ZgyuSyI1RWp/fAh4fK40e+o18b5OHeT8FxUpQbmaZ84GGt5P2u18Asd8nrVKgVsfmvb7pz47xgHjHvs0ZJHK8ztiE/JDkSfvu5QBpnkme47+a3Y9MmWRz8lCe8zPClqrDHEYw/h69eqb5dWrb5fnEdlhLs83L15EBOgEjUgFkuFEgiOiqr+5KpjyFZshjfPlNHDLMI7F+Y28TqzHZoniBs7RSTnpZ1xZrdj1Lgwg2ebS231vd8O8j6NfsgOeXdGKDlrmz3Y536NL/TPpFGv0OL/X74v5vbsNmWSniyuvsTAMo3hbdLNYeup6y7zoKdSBjpgCnlKCQjopmU+qp2p7GkCnPw9+fgww9mf2Z11ZzXNgHc+zyGjezfV1NGs1sLpAbtkZGuSeBdhhHx07L+AYA3UN+uFgSaDz9vsAO7hG7C3sQOkC+uYOlrNn+4ahnyqnvpT374HOl7JSnznONaBDgcSE1sOogAP6D4DOOzYM/fmnNH4RzYmIzgrQ+eWf75ZfkAdhoHN0HJ27wwt+dBw0BxjUWcZY5Yw7EFjj566FzfE+e3QszE0R60BnBiOlnMow7x42K7hZSPte5jN3hTdHYEoZsdpQV1xpfMggcK7RPE4bXfMyyzZO3ni/9uxB8zX6WPvnmcDMxGSCN0dQqCD7GMJobFSM+W9dMVXJ6nUveTcu5C7P1BYrNI+ThsGR8mOO4n0sL367gC6Jpp5o7oneN1B+SIwG6H7/HpQ1NLF9x744AcrhAYb30iVwFUHKXjYGOqStRfQNFEwpQSA35jMVYCBo6xE1d4ifRel21C0Nb0VOmEKCGzq69fniGO4EdgPhvxHk8Pd9X2yLk88AOq6b3S72VFDyVHH25Os5Ypke7Vbcwv1oskIgjcLuMKkzvE6TjfPaBk0Hwe6nMLh/6nPO7wOVMvY35F6CHBZaiTOC8Wivzp8d15lgz1HYAjr8VJR6FtX2/v7WxdQU9T0MatDz58jXQXGC8yxa8Oz5s+XiGShtpxEJinElEchT00B9FsSAIwE5NDWubgDzZ9PyeDzgRItKborYzHsiolSO0hGF5hx5bmDYo1/VKBvHtfZ15+88pnWeu1yk46T+1mWyZfwcve/ycHCKSeZ23bMFdDCWiC4rbdHPatpia5oa98G8T0AnQKwbLTfHnMc1jNfnSZF6j6dT17wnZxnj5+/zZ71h0IJIDcDODHRib2pfoo8Z3mNd3IHO+flpgDZW1yfgw565AYMjcnREXfv+LYHOIYBOi+iEh4o79/Ti3z9fAH/uQd9/7n/LDOwX9n/LNP/n3eRBoIPeC8ElV0Tn/RrQoQGFaA6+wvQ7PIiKawA6/xTQgVA6OjpRH4bjaB6K/gwwqoPSpUo9PeLRe32EV9pKvAnrGWBAQPt9ELpuJGoB3IWrhWVXnru8ULOCmoGOPVYGAB3sdKDTI1V91f0cBnbzOK0M5u80UkgRWQM2Xcn6fqOCcTIzOfXda1vKoTyBu3ZqV+6ed4zJHsveQX2XQR1GgaI5MUbwxCPnyKVc6WljWWaBEni2QZu8vAoQg5ybKG2OsuYfUN78w3ITjUCxh++W2xvlSEWN85ZYuxA0uQ8GeynAUqTRwJ4kVRKAhiyBDueT6xD9JrIilEs5c9b8vl3PnwZUxpH4OXsXP1dK9IjObIT1XJz5+oPBGNMgKmOLFvb9uDW+FaDzuc/Qjb+1nx+6bgcV3FdUa1nFrwGdTu3yOekgpzte5ns6UpC/75UXpzf/WqATAN85aZlP5QgawUDsTa0Bz2HRdwrEjXKDtfkMzl0B0N7+KiZAZwg8+shT20QJX3yhQMGzi6rSFjk9z58zwnNyTKNT1f/us1y5zo+qPrIITkjnHSCh6IZkVQHobALolGNE51XOmCwVLfrSvHagsh1Plcm8/uuAVz3GJhCD625FTTp9bqVk8uy46+BoZgD4vTbq/RxZrtsuGYbF0rivUtnObRSQXwE6cEAi5yqbbytyaHlgme6S1XGaBHR8Pk7O2DOvP1vJwJK7fW47qPPzufR/199kgRTQCTB0dxd7C/o/gE6UQT9dUIHt+Lg7Liqig4iNgc7LtwY6pNbT7QmMwzgnBPzx2Q97e/jXCvDf6Of3C/sbXZh/1bA60JH6T49ZGL0hUe6W6+vL5f27X5bf/8g+Oi4XHPIUiuaG/UiUYZHUNefowOsW3vP4ctIqIzrwuq8BHcpOdWZuieEzGJk9Y91AKW9k0bnWDDrmuFTzOgvpNUOuC/CuQCyMu6LrAIhGOwztaoBq4Q8jpN9rNoZHr2AVD3CkIz1e4hdsexGtjVRWtXmgY4ZVKcl0Mz4DlHYpK491zaPJnC0qVhgeoOCZChjzFdQ102KU6K+x8ln5+Q50MIZot6P5Yl8f0sWjKppKi374eBk5YWju+csvvwQtDV8EOu+X+w3zeNRMoSXaN/GG97hhp+l0gRAiEYfZNC2Jv+cgxX6L1RuBDp0o3RkAACAASURBVEBPB+szMNoJeDJDiDsV5uWjeesPSOqZujYacI7maPxZmML7pZ2WtGj4u7V9MJ6tberar5Vbj99zukP2kuHv14BOnJUJiHqOfDUa0N4D61EdlhEZ56tT5fqfPhXorN0x6mL0LczUN5UBJxUNQKevd8hOORF65NHjMVjjnq59733sawXIOTxY7m6vl/vbaxb6OjqIRo3np8iNeL68ePF8eYEqbd98E2AHxQvOTtGpfozweF6ivD2+kAcV3yhDuNmqiqOTxWPdIAd0PkLurBR7wZhtOLvstO9p4xr5OQA6IaOyOl2BAu93A6muV9LJpIuO+smy1X3JxshP1yXxsxwoXX53AJDzH3RFcCkoS2MMimrFvCXQUSEC9UzK6F84i2TNq+AAqWv3wbQA0HEZb9IOC3RWnyKdJ8k962usT6eu9fnw866frwKP1qHOw+lAx+wCz0sHOihgE5Q1AR2AHQAd66Zw1yiiU0Dn7fLq7ZsFYCcKfAjoxM5TFGgPdH6t5P5tf34PdH7b6/OrR3dz+VPToabd0OiHcIjKV5v75eoDKlT9ffnDjz8uf/7Tzwl0kDy/ER2LXiXQs+6jfO+HD6hyha+rSBil3BDYCboQihMcROnqXZSultyQzzp7ioJTjHHqXzdILSC7d6pHGhyZMcc5jaGpQs5MR5sFdTcmujC3ULaC5PxwniqHhd5Re/L8eypX6fnkP1NR2uiaFWKPZlX0yDQQV3Trnt26PuMWpADyeQh0+vNY4XfFL5ZEGfsrNKhu2DEIpYiIjS6vnSMnAj8GJ35mcrJvgn4WfXCQC4YiA1FF7UM092R0kXQGNhJE1TiPkhESuTvbmE1RqNyYMCIPbUw+YNwOUlIl32ScxdX8UXn4p64665Sxds3ex2jngdf718DTDHTmPf5kISKsOER6Hviw0rSGdzz1s/7QLsD/5DGnUNAPs0ZrBTBiXlpuR7/3UwHWAHUe0J67gE7SFacHnHdflYbY3pdJReuRHh85U7eUv1PYtW1S/a0Podatim6EY+L+drm/u+ExPVwCLIAChmg9vs6jDw/KUyOygzweRnhQ0ABV2qIPGs5oRH/lKwijHU4CUJbQH4WFAuixV1UsONeivPBNOAKQgE+nCOUrnWfV9wn6AQ2rj1DNEfQkOTNQEQ5yIqhrx1UpLCrONbpXl3czyAmD233SopgL72FQYQCcvXeyfHwVhyDAKodP12XWHQYe2SQ2KXgELdh7ADnRsNUuR8nXZCBoXAayEanWfDOHisUITlSEJXRSp+apAIRlGtdMFc1aTQJWpKSTrDsDZz3Z59VrskbtXpMbCXSi0AX6pRH8VX7OeZSXZgTIBXJYjAANoDcHh1GI4Lvvvl9evgHQeRNAZ3Mn6pp7Eklf7Klrnyx1v5gP7IHOF7NUnzfQ26ufB6AT/OegCt2xxGj0Mtksl+/+ubz7x9+XP/z+d8tf/vSnBDqolgOgk4oDkZ3rW+ZJKFfiMhow0iMU6a5QOPIw4drRwwaCxzQA2yQT73326liIQonBC4V/PR/HBh0+59C+qWw25lkOFWF6CsuySjmImS7X+cZdSONnC/T/n73v0I4kyZF0ai2r525v9/7/y3ZbdwnKFBT3zAzmjvCMpKhi9xTrkvM47CIzIyM8PAAYYDDYmPcUBoPArARnEOFyvPL3+sogZ8whVAfY8cNdRTLl6+G+3eIeJA4DSXWi+Hc90OkDn3o/xJKo2ewxYNSamt33gmZPr6/VjgLEWf3JTjaoeaCfzWZT9uEA4KB6w28M+4zBnrMpQLPANtcsGkl7oGN9qUo5G1xBrD8dHdTVloGcsWfOpIfx55HxYKyXXzEKTmqHr5qt8b30K8kavxTo+Nl4sdWoc35e/A7t32xdUkWsP0ofyDwFOF4Lll5+xv/cK58COsuub5DAaRIunc1q4hLaC8vV+jwY+HVO3k+6bi5FCvAdiMmfSOVGBMyQpkZj+P5eiBUclePjYwKe3T2BHVZwaGtFmbM8Nmzy3cNdoRQ0ABSHmSo5xt6ce0lXc1shQA37z549SlqLpkrbDNW4BHZMW8TrUBEACDLtmYkzzhOKpvvoT8yBOMFOVFEcmN9BTOYRFG0n86Re1uz5sFfHz2BvL8cAtj/DCTv7g0WqtXy390q29z19zccY0MUfHnTtAfIstDP22my/+sTf/WMb4DkGdpatSV5jXKvf68/v/SDO3Qktr4WBDmY9QSADFR2tB+u23C+4V0Ogc66KDuSn3aMTyNsslZUYwT9nH//pT3qdDfynz271ed+8AvezP2oooonapldFRWd7mxWdydVlufzyqfzyP//Nig7K+9wcSqM1oDPTELrrG9CJbsrtVI3hCjzVSI5J9WgAV7XDdIPFJv3eePaGtdIRUkWnzwa5SlIzfZH98bENkkSRGDaI95+XQU7vjPDvpiIXlLtEt7NzJg0La5wG5OXj5unzLS4cb2jNQCc7AnxWpTvw80z9WMywueKk61GeuAHKRhfx67KjqZ9JdT6tVl6Xdv8aDAKUMg2GKmMGGHGxXBtQJqESxGwvhDAAnCecd3MdKn4QFkAvDgQIptNZQUMqAF11UuRwA+Bq31U9QaAr8T3qXIU487jdQbcKcPMQcaLAzksAz+LrCPBdIeyAzhgw6R9qNJ7/HUCnv1/PGpNXAT6tsZfspRWRXP1adn4roFOf1CpPnu9dS1T0lUvdE1cZ3wLoRAeZKGcU6xDtjDQ0CHWEbd7GbBMAHsw22T9gD8VO9FLs7+9TlnqLYKQBA1Zb5hINgV/C393nQwARNFmqVYakfE5ooarjGVaormR/YfqVAMt9reQxsGagL+Uxzx7ymo5VHfw7BM91aGlIK/d20/5pDCT0/i4/M606L3qXbe9ihcS9Sc0e98mtob9xD2TrbxoDOtmnjFVc+nN/CGaA1y8nAX3t/Vrm6/K1G7z078nvzUAHn5OBDsDOMqADhQL06Jyf/xQVnXGg4+r/qqLzrId4ty9YAZ13e+teduIZ6IizrYnWcBikrqFS8vhYbq8uyuWXj5W6RuMZTRWctRPl7dl0zsATM3SYaYcK1nRKB0DaGjJnIUrg4FqqayG9zM/PRjpC0pTh7rNUuTGzdyQmIj8FdEShU0axVpW6hutsyBcCiaiCSEVuM2bauNkd/lh8dgf1/We0YLf18Ah0VR9f1ze/t//viAcYcLiaw9fE3CKvW3b4maam8Kk5vmCXjVKr/NkOQhwD22AYEtTjh9gttG48iE6Z26hceUibB3MGAEK2FSAHAOfy8oKCA7WCM5kQVIPaRZwa/Hqu59r6oLKDtefcuzguXxJSuqkWlepSruSo8vS41sbHPf1kjQCitqGVuXYFLO3pp47pRuulr/nKik4Otl5kLV4LdLgJ9EzZPjz5OUmeVvewvToHmi861+/8Rd9e0WlKgAuXWkUQos9mMMhUfWQU8wslvtc5+WFFx3SzCnikDlCFBGQ311lRAVBBBWd3G706oLZtsdJzdnZWTk5O2DxOgZqoJmj+zrzaMgSs21GZga0FeEGwClvnPg0kkDhPKxJaAECixUmEwoGzAY3Xzsqf/j3ADuhbOBck9TwHbCzg9t6mOERIQGcmgP/e2+vsRzJgWfb6pxJb7VlOvUyReOpZCXq2vA9C3tvDQdFf44qOrz8SdvnzF/3scBciMZRBjitD+TnOvUf5v2k1OrW4sXX3+RjoGEy5R0cDQ/dYmRtUdAqq5BKa8cBQUdf+NVrRWQGd79yYvsHpvc4GvsEHrg7xz67Aw/zPx5ohHQCdOymNAOg8PJSbqy/l8vOn8vPP/13+/P331scRYgQ2YAA5k9tpubi8LBcXl+Xm9rZMJjMmajc2oYCyVbY2wIV25k5D34ZAR47YYKrPWo1lqLISS874+rwy0HHmCH8bVoVkEMcAhI1vNsIeQObf2dD6s+ywsnP1dQ+AQtzyZuwN9jLYac3wT50jgUNUjTxrwnG2z8OVp0xlMPXEVS2ci/1h3pE5aM37Jr/GE6hztcKAhiICVkfiL2N+aAS5qug8UEUNfV4AOQQ6UFIjRe2a1DXsM1IeIX87ADAti63PbBxzV3YInUNNp55jVHmarloE52EBlwOdvsrT/dvPhzaJYJYD0bpomfjHXVMlf7E+CKC4Zk9YYwdiec1r8BMEJmXaFw9SA64nTE8QlV5Y1UqfXMH6ItgZNOp3ogHuORh29/+ztvHv/LRvBzpMZ5SHqKTkXaet7L2WBtlyA0VzvIHOMx7eqm3DtVD1V1+Jh4mPCqBjCWi9QpQ0fKNKsg2qMWaobW6wygOQc3xyXA6o2LbHSs/2zk4UXr1v0P+D92tQMOd8xbm794V2N0YU0C5QzTMqIB5KHGetoaXqi8F/W1XRvzf1rtruajPGRTic3mDBeKGS3/Z+X40Z+pN2M3LVhP8tZ7KQNOiTCF7nfA6Z3tY//xm8+FiilcdAVQ9VXSKTPebHcKroFUJFPoMdn9NYJcc0QF/n0GcOB7lm/5epa/blA6DDHp28X92j80CQ/DzQacmxFXXt77SI/95jr4DOv3f9//ZPHwM6Ah13/GwAHQTMADoXnxt1rWbqI5Dzv9GXc3szKV++XJTPX76wOXwyndGobFNxZzuaPtUQKoN+X2fp5IbNQVanKna1rNxY1qc3vBnoGIB4Vg2uz8YRlAnQImzss6Px7xYBl+ZW9M6qV4oxz9iflbNa+XwzV9ogyT/z60bBhsOOGPBnsQI7Vvw5n4fBTnaCClrCmRJpRiAT1br+nMb+rbXwHJ7gOyP4CFoZKFjDptwAIjGvwUDoAvvn0+fovRFtDeID0+mUQgNUdYtG/0cMoQ3efgMJFlxYl2h2psl5KKKbtSM4aeNy7RhbMLecuvY0pc2qhAI4MqfDYKNV+vywO/voYJhVMFxtp7Ll1+sIKbDtrAb/HoHt1wOdNjz1xUaJW6hVdARqU0ieKg2jgf8T8swvPofv9IVvAnTwrJpummiVw0qBFkC/wwaCuoaptUhqd0px/d7hplu+iHVX+F5SrrjNuhFNVXaE1Uwkl9D7GUNZt7Y3y+HBYQwaPZBYweEhBQtgj125UaUFM6vagEoqZQblGNfHOlKIAuRgmn0t/g47Y1uuZI9mhtFGBgDKdpH/XQewLg+JNL9m8Rkfs9djPiU///aN9gn9HeiP6evFuUplrI0EyPSvYfJpsWco+wm/z6MBxnxSruzkc2KPTqjX9bS1MaDD60y2we+1z+r9YD4GqM0UIwCw2tig4prmOu2EGEHQNcOdIfmVe3QAdk4+/FR7dJgo1ENTezyxt3YP/nMVD3+n9vRbT2t1Y791Bb/z9/diBOAACRDc0WYjIIZDubm8KBeJumbjDxCElLqNIgUIbqfl8+cv5dPnz6zoTKdzZnd2djBLAWBni8Gw+dECVgI7OaDP05wtC5rBhh14NuQ5kBrLIGUhABt1GVN9D4NN/at3SgJ1yixmoONz94AzOwEb+kyxo2PuMnT4d2427Y1772jGzlXBTJur43Ow48sVrEFFh4sZPHsPgZOZH2QRszMb/3xnNINDX7nznoUTPUMRPQHYAAShx4ZqafN5mc5nBDmf/vpIgIP5N6CmYAI271/I/Nb7i/GCobjUwKLkzLHveBVBo4pwJio6MUviSaBjCtuyaO8tgU4LCrU3Yq5PhLNvAXR8z3rA8xJD76GpLzVpDKFzRacrO4yBroWgOp2Yn5mXfv73/Lq3BjpjlS89H1qFAdCJgK9VF5evFCs6TwAd2mxoGkb5V6rGpkW1XpK27wrBCjEBmWchWrC5SVU2KrMdAvgcKVjd36OYAb7ZnxPqmvBJkJdHH05TihTQ6b8ouxxABwkSvMdf8h1ReeBcICtONqDAdQzzOPac1H0M5cx106QWKz8DkN8lPnLya4zStey5HQAiCCEQ6MgvjVVFliXZ8pr1IG/ZDLR8nr1fmN3NajVnmEwbDlf1+buSkyuR+fx7X2jfKYU9Ue3ZUwWgw8qggA6+Nzbh14MlgQr/ghjBT+UY1LUP6tEhE4JDobGfDHZK2Tv8r5eYye/Z7KzObckKrG7sD741LC9NAzjSo0Ogkys6P0te2kboAVOL71o2BZSj2wx00Cw+m1Omend3P6o6UEhbCyU0KetYKaY5gzbgTio2zQE1xx1haxogmkFJfl2uluSKTq1MRY9Ovt05EMsAqxlgZAJ1XviqQ9vCsdoYZ0Bhil0PdPB+V5x6AKTCxbhQwuL21ICz3gn1QMcBRrt+GHT1ofh8s0BDdjT+7/zZiwATDh/S4XBEEWjEkM7cfIFsHIAMRAVQ/QMwvp7cls8fP5WPf/1Fihqa8ZFlcy8YqoOedcHhoVbSQeBTufn3ZR30mA3Ijsu5ta/YSwsVndppEC8FXexpIKMocHkk+JqKjtYwwA5Abyhr+TP+TqDDZ+UJW+fM/RMx7+K7a9C7vJLTg50+GOwDvGV/f29m+i2BDquwI3vQQKdRBKOiE4vFCsszC/cSoAOaku1gjFccHHVgG9wXFMgBNuYOQiIPD5yzA7ECgBzM3jk+PCzHR6r24NuUNjwPoKTd3c3KfD7TcNSNSFrEJ2e7ho+CKAGDYiRMqNTWBopinZB829zaZKBrvzGw/wnojPqYkHFei34QHz/b8ryXc9XNn5erFNkXiEbcKkX5vGznNXQ7hmZuQdW0AZ3cH5OTBf25+biDtUMFLlTvfExfRwZZ/bEms0mVl7bv6a/zqbXJ5+JkYn599uey+Q8EeIhXCHT298r+7raAzoYrOrjna+znHKquBdD56V8FoI4jM7BnKHbhhGQpe0f/dxUPvzdD+8LzXd3YFy7Ue33Z9OaXx2GwYXnpOwY+oq7dl5urC1LXfv3l5wHQuQeNaH5X5TunkxllpVtFBw3jqOhsSllna4diBPhSE2EMC4VEqR1wmg/ARtAogdtQZkOL/1a53rKjCsV6R5IzQJnOZQAjoIVzaAP2bPCz4/PrXdVRZUfO0dWYTDfA57aMVgNFNdNtiYJQSru7l9PH11jFZ9k+a/dQFBWW37sp3JWKEJkvA5rqgALo+BoVdC9mZcfOIQMJOcBCgKK18M8I2eu8i4eYszSRTPTFVbm6kZoa+nLm6MNBJjb6jqRcEHNtWIWJ9YzmFa6X+5OsdBaByxDouEfHE9md+ZY6mwUsLM4wBDJ9qN/9u1pMlzKaTnjdk3W+CVe+fg+Bjnpz5HIDAL0Bda2/d30wt2x/fS3QGcOByv63Xob8mS8BMi95zfduj78V6NA+1P6cIR0wairq0xnQ/2Jz5pcbjC6/8U8upRMw9Z7moak1QdMOkYma0rJpSRAHqq7gQDEL30cAOkeis+0f7HOYJSs7OBgBixgBXNM1KRw6uLYNl5y0Z5hpbg+TJ7EXqQ7HpMh4Hxt/HxS85KhCuVHPMefgdL0sY77G5zbmo3IAn5NVy4COKtztuhDUUyabvUzqs+FMn0gUjt3M/jz610BqWrOB2kwc+6exqg6ON51N6n0YPN96Y+058t98z5rvGQoSZJ/f+3ICHchiUz58oxzs7/N7b2+r7O1u1x6dyCPFHB1U6j1H54MqOiNAh5Wd6CPdXVV0vnez+tXntwI6X7107+ONk+ufReoJeWHmPsIh4FdoGiV1LQGdv/78Q8E7hn1iMONsLiOztckMPKhr6NEBdQ0DQ6ezO2bWMSRuawuqOgI6VMqJGTrKCiYH5WZRq+WkTFsGATC0cFLkcgfgyCvvYzr7lH9mp2aFn95B9tmt5hRMX2vgZczo+zN0bjGUMlHWsoEHDUQqQ20OQs4MPuWk2rW0z8iAydfVU9eyY3FFpzmVpjTWZzGzg9L9kKnQ+j6ySpOnadtZSHENs5MwE2deLq6vysXVVfny6QvpapeQMb++4r2sFEf3dgRljbz/pEMcxBL1G8R+wU8BLJ1pHxzzdd73tVckh2F8V/quq/JsQ36eu5PB6gDoDIY5BjitFR3dQ/Xm+B68TY/Ok4HOEybrq4DOEqG6fI8y0Mr3aex+5ef+fVjX5Wf5FkDHVNP+U7SmjZaZ7VwOGNWS90YufqDspkeEe3/s2avJHT1jTsjkKgue5Z2dbU65Pzo65PfJyXE5Pj4S4NkHO2CL4AT2cj7HCAMI6KhNpqdteZ9VGx2Ua6+HXz92x7wXR21Ipfk2gOTr6RNNGeD0dC7v7Zwsy76qBzo+l0zdqrPvNlM1J4aXZkZED2yyD8J55PuBfxvoaGCrxkLgO4OyfO/wntl8Wpcyr5+phdmfcF2S7882Id+X7Au9Nu6HNdBBvAKQg/k5e7tbZXcXSqhZ+XGxooMenaeBjp6RnVWPzns3u0vP/42s4A+7Pu/+wm6v/ocVnRaECehAjIAVnSVAR+Xw9XI/R0VnXhsBAXRQ1flycUGwI6AzJw8aYgRQXVtfBx0Owa6aCAFy4LT7RtCBclCXabPRM9CBLGkfNGUH3xtJOxa/RwND0Zc0lCDNazO82W52b2tnukF+3dCJLIIQnyNeRxoHZj9wsvWQ470s8MvXrGNw7NGgGoRj5WpOHow3XLPowqhATD1T/uqdbbvORg2jA+J3m2MDUEOKGvpvZvOCAbIAw1BVu7y5YQWHc3Gur8t0NivT2ZQZRAOdmkiN85JKnxue69lV8I1spoCOziGvZb6Wp4FOpqTlqs1zVDZn2vVJo0DnsZf9xfoxPR1DNhWoDoGOKlljw0sjrG3AbcQqQdLas47452TZ27O/3Jz9fUCnJ08tUjTzHs3r+Z6N79sBHe6ywVK8BOhoc5Ib+e1fsZcoPBHnIsw+SqhrNUy+r517tdHi6rJnEipru7s7/D48PChHx4fl6FBDR0FRAhBCD4aeZQmo5L6kMZ+gtZcMdh9wL1uMHuz04EC2d1GxMx8/g5vngE5/rEU7L4Doao5ltd33VKW019Y5Eyh/Xj73/r9x/T3wBHUNYIfJzAR0cI4e0O2kms8TzIR8DUxOdYID2RYb6KgKOQQ+PXUt+/4MdABycH4QtMBe2dvZLDu7oPENBVHgEuao6LmiMwA665W69kgxAm+otbK1939W8fC3W4vv8girG/td3pa3O6mby/+uQEfGZljRQRZnoaLz15/iAGOg4xw9OnfVkLqig3knlJcG0JnPCYqguCaAtFGBDo3qmqSM1YvTjDLjsXAg/RVnY+ehnzCIPSDw+5Zl5fx3CyK4grNMKaYdpzX4NrDUJnH73HMWT1nONMwz8cR17hpeJ2nWYYD+XDbRnyd1MzVe4j12ZKQxBGUtK641BxpOGjWEUCYyda0HOL6mtraWiI7AIebY4BzmcwyQnXMfQBb68vqmXF5fE9hcXV6zJwezliBEACDk+4oKIBxX7oEycADfXk6+DZltAFX7B0HSfSi9vR7oOAAb60h5G6DDbHqdFZMqOvxIVf8a0NFKA+R8NdBhj1N7itpn63cV9C0xLW8KdELSF8GYg/K4wgXhiz5QXQGdfA+jSGxOTvzpVUDn+e38tLNJamu8NwsKja6Spn1WFQIlBUgBAM8wqzRXqzM+UJYawer+wV45ONwvZyen5fz0jNUdBrR7u5zBA7WxXimy3y81cRWDTTPNuN9r/vcy39GDhL7CYbuTbfCySpNfa+DwvL+yaJB6c2wPGZdjGRL9OwOdMcCTWQsZ6Ph6MtAxc8K+tmcx+HORvDRgMr3OVZi8oXrfYj9mmlz2NT34c2LR1DX4C5wfgM7R4UHZBdDZgT/IFX303TyWOUDu2lo5Oz0v5wQ6P5WTf/2rbEDYhkOmYW8D5HBB18vGzn+s4uG3Cz2/qyOtbux3dTve/mRyRUdGSiUB0gBc0Xm4L9dUXftUfvvl50LqWkx+Lmjcu2/9NQQ6k2m5utLck9vJlEAHHgg0A0l5bjBjRyP5CJCjgNyBeOVVdxmysauH8SO/uuvRaUH4S9unFaRrDoFpaW37j9MR9LoMdOyobLDxs/XCDCs62cm2QK9VVez8xq67Ouw630F9DwYBAxXfqFJ5nXJWLq8TAVYAHTnaFgX1Tj3TBD34s2UC5STQIIr9QIBzdVWurq/LxZW+b65vKD4wDSDku+SqnipTRAMx60IVNHmgqBoFIBMwdLdL67GKl8ZbFrPeg+C+zrbxPU+VLN7Mmqt+5iFMc0Vc0YFT5TFCBtp0ofSZQ/q/gA5oa/cYVBqn8ncDHVdQR58zK7+9xgT1QbQS9VE11f1sg3R5txYG9ubnyM/DsmTGa07t3/3at6jo5JFIuXZi8YFmI5YoTbxBRaeKsqU5SNE6k5Y4MwYiCI9navw+qLJp+WjpXpWyvbNFOpsC2SPSk/b3d0lrOz4+ZOM5+nxy830OxL2XuC5RcXKw3Af7+bxygN2fb17jsYpO/swxkJPBlYFA3t9jYMuv87lXgEX7rT4lf26eC6TPb7NtchKuB3l4f12bqLCAjYH+KIsDuaLTg0UcS0moGAIelacMOqs/0YkuJPZcnel7i3KC0+dneWmcG4AOerqOjgR0trcEdGq1PCTIMTD0ARWd07MXAB0piK6Azr/bav59n78COn/f2n4XR0aPzjCIVYmZNC4ocFF1DUDnC4HOrz//XD7+9acqOKjOhBqWjY6oa9NyfX2rpnL8m5l6ZO7cFLkxmK+hcnsDOjUrFIGsjz2W/cEiulph6kQ2qGOVkLHgyYPW+p4cG/yxbJ1AzjjQwetzJs9UP6yBHVVWafN5rgW/6KksYj5/fr7nwhBctExa72QNdHK1CufYAIokvh1QGujkdff69HQCVU9cDVLYNZ/fc/bN1dU1ZyqRzohKXwDg28mMFLf7R/SCyUnxe3OzzOZ3BMzYN6jOePgcrxdNv9Hrw70KB48qFjJxQVXL194HLfVvTzQe8zXqdFDPs+TTljyzy8E073Wi8HhqyXB6yTDr7YrOw5oGQjoo/juBjq93mVFiXNhd/1hw1PaOcHK+Tu37nExo9M+858aqNjngWwEd3aVl6+97qGGYT7jwfq7RV3gkWk0jkAAAIABJREFUWIsIr/lM8nnp+n4Gdjv1xfmem4YqRgGS5zpvWBEeO+wKbDR8xc72Ttnb2S27u9tlZ3e7nJ0el//1rw/l5PiIFDeLFbiPJNOrqn0PoGN72Vc6fG69L+ntcn8P+r/j3wYUTwGdHiRln+zbkoP83MtTr492RsmqugcGVGwxJkAHzAIFPVjjGq2vU74bx+YOCmW6LfRF4RjBnvAoheq/opJkUZ1Mr8vnxDVJlHklPeVD8AUqOu7jUxUd+88MdPA+AB0A353tjbK9BXCXaeByEVV17fScVZ2nKjprGG6OpMz2/17Fw19hI97DW1Y39j3cpW84R6uukUYie1aBDiIVUNfA/72++lK+fHZF508FnzCIMTDU/TZWXQMlCYND0Y8xu7sLhZuN6MNpssytOjwEOrgk8W+VGbIkdAYP2RksqwKNZccGmc7Iuo9NlG6OuNEE5GxgjOGUh9xnB/r9LBxTxUDH2kB/UlSqqDpnOWT05cApppaFsYAuBw06BwCdVsWwwlnmvuM9/SwfApVIvbqyJsCTSftKyfszGwhs4M6g7Q5AJxSAQFUDSKFc9M2tKjkXEBm4FoVtisbhx4LhoY/grtDpbdC5MhhA7xfu+Z1CKO0RiV9YSUpozFR7Uf0Auhd4910HgwOPCmSeCgQ5QDAerq8AOXX/dL0KFk+ojr92LbTfUDkvqGpqJxBtzWCjPx0HtH3gxWc6grrBe7phnC8x9Px8L8cz68Z1TnN0clCr4KVVTnWoPFeq9U6MmbbvBehkeNvXAZ9bT4PX/voy9Wvhb92MmKeADu97pQYucRBvBHSgDuj7S3npZUAnncZ4akAPtHeZKVj13/HQsndnHf0Y6uFB9v7D2Uk5PT2mDDVm8ezu7lGswMdjdTgUMO3r6GPgX+413NIzemLSQr2mlggaCifIBMU+d7U2nove72QbnCsp+c7YluJ3Ywm3nCDrqzn0KZJ2EPU57kn2l0wIEugM5af7feTEof0Tl31Nam5IRFGUwHPwIrFmgOLzhhiBQY79Yn8ufK1bxcJ3eK13AHS2twdqcT0YXAA6AY4gSY4q3842KjoZ6ETvaAAdONtTAJ2z8xgY+i/N0bkbUtfIQFlVdL4hyvz+3/qcvf7+r2B1hk+uwOz2V/XbMYumDKwqOuqXMNC5GqnowOFwtkkIC9xFFp5DQzFPZzLlAEj0XijRroAWUtODjNK6gmlTqnzCUmVTVgk/bZDzXJqectAbQ/+7rwbZ6LZMlNxWn0nL4CXzp+WsNFXbVAk7e5+z/03nwEZJOIntcKBQWFODPuY6QG0NDkoVokWVsBoC13kKquRUOlRkxxwL6boShSFJg1Y6QFQLDCSbQ8ry3G379ECHtz5oCZqVo2+Am08fP5WLLxflGnNxCHZu2IuD6guC9jXSGDcJbrD3wH7EIFCfCxwOeNqMlWP6uRv221oMG9ldXYxe5tpv7yCgfxCe60uRgxfQWv71NDWSwUnflJ0CQdGMXDfqPiV6ePB+zhIKoLNQXEqKVzloMcjh6Yc098IapKGS7W8VzsSvRMeToXiFQe2oawbhDeQI7FghrGXPlwsSvAbkNFCok37q3w64XnF16uWPJTGIxL8ZqA4ZjAuH/TuBTt3XvRJafxZvDHT4vIwoudU9OejhET2tAYA1JrVkY1WVVsCNaq5shJ9DmbboY3x8KHs72+X46KCcnhyXs/PTcnJyUo4gVrC/r1kuKgCToYBjeTA0njpWLe6gCmr6s/yA9QpyFSUH7hoqORQzsE+z3c82O1dzcpUi35IMdLKPw+v7ao6D/PweHItCLZzA1XxIrijxOgESg3qeKcg+F6+F/a9/X4FO0N88iDUn9uwjJtPbWqHJPtggyp/v88wS2Vjn3RgS21ebsn8fAzoASKQyEuhslG0IVURFR/dLDAL4IQKds/NyevahnJ5LXppAB3R8jjFwYk02anN3JUbwGvv4nl77Grf2nq5rda6xArPbX0JYRI4E4bPkpdWjg2DTFZ2LL59JXfvrT1DXoorApk7JBcNhqEdHfTqT6YTUNYAdBMCkr9F5gefbjC08kbP2DvJh0HAOOK6pC8Nqjvj9NuJ2Xj3QofOtFQ/zw9u2ZuYregeU+m58cjsRcY1dVm+vEdBJs3E6lS1+dkcdwHvCC2miMwdmGug0oNWCPr1cwUIjPsVv6/nakWYRgro+3VOstRYNxOvduOwCW3ivg0rHyA0EitrANUEfDlTUpgK2uO+XoKp9hFT0FVXWqKTGfXAnsWTsM/drRT+U1rcpCXEaN8spTV1NIE4ZXxUBVM2qAUUEMwtAJzn9+mLdxmfjdlcclxqM+PhFQxnBNeVzsxx2LEA6oMFO/xm6xrWYRySgo5ndEVDG3/k6YsLhWeh1bvDxJvd16+IFKGNv+e0EwElgIvLD7sdoe7PNH3JVJu6YAkuz/QKEm6LEhEdqmG57Oe5vkl9vN9ePTSjTpYpUu25fq3eJ18poxG1nyndXdS7SrSRAttjr0t1Zz4aJZmVjVoRCBP6RXBDQyRvMx2n3YViVi6qIIr8Alt2OiP3ffpv2ft5PAZAHn5/w+JgW2osdYofrsWau6MiuxTOVFjhduSosrtrEM+hm+Vyl4BBQVnij8peqU7bL8AsAPFubGxQjwJBIBLmHx0fl+Oi4HLAhfZt9PWxUhxjLpoCO+n8eaX8f7jAeYYsVhJpk4nk21UTPJbONkjJpUn6MUQzwa57Z4+ocKVoeah3+YqAyFvtE66Q9Q1vr5zttwcXEm87DSS0AnX59ez+kmThI0AUrw75FH1h7cGriK87DAkQEj+ghTNTyljCU/5zMJ7UHl1X2mFkkYKteIV+jKWvs62Gc8FgwSwlgh5Rl3K+Hxyo+46oPtxtHGdwxRsF4C9znk5OjcnxyXHa2UL0KoBvPJamWqOhg76ytlZNTAJ3zcvrhJ37DHmo9UVF3LCAfv+rRebGVeHcvXAGdd3fLXnfCs4nm6ISJVcM3ubLICj0G0LkrN9eXBUDnt19+KX/+8Ue8Q0pOCKYAZGCkQFvCN2SlMfQRP/HNwY/I0q0hc9YqHBuborHBsDQJymhkDElK57v7aovPG5km0BRy0G7DayAC5Rg6l7hSBWuRuQlWc9Q/0nFcYWgqaBm4OFPZg6usaobPr45Zns9EDznKB0hKI5N5V1XScIrZmPP6WeZXBYNhc0hIu0dITbiYKSGwoOF7kPJWxwcrJXAIQU/DWuE1NVuaPtP0Md6PqCZo/oE59KCZgdIogHt9c12+XFzy+/PFhWhql1eUkEb2jI4sHBimTSsGatkyX5fvJ/+O6lZUpWrmtMax9U49CVTkSMX1N0hyHBm/ePZh0XkuvsxBiIMIPz/ttQIPuvdNrOPZDxy8QMeoA1dZQYhnrgL4ANN6afvKFRyvo4eoEiMqiJSiEgB7nrui+04FP95/ZIm1b/nvKhNrymSICsRSKQB8JIUJ/Rrm/Dc1wYhwa8Uxn/Ywku77glj1i0pAA/KGV65cua8JdFCSqSKRos8hzQbHcKKEzyUApa7TX1YDi8gzCSVEXwqSAe4riaBYz0wkV2Kftz0EtZBYG2LTwQ0bkCx5FiGXHA/9QovYIAGR901fyekqNw1S+f69fFf2lagMdHK1bQjyqrvQLuqALANoWqkGLlp1PZ4sU8Ns/5z0YO8nvhVAww/s7O6SwmaRAkpS7++X/b3dCnSYRMNIAcxxu5srsN7dDSqVWAo61QBm8W/83oF5G4QsqpN7DGHrGLTTf0WPToCdNUrfK3AWi8IJuxjwWaXx7Z9M343ESSQuWo9OVunUs0Gg1d3STG/O1SWDHfnJAJbRmSiA1p7xCljDd/o5H9z3yB5MH2fyNZocrX3v5z3PeKrPjQa4mgKHXqudHczdU98m7hcqTPBhuG/4AgUP6yjVtftQggUd7aScnp2Ubfg37o1I6EVVWkDnns/uyclZOTk9I8g5A9CBXwugA+epmCPu2db/WsXDLzcV7+qVqxv7rm7X60/WQAfGikF8EJQdnLmiA6BzeSGgg4pOLUeHTCcN7/1DlRPugQ6zLmzQ1yBIgx2IHagxJWeIMGxSgT/fEzGcAo8ALKmRUUBHRi/zqbEaNuqsEKQGmB6cONNjHf+crcqgo6cgOHDKFZg8b8Dn1IsEKOAOIEGgoyGhGazpbsrQIgNn1TFTxmCQDf4MrrRmaPiOKdas0jXJcDkly3k7o6cFJphhb0VUqQKMiN4u+pTWBcHuI+81KjWgpV1cCujgJxT3qKg2k9qe8o30MjELJmWiCUYE4Awc6SvZc6PGWlfdvGbDmG65ifLatMpUyvhHwJADgtEjVWW0+NR4kc91eN75CAKFLevbhx4veVYjuKHGQidqEHulgs9aHujrOlHVqBQ1V0EVZOH5RmOxwYhnkfC87wVySCuJZAD+20kLYd82dypnaBHgAOTgtPzc6j4YdPJupu8l68Ft00Jzz2fyFPpKTdLm0E5zIM29HJ9vQCIuZJy3gLB7iUj7YX9DvCQCnYipa+DKNcFZsQTujqsAtRVgxpG97m78iGcJdd2ngA5PM5V8erqiz9FJg8HO68H5CNCxvdcz8pK9qNe8FOjk58JHHz6Hsn1YJdhm7JH+df0xanJhoedNPXy+DiRwAFowOPL45KicnKA5/YiSw/ATW1sagu15cY8Pd2V7C5WfnbjGUDqMe+lrVq+b1iBXoOkfymP0ryDZBEaEgc5D81nMOsm2OgGX/Yn7hPD3CmQeBWR6W9aoa7DHSkrm4q2TLF7TZluHc+Kqn3B/JH5GVa4XrfH9a9X/Bkz6ezUrGHwdCUJyxbLITdtvvR/2Z+BeUJBgezuAzn25m88IagyGLHVNAFRn4K0R5JydnbLSZ6CjIEJzcRrQKQF0UNH5IKCztiE/GMlFsgai4rUSI3i5nXhvr3yFCXxvl7Y6X6zAfPrLYwUtkRmDxUSFhqprqEg8PJSb66tyefGl/PYrgM4fi0An+NWem+JqDihN+M5AB5kY9atssjRtDpWBDasPDxqcifMQJwSN+gr6we/NUtRsTt0UJczH8N1VdQI0qPVngQ7scV+lGVMxy/Kl/syc1TLo8LGGlIyoRozwrnUfRKCRMbdTAtUAQM7XGNLcUX7HQ+r1sBOOsESBXm3oN0XQPxVs+n81kIlq0QakRDe3QgBgjZU6KOiRlng7Yc8NRCfYg3MDcKMqnqiLM95zAx1dlasjPdCJOltEKpI4N9BpmcC8xmNP7zK1p3pdNZIKkBnBsSGIfOETJi/TpbrX5UAin1t25F9rcYQ/g6dfA/q4dxHct4BmhKoZ2W6AZdNiDPyldtgmqQdfRs+3BxISZEHdTpQPqxyJkid6qzPCLdkAdOaiRKRUFxZAoPupL959YeQKQLgP8PwQxKuQ5b3BSmDsdz4/uPakSqiZLBK8qPRb086CzhSaFoPAW9SZAH0AewiUDXTSXqhAIIbCVkEAA+uo6HD9n6jo/P8DdAREh6BvuCOeeiax3sjCb25s8U3K9j+ySol+jYND0dlOTo84bBRy1HuQoeYwUthTDKt+kJLYxmZ8cNALU1WUtkETe/maWs2J5wTnYRucfYYBpRMJADq5r3QM6Oj4AksWF+htSgM6Yj80G6fA3KAnvy8zInIPkM+7shUChPvcMshqPjoocpFU6O0fgI5fS5GY+9Z3l+14n4TyejlZ6IoOmQ8EOUoIZlCIGWzq4VXlpgIdUNf8S2YKokLOgaH37K87PTkrp6cfyumH8yVAJ4aGokdnNUfna13Yd/++FdD57m/Rt53gAtCJHh1nTSgjWYHORfn9N1V0lEEKAEKus6oSpq4x4J1OyxRAB4YoqGvM4EGMgN9q5pe0VWu4tAY/sjSuFDFDHJkwgCTr7EvAQCpOY0GlaVjoQxir6Hj1EMBBW9+f4WPlpk+8tjqDcFg1dk60IDsRG/F8DBvy/L4h11mG3NQNNOzj28NU1ZAvRTrfowaInBVVRpB9VhH42TEoqBXQ8ZyKSimKgI3Uh4dSNgF0tiSegC/MwwG4Qe/N5cVVub6+FsC5DXW92bzcze/L/E7fBKkpZ48QtGZl45imVHht9bM2iDTVJFNentjuzsz3zn0AkKLHotJSuuONBVUDI7ik8T+ff3+K7T595bPq5YjFzFQ8q+RpX0WFJaqXkuMVWK7gWyfKAADBtv6+1uZi6c/RZxA9U4m+OAc9FSIhfDZD7c6UFyjnMcgSDcX2QVUnr2JezZdWdARyvJsYfwb4ISCuqWyYkkdlcSMpogRHJAyc8Ih5IrzuCH6YXHCm3nTLoKGB/497CBsG0Q3QXgB6+Ciy0S0nSOIei3sWmfj2ENiuvAjo1IYXHXPQ05NicVfSvLu41t0yD4LLAIYt8H3hvkzPjp/rLGbcJyL6Z2kY1Lqi8zzQWfZs+XgShAmgQ4VPSCJjbts65ab39nfKwdFBOTzcLwcYOnqwV/Z2d+vcnS0oc3mmUyqLZHsiD+VNJyDhZEAF2bHHa8UjfGQFDCHbbIn82rvj/cmB2WqclH0fDo/mmifqml8zoMamCvlYYqgHVgY5Tt6pQipfaV+Xd0cPdLJt837C6+drYmTQLiWgkxkXeT/0FXKfpwUQ6KvoT5qPtkoegA6+M9ARdW2T1WplQ6yPh/lkGeicl9MTV3Q+LFR0kMxw9XR79z9X8fALTcV7e9nqxr63O/bK872b/VorOpTfDMWvRaCDSfZfyu+//lr++gtAJ75QVYjsE8AODM50OifA4Tf+TfU0GW0F5UmtjARaq2u5IiPQJDECNRri2DZ+W1vS2HdZ20F7D3QqKAFFp9Pt77NKzFSjihVOx04lV2PscMfoa/5b/358zhjQUUCoWkIDOs7OqXQuWkEHCsPZSuHMvR8w/o3rjcoPVNxmsynXDusOiqDnS2xsKBDC+jpDBjdAilFkA3FuFo1g/9XDPUUG8P3ly5fy+dNnykaDtjZBX9YcPOnoeTLFPbG1Kh1ISKd+Kzbom9orR8Rt8HKajiFH0pV0lNEbMebg+dZnQM6yR8fgrBrDVNkZBJdLDrD0fF76rAbQccOxEs0tQ1oPEwE+gY0HA0a1BnRRBDMKFKKnoQKdTKepiywREA9nJdgpZc5kBiTj9Uyjj0cBRpMGr6IDtRfDFbtGA9GnPF/R0auiPyhYZ3xmcF4BfkFxdGSPhAYakD1ZnQpSUNoiyFEvkoNa2aFG9XNPmkyaKzghinIP8A7hkHtWtbDX+cX3J2CRNB9iZ9dLbTH0o87nqYpO3Vjd/KL8TMVj8o8AnSX0N4A91+TeAuiMPSvPVXS090BHg/8ICnD07kB8YHNrnYIE+EaFB/LTmLmD74P9PYoYtH0QSSZuvEQDzcxTIVzdPVfq3MsT9F4qxwU4d8WzAZ7U25aECsw+4FNRh226yt+MhcFG7tPJdijbcPuxXHEZGzVQgU4kBpwUHAOrmbqW71euGAHo1M9GApHPlOes6af9dfadGSzh907Q6GDyzxmc4deIM2CTbNsAcjLQYdtxzbOgZ7aUGRgja2uq6CwBOkZOhFePpezs/dcqHn6pz3pnr1vd2Hd2w157uj3QcX8EjChuPoOjh4dyewOgg4rOr+XjX3+1j+GgRgETgBLSmybKsNAAzRUEIxvaz5+hUUtAx4bRBtw6/g9sGm1AB3zqzN9l4BM9PWOGV1SVYUWnXyfM+pmlz/DfK4Uglehr3w8GpqZeIfzewQ1Cs2zY3YOTHVIGZnqtpFVt+JWpbECH1CMaXfQiuWISzc9xHgaR8znWf1IrP7iPWDM6jk01/groNKEFyoVDXpN0DF0J6GYzDH2dTSkywF6cLxfl8+cvmpNze8s5SRwYavfPc9HsAX/1WU+TjvpMnq7dvRzx03AnBRX5/lUnnmSbxwIm/s6Z2Fc+KAu0tiXSvWNN2N8KdLRPdMKkacW5C/wFFZLFBYPjmDOCimnI6XJ2BoEOd1BUOVq/joGy1l+e3VUZZu0jgAfQwV5A/xVoqgTbuXoBoqSVnxZoLdhfPgedR/t++oaAZsIAMI4pyW7qm4vmGE3DADVbCG4p5y6lLQ1IbL1I+KRBZjtSwcPnMeZ4BWUGfQC0EQHoCerrvRju84X7zbVzNUDXiSfwxUCnq+zELXRLUlPoiiV884rOSCXHoiq8J3H5Xw10IEWQEj9jO2EZ2NFntsRJs1oBfdcQHGt/wO7t7e+SvnZ2elrOT0/Uu3N0xH4O2T/tf+k5tr4fFdnjaQsA5OqHz7dVWKL/J265hx1nyloGBWMUsWGVP6MsfVqmx/UVY6/VWOLPQMG9OZkC7vNjUjBAeE7IyffILlR1t5R0ytd3tx5JuOjhBdDxOTeA5opwU0/1Wvj6W5+QrhvPMehsPm/8DuwRxBpjFR0kPmrRVqVX2rJMXTt5AuiwohO2bwV0Xuk039HLV0DnHd2srznVu/lvqugwQxmyvVGFGAKdm3J9BaDzW/n0sQEdgJwB0EFQPEU1QWCHQKfOR7DBtppJeJUAPDbMBhcGT6AioGytTKwMnas5+G8EVgBFw2GXiWaWyvHL1ggBzPTurjbx21n0DidnlLKDUoCoxyVfh9/v6gv+tux1bpBtGXLNdvCsHgKpMLoEKAy2hgGU6YCq6MyqcxlS16KC5mb/qmKl9aVhf3iUNPR8Xq6vrsrV5RVBDr6vr27K9c0N/27pcKtNiceD2RdNPMFrktfoRUCn0tUUYDiQWgRNuqt9j04NvEYqOc+Bj7HAKhvDhWCy5XiHtKGveSi791jdSEGckMiACRb7WxRO9a8pwA+gk2YoxdujST9oa6myU++R0uPRHqc+GVQvQN2CZDwqtUhq8LkLtSTTeawm6BhIz4n663Tf/fUVQCfEMBxoBXKtNFgoLW1vbchGQLGJYEdAx4GYr7Gfx1XPqoqEqGqqWWAAOZJKd0VH1a4Q6FoWANZqXNy9KP5QQ3EQvzbYNLplOk+stU1JjvSmNwU6I5WcphwZ4PObgY51NbNQRbsgV32XPUred5nCuxHzkFUZcaX8oWxBlW1nizN38H18fFyOUNnZ2yv7e3t1bg8qGhKAUeUmgwa1iIn6iX1lW6H5afJDfL37yFKjf66s4Hq8J/2z9x191cN2K1dEDHSyzRqA9ngQ8Xep02ksQq6M1POwLQkqebbd2bfl4/egDf820CEExXoF0DG7wYk/X08+J5yLwVA7tmpo6MX1XDq8B+830DElmz065xIjQDLBAEh5MKgrWnWtlGOAHEhMn4u+lsUI1Ae4Ajpv4MK++0OsgM53f4u+7QSHQMcKXaJbVaDz+FAmNzfl+vKy/P67gE4N1sElhuRjfLOiM52VOWWm1ZDOfo1aqq7hWkSnruoMh6JlsMOA/uGhDhk1b9eDzTz3R7KQ9bC12kKjHo3JY6uFa0FAj8Bduv1yBDbsuVRvB5F/jjmYDHBgjO2McrDeOzVnt52dRoYRFZ3FeT0xm8XZzBQwKajcqBU2zybI6lgt4GtTDXPFgrS4u4cY9nlTLr58KV8+f2FvztXVNXuu2ACK17EfQ6V9f6PhlkFCrGF2lm2tgv4REbsrIeGLgrDUlHq+GehENrYHS8uenmUZ5Lq/ErAdHGOE1vZtT6gpH7pXzDNb8lUTfjUUMYIpBy9qrgbQiR6duqe1WZix5vuG73dgwac0AKKKe1IYw3Ps2Uh8vlHhiH6sGsTcaXCsv7SPUclx5j2vyDDAX8xd67WkSFXVPw+LbGUuCpSQnrlZdrbwU/RWBDucn8J+pUiwRPXLfYKaD2L5easEFlFmH0DVU6V6hiopwB2q11ajA8UtpPUpux3fNRCsUr+muMW6R6a7rUTWlnvZjsmA/0kQ/qTq2hMCHE9UcnyGnouVn/Fmg4fhw/DZaz06UTupvYmLV597vBb/6oqn9rPuI54R9mUE7dY0Xdznza2NcnSwX44ODsrB0WFQ2Y7L6fEx5anpX6IPVHZM15HBBX1j+jz21YDOGWMCCAZD19izgIa9aqpE1XOutrLNExujd/nq7VO8z3p7VX2LxRKYpxjaiQx2cjUmWloG1LK81/pKkczDUH2xAh0AxQcN0LV98EDtWolaQ6VmKDA07EGV+cE+gWKemQlKyjWg4/5TKK6dnp/wuW9CPDxL6I3SjkheWkCHs3RWQOdlRucHfdUK6PygN9aXNaCuLavowJgA6Fxdlj9+/7V8+vixAh2AHFR0PEWZAcEUGVABHQQFy4AOjScLAGrAtGFfqKJE0DWgm6QstYy+m/h1ZcrihCOhqs94ot2vQZ8JwE5fyu8dyhjQqU6/4yCPcZkHmbYUFOG1Pmc5naaEZdCVK0GNwDQMHnvQRXWgyh9Xk7bBkKouanygtC4arUFNihlIADX4Rk/Ol8+fJUYw8SA4LXKIF9fMvyhFcKpx7FicxSqMhQkq271RcHhckv8U5C4BKb1zf7Ki88ZAR24zqiu9jUhWc4zK9lqTYlojKzk1kLMkdKiIEVwKYBJYRPAuaXL0rUSjs1a0PhtWXPN7LeyhTLaAFOGEOvwJdBD48/lmpQMCFHdlDjAwV4ID4AffBihKSCD7qr3W2C6de2G/x3hlw7+1MIBHzEjVrBDkoHoDcAOgQ7Um0tcwCT4NF7YgAc8JNE6pbUnsQ/L1rpZpXpCv965MCXSQvLlnrxIBT1SrNTDZvYUSL8DzlOfqMNlAiXzN08nSWBJXWJx/Mr5Xgq4YnBpXHQYAIy/tUqATz95TXj6wpApIw/PLVYt/F9DBObhaiHVowzMTZBbvTETcEN9gwIw9sg12wBapbD+dn1GkANLGe3u7ZW93rwKfSunloFABbfsU+RBTsyg8Xn2Qqq8BvKot1DPYgI4qsc2PDGnP+Ky+EpT9SG9b8drstySXHGBkpKKTmQn8HPTU1F6jEBWJ9/vYPtf82faNeA1U17wvXdFx8tJAJ4O05/yuTZBGSYiC7XMBbQ1UbdFVN+ocHVBWJcZTBde4C1TRueN/H3OOzgrovNYpiJbGAAAgAElEQVQn/WivXwGdH+2OdtfzXI8OAiQYpOntYkUHm4OBB6o2FByIgIfBTnyzeReOX8a7Zv1TACug0zJmBgg+VXGhnalrVIE+qM+XVrnWHLSJ/2nQoh1ydhyu6ADsuEpk44/X52pMBjrZQWCNak/RSGY3OwY7oQzoqiNKcxZyls00lUZXcQuMKUHt2uwYmfGKuQH+LDldZc+gXgcHDpBY+6umE9LUrq4wDwd9Wdfl8vKiXF5eiqpGGc82BHJtHZKsKu8jSMV8nerEU7P1gjOOBan3oVZIFBgI5nzfQMf37EkjuaSX5zVmhdQbz9IIQFNBP0GNgnR/133pgZjra2VrfZO9KoOqIZMFqgDiOTcYWpCbDgoHBSxiEjkC+z65gZ4wCpCwR29eh4zWyittQK7ZGKQH5RP3nOpIS+o6ruiAxhoVWgauG6C0qCfHQMf/BsgxTx/7ihx/DtPV65W9108HW05+qDcJ86IE3kTlhBCDqtT4HW0efvqbAioN9IjGJ2lbJy8coIkurC/0ubjX5fm9IZCEYFSqualp3s/RS4DOsqpkdwLLQA5tKRWX4/51IiFjVQbbX9kxp0nUEyIbsXjvdZyxp0ygGfvd4wVUNRAN2xQzq+tRYY/Poz9DFU3sobOTk/LT+WnZ3z8o+/v75fDwoBwdHhLwAPi4v412Dkm16A1zg7yuC8C2DQe2D/J+8rXnAN9/sxiAjv/1QCd/Vk4cZv/SV3KynxHQ4eCuWp30dsjHzv7Mv8+JSAwM5Wfif7hHUdHJTI1MuevPyf4iV3aQHzDQ8XrhGJaXBmAFgPXAUBbikty84a7n6OB5I9ABfW1V0Xne7PzAr1gBnR/45uLSIC/tYL5mPhLVikAHdBUAnasrihFk6hpATqauMZsbGV8GAQF0LEWrfoPGeebyQhp6gQfdsliegdMb2t5h2JjrZ6rqREVI2eRMb7P6DahrECNQj476YkS38WdkY5+5/XbmeJ0Nbm4UzZ9nR9dXrPqs2EKGjcIGbcZOduBak9b3IEfyUM9fVReV+FU1akAHs3kQqSATP5tONRPn6rp8/PSxfP78OWbiYA7ShFUeyG8j0OVnRs8FIWRUdryylTM/SKq2rKIcoL6+Bejke8JjPSVGUJXKFjPTTz3irtose82TyXA3yQf15WtNiRTWYmhgnQETdKuYC+NnhBSseE3M4SVlRfQtqa7xkatUN+1z9rJwkG9Q3mL/ux8I78LAWA8MBaVLPXT3qubM5twn5MtjztJEk9E5jyvOyb1fbR1eC3QQt4jGWpMfoOZxjpZBi66lztqirHzracLvQW/L8vSa1RGiH+D1Q40Nz34E4+h383wwVH0r0AmQI5sXlaxQowPwYdANZbqYtJ4TBFS0+yagg/0eYOdvBDpPgRzaszcEOtoXrvi54pGthezF0KZKcRLgHF/N9upoTWZc/SkE0eEDKDgcFZf9vZ1yiD6dA0hQH7B3B1S2w8NDKrOhiuAKuGX5SwCeAUDLQ16zD+rmpvkaDDIcuDtp1DfsZ1uZ/Yj/23/PCbpc1fHfCfYTPXsB5OCFHdDJ55rZBdk3em/78ycPEAeQdTR1zSAnMx1sC5o9Ggr8+D28l6jcwlaFGIGvXQND76mqB7BzcnpcTk6OJR3PGUNiS0RNjwkYjrt4BdBBwmN3//+u4uGvdWLf+ftWN/Y7v0HfenqDOTou8TooDtW1XNH5A6prIUaAzXGfgA4DH9JWWrbXsycaf92yuKnBM/XT90CEgCMmuGdQYSPbgncFeDLoDeR4fajlnyRAs+HHcSGYADpKdgIti9ci9py1yhlLZ5ZsdMf41b62Hujkc7Hj8U87f8uN+rqXnQfWG/01Bmzqk0Flx838AjrMLqOac/9Qbie35ebmhtWbi4uL8seff5aPHz+WOQK8GNJGoEoZ8KiQhWWo4CYUbXBM/A7HzffypRUd0aVeVtGp99Zco5fIS3cUtqeen6XUtBc8dF5vB1JVPOAF7114SdCaOHcjceG5Rwh0MBfHVMeQTI5qjnt4WLFJPVMC8m5IXpdc+9b28uoGQY6qsxycSQqPevkEdjBIFkBnSorjLYDxXH8zd4R7dzAf9JVAh5GsGsKspIjgswEdV6biuoKyFq1MaiDfWC87IVRAUIdeDAKdAHkGPBugxjCUiqqNqHoQLWHfIUUK8K1q9hwCLPiZKzxI8tzN41lwH4N6Pkhr+2qgI7D+jwCdEbpa3p9vAXRcc2/HjWrPSCUn+4D8/LMnh9sD1ZaczBJtUdL5bfaN7Spn2rDSt1Y219fK3j7kpw/K6ckJ6WyQoMagUVDaDHakTgDAHRRFMhVgc5NISJ9sS3Qy+wYG7wOhgibv734Wv3asOpaZBqaZZjWyUaDjym/07A39jAu+raLTRhjoXBsg8ygIPdDZLuG/XdHpgU6uMpl5kN/fH8frkIGOE5H2hQaFmJkEsHN8AunwY1buQKsXVVfAGUk5UtfQSxVAh4IET1R0TD9dAZ2vcV7v4z0roPM+7tNXn+Vs8nMk7UQjcPLZRpRVDVd0IEZAeek/a2+HgU5tNAygYxoXe3Ri5osC/GFFhxQlN73mDL/pUR5+mCJFB825opMzUw04xLIw6tS8n+xkWhC6xmoF1JT6bBdDncRxrlnZdD4GLgY5vfSnP4fHoUpTnoETCj4h/atqTXOApnhYurRm1yJLruqKKjZ4LWWekUUPBS45cvzd9JJQSsL1Yu7RdK7Bn1fXrNiBovb5y2cCHk+Cd9OCAFLikpOqITqiqTmWwLaqTt2YrqSNZZ9Di4v0lUCp2hfIvY0rrvUbvpJ3OubLQgb4mcpOX8FxE6w/r6/QPfXgybWKGvNNXwm4q53N/TkK4pQIaM3AtapTaZCgrrlHp6/oqKeHQAcVnah2VBpXHAPXTVBjoJPoqNj/2kvqYcEAWcqOU31xHhSYLISdV6OtDQFyVAly0DvYQxHgI3DlEGACHfXZALjgWiwnrSBSQayfQQA+ChSg6oPJ6awEGezo35o5BFqnZgTZlll5zT06SI5Yke0uqtgGOjXZE5Rex96W8eZzmoGO9341WTAESyh8Mkr/ONAZq06zGv+N1DV0UC7KS/vp0YL0gX7eQY3sqP9CZZd2OpImxCVRyXG/Yh2MGUOrAVoAkna2t8vu7m45Ojoox0dH5fjokBLUmL2zt7fHQJqBNmaRqURZfQptRS2ut2qRey9VjTSFuw2+zGDH1fAGdDLoS09F6ruMdh/SxNBz5urWWLLNFZ38mYO1DDokqWZRtfXfM4jCcXJlxs+X/bAHhhroINFofz1mQ7MvzmDH60CfGDFBo/m1tcQxQTME2Dk6OiyHRweKZQLoWAfFVO557dE5lfLairr2TS7qvb/5Gz30e7/8H//8AXQyYADNA25hAHQeH8rUqmu//TKYo3M/n5O61hSXkMWU3DOpa5HxZak4AR0DCAb9ad5GBhK1uhF8/AxwcuDZl99tNHOABEeG7M4Y0MH7Sct5VGnchtQVoh7oZODiADCX5XvaQf96Owj/PjsQZ9Ba5ky0pQEdDmQ0A50UiCqDZ3qeKG3K9MVP9OuEzCcy0ci6YxbOxZfLcnl5RcBzfX1Vbq6vy+3trQbegV/tzD8HLKInR+APjhDzCDyoU84TYAj+RVnOHuj0AYv/7bkikmSFOo4qQoQ6ppp0PQALYCdR1/rgaOBc0yydQQVxJKDi+SUraLD6YsvwBj06CqCULWbWOECNg2YG/TUIAJWrKQc6C9uAjvoX9MwoQ4v/zkBHgKEdg2Ax+vFY1aEaWR76pwqe6V03k1sq9k1uVd0BCGJlJwLPZWtHakkVuOAuS99GAA8M8E3VgwiBz1WiAsjMu/coAR1T9dyjg+sj0HFVR3Q2UNi2Nt3srKSDRAY0Q4c0tbBpkKP37+6jRwd/sxgDlSch0ABqTdg+PiPIKt+7n03XxQAsS28jGw3Oz9LF+meBzijI0UMmdbGUEPIpj1Uh2utajw77L5Oc8cJz/Uw5VL1USorgS8+DKtb0ZhZbSUMqLb5hyiPpu7MZ9xKojZCaBmWNgIezdg75jf4dgJ2t7c1QLozeUgv5xAwwgxuvAZ8hjwQIG21fl32O/ZN7jWzPx9ZStkj9kc2XrHNekH167+96iph9nO8L3icOAPao6Kn+yueJ32Vmgu2tr+l+ow0EBcjxVh7Y23Rf++vzZ9nvOWFkmfj8+U4OYvArwA5A6cHhvp4m+iBVdBZ6dIp6dPCdgQ7XzsyClbz0i13de37hCui857v3gnOf3v5Pq+jEbAAbEQZWrujcXEte+tdfyl9//VmP/AAnTnqTgnHQphTYCPyI5hF/I9Boqkt2QJAphqNy0OWfFbAkhaIedGQDm/87G045mEWgQ6dooMDg2gMXJY3cZxkV9LbGXwGLIQjBMZfRDnJGC++z07FcNv6OoAg/DXRooCObXjN0EagCgFjVx+diJR83tUo2K0oCdF6SB765mZRLDADF9xeIDVxxwCikwQ0uWNGBowuHZAlQBWbI+D1IppNZwFg79IEw2zdUwTMv/qVAhzz4ADlS4mqVtWXbulddG1TS8vuTClWfM+8NXg90+l5pZYqfeNC+Eeg8oqoQNBhXKLg302wagRw12lNFLIL33GDPuTqkrhk8GDiFGAFlmN2g3+ZsVEnm6HNR9QbCIwF2apXykYAAQT4BNPq9rm/L9c1tzNSah8pUDDjhkg1XWxUd7Wl9xblG0zr/HTNKIJ/N6wW4CWDWA50GgNTPpNevq1/JYI7VnY2oZKlXhxWeoK4hQy96XoAcztNpAAf9OqLoaSiybJ6ofJy7M5Uwg7Lj6i3CnhoDOpViyqX59wKdvjcnB6gD0POGQOc5d7UUOFXFukiK2B6FfLPtdgvm6xSvgZ2n4IecCPfEztZGQfBMYYLjw3JyggGjkKM+KLt7OwTGtNNRd9ZcMwMDJxOiT2UE6GTQgWe19x3ua23F8HSsmvxRCbRVVGJcQxpYTfs8RntNw67t80kLDeGfnFzD33GtPk+/Pr9mUJXZgchNzB14UD8ZE2Lu2+l++t57b/nZrUnB6LfymtnfOSGL31Mpb2+37B/s8b6RskohEAMdqYS6Rwd73GIEJ+fn5eTDOdVCLR7S2AWi2G7t/p9VPPzcQ/pO/766se/0xr30tBeBjufHyGA3oAPVtYvy26+o6DSgg4oOqzqR4fUMllrRid6XYSk+whhm2h7VBxJAJwdnBi50INHzYaOde1nytWZjW4NjZGju74IrP+TGN6CDgSKLks4+RjbQzM4lkFOzTjWIUcDTZ9P8Hhvzmm2PAah4PVSr8LOBPQV8tUoUSmTOnNmJe/09c0f9E6JKiLaGbHkps9l9uUUV5/KqfPzrU/n86XP58uWCIgQAWTjO9t5e2drZrlU50y2oxmWKXajkcT4SMnYMKjwvRQpEwyqK0MByoLNW2Cpfh7SFNK+DiARUMtgd3PuRio7v1cCRdnK7Tz0rC0Cne/GzFZ5vATqRhXSvCPeL9yjnvqhHx3ND2Idj9bHtbfWdxO88T6beE2YtW2VHr4tKTuLiM+MbDcybkSmex3wsJigQzETQomf/Xj06t5NyeXXN78kU4gSTmAGEJn9VMPqvpyo6oNKoNULBk4BLk4hmEJYqOhJVCPloAj+BnKouFxUrZL997Zvs04nKDoAOTQKGpAaQQdVmJvW1CSX0c8XaVW09qxqYPC+3QeezDLVA6yLQ0dVFf1sFOgalIzv0FdS1fo/W/rEnKGHKarcv75u+svPtFZ3Yv6Oqau3ze7sxeJ6xdBuaj0IVUPRxUSJZ/ku2VODda8FgNvVs5sAavguAen3tkcNFETSjqsP5LGcAO8ekRoEmxb4d2n3cdw0M9fPqiuvAj1GFL+Sp09BOAwiq98FXVeXONBS2AyZaAyWymt8LkLxEHjr32fSJIPsrzuCKoZ1PVXScABhjSWzsbdaqUq7oDMBQup68v5zowz3xsTN1zXsh+90MdNBntb+/K/lvVHRYlNcAV9yc2qNTihTXTs7L8fnZAOjQFhEpWeV1rWzs/McqHn5pYPnOXre6se/shr32dKe3P9OSqlgrp6PgXkolw4rORfTo/FU/Zg4N++k0fawMLwJ2BDjIaEKpKGenGHyHk8V/kdZGoNOARq1oKM7XVxegDqo2XR/Nwt+oJDPs0bED4msjoHOFZCzzVCtMEXTnSgsMcjbAcJZ2Vl6cDM5yhs2gBq9HgORqj16jOFKBRyyEg+dU+m/VopazByYi4HkoohVNZ+X6+qZcXKKSc0WAg96c6VSzUFSt0mBIVWWwXqjM6PPrdPuwCua7t9NyNnFRKtaGJHKS1UfXtcHecw7fCkVBX1O4F1Wdpyo7KS6sA0i7NRrbR44Xlj07S+WOB7s+rnDMYnr/pr/x3moDDkK8GlxaNIG0CysONaqZAI6oOepR2aDiEAIvD8pkv1TsFUtP54CoDRC03LiqJIN+t1g/Vow21NCt4YsPVODTY6cLwzOOgJ5ABxVDAp0rVnfwjWwp7UlQLOv+8Trys1x9jF/GrzjhXFCnUdeiguXBugA3rS/HQCiqNUFTIz3NlastU/RCLj3UBA2GDPxc2ayiA5SZDhnpmD0FgKeKzgMTNxowiorOlMBIUtSqcrbrr2ZN1S5Xs4IuiWqezN6iWqT03EXjM3hSQNeoli14VE/Pa77GXr0AcmyW075OrXijH6e/v+5cnj3v2CPNBkafDlbDvWsgYwG51sHGoWIZPXtKImxonhjXFdWdRwJkVPkAaqDIBirb0dFROTo5EqXt8LDsQ4J6e7s8POC5UNIuS4ebHeDZCrSrUT0izS7RpQHUpMgXs83C9jZ/Zv9sX0Chde17y8dHkqkHp32yzuvagwxSP9nX2fqDMkDx7zNFuz3COr+HzXaP11HtD0rhMqDDXZH2aK7c+CnxPvd15MQh/hv3iD06x6IZwo2NiREA47pH5/RY8tKo5gwqOgQ6nKbsTssV0Hn2QXy/L1gBnfd771505rPbXx+VfVfmg9mpADrO5FKMANS1i4vy+++/VXlpGJfZ7S2lh22YlDnbZI8HmtvRmHwbVQo1xYfiI0vhcsoQAYDht2pNDwjUrOqG+6TWljJyOcufAUk1wCOqa4ozY4vHQMTe4ObKyRjQqXSy1Edi2p5/+jPy7I5GTRMoMGhyVaWBHNGSqoOwhJSDjJR55TFIJ4OTVoUFLTTombqGqtrFFWWjP378VL5cAOTcMgiDIwYFCKpbOEcORZyDapQDMf33sszqc5utugsHs90bGLAHC0zzRBSIiM7UnKaz0f19kncdxlBLqzF9RWdJ1cUB5rIAr66HMc4IHYP3lsB+OPQvO+0+s+rPq43T0VDPgJ7BfAM5OAdTH9FEzYZpyK9izyS5Xe/j3NDbVNdST070+uQgyCAXDdhaU1PKfFf1XFN4ZH5fJq7oXF4R6HDv3dxoftP6ZhXjYAUo9SsMstJcXFX4NPRUwZdH1OrfAl+q1uAaUIXJNB7NV2HfDaummrMD0YUqKb0Jmqr2m5QClXCRQAPkahHA4jwfCipZAC5QW8N14vwZtAY118ORrcQGsMPXE/SI7obEgea8RC87++AkkZxFJnztNXhPYMcgmUFcSG1X25Q8duvX6wRVapLpeTroc8+1KW7PvW7Z353EyM/464/VJKlln6I/MSoG2rJrBQE3qtvM1teKsysmVu2UxRGgbgaFvV+bGwykD44OOavlp3/9VH76cE51tuPDg/L4iCq+Knuw/b53rqKojtnozhKUaGpm2NP+HYN4f2f7V0VlAoSgJzLmouEZYNKSksqLYLIHPhkYZntqoGP7lkGH/dQYYyHfN8tLw95QLMVgLKji9VlPwDy/3zGAz8H3awzsZHlp9E+h8nZ2fqq15n1AEpKpVfV/cmDoPRkOJ8eq6ADkHH84LxuZuubkp1IJK6Dz+gfz3bxjBXTeza36uhMl0IETZUVCQEdGT8AHxhN/mwTQ+YNA52N82GOZTSb8boBANAHIFV9fXpWbiYEOKgJS7KL/iCAFn0H+eny+iisqF9djKmcV5zVsTu+NtQ1jH5B7uJ5fv7BaUcVo/QGtwXMsE5aPUwPToCQY4ORmThzDtDz/zI2gOJ/sIDPQUVXHw+6GjyTdcp0PZAU7gBs1gE9uZ8ywo3JzieGfVFa7In0NlRz0E+izLB26TupEpiwoDPx6kBMxa8s8j9BUeqAjkNFU12rgHRFiLfLlTHXH9HkSlGWlvyXOVtc9zKb7dz6fnEHPn5ezjhno1H1dgzBVSaJsF0nfEGJwP4rpNxsI7JuilI+FZ1SB/DaHG7J3IBL7Gm6YZx8JJHlejulanjvTwMaQ969Kp8PSVKJKan6gsmHvu6JzFWp+rOjc3Ea1Rtz9ChKi8bc97w5SY9ekoacWXTDIYRAVoMQ9OH5+fTwNGDTQ2So7qHqFjDaAm5MrnguFZ1KqbA38UWYd0tJRoeZsMICcewXJFeh4kChFCoLaFpLUBDoz9Tbh+XIVzNWd2ATV7kmUoe2/2gvmKq8Qvyo6HKg8FM3A6vVAp9qxNwQ6OUD+Gg/kRMZLqqbLj9+e0QZ0Yr6Y/UgFOhJYUWud++sENC1RLXZD9JcY9IRfQtV0b3+3HB0flfPzMwIeSlAfHlKgYGt7Qx8QapROEvgetQJzDJKFM3TVJkQAYA6YQIskT33aapKozRICyAFSr4I2tZoU1cCukpeTNr0P899MXfN6G+j4330Pqn3uAtDRHwhyWJGtNm/xv/tj5NfquFqvHB947/VzdHqgY0ECP2MIP5CUkLx0UNeiorMCOl/zFL//96yAzvu/h09ewXzyG1XXWild9BAavQHQuWJF54/ffueMFQc9cwCdqYaDOWAG1/zm+qZcXV2VWygvzaZ1gjUHTIJTjLkFKLWvy+gI6Mg4Z6BDByF9mwp0snMdAzoLRlO05ahULToAXmvIpPbGeMyIL1vQLExQVehCtQbHdTNnr2jl4/n9co4KgCvISR+aA2pm/SJLiPcxM7y+wXkmCC4Bar58ltjAxfUNK2yYXA+qmiZwt2yo+kWbDOjgOhMF7GseiddWdHBVBHBdZtIZ5JyvrNW8rkfna86zf4/pQ/79s9Wd7j65ouN95J4aB1ak0wSQrdWfoM9Iuvs+ZrxsNXZlUEwz0HFVh8306ElQ/jJ6tB5rpYPPF5qtMTsGNC5Q3ba3o1G/SYdnoQzIMOuZU8VDd0X0IH5KBGoEOvf3ZXKDHh2IEdyUq+sbVXgmE1IoRaX01HXbmUQxCjW4+hxGDxKrzRjmC1CHqnHIB6PHRoDFXPp2A5RcEKWvAkHIB0MimANBPQMECR1QlLa4HgJDag7HFwfmTpEYmHEYKq7TtD3YMgMdiTHELB0PS8bvKEOt3h78nT0gEfgxoCVNqeuJqUN4sUaij1ILyzYh2TRXfPu9m4FO/puz4rk6+i3PylPPxHPH/TuBjvortC/WH9dZ0dEzJbUyKpYF2GGVdCNkBegrVNFxwkXKXaiebpSd3W317ZwcU5zg8OCAPTuHR4dU+0JQL/XSajXoU00LFUVbKmzcO6FQin1AmXiqY+qzuUMHAEFPdv0Ke1+rRgno9BWcBduWWAj2oziyZm4t2oLeT4315vg1t/eT+nEbpK5FNThA9nN+duHvlUY3jA9w3rW3lNTdLfZRAezwbrqio1SdKNlR0QFzgLQ19Og8AXQ8mmFzJUbw3OP8bv++Ajrv9ta97MQNdGwUpRTaMmSgyqAUPoH08CV6dH6Pio4MP/pz7maz+LDYLo9rCnIAdDBEcDqjmRFdS4aa2dhN9RCwgsCZEjpmn83JA+WaU21ZraVVmnpWgkm6tCHQqe9dAnQyqMgOvWZHU0Oly/n9T9+JBnA066DPlIl2oHSjA2C+l8preYk9mE6Om2DHvO4ImkAXArj5/PkLBQcuLq8p+TubQZQhMpkx3FNiA03wwOs/2EELliA729ZDM7brKsjRxcT/Dw/I1zj+YCYz5ElfAHR4wFriedm+f+mrBky7lAWOXaTDtJRriz/SBwiAukKpTLPvPfcRl0JzOZThd2+UgIVoVttBGVMvGDs6BkM/VUlVvxcCO9Fk7N/zXsP7CXJY7dgu2zs7dUaFHhGp/qGZH1lq9B/g9NRbcM97o3KDn3dVFU3dQrUQVR0kO6C6BnCAfj1WLENWWUFSqxQyGOUzEX02MR/KKmUwDLguZ5tF31NFB+/z+vpZ8PIT6LDaFRWvADp4nxQDHxiU4nV7+/uUD0bPxe7OTqU33d7elNubaw1DnUwIXCSXr/uG54nXxj4cDRRV5UaVH/zEc8cqT9BC4+4o0YDnzwmGuqGCYuWmEj81iY5FFasoBmY75UPUJFDai9pqYT8402uR4vTSZ8Ov+/cDnUzN0z2xnzHQ4WydADYCOniPk3oSnQDI0OOsRh6PLdb1CXjgdXxudrbLwcEeB4xCihpKX6zunB6XnS2BZSoDUrxFNt2iIUp4iWaGnpw7VP1mMwIf0TMtie1EjyuPEszRtdn0qGG+2pOgx/k5HvONvU/rk4WgrmWgw2czDRt272k+dr//8sBQUJIBMrX1Fn9mf7Ps77oxw4oOXotzcD+snvEt3geAHfZ8onrqMQdhZ18PdLSnVkDntZbh/bx+BXTez736qjO9m/6uik6ijjngwgEREIi6dlWuBhUdOQmrrtlfOjt5c4UhlAF0ZvOq3MQ5K2wS1WA/WPV5B3SyQcR/t3qOHVqFLUtnrNQsf/QcuaKTnfPAwCegM2jGtkOp9DD9ogWu5nYPZaWbak6bhdH6mFJTec7WRSYxWooVXCZqmitPOcPnrJpmfTxoevvdHWWjv3z5Uj5++lT++viJ1DXMNUEmenMdA++gSLVJJ8nKDjPPd8wuoo/Cgz/pX7h4OSBq2TkHBnjNspBpCHRi/RB4jFDYfH9eDXQIlIbm6lsCsIgHqxxwnx0d/PupWDEBdwbt3SR002VyYNICCTmPqFIAACAASURBVAEdOvCtbeZ3ATRcOc09Nppf1AJYiqVHhU9CApDCbQESB2ZCwGBHylEMZqwm+PjIhn0ALFQ/0PuDStQ9+g8IUO4j001d34hBHgsGaFJe+kZUNX9LgWwadEr1u6iCoZ3hz1ZDtRWyYgBqKMup50wS2gjECHSYhZeAggMkgBf0qPn+wMagOiOwA2qf6H147/wOwh/3fD/AHNS08H10eFAO9vejn+a+3GK2FPoNJ5NyfTtRz80dFAoVLLsSi1k6GeSoB0kS7fMAOlgLzdUpdX6YgY5AR5uDJVl4ZQCcqvFaRX2a69/Aco1+B43dtHORYvBrHSTKBn6V62jB9jcc4G0qOsMepCHQsU1A/0skEyIB4GoOfmroruRQtHfat9bPc8FQHVXVg0mCqACCznb+4bycfzgrh/sH5TDm7exuGzBDxU2Ayr2a9KCYRRa9X6juAHTj97laQlsUdiOkANvaR9ea/ZEGB7ekSW+3eiDR2x3KS0c/nD+kr5Y6XlgGdPB7z9HhuT+o/7L/WkwWOoE3BERK7MjTGHRl4NUDHYBNgB1aO855k7x0HOErKjrKj27t/ecqHv42U/Hdvnt1Y7/bW/M2J2agY+PuIe4GPgigWNEh0Lksv//WenRgdDxHxwbTGUoIEQjoTMskGts5UZoNlwr4GHixoiPVNTsXG0Ab6aeAjj/XPxcym7FMuUfHKzdwAmkeRM4w5VUegKfcQxRZqkw9s6PCT59bFlnIoMefh4dtcK0AktGQWp1KNEjWDHY0Qnsiu+hC6MW5ZD+OAM8FKWugz8B/b25g8vtmWd9E8zYEC9SIba4zsnlQyIoSmM6/Ap1WTYoQV/HDAslsuD87woWmly8AneYNFQiPtyibvlbvY73Hi+bqW8COgkpRvRwsjgKeFwCdCnKQfU3S0HmvVeAdiktKODyULQKdrajeNdqT6Gqa5SHHr6BbvRuaCWJKi163qYopspOePUPpZdC0hmu3tal+FlQ2GtDR9HiALWfF/T782w33ADi3NzcV6GgGDeZtoboRFcgIsDnmgtGQeocsG+2fVpdzG5Wamw1ypJRlYQ8cBkAHQzu9lgj8tmOdCHYMdDbWmEmH3UHQims9Pj4pJ6AjYbL6wUEEvSWAziWrUxBVmISimqifCkqRIKDyWszTEb1NvUieL8Q+H1DX8B1Ax/0ZlTLKQDvwY60URhKBz0xUZBS16SvuaU01jI12IhW5PXEGOj9eRaelVVz5aPX8IQsg+wE3zWegI7PewKfATlRnmDwIOfetDQLoEwDl02P27OD7gIDngJRTVnOCdkhq2Nam7iXnUuH5UEVHbXBKPGYgQd9B26+qjn0KgWKqlmC/4/i+jnwMbZ3WH5OvP9seP2P+e/+eDHTGohD+3aprIbjw1OzbsSqOj9tAVlTZorqUwdcC0Dk5ZmWNoDExRfywwKvQRkSPzlLVNSR5g5qL966Aztjd/jF+twI6P8Z9XHoV97M/akXH5fVMXYNBEdC5ZkUHQOfjX3+1plmAlKQwIxWix3KNRuTLSyquQV6apV8AHaqnRRY3OqZFv3LlY9j8DaMZSc10DS0TXA1+ZBV7o1kDMhw/FJ7yYlRQBYcRu91BwNiiZaPv7JJfl51TdRxJGc6N6z3g8XFCYLaGnAhC7h8VMDWgI/qfz8PDWaGUNpnNSCtEDxWoa2gCJ4UIlLU5BAawxjFkkRl+HYsBGwGTZg1RBpj0CE56q7lNZ9/buihKNch5Kt5/Huh0930pzBneFYMeZqyf6dF5CejJQJlAIaokXwt06n6p825Ez8rqYD2wz8EJ/puqYZtQKwPQwJwOPT/uOzFdDY8Aqgd4XgV0FPQQEMVcHQGuGC4alK9Mm3PmGKBgZ3snKjo7fA/VESvQAaAaVlbdhwIhEnyjTwfVHQEczDexklRQc6JfR9erIEz0NVR7A8DVc7Qd0E9Vf/Q6XJ8rFaTPxQwrPI/sR4JEMMFOo7AhyULBDQCdoPBBLhjfbi4XvXRDQOcaiZvrcnGNuUCz+jxZWMF9FgQ27DkUbc2S25SXhlobh62iMgYRluETY7BTaWyVKhnPYEVADeTkZIFi5MWnkHdppMdu2etf6/Je8lwtO+bfVdGJUli67hicPLJGOH/1fAnY0OdUX1DhQIALdkTW6oJEXEKRDcMq9/fK+Tnm7ZyW05PTcnZ8wucXYNuCmegF4t7Cs0iVcDxXd5Kkjjk7mR6GD7bPoORxkn7GFvI+oq0gVVP9ZdkHjYGW3u7Yf2n+TLtjY0BnDEANfPF2EkyIik7eJ/m/BzY37dPh544DHbzGVHH14m2W45D+ZuWXlMGAOPRVqUcn5uicnI7P0XHfrnoQS9ne/69VPPxa4/BOXr+6se/kRn3tab4F0IHMac3yRL8Hgc7VlWbpJKADB6Q+FCWn4FH4L/ahZOpGctqRFeLLqiE02GlBk//eV2Q4oG1k6GgFGKhM2X2NSFb7uL1IQh88OGDrs2l9IJA/d1DZiYpO7iO6c8+GqXNsXjcF6ZFBF8QF0DtwO7ktf/31kUAUADMrP7EBnGgA2XDRg9wHROEfgkCtE2stpM2YviEH4ax69YGR8cxEj5pm7gKrnjo4rOj0KWyBp5dKzrYKT6NSLQ2snqDZ9PdTAWIlCdXgwQ494qKltSwDW+/HNrdG2dkKyisxYxwqVqBDdcIAOugVCDoWgU7mq98D6Lh52r04oKihkgeql/p4AF40s8MN2pKqRrZZIEfvwedgLwBAEAyjT4dASvDV12FlMQMdDAmFEAGW3KIXDhqw1wgCAgwAGJCGRepNDAKNSlWl4uAFdWCo+tw2N7dIwdSzuR4Aow3sxf1zltuCDbgmSFL7uabAwdYm6WoHB/vl5EhzOEBLQm/U5BaCChp+ihlUEhWQqqGHiYo6qiHB7Ndhpl4VnvpazNZipQf20kLZscliw9aeOz6LEonxT/fhaeCks/OS9h4EmWnzc+/94EBHz39cdO8fdJO1t9S1Vvs0vUwCNqFclwcdB+20jlKp4EHPiz4K+xWzrETFRoLg5PSIQgXnp2fl7PSsHOztlYP9XYJtCoWE2p+AjgeXqhJrX9X3wdhnPALkuMLMcQL69v1nTxr6f54AOrkakpN6Bi89+yH7K1vDZUDFxwB1zV/rypfVr2WAJ9vsDHKYbOU6RX9iV9XxWlWgg4TFyREprlaftLw0q95R0RmIESwdGGqxlRXQWeZTf4Tfr4DOj3AXn7iGtwA6eRCnKzqUlwbQAf8YlKkQI8DP+7sY1mYFIVLYyExeyELRoUQ5vwaGyZnhP0UhoWb1sMnbTZ0IDO6QUW6Ulgww8N+kiIV6GYIRD46rxjqmWOcmchts09McOI05md4x2Hn0QCcDAlZ0ctabbhqOLugy95qPA7qaKWufPn0unz5+Yq+AZadVjYjAKnoeCDgdH0SkIGfEDuWeOxO0lwCipLIlx5UZ7eHRIgaICEwBwSBLWKlrkS7ryFOvATrNg+pzcgDzrY+vs4G+p6859gDomGcfUt6u6Cgi6c4y9fXgL5oDsxkzW+6DvbJWIA0NWpuohgItaIinsEcEb5wjsylBAXwDtJA2w8qOBsmCSuWqKXp2QFVDHwu+JYWO/hwMwpyX+T36S/QcUUspBjLi+UVAP5/NWc3BN3tzphAqMeWKYwMJqPHMAgiwp4W9LfMYsqhnOEuw4zOyUAObtgHYQLvDzKDNrejtkXS1wQafdw9cZSAa1S0o04U6nUQX1ssWei4I8LYJctCnA2GCvb39MqPqGgagXpYvF5cUFiDA4WwcVWhQrWE1LRITAHCik6LRHLQ9/10gfm0NVb1IWqSkgNYmzecJ6X1WiVAJItiM9Q9pYesVLMuyV0GHbpv9KBUdXUdUFweGRxfc6o74r+5hi6qZAGGorjkRZ6ADFm/cI+GSACfuMqMEOhtuCP0hUgBxAoCc87Ozcnp8XE5PTkLkYjeEaGSBJRiiKmXIF8r3pPvMilMkRjLQ4T6hj2hJQYL6EDroKzoZPPTJwGrf7GtTwi/7vLHqS/6dPzOLEVh1rbed9on9T/vRzHzQcRsdF59pyqoTNQY6eH4JdPDMMxHTKnSu6KAveAV0vtU7/jjvXwGdH+dejl4JgE5rfFQJH85APToKOp6jro1VdMDRR1UHQAfN8QYh8BEIcAAmAGwYKCEjC2nPNNF54LS7ik4PeKQYpgySjZ+bFXltcAhPAB28hxQxOA1nZSPYsKP09Hkb/Qxmask/ZemXGfHe2SwCHYEMvM5OTEpSMVQ0/psytvN5ueBQxkvNyLm8qqCHdLdB3K9haVWf1n417YoaEASFwmFCz3ppE9sbjhn26bThmA11DKstHOBXk6vh6Ac71CLGr3gAR6hrfTXtFUfLkGnhbUupFw6t0pR6NdKroViZ46jmRNw1GqAmsOOBl7XixgwyVAtVreEeQoUg+P4G3ji8+wjQg4Ig3g3UBFpoyI/meM6oWV/nwFEE+AY6AhkCOdOZqoR3oNmwjCCaGZ85UNuiygGQg0oOAQDELaIyw+A+aDc4R4AsNvZTrGDWAvgIYlR5Uh+f1wgBIN4LWWmCHQKd7TpHJL+OgCBqg7ZlnB/knh0DvxBGceUHM1EAdI6Ojvh9R7rZnBVqVnSmOF8BGKyJwKKooQI6VqC748BQ9b4J3Bl0sKq6ATEQ9St6xkcFOiG532TqLXRwVyB6QDBL1cTIOId9GNuXtVqRdrErG+M1xNc8JeN0uZce4S2oa1oDJW76qqzPo4Gd4ZlpvTxHxyC8VSO4djG7iscOoNPWOXqfmKcTZRQgmhSqI9Agj8uHs7PyAfLFR+r/QtUH+9cS1p6HZGs6ALvR42m/YaBTe0ATdU0AgZMSamJg2X7Ifqi/V4/SgR8MPM2gI/vfXB3CcXxeN3e39V7ANkGCKH/1VZ3eBmZwpYqOKptWZc1+0+91QgiS33hut0gPDKBbs2zr9KvzhzsSEDFHh/LSq4rOSx/ZH/J1K6DzQ97WdlFjYgTZ6DTVtdaj44GhLHuP9eg8PJbJzS2rDegdgRoTvihsgKBppswkMzToFwjDPwZ0+opOb6AJCBjgyTllA2kwwuDoBUBHPQiinvAnaVzROxABXW58dvY2A51aZs9BRaJL+fz7Ph0GdAB0NZsoxw0laAM5BoeRKZ5iPtFkQmW1zxdfNCfn4ipmlDROv2swOaCpgGdE9YwPPK5bPLdwVq79KGDnvwYVnWCtD5TZugcnKjh2cAtCbrpZ7U3LIpMl68pfL+nR+RqwI2duWsliONhnNhs9aDgvwriH4CaGX9Zsap5blAJVHjsBHdPHYuqHgpmYHcP9GJx6AB1n+71MBiI7rFZsRbVGKmoCJ6pIoNcFAdgBZoIcHmrw6NaWntd7BOyajYPAHkBHiRDRxSwy4n4UUNYQ4HP5oPJHeeyt2lvmCiwAAmfTTKcF71E1SraigSNttFrl4ADUh3b9ADlBX5Oogr4Gr4/hx7mKijVV5Wqbc3mouLUmxanDwwOKEZxBpvbkJI74qOrp1ZX63yC4MJny3DkINMAMXgy7gWQOQKGADtTdtJ0ATjVPpU20RxIlkHA9bySXZINUwbm7jxk8qH4BUAYQUn9dSFSPKEPifHqg85Ygxzb2a93kWwOdZeex3JzItgl4ajg2h+ymnk/NKWpU08XERFCCo0LDPraH+7K/u8fvn376UH7614fyrw8fyk9nZ+zjQcKBgAT7nX1v8DWSrx7uX9PkdA6krSXqWi2+m/7KxB6eocVBx16bscpOtmfwlU5e0v8mqpj9n3/nnz621+ZyemXTR4EdgJ0ehOZkYJ8Y9PNfgVRUdOp+TgwLg1XJ8G8ySQFASQW68FOVuhZzdFjRIdA5ewHQ0UFWYgRf+5R//+9bAZ3v/x590xkO5KXdN5McJgyOKzoYGPr7779XMQI6OfLO5ZRVPVFGExndm5trKTHF0Ewci8E6qB8wpo/3HBi6uYVgJbI2XY8MjZiVW0YmK8sptIpOD4RqRQfZ1qB82Fh6nolnahjotGyZAlw8BDmD5PfX10XWLWe3xoLrfG59xop/o8/VjBKCSAZNLXBCgDOdIzCcKdC6uS2fLy6oqqaeqJuyRkrPFs+bQIyUPHH6RZpx44lcv6s1DuX5W2TOmD0T5Uh/a8CHWXJxLepfHp6Ql+ZH1uGSsaa9YnU9XJzJGwKdrwnGDHQ816h/yCpYSYFk/V3QYAYBRVC8FHSqSuHsMKlgHqJZRTnaJ3o+RD1eSMjWf7fGl6BwtvfiNQisRctCcL/HAN9N/wL190Ft2yHIwTeCBjyvmHE1nQuIoErLCsbdLOZeKfgChQzVFzXiP9QKDVXU1tbLTlDhPNvECQJUOtBfxl4eDB5GVYd24bHOxuHzzX4eVYE9tJSVJmbbpSbHXp0tiZ0w+ZHmEVHoJNbVgRmuby/m5YC2JqAj+V8OgDzY59DBs9PTOkx1MoFktlQN8ayhJw6zdVxdbRUd0dYozoA5Y/N5FWCBmh0BWYBES4RbTcs9UxmooS9L83kAdlQ9ssKdquMBdILKlPeqAXgOMsVOeotajj7pW471TwKdRY6ojY7mRq2vbwatUpLEDvI1hFnDWt1j2oCQ7Cl7weLnfK57DgGC7c2tcnZ+Vj78dF7+14cP/Aa1CjObWHGIwaRKHADgN6Dj56SdB0XjR4BOU1J7wKgG0EADoCwLDnpflO0ZxIVQNTRo6YFOn6QbvDcqQReTS/lODmttFZ2nwE7eSznRkXt06jFT4tH3whWdo4N9gh08W6yaVV/VBoaugM6ynfH/5+9XQOcHv+/DgaGNumbjoYGhD2lgqOSlbbBkFDFTwtzyx/J4/1gQFCADDIeMJmZYGwEdTDLWvBYEWAguNrfBsW9AxwCiGtrIWC/LRDlDPOa7eYykZmNjqvNP6mUIJlImr4X2w6Cx3w45u/cc0OnL//63soXRXcIUnUCGe3TA91fme0YFNcjcchgjpaRvNX0eMt6TCUHj1s42T9PrAloez9PARNFPm79Rn3LR5tA8irkH6heCY/U79R4BnRYosZ+m0wHw/mgVHCGX5RUdUXCiXlQpCrno1AdUCwFWquiMOfqXBGQDRxxZRB7LSgzhvAeBwki1RoAmZNSDguV+lpalbEF8oyhFHxkqPERCSASoz0bDMUXnYqCvzRzfygi7CpevA8H7DoQLoKQWoAP9Kni2dZS1sre7y8AfFZ39fQQJamiezVE5vC0T9Klw+O+EwAcAiOypeK4BMJhwICVtXu7n90ER246BipBrbnsAa4p+HlZzqA54y34eS8X6+lRhhWjBnFUMxZpqKMb/tJYh8wv1tZjD4+dcdsm9ea1CC7CB60VFZxtAKeh3WGOAHAgTcPDg6TFBFAJWVGbwDCKpAGECVFRNTaOaGhXvRH810AE1ENcEoibOFeIGCMh820i/i4oOM/a2o7VXR0BUw1jn0fdzX6bTuSpKszkBoMBOJJu8L5IQgZ/b2FLfBE7GbODXusm3Bzo2Zj2Qa7NUhufaKjoA6wYXC0CnJidsw9rxbQs0xBbU7Bl9omlToFFBze+n8zNWdFAlPDo5LnuQOt9Uf52qSlZXaxSw7F9w3qjVyEUIiLn30mAEYiH3cw3wtg3owYWvv533cICxZuOpaptBlvdqBj7LqGtPVXTGzqe3zYtUOe3vfM51XEVcEJ4rUFMNdFSJczeqNSmkuvYaoGO7tRoY+rVP+ff/vhXQ+f7v0TedoYGOM0o2ujQ8zDAF0Lm5Lqjo/AF56QA6MDoeGGq6l7OLFeiApx/VAR4LAQ6Bjhw4AmaqJj0FdOoE8Ja5cg8OHXhVdQrjnypSvI4kaODFUvNqxIqYv3GP82zSvTlL5aCpOpcADQp+m6pRfk/voJY5lXwddYBGIDaCwhgCqgrZbbkEuAF95vqm3FwjAEVGXAEQ+yHQbL4dFZ1QbYKggRxJUNpStYTrV6e5Sfhh/QFZuDDvWL4AMXJQGejkis4wX8rrdc0ncd2eBjp+Rzi0Nt8yYvph8LIIdBS018/om4tekH3ugY6qAQYQLXhgtSIoLQYeDbi2IZhqmm+zbtx3UhMFoDlh74XsMJ4NBuecLSXnrpk3ooiBBubPqXuMFcX7mLweQCiALF6DZxrVHM2R0YBQKkDFeeH8MN39YH+PPTqo+uAL5zGZ3pab2+sa0KOiA7Azm6uqg6XRwM4GdNx4zz6f7V1ViY4OQ6XN2OxRE+EnAlKoTrr6wf6TuFekbbE6AiBxV4Geeur0OoEtX4+G4UZ3eK2UEQQEPQivx5oS5GBNqIYlIAnwB5Us0IuOoN50pOrW9ua2Boje3VHRELLt7FkCNRf9cjE/h5PuAUpIMQOlTTRdUKNw76XkthU9O6Dg6feuFhiYqafHlXIcExUdAygAxDmHl04mswA6TcSAJo8hcFJccwXRc3p+yIpODleyrZDtGw49zm5TlEXI6jsxlm2IKZoWOhnY9sFA4MDyBLyqIoK14CG1Z8dH5ez4uJydnZWz89NyhMrh3p5mYXH4bdiUqGIaaAh06Z6yjzTRXOvQ3agYc//dhbjIyMwcP1d+bmqiIg0yJshhIlJ7KvuuvtLS+0m/53p+Uxe479EZA2DLwJiZD7z6dC7uPWz+MxQjNzeYqMD3InWN3VgvAjr0I9E75w7SFdD5plDzu37zCuh817fn209udvsr5+jYsAeDQ/820HmMig6Azu+/s6JjQ5mBjmZ4iDNuoAPnfAc1mhjsh/fVig4cATJZKDFD6jbOY6GiswToZONosFMpdEFdUegb9LOBIlcYvaB7KGN8V5urbdC9ws641+OnBlYa4+Axj4Gi7CieyoYpuqvsNdGA5nNKdLN6gz6cqyv243jqPAMiZHOD0qAb47NOgy4rqJO6XB0u6MWJ6euirqmq0w7lcpMOPKSu6UiiVMQFRIjV5lm3/pvXAR1NKu8pJ0srO03Are7PsSdkrLIzmmUM51qzmqma456bTGnM4Mf33JLGaFCu0s4xQ4PZ40f0c4iShIoBFboIfCRFjP0mQLXGWTjk9kdQ4r3InqryIIpVAJgKhiI4kOqaemU4UyfmyvCYW1sUIEAVA+AEn4EgG+dyO0E/yhWDdgAvABwAE/TeUdnvXoEQ9hzn5ERFAxQzAKa9XQGGo6NjvS7Fn6RgEag3oIMKiEQEBLQ8bBQS9fhvUuo2N1l9dQUW6yigA0DYVOXUpC5alySZ3SsoIYOtLSiubZStjU2qrknFbbPs7eyW3d0dgh18g26G9arKb6SDInMvMONKSx0Wyt9boCDEE2D/OONEvU/ssbkDANLgZKt5GdhRxhtKbQBXj5Ky9lBg2QRUdwE6BXQEjJpUOPesoU4E40r6NErrt3sPHWHseXrpsd+iomP9MiU5KkG3noJ8WZt9084taLRBNa2DgQNot+qogDyTQmQXN39ZA31qdqjvVEp+G5JDromSh7K/u1sO9/cIdNC3c3Zywu99SE8jQYUKayRnNK8qRAGiskKRi5irVp/9qDTLJigpib1jP+Pzs6Jcf78MdFytIU3MPa0J6OB97verx0w+D3/P+w9iBP4C0HEuLdvZfJwe/NA20vap2uR+yXweStS0bJiFRiARj+/NqLCJwOCknIHOferROSvH5+fl5Pw8xJeU2GKJjYIfqiJv7PzHKh5+6YP9zl63urHv7Ia99nQNdJTtFEedxhABUkx/hvGeXF2X68sGdGyYFis6crqaoXHLLCQyr25ahtHgwLzo62GIHiVmc8eVfW3VGRqqOjcisuVWsKIii7LEjT6nc8B5V2MrMdwKAvgeBGXMkJkaI4Uo0nrim84t1Nh03pKWZaYcQUoAOPKBXfFw9SSCChl02Momx1uz/24iFelI8rvRlwPaH7LnoKtdXlzym0AHst1shJ6x94X/g5Pc2IxeBgV0VnIa0L8k4h20qNwP05TSOPegLZ2MfpqqrgKNI9aoEnlGRZWX7kaEmjpnetpCgrWnrqn/Q+c+OJmBZoEcYMTPkfn0PV+WJRxz9qOAKNQHBYlTNTEkoklVSZnQDHgb0NGQSjplV1Bijg2OK6AjYIPqgFXQpNSluTXetGrqh8KYnL+CrnhuC4L9kGWOhneqeUVFZxc0magmqGlX39uoamzvVOoaqVUAEqGyhmcYQAd7nhLS93cSJXATPs9PcUj/zO7uoUK0z4oO6DsGOl4bBPqo6thWSMSg0ddEAVMTPihaCPZr7xAocomS5ucVNDNkyHnt2DxOHGD2Twgd+J6pP0bS0gA7Bjqi+W2r4gPgx4qO6LV85gGoCHzQP2damapyruRYoICA9fGxSlvv7O7x2O65ETgOWWzYmdgLpPZyTo8qzQQ5UHoDOOS9aUBHIhBNuMCARhbF5MQU3rtC0FV1ar9ePNo9gBl9nvhcf81XqwZLSj5M1isOlchjUWmOamE+I9ubOhOs+QA/13ILVoHMTfx+5q2SmFXXwrzineEzCU4fsEdVtQtNvHI3n3GfY5jnzuZmOTk5Lh8+nJUP5+flXx9+Iq0NgBrPpysU6MtCvw370tzDZ5ATPWsWy8GSMTEXjAn5ctFms7S4liL51aj4OKlXaZRB9W5gKuL+2KtDURV6VXkUgJNQHry9nySg4x5N37FFFkSuDOG//dma97VO/690XuuXNXVN8tGQ24cK5RalvSvQcaIzq64h2Yr4A2IEx6fl6Pi0nJx/KCcfPsRAc1fwm/gDk74roPOKp/N9vXQFdN7X/Xr12U4nv7CiA2eMm41yr4IDN0eGGAEacC8vy5+o6Hz6JPoMQAsyrTOoConPSzBwBw75lJx+OGhJP6s0D9+KDKUniBMwECQ4d9+Urup5mXkQhrkPLhkKhwiCDKSyQTnzxri/FhaaShFfX4dy3g/AiNSR5OzIkyc9JbLtSX6bQSwDK9FoJHKQ+GGOBEPe2dk2ZwwJ0tiXA+C0xd4HBHagx1xiIjsV1S7K5eUlQQ8CTVdy/HkihDcHkTdCH4gMEPDF/wAAIABJREFUQ5Phv1SUGc68qegwAoIaogyGaQZAtkPpFdAi4LCz7e9H+OA4bYMuq7yZPDBujvIxXxScjWShRys6sS9M/6oOnplCq6jpXruag8BCVK7oz4nZLa7mVDDCIESb0k7dTe2iQ4nnr0BZ+xsZxjWqQylAV2CyycF4nAJePzcmr0dgDuC+u71dCHZiPg5lpoMGZ3odAjFXRkiBoWoY6FG3oqlhIOe9nu3ZDP0hCOBwfk1AA2vkRAE/axfzeFAh2a2AjZUnBmW6dhyLfToQPLidlBmVyjTfR5RM/BSgUIJcPWG0KrHfFKw16WipmilAwgKq10eBKD4X94xUQDaMh0w3e6Aks40EBmYUIWhF/5IV2jh01YA1aGe0e6SrhYIcbF98W2CB84y2tsvBwSHpgQREoBhFNcF7AMCJtEUGuOh3whwyHZfrjnVBtW0+Lzeg/U1VWdNQ0hB5seIWkyCyS9zDicrmYBL3k7Y57JxfKzn7JmLiioay4zHXqD6tAVJeQBXV8xkWxCBEJsdn10xXxiSZBls/10mWodsbB15L4JjlhyOR4fPLGNAJrJowcn4oElv6O5JmSq6ZpuieHSu5MUh/fIxeuH3O2IE4AQDP6dkJRTCkxoaZVLiv6JVBD1YkrlzdduItJRm8l/VcRKDuE+Yw7jb/J2eK7IvsU/nvGFztqoryBUhINuYC/zv+bUUbVU/16bP7Wav0RSXRe6uB71CXtGWo66oknZ4NJ+w8dsE+1glP7V2sOWwNhhzvoRK7t1cwE5i7nzdTMQjOG94Efa/4zeHRcTk8OmE15+TDT3zutT+pgcfzoMpdWSubu/97FQ+/OsJ8H29Y3dj3cZ+++iwnUwEdUR2kHEPbEHNpMHQLGSXOxbm8JHXtcwAdGmQEOzMZNTr8CM4UDCkQQibWIAAmhMM5I5PtyggrJ4lS5eM5OznIqHfDOwmegroh4xxzZ7rZEg6CfWyDM/zkNdcuFgVCoqMpa09+/oNEFEjZSUprAjrm2UtGO/dr+ObU41sIIEh1noWBpmpQb5CdBS3l8vqa8tEXXy7KxeUFpW3d/Ex3RFWrmHDvSk1QdeiaXsjDX3idh++N7KoBIIixPFq8MBVKvSmUGYkt+s8aBj7DNwzBhxXilpukfKyvfiDSG72XtEcjQxqyzD3twtRFAp3YN3CqNVtKkAJAgmDcVUP8PQQeuIcVrAJc+D7zGbqXqqAbkQ10EBRRBhpVDAT6MaPG8tOoPLByg4GhECLYhtKYVNdU3WlyzH4+K1WEfUIeeDnV9HX05CVVNc2QkcITvkQdUR8KqhYECqhmhTKaYxYDNN9fVmwoXy0J68ktQNSUtDb2uUT/C4dwRn8fUWIkSHi9Qd3xUFBnuGk3yAACeGiVZFwLaYXxjXPkvJQkAa7gUbQ+fIPOhrVT0zNmpYRsdsG6gOoXCnIEh7qH+IbNEFVui4EVxB5cxfN2G9LOlKQBQAMIvJ0iuaH1YaUv5hrdzGbsF5rOoIyHfiBR3GBbZTeFpA0OGcAC/FSbJjU7fOH8fD/w3lpxj3vL5I0TTUneWI9+VI1GgI6D28WfQ/qX91/i3VafkZ/lbD9UCfraitLQQtSEUbKby+yn18kAyP/mwOmoOuA6lCiT8he+OMD2/l50ya3NcnpyXP43JKchP/3Th3JyclIO9w/4DCHRAbDDRALn0ElMwXVy01u9rp4NhXtxX+8DgvoYzh3XxWtCz2xcfm/H8G/ar0QD4BpH1YR/D0GUDI58Hl4zDBbOv8u+l/e6mzi9FvGHX+d+ubF7YGCpNdH54FsDflFF3uVwVgjY4bisYpFcLUCENTLQOTg8KgeHx6zonH74ECIs8dx4pGtQFrf2VtS1t/Cr3+MxVkDne7wrb3hOt5OfaYXJhw0j53/j5gvoPJRbiBGwovNHBTowMnNkX6fTBnQ4JbwNAcyD9ARmlHFChrg2WwaH3A7aQMSG0jK1fSXHRlpcflWJWkUnuPlLgv0MpPjfCeTgv9ugMS22plWLuqYm7DZfQIGcAgUbYdLCuwqUKRoOoCsHfF0N1Iht7ubob5qVq5sb9uIA6KCSg9kdzKxHtjdzxg1qKmDrUMZLAY/WeySzmvZbX/kYq4TofJ7epEPH116cz3Xx2M+Zo8UPXe4ol51fktyOxl/s10HVpp+HE1lugh1WdJriGvaGuPcKOvB3VmAICII+hioBKxwKPCE8wQpHzJeRlDACWOUlRZ9aJ6CodDQE6tErg3MlDQvViujHwTkBDBHk4Bt0rG3MyXF2vQ0JVsZecuymUqHiCGCNygVok6i6AIyo0V50LgABNl5vq89nPYZ66rQyDUjPhrep6KCiZqGSCYCT5+vwvznYFAmGeK7R0xeUUN9JBIIILgEmDaYslJDpNe31ute+b5XSFmsnGhzWSess6uBmXOdOFXMAKDHFDtfATHyAVlSjuEao1m5sUFYYFS7ZvsgyYy2iAj3IDqAnCmCGlS6Ij2guGao+GMJ8i79hze5EaYPSnYGOhSLYE8/eKaA9iY00UKEsPyvJlXqr39mW+nwy0FFlvAGVfyfQcbfhM+bmWY/5FkBnMDQ5qoZVSp7JQwEd97pAHYx9OjGvCb0756enpLEZoCDhyJ4Zzq7CQFJxMZl4I0hVIC9a5Qarvg90Xpk6HMCXBl5GPlvSDNxYdQIgCDBL3xdAx8m7Huj0QBR7A3RL++/8U7/skmABRpgjC3tkoNO/d+gTJB3tahYqOQI5qOjsCpjHACs+a7TNG7Wig9UD0DkcAB0kfyLZGxCVs+weH8vu4X8954Ce3WerF3yfK7C6sd/nfXmzswLQsdMaBzqirrmi8+cfv5f/x96baMWRZMuizjwPQlLVuefd+97//9jtUyWJmWQm37LJ3SNIECBVl6hOetGoIDMyBh+2bbNt+/hQ0jW8/gb9Lwx0cFJhdNLtPEAnm6ucYwwcSHPbaWDQ5M8Ls6lr1sE4eMliGy0zFj4W6trdqAIdaoVnF8qOA+gKdLpeMNlQsvBSUuJGifldAqMx0ElvkoCR1GcQ4OD6XTysiGORAdTyylq5vXsoFxdX7NEB+1p0YT89OWHfDsgAIVfJuec+CDQZ4MF+9wXykacGT65L4oXHU3/WsWcDne8XKDcA8ph5qufxRIb4pYP/OYA3+7yHrBHGJop/BXwlUasgpoLaFjjimCQaYi3tZpphTuQmNmWRLJgEgA58Y3MG6FAxNZIKE7qQQaaI76trAQBKLBFAWWL1COiYbWLdCRgHmxfg3yiKpvtapGsO2uv4JoCWCQC/XLyPQIt9fqgtWqCEDEBMMqprjj2wNjhuivdR84NzY4kVVU5iWONSp/WmSUuT4IBcixIwMBR2Nst9gCEH1hSJUWR8kcaJCoZkNkBAATBpy+je8Y7Px/I+XWKsp+WsR0e8JfQcMhtltzXW5FRb70UFU5ubBKv4Yi2RmacwITXLb+c0vA6fLdc12b9nTRSwtDtkVwuGv4slUv+ei/MLGpOwt9HdXbnC38CGmWUG0KHjHR3pZAoDJo6/u5MUDotvOBBZXlt2OQI6WUd7oKPxLTlRklQBObmWWXNznM3Xf/84o5Nj8Ggje/uXrhHD56Ci9/H5jo/VA4MkqzgGnR2LZJrgyfU7BPaYU7FIp6X7WtndRA3bVtnZ3qGU7fffPrOGB0YZHI8a3LKsvr8VWDJIZvBOsKwgnskUSLNcRB9JWRglPiMeb7i6j9fbOG7W+8C5Fit3geKezcn96O9bgI5OfwRDO6DDv3WuqBXo2Gly1nNsa/cQ6GD92dg00Nnc0L2zBJP3ifMfcxa1hpKuzQY6lnvy7Z5D02nZ3P0/83j4tRPrnbx+/mDfyYN662k+C3QYMDxmdE5SowOgg8Lkq6ua4UsGOEBHVrONAcmmlLoYLmzWAPdmAv3iq6Bl+cnFNfU+vfMQP9PMS1tnW0H5eGNuvWJ0JxWIyeZXIAdBkQuvk1VPvYSlankGsYVVpLeomgX0I/Img4CX56eTUNPD5ZVyfXVbjo/PyunpOWtzwOiwLmcyqXK5ZAMDNGuNkc0dHD75VL6f55wNBpq2/7lx9RTImbm5jQ40/NwwQMPzfQ6ovHS8zzrGMFB5FMZUq1+Bcsk2UjQOoNPXY/WBEv5NoMPH2uq7aBxg0wvKQxcX2MCTIAffKEReW5P5QpkyeUBWB3IusCcsQEcAqzoAnksHZmgVXYMPSbLYMyfSNkjU4I5Wis0HVp0FVQNfMaLqnSHQn948Llx2HRsSFJBtXrNJptzR8KVaHPTgkT11JF3x/pBJgQukXUdW7eirK5XqkJS0uOX1g8mAuyCBFaU8OL+4fcP+NXOVEU0NqDB6UwdEKRvmFxIzbgya/kE0ezDYYbDFZyuJGcGOpWmca2w+qPkK1gq1AGDVMJZkBiBZXCxwaZnv596vZZT1ra7W9TKsL8UyI8MV/A33GZI1NQSGCQnqHm8pVQOjcwUGCT3A6JSF9Qo1hwrQJOEtZuW8hgHoVKmyJDoBO5wXHTDt505/npnfZPlGX88lWoYA4p8LdFQfGjfCxu7yYaSOZTplMmID64Br2MDs/P77b+Xgg1gdrA0wwcDYvb+HSUeAjsxwZKZg0Mg91PUkrisRCAub6p2BDTwfr56DZ215W13HnVTo+4BF0p1xkSPmOC8BOvUz83ndeBIj2yXcur5tGmO+fkvXMFcDdGCTj0QErzOgsJeudUAHbA7kpHsfUKMD6RoYnRHQsRR7zui8dNd9f6+bA53398xedcZPAR0sQgzKKtBRjc63L3+Wk6Pjmhm9hqTq8nIgXWMdi+VrDCaQTbTUqwc62XADdGrwM/LvZzfxEdCpm201H+iYDQKJgJOhXj0L87iGhkCnb4JJ2+YU+EKuhiBLtTzV4WkkWcv14HWUiiDDZsnKMJOsbGv05XJjW2Ij0K9fjsrxyWk5P79wB/ZzZnFT5CkbUgdu2ABro1b3POAZWqjzPf1Y4NDodU8xOv3Aeg7kvB7o8B2PMn8/CnSee//zYKdJq/KMlMF0AN2xAuPJhi2S2vCuj03GhcZEIaODAnixOchCytaZrIHr3m5d7A/7YGQf8U2ATAdDAfZINlgb47oL1oLg2KsqzIWcDIwSbaARXNleWs1HF2uAjjo7BNVJDvTXFZCmGhnJUhnU09YZRcC6DgQa+LycVz8O+mcRWVcYFeEH9eGJ+xxqdcDmsF8NgJXdDmW5PVX2PE1TU29c6xB0//HM5KgmkwU6KrJuSTI/WjxzndC15L4C5CDArDU4ZspyDZQd4hi0CV+krBUJnZqNdj0OndlSvO+f6aMTRqSyTJ2Ffp8tT93PBRMfZwR/BIJwXYN8EEySwVp6mBEMwnCc2Wy5XAqIgTEbJYBQs9MVfpN5sPT0EdDpBkUc9mZtNuO1YQhwkuH/JwIdAWGaSbiGM88XIDv1Ihz3kLDBKbFKWZfL3u5u+f33z+Wz63XQw2nTLn33D7fqbUMnNjD3YktFemsvIbi11b8HXi3or/teZeVaaFf34bAvcj/hIfg3AqfmdqZragYWPdiZBXQe7Qd2PK2/pwPnsDdAdYDLAAsVVeeT64o76Rqc1sIqA+ywOioSUTI6WDIkXQujU4EO7aUDdGQ+oKSPWycgobP13/N4+FXR5ft58fzBvp9n9aYzfSnQuboU0EGNDhid1KRcAehMJo9qdGoRMWUTLQhI4CipsFJL7KFjK9/eICAbZqRr2TRyoW2BNm1vGVd63jSwk+r4blPvZCw4LojsAB3+t3sJRHuvYMh1TMygK3jqAcxAtuIMm7TSDrwIaKr3kbudI1uPGoy7cn52UQ4PUZOjruv4ZgbXBd84rzhkyYRATEH/rcJLRX75OXNgdF6yg9eJZqrSte8BmqcG3UtByvB1Q2bnpcd47hwSwL4kIKt7agw5XLelTV6ypjicxW57nByVY1GCEGu9VbCl4Bv9cMjGwNXLDStd/yFnNjGorNcBsHmYUrYGRgNBKoLa6MtkSoBxGAMESUrA5shlba2sQxa3slLZAgGdZfcFQU8r2TfHArc+ed+DMD5kcmjxrBo11gWgHgbMEeVwYUBUj5RgSMxWXNZ0t3DMAKX2jCFBhWTthomTi8kFjQlur+W4Rvejovo1WDfLgc7SKzf/agqw9lSYrOF9b+dB5zTbc7eaGLxHGXCsNzKNcBNS2kmrBk8F+ZoeMT5wXsFMmNazrI+8PpY3STYDcAuwE7BXEy4joJO1jqCGzJYZHTrS3WrN8LfGiaSAAjeSOKaeiY51Bjqp8QvjI5nVSMo0Y7IkEOjXlqfm51NApwbOZiPGH6P3DUOO5471q0nXHix9DtCp4MLF8uEn1OvmXnOI9u8CEWhUC1aHDUU/7NOsYGd7m7+voMaNSKt1ju8ln+eCn3s1YtYdjomExq+d07pmooPnGMbJZkQCOnE4HDudZZ6ntYI+D58DM4JZADfzgWYbbSPXjuNfZZ+jc2IdDvmj3qQ9rznDYq4Ogc6mahbTuNWua026BnvphU66NgI6NWQAyJMGd+669qYQ8128aQ503sVjevtJvgjooI8OXdfOy7cvAjrZoHugIwmMncnilmSgUzXdtY9LWxTpdLQoa2Ru0v5ZA08WR9qyN0FoV0StYG/FMhJlaSMlycaehFHdfLo+PMliPrh5zADoIKi4hX22M9iwpQWr4gxxaoVw3myq+OAu6EtLaqLZFe4uLSqrHFc2Nf67KueTS9XknJ5Tuja5uGQQkyAU18AN3+Csz/iOn3zuXzYDqZC6TSU2rt3MrptPAhC7Nb0V5NTPfsGwfBwsfV8j/4LDdpuhwfQL6336axb7KJBC2RMYAVs553Xj8yfQ6Rid3IsE+2QUzCwka5m/SW4la2NI0RaQBV5cKhOA3mtIlmSxnABWwXOkR3EJVH3OhuVVYFogYZN1+aItk5vbWtzB7iFdgzvYqI4lc4l256gPuWvNCNl41BI5/ExNjqQ7U/WbIbuh1wXk9Blkzj0nc8FeQKaJoB6yTQAeyV4L5xzuBZhONM9lhtxNONVPA89o2HS4SogCNpwoANDIe1JvoPPwWHHgr4aEsZmGrbSAKK3m7+/IDoWJG4ybsNddXxGCZDyXDbF3mdtZj3rpWl+HKEe6a4I+sDr4N+uYLLsD8CWra6la5r8at4r9UrNRs1eWElMGCZYQSai4U2qwyly365vVz7dkuZ9LQrwInDwpe3vHQAdMfme0E2Cc5FRq9wR00h9HTUXBaCAhgaa9u7vqs0PAs7dXwOyAQeSYtVxNNWndfolEYYCOmR1B9yTZWv+5Ja8FdeyN1kb0b2ItkJ+RWKK2jiaJ0fcR64+Ff9/cNXvpPhFHpqtaXTsGsAFCzrUBndYMVAhK56DziptcU1g0oKPmx7jfuLcxdpDxyJDRaTU6HdCZRhCoGlqtw4tlYeXTPB5+6eb7zl43f7Dv7IG99nR/FtCJixDdzyyViGSCTkBxRHNBfkJvLpoI6joZilazlrmRXbGaNvZfDbQooMKynmxxgA77kDDwsqPYyAktmVP09lF5orLxPF/3EgGr0zcbRCAZNqfX4eezJEVzQ0efM+sGbFcbX7PJJUwHzsvx6Wk5Oj4p52cI8q5UeO5mpiwQD2uTfGd3DTpf3Rf8f2qfcp8qiMlGlcKJQfSi+9s8oXsU9JYlwBvSs4Mxn5dHnQeuh6/gd8yXvG505779EGBzkrnJFRXsPnXMAdBxw048Ezp7uRntyrLqtgJY+590DTNAoNxqeZkgB1Il9pah859limn4hyA/tRbuD9MYnQ0yCAxulhYZZMv4QHMMQPv66tKuXw8yMQCocK0G2BNIJ+mGRgcxzRGxObZntpwyTzIsEEE92CtIwQi2hhn7BDRuH8jru2ThPXp2nTO4p5kJQdMyVwD8Ho6ErGcyU8SkAx3e5GyHr7C6svRVQIj/4b6zTsYgJk1AM48z/3E/ZSKimp10YY87HhtDohbKksMh8G0Bmda++1r/gyaqAToBjVzHlBF55NSI6wAABMCBKQGd5xBQmyXE22g+UHsFiS1gM1YzOXDsQ+IENVh0ZgtI8hqXGsqwQVlLunT6gCV+ybx8Duw0oDuc3+Px0a9tg/WsLgNms3+KGUHm9PcTLXW99XhWoswGO342ZJIDMsLo2NW0JqNYhB8TCpiUiI2F7AqGBLCbPtjf47/hJAYTDCRAVLODfU11YZyTlrERlHRAJ88y56IeUZJcKuHWDDp4XWAC7Q6X50Tw1q3FBAzjRsl9Hy8CnWstMV3iMusCx487xApQm5HuEnnZl4cbfvaGqBiafFb20qoRBOAh0MG1cYjJ+Fv1aEt0rrhB3e20NyN4DuhIWj4HOq/bf9/Tq98S5byn6/uPP9efCXRiedk2WlhNSx8u+2csLl40u6w3M9N2/VGRvb6z0EYS1geufdZTC7YckAJ0hqxOHJ4eWz5nwUbxJL4jEZARgYq0a1NEB3ioGYoLU1vMUyPUNm+VimojicxneUWFyDhPNAFF89Wv3w7Ll2/fysUFAjtk7PlBkjt5hMYFqd6DkcVxsoe8fuurZwcHTw/5gCJueA50mw3Xz50qycp1McugIwb3/17e0AG6p85kHIA9F5C9JFjj59CpVUXqATux4p0FdmYCHdbmSM6EQEUF8pZ9RELSBQ6t9kZZXDaMtG0xx6PnUgAH3RLJeupc8Z4YESCwJtBxI88E2gmsETxDlopxFlc2vAYjF3MIIAvjstWCtMzusgFbmI/xfM24j/ubkgPNhl1NT9WDCvMd10UDhstLNiemCYf7cCFxgLUDTA9cCFV4LUlcLLxjDkCgk2SLLbIp7Sr3DPIAAtdWVmvjz5xnxoSmHpzx4IaoZ1BZI4JcBaiU7cFGe9SDpg/w4EIZ0wYcE/VMvXQtyRp1Tx0CHVxbWPK+Nqo+d8jplsAwWebI9QqNXsEG3xEgqZ5H5gUAOnc3WotvYU98J2ZBpgyNKWSQnix/x6D37PSsOTieD0+Bndzn8RrwZqDjYvkfW6H61gA9c/D4qLOBjpvSmmUZsCk2wpCraXN2C+xXD5nWIwdgZ3t7k7I1OLHBnGBnd4fftIVfWRIjeAeDAoGdAANKwAN0ws71ANoWyzHr6K2iBTqU5JOltRIEMUEZ77+ZNz0znX359r61nAjA6X9ibY/lfMAX5KK9WmEwfgzkGjuUHlCtl0766MSMYNmS3rA/Q0YH5i4vATpQm8i2e3H18zwe/rFJ9su+e/5gf9lH83NO7EVA5+GBwRDNCFCjc9zMCCJdS2ExFsm+RkYdzgN2pO9ndmgG0FGNghc717ZwoXXRcADCIANOJsdSXDMfAUbtpzt8j3rbNBcZFCbfseCZZbxsI6KCzJoZthEBZUbdgpygRpu2ZDgCeqj5UVFwdW9yhl7Z2atyfHxcDg+PytHxcTk6OWF/krs7HYd0ufXUDNzSd8gyk76xYb8htGxpGx8vDerHQCdM2syR9mNkS2VtWo3EiMEZ1qb6FF6yHHVAs+v1MesaxvdlJkszADqpiUlzRZxPfyMENqK5x1hJ4TExk4t4kbmVRM3HC7vQZUVr7QaK5hnIQn6keppkcRMk83gAY2QSAXRQLL9KhzX0bAGDw/496KPjhqECZAts1Al7+DQ8ZWfxjQ1eF7LGqBND49rb23sWJUsSpaaUhPEEUAICGZM1IDJMr25nbMqJ+iAFlZTosd5NzBVuJXvEWMJGm224z8GM4A6sxG25nKhxJoyw1cNUslbJ5ABC9KQ1B1uD0DA9qI3aQJPVlZVBfV0LXlvjUzE5el1jblUXwPtptifX064L56PrHJ8D2C1cs9YmBahkBHAxDHiVGEnw2K9/YYw5NtzAlmsMa3KaFI0gx6YRAkgCOgQ5Bo5gdcL4SNpm5za7so2BTswHGjh5PBdfC3TC3GYO/VOADveErtqItWRh4aNLwBhKckJ5JYJnJNgIxmnXvl720Wdnb6/so2Znf4/9YeDGBqtpsbtKICZZKCWAGD+t520hTTJMwKIlbjLeMhYjXatScoytvuFoXcuazXQAU2rT7qeq0cmeHZDD2rzsYUkC0pm09b+KHDxrZn4iJBgDHdXpaM6oWegGGTGAHtRCYl10BbAYnQXFCzeIUyrQ2Sl7vRnBQLqGB7WkRNXaby/ZgH5OYDY/yr/1Dswf7L/1dv/7P+ylQCd9dJ5yXRsDnV5CFrDDIA2ZxF4HHmYCvUW62hc29uqAS8/qjDNJWNzVTLBplnuaHH+PY24W8waWpO1nEAn7zqaZswf/sGYoi2rNxHamCspWL5brKzU4ZAi8sFDW1+FGtSF53oLkNyenp+Xw22E5PDwsJ2dnlOOwFxCzunDEUsF0gofngE7AlqqKH0/ZNwOdp4bjT5CV5dCPmJ16P5mm/aEJETnlaw7yCOxQpuEanc6iuDZsrYXVMRtwA8q++/ydbZvjZIiCd9dsxAUNP/sC9j5AYK+SRVgNy/EsYztjEUGCNnWMFwXJyApTokWTgGXJQxAMuHs4GZ7FRWWGb27UaNMNRVEwH6CDPj6wOocRAmrMMJdi9cy+HpCDQe4W9gP2rH5stS7PNTK0UTfQwTMJ0JGVc+pmBA4BwGAtTQbnHHK1SzmO3aCx6B0tlVGnMjRmiKYfrobNeVFuADKUwH1BsIiahz4QC4uBZ83+RGu6f+l5g78DaOBe0X3P9reywNUXWdtYe6+v8995jrVxqJMkWS/rOuLgT4DT9WB2bevHAu+bGaQ4bWX+Z81Vg1k3bebz9bfZHgEc9/5hDaKMJgh2YFFta2TOhd6UotZGaI0iQHuy1qZJaodz/bEkNWvAPwnozEqaiMHJOiHwo75cdnlkz6M79sYBIAdbuLu9Xfb3dsrBx4Py8eCg7Oxsl+2tLdfnKAFCR8WlBTboxT6B55i5p87NDeyIVWp9oRpLrQQjzpvubjYQ4tiLzf4ocTSWrwXs8NoXLRft+7zFhGQEdFg76L5XAV0ZVy2JILYaX40Z0nUFA/8wAAAgAElEQVTmNQE6cV6j42J6G3Wua+qjY0Zna4eGBM8BnbkZwWt20Pf52h+LNN7nNf9HnfWP9tG5RkPDycR1MG5cGfZhCjvaSCm08VIf3jM6Bjpc4GCT6yJ/BEHZwL/H6EB+oUx3Z4nZaYMZ0MRdqEqFbHDgYm5kx/DNZd2BGQtzu8U9QrK2iaXBJBFNbUYG5yh0d2eAmiaNq+vlDkXMd3fl+OSkHH47IqNzfHLMXinKqOL+qREi5XhdoEEpnc+L9Uqpy+mlJb3kpBvFPx3odODux6Vtj3voMOiszm9vX4JqP6PRjJ79/PQMH+FEx3oxI6C+HdomBywIShIkM9hl8KKMezKTbNToe2bMIsnVCvrdyHktDENlgXo20SrzCnTcryWBtdy/VDskxlEBNwAOZGOUXdnGFsEAnNgkn1uqGWEU7rK/j/u80LIWTO7NNZuWAoBjTGKOcXzDBQ61a9OHKh/LZ+X+DqUqCEiaI1uAAcCTzhUysRXWveDegk0C6wkHQtSx4ftiMqG0M8X1YGDZbJTnZtbFRcoJ+lX3gqSs2CNcHxo14p5XoOPCbgahiwsMMAEQeS8oNdXcYzNkNi0V+A0jZ/JZxgWQDdLWe53X0wMdzP0YkWRs1rGo5jes7eNxLZcLmMi9zH1jQMrzZr20XOm8RpDRISgDAygWR+YHkrRRSnz/wPVY9T+SRoL5ackW0wxGrfz8uhaqr1Tv+thPsfHa9J8GdGaBHK1p6ZXUGrW2BsRSEQToYMwC7Gyur5ftrc1ycBAntn3W7NBSvuvNJkYH7K+eL4GOFh03nmrMM9qQjlURvWSsBzoEFmaotP202kptT17r8tNgaWFpuBdnD67j2KdT1ysasAhsqQ7usflBgI7mLRIZuk6u3AsLZHMw7wh00M9rebGs2JGRrSFsRvB6oENaf+669g+OjN8eZfyDb8o/6dKeBTpFFqroOH55YXtp99FJFiVAh5tsbdDZAEKvF29AJ52cu0LImiVt8rXc50HA1OmNk9EW0GmLXoLKRnP3gMVN1NxJWt3aF8w0td47fRZsYIIwkGz1dtUUInBfiTY+QGdleZUZb7hWodj62+Fh+frlazk5BZNzzuARlDpinTsAspHBAK/niUHXg5gE3Nlo87cx0BlvxIPX2Qr3qc16cBp/KbOjItWx3ezL515cp9TUsr+eZI7HAdmsa5Yvs9gH2jmPmsPS5eJB9sesc2HADZeeVptFwOqvOKWhngSyKDIv6NniBpMMYLveSCxGR9AKaaWz9OmOLoADkGQbZNf9kC2yIxmNM9x3CVlT9LlhrxuDisyR1AjECCExEsA/TQisqUeiAuYEHOM2J1DAH1Al90NcckwT5HyIwmHdhJYwEANVTRrMQslYRCzt+bkMO07PTlmbA0lopFa4L1lzsh6xUD+NfpHpJshxE1WDOPX6WUm3qZodD3hdWTUbVpt7yiGLQAcJjNRUGCzK5lpMCxu10tZ74xGjMwvo1IFh6VqAUOqCGtDReMZ9wZrFALT29VLg3J6ZXNYqqOmSTartkGsbAQ5ltNcGO7LuBgiqcyGF9jY7CPtC1inSzBGrMwc6qffR0yVATEA+DeO7KIMQJ95UE4naGLuxQZK1WMoanPrW1whu9vf2y8HBQTn4cFA2NtVoWOtN9iFIP++YNIsjWx0USbSEVaprVQM9mUOo5QLYybrJPjp2EG2GNZrJeo3+L2wVfre0aqASepc4PrWywx5KTMx0QKcmiGxhH6lmrvMpoAOQo95k6y8HOts7Bb10dtEw9OBADUN76VrXhHVl47/m8fDLN+B39cr5g31Xj+v1Jwugw8X4wT1iOqkCHj6lGQ8P5XJyUfvoHI/spQF2GHB0QEebLjJU2nCTPVQWVsF8n0UKaOkzTbmaXpI2K2hXB/DZDSdr1nZsWd0xIlhAGSAxiy3Nc43KHCRXsOPgXiox9e+plD+agLqGgYYAlHdE2rLggO2sfPt2WL5+/VYuLicMGvEaSWRUj9E343scoPuupE9OZQreLlnLs9Km6AL8GRK4wev82peyRd8fmcPnZ9jw/bc984r6LB8BnWZVns1dl/uY0eFIJdCJS1EYHUtwAnR8Hm38Chgl0KjjG2DJDmG1ieV37F5pRnCrIJRNPd30kQ5ilH0tkx2KpKlKYhyIA+jAZSxyttbzxu5rfJagElF3Y1BoG3K6SXFeTAl2MJ8BfABy6ChG6QiCNwAWmQ3kK2xG1oXMUSQEFJirpk3jCoAE1tioi5G5CN6PIBw1OecX5zQnuLnBWnLLQB1rSWVcLf8Jk5MaHZybLK7lkLa2ukaL7RgoMKiCuUDMNywNA/gK01Z9AV0TQeZl+iAmCkYP6WUUC3JK+VCzpIassdyHzCifq3th6ykuwGJ0OH7MPuG1WZvZ7JPAzgyVTSfEgqv5a9YK9lsK0DGLo7qdG7I8kLWxLxKBzg3XoIAdGBfgvYpPm3QtoDX3Qpn4JdcOIpnQgfkR29yPh0drSGcXnAREP6WfSsp41Oj5/yJmBOpnhHoZydLq/mUmzDmTWg9HmaJhv3ZEjCtNBo0N9dgBMwEXse2d7fLp46fy8eBj2d3dKbt7O7U+TlyL3sedrEpqPbk6oOMlrY6X7F8N6Mi4ImuWEnbpApT5+rxhA4BOXVsFgbr6miHQEdvcGGmcT/aVJlMfjnHNc8yHlsgCyEGSQYzOumz8uQbTooFjFOBSDUOHZgQN6MiVLcBOpidy1Vvd/F/zePiHduRf983zB/vrPpufcmZX1/+atqyumutlc21AR4zO+Tkahv5ZTo6O6yI2ZnTGJxUXoFikSromWr0HNS3gbCxJv0GOAUsvKVOAOtvyd1y3U6+1bsbKSKl1DCQzATpNksSNgCm3Zpepc2tNCHH+qB1QkCDr2/T+YXB2d0uHNdTkfDuUCQHqeBT8rDIThWtA8EaHqGyOXWM33iPflHFncm5KXpCH9+b7w+Q1YGXw2p/I6KgwufFWDAGUKvz+BTzxCmyEveMVQ7fB/eyzoVbQ+yMT51Eu6LGaGph+I0amH4xOZCJ1TFuGgfEHJgDBj4rbIVmTRp4F5Q5yx83yag8XMIE3sJcWi4Ign595P61W0AjcEcgH6BB4VLtpydjW3VcnxhjsJYOCfN8PdVxX1/Xo3nktAB3Lqs2hrAmOb7Qzbq5MfG5d3fOj8Rc3JwT3rkGLPEV9XiSpwvsAgCJli1SObmxunju5lBkBZaCU5wwlLs3xUaAQzxtggE1U19eZUAigUg2OrKnxuwEjDTbbjYElp2lzjy5Z7nsC5ib3nhlnj0WcFc4FjAmeG8Yirj33fTzeAXIACAUYW7NSJovcFwzriMazQNbW1pYlcjFi0NrJNRZAx1I0ytLABhrYcByZHcTfrq5vZPoAwHMNRkfBo75snUyWsc1ROeYtycaarl96beZY/7Nfx/Hv8XqToPxdAx1IG5EkmwF0sjZ4halW82SAmUmAmYRYtLgxhrWY3t8S+MBQBEwFgc7Hj+Xjx4Py6eDAfbEskZza3AJjlY+i0wH0GYVIs/unHGYJ49YOfQE6KMZnwq57TWKEzPX+J/4GoFMTme6DN97P2wiTvXSktwG3OGbvdJk1M58dQw8ZCKEW1kAHhg2WrqEOUUkM2+K/COjIRChgJ/3w1rb+++2b0Zt3sfkb/x13YP5g/x13+W/8jEdAx70/svlgocAGDEYHlq9f4bp2dFQDxriujS8hWdzow5WN1iba1+hEkxu6OlKNfiHN5tgWwAY4WjHi4+7MeV+f5c2CnCyWFkltCdpzsKGnyFkLKIKPunHX4D6BcZMp3KCL+z2AC5oLrqhT+f2UxdxoCApwA6ADCc75xaT2P6DsB7UAltDVQtJBuBF5gH6pxN+wVqcHOrOG1HOA5hGASd+i0QowM0h5pKvLL0Zv9n+O+yG14Kc/kIOmLquM3zwl4as3Je5AJCnAjmGbUr1B/dxOZsH9O/U2o0afxLa0uJ5attZYnUg4OM4DTL3hxsEMY4zFwbe33PRbYK3+FbxuB7hkUwzWwdTEgRA/b1w/xky8GR0ER3idaltUj6NiYHc/dw0JPlcF8mJ0AiLSG0ZyENgZWYLn/CffR5e0pbK4YqDjbL8COs0TMblxV2r9j+o4IVGhID5Wxgqg4paoQL4HOmJgVFuU4DlgCIYECMqROMB3rOv75onq2WVXM2v+cb1gdHKf2OiU/w2ws0QwlHkX44+AwMj5as8RAx1Y/ca+m4YPNUmkWjwA3Ap03HBYQBMmBX0gisZdYnT43F2zxDWBJgiqnxHIfaAUD2MJWX4EdGx6uuQeKGxcDAYwJgQyOMG1wXQA4CegEYkWGhFQUguQA3YHkkQBHRtJliky3COmubLYriWbBXSe2tYer0Oz14sxmzMLJLlqxA6XP7KRChz0z+Wp9bKdVwCF5jITAHEBy6ZST8l2ylzG7ZoHoMP+bpo/Yh+VIJOuEg1dldjAtoz5sLe/Tye2zx8/lc+fPrIBLRgMMZPOsWEs8HNUF9RdmNgiyyRzarmeJIEenNDIf6vVwbBhd/bnWXJ1/G1xxaA9tvlV2dCut39assePQqIlnXqzhNj6k5/pahhVK1QIdJp0TYwOXdc4NdLXSPLyMDrbO7uUrtGM4MMB17uWb1uU06Tb/syBzo/Mr1/7vXOg82s/nx8+u+ub/yGjE+kaFxtL2bjwdkAH9tJgdI4Pj2qh9dXFRYEjG7Mxtnrmop9mm9yg3ewQ0gtuBk0elUBMunx9ZRFLjwCt1e5DMgh+FFDk7/3N6HW+OB5Bll/LhdgBUCBOLDkTSif7xmO7SFlN1hqgSp2nzleBBIKktVUVIlMmcn1Tvnz9xj45MB84OjqxPM1yH0h0GOek97Suos+KK2PubGpYnU4e0iQCEUw/HhazNu3ZmdVu4zVA6I/WA9FuD69Z2gBk/a0FAtxMnwM6nTMQr183QcewBt27/yhIbAAm90yb7wjgdFKSAB/f6XoZdWPvMpcBOslgB4RUZs1AZaCJ93jFWCGjc3+v+g0bA8SpK7U4qIHLmGTtQ9g5z0v0SqEMioDgVl7qqOuyNE29XlScXB270q8n1tU2G6AJggvdU/yrPkFyYYshSK0R8WcjWK71dpSugV3o7Jtt9tGXa/B5kAkSo5CkR5uvmmV6bgpW4hrX9xJqbnSFLCiap6LXDr7RdPdycikpHVihGtBg3Aztu8GkCRTaaMA1OAE/mXdcu2z4kKyyGDY1cyWj8/BAkJksMi28LbcDyLq5uaZD2/XNNQGP5rec6yhp7Jsgc8FVoXrODSAM1uAYI5CX4Vi4h3jp6toK7YdhMwzjhMSQYX4maLqK5qK0k8bYk9sd1ia4ql2iVcDFhWutbnVPyfag546ATs3QVzMCG7qMlpYwDz+6EfVA6XXHEqfXuL3XvfvnvNpJCyfMNL61iPUB1NjMhqPfr8la3OaA1s4wrai9AfABsIFz4uePH8unjx/L3h5sp/cL5KhsBLwg+RpBjmvlIqOr+4iBThJl2dPyk9JYbtI2ioFSoGPCc8/GtbP9frKwCHCmdasZuNhdzuta5hvukzQTrdZI+3OzWQ/gSS0T11Xbx2vtFKOD+jsAP1hMcz3zPZA8VZ+By79xwnVnZ6/s7u6X3Q8fyt7BR54vX4APYtPvxWrGMJeu/ZzZ8iseZQ50fsWn8hPPqQc6BBMOpLNoIQAKo9MDnQSFl+fn5fLiwl3EpSnHF9xj0sOBJgQ2C1AtjEtBvHhGpjMINNLw705aYdL6nRMR61nc+bsFTo3lyHsC4gJ0cl0JXJLBo1sNJRvKrLGOoC68tgTt+pzgM+mQ5mCOQQQsbZFpB6OzuKRAbHJZ/vzyld+nZ2fl7PRcrmqsZ5DOnY5OzvgGEOQ8a8DB4L09+Fl9dPrM3Kwh8hSwyWvrZ8b+swMn/T2uG1R9Y5OjDIFOTADMepkxeWr49ueXTRkPYxbbN9hUDWIas9DkVxW8PCmBG7JI/X1t14lMu93MbIMasKTzFDiPPCIBBMdIkgjueh4LVrwmzAGDEhazm5VxAMSmlwBJMCpYUe8VgItB9t+Oaz3Q4b/tAEYjAiQRUEtTmhQENSS1TsWgCBbVmWOV8YHEbkm6dtxfgHmwKgjgwRwg2MgcCPDPmKXMrXP3SmBSx3SVu7VnkAREY57AuLS6HSQkMM8QrKNm5/z8gkE7mZPraxXoMzvuIAuMFL8lT4PML+Akhgy5D5p7C1W+l0AuAaACNstsFpRhF0sn1zz8t+agehBxDUQwxgSPkjx96NuCW0S0Ajtkmuj6BhlOgA7AklwhaRFO57w19QOihbUYLLFet+WiAzoAOxhXWJPYa+dhKpA4UX0ge+zg+/qagOcSrHRdqwUbVe5hQ5eurkrzeFRr9Ia9aRZz85rDqAKjNgZ4zVt/6mtjPpODBsT0H9Jf6yygk3U2PaHA5tAI4/6Wz5jM5Ooqwc2H/X0aE8CgYGtrk3UpZIoXVDcn5tTgIZLBEaNTk2S9pNcbdAO7cgJta6muqAc6+Pfga+G21q9WCVvW6ZGbaQ90+uuPjXvmpxIeWVM13vO5+IwYrcR1LQ1DeS/M3KcuEEYmwHI7uwE6MiPAuqEkmV0FFxrQWdmY1+j81AnzCx1sDnR+oYfxV5zKc9I1PHwsuFho47r25c8/BoxOgA7tUBFQeTGrjA4lFK2xWcoCmTNJE7WuIV/P5vRdnx8zOs2dagx08N81O+VAc8zoJODMZq0CazkqqQgU2aCnOzVX105norCAMlaxTAQgDEEYJWtHR+Xo6LhcTJCBvpIozAE8FtYEw9U2uiuMbkFh30HTUqzR5vNXAp1nZSSPanWGxaZidto5PzeOK4CpWf6e0RkDKh0p5zYL6LS/P7WUdXVB9X6ateNbrO32GFWWUJtgf08S7Kf2ogeqeL5VounPCNDBT9R/QHqkXjrL0u27bwvre8DULAEQqzcMTmtxqgagASZpmJnMJxvwkeWBtTTmsMZPWAkEyNXSGZ9LRqc5xQVoECixjgWvWWbgfnZ+Rqtn9LppLKmAEGt5kqSwVErWxrf1sfeyEzAM6ZGVeSvpGhzpEPCvVckfrwVgYgm9qlBAf1kuLgB4LsoVG4vifGySEOvl2H2DmVpa5PFS28IAjPIWZY7lnob0hsYUAznL7hhQYdKDyYGFNJ+VwFPPkgXwsKYHQRnlq6gngv29ArPUugwSDzj8fXoSiXWC0YFqo27tWqckCoJagp21VdZ0qEdPLKTBylyXS9R0AbTcgPGWJIisNfogERSq1xcCPvwboEcSNsnZKDO0A6TWul5eFmkUQFDSVn/F7vSyY/6TgE5dU0KA2ySEjHGXqNja3qLt9P4H2E5/KHs7O2V3e8vSTK0nM4EOkyi9RXRbF/OM5R8qQwB+exXMnkV42/W46+VreWLTArnu0KxnvF7Wp/uI0dHckZSvW+MszeU07OylE0dUoOManQAdqoQtYVuYmtFhreH0GaCDpt2QrjnJUxbK8vrcde1lM/L9vWoOdN7fM3vVGT9lRlCZD0rX7luNzh9/lqPDwwokKtCxtjyBJbPRXcAT154x0MnrsVgl4InufthrAtK1YQ+TfgPG+7P49gsyjh9JxyzpWq7z5ha9bAR08B22JU0NtUjrM1oNjRZyvGYBshV81sOUQReYHDQFPT45ddPDC2VObyW1c9GIj2lr0fTHmQF0YoTQ3joEO33A/1SGdBBYzSgK7jcwshKddO17xwyzUTc6B0ZjgPOS7G0PEsbPsj/HfNZTQOcl96SfLDVjWQGP8u+SgQjY0BLWjTmrLj6NE6uFajOTGISHHchh8GDHMhkUGHggkGdM/eBi8htKKMA0yYBC7ogAL7CLrgYHlK01cwwEwAkSeJ6uNUpQD5lLXNgQUCMYiBEJ7klAEnvjwOxgFb1n1igROz49LRcX52QGEIRnnAALJDCvvVtcmxegEwAR0w+8TmuD3ZNiVU0ghmC/sSW4R6yJWVuTHPbmRtI1MhSQsk0YtMvGXsfFekPpDgIdsGoGOmBLUnMTuV9AT1yzcr/FTN1Xtzvct421Vd5vJidsoMAePe7lgYajAGZaT9DEEfJdgDDJ/gKM69i9nxLo5Pmojw6AjiQ6XJMWVOcFoIbCdDxDANTI5AQwUbsEJgksDaSzYAIE2Oicx7oP9TZjY1G6rwHkAChel8mVWB4C0MgRB2tF6idSm/jjjM6rNqwZL34/QGfo6hhGh5fkhSIK20hhtf7039pzVlbBJq6Uvf092k7v7++VD7u7ZWMDkscwoGJ0OP67Hji98Ukkdqp70bNknx0yG7OAjmV6XutQDydGMVWuekAAOlkze9ao7Q/tQRKH8DObdC1HERvZwE6dL2QnXYfnpGGADuy4MT+YlEpDVjcOXZgqsXhDoBNGZ6/aS1dGB+eC+V2ttQF05ozOj87VX/X9c6Dzqz6Zn3Re3++j0xgdmBGMGR2aEVxcKDPqOpuAlgp2bptDE4MH08/jQLUCIwcW1Y62Sp4afR5Nd7/wBYQ0tkTDNzU6DFY6F62+joeZYHR6dwNI9YnoF1jZa+LvYGsEBBRYIsuqjHuh1Ojk+KQcH5/IZe34mAHE1dVNFEc2EoihQFePYx2xdMja+QY/RzW7YwbnJSCiHzZj4FM3obgrdbP/uWM3Fuaxo5K8BFoGuAcfz51LjjneJLP5zhr+Y0ZnDGLG7+mvaXCO3YYrUMGzbjbKHRuXfjkBesrYa3zEsa1fRPP7fhxKjpKAHg5K6qcRS/YpdPedK52aVYr14DdAgZMAFey43kZMD0p948QGkwHUC1kiZekVrhEjPIxkmB+AHBbxA+isrjJIB4CH3TPABc4xIDzytkjyCGJgR82mlNc16M8z7NmNFOmkj4zMGMS4VOnY0lLZ3tkpm5ubZDAwDxGgk4mYTAh6kGSAtE7GJ13jRA08ZrzX1wASVlmPpEBKwZQ+G6y0AG4SGjxPABGDFvQ9Qk0EXwPgSUe9ZYIcnB+AyOYmHN5k343339xI7ifHMydU6EDnD4P/yb1AmZ6hzoWudJArwhp3aYmfK0YKvYCWKUcEk4V7kJqp3P8YGOCZqe5GwE8GGEUW03Rdw/okRmxyKQkb7u097PJTKlcnz9CaXevlSLb0k/amlx7mfQGdYUjF/zLBojnKESOQHmOD2mNOQbrWDoydadnZ2Sk7O7vl4ANkbPtlZ2er7Gxv0XxEY9pmOl2Crtpc9/Wm+FR/JhkdM5pidKblYWzUErOX3qQihXacarIc79fvfr/R9mbmRkKxDui0exQjkCqzjYmLDQmqm5qla5gfADp0WESvstpnSPOfNtcPpVwPpGvPAB00L7ahytrW/57Hwy+dlO/sdfMH+84e2GtP93tAB8EG7HMRSJyfnZYvI0YH9tLXk0kNSPL56WOhn10zUejXnV0aLnySaCjrKTnLOFAdB78J6vC6gBhlyVsj0gQafX0Afpf3tmBGxdVa2FvflEiDBIpUXM7Psk0ughEBHRSLPzBI+Pb1m76PjvidJodgfcT8JDuvwDJyJ5NGqbkfBLc96OnBwhhEvOb5Pwl06maqo70EQD0FyKrj2QjszAQqfRFS5yoXQJr3jMFOzo/PkvIpAevnvsLQRcs+yzhBDE6ATie17PsnWe6V61dQPAQ6Y9vvjDke3ywDe7bYrAABBxuF0k4adSeyrc1XinQJcgBUwOxUhyGN/coM2I2NMrcwPnaAWzO4wnGUXW5uRtLHL6qx6JpkVGBYEHSfTy7IWAJUgEHhHOe9H7ri0f3s/qEG4qljqpni1Aso5ukC/MdNDDlnlxbL9vYO3cbUfBAGIJBn3bARL5gdAp3LS/eKgaTrftCXiokJgxsaL0TCVxu2KtQMqOH87FWjRR3rAS4BznDdOC/a/25ult1duDhtl62tDYIpHQtA57qANab7JJy0eotfIiYsYm2+qTBbrn2SK8ImWzVBqEEgUIO0Zop6pUsCHa1NGfdT9hxinSRYpNvbropFAZ8c1yRb470jowPQJPmfbO5ltcsanUhQu6CU2fw50NFzDvXiifq4RscOhzMWJiXOwKqq+FPj1ntZ118K64DcCyVX3NzaIvD9AEYHYIc/92hWAbDDhAHdKuRuyMal3HMkC6sstsc890+vBUkcCui0vjj9OtzUDUMXUG6XM/YOrZOtfxY/P0mYzgQm59W7ri3DBt4HFmBvlVn4PUBOz+pgTUQCSHWX2cfEVBHoPJSyu7sn+Zobho4ZHdwNuhZOp2V9+//M4+HXBBjv6LXzB/uOHtZbTjXSNSxYbDTogDQL3veAzi2yp2x6aarXwSrYnMhTkA0NLc6CWG6OyZA25kLubN5k++7cI808F0br6iMPSWFkzZQjE9zJ2cZAJwtpXcynosET5ETOkoWW3e55vN6VTA1BkRXG7y+vr1m7EKBzdHxcDo9PfK1FdQ7Lq9Uaum90iuxc3RhshzkGguPnO4speQq8PDc2xu/pgcRLgNQA5PAGdp/mFWTWcXoANesccj/Gm/H48yqr534U6QVTN2Q91HpSfZaxyStaxq+6w3E+qJO5SB3r3jug0zNWvG8GWrPuYZzkesBeG1NWR7YlAqUGdCzDekiNiwCIZGkdo9N1SE8Rb2QfdAdzrUsYA7JAZjJYr+Yy+cyjmHLEXlpSqmU+WgTqKFiPqyDAPcAGgD6un9lXvNZ9c+KQludJQxJeY0uA4G+Z07w2ZqSXyVypMFv1MLTIJlMCuyo1MMU32BJJsMQe4fwkX7uXuYClW/psWJwVAp6AHdyrfk1oz0+yRfXEUm2Wud0qYyV4WhWjg6BTNTSSlmngCECOmb7BPLEZQR2kBhhZQ2mwYIYZjmwyPtBxwcTAGKIx4Jp0YnJkaDF0p9Q4JptDtllsDpuzXpnR4X0To1M7xbtJcjL1zPpz3ZwzOrpNrcEqx/rIdS21UrPW4gAd4gPPj7CFUQ1grIa1Uy3arYw11tfL7s522dlFQ9GD8vmjzAkEdvCqAgMAACAASURBVFaYBMEXa8Q8HzA3a92gEyB1vcycsW2+W5AO2Jn62ieSYqhRG3+1dTt/MdPvtUfVcTFRaMkOnafWvNjy43UC2G4B8RTQMauVdTrSNQGdKYHO7t5e2QHQ+dCZETiemQOd5yKHf87f5kDnn/MsZ17JU2YEATrQ+seMYBajc4cA50aN+RRPCsAE6KinRZchpcPYsOFg3kcbVTo5KQgKM5MTTw1PApJkY7noMZAYNfnszqm3oqzLbAqOa/PDZM1bUbYAT2ylBXb0VbuM8t8IJs7OzumsdvjtG3vmnJyelZOzcwbI2AShuV9eWav3KTKh2hW7ZrQM/kZNNHsw8BxweC3YeQroNHmgr/fJuWAb0ifqfrR56RhPH7Mdo99Ex2OgH2M9YKi/59hSIF2PMzovHnPEylTw006Wb0eIoBKPoQwjvTCyMVeWwjr3R8/AOvkMnYB1yZ5Uz5GCeBavw0rawJ/WyWgcyMgYhcaqCyPbiEAG/+4kGv3fAWaQ/d92XYeuU/K12ncHrJRlM/JBQJTdsqWQmi64Bo/uZey1pXq0u5tbswFXZBBw3pHTRZIDdzR861mqX02fCOmvC+ADMjAySKsrYl/Yzydzsun4kaimpAz28XYcIwBLvy4zYwoOxXZgHYB0DOtSZIeSxiXM0vUDGGWsNimZrp2ZZGfHyeggEFuBrAy1ARsEObH71Xk3OZoSJ5F/iZHh2IF0zcAwY4ku4mTExTTz2WM9cj0W3qseRLCERmNJz1MDc/QKiXwvTHdN1pQiNscAhz/N7oB1ivxtOlXfkToulO/vQOEc6NSFxut83V/eAHTYprKXmXnsyJFx0ewpgKvaJUS+CqmkGooelN9/+0zgA4vlDbj3wYKcboJSLdCGvVM+9KwJXgcDFDQNrWqHAqjTAEXWPF3nMKuVdVTt+NrfHu8xLbTUiBIwzLF7EEbmm+vO0Pkt+2bUGWFzAPDw71Uwrx2jw0TVVC6n7ME1NdAxowNW51GNDqVrWA9KmUvXngwA3v0f5kDn3T/C5y8g9tI1o4RNP/07LOES0EHD0NPyxX10sqCpi7KlGGPLSXZZlx48gSiyMOxq7qy1soFyOErn9zGgyRUkuxnNfhb5HmQNpWvpiizavq/RyQKNLGsaGVIi0snedFzXZhDwWArAZoc4ZxxXwQYCBbqrHZ+UM9QwnMGZ6qqcX17VSlKwOfhu90J2rxXo0BwGn9mATl476yn2jEi/+fw40KkG4DXYq5t3tyIMlWYBKu2nt60nQQ5j/36fTN+GFjnoefSZUgehs65RjIoAb59l5u+7G8in6qA7gXuAzPg+I/BI8T83WgCK7nwECmwmYae4fvNP0BqA0ZyIhmA6Y5oSE0tX0nTylg1DMccUWJBhqIymXcP4OznUgYWNvXR6vezu7BDsMLgfNP/TnYHjWvpdMJhngbF6AOE8WHBPUwLZ28ZCHXPgqva0ESuQ+6vnoBoSsDoKw5tbogCFEhqU2tVGmSq0pgvdMsAOJJ9+jW2+1ahdTm9MrHgeSzpoCR5+7/PXz1gwdz2ALLura4PwhNm7UZPEFHS7d1LGGYGwrblX2c9ktQIdgTY1J9W3/q7ag+XaCwSs1AMkvgZkAWaVkarGAG0k5/PRYwVjRrxjZGZoNCqgU01FnKThvbhHfZPYrwAcurAx2WR3OAMnWUynGazmbFtzf7xGZ7yOvXbL/VVqdLTQDQP44bU8L13T/DB48FwXi6yea/gZg4zMz9TGsh5leYnSNfTX2d/dKbu7O2Vna7tsb26ZjcVedcfkRMBzQEQFO+jXBbZjAHS0RyUxkFxfEgHZexpTLoD+9N4VI4shoxOgg/cFvGRdVLIg7/P465zZcP5pGAqQA+t1Ok8uqceO6u4kkkPIAaADZYnspSVdmwl0qutamZsRvHZivqPXz4HOO3pYbznVm9s/2DC0Ap2wIJYjsI/OvV3XTgF0vpTjznWtBzoMOAhulFFnsMkgMPol1aSkZ01YFrk1CejQStWBXha5BLU9ABKdL9ep1lCw2Rr3+uP+vHKtzlFWAKQgSE3Oxp+L96QXxQoCLzctxetxvgjkzs/P2Svn8PCw6zwuZ6NIGhaX0FRQ8h98oVYJ2aIGdKYFZeOCOvl9e6qzGJ0GQNpU/VGgw/Z7DkAHG3dls2afU9vYZtlLO8ydUaszi1GKzKMCHX9kMsvtObagq2YgPfbGLGN/rwJoyWqk4L0GKX5CKfq1nh0sCsdGCmKrVC3OQ0L0PdsW63DWWDAr2TLycW/rg0axfKqPCDinVMz1YyZ1BA7M7MRZSdck22nIVShbgUPYxgadmZDlfXT+nvsICqhpN7uUOYM5SZCyWMoKGlWy0HeD32iMi3siW+LLcnZ6Rrtn1tp10lUmMGBGYFAydiqmnXRAjgGOzl2NLvF8GOwtLuh1aNrpADDHauNBTCuDXwOgABz2orHRCRkg1kCpqSd+in1+kMtdx/glqNS6Jnle7SsTd0H0QXLNj9zsBAjX1lfZ82Zzs0naEJCl/05qjCADvGODTxkHoNEnzjVgRucmABeWhqyLs0hyl1PbxbyHyaS7u2qh7WpA1i/RYprXroahBDls7owguKtrYn2H7MkVZA+TEz/DXvqfAnSSGHt6H/4+0Bms57GYZhPQZgnNNcZ1J/X1tqHGHGe9zt6ef+6X/T3U7KyzlwzGBmWmSFC6llCyMO2nWJPItppF5JpqM5Rqv15d4JrUrDE5mjvYE3ugw/hibN8fZnDE6GQNzT6cuZ71rYE/JXbChqu/FGzX1/i9wuSIepQJg44YnQfYS+8OgY4ZW34maCl8L6htxsLKb/N4+C1B5jt4z/zBvoOH9COneHv3J4FOpGq1i3IPdB4eyuXFeTkn0PmTfXQSgPY0d80wdl3FlUdpmVE1/LN23PbTkpSIcUkTsLHuO+eI3weMpN9G/hv3oWd0WpZcGaYEwgqKxFoEbCkosAzFRZoJngh0KBVK80LV5CAjiiAQDQtPTk7Kn1++0GmNmXhmitnA3oqSdC2TXjr7FvKwkAUAXCCjlVoJgp8BezKgPgYBdf/8Axry87VBhN6n85kFcvrjzQYokSzkfHu5WtsYnxqz7ZjKjvaSsWyczXloeJRZQIdZ/1E9mBgRSMAk3xKT0csS2zWQ0WEhvFz4kLnvAZQy7pFNtlqFBMqt901qayA3c2NQZ2lxy1M7QstU9jBp4xXzJQ1lGWQbTFXplQ0TUnALqRcKkddgz0w3sPWyv7tfdra3JVdjA1AH65aq6fWNeWBAfXcnJ67JhLUYi8uLNCZA0LSxju7j22V1VVJMurGdgM08K2fn57SfVtAumUySF5SMsWFuS1RApgZjBAb/rlWSY1TuNcaCmiAigMFr+7kxoOt0dzy/xLjy/hk8ABzgS5IvBfbXbICq4A9sBkGmZbCSh6m+pgIhT96sO7IGF3NDcENGR+wNgA7BDmopWCcVAKT/xmfTNQ22zldgWAS+0P9GzEoLcPGxGBc475pQIr2ieRCmrl+HyVJbbhgQHfMBAB7cFwKfWwEd9Txr9uiKEgV0BHa8dgXg8bMfr02v2ZNeu0aNj/2rMDo/C+g0QCDArhovGeCEEVYPp6UqfXy4Q6+lW/ZW2mRiY7d8/LBfPn44KB8PPtIgA2MT6+mdG/1mHGXdiKyS9WCdfI4iVpsRaMz3xf3NpCXJI/w8OzuzsU+SRgJnWs8ztzW/yZgnwedx1YMcrXf57voD+VxiGIRaJbI6nn8rS0j6WCVRG4aOGJ2dXZsRfCi7aRhqN8QB0MFatPx5Hg+/ZmK/o9fOH+w7elhvOdUB0OGCoy+6s3TStcnFebkA0Olc17RoIhOJQlg7xXQSMWVxIPVpmXAEqZTiVE29gotB9rKTHvVBav7dAx3VGahQMYEwz9uFi/j8BDZPAR2BHQVjclFbrscKwArQgWQHf8dr4TwFJgcBHgDOl69fy/HxMe2zlXXCOam/jr5RvNsxL/hvUuMCXgyqHbdgY3nLV8905P2vDSTGWdr+/eNjPQ92+tqc74OcnK+OqexnNsL6t64ObPzZLwU6qcmIdanGygygQyckZMoNdAyAJe2yZIoAOZl3SR+1Mev8CXTu7hmMssiehfZiIXkedPXR+zkO6XbVQA7HLubWVIFOnwBQ1jHBAwCZogFcF0AOvldXl8nC7MFdaAtARwX4GZG5r7RlpbZ9nVlR1r3c3spt8fyccxaLA2pR0Mhzc2Oz7Ozsla1NNCmUjTIs1Y9PTsrh4bdydHhkIHFTr5X9W+7vlDQAsPLnrZElkrQrDC0COQEW3WcALdzaTbx2DeAqjKeNIrpCZq0D+sa9I9ABeKTFsiVvsIJHvQ6Ajptl5icCf/WSUWY7QInjyyw1Ph/srlibtbK+gSBL4EY1AigSXyuSssU+3NJXyGzcb0e22JflanJZri/BjAn4pNln3B0znmhSwZocW2dXwNGcJgloYvgASZtZyNT74PMuJhcCdViPeR8ArrAWS8obBmFKlys/B/dJioRS9zJz/C2rld7z2vVp/En/RKBTVQWxUcaaYCvzXs0g5QQYQKghrmkmBHZ2b3eHQOe3T5/L50+fyehubm2SEWUNIPotWUGR5Jb2UTs2OkEURgdgp6kdLAer65yoJwDtnPfR0eHA7RDPjCCHjpBY+5abPO0ZoNP2sAZ0qpzNdXsV6CC5gHnnZMMqkymYFz2jgzUZ9tKqQ4M1t1zXAHQ+cM/WnCOFbFYHjM4c6Lx9hv/675wDnV//Gf3QGc6UrqUYF52YEdTd35dJanT++GPA6FC61slU8u8KSrj4eVFbkj1zGtoloxqntZ6NqC5tcX5x8SQXzE5e1oMeLE5idIYaXwWLysgOgZOCSzXkk6xOGf7lljG2Lh9gTU5H0kojEELm+uTktBwfHxHgnLKR4iTV6wQ5XDi1mxPkSO/OUEzAx9af8DdCFi1OPQE6nIAzJGP1oY/qT3420OkD96cG2lNgJ0XmLfB/BuyMrkNM4NAAQAFsJDRNHtcDJMmLBBTC3AwArjPfCRYCdiSP8nJXO8FPq710k23onGoA3rMvI/cpjUfVj1AdbkCOWpSehcTGyhoTA4Fk5HNdcips9UfJoCfzqyypM5dwE1uWbA2ABEE2Am+wOVsbm9URjY30zGrhXBKcU5q2ts57iCJ3BN1gLCHvguQU4xKBCkDJzvZu2dra5utxjNOz83J2dkr5JuZDgFskps3YQ6wSXd8srwMg47/t7haXJUl0kkFGLZGaACptoDkkAX6enXPgBIWud+Lcj8sjdT+8tXE9DLsToMPmo2ZZrq7VkyeS2sqolVLNBxBAsrcNTQgEfiJN03WpkFzgTYF9rjWOZ2B0bq8lg8VnAujcXN9Rhhd5Je47gt3qTul6nsjXxFDaIc51VjI70GojxuqW1za5uuQ6DFADwJNjwlCCgJDWvbpXbJoY2aGNZVoA+vIExg9tVM+8+dcFOuPwqdWYGOLpR2q/NDoaeEw/NdcAcsybxcj6wXWIicE77tNy/nkoW5vrZW9np3w8+MCanQ/7HyjR2lhXo1y8T8Y/diZkkk9gmRLWZZmGcL21GUH+3uZjk6TXtcgs7OnJqer8OjY9rwnQSbKnZ3T6cTVOsAmweD64XjLrBI6VecfkA9c/rIPYz7u6OzYM7YCOa3R2PuwT7ATo8DlU6ZqQ0uLq7/N4+K+axH/zcecP9m9+AH/1x/dAB59Fe+kZZgRgdChdG/XRYdGiF8ssmtH3YpFU480x0LmlXCLmA+xk7vqYLG54b7WnHrmp9UFigE/PwvA6qktTgpqul082BzjAuZ7AFci1UV+C7AQm/caC87q8vCpHZnKQvQKrc32FZoC3PhQA0RDoiNFRTwNuUAjV2HlZu52Ajv+rs5t+bhLqOO3rZwKd55ic8bh8Gux4S+9dy2YM6tTe1I2uY3T685gFdPL3ZNzjuhbmRsDhvjpHEXCYuVMdiOp0HgOdVqRf7UlTwxamIW5/IxYy15HzrePIG3WAE5+851sfdPT3k87DNEKLyYIZwM44Q4YJCJKmZGxi1KHC+LWytbFRNtfX3RxT1tLsB2O75hTySl61yqCJQMdGA6jBubq5IruBIYr3bW+hX8w22R0wnbBWBygCu3lycqxA6WHq4nxlW/E5NSPrhEUyybU5IGRgqHdJDyA60un6YpELHhRzZepAfHC/bYIQqZkCNgWRZCcMjHppHIAQwBzr7c7Oy8U5egXpetLwNAA04wSNS9GwEbKg7d1t1kIB2ISVkiseEiQYW5qlg2MsLLB2CXI1MeNo4HlNGRt62QDs0CEvgHAZzWTRH8cyMzcChUwWx9Xr8PmS2Mq4oq2jqZW6urkuE1hwB+iwNqfV6MSVi3PSBQ4EPlw3h25aYV3/6n3queP/2kBnuHoP2as4d7Z7Wv/O8TKudRRGb2YAAiwa2ZabIXF3e1PWVpbpugYJ28GHD+XjwUE5ODjgWF1bXeMcjEV11p0AEclYIc92XRhYpSIg1Bjk7rrSTLRzRZucT2o/s1qn6BOXZTxiAjs/dozOLKDTA6tmMw3pXjN0iYy9rnu4BrDZq2DPcYJWCbwK6EhunjmwtPZf83j475zof+Fnzx/sX3hzf4VDP3JdM9CRdGFKGhzZXdToIFsLoJMaHWa2UY/TOxtR9y1ZBUEI+18Y6LgB3s1dil+9YVNz/lAlLgn++podgSZJ1Chn6uRDyebkfQI6rsNwhikBRrJUAXO0o2UDP7sJsZ7IkilLPuS0JbctnBP0/OfnF+Xb4WE5PDqklTRc1lpfaxft2uVFKTqnlfpePM5LaxwErihTrd0rspynR4rIoUClZu/dv+O10pBI12YBnfGCMAZZfcDZb1oJ9LlpPXE5uRZvSfU56DzyLsm3xgAvQSQCsgCdPMcUk+c9AjpDM4sB0KF0U1wBAu5k4sfX1rODAVnMYI7Or11xV5Dbu7e5Rqc6bBn45PMYKITJcoNZBbHe6D02M8xwvtnw8RM1LZswEKA0TMwJ5R3IelY3sHQTV/8auTPZlcs1LJJMQfJxz/nQ6k7WGLiQjbi8KucXAgl5YnFQI9BZWycQU/8pAc6wHX0Qs7Tc/i5nPGfDWauAnl8aETT6SHdC1t4I1MYNUQ15XSlIt8TaL1GSLhfboySNtYNgPCglu2JjVAAdMjyTicDALcCH7juADgLHDdj4bm6oiSg/TJ9J8wSaK6iGR4yw7grvJdZKmA7AsMTGFpIUSVKHb9xnSOTUHBZAB2xyTBRcY3Sjpq2x5UYPFZybznOhMlL1fbc35RqJJjM8cFoTmOtc13Afua4osq51cY8UtX9/iPB+gY5GZmN0VM/KmhxIVcHym9UmKDeTqZodN5J1AilmIrSQvsW4KQTZ25ubZX93txzsfygfP30se7u7kptiLDkB1LdewPAE0FlFHyw7L4Lbk720xvSj/SRAp0tmSc7reUhGVYkmzotO5cEk0wyg0+8dUWhU9sZrct/6gQy951h6hAHkrK+JTX3sunbDNhdxXduBdI2MjurRxOh4bbEZwZzReToOee9/+ftXsfd+B3/x8++BDk51zOjAdhaL1GQSRudLOepc10iVu76g2uF21pQ9o4MFEtnHAB05/6hGBwv32EFNtTtyYUvGstY2WKaGAAEBBAstFyWN43VYKoLf1SC4K7DEOauz+h2tJmMVHfOEMDh05EJhNB1bEKDclovJZTk5PS1fv34pX79+o600Arv19U3KhchEsa5CQZXqPxQwYPEkqHIAVjNyZHZs4ylU8CQgmDWkwoj8lYwO4UYnoxuzMDivXn6oyxhKW54DOny/j5HO8MrmDQ0Aau+REZs1ZnSSoQxjEnYlQCcOY2lw2bOJLPxdWJBz2XKryZnV6DbXXcG03YwonzN7pNe49qGr4Wn3M00lbY9t8Ir3qThe9SWRPeJOcYwyUBAIT71EHJQSYAPorK+u8ZsZ/9UVSlhoKsC+L2AiVCOTBME9+9GoEWiVNRkIgH3AtQGwyI1QATwbiOLbAXStScLrUDeEnh5rYJUEblivxD45agba+ss0K9naOyMF0JF3whBJej0CnYw7JUcsSbXFLc5NltuqJeJzYgNOOSqhBSgCTI2PB9fH3JZzJHdQm3h2brt49AO65H3HNQNMQLLGWhywYGXq3kdq8opnhBod1j+5JifrFwAU6mQoqbtXbSDuAf5bdTiSk+GzKEEES7Mqa3o8EyRb0NwTzDIAJtZJ/B3gc29vl9+8/8sCoHFZ47PEc8RnuMkqLMFjNc1eZnReUzY/LFjtquQaw6wFPWP5d2117xvo6K7hPmrNg8EAJJeaYwHVcRYjAJqqfg7fWctkgLEKpF/umYzAnnrPJMfO5lb5sL9fPn/6RHZnd3eXhgVae/rWC5J9s/cW61AFVtTLVkCnZ5P69T5rbX5ibW3W7pGH292VjXdt7uKET8BOxlD2sbamuW9Yx/RW6ZuZYa3jroNEHdzaStlYA6Mjublc12RGgBodGLxUoANpH/ro2HWtAR1Y29Ojem5G8HdN8H/D586Bzr/hJv+dH3F792UaihpRlJJGsbOcsr8GgQ42/dMTS9eOamaHNTo3t9UdJt3Sa8aZvWeU6YSUhI0QXRej+phmRqBFVHxGH7grm50+EQEBrX4DgRMW1oAaHAc6/iy63kkihtZ/upaDhbgAOq7RQV8bNSu1vKlmUiFzu2OG9/DomDUIR8fHdJe5dCd2SPTUcCwZeFUSpPeKgnxNKZfpVNlaH+RT1PY3Ax1uvBWk6LnUc+rOTe5dHR9VXdvaqB4zQy9bVMTitGfYGJ1WDO16jE4Hznsfm+CcmwGRguEYZMh1DYE267Kqy1ccAnX+Yg7GDnitAa4O6VxlrMIrALOssBF0VYOvIKENhP6ehHnKOGIvm9qXwiNlGjAPoKEgQO5xMj0gC8D+LSsMWgCGUN+ytqHGgpCb4Rv/RnCs2pgVBkhgc25QJ4K6ETffRDE/AoMqJ/X4qPIvF/dDthrAp8ahZjQo6YKkalX323bWPHf/d+y35SYXsOPnYdekxu2FxYwTmE0LnKVOQT5HLmV9ZoNd2RNZFmck5KQxLni4k/vZ1Q2ZKbFTF+XyYiIwgObIlj3iuIj7JZtRXV/MJNiQcXGBIAhBaBg2sGl4Vuxfc2XLbdcSqS5KrBJd3x6mfF+zo5bbIwAoHR8JYG70meh672L1jx8lU0rNAvsYXamPEb5YdwUpIuuQ0Oj1hvVBtJkOq0O7/dT3xOe4mTxkzmdO/Z17mJ6l6pBmfXU5g8qcj9eg16WVnrradp/0Cid5+n97j9PfPYYHpy2GJ4BGpjatx5XWBidF0vfNcljMJS3GAEoy0sCaAOZ2Z2e7HBx8INA5+CAHRsx5jN0kYCBz1Gfp86Lq6FoH1wuvwMZS0LjDKRkDueqS4gg7HMbKWm0LZFDUzGZ0p2jN4uvtgQ7X4Q7MiJXuW0voXosFXrLr4WpZJ3MtRqcHOnBChcsggY7NCHYAdPY/GOjIZUMAx3W1ZaEsr8+la3/nPP8rP/tlMclfeQbzY/+ld+D+4XBai58JdLRQihmZlmV2VL4vF+dnBDp/Urp2WC0mby4REF3ZqneRDefwncUZDf+WVlaaf391OJPEJ4XA1Ivjm9lWmRtHqpaFVg5IaEQmwJBsMtkbL3JcEGO3G4bBAI5BEp2uBLoYWNgBjlc7XaCkI8EMgAulPetrDCYgyzk6Oi7/88cfLLg+Oztnsz0EzFgQERig6V/dtxgINecwG21r23NBe7Y79iroCu3HQKcHCwqSh5v6z2R0Ig2bCXQMcvrz6T9buvKn3ZhyXePrGQ9yAcHHbFD/umyGPcsSCdAQ8DyeQtpQ03hTG2S+yZKwgnVa7u8kC6oBvcEf71F1p3JJvBk7ScjEsOB1APT4wnitwI3BiFjFGFAkO5uzRedu2LHDCQvzo37h/rK3kwAOnb3W0oTSzUKXJE9DDxcENGgSiHuyvb1Vtra31EgQBfSsm5FmH+d2dY0AeEKp1tVkQrcyLAXsDo7/pbas9lRxvZkBBl/s8Y1aAJzDKgv00fgT2VUX5qPBIfv9GKjZLjcW3mRyWFg/NKTIuKn1A53tM58JA72xzffoGESvsHVXELOglLXcx+5uyzVYEkjXLiblDDU6BgQCe2KCKNW7vhYrg2dh1jfBNtc/NzHEtSszr4JpMC8CJwIzzDDTgADNO9V0FV8IXPF8tjY3+XxhYoFnSJbNQCfyNvx+cnnBxNFvv/1Wfv/99yotxDEhx0OACNYOLnpI0uB3AFzqq2IHOoC8m5tyZQe29M7hfa8mHCAOZPbglFR95v1M+94cz2tnsdAZQy/Z/ARyxiBD73y0TibZgf2lc8B8zee95JyGrzHbqg8ZdOvqz68mv/KPDrjpXsaq3xBqAJr0iTIY0Z4da3fUsyGhsYf+OnBiQ0PR/V2ND4xNnleTe4c67teqrPGNZbJNtBtq0uUvzqvTh7K62upnsp/oJ2SnAjoWn2rsuLVCWJoqMR+pCGhsYhdDjGXMkYwfJUogKYX1/QbZ+DXMyw7oFDM6V7fXjCW2t3fK9s4uQU4FOtzAFsvCEnreLWjte5iW9e3/Zx4Pv37wv4t3zB/su3hMbz/Ju/tvA6CDuj3s+lzQLGXrgQ766EC6xuzxQinX2Cwvr2p/DgIddEe3jp1WussCOsgcqg4hDkgCVNGOp2O3IJYWSix81Ah3Xc4jL0sBonoKKLCQa5rOTeSUC7eZlJccif+CjCid35ExpzwI1tfKnsvrP80klxhYoC7n+OiY/XLgtgYJGzYT1g2h0RpkJwPnLZkNROaRrFX/tGr2PpyYs2A/AnT6Df6lwcb4nLKh9QFAy+I9LWFrrMnsMflSoKNrGAKd8RHrvbMUKRtewI6kbLOzvLmuBKBhExrYsczQtq5hOWUF7jMhgBboDsDWw64vqJtw5kOClfQ0YV8ZE0ZiZKTFx2EA6QXAe4azgXQCergkUxzTeAAAIABJREFUgTlZA3OiMds3DAWIYXDtZqCyj3aviVXV7OD9imMXVAx/fan+LpeXCsgtwWQmmUmINI5MRlo/F1SpbkkdMsnqKZPAhM12A3QsXVMD3oBMzXdlb8WE1jFnwJPnllqoNFdtyRqBnWxcer+ujd+045aMtBJqUN/e22aZltqoyYF1PBidiXrcXCMwAtB5MIpfJKMC0IAgrzGC6fOB5Auyy7LMTq1QJEhqYqrxSfBiJkcOlLe8djxHAJz1dYEc3BNcJyW97nsDiRnuGb6uri7J7ADo4DsGEwRP11cM/CBZRI8jmKeIrboU0HHzY5ggSMameiQAu7akqfg97HcPdMbrzGvWnZ8CdDpJ7Xgte/zfsPF/zOG85pyNDQZL0tMrjcffi6S/PThrR2xJp7YmDlhgLZhaOyCBNPCQCxsYluWyubVBJ7ZPBx/YRBS1XBgPVeaNPdSJwLpn1Q9pTpO66DD8gFFan2I6IEbHckzLybMPxy6d61xmaec2mvnPcWbpXv9cKHlN3yrb9IeRytzCdSGhs2bDlfT9Ea0DN7mpGZ0HAZ3tvbK7H9c13Dux/mR0UJfrMb+29d/zePjtoeYv/c75g/2lH8+Pn9zNLaRr0ukK2HDFLFP0rXAfnQp0Tk7Klz9lL53syTX7P1xaY78kx6DLq2oDiQ2aQMeZSFLY3Nx17ljMoh9nUSSC1gAdgxYuoNYSKzveGB1K1lys3Et4KF3z8dX7Qgt+Lx6TBEDgRE3z7rRok4XRQqeGg5DuTQosM4+PT+kqhSDoErIRmyggMJHE7ulnIqDT5ApN9tVEF7EieCvQ6UHOW0fHOPComb3UljyzYSdDGZep8TnMAjrjACPHeArotL8PpWsN2JgdY9a5ZffHAU8Loh8zO9yI7erDcYoiX3y7x42ADYJR1JgkOHcjTicKslHHQKOxEa2YWIyObMU1jhPkWzIR1y1q5lGvI6fAMDQ4N8rAqo2xNeoohHftGupDUISMzZ/OXCkA7kBAABilpHeuzUHtBxmdABzVnCGIGg/zsKj4GWka+8fYPhrzlJbXBDuqyeG9i520JWys1RkBnJxbq9VSoiKSVtUSxJFOWeMGZMMu2q7cQKc+i2ozjY7xcD275VzHN+Y4pKpXbOTZgI7uARgUWW/jfuA62vPz9eH+W6oXBofyWtYzgUGxCUGVW0qWVOuveG/gPifwq+BP5gVynxNIFlO4yD4quPbPn38rnz9/Vl+f9XXW4oB9AujcWF8jWwfJLb/PYR2OdUwNSmFpLaCDJqoYC1gfm/vXw4NqDLlO28p/jDFeCxhmAZ3XHIOMzt8EdMZg46nlf9a6F5bkOWA2a/2sY3vGAs974Swfd0AVhFKOtrK6RPfFAzA7e7tle2eHYAfmA1grlCxcLEuUbccKHWcp9rslkhrbrmhBiclcOx7F8vKdHUxVN9snocTopGOfARrWv2odrff0NUq1NgiyOic01VRY4B9fWUsg09vdkTRvpa6nYtNQk4fxjP0eYxggB/3AdvYFdtT7zMC0Ah1d4+rm/5rHw28NKn7x980f7C/+gH709K5v/hwCHWrh08AStS5yXaN07eSkfP3zz3J8dKiNfXGxEOhcqUAX32BzoP2uWW5kcFcQpMm3H9Iuuvl0QAebcNgeynk6RocGAx2jA6DUMzrK4igQCNCh5n8EdKYP9zU1HqqejI+z1JBqSLIGYCbKGucBGQmYG4AcyD3QK+f87IKFwGxyikDDZgPKvhvI1AfTZeVSgZQajkHtiDeMKlEYZhyfAgP5mH7THMs1XjtGngI6FXzNqB+SQ1Nvk+pxNPrw8YY/K6DR+affkGV+Org+ozJ1rg8ya6csv0ZPY3WGoQePXftWJNvfHPqYUXSz2bAr+Ny7e/WLYpBPN0IF6axBGfTFcWm064bC5PTXOWCewIBYtjHskcEupSyCTR8aOYmJAQXjErckFsfTxljnxMJ7BDZmcRDsAuggAEjdhvrRNKvzBCMookcxM49tkxDcUszLW/YMwvxtQCfXx0yrj4n5o14+CPRVk0L3N36jRkfGAzpf/V3GBjonBEG8X1Ej1fGW3w8biTIoIkObey82GiggmWkey7U6eq4OtJycYD8ZrgG3Bda4sZYG2EHgj3UgjA5Y3Nu7ezb6xN/F6OiaK6vsuimukwuLMl25ibHKfbm9gbSoBYC8WPbMsW0ux6GCT5zqdCEyN9VJMQiEYQZqBwymyAQtlPLp06fy8eOnaoSg2ptrdoxHBl+9keCieV5Oz8/J4rF+EtK9HujA4hpMT3ee9p6p2fu+QD0B+M9Yb151DNdKzQIZT0nXfhaj83cAnX5Mj7cZqjAXOodSrIYEAqiNmdJuGawOv/d2uCZA1gYjA+2fMt4B2MkmrbWru1Kq2wO8cewFgqt+rVtcvK3sbBJQWff6xqL4XUhw/ExcEaCTuEIfryccmW1qb3JcJlNWVwlydnd3uP6lX1j6cQHoYD1DDyl8RgU6e3sFvXQIdOi4CWZM8jpEHHOg86oZ+e5ePAc67+6Rve6Er67/GAAdBEhYEFk0OIPR+frlz3JydKzgZGmR7M2NgQ6lL2Z0sumxiR2kGwjQ2HMHrjGp41BXeNS5wG5VtsAJoprGF3UKocVnAZ34+/dAB0FXaiRUTwEmCUuWVi0FPY6kWJtwUy6vbxk0wIEKdDWCPmQ9UZfz7fCofP12SKkKgBkkIyqfjB11o/CbM1YvY0rmykBuBAwiw0qjhH8nozMGG7P00WE/JP0bSddiBmAAoo04EuxhifBrgE421zGDE0A1lqpFHtH+3tzt+vc0oMMrqdKm3q4UbE5jYB7Eotzf1slFwLACWZiC9166lqx8nQMOqvvryN9Ya1Z74LjwmMzOEiUo2GwDYFjPhlqxK0mrIKfCvMFX6nXC2KC2DswJAnCcI+px4BCGb7iF4ZwBQuKsFIckAR1ZOFfaFf1e7u5kusHmurpCPGPMvZyf6m3at4COCp7xewTa+M7agXMDUKRTEkACO6ZbWpYxVKGtBlTcC/PsJdHJmqJ1q9WNyCkqdREce5bDxrhELIlsqSEbA6gJoxOwg7WBzmYEAw/lyo5nSICA0cH6VIEbs+Mrsrq10QU+4+pSCSCwKwA9lLm6ng9/TxNFWUQr2aJAC/daTlu5TjYIJUBWQIqaH8njIBdapBEBviPxITC+uaG9OHop4b8hWTtD8ur8jH8DSKR8DawWGB02Lr0u1zdwgDNjNgXQTU9KO9fNcOJ63Q4UefFjmVZ/nOcYHrHwzRClf98/Bejk+sfAPdeaBA7GIscja/fWZFbNZsRgAW+ZSNjZ3CDAQZ0O+uywbg/26LZCjwNa5lhjvt3Wwb2UZOWu/YxJGs5zsdul3AjohAkiKyywHvBSn2lk5QDtThoF6ETKpm27d61sDnB5xkni7O0CxO1q/eO52diECY5lAh3WBMNeGmzOzn7ZBtDZ3xsCHRgy1Fq+OaPz2nn9nl4/Bzrv6Wm94VxfBHTu7su5zQi+ffmznALoMIBZJsihGYEzsQA60PbnS/bM6MvhGh0GUb0U4qFcsT9Hc2tSgNsyRGOgQwlLaQXkkozIxrla11prrEBGQIeW0skKObsbV5vrO23oy8sqFqaU7eaa1tFfv3wrX799K18PD5nFRbCDw8hlTX19UhVAJii6PDd9qzeDEqXHQGfAAsWGesSa/JWMzlNAp26uBjd9Yfg4mBjKMGxFmhxcb5wwMjN4jtHpgc6AxekYnTA3jYVqY6uXSM4EOo6tFAAHWKt4FQE3XbScPYe0h3JO18UADHNjNaND/q06tKWDuVgDPd8m12wsiOrJEKz29za1abQ1ByvjQJY202xWe1km6O+Cfi9XV7J6JksSlmmpLKdPDZ3lxDQA8KDB5e7OTtlY32B2P0AnVu6VLaDjXOpaFmnSgcAeP5UpcOGza4RoimCXtQAX3JsB0EG9CSyuzXw0UJTaugCdcZ7cmMsGEq0oXsCml8a4gqgT1BiUe9xxnbLUUM9G3wE6ACFqknqlWh38m/VK1wR7BHyX15KtoaHo5EI1fZbU9P2L1BRxgevd5OKSLNHl5YSmJlwvppYDMaGk9RRAB88Jz55Ah2uI5HgZRxxnNKRQTQWKstUgVNnu/f39sre3pzqnJbBJsgiXdG2DoJ2szkSucgB4OEfdgyHQuQLDc9MkmwI6qbHUKhC3rjdsP4/s6JMAeCnIUQD8zwc6LTGS8SxdQwU6yt6Uu6ncETG3YOXOxJSBDhQVeFYba6tle2uTjA4AAfrs7OxsqXZvba0yLJInas3jmuW+VzZ2q72qAnQ07+Pkdl0BDdfhOmbs7NY3aKYxRJOuyQlOYyxroaSqPQOqxRuXR1YIrQCwHoPRAdDZ3ZFENs6ZlgUD6GDuCehMDXT2yvY+gM4+72kYHQYV7CGlWsl5jc5bZvj7eM8c6LyP5/Tms4R0rephy5TZZTE6Ct3x36hPQEPM09OTQqBzfEybWCxqATrKSC5J242N3MEtGzEuLTFbCPmE5DCdGQH6VqAQl4FkgtRGlWMBoxFBmpdRFy4WJd3ta8dmBxuk3i1dU6ZLDm8S35r+dhF5MsT3U3yOnJEAzBDcXFxOytcvX8sff/xRvnxDc9BjZjuxxajoW5bWsdSUTvz1QKcFwzIvCPjqJ99rgM6bB4Pf2J5DY26eYnTGbEv+m8HPMycyBlHjl2r46AiVuXkG4KQuY3A+Xb+iMTDri0weAR06F6nehla/HJvqMVGdzsjoiMkBUAngolzKFs+YH3hfs1YNOFBAUPv4+BgJZrK5S9K1XFbX18rK2pprNB4Iti/OzxU4Tyaqr6sWs9Lbg5kNwMFdxLzEHEAAjEAYTQPh5hX3MgRBd3c3zcGI8jfNXRwbLAbrOcAgWQY2YDFq/U3srmW5zJocMzbs5UOnJFxXq9GRvbftsasFezL8vSTS9EG1vm1mI2HzkPUdOIE5Gsp4y73t55PkWGA0ZO0M4xE6j8F9DYDH37h23AeBHDmu4TssF9ajAdBxfyHZ80/KxfkFGWLYVS8sYu1wg1ECHayfAjr4JtDB/WesJWAZQKFCbi1leJ8MH1brGEATU3yr4mcqoOMaHfROkkTtmmvc5TUSN0o+yZAB/XXEYEGud0kXNrAB6A2Gb9U1pn6O1RmvjBLGLMtz69VzTE4L8v8zgA6BbGfKMeu+AeTcEujAWn6t9sUDo4M5jpAd1s+o1drd3iYgQI8dAB5YTm9ubSohyNpVsNh3ldmOXDcyS8QNGEucod57A3QeHmRQxOdnBqgHL5GfZZVn6hIsdAVKTaZGQyIzmq0WL7V37S7gegF0dnYlycMauEiwpPVcdZcAOotOrAro7O6K0QHYoXQNaN6JVjE6Ch3mrms/Gln8uu9/5RL2617I/Mxm3wGYEWDxqGYEaiIsTa/FWQ93kHCdDoAOFhQspo3RUVaWQcLVlWIN2uyqqB8FtNg8EUjIcUo9GrCAsa+Omyy2s2xDL0An7Ix8+JWZrS5rlhox8xTWIPIXU+PVDCuKNWYCDarIzojWxvf55Jz1OF++fqWlNkDOydkZzxXWmLLJhVtVK9JUVYq+lGUa9l+hGYILpbno65WtDUt3PpF45X78HUCnByORTATw1CDjCQnejwId3cMR0LH9NkdnClwrO9gxObm3nelFfx8j8+DvMl7I6NhUwIwOnhA2cgSqBDDciANSJBfKI8bmSFmlUu0CRNxUca6SHgXICCyp2z1YkLA6OcfINcJ4rKGh5/q6a9cggwI7cMHAGdIp1GYw1nA9Dxtx2rUL54ssJfri4J6B0cF3Y3RiC6ueVnm+auapXheYI5DI0WXwXq+hmYBlauxrEcmaXdXY24qNB1Ojs6SmpWkYOgI6MSFgfY7nReZR/5O1NSxaafNMph69bG1kQFGdh8XcsaaODcOEiWoPLTjMsSZFDQ7ZSJNNOXG/xexAvgegMyHQmZTzyYVktwabka2p+THWFLFFATpIFp2dn5elRfx9pSY1yOigiSJBn9Y2gEzW6LBOJ9+uJzMgBHMHiVL6iOE5pDmpgIkag2JdZp2Ura0J6CBpQ90kAjv2EcNaLOa9BzpX1wD7cqNMHZyYa4OwV26uLwU6LwE5foT/eOlav36N94a6Fru5MFgdjJ+sLTA7wRqG3jp4aMtLYD+WyeiC2YE5AZIf+yjI392xnqJwDkiuq8kWoBPXwqx5spx3OwhKUFHQr2a3TARigrm/Ts/S1P3FcQbXQe/pNbHmY9Bd0WA7zGaMW5R4bIwO7PMhx6MkmL2lVPvG+dQxOjitOdB55eT9h758DnT+oQ82l3V797UDOrLLRS8dMToqdkVTUAKdk+Py7esX/kR9AjbOa/TbuJzUTAzdhK5vrOFPs0w4AkkSIvYGmu/W4E9ua66fGfEABDduGJp+KQIz7qaO4MBSGPw+QSydrJIAdjCbhmSJcGJEgEV6aRkWrmt0QkLWFvarcFf79u1b+fbtsJyenZUL2O1CJsSgJBr65irTCjZdw2CJT92k7LrWpGqWNHm31h0XWPq7gc5gY8351Gyi6lpSizRkUVK/8TSjM2Zz+oCmD4K+C3RGbj4JiKuMTre3AowAjcY6xYnLRfCujakbqGURfD2BjhidWg9jiQUiZQTIyH6mID5APGOw1e1IIhdGh037LF3LPe8ZHUrC1tf5LdvpBbIzl1cTghwwO0oeiHGKvTTYmBXOC0lJENdT5gQnrrV19q/BZ9cGoHY5qhI4SuFkW4x5h2tjjR3WhF6mBYADGatrbJpN9yJBjlzXxFKAzSHQcTAfMCgDCDf17BoGzgI6VXYWoNMQj/81ZHT6IuY8/z6bLKADxlesDlgNmj7AidHMDkElnNgml2TTJpcAPzdcD8DowLoZ4ADPGMFgGhrq/oERBwt3RbBzfKImw4sLkLXBbEDjickTAzCwODzHMF+pYepc+dgAFcAbz9nSxoxN2omvrJRbNmO+EUt1e8NzwzNRPRYMJ2xsYIMOslr3AEaStoXRAdBh7RaTUQKGaQb5lu3xJUDnpSDnnwp0xvdo1pr5SOAJ5YPZB0kp3VOuJg60JmstUINNmBB82N8tH/b3ysePH8uHDx+4bmCsaIyIzcYE4Zq1LBWDivYfut53jYGhXG6xua5FuhaTGNVCmu0xS4W9OUAndTrc5+3ASNBex2CTvyUphNcBvGHco48O6hDhIAteHte7iOQBGWqwqGZ0Xgx0tCfPpWtvme3v4z1zoPM+ntObz3IMdCT5snAdUrayQE03moWedEBnbXWdQQxrBS7OawGuLEqdGfaCiIUv2ncESwA6sSxlFpHyoKYFrhkqswWsTeiYkCyAyRgl8KTMzU0YgzEYlFGG0ywzFUDFnhayOLi9AOislgs3CgTIOTz8Vo6OcN0nDHAY6LFweNke+1AA+zPtFNYDAMlN2qMRQ9ZJcQAora2miw3j8r8f6CTArGCr7wXUucI1NspSxNSjGGTOKg9+DuQMn3tzXQv7VSVsliKml0r/+x7s+IZW6UULntJ4r+t5UoPIVqPD11c2QE+HG6/ZEm7WjrQoqXBxLljKMGAco8thpsRiZvxWhy7LNhLcjBkdyNYoTWLggqQBXLRU8wGwg4x95HFJAjRGR0ADmfz0tKHsFNJLMK0OHnqXo5wXi4rT2JQTikL6WnSMoIc1OE40ZD4SqLl2hzVMrjsR0FmTvbWBFAKqyErokGSmogV6Zj6tw0+Q9HjBq/zoQLqWpEbvIDUOouW7IFOCNPCUS6QAggClwA766sBxcXJ5UyZXAD34b4CCS9dK2d7bJgxaH6Ys7IcE7tjOjajPwd8IRCnbE6OjMTdVk0PUXMFNb0UyQI0Lj1mDHD5nO9uFVcv4wTjB+TMzj35fHLdwwAT7qJpIxrC+mZIiQUosRge1SJdXcqLrgU7f1+ktG8/3gM5rQM4c6HiEx8Ez9aIRKsQyhyaOMuiBnEul/Q+sY9nb3S77ezvl02e49X0U27u23gELAx2bimSeRwkCcFzXHw+IxWWslWLInwI6XF9GQCfStYzhMDtiFDFmZTyC30f6m8SQmOUlusiB1STQwVoc0Md+d8tsH0Gm3kBnZ3evbO/tNzMCStewTovNxp48r9F5y0x/P++ZA53386zedKZoGKqs7h1DbNq7KlpUYAf5DoDOSQd0Tk+YmUXAdAHN+dmZHX5W1Pju5k4uLJ1VLKxVIQGZBXRiLZ1FLT8jT6KTjL3yQ30PgiovwDjt9OlRzxzXVLADewM6CYy5ULNHD1Y1FP4ul9PT83J8cloODw/J5sBl7eICjUHlu5/6nEAWsvIukny0QTsKHlL0CSvkp8RPj13nTwA6/MjviOa/F2hkIOVYCdp1aO2gYxYmcoL8zGm8JDM5a+CmSLwHP2H0BoDHoOfR72oEZHZs4BbnIvsU2fZGBCxWb3bTad4ppys3i6SMw8wOfy5XHlIBs62A6caFjLuZEbMm+Hv/hULc6BdxXweskd23AHL0e2Va0TOFhfKXE7IJ3LjTSwa1G6xTW2QCAhl+9MvYhASOBbtrtadN+gKpUSV6VOkrYCzXw3qcVbiJySAB4CZsTS83SQaWUhLW7bRO5lgzYkaQ4CT9uLRWNKAzBCjSweregAlp2eA2Dlv93RBgd7ReNYbo735scl17Yrkjxh/Xsrs7ghysAyjcx08wOvwGGCDYkWkB1tDKxhHACQjjWDAxQN0Pgc7JmdiUu3vK1whUAHjA8LgAGgwXHfcAdNAjiVl222tHpug6KjFjLgR3XRDuS4BOdbByLVgCVN5TSvjaPRjW6ECqB3MCJaIwVrh6MSnTmsYm8HzTBjR6Jv268pK1LNO82cwMz2K8/lTZ009qGDpmVdrqPjyPJI0G6+aM8Zh1bHwvn2J09Dw6Z0tKO1XMz4SLresJct13RjWrkGiqZmd7a6PsbG8S6Hz69LHs7e6VvZ09JwPd54t1ZF2ti9UTkTTG6l579gPXvMztsRkB3dkI2jWPe+dJST5bX7I0+J0FdCSft6W+5wpYavSPwjeNCL4DdLZ3dsv27n7Z2VMfHZoPVKCDmCBgZ+669tb5/R7eNwc67+Ep/cA53t1/7YCO5C0BOhFSVaBzfFy+fftCdmdtfYPF2Oenp+Xi9LQCnViUMlCq9LSy0CjsRVCWfhwJomS3qiChBzsBOiiwDNDBpfYgB6+XFGaZ8Y0ylaiFSU2FGiSmbkEbtIJRfttRBY3x7u6n5fj4pBwe4fuQYAdZWJwfj1mNAlCXI5MEBd+t/qLJ11wtzGJdTSNJAduXzsV22pQx/7h0rQclTw2LMCTPDZunQU4DOz0IiSyhycI65qr7oJcwOt67a+2S/tvir1hZdz/D4g3ATiKgNH/rgE7GWO/spxoIyRv4E4Gms+esp/UGnkAp9RQM5t3HBJtuzjUMD0ATMo2IeKmTr5lJmxR4rAaYV7bIRblkjZZUl0JXo6VlFYXfwQr5mt+YWyg2VubeNup2MZIbmvqnAOigp866/43fKSCasjidZiHp0TIoep4yGIfsDdbHATqUpHXn2bMN+LcYnxXa1sJJDCAHBcN9g1WuN773YqPsJcXnZX7TuxAyrLJs1n1uoNv1gLUIbzjHCFD99TiQ7IFOHNzglIYaBUi87sXoGOQw8QEzAttFo2aHYGcy4f0nWLMDnvoUCUggoQLQdHJ8wto/2U1fW1qINUo1PRl/ZO+WF8uSGR1a5cYNkAxgY6n5mR2zE6YVyZnUb2n90f2FKYWkjjjXZohA+/LbexkxXMHR75pAB3JeNcvNWiWgU2V/Zt5fy8T0688ssPSStSzTHBBsFsj4TwM6NLCwpJY1gy4TFcNqRtANwm9uUbd3Rxe2zY21cvDxgN+fDj6WjwcfzR7aDY0NtLMmalRnH5XtPWzpVWsL1mVtzUxtZ9SStSaS1ZoUsQxTYEzAJWt09nqteR6DGLuuyent7MN8Yo0Bc7wEuXE1I1ANZswIxOhMy9bOXtne3Ss7e/tlz0AnLSwi0WO6d6GUlY15w9AfCDV/6bfOgc4v/Xh+/ORu7/6cqhEhGJ1CiRcXGdfoYEvrgc7ht6/l9OykrK9vlLXVtXJ+clLOz06r25AYHRQwOuvPZm6L5Ra9J8DoUAaRLuZiYPrGh71+PmAkNpcBEaTgwxg5E4xFUjaxprb74uz06KCDmzJOOnbkLgsuLr4uR8eozTkpx6jROTmRXA0dyBlMSHOPL/X1sa8Rg+nHAEAOb237JYzprJYDupSVs1dUx5j0k28cRDzawGOAUAPA58dGHxQ8Yl0URVaWogGDIaPT3tdc9MZA56mz6I856zVjRqeCnRmABwCimhN0PX20yRtkjoBOz0opQG8Bt+RprkMSdLEbWbP5DVvJTdUBPBiLyLAkgXLdDBzcXOyNeQYJRvTvKgR35tXJgWzeVZqJTCzGsBtr4mCSGQncMADAvyELJTODxIF6raSXCx26lhbVS2cbDfVgKbtTxy3dxSYTvh/fYXRyDgQraCpIRkdJDLq7dRlVFv9WwAg2SZp5gKMUwkM+R5CY1/G+695rTLS5JLCt0ZHxomyvM8Gxv46+MK+ts65JcAfjp7Ou7dkMMduSc2Fua128V22OZYJgdWDKcD65ogMjEjeQrk0uYTMth6pqrOBGwgE7eGZoPHx6iv415+X8fGIzArBZMSPQPWVNAZ87AI471lewo/4k6b/k6WoJm615WW+j8RGWicDBReEcmyz+BggX+GELANpLA4RdEoxd3sC0QAGm5pjXqa5Op18/fgTsjNeB/1Sgk7Ha34+nGJ0AvbyW8yROoHE3tTxsmXUqWhHJ6MCI4uGONTlrq8tcE+C+9vnzp/Lbp8+11kzzHMY7TihUu/yWNMw+HokjnN2yRlaW23tUX5un5IbGclxUlcjQ3hm2OHJL1c9J5h4TFEnY7Hi4GkZnvTI6TAQse/8emBFMy/bOHsEO2BwCHRs6UFZKdhUNy5VyWd3873k8/OMh5y9+xGmsAAAgAElEQVR5hPmD/SUfy887qeub/xm4rsl7XnU6FjUMgc7hVxoTQMdLoHN2SvlaiqsBZPBda4RxJDQSpV2rgI6yxi04juwmQVWCmmSX+ywzN3V2D1eww6DU8VCCywRGqd1pel9l5pOdbyzNYjk+OitHx6eUreEnzAfQNZwBIxc9SZUUFJgRYp1PF5ixm3T31QEdZixHQKeXYtUN6wf76Lw0OOhPc8zwSE7QvsYMSO5v25Dbs8zv6Dj3zNdbgU4NWMPydHKwCnYq6FMXwXGQIJDDq+AZ9iyium1H0hMmKYBVNuWUsemddhJbY/Hr5samm+6tDFyGKqC1+xGcyyQ/u6V8KUCnyuFcc5Hxjaz+kp3NYhCQ+8AxBHCPhMGNej+RNb2FMYKkc7hKfBYGK0AOrIf3P2Bj3xODu7REkHN5ARmcGlqSITBbQzDDRpbo74KgHOqYWMF2jmuszZH0Du9nAOLzBthBvQ4alVYWJ6YiSa64WXGSBmOAXe+H537/3Pwg2w8C4gAdPa2wORknKYiWCySAjRicmBJkrYi9NMEOvy/L+YXYabqzXcuKnkDH7mg6toq2YTSgWoVCI4KzU6w1J/zmZxGQqzdY7KkJbFdQp6MeYbLybkYYtKOu9X26VtbxLC/V9SnrZs2Se5EJo8N6J7OQBM42IgCAY48m2GtzTCn7XYFOHLRmSgHbfPvRXWq8Dj11PMzOfxKj09bV4Rrcr7tP35uuMLRKDLUWAzCL/ZPcDWsQ2BfUsmDt2dxcL1vbm+W3z5/5jb46qHeB1BWmBeZxqjlBKPcAmQBrjDuBKslR8/dcV/p9VWUG1wHVDDZ7afXwydjFMWKcIsYFBkLqm6fYA/2nYLMu10GcN/lUuK7BfGFZ7q+QqKuPDqToAjqQru3u7TVGJ2xn30dnCjOC/z2Ph390Uv+i758/2F/0wfys07q6/tdU2bx7Lgxxagl4IKNz02p0jg6/CehsbJIevjg/K5Pz82o9SdOB62u7T0nHjY0cQAeBgowHOjaFC6566PRaf1xftORjOQ0tq+OL7+r/KTKxztT2AVEWztwvNUjsXsus61L588+v5c8vh+XkFP2CzhjMwFUJgQgzonZ3Y3FxLTpXgBGKu89mRuKEFGrNeDJzPyzc7+VWZFG4GDu73T3kn83ojMdPr/XuN9EhSGi1OeNrzfXW654pJDE8GNTLzB7JsxidPgCIDKJmCzvAo2QztjP9rw8QZn9amAQxOy2AVh0VDiHGIUDZVqf3D6pBWV4hUwKwA1lYmB0cJ5nOjAH21XmIzExOVpRXFEi9AChkxyxrZwUtBDpmcxKcj4P8BWTwOfcumZFX3RusVZUIeCCgmlbpGnpNbO9s1zkHS3j0vwpLRMkb3busgWdfFwNAFMsT0DSQw3OnRLRZxMp9zH10AJTo+qU6lNTj0J2uSlaZQK0sU3+N/b/HEtfBGK07lqmHSJrMpLZEh9YbHCtmBGLD7jm/7+9bthprV4J/AACsDZPJVbXF59p2BaBzP2C0aJXNa00d1wKBDuoA2YD425FrGm9lpT4trHvEfUcQt7jiPjruyxRTh8j/1O9ETAzGF0HlypISSf4drjeNFFWbYbBuRgcgV2yjQB6uE5I1ghz8JNCRCcsY6OB3mZPj9Wn836/Zr5SDGCZbnnv/PxHozLreui4/c2+y34qhlpmInlPMVNRjTgBEDDUl1QuFxiIANJ8+HtCUAL1osEYIOGz4WWPMQR4rnoOf4fU2a52YbKw9BvhWUDSg09wgcU3cW7u+eAAvUXnIsXFlIJNLvCCJaJO7ra+vknVm0mlzg9eEOSJHes1F7PU4c9TMpWEowA7YnCpd64AOx5aTERs7/+88Hn7NRH5Hr50/2Hf0sN5yqpdX/5d2Q1icCHSqhEQbDYKwu5sb9tA5PTkpx0eHLMjFwocNdzIAOisENNL6exNm47EHuw5d1j46UXANAg9LzHpGJyAnmnKCGEvX8joeA7UJo27K1dUKm7lWWdflpO8Gwlgs+Avl//7rj/Kvf/3BpogIZK6u1BwQb5T0A5lv6dkJdOzaJnMCbyqjDGcshWvw7z46fZDO0zLwQpSXBo3fCxxmac9Vsv32jGqYnWyo/Tno371bGaORusmNG3ZmYx2PySFwenrEpujZj20gAayZ+YBGbkRm6si4uKs24MMTxgzj+xcw1K4z0svYSsuxCJ+DsU2Z2N2d+tUsLpVNAx2wOpgblB8tLTLoBOjg/HKjy4epzD/UoyfzrmXzA3Ryjgh4meHvinQjRwIAIgML2eadDD9Su0MQ5etHIgBPi717VlfZGBDBAI+Jhr5gYq+vaxKAUjP2Z1G2lHIY3iQV/asWpRXBA9CssoZIGdZkWWk9beMGWVpDdtWcwwgGAuwryGlmCGOwE5lhfi9nw85cIsNyVn8nj4uaEU6fIMsKqxTwHjbTHkcPUxmowB6fki41EIWsC4X7MErB39F4k/fbIE4/ww4iUSJb2xgb/PkFiZVvakY6uZT7Gd0f9XzE4smdDgAzmWv8bWNDTVfR8R7PleCM9r8yiUgiJrOrAZ2sNZEOuybQ2XJcv4BO66MDkAM520C6FkvuTob7aJ4brLxlT3rtGsaGji+s0YkMNXMm5/cWYDbi72PyqDWxu/AeuD2XsIqQ+lGOyOzzS+4LxhFECFkfdL19EhDsTZOw0TafWSX1m8H83d/bZU+dDx/2y/6HD+xJg0QOndrcEwxgh3uxEyncF3s3vylAv/ZFqTfEguOjmgW9WE/aStsFMolJyW/v7Ky2UuXDLXGkOp0wz3hfTAhoL721SaCDzyUDbXkyGJ0x0EEvHTRShnyNySmAOJvC4Jmgdhd7yubu/zePh98yod/Be+YP9h08pB85xWsAHdc9qC5npJGHpOHmmgW0Z6enlKpB5oIiYywu+O/zszNmIpHZRkCAzVFZxXtukggEEiSEIWnaeEkmAAoox8DG7jx8QFAyQb20jRIyBrfZUpStDCCKF38yOQwa3QcFAQgtq9mx/JK2sf/615/lf/7nT2Ywcc6wWYUNNovEOxOCnEu9512Qhc8eflk+4xoP1ec8lnkNj+VobwRYHgGbhgCe3VifAhqzAv0AnQSiec1jwNNATm+n3Y6pe6a/zZawfTewYNYy2cImO8qmncaFrLnyRlrtpmcwOk/NkdmAMiBHIUvFSrgeA6kqC7J1OUABC/1Rs7O+LgnG8jKvP3VjGTu1+Z3HF5ILCDDiIiRpF5rueTwTZKuTb4KLSMPoUkQDkQXW6QTkRFal6xatijuKYAB9dDY2Je9Irds9x7waCuIrUtTIpWRNK0ZHGdIA/OYSl5qd9HFRjQ5AkpgygBwwOg2YtE7vGS+tVkf1Pj2I0WcKONUAtbNb7sFPoqo+qRDJVhhdZaMD1lXfp2AtTVTF3LHuEOsY1wZJc+EsSVvdKdYvubMFQPGzwzSb0Van+amAxOV1+frtkN8wPzk6OuZYp5TMUkJadjvDvr6xRgCDr5rBdo8UQJVIgXtTB9bfeBxFwssAeiQZvgaIiUnGnXroYOyghxD+fU2LbTmucT2uBiyKWus9dxBb77sf0FPzv5+Ps9aC1wQeAjpmX1+0GSK4B+yc/SnPnXNN1ETy2n1evTdPnHx/r/K25wW+7eADqe1z1whm8KEx07orRtFetqXIStJKJjl6lpqP62srNCj4/X/9V/mv3393k+FtsyqoQ9Pw1njDuLR8tu7HksWl7nG4BeBzJOnMWlZBTmdfrWSWkkNhjbJ3Zv6m31QSKwQ6G2uyl17f0LoNxqoCHZw4gA6ka3c0CNnZQa0ipGu7ZXd3jxf2/7P3ps1xJNuSWGCrKuwgCLL73n5vRjKZ7I3ZaKSRmUzS//8Lsvk20utudpPNDXutWErm7scjIrOqsBDsS6Jv4RoumkBVVmRmZMTx4378XIfZAcZFF7Z4hns7//qYafmgmbh80fdxBZY39vu4D3/aKCYAOg6qw6o3a+SlaUhXYwGdy8uLNBz0E2QuopuTANDFOZ2dAHaQXUQwYAcWBF5DNN4LVyd8Fl6XG45BMhEdt5ldDrtJrlEO9AJMOKNdAsboRh/GAw4qFRBUTcmYiYcsRt2TsTAiqMNGfvz5JH3+dJzev/+Y3n/4mKDwQY5dC22EiS6Aj7tQsxL1Jl2PV8FOMSPg5hmZM48/B2sOjLyDzNmAFzE4iybGvOzfXdlEjwkjbgOdu4KSzBi0ZCzeTItkq7ml3wd0LPmxDC2DGQdbrrUKkGOWJ/8Ml6n7BDDNcbQZK16VnCtu21vjr+sAKa5HCbkXO9WHDC1f1+r6qEt5OF/heYAzG0AA5uYGin4V4DsApQXwmrTu+PbcxuspY0KCgLaoYo/8rdq3MOdAJnV1lWwTjEQQFEDmYRBP6aclG5HNxFiUGS6spZhNmwc4U6q/u68FQR+vgQwL/GWXNgcuCqxKsOzztjQtu7hVgAeMh13X8mNjsFO5NtbXPbPGtbwx3w8/4+VZ9+ttuU0nySuZppDFobRNlvf+tsGJ1wDfK7J/SJpgvSGoQN+wa4Kb4+PT9OED1p0PNCOQa5+2XAMdZKZ393bI1ggwyxgF94Q1XatFSut1vHaiIuNnBz2igdKlfoRanNFIhithboHz5HkT4GjMPOcAOgB2fg7IdlsiZTbb9Tstie5D1pAv3eSI3xYwOouOCUv3RcHNfeCM87RaJ7VKhKwVexb7o81+aX63eaDm6/Q8fumVgJ3yalrBdz5Ika3l/YasrOn/IGn5R70WXWOwt//Lv/yUfvrpp3QAtmNvL6HuUuAjmpGGfJy9tpgkKYk+1PrVSYrmScUJRqNkxBIbwQ57bfNcLmPWfzUI+gAwBvIAOAA6NIjpdQXICOAqQG6gA3dW9tEB0NlPu3sCOsCJBDqxBkLq5t52na2fnnBnvvyeLt/551+B5Y3986/xN/2E8fD3JtCpmh3y5iOjGUAHXdgFdIZiX1ZWCH76fdfobDDIQtbSQRrZHGQGo24Ah9zY6AalrUBBQEeF0wY6ZJmqmps6k+2iSNfweFH0v/G+rMmNbLJpboOlMaxTR+N0fHySPiO7+ukkfT4+lTafQEcLv+KCAnq0fzRrVepgv7AgcVtbNTo64II8Hh3qvAM1p8U/Euh4I583MWtg0AZ59etd0/IQoDM3oxv1DezZEdk9Z5TNqjCzF7I1y/8K4Ims5QOihvlgp7p/VSG7j+9zBdCBY5CDfMuEEJArcJXcrS7cLTIgMahiOkqH+xrokCVcxbwomzzmMCVouQHnOscAoOOEQqnTUf0bC33XoMFXIAC7Z5gLmMVjpj/MCxBAyy0NSQH1w6C+HTOfQU5hWwoYaQIdFDDzvGCtHV+s+wHDk2u0FgOdAnbaZhGyYM4BUNRO1XU7dd1ABh4VyDFz42OwPqaSnRroWCYjm2m53GldM8CZMijy6+vavwJ0kMgR0AGIENC5oRHB6ckpkyvv339gbxoEVd5wZUawTuZtZ3e7Ajqqj6LMKGotPHb3HHGwSBvwqoYCYPb2uoyXY8K5BaMDYwyNMxz8+HeMPdgcWPwiqLUUKuoXAXbyVw10WlLeRRvdfUmP+zbIJdApV2gV8yiAjuXacmQpUINGMbHN5BrGDM3AdqGW9Da9ev0qvTo6SoeHL9LLwxd53SjW+9ojVfulNc5ABK59hcGare3EM+e/q6G3ZK91MtP7ekmAlLWAZxwAxvMdIEeMdfTR4cNklYrrC1WTBrUGwPHOThPoiNGBLC8SOgA6UTi43lvaS9/3LD7Xvy+BznO9cw8c92jw24OADopoIVEbAegMh3JzWoEtc5/fkl2sqYB1NMpyHWyckEc4y4wVFowOXu8sKBYWZAlzsBLrcKaoc2NHFTr7q67vYUAZcrQsIQurTXdhZ+dxBI3TKeVq/ctBOj4BwDlJp2cX6ez0klmeEvgY5GT1tNbXXK+ix2PhRp2dx8KQIGp0Ft0aZo4eWFOSA9QFB3sKo/MQoHMXO1Rcs4p0rQ3USrA7f4mxvMESxzbYyUFldtFzsbR7G6GOpM5s3v1ALA62wkK8Ajv1kQAwyOqEVI1Ah7LODcmNov7Dqn0G3sFUcu6kJJDTADpiTPL8Zp16GCasAhipL4174rCXDeSYIV3D84fv8Xgk97UpTBM0LsvKcj2H68NEnfHYBlEoTHa3cVwfjJ0szH1ABw1JM6NTntcsZauADoIuMw41oyPJSm05bQtwyV5KECTw5USIfzr4F9CJOoVYH+zyWOakoj7/23OrSLqCwUEvmWDjIEMjWxOObWbOamaxBkwIrAgq0K/r6iadncHh8Ywg548/3qdbJFhuy7NQgE6P9QYAm1rXtE6y7iCkRvm6RYadLFzVVNVjugajBMldADYyMwDIOJfowaQx6jVYuwnwaGxQMViUi6ruQ4xOuceKe0vPqxpA/lWBjtNWWdr3TRkdAB3PZ+oiItiXPaj2hQA+fg5rlMqNFAYptwmGJfh+fQS76SPKu8AuYi669ofzHnMyLoIOOWVM0DR2KWDHKCvP22huTGY6pGp+Fv3vmlnOicWQFbseqdvrzAAdVqGZ0QxGjdI1MjoAOvtkdcDm4PywzjYYnbCYRv3sWvfHZTz8wLjyub1seWOf2x175HifCnTUb2GYi/1RXIu+EzmjCelbyNloOx1AB+5iGehw0QmHqMpRJjM67ore0OsWaZuztjXQQdYRXyyYpjNWhyAJ2XRYSyLQ4HfYvPb7o9QfjAR0tFZri7DEJWe8ooIomJ3C8OjCN6VSNXNj6Vr5AG1HkU3GZ8l4aa7s4VswOjkj2Oqpswjc1WyWNpenAR1acPleNBqFutlrgJvoiaQAtUhrate1OwHpgmcmN3TNcyBeiAvjehls0gA7YcWcm2jGv2XUXli8LMWzYQLYoJB42VrYG7MCZXWjZzARvX4gOQMIgQQNcg2AE2RF8XoVkwPowFBDFsj4vRqbCsR4rEgA8BkLqQY+V6+RJI4NQsPtTXr3WptfeuYYXEB+ImcwMEZig/DtLz2H4SZX1TggYPc52565CXSi6DnXwwVErN5HsBTStVlGJ9jhADqQZhnM+Kn1GLXmiIArQEUSWd8PBP5iQaKex0YY9Rx1r61gfyh/w38D6Fzf0tDl8uKSIOfdH3+kyViMj58hStcAZqPmAMFl/ht0RbgdN6qpcha82OjbtbHJVIGx0beAjDJcqlckuIlaJP43G9viHFVb5LWaNUnh9obrAUe5Wo5VBwyFUZi/pj1yq1r48m/N6HxNoPMAAvrOy0aT8mmpbfQCqu3KQMfrV/tQBkWQwMnFD88zrKZ/fP0qHb06SkdHR2w8Cjbllj3B0EpiykSLExM4ar9/UQEdm8LMt/XHsyvXteLAyPndmNtumFsMZlh7VDUQ15oVaxcahqL/VF4jcPqlLw7q6vDuzOgA7Ozv85mozQhkwqK62SWj87We2O/vOEug8/3dk686oqcCndxRHbKGm+tc3K/srzqCY6N0MS8XjPVuNDVTIMdF51YuLYXuLgXomIRcwCug4wxznTVtZFCjNkHBFRyk4DC1nsZXYpwgV4NsDVbSaOKHXhHQo7PwsHIT84JbX/ScUUKWu2J4ch90O121JWo0rIqwNeyPXRDLGtKoB5knbPsmQMcmFRVrdR8T46z/U4EO73hLxley5U2gw/seWecsb2vZS/v+3SeTqa+zALRkle2x8N+RUecmHYCaxeKUYJReT/VnZuAccwObvK2ZDUIK0FFNhoG8JRoCOSi63aSVKg0J1tYYiLOAfAxnsGE06J0wsCVLk62iw+I5XOCYmY/idcjV0NQTbBHrf+igFgYhDUantoXWs9lhE9E1sjm2SFb2V19yZCu22Qb6hdGRvXTddLRmefTfejrqeVhAUilw9nMr0BKsTt1kNRoLz1tMZfUsRq1OotjZj6DFrEiLUcTxxJSUpsKYm5SvQTp2A6AzpdMaTF3evfuD30iyDIfjAmZwr9B7CAXWPTDgAjo4V13TWzZhRrCJ9S2D15CqCQk1syZyY7tJNp6gqGdVQEeNYi1ZK/bpLsR2AoE1SQB2AfzY/6eSrs1jkvNQ7nBpe8qm9pcCOk+5EN4ns4lL2UmaQEdrV7vXmblrrmeQcF2r39cPr1+lv/34Q/r73//Gmp1uB3WEAMeo45owlaN6sdLI9+LiLDudFXa++dz6OTbQUY8fPcMF1IvlsYTWf8f4vTY60YJ1R9LcqF3kWqw+VNnMIRqAUi4/R7pGoJOfs+ibF10FNzaXDUOfOD2/27cvgc53e2u+zsAAdByUui5GvvqyrEW2FzU6MBxABnLYv0wTmBGEdE01OeNogDhJg/5AHb8j04KN8gaa2JCvYSFZW5cZgbKEkEqgT4OCyVqCkhmCXFje1Oi2mZwsPZlOSU07IwQZEZymILFALx90N//46VP6/OkzGwCCgZIWHYFN0P7Bq7QD0xy0EuRY+KzHpHg4zQ2fTBFlyki+YpF1zWxOkUrVR/mHAp344Bpw1QFMDUYXzUL7KrSBQztIXfx+XM3Zwl2BHbntOfA00HGPJBdLtxmd+8DOvGtsaUbubZR7HNUWyaVJJoJQ9qmos5O1HDECb00C6cbbhbg1o+NMOhv7hYbdGzmLb3to6CeDDRxPLmECO67XQYZeFquoo1GXcwUOqp9R8Cx9vGuMzC6JJSi9N3huVQ+rXEsDwGagw8Z96gVTAx2CQfcHisJigx2e84yjWwEuGcxUtUqNuVQlSRrAkvOkODJirli6ZTA0MwdZF1bMH7zO8OdUDLWBTtvJjfOzYmfVjBRAZ0qwA6ADVgfMG0xd3oHRefsunV9c0toef8cX6nM2uugLoloqX0cVgoMlgxumgI7rwXwvsuQxHNayhCjYKoIU1kXKrQxBn4AOHNeKtI3uc+E4ZccrMzoEgZTSxSpWyaDKGtm8ssrxzC/Uf8putgQ65ep5T+HeXV3UeUBHz49eVd8VJiRW19J4MqLlPOpzjg4P09/+/mP66ae/05YeCY3pVHs33p0ZmXBnHAzA6Nh8oWnCUO8f3O+D0amBTgZB2TlQjFEGOq59DGkaEy2QDVdAR0x5MU6RO4Hqb69CLi9GB5I8GC7AjED20l4Ta9e1ZcPQpzyl3/d7l0Dn+74/Tx4dzAiy2ZeL/+HQZK0KssTjSQCdizTs9wl0HMgVlyc0KRyny8t+uryAPleLEhaW26nsHBF4IehYW9tgigVBAdx83KG5Bjn1gsZgqEVzlOy+Agn3DMH78BlkiSJTrd4UYpHgEnd2fp4+fPiQPn78xL4/cB+6vcUCx+U1AuzS6LMdAHsjx4VTqaO+FgMd1+iY0dHrM9BhArkKrKJ4tCF8a2VDHVAtBApzaofabMaXgqcvBTr1WOuxtMflq7MY6Oh6ZstbF4RbXpTncbk37c9YdC0awKyyAncdSC2vUNd7bdSeu6VnQ22NXJrq1cG1njsU4hZZRj3vPccF4MR4qpEngLuylgY6qnvT5wjsFPc1NemVK5IaUqqGiCwAP1sNSW0pTTYmGCqzKHgdAgcCuQArNQNLEAX3OIAdNhpVjZIDdJwLzBD0XoVWDZATUkfX/9Ta/AJyok6p2pXmMTu5ItqBfYANAxbL0NpJjDw/Kf0pWeUa6OC/VcRf9ZapWB3eMz/PNjNBM1cCHch9AHTQh0lF/5CtgdFBrSCspgEu0nRVsqGeOr2rF5HureylZekL238AFjF6MnngcwHZGR33xHQKrMroBYmVfB2ixxkd4SaTzLoTCPr8APjiwljW02B0WAdXEhIOXC3tLNe01O58bbDzVwI67TX5sRu87sZsgmgR0NHxC/WH+8dauvX1NBhC/jpMezs76WBvN/34tx8IdNBIdLMHQyGsNVhX5NRZkiAraTQaVLWrzX5m9fPMfTMYpLpWr04UcZ0J4w3L4ywrrgGRkzReGyUjxhoUkrm5NTq7BejsH3BVagMd1uPdTtOyYehjZ+Pzef0S6Dyfe/VFIx0PwegEpTwH6MCpBxKJ84szOqyNLgcLgQ6yyCjyB9DRpixrRhb/XV1TMkbwwUyyi63LppyDm8rOlouiM4GtOo3M4ISGnEFjOF3RDSkoaNY2rK3z3yenp+n09DR9+Pgxff78mXbYzLTeyoLahZJ2XfNFbalA+LIa5PidjWCeNZ8qbqDspAXWxFkEg2RGhxlPFYv+MwAdBqpzDRh0XfI+7GArzwEVRzt7raBOdRTKvON6LwY63iBr4JHvtUFlvL2wDZJrIeh3tlIugVWNSf5vz4gSJtrBz6NSUCiQU45ZF+1avinm06wLAl0zLm4ACgDj3lGYOSqkRzCtTP3VBE18b1SDA8c12sFL8pabfG7guOX3BZQowEYPHNbdsGg4enXgZ9TQQSaCb9tka7zRaJTyFgMda/XV28fXjxlbGx0wsNH1rgFVmw+wJKVmfFQcFlMnM396BsVERLf47KjYzqJ47rleR0wO1xsmUSS3ZVNks4vsFh/ZcSnftD5wLiIgFJODnwA77s0Da+n3f7xPHz99Tp9iPcLY1yM7DfkapIPZUCWADk4R8x3g1dfVc5lGArT4lwQtz9VIrmQAHbJiGw+wP1BI2ArQEetjcGI7bT9nM9K1AP6LgI7D6q8JdpZAp+w67kI3G7hFNWgkFPiv/KIaykpiimcXyRLMB/TU2er10tHRy/T6h1dsJrq/tysHRXXlzI5rXsdubidauvOj1VyLa7BTMzr+fV1vRjAU7opl3S6JSK4Ra2sN2ZqMVCSVVRP0qFGidK02I1gMdHBMvBEgB8zsEuh8UYj5LN60BDrP4jZ9+SDHwzchXdOC5YDcjA6ADpgaaG5RQDu6hOuapGtYYGpGpw10akaHNtN0Y0NHYwCgutgX2UcAILkF0b42Msc8RoCEEtQqw10ysgoqbbsL5kbSptoBKLFfxPHxcfp8jGZ9n+i25tWeEg0GKlWAXV1WjrcFPmauegROGk30WqisayORnd+WgU62lY6i6a9T+U0AACAASURBVIiR/1mADu7X7Ffchyz1srFBCVjtXuZO8NmMwCC3Ajo+/nz2aP7zI6VDkUxg4+OmWgfgNduYY4eybEpHLldBz9caGBk41dnM2dGU5nm58DwzMdjMUX+D7L/MBly4TqeskCUhw3o9ueJr9FoBGtWwBYBh8bGOQQaAgE7XXX1+NgR2AujQ1S47qMl22s8gevC4AbACqgJ0ELQ4BVC7IjWATjDCNcghYxE1MPl+lhvb6tuhz7R0rLAyBqClBtB1PNWhtA5U7mF0PIt7SAY5WDYfn38PB5Mo8cmJEHarR38ugB0CnZC/Xd2wj4576QD0yChhyvuDOimwOavruq6ql9JPBG/4PAaJYSNtAJP7KLEJ7E1JtNj6xOcRIIzmCgGOIF0TSBJjhXoFzF2DKGW3S+2SWM3K7vsBQOdrg50l0KmBTtl7tN6U/Ywgwkw/16p2zx6l8ywh83rKPmFrK3Qle/HiIB29fEnQAwkbEic0Johmw14zVlZlFKA5WQOepl28mXAYq9fMuOd7XjNbm6cMXpqyWxh39Lo9GhKgcTMTLy3pGvv3PQDoYOEz0DGo7+38x2U8/OWh5nf9zuWN/a5vz9MHNxr8SqCTt392UI8MCjY5NiGMGp3M6IxnpGvIGKMwUbbNfS5uOC5ka8APlIiB0cHxqTFXPYHBCz7f2du19chyR2BpRsd2r2qcV4COix0tvaF1NYEU9Ofa7AFyQMWDxTk+OSazAwmbujfDjU1BEZf/VhE8xubu2/NccRbJDdDTwFIRrfpVEi2kbmR0vkOgozCqfOUNsmIv7pp982p06tfnORfsyEKgg3E4U16xOTYdKPU5yq6bzcHvuZG3kvV3AZ158jb1jCjMQmF0gmmo7mlzHniDB7OIbD9KX/VleY+PZTnc3OvjDGzU2Fg2xic2nluDCwAYOLKJ2dHRzOygHgRNIOWktKEC9gBF7EwONgegJ4AQpGz+LBzHPXE21gB0miyLxy1Zm/vpbORkhW+CG1mKxRObaaCjZ1+MDv5sgFMDHT6HVeDdvl5tSUyR/mleOOhS8XyzBqe+d54HtbTNwQ4Zmmie2agRs023hUCZ8cXnCOToG/cknCgn19HH63N6++6P9Bbua6y7uSGj0+1t8r4g6WMWz+YQzHAHY40MfC15NGghWw2DlXDvs6Vkvha8nko4kaViY9So0QnntQx2gj21jMfPmu9ivYfk58jBtGtAzLIpAp7rLvklO9pfCegYHHzJdeAe6hRCplKaQMfrTw14ymdFMiZqu/w88xmdTtP29mba3tlOr14dpR9evUp7e7vs84SkqKWx2j9T2ugUieS81nH1821JZZ3scULHY7PcdZ7c1KAIY+lt9tJmD7WLMFIRm5PNCFyjk6KPDu2lC6Ozu7+vuITdxQvQ8Wd2tv51GQ9/6cT8zt+3vLHf+Q166vCG/V8K0KErmDzHCB6YEb1Jk/EonYcZwbgP6VoFdKIRKOpsYNtsMwIvDlg00GsCsoh5QKcOMBzsqGYgagcAikTN5P4OrlnwubOHDwIwBGrIRhNIidVBdnI0HqXLwSCdX1wQ6JycnKQL2Lv2+3wf3s9eEgBhEQS1r+t9jA6ZsJYES83bqiOFBC8Hu5aufWdAx5k/BkTOCVaZe49/3tzTdXDWrthLt1/roNRF/rPH1AbNMcTGy0DXFtLB2pTC6xLM1p3bGUrf4fZUMxLNMbg43j/FXhiUaKNGF3KBVwePzUBFUik7t5X5KlbI0i7WyYSrVjt4FxgKhjMkGn6Na9N4LDIucGPrZVbHbAxZHUjXrq/5Ojl0Ccjk5pN8fiT/YA+cYHsckFCShvobvMeNfaM2yXPfHdPBMIkVkuTKXzRCAEOR++BI2+8MssaivjhtJsf3ydKphfOpBcQNUOr7g8ac7RqceXNkHtBR/xi7/s1vFkp8HeyTPke9agx0JF27odPj2dkZky6/v32bfvv9bRi7wCVPjA5MCQD+ZNvdUb2O+wuFP2RTElgCTAMd98UBO+/+N5ynBjoBAlXbA3AU0jwAH7piSgIHAIa1nJLReC6DI1D+p7Khv2tf8rry1L3L7/+rAZ2nXBeuR4317uFAh/Md+yz6LV3fhFVzJ02RWITstYveXR321IELG9gd1Otg3cDcwHNhmXZvc71yLXQSUWdmya6f87wGVI24nfScB3TMzvpvTqCg39TWNiz39U3HNRkLNlzXMF9Kw1ABnZ29vWSgw4Qn1vbKOAWftbH5L8t4+CmT8zt+7/LGfsc352sMDUDHiw8zhLTltQ0kgkwAnXEAnYs06g/TJKRrWLAokxhD/w+pw03YS/eZtVSmUG5mYFSyGcE67ClXc1PROhOrzutNRqcGOqUHBiQZkhYxIx3Bm7LZ6u0A4ILP7A/66fT8nAEFQA5qdIZobDo2YFuLJo48oop6W9SNNPczFQIcQ6HXm48LmqipTqRKZQbTZfEOe6FXgZGCgG9bo5OBjk6uEcC0gUE9B2uZgcHOIpDRyL67oVtjQjela6yRyEXldYBZenz4XuRASkqMxj3KHxEIrj6fDL5iDvDfEXj7b9ag5ww677ElkpJTWFbhGePsdwYEkS10fQwciwxK6ktgWQc18wAoYRrg17joHP82kyJzAtXe+JgMUOFseHMTBgEqTsd7fJ9cp6MePd1cx2Ngh793ont5qZtprkB2RRLQQYDebPBr2ZWlawI4NdCxTDCMHKL+R4+IZWtNGWAJhIKVbs0ly9KaQKfYhtS/bx+rsEClGa1d1oobXlg2BwDiHNTKFM1/xSqSMQajg1rAm0R3MzRSRhNmOK69+e339Oa332gJDmACto1AZx3AEkAHBhRdAh0yXrwmWqUK+Bazk+cHa3RsHX2VBHQyr8h1RwIjPedmd9gfiLWL12nixqFXsBq+Zg8dgB1eBych8jFbNLAP3VwkvhqTk4dOxv1xDBHX5ub0LUvDPTbYXh/NQPiKZpb5CQ1DFw5qwVjbv85AZw6jY7YlJ5eETrXf03RC99VmFCrq7zAGmF5r7QDDeHT4Ir1+/YpubKjXwbykklITifthb1N292rWOwt0pKQId8owyVCtX3tNKS0ntJ6VtZ/GHXB8C1nn9s5W2t7eZoNd/DTQsbpATDKka3IalL30LNCBvJQ9ufwdg1rv/bSMhx84D5/by5Y39rndsUeO96lAhxa2o5EWyektrZr7lwPpvKMbOPrTjCewLp2o8RYdorQQ4quWXTC4o9a/yIWcicyZSUqUZAHJjDcXurquAIuUmoOOhqN0cXmRPqE25/MxQc7FxQXtp7HYWcMsssXZLwQpyspWy/fMtq3Xly8Hww7usZmyhzR3QkTAleFxLO7R4z0ywK7R+T6AzryptAjoNKU/C/wF4oAz4CKCsyYjVjE6UUTuPiC1tbTYnsLm1MEPIrc6ZsljDDDCuxHZ8XoeZjtex4ztxpS5caULcQvYbQO7UGnF86GQyJI1zFnO88iEtzOVBhTOWNYNRXFeSC4AwJhFczBcAx3bAKumrXLgYpBR5m8T6GxQArexIfkHnlW6qa26PkdMEMvtq6aw7fEK6Mz20SmyFRsOFDtu/i3AT2EIopaAdsjqa8Qnqrq57TmV50Hu01vVSFV9X2bvVwFMBjo1a6jgPlidSOaoXkdNj+NJDyeymMOU6aKuR9I1LHvs2zW54noJy/tf3/yWfnnzhv+NdbIGOhguanYAYtmHyB3h47I4kFtbVZLH94HJJtTfhCEFg05Kk8MR07gkX2/dK7LbTFBh3Z5QkixXtqswYih9rNyEtGa/aiSjpe9xIOSRW5iYqb8I0LGs87HXoGxUt2mFwLMCtPU+JV1otUCjwaiVB7hPBeTCbAAJCzJErK3F3pzS/t4eQc7Lw8N0+PIw7WxvsbcOzYeCHez2bDY0H+i0pWv2ivMjrTVd61Xt8ui6QzKPSN5UbpQ7u9tpZ2cn7ezu8Kd76Kgh8SIzAthL75LNydI1WLxjTQ5JKK4t7ssS6HzxrPzu37gEOt/9LXraAId91OjoGPwBU4Co0eEGBUZnMqYtM1zXhpCuDccRoK3mDuyRHMoNQ70xCuSgGaccfRBEbrBr8XoOVArQiVxoBGH+PQOLKJhlR281ZFB/Dy6Ekq1RdsZMvYHODety0BQULmswINB59LOhZs74hsTEeT5KT2ZKPFoFHxnElALL+m6gu7SlawxG8T8c1EWhUYDJz8yua8qUtstL2gHZffKPwso1gVg9vkXHdMbyS4GONob5YGdGKlbV6NwPdG6K0xp7fChD7fkwez6lvqcOjCXRCNayqgdRlrEOtMtrMgPVzjpWcsRG4B0XwXbT9eeTyYjmmWyyF+GxTRWUFS01a2Qr19eZXYVNumVzdlUT6E98BsjGRO0Nfmd5G7OyDBwkUbNM1PfY7BLkKfymWUEnOzBBHkWgA8lbmBHoYdN3Ga8CE425CXTM1MrMweCmJQcMswczTWVl0rN3W4W080CKA0VLFvV8l3ocBy0Vz5qneXtuzgCdDHIcvEHOJWOCm1utS4XVdNJEfTtc26IanSkTP+MxZLXjNBqO069vfk2//PoraxzxO9qIB6MjoLORNnubzKrjgIhVUTeFYM5yTplDFKDj+jX1x5mQvgEWc3KI7A8btEYwyTopBKuq7cJaO5qMCXaY0JpMZIvN2ko50dGpbTxRwbnNGFxT9w8AOQaW3xLoeAxZ0vcERuexQIdrR0MeHTe5zGpZAPqL+1oAHQPl6SrBjp9l156pvsWMD5IaSmxsb22mvd2ddIj+Oq+O0sH+XtrZ3qbJidfi9Y262W4z4eQEZUOeyiRg5AP5HIkpdZLHgIcqETCLaFY6Qf++69zzBjI6gJw9yNB2dxs9dETmyCmS0rXrwujsRB+dUqNzO1e6tqzReVqs+T2/ewl0vue78xXGNhq8ydI1LnQV0EEmByBD0rUzMiMEOqOx+m+srKbhcEC5BbPSq6tZuoaNkc1EUZtDNkfSB9pAosh2fSMy0VU3ZAQxjRqPkJG1gI4zyVgoS71BWFaTzkY2ZpWyOQCd0/Oz9P79+/Tx40eCnMFwpDoDdAWPrKy7ehSgA5e19vRvAp22wqFIn7Rgs/Fq5RomGZvteAUtM13Pz4qajm8MdLIkY46EowlGLHFsMhp1jU57ij4G6FBCCKlP1LnoXlVgJzctnF8LFHi4cucr/Yw4rszUNM0GyFYgAIw5jZ8Cp/V80FygFKh1nSJ5WHrrQCLGKN2MjplIBfwGQbeQGl0LkAg4xOsgx1xfY0Yf3+hDhXlfAx0cQz12bA+t49rAA40lcVz3z7GFbP0s0dQAZgQdmBLEcRAEu38PDAwqMwLfWxuDmE0wmHKdna413JxacpWqfxCdFgly3F097k/uCSKNoJv0NhiEGMg8ttGF0JbQ4KU0QcgNesscrp9fzr3KZa0wY7WblN3X5G5XCvRjcoXjFYFDWDmT0blJlM4Ox+N0hSTQ+Cr9+usv6edffuH6hN8T2PZ6lP9hrAQ6mwI6WJPX11bS1qZkigj6+PkA/dGXhAYrUVvDpBOAjqiPHDzmtZNNZAWm1URWRjEEOgA441Eajkf8b4wX9UUIhnFOYMyHw5GuFfcPPRM1k7OINfsK25eenW/M6GSgw2tSTEfmrX2qAV389Wigg3Wi2pbAyKhWxl/hdZ7/KUklvr33rGSgozMhuFkFIyPp4yqfXXAu2iXB9HR76+nF4Yv0w+vX6eXLw3R48CL1epsZda2tgW0x2GkCnSJ9DYmqqhwDZ2k9NYvq9cxzFedm4A4nSVhg85leXU27e5Ch7ZJxwjeNPLIZgeWwSjywz1RKaXt3NxnouGEo5Jk2I1Bj85DjLV3XvtYj+90dZwl0vrtb8nUHNBqoYajTQthEsRTDSYVmBK0+OjAbgFSNuvCVlTQaAOgMGMQA6GDTGw6GuSs7M5cVo4MFBJIYmQAU6Rn+O3qKB8GhdBNGoU7eCCbQuyJqc5iJVyYyF4bT6lTLMViR8dWEbM7J6Vn69Okj7aQBfJCZlC2qmotmW+m8CWG7iCtiqsqMl6I2ZbF52apdplWMq0L1ssjrMpd+BrqT0QTReX0HDI1EXTh4VbU+kgp6LtQArOicG4H5POvjllreEjsxOtU5xsfoUjTDfV+LPIPE+ofV78xWnzXYOfNeWRTPO5vavtcNQuXWF5K1ypGtnd2cwWl11jnApIJbN+xU3QrBhxtY5p450Tcmfp/PjEAnz4Y8OyxZQ6DK+Uk2r5JbuubG0q5wOMRcV4BqF7lb9oBajcBX8iUFpMpuqjO5QP9GuA2t8+7h75AdIQtPxAg9uy2KW2YEfD+YmHBlw09+B9BRv55oMhrPjq5B3Afa0upZnDETiRvjAEfFx1FbEr12slQ1gE6hQmu6OeY5QUjcgTuev5plKAYVYqxVQxPPsp+NPLfNxgSLFAkfy9bMwIotU22igE71rMewOT3YowtF/PHft4lNigEcUPgP8PDmtzfpza+/ptOz83R+eUnp2tb2NhMyWI3M1rn2CmzOZq+TOhuQ6IarX8SKenqR6MF6qcakkK/pt5onaqYYznusA1LTWBzfQAfvywmrKySt1FRUrI6YHaz3ADuS5mGdnpJ957XyotCKIuoVxGtKvVK0gdF9O54EV3oGZzn38u56GEg6LYIcmZVb9MExTyw59WkidAb4K7tp8wBlXZ1/YK1Frpq576xj9wh5dPlMXw2vSTGX3eYg1nADHfxzdar1yTGAn0Xvt7kJMvMVYhORmNjf3yWjc/TyKL1+9SrtQi4Wctx008+W+q1H1BmM7G6a84nBjpulB6hRg2M4SWrtwYOvOQ0X1yF/4n5hL6dkDYwOwc6uXNdyX64wWIq1g4wOnOR2d9P27l7a2ztIe2gYyr45N5nR4ToRQGdzd2kv/bBZ+fxetQQ6z++ePWrE48Hb0IuVTAoCdMRfykKjYajNCC7ToH9J9zRlXwV0RsNBePKvpAk28FGwOWB1rlDQCvmbzAhUQCiA4w1XC1IpjM5ZrQggFfyVIsRY4nPTQiYSb6cR6G1yAQXIubjs534552fndFpjrRB6VTAAKRIxSD7qbFvOUPpq5gxYeSTya2Z29Nhu79p1a3wUn0FKX2LivGUbfHixrTOlRfteDsYNa5770QMckXyURQ+9NqTy17mvi12rZn4yQPIYDBbajJmTehE8S0IxZZZUhb5NEwJmj3NAFXK0KplpMGhA7VtpUwMzOgrAo9g/gE7O7leSB9kfg+FQMBgknMwI3BQ2rFgjls6sEO/qdCp2JMAEMqOUXEbRPRkBPG+QGqEuArKm0Uj1Z2Brul0V/kane5y7NOor6qXTjTqONbggqTYDNR/I5vMc49xUO6PPhvQJzx4dCwF+7MrGnyFDgxFBR8XwsKCe/dJzJOlUgMY4LsZqGWOWTIkwEyscGnywP2SEQlZTHJxEvXhNKPIwPSftJryekwUHRf1WsMVi1QyYvMgZNMVfopbORdsOn/3ZGgvMTm5YrK9aKUnXalZI98dNSlWbo/QRTFyuyOQALKAW5t3bd+nt728psUXz0E6vm/YODng/aJUe9YhyX0PQh3mIayh5EX9GsskSNbhgAuxYXre+CtmhAI6BDsANnfHs5BYZbLwPoAZrJeYR3e7synZ9TdYJ35LgqX6HNTwEQmJ8HODOBvi6S1kiWyUPDBbvBTvVjSdjFs/fnNZZfhQriZdATj132kx1c6WbnfE4AwMlzyiMgeNQPmvmK2ZsU2pWvYrlM+AbHxF1+TzyDhAD43rEhcmg3Tk5/1t7DABfllTHc+GEBOSuuI92RczaR97YWxb9w4wAfXV++OGHdPjiBcEO1onr4UlmdDKAixMT6Bfz5T3Fc8EGFwRu00QZruY7LPE7WgemYL4xPyFdu8rrA13XtrbS7s5WQr0OpZ1hWy8zVSWrsATgmUMoIqCzm/b3AXRe8DUcW7iuGejgQ3o7/+ERd+ZRYdjyxd/4Cixv7De+AX/2x48H7yJCROCvQIuSq2B0BHQmLOBHjQ6ADqVqkekeDfoEO94oKMUI4wFKJmBRen2bdd7YPLHxYsFBpoaF0wF0bHXrYMGBRZbfRC+HEmxb2qaAAtmfza0tBkD94ZDWrX+8f88mof3+MA2G42xCoM0f7irO1CtI0wLrnhuKmj0enWPpXF9eVwVPjpnmyL7qezkj53DzMzrGFUtkv86d2duSnXmykHmbts/jKfOJZ3/HLuzr0/6stiRorjwjgwWBhhs02QTADTmIm4OWTvTBpFgaiOuH+1ljzABBCrAjj085nILPDEaCGaQrWGZgXGgU2u44BgLF3Msm7KVzI0nWYd2GvasGwmAeGfMAeWBIJA+LOhgUl0fSQOzIlM8bgA6eMwAVIQUApLBtDqCjE5DrEI5HS2IAITTMxXM3mQjooH+O++KELMUAg8FAsDwEOgYerLPR2HV8gKiOMv6xKzgzL2wivoABuWVoFbjCKfjYoQzUtYlrT6BD2+ooiA+DCcVe7WfOYWgBOu2Nqjwn6oCVDSuCCQxtYAAovTs/SwwOi9uTg9Z8zEgmQOICMOH1ycyanxG8XrbM4T7FKac1hEwOmBG6mt2k93+8T3/88Ud698cf6e27d6nT7aWDwxe856XZLADtWtrchIU4anVuKCtSfVXILwFUwuHNjI4nOgBOZx0sUGkWSyAKNt0Jg6jrwrjUjwdArtgGqwj8Ol0Oh1xjmciq1nvW7EyKbEn3rjSWzeCnAq/1mvJYoCMSQE1NfXnn5ZdsA+/1jwX4rcWwnZy5K/hR4kJ3E42kY5YJ6CxoLO33LFqD+QSFSc1D12nDFu9Adok00FFiLJJnDTQUwIfSt8Lo1JJZGwJYwptFgiElRq8a9NU5fHGYfvzhdXp1dETLaYCNm/5x3kcJ4CrTFwAJ2JZLiFocFnE1bZjh59EGLAA56+sdWaujUi+cJAF4JL9dYQNTyDvV72crdQh0os4os/RyXYP8Euzb9s5u2obUbf8g7RPorEp+GHW+WHudbOxuL+2lHzovn9vrlkDnud2xR45XQCdCpsgoE+g42RnStQv00WkBHbwLQGfY72cwYKBjHS27bt9Ms700NkrIGxCMMVPDvhAIckpxchvo0O7SvRyo+/WIq+ae0xVKLxCQIQCB1v309Cx9+PiBTfkAckajSRQOgx3QQq8stxqMZmXYVwA6jcBpwT1pgxRsN5Y5lXuik30s0LkLkDxkijg7Xb92Fui07UBLppYhXQWKGmAxpG31sXktKPFXRhQuVpROIFgEk1M3agwDAkiCagnTCjLmwQrVTk8zQCdscR3pkM0xe+EMoOtyGJU7ay7jC9mXxwZtuUUEW+pDJRYBX+gcji7dZCzTCuVhqIExMJGLll2BNAkBUlQfMUrDEaSWyqzDSZCgqZJsqsA/2Blm53U81fsgCJ0Q1NGggJ9V+gLpvXHuIV1rAh2BHLwPgTVYAB4j2AUxCKWjueuY1B+jdlLTZ/oa2wUJ70fGlWAnDBJKsqFcQyMrJQDqzHQJNttzuoCWaPWb622KzMx1ehx3ZctMN8UwDTFtVycYsHZAQGvJmkGzr0sT6MTadS17aYOOm2vIDgF2xDC/f/+B3+yn8/Z3gtaDgwM2DqXHeSxPqJHqbcJwAv2IVD/BQNJyUdx72lgracWMfIDXbqebep1ewk+AnXz+mHO+PvG8Ye6o2TKYHFJRubYBY+4PBgQ7qtkJd7YMeOSGRVMV8fea4JZ43lq+W2Ra2cigBpx3LVRR8G+gQ7CjD5srX3s2QKdVCZh3OjPlrWtSM5hgcLguhQwc/24CHXIoeQ66hrEAHf3Jz64b4wroYL1TjY6Y9RuuKWjQCVYHDUQhYTs8PJS189X5DNDx0J284mgqJpH7nJNQobhwbzwzOk7ATm8x75RkYIJhJaXNTTA6Ajk7O5t0iswW05HgUc3NipjYaaK9NHrogM3ZPxDQkRkQ9XnZUQfv6Wz9bRkPPyR4eIavWd7YZ3jTHjPkJtBBRvkmdyunyALZlzEYHQGdPqRrw2EO9IaXkrN5k9fGJ/MBLkTRiFOZv0lkOAV0kNm2AxTe74JkH8sFiS6M9c8a6GhhVvAnx6xVyinOzi8IdGBAwL45Y2UezcKIt1KWmTp4B79fidFpA5VF96QGO6pdcHZN77iP0alfw2vRCtoeMxfmjXkmy9kCLw0p28zfIqwLUFCK/0uGvh6/s8oAO5IrhmSGgVird05YRyvwVUC1aqDTsrO15rwEoA4bFRk54GfQPwforKxpvAz6Oc/g8GegY2ZJY1QfKiAwMVO9bidtbW5S8uVjwIqVQIe6czEkDlRZqxZB6ohmHuN02R+k/mCY6x7sDqcgIArJ13R8npmD3JB74vduAMozjv416lkVYMb9q3B+DBDcm0qsjnrgRA0TkgO8Vn7miuSSoWvEtbkmh5I/fJbdERU/YK6uQ+oWn2k5rILq4mCWZYIh+2po/t0gkaeO/yv3Iy6GnnQ3xWQDTMnM/Lnul5GfFbq0ub+VNDSeZ2QUV3iHw9HOgExBJp3Mqno7gnUmd8TqSAoDkwhkpdXnC+5RHz9+pmQNvXR+/e1XXqvdnT1K2CBbZAB2K/YGmXSA5bVVBHiRy3fUGnI52kjH7s17T8DdS5tdAR0AKTOTBAnR84RBaNQciREK5jsOJpbnKl1wToItBBhC81NJ2NhX7SrWebKmYsdiMVPgncnUuMbV9X3welUBHYO0IP9mgA4vQ6tvzlMZHa43Zo+D0QFHwUTNFzM6YZQxwzVV62hDPFyulvu83Q90/JxEO4UGo6Pj2ZExNyQOxtau1E46cb3cWGdNzKuXhwQ6L1++TNuweF4dN4BOLQTANcK1yvtB1DCS0YlkK+t0brU/c53jWtkJZtyMjpJhYnTgBrdFRkc201tpA5JcW6ezH1rU8EK6RrVAkhEBvg8MdCIWwD7MtbmwYRubPy7j4Qc/oM/rhcsb+7zu16NH+xSggw+bATqQYwTY9DNiTQAAIABJREFUyUCHLifKXpLRgbMbpWsqeHbw5UJwy+K8AVv/XQOdWv/NAIrWlnKZwgYMAwIAHMjWYEgwhlTkWgEo973I2DvbqQyo/vg1pGv1jWgzN4tukqULtajiIUCnPh6DLRdFNAdxZ6HuXWN0AF0YHTM55ac/qs3i+N7OAzl15tvX3YyOMsoBdMiWKIto9ywVrCrLvAjoKPYt7EJhCiPyyUF/qRUx0MlyKex1kXUsQEeAmtc5Am2PQxUYRT8HS+itMBBQXdoae06I0VGBbWm06QykZsA4sv0oTr+4QH0ZgkjUl4nVBHhyoa6KyDX/2aU8KEubdchyWmyMghllaf13Bzd6BgvQYQ1PBjphTW0mKKRumm4W0QhsMPtL0OianQJ04rbQ/UzyNX07UeG5VLOKvncITur+lCyOrme2qdksaRQQyM8Rak1otR1Ap2oK2GQV4i7ydMJOmmwHDB1UuK9+MwIDtnj2PCY7SYOJ+Fuwj77+ZnRo2zwepeOTs3RycprevHmTfv71Z95fZKg7vU2CHcxjsCu4RgY6kuXIDMJjrM1RNF9XJVXrdFIX8sMOZG9hKlHVetlMgEAnG2LckB3HuRHArcitCnU4BjpYz/FegBy5a6o+k/11UNRt2ZSTNtZYmVyI69QEts0Vci47fQ/QMbjJ61Jr0f0aQKdmUyxdeyrQUb3MfImw19/MyVToQVI1oSAyn1GjI6K8jbwiIRKIbJbR0TPreeDtRO0cwHiAKbQp0Artpg8PDghyAHbQw+bVjttH1Dfcey/kfnKt8V5PeWMwOmIiVUPrRAzt7VGrSHazCXQALwV0tgl2dgF0drcJcqDV4Poda7jNiiZYJzPQ2U97ADovwOgI6DBbE7Ji98tb7/2wjIcfHWE+jzcsb+zzuE9fPMo20IHu25rXuYzOJWp0BrkD9wBytsuK0amADiVnLCZXBtNUs6VrG8hKRvClbLcW2JrRYdNRF7qGbrzIV7Sok9budmPDRc+fi3R8fJpOTk8Jdvr9frq6keuRg19mVqOfCRbbP4vRqYO2+27SQ4BODqQWSDxK4Wjz0xT/zXcleggQY6CZ5WiFkckgqFW70/49/1013mwHLxlchlWseiVMsmyNPSriu+j4I4Efsjd2O48Al3GU3ZGiN46CZbZwZTyoDbwE4w4Mba8d5RTRa8SvU/DoIJ4J9dw3RI5e9qzD5yDI3Oyh8aYAjYvJIWmT/rzUxdDWGbU0wSqhTgJM6EW/Tylmf6gsOgu+r6/DTloGAWYlLfOkTTyfDbA+Ajn1s9aWlxm42SUOjA6OW4CO2CMdx8DQ4KkUFUvypZqOzOiQAQqZHOyLY1ch0CGjY9c7ScjK3AgXqmA6WSgcYCMHsDNAR3VaJVkRyYuK6Wk3Ki4A2A17M1RV4iPmiySUtwQ5YERkdat7YYcqAx5ij2yNXiRrPjesgQIII7I65xf9dHHRZz+dn3/+d9buIIPd3dxMvS0YrKzys/D+bq+bumR0ABRxroVVEojUXMX9IxgO5yr9u8wFSTYRkAZAhotfAMEMdkKCJpvrFQIYSdeG6XIwEOOD8whGBwwkgA7te+kcyBGV++Ecg3MBZqAq84J65Vq0vshqXHkrM8H8GXOrbVLRXnvJm/u2zKk9NGy/b82uT4dM9BMZHZkDLK6FdK3fzPpJtWVIBQPo3OI5NDvZOJECdCTpW1V/N/NvUe9VgI6O6+ceZwmg4/V4s9ulyxnMCI6OXhHo/OvRbjCKTjQUlxgrQyUJFsvC82k8t5KxeQ3ZWAMDDrmmEin4bDWwveZVx693AHS2t9jjZ3dvm86x7GVHNscSW7mymtHZ3d1Pu3t3Ax3X1a11Xy/j4Yc8EM/wNcsb+wxv2mOGXAMdZQUdpEQ8ghqbCWyazyRdQy+dkK7hc2pGB4sVC2xbjM7tdEUdtRkQSMLBIIyym9LgrpaucVNFYBtAx7I3uRtpSXaAQqDT6TIoBKiBZO3z8XE6O0XvHwCzMWNRZ4LxPkvXmEmCbqja9L42o9O+H4uAxV1AJxdTx8Hax8isRtVwMbBNLj66C+zUAMr/3WZn2kBnLphpnWzjNQuAjsdeS9fgpsP+IJDRxMYmy2UbRUja0KjRoSFBuZUugPU8KUBHgxSgLrUkdgHTZhp6/xD3e8N1/xnPm6bQsAh1BKhT6qzDrUyNN3FYAggwOpFVl/RM9S9oBkpzDm7KSXVtkIDi2bm5oYsg5jOc2MajMQGVLYEBQHBt1E9FF8FAx0YEzaRCaRqqjKcYKruzMYMa9TkAOzZCwPiZ3CcYA3hDkCLtviRKuMlidIp0LQrlbQUf4IEW0yFdcxBlVsdgk/cIgXsE2tfRv8XTjM2N4+ElA6TItwqsQ8pWsWwKkVu27gFmyjJQ1hc5iKtWjCwFv6aZpS6Mc2F3GLSx3iDst3Ntkd6NawfpHHuNkdVB89BJ+v3339LPP//MPjtghNA0dGtnmxnmyeiKiBKmEBudtbQWTXkNyzIbF+AWcwzzj4wcpI2+aHSpVE8lMIJ0oooGvDrHW9Z3kUGnO9ZUtYyUz4nxgREB+pHVQAfjtxTvcUBHSQyvV3r8IvB2bUrl2BjQM+pPSisAAx+/+67gBfMkulvN3S6/DOgEU0HFwJzDhnxu4bgiUVP/vQ1oHgJ0eB0JBJs1OmVE1SfAZtsug5HZ8ZooG38lPvHtej4B/5A4Xl8zkbKztcXGoYeHL1mj82//4YcsgbOpgdZudKylO4HAR90wOgNiJyoko2Myk+vRfKBDLSSAzvY2wc7e3k7a299Ri4xoprwQ6ADk7O3fIV0rUtQlozP3UflL/HIJdP4St3HxScwDOuqAHEaouUbnLDuvDQc1o3OZhlGjQ6BTua5ZugZQoQ1RhcDIZoqJURGyA7HadQ0j5uvD9c1skPpVRBYq6Gh67G90GCicnZ2nk5OT9OnzZzI7w8GItTkYQ+3bSalBBZgc+Gqzfbrr2n3TZh7YuRvoFAmOs5jtz8AxKRWi/XGJauaBogrXlVdWxQ+1bMjXZh7QWZhxjaMuAjo+Zg1yFD4qcAHI4T1H5pCbamkix9fNka7ZjMAnZDlWPQYXu9cgR/9d5FMOsnOogKC9knSJdSyZyAyMItR31lHAZj11UfgdxbzMtIPJAVtCm2lk3CVlQ48cBJ4OYNGVHr1W1iDZWFtPl/0+a8/Qy2qAmh0GIWEu0HIMZCDXMhiogUdmeOxKFNIzBstRi0SgQ7AT7ADGVtvAR5E51gs+XgwdEcBEDU4OZApLqxoWBTy4TghGNJbCFtFsIaRsHrNBmnqVyG6ZgIF1aRVbCbBjs4pGTyq7VJjpc1Y7ZGkV0CnAWOAPLBLi8Jupeuagd4eacGqOApDiv1XTIlmc6Qb8t6zRDXwU0Hc2VCfjmhcmYm5TevfuXfr1l18IalGjtdHtpO3dHQKdMYBOSqnbBRMIh7piRGCLccwtOO/xG0yO594qnN6u000wUGKM1lm3QzMWPF9xvWQlXYAOfm8mz+fjhqezQEcMVQE6ApWlxinnXXguBufZBbFijes1WftRJcuKC6zkSBGMZoDRqslpr5Vkf+9YpL8I6LgJ7RNqdCDFrJNui4BOfW14HStGx+to24ygnG45c55ngB0nKgwK1LesDXQgNdfKaFt1rAkwXIG19IuDF3Rd+6//9j/k+ldkpFjbxvqbG4IcJi4AYlD/OCOtsyS5MFsEOkys3MHoBNBBf5+9/V1K1wrQEdPJ9X+a0gTAPiXV5wSjA/mapWuyl4btuoHOSloCnfuimuf79yXQeb737kEjbwCdCEC4bbSADhgdWEz3+wAPspPG5Bj0YS9dXNfQG4K1BNFbgQFq2EZy8yNLo+Nb+29pjYLBMmwDI9ucOpsocZAdn7AgyYwAzUBPT07T8ckJGZ3Li74CEnSbR97XxdoEOaXGQ1K92gL1S4FOc/zCDfMgRfPWONh/DNBp39zM6IRspfy9LurWbxsjasnZFrJNVaChzbdkvNubbntsTaBRJGz162rpGsaH+hwElDWjkx15WkDHJ8V42xn9KKq1rXQZY9iN8jrVGnHVi+SCeL5BkTT2RgMhZ82zE1FYwlogFaE+h4TLxL45zETqyht8iM1cJ7vTQ+0EeuBsbjJA1TS9TcMRus4PaTUMxhL/xhzH79CoUcF11ONEoO5hG7wZ+Lq+yMYMTi5kOWHcDDE16hdE9opBic0IxOCUzuueAwpI1qJhqAKlCFKqTHw2ymD3eKwKxeRB1t6Qyuln7f5WQBmsYfE/6e4xdhl4RPZfkbPsvZ2scF47T/ri1ChAUhzH9LiWc6K1LGtjwEbj+ypdXU9SfwAp4WWWaLEeJe4Dw+6q9kBDmibU5AAUaA28SesAOusbOQGkhogdmqe8ffuWCZuL/iVBLoq7CXTGV3x2Vd+1SkBMVgxGD+uyAEevJXSo3wRoht04JHYBCrAmiz0ac33Gmklg7cRI9LNhnxOcL1zXWMsQdUnh6IdzolFG1FzivNQAFccvQAfHKDUiMQr8ItcraTFyI2CvB15f6nXlwUDH8/ie3e/7BTqLAVi+BtW5eW39OkCnYtFqQxA+rwC7kp8qqVFcB7FegDmE49nu7i7B8//xX/4tG6XYS5N9eW5vxAab3c09xIrsLh7jMO8IeTpklhnoSK6ZpWuQ269M0872Dhmdg4O9tH+wK9ltrMO1uxumYJGuCejs7h+Q1SG7CQSkB6s4Hk7T0nXtQRHl83zREug8z/v24FEb6GDBVLA533UtAx1K10rfHFhLzwCdcbjvoCi1AjruaI+AFRPLQIebbdVY0MF2AToKNKR/D9kJWqtFYCquY4UZ7+PPn2knfczaHGjIo1s3FjAXaaoParACyi5b1+7AJNPsrvWwc9gdfXTqDdqQYhFwaN8gMigRNM8zI9BxXEOw+PZa6lNeMQt0Zj9bObo28GgGHqXmRRnv0pemHZDULE2b8SkbTnNpqYEOttUmo2MzgtL/pmZ0PM7suhZBv4P6+rxKEFrmTy1xo9yhamgKtzBk9tyUsTANJWD2s6NZKF7DGWExP2JHXfsmlgRyNTE5qOGBzn1re5usDjXo05s0GA7I3nR7m/xG4Dm5lrvVaKiAFd9kvmC0EV9+LsxMkEVa2wgAAXBX7LR973z9+Z4AdjbqIFhyYBJ9Vsq8tvxvhYGIJHr6nb90bNdE4Uoow+vPNpBRn5eoU6ossy29Wl1HsiLUcVFg3ND4h4wtA53K5rvMAc/dUjeS15Uo3ObIIW+lZfE0N/dEoT0C+bNz1f+xATKMDegQpTVN4FluVGwGm93K0MBVjmWY22trYul83Tc3t9PW5jZrCj98+MBkzfHJKZ+zre0d/oSMEbMItY0EhmQMI2G0ATe2Xur2emGzu0WmEEDHCSJIHtFXCT/pnAm7c7CFNoLIrnFi09k0lB3kIXMT+PRraZRBeanWZszJYQZSI7FHAZJczO15IKOMAMLZaKTM36cAnYdufO2Goe33fTtGZz7QyevoHNc1rj+QqtWKNDxlrJULq/QGf9VkdChdW9Rp1fwNGFgnQUJJIaYdzGyiWyXMLtDHDvv5//2//xcyj/hv3Ww1N1aD43o9aTKrnl8y+ijMLcD4eiRSQLK4RofM4+11Bjq72zsEOgcv9mQvHcnTNtBBE3Mwtdl1DUBn/4AW/pSbRsPQnBydptTd/vsyHn7oA/bMXre8sc/shj12uDXQmanRwa5K6RoK/IPRqYHOdJpGw0GjYShkYqgfsNUogA4WDSbywtnMNquQxKg+wUXNkRfPPS8sd1M21LKJmtFBdohGB9c3ZJw+f/5MVucUsrXRSJt8JW8gkFHiV9+hoa+D9y+Vrs0CHX9awJ57GJ7gSRqdFJrSrgJH7mZe2o/tIlZp9vGW/nr29c4mLmJy2hKLzFJVGnvGj7lvwp8AdDKjo3tsNsIA0YG1dN8ugC+NIXn9A+QwaGVtynpaZcNPBbHZHSxep4x1YRAIdCyLoUbc9SuaC5ktoWxtg8EBXNm2NnvM3MMeNWgpGg8MBn0MRMAy+llQLnSNLPqYAasy9GrSiK8ZoLMC6ZmBTgkyAAQ910sSITKrIYGkZC/qY0oyxNUQ0V/IdtRkZCQvwWt9TCU45Jpn3X8tVWKm2IXz7IDuvkByB2OvrZC5sqYJ96QyOCggDH3lbWbMxWtmOczylZDLZNtympUocFMz4ehxc32dhgOzaMM0Gg2ZULkcXIpxjIaglORYLhh1WWBX7IpnqCvb9Js0oQskrHGlc9pGNnp7N2oMT9Onz8fpw8dPvD9gaDAH4LqGl1PyCAZnA45qBs3rIVnrsbcJ3oMsO66li8YxTzBfMG8I0si4BDjPDnmSveI9rKu8uSbgU1PZAnbGbHQK4HZDUCOZ5UT1Y+M20KncEbnmNm+L52DhmqtAvL1+8CGuEzOSrgVsftj2F89nmF7zPe0170uADrCCkmlz0EhsBXcel3VDXyaps6U11yJfn9xHJ1Iv+bK2gQ6emwAcTqYBjAYba0bQCQz/dA0Q3rkeUnTMeTyP/9d//V9yA08mTpg4MNCRXNWJGM83/HTSQ+x92YcIdELSqnXIjI56NiElAZADVkdAZ58NQ8l6Rodi7WGKRdBH5zr66FC+1mB0FLPQ6aPq3dXb+WkZDz/sCXt2r1re2Gd3yx434HlAZ16NztkZgI566QxDqoZPGg8HaVyZE9TZZjYrxMbG7L8zqGpoh3UVAY76c2gDtbC9Dr5yf4c5QMeBH0wIsMFC7vH583E6PYNxQp8bb3bCgfvMTFZrhWYH+Iw/D+jU9+NudkVq5ZrPKRuwGR0fjddozq12sP6QWTAfmJXmpD5GOeZit7V/ONAhGC5OPRwjtOYOWqatHkkVg7AI6Cg+0Syh7Ay1KZ2uAuvIDBro+NrkRq5RFwKQUwdQOXmAgDKYDjIUAXR6nS777Fj2AX27yLJpuKz1GUwiqERNR6eL4nEFCaPRmDJS1OuMhiPKogzm6kACReQAOrRnzdlUgRQHwWZPa4BKwBROiA5G6vowjEEFyuHuRflV6TFUS08xNjAiV1fjAg4CUHNMcQw6g+UapjBtCLCJa7a5CcaiJxlNXMcSgCOwqRm0whr5upBvC62+QT2tnmF6EsG7e4BhTYFMEDI1fMPohIwI5FlwFru5SrdRy3Ib1x5sDsYPwAp7aLhAAXSAOcE54qHFnEENDtYoMaMrrBXY291Pk/GYnwGQ8/bde44LYAnH5bIZkl8AnF4X9TgFDML0Aj1ywOpAAoni7Rro4NhkASEtDnkxfiLZ43nh+2dweh2ua+5QrzmxxsQSLHppPIPk1mSchgBSbaATtXTudRM5gcLoVCBjBmxUOub2+lJbppnRv18kXFbFedK1+vO/DOiAWXG9zOwKnKW1CxZnrWFfCHQsx84Eji0oo4CHQX5ozqp9kAkd/q+EerZLL0DEVzgSQdmuuXK2pIwyXFNXV9P/+b/9Z7qv4dtuqkx03N5IahnJE4NMX3sDaiouYn3ATwAd1eiIXYfyRNI1GdZgnaUZAYDOi/30gkAH8s4wHYkuxUw4TFMCUL++nbJhqIGOanTUr8pAh/VfwUhv7v7LMh5+SGDxDF+zvLHP8KY9ZshPBzrDNBkNc4AFNgcuZ5bVqEde3WFYLAoiSS+AzshSy1stbmZwxAZFt29KHYrbFg6PgA9BA8AYelGcX4QJwdUVNx4bD2TXNTILypKrzwXkerUpcF2jU4pgudl6w6hNCwJy6GG575GpAEqLOVHGqby/3nhngI52iPtvtWskGq+c7X/TgGNRPBo3NY+oBBuL++jUx8lyi9o5KViJeQPn/Q4Apxqd2nWt3H9vPC74zoDMjE78wk1k9fpa2iUJTruRqN4Wpc0E4mtpnU1t18OeNNiSun9FFHDz/kRPnRD1xWwokjV/pjZz1aJAXoQMPBidnd1dOha5n9RwBGeroZy5JlcER3bJQniCwFXB+Ig/kVkvQKViqpBthcsX2BYABNRkRMzDAnrKj2ST7Ky6xor3CFBQcBY0qORtkv4Z5OTeLChsD0aWznkufoeDHAACxhmOXixQZpBtOV1cF4AySr/CghuJkA050+3s7hA84N/4bNardDpiHHLzU4CdkMpRDtq8FurZoQAGxgYYI5MlAQSwflnmBdABBgcgB5JdsDvXt6qzyb2d2Pwz2JGwuycg29pi4LW1tU0AAlc9ZqNZ21g1gZ1Oyejgm2zPZJI+fPiUfvvtdzLjAEiYy2B1DD5hRoC6LgAd3yPW6LBnDq5bh3IiZMFVBC456DUMFOJeA9BhDlFKbEOO6MeUk03SmIUV+oYSQmjKjPuJQDMYnYVAp6qF9DNiyqNeKUV2L0jetKzr9WCVte/PADrzVvJFK7v5TcicsnXyIjBzx5It0FHtALU5THOBnjm6D8uxRKIkL9zR/HY+0MkWIvmYNdDhdajwEa8B/h1NRLkOhOSaatW4V//rf/qf0sHBQdrf3wtWFuuC9lo1D5YLpYBvyMfTCp9nPPc+dZtYmNFB3Y3qBDGfUX97FQYgt6rR2d6mbA1AB9I1mklzvCFJZlNSAJ2Qru3sCuwcvEh7+wczQIcS1gBdS6Bzf7jxXF9xX9T2XM9rOe64Ak8BOlhsrkajNBmPMtBRllkFqQgWDHTcH8OSMWWDS98c09G1zKiAHsX0OfsctLazhAhCzk7PCXROz84ZlCBAYKE2sj90cIM0RRs6QRayQ2truaGfs2nab1tAJ9dtBJSxqUFlY6sN4eGPSzt7mYP16tjNvc3b6d1Tt864e7NujqsGKfPHi2xZDQzmnVsbxDRHNfsZuu6WhhVmyO/L17zqoyPXNbn1qBt3VaPDidS0N2pnTA10LJvyeSgrqH4wYncU9GrXxRgVNnB+sqt81J3E+HOfnWqueN4wWImoQxlR7f3OmENyZGmWgMIas+9oAonM4vbONh21AC6cLGBNBdzXohO5WAD0VbFMFM+anK7s+uUqIYNnXYu1bOnq8dI1LPqeXCMxEBEGgmsDMoyZMUmAxTr7D9tp9wRygbGbll4Fa4Dj4nNkojCMOpUwJgnnOAfwzugaQNHWOoBhp7uR9vZhB7ub1tFziI1XEezDwUz1TrxGUTRtu2yxPHZ+K7l6Ah33gJlMyKQM+kPW9uEbZgCX/Uv9HkwOZF+jUbDR0ZQRawDrCcJtDTKe9XX2ugE7h3tKsNPbSr3uZpbs0Ggi7hnWKbA/AEa4X5iv799/SL/88oZsHUEIQNyGaxnlWAmbaVwTA2izLtnIARn2mNuSDUuWp6LwKZmd8UjyO2fvSxY/cjYBbHCdcXzMZUwRmBFArpYbnwajAyBL0M2Gv2oFkJnXeL5cTKK5Wb4WsdRzV7x/ANCpP/cuhqcNdL40uMBnsPeL16MKFPnazNs3Gr/D/anq4/JYuPw2GR1ffzHh8xkdA53GIcPhLdvRIykSbmZug/A//48/sYHo4ctDPpf4lvMaGB3t+3ntj7mJ4+lZRl2Prrj3BZq6RCNjqz9c73Z1c8W53QY6bP6MNasGOiGjHyMBAxaoYnQgX6sZHZgcEbwGWF9K1750Zn//73t45Pb9n8tyhHOuwCKgQ6mO0EW6om1zSNcuztNw2M/MxdV4xBoef6FI2hnmDHSCPbFUimsPgr8o8nZA2GYtShAcQCf3eIDUJPo93N6my4vLdHJ8wjGSzRmOmKGlxjeADl8fxY3OVqMYWC5wNJ/OScJ/BNBxoNm+JQYQsxuaCrrvc3GbFywoC+eg4iFAB8ya+4XMArg2oJsFeHMc2e4AOTXYob8PXHGyvXSAnMj+l34bXx/oKONcGB1mAWFG4CJc95nJxhSzD5QgSA3klK3ERu1A1D101GkcQKfDQvK9vT0yFtjsERjA4YtgJuRGnpfqc4K6NBW3y+ZYIMeSI+M2jdCAsHQI97EoYQLQCTDieUKGJhqaslGfNIGSTtFMoUjMzOY4icAgFwBqDPfFcQLgsUMSi9z59zJemzQQjFHOKimrwI6lWWJ0AAS3dlDwDCZHlty6XgA8YnbYdDVArDLBVVNCg1NaPguggC0bjiZMkOD78lJAR4zagNdX7o1ivQRclahxg9VsirAaPT86snmGhA0uVJ31TtpYRwCnJxiW1FijCAavrtRDqdslaMH9+uOP9+nnn39N/cu+mpRChtaFZA9snFgw9yGTFEjXq2EaEGsamdIIJhEQqi5Rv3Nfs8IEVvJUuxCGoxvuM77wvgGMDUbDaIo6jRqdkK7VQIdEagStYdaRGR0H3/EYuTGrkl33bNffAOj4TNoj+1pAx3brXK9z7Z8+bRHQae+ZMuuYlagJ4zwM6Fgu7vPElKwt9FWbI7k31RjR9JeyTBoG3ab/+PfX6dWro/Ty6KUa3HZlSmCgA6Cu8wpjkuit18Wz0kEzXl1t1/kZ5Ji1xbEy0Lm+4jPiPjpgc14c7qsfGdescM+sanQgXYMUdD7QqV3XbI2+NCP4KwfQS6DzV767qLEZvNOSEqk6OZBpI+XNR6H/eBxA5yxdXpyzQFryj8S/XU3GORMsoCP723lAxxpZLGLYoGkTm78kXZtlC7RRqlgY2lzp6VGci2wo+uV8/vSZY+yjoeJknK5v1I+Fel6M8wr6YDUqVSYdmnnYu8KV7esBncIOPGzitAHNYqBTNry7wA4DmIgSagCi/U/XUaTRbL1NfELZfOacwiLWapY1qsCOrYZjDPPYIF8HO125v4hrBCQTajI6cgoyGwMmRXPWx5rH6OCUxOYURseBhC2JZa+uKFFmxnbTkuwLoKXOfIu10TxmsMI6EBfkY35d8/MYjENehOx4yOHwe0ivELCj4d7e/p7qO+iyBulegJnr6wA8sgZGcJ6drRiw6tqweDya8lIiGtfDAa3HaXbUDSt9vckerEBCEuME2IkmprgufHbCUYwyqWh8qiyrbNsdvCO7P6YNtoCOanHWGlI5NQDWOLEW4PqqLijspitmCZ/b3eykDgOncKzbRA388jEjAAAgAElEQVQMiu+jLgXObRgfAjCYneA4tr2O7KybYeJzsX6MxgA6kL9eposLsDj9dNkfqI4Fa9utzstFcbbPhvsZaqYMsmSqUqyxMzvFZp1ytsqsNEAWWJVgvtX41cX+a+mPd+/T//fvP9NgBWsU/tbd3OJPMq7uoUPAFT3J8vvDKh8Mtvv4QH8jDU7j+UC9F5f5ipHy3LWtOFhNzFsAX7FgN+lyMGANmQD1Ctkh1C5R/megUzV3riW/dviynMjLTF4DAojduYL+hYFOZnSqesN5QMcgp8norIR0rcWaPwrolIa7Wi81x/zFOQx3Vic9uCaucW7ZKvzvRy/S69ev+E1zjM1e3lfstoo4g0AnnAuxruo57sVaXwA5Gy2H/fwMowOgQ0YHNTqQrqlGR3101Ly4zDUBF7iugdFhfY7NCMjohPQ2XNeYKA1Huo3NH5fx8MPCmmf3quWNfXa37HEDvk+6llBwmoFOMSOg5Cet0HVtPBjm4ARSC2RDURyNTS9bNVZ2xAgFlf21Pl8b8y2171UzwAgoJVtSsIFv6sKvoanH5jqmJeunj5/YNR5acVqiYrPMQT36skj6VDZx6d7Vvfw2919xYOhCZT0AJWivA3pvMPVGU9Rr5dEp2dLmseTWVaRy/GtLFsfxVLYD5ailZ0/N9DRIn3ixM3n1udSzpA2uJFGa51hVb54hRfOBCJQ1Wl3jCLY8hqpOp7ylgJS8iVaMDlgBdGa/AdwIdzz9dNBZzAh47Vx/G1IDu4+JvSjzisF8OK/VNsi6O2FIEPZHhMuWrLE/TGEHCmArV5O+PlFrJdAryRCyi6yxodSrAARIsFC/gYZ72zsoXpfFNFgA04wMHtirBM8U6lzQr2SSpWp2KGLPIbA6mP8x3wk+AICYGFDRrpgMORqKEYINfOjnQx6Sg3fWe4BVUUNVBhx0QVsPBzozCdGklvbTknNZCujPkLysI+tisBlg7Saqw6pd36zL53wK4OU6FNTmrBFoSfYHeZgL/2HogOsIgwe6nUHeFrU7TsyoR0z5bACNwWCU+ly3wOjAbEAOYpR6cc2wxFGF0Lw2lI0B5Ii5wT0DsJG2S5lq2jfjWnmduXaCBpa4qjV03xneQzbmFCuDGp03v76hsQrqHhFwdbqbBBtilMSI478BhnH9CMKjsS0d9ZCyxtoW05NAM68vJfHRXgt0vqUOC/bqODaCRc+lYTSz1b1OaXwF8C0Gz1JIWm9zTXDVWowkpoYZQCcK6vXUIL0eW4PkeSTQaQcy84r+Z1n02b10UUD0kPqc+3Zm7Kgsnm+ddN4n8u8rxqtqisvV12YEbfbGi1urhlQ+ZEoSafWOWqlYy5nkCcv52L3I5mCueh2lNDT64dic5eVeuJ8d7Ke9g306oWnNddJI4ImmBGSc9bw4ceI1wKwj683CXIPPWTSVVm8rrSHbm1s0dTk4ANDZo4SVy3hI17wu47kz0GkwOnP76GhHwPcS6Nw3g5/v35dA5/neuweNfDHQiWJ3uOvYXvoc9S+Qhg3zAgUGZXBxkTOb1LafX6pXg4EOSwIV0LPHBDKctJtE8IkGeHAVQs2B6gxKIKqAFEEYHFIUQJQGfmjcB3BzfHxMoIPCbTMCpr69eCsrq0uiADXat3v35IaN4L70qiG7FGDJwXt5f9sRTZ+EzzVjUm6AjlkCporJynS/X0NOotj+VhlYjiGzInVticfCyHD28yuJyDxGpt7g9d+6DvW5+r/brFDZTwO0hDOUst64xvdPw8bnx2Zt+ROBTq7RkcxBwEUua7WOm20jopZHc80BahlDg+XKqFQATmxfqasp00RWSLRJBV8ToH32zOL6x0WRtQSy6hGYRk0OwU40d2SQzE72kl7ZOQsyJsqwNtaj5eVUxgN0tULWvAl0lGkXoyOgY3AooEMnsQA0BkPqgWITAt1xurMBkHEsAAwaA79R/B+1MHZsw3WTXAo1b3pezZiZaXH/GAK6XpdjQ4DCYng6sakfC3ti2LaYRfMoNJbUivOJ0b3iDgUviUAH33B32t3dSVsIdiAXM8NjM4lgrMkKs+A/HOv6g3QOFucCZgOqISIIpEmC6prUzFM1fQjMdna20+7eLiU5AB64f6ixQaYZpgR0mMPad3MrNmxtLaSB12Q7AAiwFrFOhsAg7PivJuyvgxoF9AJ7+/ZdOjk5IdOE8WygfoFMtPoggVECswODBCR46KK7Iukf1liuZ3ZUC+kkLKcVy+I5qtnPYrler1PCJO5jpWtH9g89dgJUs86JUjzVYuHbbpaxijACd8CenddiLbMduZ+nkshoPmHeQ7QwFdijMYat84Ll5r4GofXb2oCnkcjSQtj4lJwoWsVpPmDBWzBGvBPVcA89ghNc7UTXrWPz/DmLj8idsGXismjFFjBtrqXaFwMM+Y8rKe1uaV0D8Hj1w6v0w4+vw2BExiYANpinTBCADcYGHeCprNErWhNubjiv4bom+S+cJ8FCYu3CvEM97nUw4WLGDw52acHOmif33IoEHIE5Xddu0/bOHuVrewcHCa5rdR8d2UsXw+/O1t8eemvu3/SWr/iursDyxn5Xt+PrD2ZRHx0RLtM0bTE6gxrorKwS5AwuLxUYdbqUfRjoeENHdJKBDjfiDW4WkPRg82MQsbrCTCAWLweo/olNHoyM2Qrq2yfXtLo+Oz9nMPD5+JjAytuf6eYMdLDRNlKCrY4F9wKdplypsSlnuZSBzuxjo8A7mA4HbRWb44y2WABt3TZbKIxQCcjNMpVN2JKUwvRojMHjzGFU5p8DfrsY6NTslpmOxqxUrJ+Lru+bsTNBRQV0aEaAwKpqKminLuv8a0aMsU+wCcqOKzBVbOJ7MntvlFGObGMFdugOhB46kFg6uEb2MjLUbUbP960+Z2VpSyaTrEgU8Fv2JJYHwbQbTZpFCev16CGDvi14plgzwmASYMaABs8IHMQAGsTeoI7HAIhggi52eg/+RsDDGjV1K8c1EtCRLAygS31rxOLQIQ5B/ZZ09JTphfTOUjwlKeQOZqZFAcl1aPmLWQDG6BohBCsAORibjAtk7cx6u8lENQKrCnzgeiYpz22W+e3t76rGCfIVsjz47smRbSMSKz732xsCjvPz83R+dp5OT8/SxfmF6nCurtnIE8CNdTMdMTVqrKkEBc8Lzm8MhMJ8oIP6msJ4oK4R11dr26qY4+iphJFj/TL4xOeCQQLowWfj+hvoIIkDSS7urazO0Q8p7Mm7YncgJQbT59owS+aCBs+1O2geCjaxAJ1axiagY3MOsy0qIJckySAH9+AKc40yYtRb3bB5qACr7rUz+1ovMj0a0rnmqmCW/XsFOrpes4kfj7cAHbmufenXY4GObmQZG1du9vJpbHR5D5g3LmIiJGLab1nw4sJil32lAB3tN/h3rwOprmrofiDQ+SHX6lCtPp1yTVFd3ZrqgdtJvRU87wLWaytYN2DkoiQRxkEXwXDnJNBhs9zNdLC/SwYJrmus0wHAQRJmLtCB69peBjq1dM19dMzoLIHOl87s7/99T3hsv/+TW45wfo2O5EcPAzrD/mUa9vsKCjY6lH9A5w7QgQyyXddqoIOsJT7gBm4pISnCRoKFy0AnOwchGxqOaXiN3YLQhfvi/JzSDrmtnTEILJtlmbr67C8EOnZcu0O+Nl/CVn1+tUlyU38g0BFz0bRctXuUg/dZoNOe1bO1OG1WZ3b8BejUIKHe5NTAcr7THF5XLMPnP2WLsqa8VyspF8ezaWEAHdcR+LrYdc1yC6rMIqDEa7CBSs896/I2c5WqzCStiaFLX1/VRoxAOWI1mamGzKNy3TNQNdjx+QHkqK4nQCpZnci601FsQ43wwphDxe2uIRKL0dvcTN3NXmQ3xXIYxDgIw3Mh4FDMCRCESvqhYMHXT4XpkoLWARw+y9IROiXRkEAyMfW3WU/bW5usI9qGZXIPWduojemIKfB4MAfE6GxmkwSCsMkVg5Hd3V2+1mYLaMRJ96/VVd572MUDiJydnlFO5lq+0QSMSPTiub3JzA1sbPENVmd3ZzdtB9MDRmUG6NzcEEQdH39OJ8fH7L11fqZaGDyqm1vb4YK2nba2dgQssGYFt8bmpRvrmRnC72WXS8eGzFix9s8GFugDsr6etthXpydnt8uBJHxsuAkQO84MEhof//772/Tp0ydKcyHHRSYbdYV23+v0OrwulA+PR1GDXup1ZCYzVU1Y1Nl0N2BxXTtLlgC+AI6ydtn10EYXAKPsOYQ5dQu2X8ycWR6/jvMqrw/RHDJPEJnLLPr61oxOPY/vihFm1lHUczwhYvprAB1dsfXVlLod9JPqpaNXR+nV6yOxr9tbWVJmVpLyNU4Xycgpw0SNHZuBC2BjHYVFvizlxehoTYM1vBgdMLkCOmB09tJG9NFZAp1lpHvfFXjCY3vfoZd//x6uwFMZHQMdNjPc2GCAAqCj7OiV2i+iUDGKxtmRfhUFtaCeVWztwBWLFnz2a5CDhe3mlp4IOWiDfKc/HLJBKNgcyNfwueo0rtocSSVy5CWg07jgLX6/qivI4CJ0aO0+HNnBxvUzrTqbWRCiwMKBRBvoeHGvQUUt0aqhTj2W9oY8j1Eox5xvPtAESgxTq+9ywZogJ7K0C4BOzcjx8+dM9Ma9qQJkO0YzcIIbWEjXLDnKtRy5l1Kp84F0DUDH96/ZJ8cZyNkR+dwsXTPQYYDPQNldvIP5qc7I4Jv1HFELpEBN7B5rc4LhEACMQvuwmc61LmB9DKb435aBrRBQQMpmhyIXgNeZcAAXSqbChU2yMDFiAjr6aXmlxhp239Dpx7hcR2NWB/IPWhl3O8yYQoqCPjaUbQX7oL4tsjmWvFJzDWyKa3Jk+nFDORXdyHqbvOu8z1GrAxYAx3A9EiRZMBoZ9PsMZLCeoACeFtXI5l7DrUwsxf7BXto/2E/7e3v8hrwMYAysmWpnVHBv0AcWBCACjMnp8SnlYWI01mnzDLCDNY0ymdDoZ6BDowMAnWuCEwZ2YP7sxhcF+5AQkpUkUyVNK2qwEIzhHMmqRf0VHNjQrV3uaRvp0ycAnd8FdE5OCHTWO+g6795GYNrWKeUDyMGz4ufMvZIoS0ops+2UDrKXD5RCloDWq2LzSSUbGPbuDaCDewY2hw1D4a6HWrobAiDeZxy7UasXTVpbQKed7GisZ3OA0H3StTtByT2NOOe9d9H4/NrnAXTuDuEWMjpz3lZc20qCS897SNfye1bS9PaKBhabm910eHiYXr48pNwT1vCQwyp5IHOSzLokGV1g/rCerAF0lPwx44x7QHa36reWgc7BHsEOgQ7WNuTkyOhoHkq6hjk7Tdvso1MzOquRnKUsIWSKihWWjM73ELH+OWNYAp0/57p+N0d9KtAZXF6Q0VE9QQCd88us1WZjzjUUD0rWwWAinE1gnytwoyyOiuCVHbVNKnXvcCuaFhqb8rjLfjo5PaVkDYXEkr25+BVHkVzOAef8C15N7yiqdX1MFeI3e0xUjccEC2YNBdpAx0CuDXQyY0NDBNk5KytcZVyjXsfjaYOuNhtzF9jRxjz/kW4yEQY7+tRZkFPMBtq6bb9eGe4wcVgw2/P9qaQhEiQpAJYZATLHYSXuIMpMRIulo9a8YioEuAzwiqSvvg71ubFxZUjXsDliA6Z0bb3IFi1/iCuT64WmISPTPS31DzwGJHBhfiA3sZAeobaFAbKAjUGmZUMaT1Lhf9ixSiai2hG7dPH1TBxI9iUnNTiGhfTPUjZkC6KOTOVMpY6JdSiQkgQ4IQtAVgfBxRrlYAAQCNIBAPEFsIFjZCvoYKgMdFVLsh7ypqvc9ybb0GZjiWCWopbMcwpgAHIuABvUAsoNTd9jMDvjUa6fQQEy3ZYODtKLFwdpjwHMDoN8XzubL+CYADYAEScnx3Q2g3lKZ0NNPVH0D2Cp4B6AREDRCQeudZ0O5VmoVcH5dkN6KHtoNUUG+MDnYOxgcHBPumS5uml7a4dAzF834cJmmRwYHTQMxRjPgtEx0LGlNeYMnhZLxnSsklBxAMl6Jch6wvQCM00mAtGgOeiVzJTG3JD5S0gdK5BoRod1OrTIFst4Ha/FWl6bkmC+ZlAeCYpZFrksEo9ldHTai2t0vjSIeb5A5+HhxVygsyCBVR+1sSe4bjTvFStpPB7IpGOzm17s76UXfD4P0ovDF2lrs5sgo8Q6IqdFrY9Y68w8uwkpkiNIcgn4uLeXpKhIlDpRgv3TxiRgcwh0wI7b/KABdKZpBMnlrfro7Oy2gc40Te26lvfMJdB5+Kx6fq/80jXi+Z3pP+mIvwbQQY2OdeFkdALoSIqCGocNgg5tgPJ5kXuPNLYGOWI9oiN91RMCIAfAxYWu6JVzBkvpEwEdNEt0Jii2+mB1mvrlu25xMRorch4Hs96kmbE20Mm1NEUnXW+MeE8GMhGY58A/5GvWV2dGJ4qJvxzolF47Toj6AXZw385C+rPKz8WMTmP87jY/pzldketEG7o7CnTbwRXnSWT2vOkhgCqMTjjqkTWZ3zBUx4yC9dioVGNT68oF+upzoo0qmZTQc6P2PeoyXMfTqGEQjo5eItGMMWoafF5wZdUxBZaUlUQ2XkX/ruHgvMKEqPoNye0o5lG44PEYZIjKps9GoJhv0bgSwSclbFXNhBidksUvQEcSEYEaOInBGKFbXMXQQ2V9jRIU1L8ACOGWIwAWkAKLqmumnjeQVpm1EuvgwBWfAVaBNTijoQrlPY/CoQ5jx5ed3XBV8GwDMKgm7yKdI7lCZmeQDQPotHR4kA5fHKSXh4fB6qgnEZza8GULbQAdgJvPnyULw7Eno4nOHTU5qOtZ3wizBNXt4JtzheBXSR1cQxZK89zF6HjegcXDc81xX1xShoe1EdI8BHX7+wfpYP8gN5LFOokLu74uFsxABz8z0NnokEkimKL8LIw6qgRAvcapcWqREILN6UH2EzbgdDYz2KmTDRXwwbPofkNmwyRTk3TtahI9kbCeY+5XjA6THrRaDwdGD64GO1HTV4/7S4HOU7dwpxryMO/S1zXq/pQ/svPal47j60nXHj6CeUBnXvKqfcS7gU5iIgJrBZjf3e2ttLuznV4eHaajVy/TzvYW2WHMT9ZzVs+P6zJpC101CS9yXq17tXQNCResR5KrFumaXde4nttFEAlXuB0S6NySzQHQ2bUZwQoYnQA6ND9xLe8S6Dx8Vj2/Vy6BzvO7Z48a8dOBDmp0LrPcrAY6ZHCQeV7vEOhkxoX9JCDrkLbWTA43xggGa0YHIAdgB1pc1OGcooD47JwFu8cnxwxIHNwK6MyrybkH9CBopqNyE+gYIGQHr8wQlMvsjTkDHT81laTNf6sDa7NBrKO4vZFAJmy7i3Rtfo1OG7BkUBWWRjXQaYOcee99KNDRPaqKlgPo1MdsAqK7l5CZLHLkzS11qhkdzBn1g3EmWjIpfzXtpXUFolQg7MxDqmWmqbLBVsYwMouV8xoPEg5fnpvO2vv4rHeJAI+gFRtljJGgL1yJ3CBU9S7qTyNgoBodgzFtzKUZJVy5wNJIlIlkgN3ABCQgIUO20+BaSYQoFI/icBaNg5Xg2BS8Ioi1Sxqlamhc2o2eNMi6QjJHt7WQmeAara2yyNfAIUuVKDtTPw3J4FDfJNDEY6O+hOe5Robmsn/JBxUuYAaBZloAnmzZvEUJ2QbfMxgM0knU4/X7Ykrcn0W9M15QIvPq5WHa399nvQ4ldutyrjPQwbXE+wEiAHTQlBOfLdtv1cEAULDhaWbFbuW6BkDDhIcYY/WswgolKY0kZDAsQCC3zvsGtzwYHsD4wNbL6N2xt7vHz6MVNnrwoI6GTnddSurA6BDonJ1JugagE7ULuI/qsxT3tAInXgOR0UbW3LVSyKL33PQz5JWxWOZarfbm4VyC77PNBmrXtesrGRPg28+t5WsqWmmtAZadRlPMWhKV16FHSNf0oD8tVOG7w5mv/dFtZqe9fvq9MAJ4yjD+CkDH8wd9dix/3ex102a3wzqdV69fpb1dyEq3KPekgoNAB2vYSpZ6KoMkiaWkbGaxJaXFH+3UyBgi3ZLRQQ3hwb7srGugIxdQKRFw6PlA54Brq4GONG/FtKi7/fenTbJHRWbLF/8jr8Dyxv4jr/Y3+KynAp3RoE/pmoMY2LRCV0/nHQAdBGHraDSnjKq6cofMBtI1yF+iLsSBfukFocDodoqgYiX6W4zSCUDOyRnrc05PT5htjQ6PuoJhQ11vWPfJELhDZaDjUMGBcV0zUVy86mPmgD3qHpjhc73IHDeZmvGxPASfWqyLo1laK6s4r0ZHwUFk6yP6zkAn92WoGnjOmWd3SdcUA9RsSEi5KnbrqUDH10/qfrF/tOrNNTpF/y8GTNygC6+cmfS/azYt9xFqAJwiactSq8j82TjAwEMsngwK7CjmhdE9bOSAZhczgJ1oflvp1wWUZEQgm9RwV8tAR5lHMyKum6GdNBtXWt6p4BF/RzBtuZOYHs1PNBAtGXj3b1GNjHq2CJA5aEd9HeRYBhgwYUCxu1kn0Fa3sH6HSyK7oauBryRQqv1BwT7YDgM1vxcNAHFcM5iQnMEKHmdBt7aYWwABqMfB/UVwbttoBP4CDON0cnZK45HLiwuyMkoyTCWLefEiHQHovDqiMQFc2CCdwTh0TZRcwbGQkIFsjU2GIYUbjwk6wUrB+QzfYpBR8By9tgA+0fA0zB0YEIlaYQNFNEfFmDBvUS8AAMPPvb6mdA1ADeAJxwWAgxU2pIAwbOj0esGm6VoZ6FC6Bte16xsCIUqBwRwx0BPQadgdG/Dw2sJEYo0NGHE9OyjkRr2S21DBbWvOWpATFSxWk6Wwm/XSjAC1YNleWrVGrKEC2EGBeBhf2BHQtv5em+tnlGuLih7z17dgdPhE8bqG3Lm6LncBHYMcsmRNgvnRu7ku9cPtpfNel2+ogBbtpR/49bUZHX8sZauRJMEcRHIEbM7r10dpf2+XDA+fy2B0kFAB0+maNgYJsX82gY6SKLgnfg4J9tOUtYNzgc5c1zXV6GRGZx/20gesJ+a+bTankq4tgc4DJ9UzfNkjHplneHbLIaenAp3JaJQmo2HIaVbDLUlAh1I0BF/rHW6UclWT4xODjqjRWbGHvmVCuZmjmAMzOjAhGIyG6eTkjLI1BAD4ZpE1XcAipVaamM/NVLYlZtow1Lm8/K1wIpZiZROBlmyhBjmS32njfjDQyYxO9AqJHay2l3YwuNiMoMlE3Sddq4GJz9lgx7Ui8zb4wtbMgp1ZQFSxLQZKepFqp+papOjgrvx4cd9BMXSp0XE9l5uGzmd0FKuUXkRNkFYAW1u6ho0WUh9l/tSQUd3u0SxRgZAbhgZfpKLycDbjf9uyOYMSF+rqczGfARQQCBgIsGaHDI6BjsALXN/wOtaIoJYtakbMbFnmpkZ6Krq3KQDjhJCyYUyTKxWPG+jkhrgB/giWNmAJK1MRgB45sAk8EXQG2JLdtqRyOieAs3X1r+n2Qt6pZAY+W+5367nHTGHx4m4H8ArlXu6vgeDc1/8KFsaTCXveQLoKx0XIwdxZ/SBqc46OXtLlCZ3RAXQAJOD+pMSCzAHg8AZwA0kYjnU5QJPQSbjfqWcOkjNyrAvXOqxbMXfxXiZzonZAwPyG4/n48UMa9ge01gVbRaYGwLBy6iOTRSYHfUa2aZzQDcCDWhr8HkzOmze/NWp0VtcBdEoN381UNs4r4fimoLWkdxhgwhY8ACzkdJhnfj4wl1Ub4Wci5jjvpzLoaBaKh8H3TK5rkq6h6SJBTsxPmMFYXmz2zD2J8lpCdeb9LG/LOaZgJJ9f20L5KVRKcE7tNXEOqdSIGAyO/EvNj6cFFezD85hjBCuWr9cjwdYioGPJ7KKzmUlsta7h5va2jAboqCYm+uXhQTo6OmT9DMBOpws2N3E9BNDBPDRQNtDJczV6ojkpRUYz5iIl8SvpEUCnqtHZbZkRLIHO0ybwM333Yx65Z3qK/9zDfgrQwUZ5hYZ/44kkMCsCOshqFqCj7Ch64SCbymaGAXQovbi5olMWq3CwKEYWka06o64BjmmQrsFxqT8YpOOTU34j2GAzPdi4hpa27p/jRbK+w/OYHS7aAXTa72nIsBYwGLV07SlAB5+NrLy+mn10CtBxX4rIQObApl1b1JzXOo92T5nymibYKfbSbVDYlqVRf1/J1+aBCgOgOjBogxx8juQuqtGxZGEx0HHDUJ2DNmyFUOVcdB0FaHyus32GdE5i08RGWEK5Sp05u9FXQEe9xPU5lh3WIEdgXqxOZoU8EtbYRA3LhmQYDEDZfV5yNTM0AB74u8WLBFHR5JO6dDxI0YTX9TEIamWprTFSxsakArLthWly4Or7RRaVncqbRiCWlQnoTFiQxOAlJJa89qgtWVtLWz0BHYKohOddTUpVj7RB1mQ0HHJckGCxRwsNREil8jXobg5nMhgJgIkw82mDhX4fsjdZT5+fn4Vk8IbBE0wIDl+iDkBAB/I1SGRQ/I9ri7mANWg47MsGH+tHv58GaOJ5dcVeHa4FwE+5iAnsoI+NJ9olmoyeX/A9vL7BZEAG98e7d2SbKE8MK1zWKoT9vp8fNfXcoM02vnubW6m3tZWla2ByBHQ+0mKbjmzsPxb3lYzcjeSH0cwUZhw6Sz0PavSKIFKglc0T8f5YM9jTieyc14Uy7wX2IEMEyK/AVZgSTGJOtYGO3TbdH8m1YQ0r83tAybdkdLxKeH26KzrgvfyK4QNlggCVjzzovD3tocOaC3QqefaiYzeATpvxTylt7+5xLcOagl58+EYTz0MahkhaBkc2JWdQByhGx3WZ0VE3n4bY8GJqgXG5ngfrLG4Ean/A6hBI0YwAc5ulbw3XNbaoWFSjg6QOS4lnXdeWjM5DZ9Xze90jH7nnd4L/7CN+OtCZMABSkAigc0l7adXjYOfFRumeE+jmjqyyurjf3KqDNhgdTDQGUKCl5dkTXaZRz6O9GTbSF7pXCQkAACAASURBVP3LdAKgw/4a/TQYDAmicst0w4Q5haR3bQgsmo0dZmFwXwGd9rypWZ27GB0H/WSqgnVwsIy/LQI6BSwskqDNM1GoR9l835cwOhkqWALmbHAlCcvjtNWuHXkcFMRPnjvdqWzL3AQ6lq7VQAdZc9fnKDauGJ2wj0Wi1/dP59gENmVauIancF926HEAg/moHiTqoyOdNw1LBXSiniu7BoaUC/NR97YAHQMjBvkIOFnHAuYGsg70iBD4sVMZ2RQGqrITJqsSevU6a+7artUVsUB6PeRg0pbn9zBYLyxXXYvG68WVHmxkyWM3HiE8YwA56OvD3kLIxgqUYzxo/stkBz8TEj7dK3wzmN/bS+dnkJseZwcz32OAS1wH9L85evkyvTx8mV4eHaXt7Z0AJ9eR1IDbmiRsZ2didMVyXdO2FsHN4UvU6bwU0DnYS7s7OwRPYobUlBimBqjRgZQMx4K1M2RXePZw3QRab/k31NfgfuLbhiu4Qvg3ki5nFzBGGBLEYUwfPn5Mo8GArJiawALwqMkhgA/n7+1tdngz0IGdNYCO5luHTM6vv74hs4PrBqC6BqtrzIOQylmyA0kbQQlmJlGOAnDY+JI1pCU1/q7mkAZbBNxg3IOxMSi3vJJgB5n2CDBxr20zTWtpdK2/nvIb/w2mJzeAnUgiCJZHNtq1w9ss7VCvuUug87io5M8EOvVI2vti3g9aCgfMPcxluQOiMTis5a/T7s5W2t3bSYeH++nlixeUrwHs0OkxpGteE/AMAhz5y0yO9xfMfQMdJkoAdHa2aZiCdQBgh8mjSMSQLUdS7hFmBK7R8T6yBDqPm5fP6dVLoPOc7tYXjPWrAJ3xJILAVYIPsDoZ6CDgWl1npgbBgIGONN+QXgDoqJhXWeVVlsowrqJmGq5LyPxOKTM5vzhPx6en6eT0jF3TYdnKOgFt4/kKtBf/+zaDLwU6tSQj/3dorQ1kMgiK0VkK92igU4OGrB32Kc83UWiDE28U84BaCcbFq9TBeQMy1bUu7p3ScjRzMOXPyz1G4kBtoGMAo7oHBJbK9uOnXdf0GjuHmdGp5HEI4hpARxttvkIRw+s+VUF//F6sTqlHcsAHCZnd12SV23SRyvc5A5woHQoAwYoKSs4N4cPZzVbTUbwvSZuCU/WLgI2xa3DM9KHWDexMWKuiVxXrVCR7tIkHimpxD3xdoUcXALOsT9eRtUQBSPAsquhcIIXPHf+OgmGYEMB+Gs5pYgggS8UxUHMDK3DBSgfDxTb+4OAFHdEQtH/48J7rAFmvMM5wB3UUEf/w+of06uhVev36NcERvrB2oGcWmGKAEjzzBDqnp1nqgiAHQRTc1w4PX9Bqev9gl+5ru9u7ZHVwba6vJ+ni4lx1OQQ56NWkRsRij9CXBvbcYwIZMEhqjquifkjhAEQgIzs5PUm/v3vHsUEOB5YJdYMwj4C7GYCOGTIxOhsx3hsZNXR6BIGqJdqifE1ywY308ePHDHQg0wOjtI5mn+gtEmwOAB6uIVziWBvFdI/qajBfcV1hey2AHkwO5HaRlMqNbKPHmZ5VrcNidGR2gZ9+nm1KYDMClAjhmw5s0esILB6un9gdmWB4P9CzErTTHKe3vObM0Y01WJavLV1rsTP8+Faz5sYaGBfrawZI3wWjU7k+zgsnmkkkvaIt4cPvYJxBGTBlr5Ldbm510+ZWjxK2VyFhg2HIFiSq7KdTJf9Q43s9H+hw3UKz2lgDXaiJpAbWAfbS2t8tjE7lukZvS/bRabmuLazR8Vq/kpZA5wsCzGfylq/5HD+TU/7nGuZTgA4CANToXI1G4d60quCAQMfF8QoSkNkz0Mm2ygxabyRdW1Ene2QP6XoajlmycFXB69n5GXvn4Pv49JwBiSRy9j3SdH0IyIkEdr7ZskFVoNM+hjd5y3gynmq91i5qixidWtb1xYwO5SdmKpo1RTpvMxjlp0+yDT7q8yzXzBFGAQOLroflcPxZAQoDufp8DXi8oGSgY8kag81bSnGYsQ4HJwR16jFSei2VQGm+GUHZjOcBncqCOxzIyvVRoGdQZrlbMSLA8bQhW1ZJ0DMjYCk6e54ngEPu/VMspCVV0/GKJfNqlnrR7YwZeUnbzCioACwxgy5Nuy23ww47JHh4na8znynWoOm5RJCMrKgLx30sS0fQyFdBrVzaYE1se2nfQwAnASI16gVz0oPpQDyDYEPwzUzrzjaBDgJ4Nri8uVYtThd1KkWuBlZnbxfszIH64IQUj9I1sDnDEVlcAB1Ixdw3SI1MN8nsHIDdYQNRSVj29w5oOwuwg7GC0YE1NQJyMg4wbnA9zvUNa3bwGTBMAFujYn4c+yDto2B5ZZWg8fd3b9N//+//L50f5QqHJM8lrynOC8CG1t2Q5G1t01KXJi03Nw1GB0Cn0+2ljW43m118+PAh/fLLr+n4M/r8XPI+rHfluobnAc+H3aYEdMTY8DuYGgKdrgwRwiKOdtK5IXP0LtF6XBIIdgfk6wLoZAmjWcWwl57eImOfCL6YZY/+V2hcOxmP498COmR1soFFSczMXa+/BdDhA18KPBeBHc7/Ghg5sVW990uiiG8BdDBOMX264OTIw6EsdoCsdKj3gUXSNZ831hoDHSALzC8kbTqdtXT08kV6/eooHR0eknmFgYDYxTCIwfqENY0NwAsDaaMVzBc1ELZrq5IUYIiwZqD+B889E0fuo5PVGG4Y+nCg4wRqb+enZTz8JRP7GbxneWOfwU16yhCfCnTGw0EaD4e5HwQChP7loGTw0LhzBbaR15KBgI6eSkkuYEBvXoaKqEkw0CGnEIDn+koN+5BBPT45yYwOjsmO46rw0c+WZG0Rk0MJR+PCqd/DvOB/ti6lCajmfYZrC2pWp71otxkddhgiQ1KK6R0ge2O5z4zANLs/6y6Q478ZoPncFeA3WY+2bKF5TdQPoQY280BVrWl3djZfg7CNphuY++iQWZgmVCLY9amwYzCP0Nacz7FidPC6egz5XBW95PvsgnpfL9fnCEzK2Yd8IeVmKsw3QFFdWhRtz3N0gwMSZVAAFWJG1A6VXl05OQDQxOMiA4o+O9Ffh/U7rOVQXQ8C9c0eGnbKHYz1ISwAD8ATyQUGLwSe1QyHrSoZHgXJCBJQ5yMZnJzAYKVs+2CCoKlkpngQ8bkHe/sM3l0rRCAUzm0Iqg8PXjCb6nlAs5DT02gUupFO8eweH9NBDoEKzgeByd5+qafpsmmnLJfNoABk2GRB/XQuKVsD0KEj3XjMgL7X61Cnj4AHGV2CnhcH6YAymR0CKiRWIFsDA2MZlg0HJpPrNB5N2KcHDYlZUzQeUVIHd6YXhy/T4csjrksI5P/955/T//Pf/htlZuPRkK8FS4SgbhPABUBnZYU/9/YQ0G2T+cLnEjx1ezx/sDqQn6GHjp+L9+/fp59//iUdfz5JcLLEdd7odcV4BxNXGB253UECzAazBMbrctDrdovcM2rHEABSyhdAJzN6AWI0f0JKGUDH9RHKpqvuCywOgI5qKKcCO+FIx/nEuXWVrs3qVKYdcikMZ8JSQFfW328AdPjMVIxwXikqZmcG5Fi2FWv2PBOFh+7P3w7oaD3yl9a1kiTh2tiSdbeBTgP4JfTRuYnkTThWck4hRzClM+KPr8HaHtGcAH12uL7S2VKJoylYIDA6ASjbKgjJJLWOYE7i3uFZsnQN6xBcB1WXthI1OqpT1fNbgA7qifYe4Lq2BDoPncnP73VLoPP87tmjRvxUoAM9OsCOs4QGOrmWAprYVAEdLl5uJImA/iZNkblBh3XowVF8HQGsgA6KDq+pUWffnOPPMiM4leWqgrkAOXm5zrxBAJ9q1yTAMRVTLpWkPg8DOvUFNgBoA4ESWNd1Ec3sVA7yWZQtnTGBjjPxUedR7/mL7aWtB5nP5GTgY2mCXaAiC9kEa2LY2iCtLVtoMzqNza+SstUAL1+7CB6yZI1SNYEcBIpwtLoGqxA9X1i4HtIwV+s2mBTRelm6xrFW7nu1GYHhUQZ4tnVlJrOYEuB1AAXkC4PFsZGAwUkD6IREqGb+kJkEGyFQUKR3Bjs5QKg2erI72KSjhof/XkXGcodsxyZsiXub0R1cWnWzm+5V1QCaDFrVaJIB6rWy7QAcIwbz47BdVgNQsbGSlsn6dyVtrKLRqYJj30+AMAASyLkQrL8+esWGnZQbXl2lt2/fpre/v801O2ryOQyThhUG4lvbWzQRODr6/9l70+04kuxI2LHv+0ayqlrSzPf+LzMzPyW11MWtiH3LFcB3zOyau0cgE3upie5EnTwsgpmRER4e7teu2bUL21mBAXwnGRcYBMzMpMWlpbS/t5/WN9bZjBgSMfSlAYhC41GAFhXez1Lzjx42ADnra6sEOTAoAGuytrLC6wKjA1bJDC4YFjARnesuzw8g5+parDSCedhAAyQtr6ylldU1mqtgrfjrf/1X+j//5/+mo+MjSuIIGocDzjtI1wA28B0EOmGMYDkXO7KjfgiuayurwRDOBCtyk758+Zr+8z//Mx0dHqULAJ1bAB0xOnwWXMk4NRXyMkkbmTBi3dcsgSLGONeQBdBBPQR79wSbCKCTrXqjttKBJRkdAPyqf48YQTE0rF9yA9CqhgfgRkBaQFzMme2nZaphOVt+XmJx8LPb3sj+bOnaKKBT0iLVXtE6sczgx5rzrA24evN7Ajp5P4nzb8vX+oNb9nCiHD3MXrDXQ66ONeJgfy8dHAjsIDGBhGdO/oQrJwIBMuzR2NkqCCd4+gMwhoO8Ho2SrrFZcwAd71cGOpi/eJ4NdDY2t1hTzOQpTXYgu1fCCCvhBOi8dGb//J+bAJ2f/x696gzvAR3CkqCxEYwiCGCh7Rm17ddXFwws3I0dQAe9dFwb0AY6OpqADoIIOqSFTIy4AllA9NK5vUnTufAVenIAJMmYev0BXwA62PgpX6OtNBbCuqmXs9g10CkOYspMhSbu3mYFJkU1B9rcSpTsjYy0vip2m+5ebclCVaPDY1m2VGWnKPWK7GHdR8dmBC50LwyGwphc6zLC8YfnPuL3DQlZW4NdZzADfLgg3XIWX4P/bDI3YTMdtqjtnhhtlqcAQI2ywIuyuyxajUaW1PzngvZWPU1kFw108r2KbtoOlMSG0UKnyTa1imc5srEhOqtoeSAYGM7gcESbifqG3E+HbIzqYew86MANQ4J57yaRau5Y1xll7aOs2BU9yGaaLI4CTDA9CBiQpdza3CTDQBYANTIwA6hqItyryo00DcjYCHNmhiCHFssdMBA9yrNg2Q5ZWAZk6H8Vj5CuRfUdWAsUjIgRgJ00JGkI4re3ttOHDwdpZ3ubGXywt3/963+m//iPfw8ZmPrj4GVnOQThACUwDzg40GfRRBPzACwJAA2AJtiPf/u3f0v7+wfp7PyCjTfFFp2l684VQRHuH0AYLGsXwOwQFK6mrW0AnR02EdxYW+O9xDoGtkamDdDsA5gNKbuFQQH+xFql1IEAGRufzi+k2XnU1ujv//3fv6f/+//+H6VrcI8ESASQxLxEc06ADRwfxg1r6wCoSxwXMGdbW5DtbBG0AkhFuVLqhtnC758/p3//9//gegdGB3K1OUrXVMegpEiYWtDGN4AOgFX0yyHQWVwMGaiKu+9ubgkIwYDhfXD8oxQo+uO4BseBLCVxYQ9eS4f8vA7xWdd+IanFekrJ6mQ3Xf4E+OX3BMNjZ8660FxrzOg1+n8C6IwDWQ9usrGmvuiz94COalOf8zNOtfDUY6hLXfmx+yT3Hi3TOfnWPmZe3w144twHQ0nRnaTBXB2SOe7TcW1/byd9ONhPBx/22diX6zSSnXiOw8kzN1qu9r3CKIrRAdAxe4/jAOxIrgrXNSWI7LrmWAH7AuzqAXSW19bS8iqkrlsJtYQpGoYCXnntU3+kCdB56nx6j+973hP3Hq/wn/ycDXS0WFjsEo5RyLLcJQIdNOZE4AFr1j6zoQpwLV1jYevMTNhLy3WN9rc0I5ipgI6kawwM0Y8DwS5oaix00UcHtqt4SYt+l87Dye3k+JRgB/auV50OGR218hAlrcC3TFmFkVhAc3gdsKvc9MKWiBkKQV28QbI4fUOlyyaYuN/vIG84DQKprcGI8FzKqHDuCkcifoXYLm0wNhauzjLctHQ+vo7qHB/RidegzZdQ6nr1zf5PR3dNSxkzlQj5OjQW1RBLMlZZlDpoaj9qNWOUG25aAhO2va7NYSE/pV9l4+Vp8Ne6x/573CzDVbnthLSMwVoAUV6bj5mvwJpG3V9yhZjCFaODe0RzAvYhkZyt7QrEa3PdEeuNVNhv1y03FPVtdEZUgCkkjHg+eGwFtQiUYZcMNzLaL9PJC814oWlXBn3YVxNJWm3j/LK7m9yz3PDRkq/rXiehPxUkV+glwyx8WFfnliUh/5hF0B7SOvR6AUgB00Hgtb6edra3yJzgc3j+v3/7mr5++0JAcnJ2wvuAwDlyBQQLYDS2t7fTwcE+wRICFchNYPtMqetwyOAefXLQc+bqukuDADbghEX0FSyisd7I/IAStqWQxAEYopEoagE2N9LWxiYTBdeXl2R0bA4BW2mMu+qNbghy5LYmZpF1UjQW0BjCRAByOoAxyMuOjg7TxSUMCboM8BGooR4H1weZoa2a8R2d6w4NEPb3PxC4qZnqYn6YT9EM+eg4/e3z5/TXv/41nZ7IdAXnmt3VOBerJrYh+bHcDAYEkBjSAGF+PjevFYuCpq/RrwnmFXTFHL3Na40OCRvYRYCpWHg0l6O2ycwO/h41Y5RUso5iKFe7viWSMicAIPSzcG/JGumv7ASUFoD6jI2L2gF/zTA3VsoWkPBfG46MI6RzI0OF5kKcrbtfEla4ZzVXOTPivtK44DZr3r7mwmQ/7QI8jk2gw1SkV/9GY2ayvC22vrkLedcoa6LWoKlgkSEFXWFtDlidjx8OCEy05k1lq32uubHu+FzyRs4GtkhOoEZXrCGA0ubGZtra2CDzizod1vwgURV9bxlfQLqW0K9HsujltfW0wprArai/A6uqBCqTB1gXQkI/YXReMqvfx2cmQOd93KcXnyWAjgNOLGBYHAAOsOFD842gA/bR0NYjiwotOjIpzu71Ya0aDA+CPjgjwYWIRbfIDLPpHLqM35AJUhZPGXbaSVPbrCw3A9aUuPHPzUFyIaeow6PjdHh0lM5Oz7nxI+vZi7ody9cczN4fiOaCr2Wu/K7wPdKac9NsO/pUB9UiP9qquS31qs+lvelqg7pfkDtqc75/nPJYtje+utHaKGBRgw4G/+HU5EAb/w5hTLRHbB7CAKFVjyMnLzVI5U/UCVhqMGocMnNmi20324yiZhsQKNhUo8uS6Y3zDrWemkZGTU6wMwY2baYFgZvHwNlBN3ZVfZBNNEIUGfUxNh+wft3Hx5xnL5LoI9WwnM72qAKQZjQM3hRJRP1PBcRcB8RSNuEyIjpZTs+peH95RZKqpcVsSU6w04ejGZIJkuDZwICuXHRA0rMtCVWfbA6AjqyUe6kLOVscIxuKgE2YnUmLDJ7naS/N+o9wIavNBJbRKJB2xInSMiRIfhz+oAkBzh+f41jc3bB+ZG0FdrPbaXd3j2zVOgwI5mBHr9omgS6wJLKd73YHqdMD+yS5HgxKzi7OuCb1e/00vzBPZye7mbGR6PZm2trcSjtb27xX3SvYSnd4/bjnYF/UwFOsFwALgCC+G85ObMiJtSpkfIsEOst0bgPIAeBBo9CrK/UPwzijF5ClYwBIZN36fTJGYNQ+ffo1ffrlFzq4gSnSczydvn/7nn7//XP6/fff03//7W/p/PxS9t2IfbMrXzSxnUIiKR4CStZkJQ2AA+mcHNxm4/EDaxPSsXDWw/Xknk7BClmi5mfE4AnHAgPkeS/L7WBib2/ZQJS9mgbDdEMJXwV0+piXYTcN0GNjgqj3EQtUr9PNhJXrBRvrSPUXPsfBnLfXvPZ66jUvv69iY1Tv+ff7odtkuE7W+0xes1tgZ9Re4eTKa66iGOiPPooTWQ99x9SU1hvv85Cx0Zyk16G8dH1thYYEnz58YBLD0lMbr4itFODidUaM4PWc9ZNhfKHa36Fs6bckU4V0dZoWnDJK0eMloAOYDBdD7CeQra3w/Zs0QKHRCJO+kvv670g0TIDOa2bVz/3ZCdD5ue/Pq8/utUAHRgSq0UHDLzA6KBRuAp3pmTlp4DsILlCPo2jYneBZiRMFtvg9urKjMFea7tt0eHiUfhwdU7JyenquDCE6cnODFDjyxlBojnrTUgZQ+KXuFeLScJ3PKKDjgLxsKmP60ZihsUytdWfeCugIZAWaaEmwtCGI+Rj1076W5wIdHr8CO+U7wq0uZHDOBI8COu3zMjjMDTdroEO3tcKGlOsqQIewPEAQJQoGocGKMOjOksNSI5WBFhmdCnDi/2uybirmTmWjXWc0kb1nUXe8jKFLz5/S2NWMjuuSfBcZbIbZQXHEmkmyDLJT2o06jc/Osj4HLmL4E8wBs/JhnICgWBIzSd8YoM6rYSeeUbnZ3arfCSRs4YwGsHPdQSCi2h0W6yI7H5beaOi3TDME9b2AkYCBztLykkDXCvpiLOXGfij6v7zEM3tK22WARYJC2s5O8dwB2CArg2wEchM6u82hMaauGxlbu7/hz0s0DL3upEEf0pUB7eYvLi9kBNDrMWAC2FmhAxMytZDVbVEmhiAIx6bbGq8TjNENbWgBEAAKEOhzTPqwzBbQAsjB78N7PM3PChhhrO22dnV5yXNQT6GbKKrWbGehflWkj7l3cPAx7X/4wHUO98Z1ADAh+P33LwI6//27LLX7A04rJIxoP47+OAQ1ANhKTGld0zykNTn+HRbRVQ+cLIONYFpZHQFtSjdjjksuKSMMAFObQ/A8uU5L6iYnTQEYsTRhJV39P96DuYRrcDNRACL31aE5BmuHXgF0Yoy9ttQsxz2go81Ce4Y/EMvmayVgr92MMQKqjCtKgrK3FbOX5slX3xpD+NrreAugQ9VGBjqaW6ipofX6Ahwcl9Lu7k768AFM7ibXEoBzsz/e4rS2hnoAZhthkoF/p1SUDYARVwz4fJMVZhPe1YScFptV2HmoBXSArVfX1tLqGtwZN9P6BqRrMvsoQGdKNWhIwK58msTDr53kP+nnJzf2J70xb3Varwc6cl1j4fTMLK1QIXHLjA7lHnMhXUM2c5g3NUrXolARew+lbuinA7eimdkEtzVskIeHYHTAKKEb+kUaDJDll6zNnwnhEmt7so7JtUYEOU25Q0I2NHtgjQY6o6UQtX1zbJixcdYsRfv+vB3Q0ZHbGb/8uz8J6GSQM0o/ToATUodwO2OAxSD94SzpQ0CHAWJmdARGCFYBCgK48m4HuMzALdgR9wJ5CPQ1zk+0VkgddD02EKjBTX08AJS6bsf/Vvf8wWcF5AurI6moaq7QLJSZTPYtid4rqO/gTj0dtR8DyYhmp1XEv7hUakcQ8FIqd8vgk31vopO4A1XJqNSwkoxO1E+wVgcgx0An2AzI2HqoqWD2f5gW5+fojoSeF3I4q4DO0hINAwBy8D0sXp+eZvYWzImd0lzzpeytanwgxUMxPh2T8FpezsfAVJP9tcxIECifnl2ks/PLqPW4YW8tSNdkStBVD5h5mBIAeC3T4AAgZ3tzm3a2AGqoU7kZIkACmEGzY91DNQydSp0egA4MGlBTgnFXI1eCTtYQzBBc1iwyQRmcoMIFTtnrYIYAfiqHMYzNzt5+2tndC2kb5IfKT3z//kcwOp/T3/72e6x3ADpwjlIDT4K5uTmxNjRvESPuH9eP+T4UVjPATLhqEXiTYS9AXxn4GSabEHzShGF5mf+Pe5YLwaMuDBJC1DRlW3I2cFUPJswzAZ2bXAMmw4YCdMRASOZZfp7J6HgNqGN+2yWPqXdpMzvCfH9vRsdA5/6KNYq9ab/rflLuZVHCWwAdeLgUFlyJDcrMhn0mSsBEQ+q6f7DLvldgdvE7J0E4HyDXjN56qtdJeZ0kvOca1k/XnWuuDXB9hHwNIAdridwqxeYweVUBnT7m6V1Ka2vrfGVGJ8wIcO6SrsmlDU/XBOi8bD69h09NgM57uEuvOMe3Ajrqvj3LoAZgpEjXAugMlf1UxlMbCgmCyO4yKI56CXXink693oB2rz8Oj8jqAERd4Njoe8HAuhlIO9guwxHfE9k79wpQKs/5M7fGvM/ojNr4CsAQOBopHxixYf6sQAdXIXmArkcjE80c41euRxq72VZAx4BLNS0PA52SYVZNB9mGqkGoXJ0KoxMNsDM4pgitymJa5mAAIXYE8gPNCF+jY5/s2lZ+EZNSzBDlEWEg0F4IHRKRiWHNg4J7j5FlatKHi/EqvUos8VMjx1kEz7aurmVw+DA6i7MPD1gC1UxIPqaCeGTbwUhoLASkcK5kc6qMvIGO5XoAMBhzNscM97UO5WvqfQOgA4koi8dvBjzHBRwverPUQfBSBMNgdgCALJlSR/Qb2QyHVA4MCYN0ZHAhfWPBPK4DVsjz7NdDR7CQXMGoRK5yktadX16xRs+9tQByLq8vubbglccI9s1wX1uTgQNYnd3tHQIr3DOcl3vp0N0JUr+4f5CY9aJwGt/NGpZgM1kongNzPf8206DUDUxZgB1JzsRWS0KoJrBgg9Y2NtIaaoZY2wgAKpmugc7nz2B1PrPmUc5SU2xSOsNjzLAZKMYK91ggpwAdr0uZocmZdfVsMmPDGsDKCMTrHeaijCKWmPGGDA/3B+eOxBODSxg2XF+z5xDADp9fStLcW0myNjA9fbxoXx425pXjGuViBOn1JvZ6oPPYlvjzAh1VSTZGYwxY0yPv9/rP0XvSY+NR//tbAB2oZ7Wl2Da6rGNcl+bn0ubGetrd36HdNEAKanfoLRS5ylFAB/MXzxIfQ0p1+3RIxNwCyMGLzYNXV2kvPcc6xxbQuZtKfdrnN4EOLKYRd+D3rtEB4JkAnefMnvf53gnQ3SQHNgAAIABJREFUeZ/37cln/ZZABxu5GR2bEUxNIzONGh04MUFyAilKZOchC0LWhY1CS1dk6mjvUupc91Kn00s/qIE/ZCNSbPxQq90mZV8NPB7LxiHj3ZjMLUZHgWizRmfcMR8DO+MBUgXBnlijMy5L91aMjoFJ/acCp1J0qtKE0exVIKPM6GSgw/qrAnTGjSXBTvR2oWUtpWvq02Etv4uW67EwmDGjkwFb9CJiIWsNPuIaZCIQr1atVXbjyAyd6kScLa+vx/2NyATYcW1azlcOQAg6+L2lN1IzgJH1apZn5Pkcx2C9WEjXkmQb2HhlDzxXJEVsjFfMtgGeFEyo7oSOYZCwzcm4AD8GYsy4D1XvQqtpS9loOy15281Nn3I4NJsE80RAsrTIABjGCPpzJS0vC1wYgIH1MEuC78Tz3+1e85xgLACAg3qS6dnQ8kN2NROyrAhm1N+nx8Cajo6wgO72xObe3KWrzlW66lzy3wBceH1h6Ty/gFqANUrjCHR2dpg5np+VBAvvB4DytYm1nBIww7gEOLOYyGNHJzHIyezQSOcxZJcD6IANClMI1nDR9nqZwAEsFmt3lpbTwhIswuXaR+B2e5e+ffuePv/+e/r8+Vv6/OULQQSYIr5vVgAQjBXu/xJA4RyATiRtWtIlP7OWVVqORltp19uwdqzU7hCUhTU17ilMJkrj1tmYHx1K6iDXg2kEgKfnky3gxdJIXgyg4/H02MpIJpikpjGm01LVo1LqkPzLei03G/McPuZnBTq0mH5g976/jhY2zmuv2yQ8OQhovfEtgM5wWK5COQJkErSPoA4YDZDBvOzsbKa9vd20v7dHsxBkHOj6GVbdbUYnAx1I15AE6ffJ6OI5BsiBVJUNiiGBxXMyK+mb8qKu0UlpgOct1UAHJgb4fjQsr80I1H8M0cP88sdJPPzSSfWTf25yY3/yG/Ta03s90OmkfrfDzRGZSQAdmBY0GZ1ZyhVUABxNPi0tQDabjULdw0ZZKmz813BXurymEQGkayj+ZTNSABI0agxNemYixkgPnB+8z+god6ZCVo2k9tyySD8EWkaBDQe57fvyVEanCTjGZ/bGAp3IkI6aF23Q1AYv/nsD6LTtqOvwox7vYNjyZhuAopbF2GWuPrdsBGD2Bn+yNiN6b7jg2fI07lfavAoTJWaHtQbhKIW54dNToKdmnNKAR2bb1slxQmrEiJe7xFsSZAayLIceSzqJVaDK18Zj4NwDyGlcSo0Q3dR8HSFh81jloDEYGgYIrqEAGAjpErKiZnQgf3MGH4Esi+uj+N81FqUwvdwB1o7c3tIJjEwG3dfEnnSiv46aPiJ47zNgQZBN+VwwOQQ5K5I3gdHx9wFQoF5ENrPoT6FeQgA3CPrJ3MzP8p7ZOU9lSSEboQ0szqsbQKabeqjNofyVuEsgp3sVQAgBt2AJ2ZP5OQY9BDqbmyxWXl9dIwDEagPpGkAU+njhXhkQAGDT3pwF9HKxw8v3hfM4v2Siouaj6hVDFjCkWJxrsHtmrVRYOvP/YVU9H727IOsR+/HtO4DO5/T167f05es32n/jmiilAdBhM1k1leUxaWHdnJ8lARSC3qoo3OAf10rAwwTTbazLsD8vQAc1V2y0SoMJFJdP5XG+OD8n2EFtF14aG9vA25xE4A3jybpKNxGllXUAHa5XhZnVzPwfYHT8QPpRqJqCvnZPfennOQwhs8rHGIF6RoGd8p0/D6PDc4qEHm4yEhqqGRODurKylDa3NrIpAezlzehoLbeFunw9sX8Xd8s79upCrR3iArDSMDUo0jXU+s2mBcQWI4BOnz3bEuv40Mx3bX2D8rVRjM4E6Lx0Rr+fz02Azvu5Vy8609cCHYCcPrXxqtFBfQ5qabCp0bkNWfXZOW5stF8dKgjI1rXI7mAxggY+fljYOrihTA3N+2C3enR8HBnd63RLoCPzg9Kx++HLv8fo0MKzmBHkwCWEW41gvAWgmgDh/sbyGkbnsZv42HfrskbnBJ8NdGr2oyWfqLPZdWBSn58ZkHtgpzq/OrhnMBmMDjLAkk1Vev6oazHQIYtRnRclZFU/GwWftxncINCXc1kp1EZQjR9/ryVdNhOog8hRwFAWqE17aR4vAJpsn+H8IyDm5ouWqnHjjtBO56vsOmse4vrdywTJAAS8CnIV6NIxLArTDeJwjQA6COizvC1qfwyGHAy7BxFYHZwna3MC6LDnCyRc7O0CxuSKVvAEUqzhWEo0IoAxwrJrhlBcrwJ7SKvEKgGQKdDneaG+Z2FRjS4BgALYQvoE9OI6LPTWQgEzzge2zDg3sLl4yeUPQOeqAXTUmBXafjEpKyvLaXN9nUEQgM7G6lpaWljkvYDFNFgbNyzmvZgJqcrdnWRoYHUgSRtE09dbzCfJz1hXQ2kl5qhqXXifQ99f3+M83n7P7FyapjxPska4UiIJBEYHjVa/fvvOFwAnj0nAJKCD+YDaHDFmAeLjWXUgmPttuZ7PLGb1zLCfztw8UYYbeuK7cN4AorQzD4MJyy9lMAEJsYAOwTHGsAI5Ob5F1p1AR7Vj94BOJAJghd6kMf58oPPYOvv3+HezDrW7NufUc6iqNzjxt2B0qI6Ic3edI0w0UINIB7WbGyZF1jdWCXR++/XXdLC3G3b6Yn1kkhFqArYQKE1FKYukTLTLGjHIRVGLh9cq+umsrcglcizQaUvXRjM6iF/A5gDsTBidN5hcP+khJkDnJ70xb3VarwU6AwRDvW6AjlmCHLgsqZB3SKCDDRoBJAIWWtZWemxKkOYUYDiQzI5KYT5wfHLKJqHS4aOnBPI7aqYIcFX554wcFm6b96RrSiNaNVGAjhidcaxOG2jgC0ezNc1TeQ6j89i9raVz7h2US2yk4xh5iKcCHZfEZolXC1AokKlZL33dqLHJICd6Bikb3mTMkFG2VS3YHGSGIddhoE+mp+4z5P41kn2xsWe4pBFwxO9wLjaryE5mCA7DjSo7Uk1LMukifQV8yswX6ZmurQESoqCb7EOrj46P5/qUHjLebIan+ghl0qMZKLLtMYN9DmSzwr2LyQI2bYzaCgOdYAmY1UeBepgZ0JUrABCBDsFFsAloyFudK55N3bcUUkG5Y7FBL+t0UJAvG2rVnSBzfxPSE7ibhSHB8mI2InB9jaVzBGLBPCHIQaCuc5aVMyWr7KWF+66GlrISV30UzAJyfQfZFTE5Mqq4oz6fYCeaffq+2UAANTloHCr5GhqSrqWVxSWuV2BzIDFjQT6uK+qj2LgItvoBOAFyALg4R9F00+xlzBuBRTfxFOitjQD8vOR5cXfHsZtbQDNPJX1Qj4ixp3TtyxfW6nz7/gfXTDlUwoig9OSB9KcNdGqJGuYan9+YX9bt5kePdUNy5cMJYH3GuFv2V1uHyxJc4B1ytQv2NbtIlxcXAjBsJSCpGgXCuVxkKmSoADphaR4mGDS5cE3ZWwCdGl21CaLHFtSf5N8Lm4P9zTrEJ5xc7gsWaoRXAqO3Ajpm8MVs38r9cX5WTPfNkHU6SETs7e2kv/z6G/vqYC3DGiFJb9SOUp+s+SkFmpr8el1CrRgSEgY6a+sAOmtpEWvNGOlazejIjMBAZ5prTF2jcxc00wToPGEuvtO3TIDOO71xTz3tVwMdWKr20FdHenzI1k5OTnPhqYEOggQsRio+ZXgV0TGyldNhSoCqwRQSmn46PT0L4HSWTtnDR3UDADq3SS5JxT51/FR9KtCRkljgh1vGOCkcWYTyff/TQKcGFeruodoC13C+HugIBCpQatpp3wc5o+R1ZXwMdJzxrT+f/81uZAY8EeSyuDmc12qQxkCykn7JPlqSJzE6KoC1OYUAippVuk4hB6IsNhXQMcCQg5Sa2Oq4GoM6gM1BJWowoumi7bRroENHs2sVazP4pgRJ1sAGO2Z0zAKZzaEZAz6HGha4DzGAniaDA5tk190AVDDDH65tYnoW+B78P/++iH4tc/mZoeFHyJFwbTZ+YA3FQLbBkIOAzRkO++F+hiDfWVUwsagVkQwNpgKwdQbTQana7AxrYfgKoFPsi+P+BbBg4ELwjExvyMCquhE5rwl4or6Pr3DjY43ItYAOJCxmdDhWs2AmFtPaygqtq9FLB+YEcHaD5EvXNkg3lMLdlPsbNtO+H/0h7LaxdslNDP16YJIiIBxzA7WGlaFEzeBIihvMD4HSXVpaWU1LKyvZoYw1Ut1+A+j88ccPgk4ci/b9cKOkZTRkZ+HUZ0voMLTI0kyeiwwy/FOeRRkFUL4GJj3OD+/DvMC8MqODP13bRXtv1OUA5LA+B41aJbmTRFNAR2VSWh8BRlGnY0bHrmsGOnLXep10Tat1+eH//wRStKfuwfn+WLoWvxi3/9Trf7t+kvf4lf2A3gzoxHWYHcf6M78wJ9OK4YBrFnpeQbL2L7/9mj4cHEj6ujAfCauQ+yIswNxiXzLJ17hek21G/Z56YiGRAbCDHjoAO5CuzUUj0nE1OpCu3Qc6pUanZnQmrmvPndHv5/0ToPN+7tWLzvQtgQ4WIHZBPzmNbDAcixD0yD6VWWrozWsNNoW4pQaB2U3UB3S6PA7ADlzcYCOrXgxqnnd7pyJegiRUa2RKY8QwQNvbgCbaWdEYtOyxleta5NO00YxKj43vZdMGAj6bt2R0RgIdZ7rGgLP6vEZJsBqbZ8j6ns7o3K9hsSSnDXQ8plI1hONSgBkGlhXoYWAJNyrWzOgGMugLoAOgW5sLsFYmgE4BFCEPivHJgalab0efmsLoCGSo3kLW5crUZ9YmAIobLbLYPALK2lCDm/nNrRzNWGeB5rkGYlFPE383LHRNj9yrSo2PzlOSIrzmCSLE3NjhDIwOs6EAFgQ6AhkEQazVmWeQkYFeSKd8TN1BFNWraz17yAQre3Mj5zOyH2HOoOAbNsThoLYg22n16xHQAZiYh6Q17KRZZ1RJDUvvlsqtLgCBrZ3Novg5uhkK6LCG5uYmXV2rIB7yFbA7Yow11jgPBE4ANmByUKgMwLMOQ4K5eWr8qfPvA8gJUDD4R+3Q3FwGMYMb2Gxr7cL87XYUXAGAaV56/jeZv5oBdO8WX8c8miIvLEQTTzjA9VjrQkbn85cEkPPHj0OOOedN9NBhQ88ZFHMLSKqJZ1iVV2ydAQ/WyDbosrmHrldNZMCesfcSjhuOa3bGy7bSg4HMBy4vVC95dRVucWJhZaGtK/Sf94FONAwNRofrwSvNCPiFJpJqIuSdgZ1co9NizJV0a+5rxUGy1dusxZi/JCh4C6AjclDhoxIGN1qfKkaHc3hhLm1tbaRfP35KHw72WVOHej+mPuiEWKRrSIRwKQwWno1pAXTo5toCOmt4xmcIdHge0zIpQcILiVIa3YQZgep00EcnGoZG82k8CzAnoNPi1NTEXvolk+mdfGYCdN7JjXrpab4d0EEQN0Ngcnx8LKCD4mUAndCzu/GfgImmFkVi0dALCws2vs51l25DJ8cnBDtw9UEQg0wzandg/3gDoBO1EZZyjRuDe2YE3BixcyADaWNWZf3N6JRs2jhmp9SH/BmMzsNsUtlEMqPzhAnwZOkaAycdsAY77a94KONINoWAVM0Aa/amAXaieaGkS5I42BDAfXQQLOE/BmbRWBPF9zYV0DmivyZ6nMhtDYG2ArUlFcFHsTScuhoNQiNAquVrbF7Kz+iFKCOzMVFcnjvKQzI2DQt1gRcDStntFpaIxfZtmWMVFUJaeX+MItkNQI7rozwtAEQlwxOjo7ojvFC/szBTmkbydwtiVsz6QDqGgN5AyfUp7M6e1Ij3jsyJrK0hZbu+umZgIQCogIN1HmF1LaDjpn8CgGauyKZFIC4wizCjAAPcM44dmTXI5/oEIQqelcVFwE+gg8J9Ax2CnEsBnU7YHEeggnsCG+6VxUUW1a+jMSmaA66t85zdWR3XBr2/7tEUa4jmFhdyE9GbO42BJWvdToxF1CGiPsfA2M+E2T/WhcU4ZxA4MxsJlnB4GwzT9bUatn779o1ABy6TP34cUbZHGRprHWclRZueUjZ8YZGgVuxreV4NsARita7VzI7HlJ8LJg33G88RAB7kh2Z0bEvOnjgAOpeXBDjXwaKJySk1afZC8TgAeA4oMxJwVu2dgPxbua7FRMrPntepcczOqHWrvYY/YTl987eMAjp1sq0GOwXo8Cm6J59+zcm9BdChvXQkpjTfolYyGET+HfN4boYMzIf9/bS/v0/Qg7/Twp2MusC4fM+0DszOYp29y/bS6KODhMDW9lY0DF1lnQ4SQnNhV91mdNp9dBpmBJjENkRBTMA9Yiotrv4yiYdfM7F+4s9ObuxPfHPe4tTeAujQjIBZbQCd03R8fELjAWzS2KBnWfAqzbuk7JWcwhUxkTXHvzNreHGVjo6O8rHA8ORGdHfqVozjaANvMiyjxqVZo2NpVqnRYTcZAh3DH9eSjJew1RtMvVE+ZSMtwX7k0lspu7FAp7pWlaeEdO0Jk+GpQCf3MtAeqm94oJeDg/v6FFws3gQ6djMLJq0K7q3xpymA+3swIBajo6A4Cr0pWZR0x7I0NX2MItYAOnAFQ8BWivxR6G8AI5DLczfgju/LrmdVkbnlcnVtDYEHTTjEtDADGNlYHqMCb+3bU8uIWBsR5gV140d/5jacmPwdZG8AdKLeh+DFtszUpceLzXoDHFEfXxgeGgOgTiQsqCmnYyAthjXLS5lYhewUhgDSwuO6KCFhMACwYxmdGCUGJgCi0YhTsjuwEDIfwPWqP1H0gA9DBz57YcbA+plxQIdAFGDnNgfcADnI7AqgwqVM7AyaaqLJKexmyegE0AEAslyxd31NIId5gnNaWF5M85DihXkC/JlkOauMMIIqjAMZoainQiPEXOeSDQkAcmJs4D4X5gtYJyHnkpwXRgeDdHXdIUtEMwIAHfYOOyYwINBhA17cH611uFds3jovM4Ea6BQAqfO1zFKkt4rE8WLWXEiHyQgBKMiL5KiHRAHGAPcM14lrtkQQ9ZIwqCCTYxaW8z0aOcd34DppFV8Dnbh23/9XMzoq3ChAp2I/8nf4WX+A8X5sjXvCEvu6t+DeRM2h1+rce0sLS77Gcq5l73ur838LoINedzaN4TVQKhnmArFnYbmcmZmi+9rO1k7a291J+/t7aXtnK+p49BlLkZnMCrklWEzU1uEZxJyEtNTSNTcMJdABKWMnu7D6R8ICQAcO2KjlaUjXEvro+NzVMNTJ0KW1Xyfx8Otm+E/76cmN/Wlvzduc2GuBDkAOnNeoIR8BdCC5MNBhIBHZEhelF2Bh7e0dZWpn5xfp6PCQbmvQxONlA5rb26k0DGpcPUqkC3/ox/yR36MMUWF0pqbUpPR5QEdIoC0Few3QeYglwbeJwdHGXjqn3DdEGDUWzwE6lLSEhC2aEDTAzjhgpyDKrliWs4RlczAzPI+QrhV7aWXw2HAQG2PUSNGcIG4uTglZwGwuUDXXxPmqu30EdjMzDNYAdFxUzozywPUeCGpD8hKXSsBDRy+dtxy1VKtTanJK4MjsYgAMS8I87uoNhElaGlE2gaCCTTXVHOrPYJ7akxkZxduQivF70AzUNtmu1YjzkOOaJGNsJGoDBMg4QkJWpGwAO6itAeBRQK46Jl+jZU/oWQFbZzUQ5XW5yWYwbDZaUOJBAbRq42JuTiUF0XPz1bgqSA6VSgZArOeI5pIGnWZtwchpjgAAqxcOTUpgc9wD0CmgpA101tfF5mygUHlhMWzsb1L36oryQtbr3NykBTjIhf01rLCVaVfwk6WPabqAHJoVwJUNc0UsiZtycl2kpa57NwlDGqjR/KEHAIEeQZ30na5rX9kg+fD4hMCcgB5RYQAdDCrmnYFOKGsiGdBs0qt/C6lki1GsP0eZEOq/4IoH6dryclpYXCRTiHF0jyCMNQJLmCTAoEK1XapBsuTSCSnXNEEmlIEOAswAOvl5eK10rQI6zlwUoFBsZR5bW98KKLx0ZyaIpVxKCxLXByeDKlZ8lJzaz8dbXMNbAJ3+jeYT6xvDMc1rOuW+rFcEjrij5BVuiNvbW+nXXz+l/YP9DHS0FkXTUQB8rHezOEMkRZpAh2YEaDxK8AJGR82YmbwJWYela30YztzJXvohoEO7abpy3qXl9d8m8fBLJ/dP/rnJjf3Jb9BrT+/1QKeTeh0BHSxekq6daCMcDKgtn5tTsOCMaboLS18Wr2IxL/UX2BxPz87psnYIoHN0xHoBvAQq1Ln45tZF8qX/zsNj0URC0wlF1YXRYZM16HGz340DduX7H4NRlk+pNuX++0fL2wpbVG/MjwE2+3S165Ie2+QeBzoCbs68Sd5Xo4EiZWufYyOwyHKW2KxDklZLs5ygrPvoGGCIwZFcC79jho32zLANDslaBJAM5G0UACYHQV0E6u7nYqDDegwE6lHYbjlDfS2K4Q10SsNQS6dkeVospcWqFNkY54FZncwCiF0AA1KbO3A8yPyo9sV22B4nAx4yOlXwDNnebHWdOAfV6Ais0IAAkikXx4NdmZPdMt8DM4MFBLTzrBMh0IGjF6VtYoAcoLvXD+9DADEBVfXCIPC+Z0NupqDph5gZHfadkVNXZgPCXc/9aOh+V5kQSAaJ3hkKlC3zYYPTnhzi8CeBUSWJy4zO6qrqcxAELa9S0oZ7BXDZvbom0CFLAzcoND1dWmK/HwT9XKVUYS95V1jpZwOLoWt4xFhKbuO+RqVxruZVmCqgSB+MTk9AR4zONd3WAHSOjk8S3CYBGgR00Hi5BMEAT0u4dzAoiKy3wZQL8fM8sgS1DXSiZsrOhWCJfM0AOmB0bLBgq22ON2siom4rmoH6vqEfkIBOWKVnIwJZplO6FvfdoKQqlIxH0WLjnDa4twY3ApM20HGNS9SrcK48lglry0pfu7G+4PNYt1DPCgbUoED1VFWiKHp8jT7848z7U07rTYDOraS2XDchQaObpphcPD+atxj0W7LTcELc3NxI//qv/5I+/fJRCVFKVitGh9bnBjohXRv0VaNTu66trbLJLaylWaMDM4OYI05moomtGZ0Ha3SC4cGaMgE6T5k97/M9E6DzPu/bk8/6tUCnh+7iGejAXhpmBAA6sKUF0EEAJemaa3SiBj3r72t3UbwHIAeb/I8fP9LR4ZE2zmHJqqOYEE1DC5syGlw0B+FhoCPDfjE6CsINQh5zX/O3FHeyPxvouM+I3cYcTr4N0EEmToFaBQNjpxhds1MHVAreEdAVwJCBQ27EaQlGjHPosRX4OiOv70KQaUYHGUDXPkg2FoxFBJV04WtZPePuZBczZpMlTyKIcKFqlr1AQSZHL9aosC6jeKEzkHRQH0yegQ5rZLB5RzDs4MpjY/YHjAmtraNInIAOwW8GOlFPFOdJIBC9neyixfqkYK8gEUOW00CnNOtUY0m8j8BoHiCnquNxb5uwngYQsnyt4UzHMTYbUbYDAk/LKN0INWgcg342b41xEuuqYMdyHBew0/wgQE3dmLM4rUWQBIv6Lvr89FWlPD3FWh43O4XcjRnwCFpxHZB2LcN5jUBng38iqEJAT6nh7S0Dd6xhMI4AGCabs1RJ10JOaeDJpA564LCPjuvKTEuUdUDXXJg7NxPVnwI6uBaAHQKdTke20l+/MVl0cnrOuajanlk8mJHt11pI571wYasb4fo7bdneADzVoig5ZoAyzKHZMJZYWkrLAHqLi9lSnf2EBgBlweQEkIELJkBm6f8keaiBDoANgkrVVwIQohlreaaZWnmlvXR4DjeWez3jsb68E6BDAw84jrGGK5IgwQx7ntmwxNeWdx/R/E/e9x9641sAncFdcSHETgLpuPqiDeUaiesk0lGtDn63sb6W/vf/97/Sb7/9pvoeNwyNGh3KZSmBhVMgWOZBGtKMYLR0Da5r87N6HlUHrEQp1gfX6JjRcY0OYgA6w0aNDlJsSLRhXVnZ+MvbDPCb3KXJQd5yBCY39i1H8yc8loGOl0msPQpMhwwGZ6em0qDXT0dHh+nsFLbRPUo8HFR3IWPoXGdGR310zpgdlaUuAkAxOpK9YPdRAOCiWHYejloQNOeDbOMH2JzDIxoSSKoSNr+UVIF50YKVN7TWIn9/4jaBDkJodytQdjj47fhgO3gfdevawMLygae8V2DIbjr3mZ32MeoQs+Q7R+uz28zNyGkXzINrcMKhmm+1dIkBKfLjHDqdQZbgVBbbbaZG9TbS6tcgR393nU4FJhmQNOt3amM+lYhHjQ6lUrIWJ/tAN6qokQk3Nkv6mEEGcxAuapLZ+Hrk9AegYBmgzQ9oRhBAwxtuI6CwpTCz+zIHMEgwwzQK6CCQVJ8IScTI8FAuB0mngsNcHxRF+Bg/BYcuzAUzhCegsAYeB0rWouaGMjWALwCdaJ6Jwl9bW8+jeZ8bqEKehK7lHsdwSnOvIWdmPU6eA3a5K3Mn/BSr8ZHLmoIN9SeSFJBMXpQdlBqqaJTK8RDoZQAdLnD9/pC1fwAHLhBmM8/cXFWNWTFABsRgbhC0o0aH1tIrK5R8oZkpxgVnh/ocv7C+zcB1LSyxJV3TuVpGJOkN3M4CyFQ8cGZVqoSJJFyw1FWgZ6CDAAogB/I1mClAvgYTAoAd9Q47E6MTdteu0cHZIOBzLRZlQAbQDALjfMO9z3Oqvaa5V0l282MTWBh4LKZFAJ1gvZwsQNac9uNY2wnOb2mgwNqobJ8tu+nSgwhAR4w8wSyBoQ1gVP/3akZHC1OJ8yvnsQab8xCr80gN4pO3bpnYPfAz7h/DxTCcEZWLqaS/dYKgAnGjlQL3v/4xTUJe32Kt1co05seJjQfGbHCnOjLIbNnoEzV18QzQqRFza1oNd7GegdVZX11N/+t//1v6y2+/EnRjDdOtjcQUQZEYfZwdXNfwvMKMBAB8b3c37ezsULoG9za4rs3PaI9066u261qRrtl1DVb7VY2Ogc6E0XnyI/Ae3zgBOu/xrj3jnLtXXxTGhi6YwX9kXvH/CJQGvW76/v07mRqx62n6AAAgAElEQVQAIEh/vMkjE4oaHclyptPF+QV731jLL1vUeclO2JiPIhxuBmwQiE05PotjYtP/+vVr+vLtazo7OSVD5IZd2qiR2ERGfI5BALKMyuAWg4MSlrcHoiz3mtjBLBDoVBtlrvt8eHtoMjdaUMeBnfEbUhPsaHzq73XwqKtyEO/j1fI1SXHazTULQPFolM7bAZTCtcxgorhjidEwmLR0R/Ks+/058vGp2VdhMn5y1hvBa1WgXwde+Z5F7ZHc7wRxeK3Sg+Ub6n4y6tGiono2mJvWGCDwstxGtQOye8Ym5uGlba+ZFdTBsJ9IaV6K73OHbn11ZAXZwFHSJDIpIaNDsFnf5xpw0oo5mnsqcI1QAqfDwL4APX5Tda2sb6CRh4vIK2MGy9bCTIDSNYyJZWpkH0ITD816NBYVu1NMFAhuLQtkI0nJ3GAuQPZi2nVwlu7Z5rtiMHL9mIFpWGVEtrnItlTPgfmE8ddaoACZ8rGoA2LDUNR3DIe0m4ftfI+9M2ACIAkbgAPe4zWM9wXXyfFQQIVeOitLy2lleYVW0yvo+7OwIACBRA4C+C4so69Y72PzB3wWrIYNKAD7EajbUtzPItfL+9G6Vpi4Z3UfHYFoBPvhutYfhj12Jx0dHafDH4cCOidnXN/wQ1vp2XkBcwR8M2B01AxW93daANr1QAHMDHIEovUMtF3XPCcAkouD3oIYynASJEgLQwKAHTfVhTsmXDE9X/3cu6YH70UvIJmAeJRUdJ+flSfW6OgR1BrQlK7F3/zL1rKd//qIfK292o9i5usd5d6aHgto/pwt9OsPjbC89hqOPVQstcCf7PfjzziGj+2xGLWvuO6tfG3d/vqpwcGI0M/DHPvFQwwS5MdeP+6wdlW9ltRPRyYaSJricrFmra+upN9+/TV9+viB0jMkJRBvYK5RKsvatGhyC6ADd8ZeN52fn/G5/fTxY/r44QMd1/BZ1jGytk4yaCVkEHvIjMD20qrRqe2lkVTS3oA1ysB8Ykbw1Lnz/t43ATrv754964w7l5/vcpae+4ilJeirkAh0YDjw7dtX2kYzF1e5v/QBdHrdHGhcXFyy7w16kWBRBiiBfK0AHS82AjpclEM2hoMg0Pnb77+nz59/J2iCnSllKjMzuWHf7IxsbNXYsKf6hSnLOnT5hfXI4feD4yJW56l5Lx2qvRGWTee+VrpOfrX328LuRLO36g0F0JRseW2A0N54DSrslFZnmA0YGlCqys6xHwcYHTjocYHHPQwwWrlOyR68WCm3AQuDuAA6WboTbIqtm7Pu3IFLWEe7cFruawLU2Xo43Ng4r6ZROI3GmfNpETUV8/NsOotxdv8XymzYpLZqNlk10/NmpnHB9YZsLRzQMLaQfWEs6nvNc2IxrdzPAHYUDBfbdM8Pjz9NC7K9cwQzfBOR4EhHJX+nCrmRYIggNWyqnN2UtTRkTJLFAaQI7OB3VSDszL+d2NCBPEv9pIW3GYEAk/rJ4PgITI0RXROF4JqOYL53mfVzMNrs8dEM+oeyASczopoEZP27XdX2WQoFRg6BMupXwBywvw8kKwPIoQB2BHQ0T3T+bGSKvkHzYnNgSrG8uERjCgCe1WU1OGWhPZjmwZCF9e4Nw2PeDslsoF6HARtMFO5u0xC2uAhIp2ZzsC2gUxIMzbi2YjXxDASrQSuUO7DcknURMFxfM5kEsAOQc3ysxst4puleiTlOG24BHbBSmPe8D5XduO2ly7MX9TJgNs2qBEOAbDvncdxvAJ1cs8UePQoBDHRkES3gggDUbnH5uwg+1bVedZowsUCw6jbM1CNpzff8b+d27q3eeoPZmftrezA6z9r5mm9uMD8tUDHusPdABmtBYq0Y0c/G6/z94xWjCrKkI9iUnOwZcTL1eZhFb+9Nj4G2+rCuCRx13T6P9rW334vEDW3VZ2fZkPeWNbb6gYwWawtSWZhPSKhCyobGvp8+HKSDg32aCmxtbrJZMV4F6Ghtw7QE8AbQOT094foAkPTbL7+klZWVtLK6kuBCDe0Higm1t9+XrmUjgvXNtLGxyaQqkhkNoCN/wom99Cuer5/9oxOg87PfoVee33igI2lXDXROTo4jIAsmBNKLLhidFtA5uwgraViWIhOphqFte2llG7EIRdYEevluN/3+GUDnS7q6umTvDoAcFOJKUoSsDgKPuZwBFlZqtgT9ewAd34pRrE6b5W+CnRjPkHrVzMVzgQ7lDuxeXzLtOK+8MYVMME+bkAwq26XzYEF/A+goIlHQ7gatyIyVeZDZBhyfdS4CbWaEKD8MpoUBe7CGPg8X6qvGBU3d4jogQyL7IaGhmQ+Mp2yW59T3hA0ecZbqXWPbX2QMPc9U+B7xVViIyoRCIFLfGU5HWcIhySSvL04W77WrlhidYEZajE79aBLoMGDGnwUUcYGNwn6PYXtcGVSiyLs2A0jR2d4W05UhAoFOZmQgYXNzSUmcXNALJsASLwGFaEoajIh77JDRgfQsBgDvFcgqLndi+QSUPdf1O4FI/Rl1V2Bqhjfx3QY6Wh/A3MBhUZI0ybpQB4I+Wsja0owgJLC4r3RoY+AtwEMZ1uwMmw5CvgIZC5zWlpdXyOwsA+gsLZPpAYjFORPoQOt/BTB1XWoJFuFKN08QOTM3lwNtZt75HMSc5NwYDXR0e4u5RWZY+IwIlBPosOFph7U5SCgB6KCHGGV67uM0t8BnAd8GcJMZnQA6uU4swGsjyWBpWbBlYi+VLce9tNuaGR3LFg0AsqEHny2YZ2g+0jWuP8hAyH/HeLKuhz1zwkzDCYUwbDGzFJVc1ePSXr3fB9AxE9iun6klyrpIS47zjhG/VS+w5wKdRghQ1SXl33udfkKs4JEulYnNDz0d6NzlHl2wgW4AHaxNC3Nc9zCvMD6oN1tZWSbIOdjfSzs722l3a5vzMwMdMOy0s8d6BHMjA51Tui8C5PwKoLO6QrADx7XpKYAWFoJNgM4T7v8/61smQOcf/M6PAzoUVtxp4QVjgwJZAB3lNhzg3hLkGOhgqMjoBNDBRmZGB58w0AH7YrmKis8BdJTdQWYGIOfL1y/UrKNQeApZ31kAHTULpCPU7JwsWiFd4xrW3ByfD3SC3n7G/X4oS/ZYxqv+miJ1iFqdilh6CdDB8TKTUwMZ3D13EK+ebAehAjPFwlrBm2RBBkttoNMOznNgh8acBg0BaF3kL4ZFQKYGOs5E49xdD0GHMwKIACjBtpB5CmtlMg8MxgWsHJTZCaoEfMLpJXvbnCUkV8aFWy3JiZqVyua5SMDAkIx2PnLWnDKjeVgOV0yITojf7KC4/pNyINoqy/JaoAtdwgU2Gs5vlHaI1bH5AF3W6MSG2qAAKGQAJM+QVFHnTfCSpV+yRmbRPo0hHKQJ6GRGJ1gdN/VrzNksUSo1RQa8Alm4bwCbCPqHCc04wQR0+32aAyDQB/gx0EHDUPbJCWMIMwx2XcP8xPlCvrKxsZ42NzeZGYZsDYCYQAeOYjAjCHCGNcQ9YgimAjjhPlEOhv43ANIB1qaTgI5/SgPaUmvXfv7r2ivK9ELeCWCAawDQubzqkNGhEQGBjmodOeqssxLQYVE2gU7cU0oO1c/IAMWSsxpkuU7ITncEOpAOVUDHvXMo64sO9MVdTsDItWRKaIjBoUy01+O9gtW32VTVV2pu8Zyc1GKQK2ksxrMpPX6nQIeqgPtM/30mZ/QaQaa0IQoui9FDjM4ooDNqG6uTNQ9tc3jOS5exlwEdLLLq7zWjGkkCGv1wbWoAncTmnsvLS2lvby/t7e2k/b29tL+7GyYtkO0iHgkzAu4HAuqYZ2dnADodgpxfP30qQAemOtH8Wkm8CaPzjPDmn+qtE6DzD367HwQ6zO5PpUG3x47dZHSiQzEXbzI6yMCK0cEPZGtnp80aHUjXDHRoXwyZGaQb4VhEB6KbG26SF5eX6cuXL2ych0UML3QExzHUq0EyDjrTMCsZ/VAeMSMQQBv/EznZRxtj5uBmjN7bIOO506YGO/WpPhfo4Hvrc8Dns7VmVf1jfqJk2nXGClbDIrkFdARE4hU1OjXQUYG5OqUrwDLYkYtZATqSR9pNTZn/sF9mAFsKv9l4cjYkYRFEYN64fgYBN52n0HFb9EiWPakmwfNDhhbs4p4blQrY+FZmwVXUBDncwgabZTOBuFzHpD46rnVRzYdIorJ0OsgD+0QgAUYnCub9HXUW15nuRvb/JhgxAh2xB7J+FuBwHY5qU+A2JBkbGaTZWTbOpKVrBMUAOWR3ovmqC9Nt9CBAVBgfFaCpDs/Xg4xplq4FO8KrdpPZynaaz31mGlRDRZAFO90ADZCiyb64m657cCHrck1gj5mrSwbQAmZFmmaWC0AINTZq7JnSyupqWt/coNPa5sYGpWsIsCBlg8X00sKiMueQSJLR6adO9zp1urKqpTU+exDhfonRyX83o1NJGmOGNB77eg60WR0wHXgJ6PQJclDrAhYHjM7pKUxdzqsandk0O18YHTlVqRaLc6CSrmXziDgbzyetn2F4QXdE1e1gDkCuBhkcapIwT1jrMw0HKskls3NhmBB4nZHc807gtIt7dZ2urjoyd+j1aKIhJhDrviWipR4ODK2SJ3Wo8X6BjquQRjH2hclprg2x8Eo2DFA4bvOoklaPbGa5vqd+38M7YHknXcbG7JdPZXRwNNvJUy4JoBNrokxTKkYHpkczM2lxcSHt7Gylnd2d9PHggC/VC4f7JSWcSnCxNcTtDZ9V1PGiee0vv3xKnz59Yn3OyvJymp3B+hQ+FROg89yQ5J/q/ROg8w9+u0cBHeZzKH+KGp1eL33/9pXZxns1OpV0zUAHrmuQg2RGp5KuYbFHoMKQOiQdyG4isADIwWcBquA8ZPkRgiHI35yRpE6dWvXKde2RVdyymnG300CHW/IjDjzjmJz27x87Tj7/jJ6aBff1uQgMFLODUcdu/86bUsNoYYR2vGQLFSTSibN4TeUhU6AKxxuKt/L41xIZ/n/QItkuOuyaXQhN161s361rEtARc2OggyDKQVy+Fm5wAjooYkXwJLtmBOEuedHm6Noc3xd8TNnsAA0M0lwwLlaQQbybO8ZYFAazMGWlTiWc31ynE30ffO/MrAlQSLKWO4THdzmLaxBRAx2cu4ru1cfGbnAGswY6kM+ZWcKfMEhgzU5I2BjEzsG6tmJtQuZF1oZyNAEXMS0K8g1qeG64967psXwtwAxBsAzPFLd5DBs9dnRsP/f8HgCdkJ1CltbtwC62ky6vr9Ll1RXlZAAAcFYCa7Mwv5gWFhbTMtzTlpfz3Ly8ukwXl+eZbViCbG0dQEdNQhcX5nlNMCLY2NigxTRPFawEa6AAdNB4tATprgtBbQyADsbSTlI0vqhC0jbQqRMUfs5rsOPaFQAs9tFhjU6HLpNgdOheGcw4Po9xEtBB1QHYPLmu1fbSBrm5f0msY37Walc/AAzPaxZ4h1sfpGtghuo6H4Aj23+bpQ08G1LPJIDa7UadE/oS6e8EdKwHCj+RYE3F6Ie5RgChsjb/HYDOCJOAceu8z/Mea2dDfqKcURvSqNrNIulUX6pQWT0Edh7Zn7Qw32eWnhLKkNXGuvhKoCN2WM6SrrezdJVugaizsXQtTF/wO/TS2ULj0E+f0i8fP0byCi6NJSbJKnUqOvrp/PycQOfTL5/Sx48fCXRWl5bIWD8MdKYSmgizTmcjanTQN2dSo/OUqfIP9Z4J0PmHup33L+ZRoDMNMwIAnW/p9PR+jY5d13xkMDpPAzqlDgMBMDb8Y/TPOT5Of3z/gzartAOG7j6AjjfcbF7gniVe1B8AO88BOi+55aM2xZ8O6NS2q5UJgAJTZ+Jjk86bdQnuc4f1qNNxANcIzHMH7wCyyMjlBoLKDtdAJwfEFdDBybjAu64hITvFvjoGOgIlCvYAItz/x86BtmzW31HfxQwzpWDq58Faopx+ld10DSrreWOgKdmUGCjJt2xvHT1ngtExSKgDTwE2jbG/hyCDDUDFoGTcG4kAZ/9lS1xcszKzwj46krDZPhpAh1n+kLAB6KAOI9fWkNHxZ2bUa8c9VYLJyP1zwnwB8im71IkBKn1YeC4Z4OgKshSxxew4CANwwvkSQIE5HkK6BrvYTjq/uEjnlxfp8uKShiRgdSDxAlOzsrKa5SlmGcHoXFxd8j0YJxhU4L3om7O+uqaaHMhjlpYyw6NbgcaDN5TAoj4HWn+wEpDC2PUNvU3wUv3Koq6bzGbL9KSSLbWf/Zr5xDOAuha85Aw4IJjD65SMjoDO2TlqHWW0gDUQzV3pUsf6rCmCWd5zZq6L61p7vtWJiPpZre2lxf6p4axlawalNUAzkx9oVmv07Z1YMLBiZOE6+U9JCtGDJyRvBBRRt2V7dTKt9eL9fKDzVLZi3No+6vPPATqSvbo/0LizaQKdzI64fu0pQMcIs3UhRX5cAZwnDgrfVlFQECu/ltHhnIXyYvo+0MF6DVYHd5lMTySt8PvVdfS7Wku//foba24wt7Guu95T6yZmkOoB8fmLCwCdbvr06WP6AMe2cFZ8GOjI09NmBEyKwIwggA4gJ9cWsJoTM4KXhETv6jMToPOubtfzT3Y80FHGHBs6pGkEOicnuUbHmydc13rdTv7itnStNiNAAIIgZxqMThScU8N9c0vr2D8Of7B/zuHhYTo+Oi59KxCggdFxp3S24pHeNmvRGbCOv/4/E+iM2xB/KqBTucSNY56oY8YTTyBR1c9UWXsxOpKvtYM3BlGRvYWFpwMkMhHsmG7ZzH0LbDM6Al2oB4kMHlgGW+ZGJlO1PdiSBGzsNkYpFvvTCExYuuZO7QAMbk4p1yjVSng8BLrCnCAYNDwDGeBUTIU3QfSJyCwIGQ/M72IEQVtpyrO0lKruCWFEZLPBSLmpJyV4croiqAvWy0Gxgb/HtQ10XE9D5zXbSNuFLYJY1RZB6mSnLoChADphmS3mzlKjYGcyKDHLE0Angz4xHGLDLBfR/WGdVQA4Bcp6GiVdA9BR80/cHzABDPhPz9Lp2Rmztaj7QyCDOYSM78bmJhkdFB2zXm9mJrNAKoAfMmO8tLyYVldW0/rKKmUxuA9ggcDyQMrGkpGw9warQ9kVmKTLy3R1eZn6wz4NESjrWlxMS8tL/F67EgLYuWmqJXv1XKpXI98z/4lGpwI6sMiF2YKkaxnonF8Q7GXTBgCd+cVsRoB5ibnnOinVVsnFzkDHQNMJiTZgUZ2VzCmcUMD9qD/fXlHrtQPzj88TnqOQJ6kBqrrVazwhO4QksBu91W61dnMOSnZHcxI7XQhBtQyklRjI8tGR//r8ve+xTzwb6GSb8XFHLkAng5xa4vpUoDPq8G5t8AImh+tMdczonjbyIkad96g3cg1hMkCNwrn3xznKHEU9cmgzD7lpGGzgGcNz/a9/+Uv6y6+/pTn2+xJVr7XjNiUYDGD9x7GHN+ny8oJmIgA5Hz4cULa2srj4IKMzQPKtAjrr6xtkddpAh0k3JtimJq5rjz0w7/jfJ0DnHd+8p5z6q4FO24yAfXTOct8EAZ35Rj2NrKDF6DDLDrel60769sf39MePH8ponp7m04dsDYYELGKGgwu6IlPWFIXS0atlLODwxvgAEIL95BMTYApYx6CqNrh5COy0j5GzpdWJ1BKYp0rXrATJWb6qiZ2/sx2QZUaHGMGylpCyRV2OAnjX6UTgTqlakYMJ7ChYwXdYbiXnsNIQM9/c2PwoWyOAMiCQTlzBvIGDMo8ACgZEymRLwuM+NZSHwZ0qDA/crJA9PShTkkuXs9FluB2IEO1lKRaD9wA5ZhAcwDu77429lqUxqxmStjIP3H5S34pggKAkgIlAnSR5qiVKqdNVVpwN99w4MAryLV1TwArggOAVQEeMjpy4ZrLVtBkdsT3l32VqYBc11xAF2MG1A7Dw3ARKaIQAEMq6nSL5o6SvkgBqPPR+SwMdyLqPETMqMD0ZwHWtky4urlSQf4o+WueUtCJ4xtxC1hVyE4GPhaiJmqasrdPrysVsOKSVN8AN+nFsrm2k1ZVlsjkMglZW0uLCYrEOjxoU1AHhBXB1fnGe+gPV6iD4WsLn0NtjdZX3y9dJIWc7Lm8tvDWjYrCB41K+FmBH8rxOOj09pXwNbM7Z+WVmdMi2EOhg7dRzie9mn6eQHNZAZxTYMZvj8/E8a6wxYRrgeXuPjYxr8zEAcjLTSIkb2LGb1O2J2YH88OLyimBHUrahqgAD6AA02oq+DNs/L9Bhrsl7S6w7T9nHMz50m7CHsn4jhHX1XoSazte6rqlWUe6dTjT5HOWWiYQOcIuSXjYaWFhAMmIp/UsAncUlsKhhBOL2Agksp5KwqDODbJVAh9bUB2kF7ooZ6Djx0jQjeBbQQT1xSmnSR+fJM/HdvXECdN7dLXveCb8W6AwIdHr5Sy8uSsNQLmAZ6CT2vFDPRZkRAKyw6Sc6g19dpy9fv6Zv379HFveiSIjguhZAR5IjZOIh31C2nHnyqlHmyIRXkBXjRofZwifO9rcAOT6PxrFct/IKoFNfxyj5zCiQlgMdF24GWW+7aYEbyYuyHKnW/2egI3ZO16QGk+4EL7BxH+g4SK4ZHZ5j3I/MDpQBawKdsBsFyEEvBjiwUb6F3i+x2bt5IbLoHcpo5HQlR6ga4DrAcmNOZQ1dC2QGUYxHMBWWnQW7yODRwKyuX6kbJGYnIAEA9eLROUvXLkZENU5J3ee7vQA6aC6KAgc8W7of+EzOzBPcVDU6HAvZS7OGJ+pv6HwUIAj/T0agzu5blubzdvEUaRABH8rtMsgptuSeI262mucNpSyqrTNrheMwnzuFHlpwXezw+f9xdJSOjk/SKYDOxRWlZZgU6xsbtIxuF9yz384AYFASKcwBzAW8dwv6e9TqrK8R6ADkQMrHRq9RMwTge3mFvl2Q3kI6dkagg3kCFmd1bY3HwvdjfCn7ipes3Js0Q51QMChAUOdeTaw/DDMCXDeZDwMdNkoG0CnSNQEd1OggQCy1dJorUXfFe+hGsJVjXox3Po+6Pi6YxRoE4Xilsays/EcZHNCkIMCNrxdz1lJkAJvLy6t0doFxBdi5SngGDXRcCwQ25zXStXEVMc/bCe+/+3+a0VHLFwT9FeR7Jtgx6/XQtT92XW/RR4fPfKwdrs30OSGhgmeI6SRLpMnqJCZfFhfn07/89he+llfQB2tRiZLcRw1A546MJj6P+j0Dnf39/bS8uJCWFvF8q9ZQa83LgY6laxOg89on6uf9/BNDv5/3AiZn9vAIPKtGJ1zX6uJsOLLBec3BMmQfkK/JShrBmKyg1RxPVtAIarGsUduNpl9wW7u4TJ+/fk3f//iDGyJkD3nysUOxi98RPN+kQbg20VaYC+b4PhYMrJ4CdLJAornR1CM4apPwvlQYF33i+dK1N7CX9qCNKFhtszn5HHPT0JActYAOBTohQ8gBanV8FhaHK5iMAnhkBXWUi6nhZW5WGM0DS7ArMwJVeQRro3RzHnq65oXTH7genzsC7dIkE41kS9G4QYDqICAVKkDHjI6bYFZ3XF+DgtQorifQCTbLIKcGOjhz69HlWhYsBkBBWGyXYF/9agBSWNsD6V2utXCNjiQarCdibykUyvfTEBLAkAcS6IR0r4AUSfdYXG42JyxeCWoCyOA9LGRncb3sqGUpbZc1MTvsMxP3gffKjR5D1ibXtxLQiN0qVsIGOoX9gnuievLEDdQ8iQJoF+UDZPzx4zAdHh2lk7NzBskMhOGmhh44S4vV5/W/nGuowwrDBo7vDGpyllmjg1odABUAnaXFBdpL210MY0mgcwm52DntatFtnce6vU1rKFgmUFqnkQE+RyBAMFjAXv3INYBOAJzaYlqySVjq69lg480OGB01Cq3NCAhkcL/mF7O7IMU0saYZXBPwhnytNibwc6ZHq0g1uWYySVEbd2jdcgd6MGe2b6/lh5ah8vzdmyds5NnfKDvZQYoo+Rpc8chMRlIKoBfzJxPI1dMeVejxm59fuoYTRQG/nCRfVqMzEug8M4DxNz8GZh467FsBHc67eDbtyIlrxLoAsEOJsRb8LF9j7dn8LGVrv/3ya1pbx3MLieoMdwi0O7i9HXIJwZqGj153BHT2D/bT/t5+WlqYT0sLekYly/SSU+yln8PoTIDOMyfhO3z7BOi8w5v2nFN+FOhUNTp0Xat3pbu7NECGvNfLGVoDHbtDsY/O7Dyz02reSHW+gA9MCFAEfHXFjf3LFwEdZAJhTeofdCtmWBc1FAA5/SE6qyMzBEbnbYDOgwWYD8jVGDwwKB5RbPrIzXhrRoeOuSNAjoOc+s/C5BRpmAqsvbQrc6ygw5mxZiNSHU/FxGQgyOhEnU246iDoYW+SwX1Gx0EwrVfvnLVjIRfBgIwJAuSEPzTFXyxIFWAg0Kmka9lWObq9y9mql4EO2AECHYKQZlji2iIG1nADCrwlCZaYnDajY6BjVzU10hTbImte9SJi/VD0qZFUTFn3OdRaROEuvkeGDQDzQwL6Xm+Q+r0BnxcE35R78DlSwb9qXWxxrQamBjoCPgI53vjJ8IAhMNiZC8lbNBPNcjiAW0gAQx5FeWHcE7JbYUjg7G0NbAgyDYhs08zrVb2S+zlRhhpzp9vtEdTAlASui6jXA9BBjxkDRQK0mVmBPksYObhyhCt2tArowdwAHJGVWQXQWaKsBcHQ/PwCxwoPLxhHFDWDTTo7P+X/i1pLrAna2Nwi0IFVNYwNOH4BdrKTXgP8K+R03Vq7jw5KUhAUY27g+bCV9smpGoXSXvqs2EvbjACMTWZa47mogY7ATrjDxZ8eu3op4poVfZncb4prdkgiweIA4KCvDkwYfMzaqhrvV4PQfq6/U/ZeFu94oQ4J0kv3QsI9xpqPuewfVXfVocb7k67xXr/SdW0U0HnOXp73y0dka48d8y2ADneNVq2h62wotawlyVUSC/U3WJ9+/fgpffr4KW1tbabNrXXu81hvaPl6gncAACAASURBVCpzO+CjCXMVzBQAncGwzx48u7u7aQnzlrU9qmFTkkr7GGtLU0oToPPYLPjn+vcJ0PkHv99P76Nje2npaRnao49Or0egoyB/moEKMqPY8LCZov8Namyw+UEGoow/sv0COtDWX5ydU4//9evX9OPwKEuL7AaDsBsvu1sB5BjoIIizzGd8Ji23WKk21+aNxXeNAzrjpoDPz1m0NtDxYj/2860NKQf0ztRSvqVH0NkxgZPRDef4b4x6RoxEnGQNrPR+1YlECYW+Czl29iNxdlJAR+fhDaOcg2tEBXY0ijYrsEU4AiJ1tFeQrp9gA7BrqdlPzjirQN0sns4nd/vMrmUCOgqqq8ad0VMEgRoYHgAbzD3U5yjIUgM7Wk0TqMV3uzLHdUAAOsHqqM7ExfVFusYNm+5rKgRn3QulYOpRA+MEsFoc58rNrEi+LIGKWhcyYQKEADkEOwMEwwoc8cwUq9WKPcn21lGjA4MBgxz8ycJ1NQkVi4Nmk+qzg3PONTrusxPvZ4NKF6uHvXRtw53HxFKuyrktA51c7C6ggygFc08sjOr0sF4gCEY9BxIqX79/51oA2ROC5Fn2IJrRtYd8VTawwbbRdU9SFoEdsWEIdBAQAfAgaEedDoAOXrRSRj8u2tQK6EB6y1qdzhUDfdgub25vpa2t7bS2vpY21uDgNk8poGurLPkjCKx+6nNRHUr1ijpDMjvDG4GBbo81OmB0wOwA9OC5wXEKowPzBqceZAOPH/dlyjLGCuy0gU5mdeqxYr8pH0vNR3H9cppbyLVmvoYCZOQax7q3eLaGQ639nMOQ56H2qquaHdpQcy0o38cA/x8C6JQ9pMmo1AxPCboz0PMa/wTlwVPDkdcwOm9Ro8N7Wj0P2tuix5uZ8qjhUT4hWDs0kJ2ZSh/2D/ja2d1O2ztbfH4pVUuoCQPQmUoLsKiemkqdzhWBDkAOXovzc2mB0twJ0HnqfPlnf98E6PyDz4AHgQ5oZhQJd7u5YagXJAwLAgQ4suHfKUOYmlY/iMtLARosaGB0ZuYZdKBXBTZ2BLWSralJKLuBHx2lr9++p6Pj41xvo8y2su7IgNr6VJvnQAWtkMLUWt8n3q+2lO1FQKflVmMw0t7AHjqlJqMjeoSwwsAkst9PBjoqKLn/lQ/0zyl1NwAoBhTqjy3IZKBTnMIsZdPYF1bHIAa1Wbg218NkoBMBX5gRZxbM2nIHYe7bIneyAF5xKqV2SKfmzKHMu6TLZmAYwZrd+gQcavc3FfsHN6RakVzMG84+9OGpv6O4iFEe1XJMg9sXXgjMXScEaVAGqwzydXNzYBmuQ2F5V4LEADoEAsNohEqZkcBOARyWULmBaACYcKGjJn46WJ0AQGzah5qg+LtZKAXKMkgACJgmC6UX2YTQgZjFcY2IrYr5pxuNVvbTMoiAVEnHwJxjo+Cw+0bg3OkA6Fym45PT9PXbNwId/B1yp8VF9MWYzcGydf/Cw7CghemJHOswrmC+cL9tXUv77Bk0Tl2gfA2AB/8PVgsFzcN+nyAHaxdMDVCfswIDg5WVtL2zk7Z2dil/W11dVvNVsohRWxX9iNx3qL63Bdyo2XH+ewAd17TgGgV0IF07IasDoAM5H+411lFK12DLy3ketWNMehSAUpsI2G7cDGR9Xm2wU4McHAOMFYAOpGt4jnxPCSCDrRFjoz5AZk0BGLE++3hqBg077X7qEuj0UqffI4vlxr1TpvfyqvUCRmdEH5wnbgXlW1tM+GNgoS1NNhNy/3O1hb0SPKNkzcGbNyDfc6/hLd7/Fq5rGINaMql4QeDX+xuZnWBcuGUx8SFZ2t72TtrZ2U0H+3tp72CXdXWUqhnoTE/xOcR63+lepf6gR5Czs7MTQEeJHhqHTBidt5gW/9DHmACdf+jbm1IGOmyApwW5ZIzvaH0roANGp9VHB/0g0GCv04mNcEYN/i6vtKBR168aHQAdBLuSR0iuAm03io+Pjo7T4dFh+vb9DwIduVxN5ZoEN3pEZhYbL+t6BlgQofX9iYCOotnGjPHf6o2t3gjFClmRrii73uafzeiMAzo+q2ZysWEw4CJ4BH5yNitAR6xHDXRqZkk6e7uckakJoENGJ/qFsE6H0qsoDK3kcB4TBz/Zozi+U+FByANzt+uYs4INAhMAJhFIs4B7Vm59DNCCQVBPBunpJV3ziAeMj4ap+r4m0MnmCWaSCHTEkNgQAaYIqhVC48XG3YzvBTujonn2kTBwietQYl09fuwMR+knG4eKFXMiQYAjgE44oBX5UlWzE8CFVtIhXQPYYU0Ha3OiYWg4r1HWFnbXDHL5HtkBG1wWhzXdF8lRotlosGy23i5ApzQd5TWxoF3BM4COpWsAOodHx0ycyPlsOc3NzVPiCsZY9uCoigjL2aiLypbzIAljvuR+MVNgd+bS0sIi2R0CnRm4fqlhKHr2gM0BQMI8RT3OxuZ62t7ZTdu7ewQ+kL7hM7hWAIl5F/+TFZNhh591sxrq4aTeTXku4t7m5rV3BHN4nZwUoHN8csLfASAByEFqZztu9BdRjZAZ3wLGxSYK7NeuaQY6ZY2vHAzDWY9SStYDydiD9UhVA9Ea5LBWkmzpkMw+5KFgb/B3B7pMcA0roIO+OsHuCmzZeaReNt8n0CETomWy5crp1gejmB1ft9swN7mtl4Qfrw3a3qKPjiWQDVbHQCdMF7jmhEGKpjGSOUP+ub25mbY2N9OHjwfp4MMBGVisqVihb26HnPcEOtMCOmB0AHLwAptDRodzOWqBckIMfXESm9gCcq2uRcPQsJeGcgFzllLtSOrI/HriuvaSufhePvPaZ+a9XOc/7XkK6IhmVlJF0iIU/eHvsxWjg2aeDH5D4oBNu9e5JtCR1fM0gcvV5XXJVjMrPCd3NbgiDRGkJf0dBcDX1+nwxyH1+N/++IPZXG3gMwzqoMVHQhxBEUAOAhRkDHsD0NdyivIG/pB0rX2D/wxGZ9wkajM9bckbt/V6D4wDSSXmQKZYHD8oXYtakrFpQQb2AQqqwnHJW4JTiOJkAx0zNh7nXNsTTmMOVtjpPEAMZUYJtQ8hG6MhgKSLCNzM6LQDQzUELU5oNSjMxe9skBi2oVEHIYAUPRniupzdzgFeFkhogGVeFg0MG/BS/45zw1W4aFbAPZ6V+A6CHAahADeQR2GOqoAbFsesbWABvuo1ZMwA22JlwcEkUEbHOp5aKmhgqfMEo8m6FDcNBVsRPxyXADyWx+l7VXuDYALszHxI+iCtA8ihQUEOhnX/baYATbwYVAEjsTrB6FQAovTNKRI8HiMAk0waZHJAxsO9eqYg6wPQkRwPPXJYo3OlGh24LyLp0bnqENQsr60y+D48PCYDDACdXwQ8ykP7ntd1KnKy04wjOLGUbX6B7BXGf9DvsXcOTFCkZJwK2Ywyyzu7e7S9xfoD8ItFDOsUgQ7lf+NBheZ8DXLCrSzq2fDcoJal2xuQxQGjo9cxxwS9njCGtSkAWRfeG1xVWTw4ZwPoq2asuCW6vsbub0xoREIqu/eZyQnZp9kcP/MGOlybCdQFUlkDB/voADoqyndCC/8Oxqqj96Fmz/PXzUIb6987BTowVnDT2JH9bNrMTgVy3LerJeJ7bmCiqfvysI3KBiSExhgqWO782HfkRGesk5SqxtpP1QLkmOEYSVaHzWNVx4sYBA6JeKEJ6MePH8jCginHpQEM4TOQkOIYBjpgdLa3twV0gs2B81pmdBTo3AM6q+vriX101jf173gumTRSRk1JvgnQee5cfE/vf/kT856u8p/4XDtXAjrMa7O8I6QfNwA6YHSmWIPz/ft32q5ChkPZTESK3QA6jskBdC4D6DB4pnRtloXD6o6tYnUEL9jc0RTvy1f0zzlMp+dnzOjKf2sqDeh6BHZBHgjMms8HaOL5NSUApfKjBKpjwUfTDTYy+yPQxgNzw4Cl/ZYWaaKgOb9J/6dQvmTvdAuiKV68I64iB90qqanNAHzUKtBBMEm3rPjC6mQEnIoazSDDheUu8XFBdwm8S+NsuebFgZy9NmBw801emmow2FcDgWQYAFi+w6PcxbU4xPf1Rw2YQQ4Pl13PSu8QK/TMJJmJ9FBnoBMMITetaliUcTeoapotaOPFdd+or0UGhaUvDI0Q6JwmRgfBLrTk2JAts1SPHzA7KoJFzc7tTYA/ZMD56qfhAH1iJPkRMCgOaFB7Ivuv5ozRYT7XVETtULjiuVYjOw5FI0kAHTdWJdCBxI5AxmAHz2r0xoFRQgA0uXgF0IkaHcvWVINTNRC11TalZFVPnqq2SRneSKqYMwy5oIvyz2AvfXhIoHN5fsFgH7I0SDLPzy9Zx0OQE45frPeQ51Wx2w5Ql+2WEfynKYI71uvAdQ3BPJ2bEKwPE9Yy9H9xTcvu3m7Ci4zO9m40L5xJt/zuQRxPxf+uy7IM1GxOXZdT5nOYENBuPeyYB6plgWQNTBaADphuOO4B6OAZrb8D37kwr3vqtdvnneVrBJcCOlyuQ3YG0IWstcAXrHpV/8jriLkL0E4AR+lPHIN9T5CIiBoczEkzOkhk9HoyV6ikawCxqC9DLWa32+GfNdDhmJTcWTydTaBT6jeqda5adDMppCVVz3i17rU7pOX1q164Y22tf/VYZ7UG9+L1tgY6bbAQ4K+5y5R9IK/tr41HXgF0tK3b1/L+iWRzmkciQxzBfdxsNVHkktrrMvsbiRocEo5quHmrMA9ZWU4fP3xIHz8epLW11bS8tEjQgmcV5wH5KGSbmFfDG9XoFOkaGB1IdgPohNIBzxHODBLm26mptB5GI0srq2l5ZTWxxx+ATTQKLTv31KSPzmvn5U/8+QnQ+YlvzlucWqfzBWl4bvaUeHDj1wbGrCWATr+fDg8P0zkagd4MmH2W3W8imwPttbvQuxO2AjY1GcRG6eytAsspgh7U5xyfnqX/+u/f0x9/HOZmjneUeUBqpJc3ADch84Jp+ZHFXnmyOotUZbcey0DlRfgNBpXHCkzBkpcAMfkcqk01syNRsyE5lbfY2BIjUBcwkUwImSd+1sYQsbmjkJMF5HXIwMO4CFYgxJm/Ana0uBcYZlckyy5aUUGOKIplrceQwZtrL8hCKJCkJW00GM3khYGHmab4M9+PcJETeFNzxGxpbNwWlrlFKhSOabkvTYxVjF9j/jSMEcQ6kIVAgIgMIw00bkpAb0aicl/T+6OfTRgAMEvJfhECPZIR2VL1js8QstsozkaRdq/XDbOGm6jvUa0PAk7J11TYjYyns+oMEq2Fj8JeSbeKDM1GDewtBCkHpWuz6jkUEjudXzQMjRody59UVxNjEuBL1tjFHlv3Q8Cm9NYJ8wXbkhvghHMSpXcBgOTMOMu5AZkjWB300AGjoeaZZ0yK4EUjEhgzcCzixf5cYnTEuonVyLbbuHY6200T5CxBtmbbZFpFKzEAnT/YNrvJoSfH/v5e2tjaTptb2wqib3Hfuql33eHMldQrgG6MFX7PuU5gKjDBYNzXOz0t5oNSXjEikHcNhncJcjWstUeHJ+nw6IQgD2ye5KClbxJAz+ICwKoazBrk0IkyAKwBj+c7nsHChAU7yKBREmCC8jkwk5irhaEyeNO6I9MZm2l4DtvJkCwP+uLEM8mE1mBIRsdAh9K1yvzAsteywtwHOiVFcX+BFtBR93qNcxS+x7o7dkmvAEHNnr9kC9AZ26gnChdHHOgeyGlkxcxSvzzs0vW/5ArKZ0rd4iuOM1OllGw2UZnv1PuO2FYxrowOphKfUdjAfzhAE9C9tLW5kdbXVvlMw4yAdWvc/m5Sv9fh7/Z25boGpgdNRgF0LO8Ek6xk2UxhdKamQ5a6m2ZhdgBp6Mxcmp2ey26fOmUN6PL6b68c2VeM5+Sjf+oITG7snzq8f/+Dd7qf7yRXu6XunHbNCDhQO4DGe1NTlNccHR0J6MAiejjUo393R7kCXrYopRnB1bX08bQIxiuADoLdaNLIJnlX1+no5DT97W9f0o/D46hBuGUQyKwjst8RyNXyobqeQ7UKZnZKrq4RwD+Bzv9TgE7Vu8ea9QxAKrDh3+E9yNwLKDXzib4eO7vZDEBjoU1F4FJAp2aQaGwQwRCX7VoOV0kLChArxxw5Q2Px976VJTGVpNFF/8wcV5lkAjn32qm+hv/rjGceAwSvMldQAFs1qLRBwKjPBQCwHKeu28BxDBB83kKlEay7cWY0tuR8p8ymOJzJga1pM10kU3I3y8AnAkiAITu3MXPJRotiuiBhE+MlaZ/P185trtVWtlxAB5/3nHWQW88R2VsrMJZddNTrBPsAkONaIjZZDdvr3GsnwJs/L8dDNNhUPY/AVNMEASBHQKfUi4x6Du2KlhkIGDfMz3N8ECQj6w+bZzgxHh0epeOTYzK/6MfCuqWbu9TvDymFVMNKZXghK7RkTkkRmVOUMZhOC3PzaQnOa0tL/BM9eSQ1nBUYp04WcsWUtlkQvcMmoXhZeggDlm6nq+ctzBdKc0IlGSxXs9TQAai7xdNyfVDAGp4XsB9wXCPQOQLgEaPDNaGafwLQMyy6BtDJ9yOc9wx0fN25UWkGOgXk4Pwwt9u21NlCvSVv1Xpe7rvd1iD/I6ijBbokrGB+1BR1mBmdDm3eK6AT0rWmAeXTgY5WvhrkBA9drSXjdtl28uuxZNjDu7X6GoG3reW2D31m1Pv8vLw0MiBr/MqozVKtl54DPzdbxoEycd6POLGqjs3sMJ6a4NC5DoBxRVICIAeGBNuwmd5Yo4xWQEdMO5IIBjrooQOws7ik5tEEOlSVIOlU+oDhWepj/QTQATja36e8fpoJAiQ+YFstRYJk+pqPE6DzqhnxU3/4lY/MT31tk5ODB33v9zs3jUOQQjr4LjHwAqMDoAPpGrKraOR3C4kNQBAj6xTSm15u1IeeF2zwh3/PcqOZyEhHYHJzS4ehC+jxT87S1y/f0/Ex2KKmo48ZGy+GDtIzc5Cb35WNkRuFg+DWgvrYpvPUDeqxiZMZnQealNbn6eOZzUF43z6XZwGdRqNNZcueC3QeVD9UQKdmRzIAZeG8ai/I9NVAJ5z0zOgIdNwPTlirE41BnUW2fM0Z7GY4FNtoJX9jsJYz0KWIXh22VY+Wi/rr5ptmLlBjFLUVWYVi+WCAL2e7LQFT3Uvpa8NMOVjSkP3YQc7yzxrcSebkIDTc4W5uyQbBDMBBfQ10/Ew0G7qqKZ/qmIpBAJgLbuSQ2CG4D0ZHjTNRyyNWijUeudlecXKbm5H7lqROckzCe/N3hHStgJvajrwAbJst+H04J0imYFoCBhjXCQkswM6Pwx80KoGcC0YEiMvhQHcddsxmKHDuZla4hnF5ClbSyRJaTc+lpcUlSmPWN9ZoGb2+rkaicvgD2zZkILWORqFr62l1dTWtrK6WGqsApgLsIfkNppVmDbZJDyaO9zSYWq2bUxUbJamXjCZu0wmBzhGvV0DHjA4X1GynjtqcRdZambmKexssphspE9hXyQbP5+yehrU8rM8F1mU4MQqg8vkjS6+aCr4PV8uSJbsZCuQ4wcF6StQfdbtsiAoQC4leZnReAXQKZ2A+RWxGO2ny0Hr9OnBTjlwzOo/tD5wCTWSXP/La8wFr+HpG5w3CvgbQobY5EmxmBSMpGfs1+PN634Z1NF57+3tpf3837Wxtpe2NDdakwYwAhbtsc3ELEC1G52D/IO0T6MynhcUK6GDeAuiowJKrQp91OFNpZ28v7eztE+Rg/ZmdnedLtTlhvhPtByZA5ykz+32+5w1m/Pu88H+Ws77ufb7zRghQg+Ja3HQAHfwenmaQrpnRuYGUZzgIoIM+Oiiq7omBub1lc78CdJxNFdCBexKYInYC73TTWVjJ/vH9MJ2enDesZt1w1ExIDQwMgAoL83ZApyktaG5kT50TrwE6yt6+LdCR9K/J5JQAudkAlBstmnE+9OTHwo8gL7ukxebte6PMuxpccm406gKs56tlb1WNUozBbeXQwEA+Avd87jU7Ff9fl2b7EhS4Wb7mqVscBvUbsxQR6EcPH9dYZEAWAYoCQeybOi6Y0NKo1EYAUd+CY7ExZhR/q+QnF87LGav0gAHDQ5Yn+pPICGA6wKPG0oyOxiKCzrhplKOTdQpWNRzC1ENHQAcgZxzQMRMm69cK6EQvG/fOEZiqgA77Iul8FLBpHo3KnGfgTomZ7bDn0szcHAMQXP8VJWxHtJlm89Djk9TvQQY1TNcInFGoTyZhGL2BQqLGJqCaezZOEZCbYZZ4eWmZVtGbWxtpc3MjbW1tsQZAcz8R6GB8l5aW09LyEoERmB8AFjaabfXEofQ3evqUjLxmn9iUcJYLkE8gEMDGNS1uBouED1gsAB2w3AAGJkBrVhGua/OzMEOYZh8k90ZyvyGagVQMK84D4+H+ZnxO47k00BFgDec4TaxS62Lm14YSIV+zJFCSVNVf4qUaIK35kKrlPjoV0NEAqe7nJYxOIYRfDnS8ljx1bX/ofdPZJv7hoz2UUHs90BnfMPqp1/hWjE726q+YES4LkXyq13FL1/w7NzQGyNnd30m7W9tpZ3ODJiroM8baSe4tWA8AdIYEOgf7+wQ6eNFS3o1Js0nPFKWgbaAzMzfPtWcmgA4TBJEQIwS7m0jXnjp/3uP7JkDnPd61Z5xzp/vlTgXSNwxa5lmbEEAnpGtgdArQKYwOFoJ+F7ai3bBNVSaW0rUIApkZngbQuWMmDxsfMnyo5UHnb0jXDn8cRbbWfTXCOtYZlVpeVReuj2F0GkF8xe48NCx5ox7zJmebnjK07xnocOzCvplxSEtXreBEC/9IuVlsDrRydoPEqu+GAyB+PrM5AexsaoBj8CtqSky1F/Xm2K41AlDnO6KmSefufg6RpYYzkmUtDLBcixRApwINOBbOl/czjBZ8zBocIbDPjA4duFzkr/oWjWOwR3AbCrkT7dLDxhefcWBMZ6p4IRPuLLUahhag47nYZHNcxyVZldmW4kKmhqZzqO8IZ602o2OgU1tFq9mopWuSEMJ6PtdvAFiF/MQFywbLdfCG8SvHt+mCHBtZRwQJ28w0xxvGACjOPzo5ST9+/GCBPpIocHXs9PrpmtbLMiyRnfI02QVkeukKNhxwPrBuZR51SQvU/gPorK+tpc1tWdjCqQl/d08PA8m6j4xMUCQ1FJsxU1gMAiPUCQnBupbQ141rphWzpV08Z9mHlzojsTo0I/hxTCMGMjq9vqRgmvmFfZmGIyZc5KbC2hwGE7I1r3veENAEU1jbkpvRpEti1YuqNorwM87HMALUXHcZTCEBVtR1ap4LdAhUQbY24L0y0EE/HewDsvB9e6BDNrxapJ/K0r8WYOArnwJ0Hjuf154H14pXmhG8BdCZQo2O7cO12Oe74qSVgTuf0ajR8frO9WZmJu3u7fC1t72ddrfQOHQOnXTI6OB1O4Qtezfd3A7Sx4MPBDtLywtpcQnW8dNM1IqJ1FqIsbm5gxnBDc0IzOjMQL4LAw4CHbi7TTeADnaWpbVfJ/HwUwKgd/ieyY19hzftOadMoBMBKRkduPiEGQF+b0bHZgQ3lXQNi7ZrdLyZQp5wddVR2UO4NUG+4745slHtR7+Msyi+hQb/Muu7s669DXQiiM3uZI8BnRbIeWgT4fmPkROUgPLxHgdczm1G8ATpWjEACFvPN2B0zDYoNIr/WoyOx6ItUdEQlxMfCXQiw+XhquVXBnm2bjbT5wL6nEV2k1HfwwA+Zum0YTcLa+3i483Qf2aGwUGmorIMLjIQqBghgayKOXNBrB3CIlhQ3ydnqv3+1qYNxoQ9ZxD0iTGxbbOIjai4ipoOPA8AGwvh/AVmBZurAREbMLKWIZysaMGswLENdHT/itQoYmFaIBucu0C9totmUIyCXZol4Nyr4n0bEASj41ohSvJsXZyNByqTCAYsAQHrQu/q/7mmhNObLOnhnKRPMSmChpisMZtiPdLFxVU6O79IJ6cn6fT0NJ2fX6SL88vURcKERhGSTMUtTzAyucu1KGgqHP1u4LS2uJCWl5clW1tdS+sbsJVdY7+ctZVVjgHd8QLcGrASAEE6OBzQnEIOZfOSsoHhQd1UMOB+nuRUp7HBVCPQid4//AwTAQXomOGRdA1AB2YEFaOT63QUuJGtSzKLAYhjDydamqu3CK8j5jeYqJqZbAfb9XPlta4wmMZvCgVsTuHrlJPfTGVkoiwJ2ByATaz3kCkD6AC0Y26D1SfQ8bx4guvaKDOCJqMjQ4KXAp16TXnO/lm/9zGg8xjIeYtzeBugo53jNT/T017znCyr18xipmOlRg108L3uybWzu806uf3dbYId1N4wm4FWAjd67sjo3A7Txw8f6dLWADrRWJdJMsxLuoGm1EcdMIHOPmt0yOjAkCDka5afVjvoBOi8ZkL85J993Wz/yS9ucnopjQM6lK6NYXSwuERUJicduq4pO55d1wLo0MVkdk6OSmj0iQ7ZKDa+UAd0bOgovL0A0Iksp5kAb9R1UN7YiDPjUKRr3iz8mdrEoL2R1BtPLpJvTYp7sptKLtWePzXDwe96BOj4817s2b/glUBHGfxyZmq+KlepceDmvrTogRNnNB6ynNi7aqCjYF1ZRY5pyNfqRoMs7m8BnZoxceE2oua8PVb9f7QNlywdGYKqf4jdoWRlLftc6bNbMqoApPk+UHpVtOK4LmX33TjVicn7QIeN75iFFOApPXzcZBV1M6gjQV1FsaCuM/DKviP4lTuWCrzFguIlmVYErdGHpAHijHLQ+8cl2gHc3NBUfXFkLy0rYYOyAnRyHxwCnWBbENxHsXs2KAinNc05MzrNMW6zObhG2TGDeUA9COyRQybCSFoBCX6wDtCtC+zN9TVlsRcXF7KXDoZE88q1YMjwqicRbGrplgf5Ct3EpPlHLc7G+gbrbmREsMhmhABBds/j9QC8BjOneQNL/AHlhAj2Z2fmCtAZDAh2XHeFz3sOgP3Bh1WDI+lbA+jYkCD+/fTkUaxqlwAAIABJREFUjLbSAjonvH7MCc7AbCqiMHQ6wSwmqR8SLcPV4FP1VS3pWjCK6nMVP2Zy8rzxsh51c7mWrdzTbDCTEwKSSZo5FGiazmOD81c9lYAODSQIvKqLqUxJdAat9Tz7qTVX3PpjYCG8brTX4fae0d4H3iIO8BnLRL78PAXcaM2sZZ4vD7vqMXj5dTXH/yXHmZoyU34f6Ci5V9eBNRkdfl8konZ2ttP2zlba391Jezs7tJhmXgTyNSYYpCgB2/rp06f06eNHAh28YC0N+RqXFPc4wlMDJUpmdPbT7t6+QA4t1aNGJ9YksZlKvEwYnZfMhPfxmZc/ce/j+v7pz7INdND8cIpuOcN7QOfs7DTdoOlj1OiQ0UGBaRdARxKf2nUtMfNpoJPS4AaytT47oMNFCRlLbOiQa0CSgniSm7q17FXGvQ7S681D/39/Ya6ZirbszPrb+uY/xOjUwVqRRt2fOmYzchwxBi+MA09vA3QUeJRYxsF7AQbe6EcByAh1RncwzRFDGe/7IEc6FxbFQopWG0yEnEX1JdbmFytaAdvYGAFy4jryd9RBWkgSiitYWIlW3ekNrkaxVqMefF1VYe0oOULgDJlEK8PpETaI4nmENbWz+Zat0bqdtr8l887mjxGQ+j74GVL23eOirvK9QV+MDoP4ykShknVW8Wv4UClAdw+W3NvHzmtoaEqgE2AmHOcK0HEvH4O4FqPDHkLFCc/SwTyvHE8HcHHigpbMCMjp7AbOWPc8m3GIFlXjwpuQfbERpaynrzvX2XLbDJdd68jGoCFt1JkRcFJyp/NE08+tza20srISzJKaqYKZ8FyyEUPDnhmdegKkmIkCaFDNjlgdskkhlZTznmS7uAm2CM/2zqyZgX25LbIlXRPQOVEC6DiATmY7I8dABdtdmmFLgDvOIwFYW5nrfuk+kFIM+WWw1jG+nLvZ9rsOzqN27l7tTKlJ8zOVjZ0ru3XMNzJUQxSK99N1ByBHcsw+XQOLm6ZcOrgiVY/kfaCj72n+PAfojAIc7XX4tcEAQE6VY3qy+5rvT5ZyvUJ6hjF5revaqP30uWNTgI7rr2oAWFho1odFM9/aK5TP8e0N6+c2tzbTwR5Ynd20sryUUJ+G5kt3Q/Uf63VVo/PLL78Q6CyvLD4AdFSj0wugs0vXtYMMdFCjA4v1zOhMgM5zb/27fP8E6LzL2/b0k34t0KHEpltqdAR0rtT7ARlfuk7NMwAAeOr2e9z44KD0x+ERN3X8P2p7KHcK+2m7YXmDGrcpvQTotEcnB1nWjY9gbRrBW+4309p42wzBCKAz6joMxN4K6DTYm2i+moP9us5l3IZKE4BmZrJ5pS1NWcvi2V6/KkoWI1IaXaoezIAmS9WqOhhKCKXNyWfh97m2xwF86ZkixgEvZ+Qt9SpB2f3C+MZ18X4VowTZCasGRKFYuNf5b3ZgCyMDmgK0+uxEfbv6rUT9jht1+jw5h6tGjAp4dK54IUGAZ6fI1gSEDFjrPw1UzSb6OG78adkYinp1Pnqp54xc12yNnf8ebA7AgOs/yJQ07KUDUEdw7euug5caYCvIhv8z7leReJFFw1iYuWIDwwjWUbfT75IRZs1TNCFmT5oBLLr7uf4HYwyZC64B9w33ELKz+YWFADrLMcbKJvsZLGyMDRVclKzgHAEYzhcAxnNYrB8AsQAort0NX13DZMZYwOhGxiu3dzRmAdhBzQBA7OnpeTpmw1DVJvV6g6iF4xTRD4PDuwQuDDGfvk9GAgJ2Yu3MxnkeNZ4191+qnCnrZ6HNsLbcArJUzS2Oyaq6ncDUtBqHsh5TjA7lmDDYYOJAINYXE6M/FugYTNXnpxlRrw/jGZ2HWJW3BDsAOrJRfuynbb5QjcWY+/HYEf3vPxfQKSBH5Ws5PZSNPzg3YW/udGW8h3vE7Q1lpRub6+lgbzcd7O2xiSjMNyBSvAXLDUaHQGeQfv3lF4IdMTqLxV6ajKOSBOjKx3phPLPT06kBdOYX7kvXJkDnqVPvXb9vAnTe9e17/OSfI12jvXS/z+wlf8DoRHd31+gA6EBawgJaFl23gE6vl646nXRyesYmoSi6RbdzsDyK94qTV71BPQfotAPbNqNTbwrewEcxOveYl0ax+/2xfYzRGXcNZokY5L1aulak795EKBRw5v9PAjqaDtqwlaBFjcAYoMNsXWFv2Mcp2LvM6mBQmLmrndmqupqq0F7NIQvQsa20a718p9oMlhe3LHWJQnZeR1jmDm5VT1AD3fo4BVAUs4NSoB/NO1EUa2YhivqzhS8z2lGkEBhL9s5uXDotoBMNV7NUS10k+VPPK0pgWhwng/cAMgI6KiDPQAdBcQY6YTEdAbODZdYVBfNjk4Im0Gk6vxHE5d4Y5TxdO0L2imhIVtZy+wp3umADCJLpahLucexoLtCnLDhcvdRPZzDo0f1Rsjw4qy2lZQRFlbkKGrNinqyvb6SlpUVlhQNkyiY6JFhhm02TFhtqZGAJkOHzrednea9kSMXNEP/v+Q0A4HlpoEOgBmBwc0NG5/johLJevHBtsdQS6DB/xPGAGYGea84fm27knkmSJArw6J76x8zhuARAGxCVJENhX8vqJ7hhRlOgVUAHwKaLV7dPwMOmosHm1PWQminjGZ0mpCl8w1OAzkMgZ9Tz8/iOOf4dj9Xo1GM2+ryaDpgvOZefCejoGmtQ5353sWY5UcScVswCzmepOgB01tZgAb9KkPNhfy+tra6w5xXeZqDT7V6nWwCdX38l2CHQWVpgI2DI15TsCaBzB0ZHQOduelo1Onv7bBYKIxS5rqFe0v3WJtK1l8zD9/aZCdB5b3fsmef7VmYEdpW6vBTQofQGFrqVdA0ZaWRj4cp2fHqSvv/xg3p0FBxD2qCNvAQFTwE6DgLqjXIU0Bk1LDlUNLjC4toKHusgUsBBkcaoB+MhoPNY5lBkvIDea+yllRBzzwLJArCFPBfoPKiesL30iEH1GHDDraVrWbamgLAGOllaU4Edyt+C0cmBV5gCMPB5COhE/YBrvUYBnfr+GeiwfiGfmxoeumltfameA5wKAY7qWhnUZdjlR7a/kk7Jkav0QnEWHP8Gm16xQa7vKcChN4RTVT9bKd/eQEYVQXo1XxvPiwFPHieBHQMd1skg8x81Ou26HPcCcpAMwFAzOjznAHCWfLWfuzbQ8bEQ6CPbH+E5pWWQi7Bmh/UdpU5JzEfR+wv8uO5qSpb1LEju0cCBhhBzc2llRRbSrFmB6yNtaHt8NubnF9LcnHLIDII4VqW5qtkmskSQWgU4odsarxkMGF61RMzuZjG/KyMVrVECCQaqdF1D3SIbnwLo6OUaHSSCCHQG6lmmddGAUQwOxh9yQQSEADsW8bpGR7U7cgC0lK0GXTUY8znWfxoQ8dwD8Jn9zugr1hvP5SiEI1MFuSWYHLBSlBa6norrra5KJ21OLT+pLeDTZJiLIK9AII6PSztiFW+DCQPQZ26RT3q7z6ldo6MPj2Nw2od+C6AT9VxPOuvRb9JeVYvwnn8wSNfuAx2umDkJIII8XCIr1zUNmfaI1dWVtLK6QkYHQGd9bZVMLZZT1AqL0bli8vW3337LQIeua1xXzY63gE4kWgByIF2rgQ7qivFjVcl0kkpgUqPz/HnwXj4xATrv5U698DxHAR3c9KeaESBLCurYGzmBzsWVAvYK6KBYFBlLOPBcXl2mo5Pj9O37dzoMwaUNWm4l0ov9rzfdx0CC3qepei9r/0RQ4k29HsZRx/J3vDXQie0wgM79hnI525wzxZb7lCDAGztd02IszOYwwM6a/CKLGjltHuujo7Bw5EfNyLhBogwBKumagUTF6NRAx/ecRAeCuKjVcLCVg5cxQIfsTkho3BE+h0+B3jJgjX8w0MG5ss4iep9IHsW8//inK9if+v7ksYYj1txcml+YI9DMmfGwPCYLBfe1OdVWUNKGVxVA47iUa/V7OehmwAigE3U89cm1GZ18XlCJYeOPLL9qOiRxYtY/GB2zNZI/FalargOxI1sAndxgtGoyGeFMFMyXs3PADfkWAmCCyCTHOrrAzc6zZocuZe65FQAgg13Ao2B4cK44loEObGZ1jTOswQHQWVxY5Nji8zATUH+uigEJ2RruD+9HMCAArjher98lGMH5ADC5X43qnaImBqxR2JbnnlH8nmA4KwDP3lJkNZQIAGPDFwHbUHbaR8dkvPES0HEYXf6XNV90wZtiLSXAjpMMaPysmrCYTwaz0fumfh48P+q5WTM6dd2YwY7ZGAeyZJgiuUA+ETUQQ/TPCblaD0Ya6rMmxt615nIz1PNYryfV9SrqbUhpRwEdzKPMzFbssq/1qUmzF26jcYeaNTrN736KpO31QAdr1YPr1RMuUC6IrwU6kiffB3nee8IcZizQ0SRZXlliXd3BLoDOfvr/2XsTtkZybGlYgG12aunau3vuvP//L33ve2d6qRUoduMF+J6IOCEp02kDRc3toq+Zh6EL7LRSUkonFHHiPNnbpXX06tpKggPsFPmLl+dkdH4Fo/PLL/z7hguGci/AZ0pkCYaYBwzYhyBdmwE6MEnBehFAhypqsZRLoHOHyfNIX7IEOo904O7a7IVA5/qa2lksJvPq6Fycn6fhxUXeiABaaCxAoFNJ124S5Rlw3zk5kxHB+48fCHSGQwQUY6Zy3kniXN2cTijz1p3/0pAXVa/X2hvK8urD6o2+HRhn0OBAWb/oTo6trlm7rt0JrDmo79io7w50DHIcQEje0gV0ukGOpW+zG3O5h9uAjk6rlWshRyznlyhYsqtTceSpg0KHNigYmtmWKoeni9FhgBvyNdcxadxfdRzeljL6lJptmyqHSFJGWeDWPeEqHTlwCqBjRzee+lf9TbezgYAOrxftcEAOYLOxvp7r6SDgd8CtMUfAPVTAbec1BI1op2v8tOYx7ttiIF1DDIAlfqxXcxvQCema83TUt5HDg2vFf9OpLBL9xR6WAwfM/zpc0uvAroSpQkg1yWLRDEB5JehvvQYAQ7IuWiQj+X5tpZEHZcMJgBK4ekmCllgzB/K1jU0U/BTYwefj9Xgd2BqOO4E3wuQV2jPjfWJ8+uxzODqRlbgcMSA3K+b6R3g9i3T2VH9MQAbyNOXsFNCg/EO3VwzESuSuFLDTBjoAP7KZinlYjSeBTkh9KP+MBycbdGCMwwVQLFQUgI11TG5pKrFbg5uaQXVBYFtuG0yV5xX3CFME5VwpFwk10wB0RgSJuAfXo7L8jjVW/TxExfq87t7UliCzQEdAWl+GQMiiq/eOGti0mR2v5+317y5r9Px99SatOscvv6grEX/2CuWAqkrSv+sG3nrdjwJ0Emrd5MLXzTDSjFFhFGvXtdi/YnTx7AK4wIjgbQCdze0NGhKA0ZmMwehcMEfn119/Sb/+/DOdFDPQ4ZwvQAfPXC4YurpCNudlxeisrskN0kAHP3FwsAQ63zghH8nblkDnkQzUtzZzFuj0uKUiqIKMBxspC4YeHqQT5OhAckKNvILUi/OzdH52npOnBXQuCqMDe+k+rFgBdKbp/OIyHZ+esNr5n+/fp/2DA9VWmEzDRPR+U86bU7vI2Vyg0wFyfC+mqttMThvo1ECoDpodFJQNu2zId9lEM3vxYKBT5QhEfs6dgQ5vVsFi15fuw4HI7IsMGlQQsYAG2iLjO2Qwkm+bvSsn33ks+OcW0FH2d2WzW+RGklIVVzC003I9X7MxbtUNus1sX8iUCNBulHhed0YICws7E45Y7BefbFdgx1bKPvF3IE7gETbLCJb5jQAbTmhmWShzW2XAPa6BDpy6JgWMtUEiP4NOzRofJqqjPwxOsktXMDphQGC3MbI6DJL1UxKt0r8IMixDsySKwXXMtXr+N8+FFcg5kJZ8q5plkbPDk1fOHdepAVCecjzW+mJVaPywupLr6IwQ8IxGMgW4uiq5OltbaXtrO20C9Gxs0JQAVvbD4QXXODupAZThNaizs7W1zZ/I+UG/wygF31oHEq25AXQUUG2IjUKh06gfI5Bm9qjkojWBjuaVpF1gPsTqoCiqGJ2j9PXohOviyoqc23IIuAqr8pUEh0xKIisobnBcHOQi5ypswmm3G+ybDAwK09hgb8xCBVgzqPAhkUdNNXrEOuGzccABuSHyczAeLIiKuRoMv57FcGQMdleRaJkpq3cAOvXaRGBcPETy3tR+7uv3dK3Hd1mjF+2z7RwdM16L3tNmmiyB/db9XL5/zaKp973W92B0UppWrnPtfcKATqyOXNfM6Qm6al/FgcWAtvAAOmB0nj7dS9vbcF5bFes7GaVLMDrXUzI6BDpcTwesCdjvaY6b0THQmYC5B6MDoPMa0jUUDF2XfJaMjg4luH4iJ2/J6Nx3Gj2q198v6nxUt7ZsLHqgAXRWV7k4QLPOhN+ooyNGZz8dnwjo3Ey1AAjoiNHxyfHFxSWBDqVLDLKkZ4dNLDZy5OccHR+nT18+pz/+fE8zAlnm0ph1odfX/MC7SNcUjJRpa5lSzeS0N8D6NLMOhjuv1XFtf97fB+iUujHNPo/T+hAlzQsMmGPBQo5O0C4J2Ja/COTk8GkmOGELVoo7U2bcFgGdSLouci3J2GZPdC0R0d3JBSpAGdkSOGOFBW4Ehe4Hu0w1TraZZ6BXeNN2G3CSbmmYQbEDTIAYMCK1U1aRluFkUQyICrgqb4WsDl3G5GaHdrdlR2xH5WLkZxNT16YItpTm54UVckO+RqATttPx3yVHpzA6dX7OTKYFAFcFZGSZLQkd67zQOwn1aZSzI2e5Yp2t51SBuALqm7SytpIQ95t1s5ufGSDZSyuHB/3HOjkEOgAwmxynIYEL6vJo7bocXhLgIhcAyc/Pn/+Unj55yiKEYGbAULPOF4H6FWvuGBTh5/rGBtkgjCc+v64Z5bVGtvkqEIq5xWASIJZAB8Vh4VA2SV8BdPb30yGlaydks5jvBbY7ZD6S7q1k1zsVEK1zjJoFZA1slAsWrA7ri4CFsZW0+j0zLxXA4TqoxbCYLMS/p7D4DXMa9DkCSBxqYK3PQAdBJaZwWFkr0VusHZ/NFUj//k5A535MTr3naKy+XTZGRu2B4rW/BOiY/eVEK1biMB6ApBd1dAB0ngHo7GzxsAPW0mBmAXTA6Pzjl1/Trz//ktY3BI4G/bW0DqYYa4YPzYLRoXRtZS29fP0qvXz9hgVDkacD6awZHc9PAB08gVt7vy7j4b9p2Lwc2L/pwPq2AHQs4QB7g2CmBjpw9sFiAqBzcnKUrscqyOcNHMVC8e3ADiefADpTFrnDBiyHIhoRjMfM3zn8CiOCT+m3P/7kf6sAJWqv1GeTd+v4NqPTDr4z0GlZP7elDW3pWhss1aDH17R87X8K6GRDgZA06XMlOyngLU7EHJR8A6MjiFoSwGdHopy/dYEdbLYIWBtAx+xOMDqyiW5eub4PtgCbk2spuWBoBY44DhG4OTeH+Tlx75ZqLQY6YgUY5IENINARMMP7cP06CHPkXoPa+vo1q0FWKfJi3JZ80l7VOnIv2LlKRgGSQwEQ8HRyvZ+LTVoO5Pyn7FoXhw9mc7KUjKu4xtMJ9Jau2a1Ony1gY+ZHOTWynYalK3OICL4KozMP6LDvAugIFOKEVHMC9wYGi1KnkG8BeEDCCrMSrBUO+MQYAUDEXAD4XQFjMEqT0ZhMD759QqL6GyzSxGwFsC2bG9t0YINBAe5tPJoQ6Bwff00nJyfp/PQ8TceTtLO3Szvb16/fpJcvXurZStfp9OSMFvgTBvVjAqa9vV3mAQFEsfDoOuQ0KtKpuSTGTfO31AebTq85v1ZQP2hllfcBQIAcRQAdMjpfvhDkfD0+Jfjj/LMskD8xL0OKyFpGATxbpgNlTdAMy89I5PDIMAPPoeR7ZmANdmYDcH2mgRPmN1mvCUweBJiQh4mq82B08C3Jqk4C0PcKogV08DfKBgHmWThWX/dldGTi0tw72ut7ew37TzI692Vymv3s+kd32//ar+Kst4zx2y4hr8QHgC19LJ5JM0st6RqOYao9jNJaneXEoU5RQignbo3FQt++epmePXuadnZRA2tNOTqTcRo2gM6vaX0dOX+9tD7opQ0W0O0COjxxIZtjoAOwI0ZH0rUMdMKMYAl0vnlC/fBvXAKdH36IHtbA4eUHAh3rrAewIY2CodCbAehgMRGjE0CHcgptbAI6l7kROPk8Pj7V6SM3XgRHvTSZXjOIOTo5SV++fKERwfuPH9PR8UlUSZZfTc6BqG5rNlAtfywbllNUm/1Ra7nrv7Svuegz8D5/ThvktK/pRN354q7F4yXpQXV/+vDqJHVewqpPEUuiNYOGBa5r3S1R8R8bGiiAmQkTKvna7FhYp4+ASSfYqgGj+jkBzLJzWwFp9RiIEazSanMbnIMkz1DnBjCZ3KfULWtfyd3K52gsFeTZRtSugTAjKDk69Sl02whqvjwkLsuOAWNDwFCfpPOEvsU61tIyM1NRcZ4nlOuDHEAjP4csKICDk9Dj/swasXhnnVNGpzqxKdlwwMYClaSNwCbL1aKmDmRSME1AkdOe7FrLdaKoKPteLIH7muYOZGKCKQhGBw5rACAIphCgImfm/Pyc9bfOL4ZkA2z3zMADgXBMMwVyDqQhjZryuw4W1buSX0I2uz7YSANIYNZRCFCfJ7nsSAzZeEpwBEna+sZ62t7eodxNAPI6gaWG6Qqc73Dos7u7nZ49e0L2Z3sHr5XcDfeEfsFXDXZyEWTm6GB+ib0GyAMbgjagthgs9g8PD9PhwUE6Brg6PRezHvPFwSePkFbA6AQwbeVfGei3n1oXZiQApyTTD1UzR0dPhYqDyuq8jLHWv7KqklG7FtNIUwjWzpEMT2MD2aE+hwApGAtKiCI/CoG1W+KaOnXgof/uOBmJG2Rf1g9dx8I2b32vfz+PoV68Ype/FunazILZuMS8PFSvRw9ph46o2i5vd70Dq3QfHvatMkcnP5Xhrufrllwku67l3TuK4fqdksyuppc/PWeOzrPnT2k3jTpgzNGhsx8KCE/Sz2/fpXdv3tJaGjk6YHU2Blh7JSu2KA5rzoTUMhid1+nlmzcENzh8wE+oULTvCT0vzQjuPn8e6ysfPuMf653/L2n38PJjBjprq4m6bwAcbrAAOnA2mkzSwcGXdHJ8lK7Gk3RNoKNlY3hx2QA6X1EH4vBrWoEdLZN6kaw7YKCLzRwMzoePHwl0Pu/vUxJCahintl6MqqCUn7LAocBBa7MOw+2Ddxuw6brCIpDD4KYKqLmxN8LZO7QpgB7PP1sOYQ5eSpA++2iWk0Sd3jsomVdHp90i9wk1zS31RLO/ZguG1puzNxQEMpJaKejJUhWd72aQ4U1Fblj6giOXawrNA5nqk8LgyASgKV3M16afbQE8+hSDAYOvyAGKgoa85wBFt49eeQUkd3mjXg1bZkrQqnpGBgQRdFrOJYtpn7TrOpBKAez4Xhg4M3+lME9kUOL6vFYLdPh5VaApRkY/iwxNsrb4Duc3tWWFJ6SbG3iWcR/qFpsLiBUSmKulggYh+jmJsZL9M77N1IAFPj09TSf8PuOBiPXxlP4x+BBAg4QN4M6MgQNsm0FYCmiDBOUamR1bpSwRoAV9B5aK0r3VfrRbwCZSwfhZYBxo/RxFScFgIE/gxcuf0pMne2lndyft7O6mvZ09ytlsemCWUPPeEk7J1zDNXTDUr7Mt/9evXwl2Ts9QeHlI6Rrmk8ZWrAfuH08/WTmaQXgcAUwFSrrADoPJxlrq56HY0ddsKPumsqcmWxrulmKrdCyDAwn0KfKe4Ko5RGFQ5D8hVwlgHA6BsR4RtJLNgjkH+iL6pNGu5qEVQCtAxLwvSp5bpiH1msEgN4LW+sDD1/PvHgIwuN4zN24xyLnPOvItrxXQeVjY5rXiWz4/r3t1P1TlCOr9i6A2TH34+/qALZu2KB/txfPn6e3rV+n582fpyZNdHkrAUhqHsKPxkDk6b169Tq9fvmIOD+pkbawH0EFgk/M9Qy6LsVrrpRfB6DBPjGu0TFHyfktFhBiujZ2fH9axD+nQ5Xv/oz2wHNj/aPf+9RcX0NGmJelaL4DOOICOtLBNoIOgRW2/HI7SaDjKOEOuQQY6G6nXh21snxs2TkZR7fvDhw/p4+fP6cvBPmvucCHBqd43AJ1mwHq/6XpfsHNfoEMJ0T02HYXiTebAn1kDnXmygrsAHQeE7U29Ib/6DkCHG+5VAJ04dW+cvDeAzmwhQgGd7rpGZi0afWKb0gaLodlh+dCsMLKwHhkEMRBVfs53ATorCv5teU3WQ2iMbTPoyAE65T3F/wBtoHRt0A+uDyCnyMAskcrXChAjp6CSp47gRdctcj+DAcrrwqBAQMeSNQXRBjoAXJC2UkNfAR3l+wAwODle/W5wW1zIxA4atAAAQIYHGdnpyUk6PTtLp+fnZFtoBAHr6dDMu600JUDdmACpluL5p/tVuWA6VSYYNjsR90OraNQ3gjSOSjcZsAiQKdB2jhJzhwIgDYfnBJ0IplDjA0CHRQ1399LW5hZZHRfnxNjlujmQrJGBw7eCe8wx/515QGfntJfGYdDp+QVt9wFq+EU2REAHazWBDsaMQEeyNNfP8Zya2V1CTujfe73wvPAcqgEz2UhKKQP0oN9CToi5gfZNrwUeL5DzVAEd9edVuOYFAMBYsHhpSEYzAKlb+/2ATsOerTo06wI8S6ATu2kcYj4kOpF3ojczbeylf2cVCt6XyvZnCbbUBT89e8ZaOj8B6DzdS+vr/ZAZC+ggR+ft6zcEO5Co4vkEmwP5mtZbZ1cCYMu8Iq2tpReQqb5+TZCDB0k5kUug85Cxf4zvvV/k+Bjv8H95my+GRbqGk5MBTtsoXRtTdtJHfs1YjA407VfjMQ0JvGiNLydpPBrnoA1sDqyjxegI6MB+FQENHNcOvx6m9x8+po+fP6X9wwMm+jIQuSPQ6QInPtm/L6vjIPiuU+DeQEdqoYY5wqKWOjFXAAAgAElEQVTP4tLeeuJmgY5Oa7u+7gN0HNR09cH3YHS4mUC6FmyOT3jd7prRyTkm1aktIE4NdOr2doK/LNPr7uH2vKlPFvM77Aj3HYGOc3YEcOKbYKZs9tmQINzPDHTcZgTkKnAp8MUgeaogmXkOVXFKsjkh4bPrGt6n/K4AOpTJhRwpDA9Y/NOStQA6YpcEzMDobKzjWZY5gtvv2jIAOnIBKzkGdVK+pFxV3tYN8mwmPCg5Pz0jowOgc35xQdkT7gl9RgBFSYn6jAU8r6Y0GVhf31CezPY284fAphg8QNKCdYlAMEAT7oW201tbZF/AVuAz6LyGtkDSNr7kegTJDK6Pz7EJxPk52nlMDgPgYnNrI+3sCOjs7T2h3I0ObGSrirMY7psSLoIdAAPVGGGeCqVdV+kMIO/0nLVzUCgUpi0XQwAdydRYVBMAIdgJjCfYdnxj3c7jHuNqCZ2fbzEaypsqz7yDySrwrCWPri20tpbtz+EMKAkjTDb6aXIlcHgxBDAD0LlMQ5oriNVR4dCazQVCDiOKLF1rAptYNfNj+RBGp70a1ACne024624w+7olo1P6pFdvUTMFpj3ffKjjA6ciJxYv5aO/6/T86dP08sVzMjrPnj7hWoT4BKzO5eiCdXTevnlLoANpKQ4hAHJoRgDDjWDZs2QUz8FaL+foNBkdFxOWTHPJ6Hz7M/FY3rkEOo9lpL6xnQI6weigyBxzdHC6OSKjQ6AzGaf9LF1rAZ3RJI0vxznwEdA5SGm1R+magM6AQQ3kGXBZg630py9fyO4gsLH1sZe1xmY0cwrXJQ0QtfytJ3J3ZXZuBTrYuKtxuG8dnaIjrlyOLEHLAUjNQjQHvQCdYg+tpbqyWu6QdrWnjtxey6M/0z+ZdmouD+5//Jl1dMIeuJaulc+y/G02PwCv4fstZas+xp/RHgv/24q7ei7U7W+8v0GdKBlJyeyq9ZMZnTnAct4jV0vXnNEge+dif12kY2H/a/lXFJ/UR6oNNfDMQCdAQ5YDhnFCG+hI0hbMUVVslvVoIheIjE62k5ZLnEwJiiwKOToILlgvBkAnci5YAyfqF0lmVoCO8p6UnM+isSEBAwuAf9NS+XJME4JiRnDJIpmqm4PgvK7No3kJMGVrZwAdfLuuDW0P4G7GoqphcRv5WyrQKmtomj2QWUBxUiXOwxQAP20JDgCFa7sIKAL58/PTdDE8YwI0+kQmBztpd3uHzm64touOmrUgcxU2yzJPCJdJFAwNMAAJL76Rs3h4dMRcJbAj6CdaaQPoheQLbcbjKRc1PduzZhdFe2ognPNcIkmcYxjMHPrCoLae12IjA+isD2i6gG/3N/KWRpMxHezwDXkypIcEOjQkUM4OWDHJ3SAzi3zM7Oz2/YFOfTDi+2mzON8V6OA5lRj3G3fi7/O27yFdE2P7sPtAbm9zra/+xYPN2MeqA5giJVY/0iktjDIgVwOrA0bnp+dPmYeD9RoAB88iTELevX2b3rx+m57s4fBhJ633e2kAe2luNQHwnRtHs795jI6k9J5DNM5fSte+zwT9Qa+yBDo/6MB8r2adX8h1jdK1mtFhQb2rNAhGB0CnzehgscJGNhmJ4cH3AYDO/gFlFrBr7EWODuQo2Mj39/fTnx8+EOjg9BIbIzdYaLYtzolTx1lnq3aOhXpBIEfbzH8S7CwCOgRpwQTkYDoYnXrTXdS+yCLJevaaDapzURZt4pJnlVyX+wAdBfZRdyWATjsY0L9Ljk77fnySzXoaLvqIPIXI0cnz1k57MfdKMKagvCtHx+/t+kyHStyeOoq5tsegZlRsSFADHTlPBRt3T6BTP5vZd6h2yaoAz4y9dOSjCGjquZSFdFjxgk+gdA0/S44Og1/LlypGR0BHz4VYncjNIdBBfk5dJwdGBAY6+r2D3x5ORwF0oHcnQxQ20bbHBoMbjI5BXAks5T5GYEMnLp3wwyZ7jIKSWEMmSmB34E9QRLtpueDhXtEjGxvQ32+yVgbAjpzPtqLQp2rZBEQMkKj8IYEX5fqYONRclYObQQ4+13WNdvf20t7enhiz6xvmoECedfB1P+0ffmYwBsc1FCbd2twmAACbI6CjU2G8V0BnSgDnvCXV1LkOW2mtjacnpwQ6X49PMmCQ1A8guZdWe71I5tdBCKTGYnN06syxbLmisS9y7qAyapjXHywfJI6SLaqIrMfOoAjrB65pYAMwp5pEqFWykS7HAjZnF+fpFNI1miqg7pOADtZ9OMqxaCjGkiCrqqOTJU2twLg26/iGHJ1F+2Mb8HyPvVTrj8DOX/n1fYDOvPICd7+zQST0d72jAXKoWbPqoezfXF9W5HyGQ4/dne307Mle+umnZ+nFi+dpe2uTFhbIzbm4OEuT6Si9e/suvXn7Nj19spee7u2mdeTg8dlA8fIm0KF0rddjsVCYEdSMDvJ0vGYypoj/be7+soyH7z4FHtUrlwP7qIbr/o0V0CmMDlzXsBHUjA5sHAV0YEbQlq5pM7M0B4wOioHi9FGMzjqTgS8vx+kYjmv7++mP9+/T5y9wcTul1IEBVSSTmhPx5mwXM7MVXexLDXS6QMBde+U2Zuc2oGM72Qx0mPzblK7Vf2u3K0MUrf0B4mpav3LSiuTNRs4nI7hZoMPzMzNCCxgd379O+4t7ltuZGaMsRSh5Js3gHrK1AnQMcpxgrkg0AtJcmNAMiraWqyQzAnXC7AjOgB07RdVGDq23tdkcWlNHPgbvrcHoCOhwt71HntVMS4OZKTkiOIW3i1X8BJsSltKquSM3LfsEQYYFeZBBE4COpWB2smM3BUPDU/hKguRnwgEG665UCeylICiYHeVkGABRvgaZFE5H1xHElxwdn/YrwI6aO7Yubn0++tdBvvOKKGWb2tobJgOqwQL2g9KzcO9CkIwixbjG5oYKfzo4dwBug4M6Z0dMlSRWrk+ktU3mGOhf9KNklWYcboItQg7ODr9lwyybfQTwR8eH6fBonyAJnwvZ3HofxitiiaTzV8hLoMPPAHBTvSCbSCBR//IS1tKjdHJymk7gtHZywm+wOWBCZA4V+TcEOjKDsPEGxjnbfQf7UoN4gTmfzoeHb0xSyd+UcyOAZnBbHjjcBdZ29y+AJsCdweBwdEnJ39kQ5gmSruGeIBuUIxbsf8cEsOhjrAuUDzEvSgC4LVX7HtK1eWv+fwLk+LMQeP/VQMe1qR7GxzT3kLvun/XrFgEdH0jKjKAGOVrsdShjoCOADGDzZG+XQOfVyxdpd2croXAx5GtgWcfjy/Tu3bv09u1bAiKAHdQE7NHJ2vOePBGPAZnl1zAjqHN0KkZH4nP+bwl0vmUmPI73LIHO4xinb27l2fmfmdHB6Ucf8ohkoFNydPYPv6Tjo9kcHZoRXI4Y6MCtBIm0YG1wAtlfjxydtQFP+Y6OUCj0CwuFft4/oCYfJ6kIrHjSWjE6BjoM3esTyQ73nTbQ+Vaw872BTnBMjbExWOpidrS9NLeoNvPQBiwK0MtHyLmsdl0D2Lon0KnMCJp9YkYNjE6h9usbdGCFOkqUrkGqA9lKVVdEEaByFPI4x6k5+2VF/dC22l40yQ1HMkDUJGi8pVmHKJLy5wGdnPeimg8P+jJLRkBfzAl8OCBwIXmQguVIko+kYBaUHI10Gh/SLDMCNdDJjA6ARzA4brfHkUFEZgFWKlAT8rUK5DBoz0AH7ZN7mXN0cl2WCO7t9Fa7ftXz1xK2ur6M3TeaTOCUAbLkZEg2Vq4NAuONwTqBBd26kHsTY0NZGlkbSdNmAZD6FHMRMjmwOD4tRnvw5WuIsRBzxFyeGB9LCc8vTtPJ2RHfn0FGJcdRm8RaFKADACf3NrFVyNm5CreyYdhJnxHwwJgBLMgY4C6YOtpsBwg20Fkz4DGj02Jzyqm0mUkFfbnPKH2DK6D6Tf0nsJPBMe11VzJQJMDZ2Ej9QT/1B4MANpeUIIPVMXATo4OioWPm7AC00pyC8l4DHctW209X83DhW3J02ldsr+23rfXf8rz/MEDnoetVrDPf0gd+Tz8cAruvYfBQz8v4HZfaYCpXbGgySVubG2R1fvrpeXr9+lXa29tJfaCYm+t0dnaSxqNhevsWQOdNev70CfN4Bj0c+ISMm2up3fmgGOhidMB2N80I2Jo42FsCnYfMiB/7vQ/c4X/sm1u2LqUa6MwzIwCLM4/RuTgfstI4T03X+gQ6BwdidAbrSPgdpN7agIm1sE399Plz+v2P9+nLwWFOPLbkopauMQCuQM6ikzht3LM5Ol1gQsvo7Jc/a2EwbUlUhzSqS7o2Uyl+wfsj9m/UEmoyEM1q5/W9NTZtAsGQruHzqEZrJqLPu8fM6ESOzizIcSvnAx2+wkYEzCNBsjWAjivelzo6CgSjqGLOidHmR6Bzz9VHwHL+Vx10Z9DjiuyaAMxLUx2gsMQNC9RFJ6SLP1OAS3k2pdaMTi2V7K/inXAIWmcAaQbCOnnVfblkX2FABRhkMU2WLBqXc25uATqZEYB0rQI2qJHD5P/8u2JGwMJ9BDqahyxSGS5Flp7ynsweRu5IDXpqSZvADrrcrKCKPjKXB6wOZGxgdGghK0tp3CfkcQjO2QdhxIDxkjucGRzJsFSDR/egmVEYHFpHBwOq14jVAJgja7GBPBTIs8DUyHEMJ8j4nNEELAxqd6BNIYmhW1/tHigmhYDUjA4tqgVyIMfDfSLvB8Dr6OSUYAcStnMcAEHOh7ENpo75UjRliLwpsjEaB89rjYPXiWI8wRCSbnsxD11QN3J7inRN7mpipZyErc/gnASrxz4ZqD/6PRV5RR2ki4t0Prwg0FGNoqirQ0anmBPQatvSNcznfNhRP7ezQKfOfQmSNL9B1tKLs2OWQOc+0c7DpWuzQMerZJPB89wUuRN208HmYI0mCwjzkfV1sjqQrb19+5rW7nBew6ijkPnl8CK9e/c2vX1TgE4fBisEOnYFgpAAcBSKgW5GR/bSxYxgCXTuM28e72vvGWo83hv939ryuUBnMpI0YwWua+NERuf4KF2jxkXlunZ+dpEuzpGYi4BgkFAHAjk6q71+Gqxv8XcwI8CGDpOCjx8/pd/++DPtH37laSBOObHRYpOel6NzN7nBfIahsYXOyd9o18Dpmg9mY+blgCyqo7OIyfFnMdZuPXEF7EQAE4ENF+CGLKW6SuTaGNRl8r2yNK7vr92/rCXYaMds/RkzOr5OG3jVjE6uEh/BrU7GdbNMOseJegQ8ljKgHwjX7rECCe6Wr3Zw4zZS9pNrjVTvqORrbXvpeaCrNpyYO2cIHCunNUs2YBIRBiBIjmdRS8o9neehMb68HDKYVN0SyUyzdC36Dnee8zRQ9DPL8pqsmYLiyPtAoNticJyrYTmbc3RoMUw7ZsioIvk97KRr5iASzPgZBkNikQRCACYEAAwoS/2pYloAtmOi/JwACi5SqQrqBVToOiUnTdIXjYQ/p3Z/w+9rIIf7kSxLLJCsvNczu6bfy9FNdXfWWDeGhgrIm6JdNICLQCfnOgqlArT5Pmmz7lo8+im2U0AHjmtHx6fp6ORMwOdchULxDEk9ucLEadWgiYKvnDcqppgLClu2GWucnfZUVFdjIIYOVtUryvGJOVgMJSRls3zSUkBL18g6EvCKhXROjoGOmDiBHDjkMUcnwI/ys5CnE35aZE3DBKRxktAEOpZw5rWmxK0a56gd03UY0cXc/CfYHLRjyeiUFbAJdDyepZBpvV/Mgh3J1vB7183aGPTT5sYGgc7PP79Nz5495b8BYo6PD9PF8Dy9e/OGQAdsDhkdrFPZVl810SAuBDBGxh8KmuccHWx6XKPXwsa9kokvGZ2/fXh8jzDjb98Xf8sbBNDxSWeXGUF/ZZXWq11mBOiQ87NzfgPoIED4Gq5rq2uDNNhAAT1p12EjjbwcFAv97fc/aVoAtx5sfK4xUkvXcG0Hm/XG1L1JlY2xzeK0F9R5IIVBUYcsrhMk3REsmdHJYKXKH5k3mVxLyEDGPxVMIqgpJ7UZ2jTaXRzXMtCp8oTmsVwZ7ESNlFmg45AirhrStbqdbo8sfnWSzeAPQWGD0SnStTbQYfvC6wAb0n2ATpvRKZJHtSyDzQABdZ9GZExawaYSuA/1lyqvdwVSADqLdPk6SfeJ+uwrKQuCzDMYHcvXaH0c7wObU0vXBAgEEBEw25kMgTACWQanHdK1Lvlauw6NQYCCXVlLkykK1gmsjz4Dp6XN4pTtZ5P1XRxkR54H7s8ghGCAwUzTma0UGlXyOschJtcKaZ8wWIjfMsW+cnYruUCR/A+5WEgocb+yphYzgfb43wBykGPJqtryN6xrAqHsq55NbwWwzCzJPjoS7gl0wgY8noHJGCwVQA6YKki4VEzzLKy1yegcn8p97vJSzmyhSvU8JVgOoMO8mnDKq5nf+nl0noOBptktgvwAOsrBKfbUjbwrutQJ4A7YXwKA+CYQ6q0lFHsFo38+xDckgQA6xXQBQOcCjCTBzogADrKhqN8rsXLIWMuaeAvQYXHO8ur7AJ3/FMhxi+Un99d9URb4YOka0eeDbgJxQ9d41mtQY2/NIN0KBO1jWouv0wCuj4N+evHip/Tzz++Yq7MFQ4LVlXR0dEBDAgCdN69fE+Q8RVFRrFNkh3KdB4EdWMrj83r9FtBRbo7qVS2BzoMmwCN78xLoPLIBu29zazMCbHgzdXRuATrYqAF0BgNJPdpAB78DowNJxqfPX9L7Dx/Sb7//wVoREyanXocblJIEnXDdlq7ddl+WwPh1XZv/osn8PYCO25zb0CoYmk+u5t0Mg+l2cN+qcVExOvVlygbioD7+Wp1+tvvE759hzKxrbrXTUh8hkW4GDW9pAB2cdjs/hyfUEdhQ5qMTu5rRscTGfgcEO3f4cqCRXx05NgavNRtn2RolTXXSfIAcntJTOimZBf737UBHlshtgMkwIoAUpUNrkq4hoIZMCMBHp/BJDlaoLeMnJDM66FuxYRCNCZD0ZDXcYQaA8SsyJzEfM0AnpGsCM4X5EtBRcJvNCzJgFFvVnEdRVLQC5mCtcOiRnb0IZFcz0ME8seQJjl0MioPRMTgC0EHcQuapcqhzrRswX/5GHo6T/68hnwRD3eulzS1YQm+lrS05ttG1bQOmKbo/sxfM0dnY5JgguHfshnEgyMlAxzWCNNcxJlm2FiwPgA4d5sJZzvVz4LSGvBwYEIDVUS2fMddFV7j3mOFZoPwxCrwi+FMB12J4Uj/jPL+uaycFq1gDHef5+BprMY/MwMGAAiDHdt4EO+tY01VY9hz1fvB9KbBjoGPJKoFOOLGNLmEdPknTa60Rdn+bobEjAbwJZUrgTea2AXQQvMba6WXPksLqEMjz/w7LyTe95Eeoo/O9gM4dl925/dRrnFAV4DqPZef80ySUHT7/04N8Q/YSc/3FT8/TL7/8nH568Zy1cnA4+zWADtict69fE+TAuEBAJ54BnoLFehMW02R0UDAUrmtkdJpAR23KeoilGcE3PRWP4013izIex70sW9nRAw3XNZy6YuMM1zUWDIV0ra6jMyNdE6NDoNNfr8wI+qm/vknwA6BzcnpG2ZqBDqylYSGcT2vjxDzn5UQgeJfcGb20OVX/aqBTlscAHl7EF81CMhn1fTRBTheb0wY7XMurSxQAoF/eyuiwHouuMXv6aemBKJf510pp6gKRAWR84u6AlfL8fJKv/Av6MVXucA9ldCwdagZ/skUWoGrldQHcIEhFnkgAHVuLzgM63D8XHH7qfryBe2Air4NMBSyeIUGKRHpKPZUnE/tylkQZ6JSk/hroAJSE5KgqGur5YXbL/atT/gJ0VA9H7RBzIdYmswF1QdFwhbMZQWbGnGFmI4f4t/vf9+XPUL6Jaqg7NweW0wQ7AXRoUW7wgJoywaDVoAmgTAG2avLABprsQZgYKKiW8xLuzSzO9o6ADsAMAngzVWRwBoMMhOoaPeCgOK8ityznSxHQi8HU73RPlrO1gY5zkOi2dnzCHB38N0AOC6by0CdyFhy8S3NYAR3JzOox1fMf64ZjO7OZuY6SXoPTcASkWi9C0hg1t1wItg85ZQAdAD+wYPi3pGs9sjmsgwRG5xJAR65yZKSurmiqgL9pXASEIMlTnap69Wque00qt8kwdAOdZo5O+/BmHpPwvYICrbOlIOv3uu59r8NcpXAwve97/XrNhwcyOpltNYTR+GocyliXPSRY21BLyDTDc9lW6olMDoAOmJ293R0eTBx9PUgwCLF0DXV08LfM6MR+xsOYitGBvP7F6zfpVQY6eCGep1ILzAddS9e1b51Nj+N9S6DzOMbpm1s5W0enbS8N6RrMCPZn6ujgQy1dWyejs0EjAlhIr7Bg6CalIAQ6J6fpw8dP6c/3YHR+p7W0E0h1cq7k7/zdcSI3L1Av7l3dJ5t+X3sy14G6cwYW4pDbzASqQny8dq0lnyN3a3xeBXTUtgJOalagi5mpGZ37Ap12UKCPnt3oMvDhn+YzOnjdJApamrEx6JgFOgoMc/sRcMHamik85veaozIPYLWla5Y+lpNCnc/pRLsyd3AgiXaExA4gnPkRuM8IHNr5U5xXt0jX8tzLAA67d1hZhyTLtXRsMW23s3bA4edkHtCB5MLGHnWOTu7zLMUrYK8wOqWAqH8HmZqDZoEfgSGbHvRsZ8zgGz2rpzdLBsO2PpslhKxu0FeehxLc++pfFv9DUVFJwMzQoCAlWQDWYrqi2QHySgoYVFDP10XRTzAHKsopVzb2Rcjt0BcAHxj/zbBJtlwQr0HOC+rDIJh3MVLn8AjkKJMwH8gEqGOSfQCbAn4g4ZS72mSCukFgdcTOIW8FbmQAOfjGenh8ehZW11cMyCSh0VcO9aN4KO7J0jXl4FhmGLk4dIHTV2M9qJ5rFhqtDSScv2UpW68XMj4YNGzQbU1AZ0AHuLVenzbSspC+JKsjVzlZhaMfADgvLgSEhhcXBHJTylo9V7xmPwDoRAArp7tyiFAC63Jo07V2zFtP7repCuTg+6/8UiBf9o5va8t3lq7xEGvR+IYbYNVYAx3nCBpEPn/+NP3yyzsCnSd7e3QJNKODgqEAOwA5+LYZAaRrKrNnRmeVDH0b6NxwT1CeTpGuwdBHbd/a+3UZD3/bhPrh37Uc2B9+iB7WQAAdBSeSkGXpWhQMvS1H5+Lsggm0kq4J6Hz+/BkC2NQfyF4aevfj45P0/sNHAp3f//iDGzs3ckhXkNQb0ZCDiHqTqu+wa1P6FqDTvk4diM/rUQZ9ETl0PRiWIzkPyAdj+X23DVUGOq16OVh2K3clB8/ty0ma0WZ0IGqaz+TkQCpbeIvFd3DUpWnXXl4q1vsa7lP0pU51I4chqlvXNZFuWAvGuRVyl6qlVVHaMM+LOlpr9H001Ft7rQyvgU7j1HteUUWcMkeATKBDa10F+98uXdOAOBhVOyIYY7CnCveSI9nxSjkUDm+Lc5gCEEmmCoNQS9eYO3ELo4PPNKvlGjiqnSQWp9TVQWKu5iJ/HwUl+bqQT9FWPly6DMwMdKivh7tZAFmDJSb9h+kCnLt40uqclqgRZNAA1zXL2cD2MKckilgCmJgJNDAySOJ8iDYiz8SfjetSBogCybSkFquEewDIAYCyTAsMBhgf1+LxeBDqtFwhnS+VDQnCXt0sD0AOwI4spifMbUE+DtZFfoPROT3LjBDWRrTJIFBHQcHEhFsfbl9FXzEehYXjf1uWGQ9nkZ0WIOq+dI6Ondacl0XgBwOJNbDzzlmSM50LmDL37uo6oZ4OcnHq5x6fCaBzfnFJkIP7bQAdHwzNBObtQP0WRicWPQb5lsTdUbr2fUBOAErYnf8QQOeh1XweDnQGVY6OC8SW/WoWiBHYNICOwI8PbmAjjeKgyL8B0Hn58gWBzmDQS0dHh2kIMwIAnbdv0u6OgQ4Yy+u8n4nRkRkB8pgEdF6nV2/e8vcyI6iBTuxzoaNeAp3bApjH+/cl0Hm8Y3enll8MP5SCoZCuYXO9QSXvMYtx3Qp0QqMNkIMCoXBc+/zpMxeOXh+VwpVzAGnG+/cf0p/v36c//viDm/rqWp+LC4BONgJgfNd9kt8O8A06VFNDUog221H/u7mQNqf29wA6DNYrYl7Luf2i7jAcRinVEWxufwV05m3OBegU56l2G7qBYnFVwzUYI3UUDC3gc/GdCejIVcquWDn4jXGiFS+DQVW+bgMdBJNmVTzO7R5s/17ncOXLp+5sbZbtRN5Ji9Fh+zKjc0XpHRkdBJUA43cxIyBTU7WA8guBGBcnpQ1yzAmDSNsCmynxPLfLGvJKEHAGj5BzQxxU64xAdsA5R2eh61qRRAqohEsbXIooSwuwtFZyQpT/Y7vpAGYRUIuBikKWwB52GwsLaNVQupJ987pqBYHVkWWy0rdtN21JpCyhE+cAWRE4laGuDDVhpfCl3meJmBgcfNe1YVSnqzwTNl+pQQkmDpPu+zInkL20gnvZLcty2c8FmUqzOQHYbUaggqDK25EFuJmqYHemk3QWB0RHkK2B1Tk5TWdnpzTx4GjGOBjg04MhVhfkJQAH+3mnPTmLfipnp9RhUl80nz31F63Kw9hBYEnXINgOs4JiXhD5WWFOwKK2ZMls4b1Gdmp4OYzDDa0n6B9I2cDmENidn0dNpDjkaDzQ387oEAyyDpu+arDTdVDjj22vhQ8CPSGPXGk4AN5hzf/OL7E062GXbRrafMu1mkCnuGwWvqu5/zovJ48NcEeVQwiQczWdpKdPnqRffn5LoPP06R4Zx2PaS5/TXvrnADqoudOn4QYOcGtGZ20G6CBPh5uec3RE/zR2b6zZW3v/WMbD3zIZHsF7lgP7CAbpIU2cC3RgL319nfqrlq7JXho1da5pL61AhC5BrKOD2gqDdLB/mL58/kKqGicm+P1ab5COjo/T73/+mT68/5A+fPjIKtqQt2E1q09IF91Lif/NrER1jLByrQ/TrDt30KiFVNO51qT788wuLP58v38BeOcOpHcAACAASURBVPFB/AzI6ZI0tB6vDHTUivwpDtIz2NFf86ZgE4cAemHOlq/hQH/evdVyDwTTYh+6cnTKJ5YemF0i0Je0x62BToBRByKF0QnpWpgUMFDFnABYijyIeQFI/Xu0gifT1U0a6Li38HoHb07qdkDNYJCBqRLKp6yzYuYDp4CSX5Q5qM275OjcUGrn4nI+pK4/k4ACwCeu4/kqxq9Z1DWP8MpNlmkVoCNQRnkQa8lIDYd7UlAuMwLJyTQ+Cv5ksVo/E8zNqaRdDaATgT2vi9e0gI4dugSUxP4wAA/GQ32JNqpgrN3LkF+Dww8yMmyj8rXEfOkeFEwjf0dBM2RrrKkxVe6HdKEBTs1G3kTOURgKAKTYtIDMlHPAML+ub9LYhSyvprLSh1kCXNjoLhYJ92tgnMSwWUYjIAegozHgd0juaKBg6VawlgY6qJ8DNgc1cui2dnYuyRpBjurniOQT8FhlcVb1T2AS/jcdpdVr/A+aKCD3qK/in3LOE1NGZlBUc2ahshAurLC9PtSOa3Lci7pPGfgoD8ysH8c9xhJMzeV4FCytQA6+KWuL/BwAHkjdAOYIEnMmSLQxLyVl3upxnmV0GsrakCR5SSzSyUVrWOtUpPFsL9wF5vzxJtER8IcAOu7I+4ZvAbLv+7aOHkHckL+y8YRKCtSHgbFJeWcue1rNVq6t8ZmH5TxMBsDavHzxU3r27EnaWIfR0UkaXQ7Tu7ev+Q1GB0YFqCcKM3hiGMwROnNgLcfB1Upa7ffTi1evaEhAkKMTvohtDHTUJAGd//oOPbNobi3/9lf1wHJg/6qe/x/6XJsR4GRU9tJhRjAdp3R9RQtZmhHsA+h8TVfjSbqGhCQWMiWjDlXjYXUtHR8dp8ODr9RgY0FZWxPY2T88TP/9r3/Ree3o6CgNLy5lM6pVJPIgbtc3FxlYAS2SkRQXHwWQvlYplsnFLgeU/mB1tGxiuwql1exIM3G3PUR14M2Y0nI814iZecMs+GoI6hugLALhhoNXHXjHglwlHJcluvytbsI8PXuXGYFlZey17OhVGRKYyUBQen3Nqu444c75JCFNsnVzXVwx10GJHZAuZ2R0Fs+HzHZZ0hNgx/fYYOkqx7FGkcy1XsaMPH1njoGKNeqZ8AaIU2M7ApVTckpV2E6J7QBjctFG20pbamSgE8AmIEGeqk6aV4BaColyNmeEFWxnBJJ0rGOAJWOD7KgV80RMRnBIZAHq4A/snUBKLhrJXBwxIK7Dgjm5uTXITE0GiyHlNBOFOUKpEy2kb9LlUHWy2P6bG5qVeO5YSkYWwnWDeEiAwMQ1d1S3B19O8qdtOcdGa5CKfArQEFQC7FTSxNVVBf34PM8Xx2BmE1WbSNcFEOnBgY3udQJjKiK4mgFXupqKdQ7AAyDDHBzU/sGcx+9XEh3ULi4R2F/l919cnKezi8t0dHqeTs4ugsk5S8OhzBMwPj0cANFa14HnSrSjlVfmhO1VjONa6mG9rZhKFTktkjb+vXJuw/oEwDaeTGUiMJkSzBto8ufqQP1KlbHrIfVZrBGyodEQNZ4u+B5I/RAogtkBuIHLHG9hZTWdw4L6HNK1UXmurxLXituYFJ8dCcBIUloztJif02qpqFlwrwVr+JxwhOxaA/HXuhpTx1KdViFNi5wvSUs1RrgHzoX43byt21JB/729/uL3k5urDlXC3aVoaBVy2BZ9Bv4mEKsDJa/R7Dcw+VFUUwcXXaYzWu/4WXOW6Cuy296B/N8lbzXvTdHU9lIv7FryBjHo2CfA1CA/58XzZ+kFLaY30vD8PE3Ho/Tmzcv05vXLtLO9nXZ2tlhQFzyfJJ5i1YF6yHrx4KaXfnr1Kr149ZqxC1hUAp0wAck5snEfW3v/XMbD8yb3I//9cmAf+QDe1nwVDJWUoc7RmUK6VhcMPficjsDojCbpZqrFGN+ujM0AOK3IKvXoRNW/eSKupFXU0Pn//t//S/v7++nifEg3HgSTAESoDZElFgsaXDMTzc3RgWazOKKDc27UlXSpBOrlw1jkr0qK91/awbQD/a5m+rrtDcwSl5nNszIoyJ9TZw7nNzRBTt3+dpBgBqH+rHmBRNdGyz7ryNHxa/3Z2bkM7WX3F+YANUKQQI4gt07MLkn0CgwEULtPXSlnWiBh9DjwUx1wB6OTT8HjtF2ytOLo5powYhYkw8EXTw0D6KD9OPXPGySDAMxTAXP2B4t1hrEAgbbYsDUGxiVB3MGRJWGciwwTSr6ELLlLAn0dxPNvEQk0wXS8n5bLAXZiniMwrQGJA2AHNu7/nG+DxPMeAmMwAtH+SE5H36xvAugo50rXlVQNXzJTcDAWbMTaKpkNizmz2UewZAyi+3JAQ+I/wQ6lU5rrzheqHwcACiTx4+8wSoC8DME1rZ9DooVixmS56Orls2MH77C2BkhVwCq2CP+tvjLYWYmcHiYlB8PC+QGmcjJRbQ4GuSoW6mKgNBog0LkO56sVrm/OG5IrHNa+STo+H6aDr8fpYH+fOY5KzleV3HxQ40CRQCPyB0L6aGBtEGKg4+LLZqGYSzWIWjjMtzHjIzkaASmMES7QrhElp7n/aYaggBg5XA48MVbrKKI66Kfr6ZRAB9fB73EbADMAfugv3Bf2ApgVAOwAUBHQY+7cEegQUMw59NA44lIlVJkHdNrXqP/9owCdaQW3mnvC3UKx+wAdA0gbxrAvg9UQey1WuL1/aF/V5OzNATpTsK0xZtkkhiRsHFAqYMjX1npU7VqhZdOhBQCIyGjUzkGezk/PnpLV2d3eTOPLYbqeTtLr1y/S65cvCHJgHy+JJ4BOrEkEOWKR8XN10E8/vXhJsMOCvDj0CvOZxj4fjNTW3v+52yDcFnQt//7D9cByYH+4Ifm+DWowOtC241QjYXMGo3Od4KxE17XM6Ewzo4MFkDUrhgo+sBpBhgGZ2gSVwq+xOGGjXEufv3wJoHOQLoYjyjcY2FlO45Md7WqZj2kE7HFy3wU2sPDm4LlV/PM2oMMFmYFrOS1v9HKV8L6o92sAUoOIdjBfB+f1vSwCO0qSLICn6305+K/kSe3+Y/dWv+wCO1aCNO6hCrQdCOX7XQB0dOqNuSBXLYMdj1W7PW4aA/Jbpnq7Hy1dy0An8m4ImOJ0nIE5cxoU/FFCFafgDFwpQRJI42lz7LBNq+syTxqWstCUR66MTkOV14JnypIwn6Sqja4lpD5yQOzb9sl6VA6dOenNfRhzV/1RrIMdpJhx8QluZtUqlgttRJ+4YKjc1YqcDsFyATq6H30pD8k2x+gzMypon/vWxWN9WEGpFUAO82FUlDO7iDVsv4sjH24OUigZBgzoioaaOPj31fU0TeHOBhewy8s0GUOOZtYF4AyFQjcZ3EMCR2AWa07unwA7vc113d8NavyI6RUIAnMDQwTWVw9HNbEhaNclrKGnWtfwXuQj4dQY4wrnMSTkY70cT6/S0dl5+gKZ75cvBD9gvvWZiWAjhjLLz8ozh3br7wadKGJaMzoAqwBGAHw4xe4P0Nf9tDlYTxvryj8SuERgJ8MAME1gXMAsof2w6/fYmfVDfyEORn8zfwl5Vis36m+wVsi3Qn4nwCaW1NW1NEGODg+2Rul8KLMCPNgGpjk3c8GzXh+yaI0zGIyDLfRFo0DlrPnKWktS1gY9/9NAZx7o6gI6Za2/PRyrgc4iYFeDF+e5cUxywr4ArtTUBezomhWjM2eRvqIwRDtNww2TGNfVaYp80OUh8p7D0wfHD77v67S1uZmePXmSnj97ml69fE6GZzIappuraXrz6mV6/aoAHTA6OJQw0MGBahvoPAfQeflS5hrB6Pg0K/fREuh836DzB7za7U/WD9joZZPu3gOzBUMr6RoZHQGdLwdf0vERcnSKdA0LgSpej3NGCgrffT0+TuMpglqcnqotnz9/Sf8XjM7BIeUckEvYVrht2+uT/vZdcMGNX7ZPmbKTVYAcBzl+TwYJFbPDMM0BvNCIQrdbJFPtduVrhBygDR7a99N1H4tATpbbdRgSzPbDrGNbHTT5/haBnTajU/elN93FjM417X4BFgR0JO9gHpSLh1Yub12zFfvnIkanZvd8f2JK2qeEkS8Q7AuG1m5blFmFvIeyhmgfHbyQD0Ipo/Z1mxGUjV5/QsDLwowuxhh1SDzfEEzy9NvuXiGrqu/ZciwVtyxyP1/DNUvIXFUgtgAdnJS6DkW4qFansQ7kcd9yQotaMJVsqBfytSJbKnV0GGSvVXK9yAXSXAIDUHKDDG7wE/eC9xoU1c8Vfoe+Rz7MxiYS/2FQgGR6M0piWOjaFkEqgCPoRoAVgKPNzS2CCXyNx5cM2AG/IJnDt8ea47Qq22gBHUnJmOPjoq3Ma8FnprSxu01mCyylTrudJySgA0kvDoEAmJhzA5BzOWKOyohjCEYpUcIHVzn0AwAEgA6YDTAcXw6/psOj43R0dMxrykQC4yNARXOJ6jS9sGhhT07ZGZzj0F867hbIRn+DRV+TvTakaL2VBOc5AJ3tza2E+kHoO/QF1k3aQI9HLPx5enpO4IV7xrgi2dsgy4sv+slyQwSY6Hc8q/7MKYuz8giAwA7GC8jhweEW8vZW8DDF1zxGt34+PEY+sDKjqsKsUZYAcr85X3wf5qk/s2N953rTsDJpXgzvfah0TdeY20z+oQY6Xa/0geLce73DZ3QDIDWMQ0PpmmtoVbmDeW98ANAJbFPMz73ElpNOMq3hdOkx5zhfX6etjY30dG+PQOf1q5/S3s42ZWswTnr72kBnO21vbzK/GAVDmXuGud4JdF6kn16+CmMUSdfCi7owWUugs3jS/g3+ugQ6f4NBXHQLDwU63OAvL1mZHYsSGB0AHTI6IU3AieinT5/T//3v/04Hh1/T8DKCgWIe3LTLarEObn89GesAv5kgXhx/8D4Hvm2gUy/2DM463NEWAZ72+7H013rmGux4b7sbkzObd1PyiiQfaYOiRWDHfWB5F4NTRahNl6JqkrRzdHJAHa+pQU7eeJWtz6sjkGTAxyTvYHRYOyOCbJ4YL97xzegselUb7FAD3yH9o7uWZYlkGSTbUX0UnaQz8Z2GBEp6p6wSAWfIy9Ue5wgocZ6np5HjapkYWZxKKolAEfkM2akqgI7lclLAlfwQgx0Ex9mWGbIuBpxiIdrjrfyc8gi5CyzJcs4LgY5ZrgA7ngcwSWBAULFPrpkjU4MiC+W9BqODNhrMeF7gXhE8I2DG5zmHRgGwHPbIAgUzgIRiyKBcmBKgEN+4bs0A4vqbm8rzMSME+Rs+gwVDJ5O00e+nSdR1AcsEcENnOeb9SLqGdlDCFnJFhLhZvnhzk/obm2Qn6LaHAItNloEBgY6LytIqWkn4cB0D4IGNNM0s+KYVAh4WPb2+EnNC1uQy/fnxM+2YR2M9C2TbyB6FyUWuTWSGrpKuWSWIfJ4+zCRifK7KWNR1hm4g7IrSAZvr62kLTNjmJmuQyEJa7BwOrU5PTtP5xXkajfTsgv3xuOZ1OEA05sdoBIA5JriCgQMAA1gtOs9Nrllb5+JyRMc8zG2ypAF0rgI8r4bT3KJ9qgY5nosCOsrPvFkAdPAa2Fq0g5l6DUJy+uwrSov+TkDHd9UFeLjGRbAvgNuSrkWO38oq5LILcnRKCSj2e51l5LXKx5Z5jSc4jsNGyugMfrSHAFRvbqynJ7sGOi/Sk93tdDUdJ7jdvX39ijk6kK09COiEfK0wOto0lzk6f99geAl0/r5jyztbaEZwB0bHOTqSqK0mMjpHYnQQJ7LS+XiSPn76lP7ff/8rHXw9SqMxHLmqJNTQ496nq9tAR3KGOJXKLkwlIJ0HdPweAJ12kFyDla625b9HEFgzNTkwrAFEh/SuCVq6Ej+LHKl9DwoYm4+oX1ODw5nAOP6oIGGWwVJ+yWy+kz9vth2lqBquWefoCOgEyJkjXevqW9pC3CFHp32fjQ01+oaBZ4ArBOYO5g10CELChENA5zqbEUjVqBwZBr3xU4GXK3Y7L2WNrmoEDAF2wFKgwGJtyWtQ5LYL6EjywzyPKCppKRvcDAl0wv2qPe4lcKgCs9DQ+zQ+n8BXci4DKYA4yf6aRUPd5jWguTbQcV4TmLJWXR68j4HzaMSfADq458nVmAGL2w9wKatpSeZYjHIDlvS9tB55MoJvRe8Pjb4ZHhkfyGiAY3QF8xTkBoGNk5015WqwsScgRUIyHhqxFQTlYF8ASpAeAxtozJMovIq+kwxN9+/17GoyTtd0gUMumpiKEQuWTtIVmOzI0SH4GsnYAk8aWI3T49N0fH6RPn38TAtzSVLFXlHydSUgXnKeCtCR4YsZHbFUlF9CpgaGCWYCMISga12fNYDwmuskVgxsAv4G8A1gOVjvp/WNAd3maF8OwDiasAj02fkF5yLAZ53rldfLSPAG0MM8heEMgA6cEiHhwxweDcfpAuxa5E35wMFAZ2qzjpDqzVv/28G2n0kfwBCwtqRr7SC+DXTaf/8fATrMUdEe1bVu4/ewg9CzVjRhdVstYZ7XV3RfvOUz8Kzng58WA66ZGjksZsgNdrKRSWF05jFUN2AZ46tdyFnrVdO5dAZkMo+msMhyXJymjcEgPdndJaPz5jVq6eymm+mErPq7N/cEOv1+ev6yZnRgAkJ+vhwm+giJQGfpujZv3j323y+BzmMfwVvaLzMCBBJXDNJcR2d6NZmTowPpWkg/0orspeG6RmeptXR8ihwdmBFgw5emHjKSjx8/0nXt8OgkjZGo6po3dwQ584J1bRrZNbeRp5OD4JZcDddqg5ga6NzGNvi6NdDJDEnFVLTZiJpdqjc7syJtpqYeOoKLOUVDG6DPG1crr6jdf/X9t8HOjwB0GLzc49ljQF+xGu5f/B7Bq/IOFDCbuWgyOpItCehcUboGACJGRy5wFMnECbJPmHGaTi141CGxg5mLdpKdIGsUtXQqRsfjTvB0haRtSddqsIP/hn4cybI1wKyZHZ+YNse41MIwo2MAwrE34ImfwkUAPLIVrpkdBboF+NrCWiC2AB08iJAmKgBX7pOZEtaYWS0jSlZmxfVfwoigX+q1oP4WA3Jo5wmq5GoH0CTJq4AMAnUE47lN0ykBKN6Pb0jC2C+Vu7ask9Frdf4PcmOmsj+OIB55A6zfE/VwWBtqOqXTGN35YLoBd0EWA51q/FgTCiB4TdbKIyTmq+gpmO+vX4/T19PjdHE+StPrKQrmkHEiY0S5LwoclvyYAgpX00oYNXicM9CBTA1gHrJi5FUGU4Z+YV2cfuRbgfmjA7IkX5tbG2lrB8ARhRkhsRT7BYCKdp6enChnKyyrNQ6lVhFBFINmGX0QzE7QPyPOYcj0YCldCgcrT69+sHGvWSI653mXY57nn3+WNRx/RIA+sy5XazHVffGCLibjtvoz34XRqUDI7Pqvxhno1GDnW4HOvM/AWmQ2rF4n8TmYv5DwMVm/Bjr4Xe7P7wx08mFdCTeZExk5c3jyAXLg/gqgs7ezE0DnZXq6t0OmB49zDXRwIKI6OlrvYY1fXNdWyRatEeggR0fStRU6cBb+SQeXrOLNsVkCnXtsyI/spUug88gG7L7NnXVdu1+ODhyDkMSqehxrLAQKVmdCCcYqZRp4DWrn/Otf/0pfj08SDvAQQ1oS0c7Rad/DIpBTgE7z5Le9mTWCxIrFyCeUFaMzD+jMAwsKERVALEqubcvoykbUnVfTADqt/Jx5oMgBeBskdc2LeWDnrwY6uIe7MDo1kMV/zwIdncyBYWoAnSiIaZZDgRQj+VxHR0AHW35k4eSCoXEiG+MBkMPvSOTHQUFtPsBijszPKWYSllKptovy2Cxfg6xKQAe5HwgYR9nBqw5KbG+rzThkk42TYgUjfk/ORYqgojH2zl+qnelaBgpwOctAMWr1tIEOAgkkpuP3ACRgFBAoI8jHGgCNvDUsaD9slFnoMtd+kasd7gkM1jqS5yvraNwPpFoaSzM2G2lre4tsEIHVzXXk7+xwTJrmFzopR+AkF7pmojWKJLPvw5UNuVMYBxgbMG8rbJjHSKqHNPP6Ok0wt2BgQcnatFgnw5YfjmTM37lkwUzUzjn8+jUdHh+l3mCDEjowQLC2paV0zQxXTK2KzobzWmVhjH5C/hfybwB0INnD/aI/B+uS+InVGjCXCWyXnAVhtjGRO9XOdrq8HHL+w9xhe2uH4/Xly0E6ODgggPT1BCZLnyEQBvuFfiCjdHUlF84LgTvMXbA7Pq3PzntQhNo6+w5AR8xikTEqZ0qhCduwktK0PmDqyLU00OkCOQTRUV9l3v75IwAdtF1uh/PDsprRmQd0sB7RSr86pLBRCYAOrbproDPzed8P6PheZhkdWUH7maB1+3iU1vt91skBo4OcnKdPdgvQefuK8jWAnBrouCBuV45OcV0LVr/Ddc210ZZA577R5eN5/RLoPJ6x+qaWPhTonEHmcHamBNjVtXR6fk6wQ8VHQv2EC54Mvv/wMf37378xh4cgKOo1MKh1HZyOO7gN5Hgxd20MB2NdYGkRq2H5T9vurbzHSZnNK5f9VfIjBNX1BtMGHN2szgKg40KnVVDWBm3tz6gleM17zmea+S1tsCMXLVEjdV/6dfVn+7/14pKjAwYF+RLMyYjcmEWua80eDZmUztvvPKfb8q26bXQLM4sRMisxMJJMubAmgSoL00HqhqBVdXHCf5g/EWfWbmTYiqHsslsZWAh8+9oCOiGFYAAREqooQukbZPMgYaNrlZy8ECgib0JFKTWvGmDHLF8AnDw2Cg+yuQbZE9TwqVkhXagwmxinyplOeTilaKSS0vmmkFtpfmRDkaihU88TA0g5yo3Ttey2sm0t2wT5GQp1MhlfgQ0DdObsbGRZGn5PVul6kvZ29wikEPygf588eUJ2Ap/9dPcJr2WZYekz1QuSA+CUcjkYDShfR2we8k0w9qtx7auJBgy/A3MN9zCMy9n5KYFWb23AZx7MBSRs7hsyDFdI8J+EmeNNOvh6mD68/8S1EiDuggYu5QvBVCMI91wJe10ygmR0NLaaL4kAD/I99NkNWSXVLbKdOAHnzhbNHgB08HaAOVSZB2jc3tkkI4a2Ynj29p6SCTs8PCTQQZtYkDSYMZgXyAwCzm0bDIrhqAYwB2Yfc5YM1lhW7bZMlxyqSJHalvtkEtFveFbJbBWjiHoNrpM5a0a98jfoXDPgulavdVrn8qq/EDzE0zQjj2t/UG140NUIssIYtPjc+rCqrstT2mmZp5+L4jY3f2EsMs95r1Gdq5ZkOSTGfJ6D1Si9M3slzAOBv+5PydK1Kn8w3y+Pj9ryPVed0/Vsc+2rY76C0YGkdXd7Oz0L6dpTSNeuoUYRo/P2DYAObOc3Uh/5Z2Edz7WIZgSlVlDTXnoJdObPqb//X5ZA528+xg8FOqenZxnoILg7A9A5O6dsDXUo8PevX4/Shw8f0m+//Z6OT8/I6NA9Kap3ky6vNMl3BTcliGlK1+pFvLGZVCdTjQA/JB1NI/+yEDeBRXceDWl/OnU1A9JGMBN5Gw7mys/5QIftrxLQ20CjPT1rRqcNcvTv2Y2wDXboYHcfoMMDvgAoc3J06LhmM4IAPzPMWUXtSXd/d6DDQHiOdE1gtFzLyfQGO5bFsH0o/EgzAknXlNeBIFPfsFvHt8dOim45uSEYxIkjAkeCHeY+COiwBQzePK9izKsVlsEqcjWmKLiq5HVa98LBbjJp3EOeB5XMib9Tw7ILG64nFUjUkgpnQDJMVfVyu7H52eG1KhaqHyfJlrWJoSoZUeg7tNPgmPMw3l/cFVGjqZJlRbsATAB2aHkc+T0GZZS8XV1l84HN9X7a2lbtHHyBsQAzsbW1nVZ7K2lrfYN9QPe6kCuyLWTaBszPAdCR2xhOyFGTR85oyjXppXHUvkEyPR3JRhOucQY6AM6snxM5OKxxhByf6xsG/cjFwWxU/o/MD74en6Uv+184nri3Ef5WPbyuL9J+JiT/U85ODXQ0TivBhkUdMuQNxSk9gA6uhaAWBg5gdAYA9WlFpgDTCZ30NrbWadlLI4XpVdrd2WW+zfHxSTo5OckSRHweWSOUHWDelQq13qyskcVivlLklumn2CpIjjj+LVczzwnWiGJdtjonUEyn57PXMZlfNUMSzje7hS3Yq5tAp+SJ2ejltm2+Kw+o/Z47AR22trneG+SUNaKZp+PnzOvDbW297e9gALuYLaxP3xPoFLVEbZSisbUsLrc1wF/ei4Jhsywd8xXfmMMoCPrs6V56/UrSNbiFICfS0rUa6EC+5jVrCXRumxn/e/++BDp/87F/WI5OokvP6elpVB/vkcEB0EH4t7rSI4ODk8H3Hz6k33//Q2xPgCBYPiKQrIHOfUFOxHW5eGHz1K7ILMoJvwbUAVlmLZSoUtbd+K8ZYBG63XY7CXQQLKFqem06UAczrSrTNQjLgXN1yqgLKXHTYOc2oFMXRi0f7ZPgwujUwf8Mq0OA4c22/GyDxtwHJA9U3AKvZo4LTuAi0NQpugLL2l7a46B2OjnVjI6qy9/nqw106nGo+9dAJ+eQMICKtiFYnF6lybUq3GtTRpC5llZZf0dAJ/cFOzJ04HD5Ggwot2KOCWylI9Eew+p6LOir6NUccNTAYHoF0IzimJf8Zl2fABEFsEUBxwqQZHlcAD7C2mif5k2piI7A3/kz8UA0WC8DptyHwXzYflpMWCkais9hMciQCTqYc34NrjO+moRjWjAQYe1MaRTrsogJA5Nk9gVgD88UbKghUdvGSS1YM7x+Xe9DIL+9vSOb6p4stAFC5FwXyfxhZ00JFIBKBOAI+mC2gNwczE84kg3HAlfKvVEdGBRChkQX4wBGBqE7QAutlaPYJ+Y7JGpgM/v9dY4x8hFx+HN8dJrOzk5p44w23YTBgwGO5/kM0CETFwVaKZfkUxMvV/2izGaHCxkDu9VVgh6MF/KYMBc5L9ckJcTpOEDfOm26AXTExGxubPGaZ+dDMjS5mGsAUB1WWOELswAAIABJREFUqBAs5hTzb8JkxKYffMaZUbWifLhV1DkKqZQNUKJuFOVuMGyI/DTW/uFc1RwoIAcPqTgGg5u8jt8T6LTXlLvsOd8P6DSZjPZBVil0WwwJvjfQwb7bXHtjT/yOQOe6lNnSulPvp3dgdFTXSK5vfGZx4DGd8vmGLA2SNRQHfQKgA0ZnNaV3b183pGsDH0zh+YGLIx4UmxxgXs7N0dHGI6BtecMyR+c+e/Fje+09Q43HdnvL9j7IdY0FQo/TyTGSVlVV/QxStbNzVdReG6Tjo+P0+cvn9P79h/T7n3/yb9c3OE3GSXevAXTaG85dNiAtSIsZncbpdLzBjlMZ8OC0PU5DA180kr8LwCgWv3X7eBKPk9Ka0VngruOZV1/DG/zMfS+QrbVfS/es6qR+/omlK1EXhicHEAF0ZhiXlkQqb5ahksoOZZAEEfTJAKCrjk4dpJB1aPnwEDfdc/XJtWSqTbUGONjo3D91zgzbGPk5dtNi3gFyNQjKV1j4Ed/YaAF28lfUd3CRTAAdfDMQ57eCcsxRACiCvShgiuvXLmRMHF/DCTkcvlCxXkBHjI7ZkiqhP+6H9+VvG28E2MlAPiSJ+f4D6Hhetw8I2kV718KCmRLVyN+pg1B/jhmYur6O+wpWw4gbbByA3+u0VfWMACBpzx3XJzgaK+8EUink/GxvbZAbgGwKNrJkz9b7BDq7e9vMj5L8EA5mUQMnwA4/l3I5sR0InABw8bjQHXKivB9YFUtup5yTs9NzHuag6CfyWyjBi1wZXIMszuU45jvIajAwODVP6fR8mA4OD9LJ8RnvBaAN11hFsU4fmgRL0fW8KTdH7TZYFdBRkVDJVGNORI6Vq8kDkOA96B/X0QGoxOcDjOG+UY8IMkECathzb2ySiR9eDMlM4XfI98lsW87xEguDJVNFdlVgF1+0th70GUjCiW29v0EGTMBT6w0kdpzX40k6pzX3KF0Oh1GTTW6ZkI2KAS0saChQGzK0uzI6XcG914fbIoHvB3QaPF6RzMVap5y9hzE6t+2bNYNU3/f3ZHQAdHgfyMUNyW8BD4gOCpjguLSYOkgiwRRS3sr6UlcsVA5zFxxsAOC8evlT2tvdJtBBnuTPADpvXnNdABgaYF0B2OEzD+ma5JM0OYBUsj8IMwIUDMUzhjo6shlvHOoFwN7c/cc9d6TbZtXy7z9KDywH9kcZif9QOx5aRwcgBxIHBUBFumagc/T1KH369Cn9+f49v0/PLnD+LaDTl6MS66tEAnB9m7ct2AUs+L/KJiLJTil2ZrCTXxluUwzQsEHHBpxZnar4pNpRXSuSyOu1WYETpCOVdK1jzBbdk071u5NNa8e1ehFub9R3BzrltH8eo9MOvBqLP8/oIlcgwIzNGBgk4mQ/8j7E6JSTXwf3IhvEAjXNRiNHKGR7d5r6LpipaEZvya5B4SDUcjzz4ibgIdBxE0UIZScNlwBdhxshHNSY21OADm1gr68lxVhdpbSCBUKjRg9ADi16w6o4F07l6SkCceUPoW9ljtCXAxcKXwLoIPH9CrINMEwqmueAzXO6lpMpqKiW7WzRHZr6aGctZeuak+2xx+moknoFdGqAVOfpGOg4yK7nM+qr5PnK4FXBu68ndkJ9iwKm6HP2D2yjez2Cnd3tnZRWBHwQ0OAnclSQSA+gsxZFPssBhpLkbUYBwAD9/sbmpop9UkqmIoGXYGPGkzSghTXkb1dpeKGCl8hFJLs0maaLy3PmksiSGazNhEwNQCysrNFusHLIUwGjvX+wz/o5+MIpNQup0iYapMqsFKusa3Gijb4n0GHvZfYaTAmveXMVtUpKwVDlHek56PUV6G3AiS7MIXDv+O+NqEs0HF6wrzc3d/geMFM+uCGgIpuENmiulpwvMZVY9/CZmO8cE9qhy1VvrQenPM11Ax0APsjlKNHENwuLnhFYuv7WzZUOSVzPSbcTjA7W63jUBUJqADG7YkC65ufmW/aY7wV0MG+aX2X8FYPLKl1tbefotPK45iyMd9038zwDyxGHL/z5HXJ0rpC8E0OS65vFrWY3twpQzAAd5ismHkpA/ot1GUAHay/MNVAo9MWLZ/wJ6RqAzi/v3qaf372NOjpbPJRC0dACdCJHB7I47AWDQXr+AvbSNdCJtb0uzrwEOnfagh/zi5ZA5zGP3h3a/mCgc3LC0065rvXI2JycntI2FYwOklo/fvhIRgdA5+xiSKADy1zVL1FRPgd737IJKXhqSq0aQXkl73GgVQdCNdhpd5kDOr+v/Lv9aMiMoK5/4Gt1ndR2DY3clYosyp+Zf3YwO+3rWLZSfj+nNk8la7oL0GmCnOIWRskXHZcCKBjURO0ZnxI6KbkExcV5qXOa0tGpFRLUAXw7mRZzoOW85DabbbFkre5Xjz3Blw0LYo/mvREQp3zix02zZswC6HBeIGekt0awg815jXknCvzwdzsdOV/JdUXs1IeT80Ef7E8E3pdDAh3klCBQzGDMltBO7LdDWhTyrIGOx7aurUFAHSyoc3Xqed4VEELrjtewdg0BWalEn5+lkG8aVNQHDQqg0J9Nkwt/Fp4bSpXgwjWd0nraTnF4L92/+v20vbmlOjsb6zy1Rf+CNdsMp6WV6CePPfoa7A7ZFACMlRVK4HZ2dwigACZ9P5CoQa7V21gX0EHBy4shmRy8DiAIDAeYqcvxkHOeDBQObFiHSQwHQBPkuXBZQ4HkYxRQZt4OWEqAN+TnRMDbQVvmMYuCjTSFCKCTn0OauUgSxjpAmHtcg0Pm5kANDFpPIBUn3AAedIy7uoq5uR5uaXJeQ64T7gv3jWcCLCMLcuY5V0A5xgQmE/xsgqbNKEQKsK48KcwFpp5XgSNNN1jbSiwQaq4Nweycn5PV8VixJhH6mPMbwE0OhXRHzAdVKjJ5K9CpzDnq9fiuoOB7AZ22wUp7bxAT+DCgc4dtP79EhyUF6HCOsipNFm3NWZ4XmxHUNtk0cLG6IWy+WaC7nhNtRgfPLQ4O+lhvAHTE6GB+Dwa9tLuzlV48f8qfK5ynK+nXX35OP797l3Z2tpm3NwN0gskho0Og0+8GOrHP5GdtCXTuM6Ue5WuXQOdRDtvdG92QruFUmRXPERyM59TRmXLB8ckrNiecxKFuBMDOydkZ9ezY0NfW+ung4DC9//M9c3TwfX5xyb+tripgIqNDoFMVEI3mNzchZhzMvTEAna4NLJ96h77N16yDs05Gp2pDN4MyC3TkFNRd/WUe2KnvSGzMLKOTN4Q7Ah3n6egWvh3oOAiduX9lrkiWFonIPnk3Q4GAlnKwcOYi0KmkbOyPrq5yt0K6VlnpeuDr8asnAxm8Sq5Vv97grw7qS4AtNkcyC0vo6FurJGcwCoxdo75M5D/kzyZAKsnNspqO3InI2UERzMLoaJ7aTpr9EvocyLGQNI5nA0EnbH8RYNM1jqfhcSrugrgRPCgQLN8COtXzkvumFBMRWQZzgMJ2tcFO3b9ItEb/OT/Gz24NigjmzIxVjKruF25OKTEkD8swAz7/HX/CHGGh0eubzIopL0iABn27vbVNlzXVi+kxuAYzQZZBkVo++MBnkLkBG4PCgiuQa8lpzHlvlKtdI8dozLGY8B7AyEwZ8F9eIn9F9XLA3kyuwOAMKbti/RnkBg0gqUN+GubSSppcp/Tly+e0/+WQY6gcNdUPK7bfej791cWgcs6uuUJ9ZZAS0jUDHfQ9gEzJawn5F060WUNkha5rkAd6zimHDHbdMlzAZ6FvwFrBSQ7/vqbXsOy1PD+cN8Fn8VpyPwLNTbm74Ut23JAPYt4A9Iutwz0S5ESOFJk09CtAJ2uuac7THCFc2yzLFNDB84p1pTi43RfotDcR3Mdth1HfA+hg/jeXPMuHy5z4HozOXXZ/rpcVGPbWyv793kCHy2nw9t7DDKSy7rx+DiRbg2U4DjXwLUZnwnUUc3ZnezP99OxJ2t3e4voLido/fv2FYGd3F0BnOwMdsY8yX4FkbQl07jJD/ne9Zgl0/ubjPeu61uPCAaCDAKuPehDjcdo/+JyOjo/S1WiSbuiSowAagQBOQeWSs0qgA7mGpGv9tL9/kP7840+CHNTSOR9eprSKE1A5LWHxgeyhDXTaIKdsRl1gx78rf6uD8zqYY2hR2ZzmXJ2Qr3UNdzvQnzcl2pvlrf+OoM+tVkDeIV37xhwdtfthQKcNMPI1IRFqgBhJhLKbUmQOOPC1CYGBEHb82s648TnO/+wAOl193wC4Favj1xIEhMtYnb/EADvAl0NO5AXYGYyBK4EOgkYlssLdp2HfHUF7/iy8xq8LKQ+CavSbGBxbA1vOd6XaKwwyZdmrHJa1bNkbVZqyjMsg3XOZ8wb2zAF2aqDrvuEJajQyRD8KZyxla5katMcdleUNdJyg7sC1bk8NWvzcmLliQLq2Aj5XbbE80O2CocFoxJN9mANg+srNDon06BuAwJX09MkTsjl4PyySd3Z2+DdIuPLzA9Yk5ifACdgY1LlBwI3228kNoAmnxvhM/A6uY7DIRwFXBNswIKAdMwwiplds3/XKFRP5AfZhTMBT+IDZaCuC2a+Hx+nPP/9IBwdflU/T6/PzEfhjrLoObeYBHbI5YURg+Zqfaz1vko2t06LbjIAANeZRfyCmDHMXkkCseRgbGVKo85GfhPUbJho2JqCF98Rn81qlzDj7fXAZ3IIUMORqaA8BDuScBFmFAcS/WXCV9aGUe4UGoK49nrPJVAybWLRhGo+UZ1XWbDE6AjpmmXQQcVs+H+YvoX/H+vA/BXR4eOI1LQxQeHPBGtd7k379bdK120CbRtzAo7k//GeATkCn2I+yYU7OYfUBTAGczFOkq6LmjxgdHVTosGMjPX/2hIBnhUBnLf3zH78S7Ozu7vB7ANlblll2A52fIF179UpmMzzkLQm/S0bnbx78Vre3BDp/87HuZHRQywOMDhaQ1bV0RaDzJQMdMDptoKOK6nDrgevaWUIBbICdz5+/pN9//50g5/OXL+nicpTSioCOtflgdLw41wBnltHxAu2w1INDPUMjeGgAnXxyVex3fYKfg7TKjKD5uW2//zIh2q+rA772tNFmWr/XqSQKO+ugtZ2vws9pgR2/vv7JHq9sfatP65jF8bnO4ci5HNSA5TwAv7HdJp6uWqYWxQLpvhRjSUbHjEjkWejvwbzVw1WTdbHiuCwPfuZFyPbJVX/pgDx6MJiLPJfUOQrqnK/VMGpwwqxOv/E5ADrKt9GnGujQsQebZss5T+VEo43xd5r7xCZuBkS1VZArojyFnBcUJ6i4vgDEQFW6V1YYDOLbgYmlawaPHhtJ8koSv2uo1PkcxGrKquKz5vSn3DeV7XNt1OD5hRwdy8e62By0CW01kJwBP6hujpP8AFcMgsNhDe3yvEBgy5yXsNaejsbMGYBtNBLn8R6c1oLFgQwLDBjYBATUkPghR4Z3GXk5so2GqxcYxWsUmNEBS8jwNjc2CX7g+oX+xb0B9ADo0DKZNWEmOfdOzxcAGJyccCgEwB9W3CyeeUNnyd///Uc6PP6aLs4u5CDG3CsxW/xyMcR8lN58RJ25JjajWJErt0o5MwSKBHSo6QNr80F2q8PvOY8AstYgOVxLa1FHB2PjHBuZJUp2KyoMttiQnMGxbRVLgcCNn2WCJwAird/IRyMzhDo7ODGPdTSDHMqTZcHFubGiujuQOwPM4t+D7a0wJ1BR1uHFiDlRYNIwZnIds9ta5NNlZkfP7nU8r/XhSR3wA4ou+splwLie5P8rLjcdCfNaespCtmpGuCWxzWsoxrEqgpnfX4GeNuMTO0P3+t24pfIPrEm+g04BmjBOyTvlkYe+VOunAMc69SmT7X5v1NHhWpJt89Vlo5BTctyDI/K95Bwdu5rF9bzpoC20LL8x0OlRXQKjGLQUhoUwJADQAaODf0Om9l//+JWMzt6egA7ycwjucbhCMwLlBifU08Ia3e8nAx08j7LT96FCVfuMnbOSlmYECx+hR/3HJdB51MN3e+Mvhh9uLI3BgoGTESze08kogE4vXU0AdPbTMRmdcbqaTLWa3dyokN7FkKea2GyHl6N0Tp01LIav0scPn9K/f/t3+vTpM/XqqJQNoIMFhw4zrp+QC7iVNs+yOnnLyIm5+g2FBfNvthUgt19oOQRPOiNAnQe45gEyy5wa7EJ1rXK9ttVzszVt8JTvuAI7XHbbOuL4NwOjVjDePMQswKrhrGWgo3pqOdBX92q79P7Pk/I4LS+MjeRVzrdSf4T0y0CIMq9yqlrbZpegQX/XhhvhngalmEu07t9gh3kotq+tpRk1iKveW4MfAndivCbz4WK2lq6R7alWRYSABD/hGMYgOFMnyi1xzRfkRRDssCBizFe8lwE/ErdVd0eoVjbdtYuf5Gtigvh7501EjRwHrzypbwBeBIkumqrnxaYFTaBTatzUYAevkRmBpGt2TaufhRroMFCxNKma3iMwKzeqT+R+Qd/gvxlk0XdZcxvAA85fw4tzBsFgIpD7NHDe06bkZ2TBcI1gSSz9wefLllvfkk5GoWLmUCnPiICFhTj17QOQXP+Ffawij3g9AnsCAI4PwN2E+YjrG5sMoE7OLnio8+/fficjBJAkYCHjFRYpRa4Q2htrXz33/VxnJq6qVyQWJuymQzZ2fS07e9zPRg/9EFXvr67opob3gOUCMMG0RH4Org1gstqHl16pb9UGp2z3DU7QJTuTkUZYViOfLFwFaebgdZguW5Ju0oggQDvumXO830+jyTgdHR1RpoZGbe3t5nEC0LkcQjJ4kS6HYNIoHOUaFKtCSGJ1OJYZCASwmNk2lQkQ4n5E4chFwQys7LMuoAIvGo/yznp9NshxO7SjzWfQORbMNVISICFSJUNF+6/uGHHVAKsxf6KAsX/HwD2bO8coxdpI77PYN9xPzh6jtX8cjpRdt/SE10t4DnBe1kAHRipJ8xJfNdAheR0lE3Sr7q9gUuL+AXIgXWMdMgL22FAgoV25SZsbAXR2tghoNgZ9gpxffn4XjM42ZZpg8iglBjCnc2af6+0VDvN6vZyjQ7c1HvaITbdc0qldmFdbe/91x9Fp7unLf/34PbAc2B9/jB7UQgMdbOZYEgV0rgPo3IjRmUzSweEXAp3paJKuxqqHgcUR0g6cgOKUFJstdNYXcIsaQcc+TR/ef0j//ve/yex8PTri7yBdoxQo8zA+v4xbqYDJPHZlFhAsADp36CGeBDqXIUu+mm/0ZlAfpOkwSo9JzvWI39WgyRtmG6DcoWnaDu4BdBrJ8h1yDQUH3fcmyTQC9/rvKEAZ91iBHAISszVVMVB0pV3LXGPDPxtXrcBL7tvY+PV+5XU4CM0/O8Ao+yibCZT55HnqhH98jq8zYzXNgCqYD/YRThWVPuw8H8naYoumFAinhmI7ZMiBwDLuEp8VOT08PCDIQRI2jAViBBi8YvONHJsI2NBGs2MGhAaVdPfLMkHNe7JINiNo2U1zE29JdizBE9BR4C75ejHEqPudgWKAJ9fSqd3XMkiIk38DjHpcRwAeSECng5wCaATjBjv+PAMfy5xUzHJKiQrADgP3sO9GfR2aCQQAc+BIJidslLPlNQ4yVmF9DMMHBZ0CdLo31PGxFTgLtcIUgZLCdeYAyUIfzAiYPllPo22U1m1u82Dn05fD9Meff6ZPX/aV9D+R9ApAh2MKN8LpFbL3MwPdOBxpsAGea2W+0ZiAoBpmU5hHOHQS0NnsrxPoONkfwZ3AmYAgapHgvvB5vM9V5BJFQc+YH+11dZVFVZsBMUAS8s4ANHsDmVIwfwxsJQ0a5KTHcfHBmYEOCrJeTZnXeTke6bnqC6RAPgcZ9OVQLBpqEI3HAsaFjxTA8bPB8cb8Xgm3suogpZ57twKdYg/RISvU4VQukJsPMprOlatxSDK7N2k90PNTEJXX4Xr8fxig04B30f7qdwY6AUGC1S6HRKO5QMcMuEEheyb20MJc0l4aZgRgIgl0bmg64EPNzfUBGZ09mA6sraWN9YHMCAB0woyA1tLxnPM6BDsDrrV8KntrdFx78eqVDlwjR9ZAJ4PA+Ngl0LlrtPL4XrcEOo9vzO7V4ocCHUgMaqAzBNAZGuhMCHR++/dvBeiADaqADhqrdSQMJs1UtMBCO0Bu32Tbde2unZCBRz696jqRK65DGSRUYKHe2PIDY4agwbw0rz1vQ+xqexfQaYMmBa3tOjrdunSfJnZ+llRa1ddioGOjgWxEAFclfgfLE0yEApay6deBdD6dDaBDxgiz4hag0+hDAIt8yltOHxUYNaFd3VeZvWgDHYATBHC5IKjr1aiP65Nr1g4hq4nTbJ9VBjtlFiZqC3UxOqq9opNEBREBLCM3hifqsPElWAJbISc21S4JB6SQxmRWL64lWWnIqxRy5doWNeij2VvFBPlvjAlqFqsyJcB91wAI11aehmR3xW76mqARIA95LszjCIMD9l1PltwIwG3NLQZEOR+8X7BYUdQQn6n3SULl/+Z6EvOu/mwHk7IJB9MBUFdYHDw3WxubaXNrK43GqimDvkYwv7u3wzwgfI7c+TQGYK9HOPRhXl2Pkt3fflM+4jllV2KRBKrCCjqAzgrr6MSJfiuAdFBs++3y0NQ5MqSUIj8H8pxe2jDQCVmX8mOU44AbRq4l+h5f6Gc8WzBWaAOt/FwCoIVkzM8LgTsCyw3l5VyvRCFQFg6VMyAOzDwemrdisQhqIDG8UTHc8TUk0GA4YB+OHKYrlioYXqBNsOG+ThdDuL/Jdhlfylux/JMrBGf/NSZvVrCGdCu7l91w/i5kdIIvmr9viE3zoYPaEsxMMEArIP4qxri+Fl5br81dIIcs+B0jrv80o9Ml9Ku5La9Rrgua52zsow8FOszRgb10SGZ1iIW6ZlrvYDH97MmugE6vlwB8zOjsoLDw9lYa9HtkorEmr8J5kHk4fUnXwOj0ewQ5L1+/kaV2xcw3NsDQNW4/+ecdR+eu0cfydT9KDywH9kcZif9QO5rSNTA6otYlXbud0cHJHMCOGZ3haJQuhqM0vBzTyefDhwA6X8DoHKdxAB1qZZ0z0HWG1gkUSic0QULJKWmfXN+l23w6JSV6G+i0QE4VSPuz3Ja2ZKwBgOYYA9wV7MwDOm2wc1eg4426c0PLFdgdHDRPIWdkaw1WRwAHFdNpMhEOVpKUVNKHyAnxBtkAOghmI/C4D9Axo5ODkBj8NtDJ49V2HMPY14xOB9CRfa+ADqu+h2Uvg3OwmgF0/BlmvCxbQ0J7tuI2+KKtcpFL0GbckhkX2IQNOy15oxhrOFKxbhMCgCAWZVEeoMb5ScyHEZDy/HYOUQ5q5bUQbJeLU5aaLetgCoLBs4SNJ/oBNAR2ametKYFOcTybMsBl0nnIyRD8ImghUImioa47BMbAwA/DaAAIRgIJ8uhXJujH84oglHkiZoojV0yGdiHJIxMnEw3lEhUHMPx7EyzR+noajS7D0U35PwA5W5ubnE0AcFcoRnqN/J0pgQ7WufOLYfqyf5h+/+N92j84YDBlBZSAjtY7Wm+TznImhfKTvAaV57mMQR2hux/AHOoKCqABFMh2xedgrJDHhNcDfICdAhMPQ4Tcn6g432HLbzt29C0Yfo0T8iXkkunxB9BBbaQpAAuj9JoVl8QO/Y05SmdLyuhWebCFfpgQ6IrlwlwCsDk6OqadN4AjnhXsLQSLkd8jSC8b/yLHBKNT17ZqAh203WYE8/YDrzf+e3tt5xyKvm0AmEoqB/bL61kb5Pj3nHeVvLb9Ouca3bZvLQY6kpWTB+M+2vTpN6tdy8Z8v5CuaVbN2mXUQIfzMHJ06rY6p2cCw474ch5jqZkWgLAtW3ONKGD4ADpcZ8HoGOiwEtVN2ljvp6cBdGDCsbmxkX795R2lawY667Ch5zMBeTDWxCpHBwcd/TWCnJdv3pAS57MXPznPAsiyn9JKWgKd22bl4/37Eug83rG7U8sL0LmSdSMASJgRYHG5Tbp2enqWzs/PIr+gz1NOMDoXl2PK2Mjo/PZb+vJlPx0dA+hcpRWcqnRI19zgOni3NKyeiG1wIPahGbLfBnja1yBAeCjQicW/C7zod7NsUfu17XY3gEzFbnjjrE/d/d+1K1g76G9vrF1Ap5aq8HPiTQYjhbkpRUAdvOOUnrkLCIAiqNP7iua7Djx9fxnoRKJ+DjzuxOiEtCSka/U95+u2noa6r/TfHv0ylXIdnYpVUW5LkXjZ6Wwe0BE4cK0hAxUXUw0Tjqib05SNRWIsgkPW5NHJuKvQk+VwDo+BDuZXsBQ2VGCQTfcr5/9oROvAWnlHlWED+6POA0tpc9DPjnp4r6ydxb4INOjL/YH7NqCxixeka2Sh4j5kjawg3+0FWELQazmbg2oE7fgdrmXZXv3sOCCq5Ur1M0LQBEYGATYKDyKXJQwU0E4E3Ajqnd+0s7ubnjzZJVigSQQYBxa2RP0csVEAOgA4CM73D76m/YPD9GX/K3MUkQfA0/8AWvU8R7vqgNbCrDpINpvj8WTn0ivAIFvtRWlZMyWuo+PVEEVUAaouR5DYwbIbtYoU0BF4YK4AcLXtysHYcS4pJwuAFe9BP6Af8XoaEayvpwnGEjWQIjD02Nh9sb3+OEDGCfqUQauYNYwtnO1gUnAxhONnor03gA7kf6z1gm+uo8qbcj6OwGxIoVvMrefDbWYEXUCnsTZHrhPHoSVdM+iYx+jUoKk9D/zc+DUPBzpwNXQf4dlq1mXzeDT2lSgVgL/dBehw7cDcAeNS6oI2VtipxGH8ItzN7JrUArEbllzbMJzw+Q7yc6AKyFJNXgOMjjYSSNWePdmhTA35OVsb62Ev/Y6OjNuosTUQ0NHBj/S9K5A40mYaQKdHkPP67Tv9jeuYmJ3mniUmb/vpMkentY3+bf65BDp/m6HsvpEG0IkTvPlA5zjBBanO0cHGBFaH0pNen2wOLKShXwfYAaPz+79/S1/2D2g7DR27gU4OSqpE0OY+qJzFAAAgAElEQVRmXyRAs+CmOTUtXWtvHIuGr74mN9z6hClOyLU+lxo9mR2opWtqdOQ61O1qn/B9P6DTAIOV+YCDxtv6YZF0zbKsdt9p8S9ytCxNY7HQktSMAByJ565w7oROsiXBojDgqQJkndAWUCAZh+iVGsxlA4HanMAgEiKWSq5Sg5waQFpe4uvWINSMTu4/1GfKgTg82Qrz4VwEyHHAJhBMtBgdx13uH/QNg8OoK8TaSxE9MVfGFehzng2Cb0h+DHQkW0OwLttmMQQ+bTVIFRgLxzlUqI8ipr6vxj0ziGsDnXj2YjpvRi6Gn098jtmcLLer5GS4PoJdGyqgzZcTSdlqRkeBcbElb19XwGfAQpYIrA2qmmOnQBe/I+MSluHMmQuJkV8PgwLm1USCM8YDUbVAmxgRBE9Pnj5NT/b2IrgXiwEm6XJ4QXc3fAYOdeCw9vXrMY1WDr8epeOTcxqukGHoOBZ3OxBQtr+KOYcCrpwvl+Wven7EJK6SwanlhqiT40MO55UZcEKKx3yjgfJ4ODaQAZFgKG5wnNMYW85FjTFAEn63tbXFXChbPoP9YvI6JaPKUcTYjjEGMT/9DHK+1Q6Ia6ifps8dDMA2yqIbTmyXI+TmTFgsF/sI9wyetgvo4D95XR6KYN3Qmfuir7U59c38HgEdrfWzX80cnfbhjPcH5Oi0D5l4xTn5T11r9F8DdOwIehNARy5sdU+4d712SsaX0hoMZypwmZkhoD4DnYrJ58FGZpp8mNKRo8P5GflhZC8D6PDJENB5uifpGmRrADb/9Q/U0RHQ2dzcSOv9NdWWCn8XJjLGoRIkggA6r96+JdCh4xoBkFZS3BLvC+YJigyWQOdvHAsvgc7feHBxa/cFOtl1LRZwgByAHQV5ADqXPNGE/ABW0h/efySjc7B/wKBgArvQYHS6gE4DfFT5OouBjpfkrk3qbgPI5a1x+lpkO3WQLNzTEaRksDELdEoL5gMdnrIaUMXlZ/piTj2dBujpuN0udmtRT90L6FCiVpgdbA4EOsjPgEwm2BzbnMoeN5LAO4GOGKE20HGAnU//O4BOmNDmwMKnym1Q1wY6Oai0a1JGA0I1sh0NIBBgygErGYzIFQHYQQCKoqFl7JwHgtqKylEB0EHfIGAUExayPp+UVs4/DMi5P6/E6yVdoxQpDAnQ3Ox+ZGldJD7bLhUJ/AhO2I/qzHJPtMUuNsY1sHSu1iCcydoGBHitJWYGPvVrakA7GiOnZaz8jMjfoRwv7of30bL/xnxRDo6MABDA0PQh3Lz43NjAwgCScklcV9eu6zsZaGEOghGRPfVG2tneSVvb28w7QVV1ytXWNyO/JjHAJ7gZqq4O7oM5OpcjMtcnp+eZ0Tk7PyfQkdompK+QNVmGCIOXkJDVj2sBb+HM5YCwmusufoixhNmAwRCf2dZDDYDiZ5l202BlYNoAYwIWcJUFlp8TzAsAHAEpzDvNF8gFMba7e3tpc7BOMIM+hyHEJIULIOSqrFcEuSKADvKpXDYAJ/PIiyjudpTURfFQSIs09gBuAKs3ZMqG53DvnKQx5J4Ieul2V54ttBsSWXR0F8Co+/ZWoJMP25qFp9ssfL0mm8nx/EN9qEVAx2tY3a722vzXAJ0CxsToMPU/Ax0fouRlMdz/2kCnvper7wR0MkOd3dtaQGd3K21tbPBw4p//+IWsDqynkcOD57sf5jFaQ/F/sJdeZS4UcnRevXmTXr15G7K22EG4F5ccrCXQuVsM9ZhftQQ6j3n07tD2bwU6DjAAcgh0aI3bJ8ihExsYnWEFdA4OKUMA0FntDXiykk/cY5OZB2a4uVX30n5dt6L4Djff2HEEYGpGZPZzuq9ZTsdzGBkvbG6afl29YTjy5N/CMYinXrUbQNhx1uxGfaLt/ulqL/v4nl1xF6BT2BwF66r8rsCGblmRQK7TzlA5RzBdJFpNXX22qqZN9U1hdHjjhdlpszqNvJN8glraMwN0qvyvNkiMrA/1GK2fbR1tuZdYowx06ApkRkdmBJIH1WipVHRnjs01rNfhPhYyrshjygCMVsThwobjSArfw9yhytNxf1kG4vws5xEZoNkxqmYI6vkj2ZrbXeRvAkQKLGxGUDMuHm/Lywx4ch5JOG9R3ra2xpN+1FAZj2FGMC1WznFP+TQ4AxYX/VRhV8wJsC4GPcqVKrkvkzEc0GSOACBBdmEMI4MJ+9rmB5TFraxSlra7u5t2cTLMn3s8DYaDGNgKFddEPRrlwAAsXF5ifTunbI0sHZ/ZFYKeT5/302+//5kODg8jRwftLkDHsjOAT9a/YThp5qzY7JqxYPdXdvGSGEa9pJ5YvsY4xoPudRXGAwBoACkcq6urqO+0yr4AswPXtMy6hFU687ki3wfPMq/T66UnT54yV8m5YmgLXPTg3AbWBePrsSX4qKS6BDbhViiZoXNBUVlJTDGADubK9OomnZ9pH8Fzgr7G+qJT92IgQaDkvKBF50tgHhqHU7Mrog5WvGybzzDTMN/IwH2Hd9JeuunikldemSg0/955AHWvIsnlPnx7XgsKHzPbJu0verjd3Mw83wPokO3IB1lN05uHAh3V0Yn6ZmBfWkAHLO+zvZ20t7Odtrc3097OTvrnf/2a/uvXX+iSuL7eJ8gBhgZbvRJuhTRCItCRGcHL168JdBCPUP4oijQYrSWjc8/Q4dG+fAl0Hu3Q3a3hKhiKjQaboHTfi6RrZnRmgE4wOgA6ONE8O0eF60vWlPj9t9+5+WPjQkE9AB1oZV1zJaTsM5tEPnme42TjEzJtGA+zl44jnE6g43vt6tE2yJl9bVMAMLMRVrkQuH6xHW7JMRo5E+VktB2od4Garg21vpd2m+YDnQAgdlMLRiIzOiFFYaHFyNEp7JeSYg1y2nlAks+oACKDWpsR5GA77rnOQakle3QSU5/5pLWRJ1BJ6z1v2oBTLawCgwA60ngHoxOgzQn/rPMQzla004Xcp2IlKBFi3RwFvEzGD0YnA51gxTwOKqYrGRWdvijPUV5PLQer749td/5GMGbZNrqSPrXBssa6uMiJgannl6jODVSwhxPZdMoEfUjJxHAMOaaQNdX9aXth5i4NBjITwGk9wZ1AjmVttWFB/j0d6iDTs5W2QI9zMZQjMkgbKPgZbmhOmkc7sgkEACWLauq9cGKStEWsDfJYnP/D4AigzDVB4lRacxM1c5TrAjnV+vpG2t7ZZV4J2Ad8HxwepX/99kf69OkTs0845gjQWywEndvC4c4HK/Vz7PbjJ8enYq8IEsjaAYxEwrRtvwM0QWKHPua16QingFZiI4Er/m1Nc6b+bB+yQCYogwDZdANrY4wBDNFHZLQuLih/AwAdQ5oIxm40IrDENQEO0V4VNXWh2hUWxaVbH+sQjcn0+CSLByWTa15H7p0jbEccO7xO0rUAO9WhRuEfqjW0WuTWbpo5PLNrYofOsLXg3/Xga9HO2/7c+pre7/z+29btrs+hJf69j7aaVwJwb0O7eg43910BHOTq1POokaPzDdI1Pj9slnz1MHoALc7RQT2rJwQ6W2lnezs92d1J/+ef/0j//MevBDmDQU/FQsmiyjRmtaccPBiFoI9WYC/96hWd1wR08JAEk2nnS8sib9JSuna3kPJRvmoJdB7lsN290QI6UQgOZgQPADr93iCdnV+kUwId1NcpQOfr168MBlicvL/OhYXBCJazOEFpt3oRU9EMUs2c3Je7qD4xFuNa1tQOiLs2ngJ0ysnsvA2qvVHy3zXQMaOzoHhqA9hUAVR787n7DCgblN8zD+gQmNb1csJtrcHoXMuSmYwFHMG0V/FLgXcBO3V/COTUQAczo7BR7quuHB3fO0vjReyHD62BQHss5841y9dibCiXQUCYpWvifBSAqkJ8r6+aIWAKwAKQ0YkgDIE6WAXWGGGb1D+uqUPrXcrXtK0rOI0CosEWMSfEDnYhVzPoqZ8DvJdBcLAz+Fn+bj1kfEbkAzlwrselBjuanzdpA8njlIEhkR8n74Oc22FQ4/bbWrgUFxXrsr65QfiKPkBb67kk9iVsp6M/NN/MiEjOWM9/5kX1VRSTMsBrVE5XUK+Dft0z+sS1dlgDBrV7OgwP+n0By53/n7030W4jyZIFnQRAgOCmXUrlXlU9550z//8xM12vls5Nu7iCWIk5ZnbN3SMAkFQqq15RQ1SzqSS2CA8P92vX7NrdHdJgZXQ54uTFdWWNzhyM1Djt7R2kg/0DXicE48cnp/x58/Zd+udPv6a3794VxprLm4NzBf1e9/z3ek77etXAQMkBABs1gtUcKc0nBVo62QpakshFo/EhQGajd1KwjmIaOLIZjOCzAeSQGcf8pWU0+wyhVmqYdmhMseQ9DiCCMRmNL2kFjb9R0mQ5J4AurhFN2VRzISv2DhqlUBaH97D5VMyxMWTPo8s0Hk8JoHTN5dZmG2DdLFYR10KrWHIqK3vOgRbQ4bK0wvJcv3+0ZZXtNeT3AJM8n2Nur6t3+ZS1/N8FdOp5qvHVX3w+n8vosMaNydBgYuHOaDyMflo7PYKcg/0hWZ0Hh4cEOj9+/11YqktCrD46alRLlhKNemF5jjnf7TQahhLshGzYbHhtQXdvRvApM/FuvfYe6Nyt6/XJR1uAzoIbYQ/9Hja6rp2kdYwOzQhCugY25/T8Ip2fj9L56JI1Oj//9HP6+PGYsjbsPwA6YHScac02LGuOvp3pXH+CzWzcbTecRjbNQKeqtalVCDL0KqyRM5+xvDeytvUxrgU3sUnXPRnwOh43/0+7xsb3trT7n7Lh3pSVZNAUYKR8ruRnzGy3wU6D1dHzAD6wnFWPF73PkjAxOaUppb9jPdApY7FWtlePQwS4pVdnsQWvxzKP87q5FkasdWCq/gtVPUuIjWylDJBjoMPAPsZPtUmQ8cHlC0BH1xTjM3dfnWxK0OzzA0anlq65+J3MjlmdkAnW81DOZcHQRK8cz0/K0zOzU+RpthJ2MJ1lhZnVkZqjH+MlcIJgvQStrpfBSwxyCProeFTqTfoDJDiK3bMvgUEPneQwViFddLDv+7m+r2uQUPe8YBf1OE+PDYIbHI9d4lxLJHYMgXRKaDyKQn0yEEtZY9stbjqb8DVggB4+eJiOHjxM21sdMjs0Izg5Se/efUi/vnqdfvnlFd0laYJb1V7VfWDE7C3KWFQsRR1A+vjN6pDhc58lBnCRXAnjCjdvtNGFxkiAnCAYGW43po0mjFdXYNfEypi5wvfBrhcW30s0N437jIA2rquPA2v8xWiURqMRQQu+B3VPvf6ADRqdAGDPKcxJSohgQy7gjHqtyXgUksMO7xXsJ6cXZ+nyEuYVYHfFQ3E8UfyOFfIWEq/MjldAx+tR/Vtjfj2j4yTCdRssEyu33IE9R+uaHoBRrJ31HLjlx5X30DmtreP7NLXDbRidTcdY9pfPMyNAY1/2u4FL43IuRicYSdR+ISlxsL+bDkK29vDoMP3px+/TDwA6kHV2lLTlD4D1TgE6kLHB1Y1A5/GT9OjpU4FmJrA6dEy04oAKAWZN7hmdT52Ld+n190DnLl2t33GsNdBh1o6MDrJ1U9o59ra7aTGbpfcf3qaTk5O0mMJ1TVk2bIywlxbQkXYebA42/zMAnYtRBjrHx8dpNB6nq+VW6vYGzJwwSw3LSGZvNh/8TcH5uk3qJrDT/kyxAaFwrgJCb4gOumoHtjpQUzCwauXZAFOVRGMTgPsUNuhTP6N9vOtGPLMVjaLwAhpKD53CvhDYRBaeXdkZyOvactyofnLBcbFNrjOkq0AnGoY6CNlUp1SBnTAHbQQKHs/2WK1l56Rar6Q9qoOoi6CjZWBIsZCdFtDJDRIDLHm+uCDezVI5fiFhq80ISiZX2XkBHQWFBjrZ8Y6OU5WjmCZfBtvh2dW4pQRgCuto1qaWEhLghpY9b/TRU2k3TAEwjmJf5FwG8ICHGATVj7jhpwGFLwgAIx5+XTZ5CDDkwN6yMwfeNeDBGPAKVT10CO5C4tU0S+DAyCCC9tpdAgXbx1KKt5gzAwwQs7sz4PGNLs8C5MjBDa9B8P7s6bP08uXL1On0WG8IFgeJnYuLSxoR/PLrq/Tb67fp9OyMBfRk6YLRgXTGaybOYQGp8IqhxuodycRDGEnU7JvqrSIhEucPIwFfCxw362QisWBGB0BHazVkPFjDAVzn4WAmFpRAZ3eQdge7aen72vWL2Q1Q3wXDGQNCzOGdXo8AaWfQT52q7w5ZtZDR4VpgJkCaiPdOLwV0OttdyjovRkiUoW3BKI2nszSbqa4N9TjLhWo31P9HexABXQV8MjCuWB0zOl7P24F627WzfSXIKbWMMtqv+RSgo1s27ocqo/b5jE4b6HBGfFJkcFug005ANNfYzwE6WAO7BBxa+4IlVPEa6+YAZvb3YCKymx4c7CcBnR/Sjz98T5CzvbWkK2G/JzdFJqHgqgjJpIFOZzs9fPIkPXoCoCPxYw108vWG38XV8l669kmz6G69+B7o3K3r9clHex3QQfpsB0BnPkvv379Lp6fHaT6ZpSs0/YxMvcwIznPD0LPzi3SCv51fEOyY0UGvCcgcEKZ0dwaZ0aE1aVjqloO/bV6sPt2bNdabBocbZeW6Voo0m5mxAnbWByT6q4NJ/ZuLfxWk1xvcOqByE0DzN28COTdNgE2gsf77qnStDXSKlTTrTNgbRfKrBtAh6xCsTC1fi6Db9RaeS4wL6xodZtnUhNBDWyx4qzoSS75aynJfL2f/67GvA54aDAnIuIZhM9ARc6LnAXTkvtZRfUdY7UpeJrlaDgoQdgSjo4BeNqoGQjxGfnZpIEr5BscyLLjdtLayrbXkMs9A30KWbwWAKWxV1B3ZUa4KYDOrYxe4rZQOdiRBwo+BDl6HDD9rssLhS4E5xqXLoNd1RgpGVTtjoINjNUDB+FAeWDW8rK+L/r1MKaRMAp/hhlcde2ZxgrkwYPM5AXzDKMP1QTgu1KLAba2zpboh/O3Dxw+sQTk42EvPn79Ijx4/TnuDAUHCZD5PJyenbIAMEwIUyx8fn6aff/ktvQLQOT9nI1HdD5q6ZszyXF8qWVT/eL2gSYHrpmozguxWqPct5lPdFjFu7IGG+RV1TRrbcNoLRscyPllpq2kq6r94r4RdMxz6Bv0Ba5csg7Nlt9cXs2GQZeKRwSQDStVCLPH5wiOUdNKyGo1HCbRkggBWR5VDYn45l6ZTSuEuRuN0ORlrjKeo2RIbejXXOsPGox6rMDfw8dXrKF7bRcvQNTbIvh7/DqBTr0f1Or5pTb7tXtDeBZuMTv3sJsDTrCO9DdBpg5zVfal8L9fE4Lp4fzo5lcFe214a5gGolWkDnW0mXw109oZwW9ulzfSjB0fpz3/6kWBHjY8BurtpEEBHvcgkCSbQwbzpQLr2lHU6HAGuUWoqmu/LsJomo3P03X08fFOAcUefv7+wd/TC3fawNwOdifpLGOh8eJdOweigj86sMDqnp6fZXho1Otjk0S/n7AwSNgCd39LPP/3EwID9JRLkDwPpZKPfhT3sm5vUp4Edb1SfujlkwFAVTOpvbbeaZi+denw3g4fV7uZtgHIT03AbhmfT97fnwG1ATg7KVjqNh7QlmwbAUar0SXENSQY64ZJVZ+Pp0hNF6c40l2suPJOBDvvXRL+MWkt/DbOzltFxINhi6Rzg1ONLNoufHwF09K9pMjrFQQ7jSZBDqYTsm2lRjiAsnMQizM2XgsGcGZ0sQxPLw7FiNUIziCfAYTf48prGcTtgzoNpa9QyZ5HllNwo5mRlONAGA8X+2xK3lPYrGRLOG4EufuO8cR+zIWX1wGdauubPZ/8WMrgCQw548O8aoDDmCHaoZpz4fZU4KH9OVavWfj0+y7VaZIjQ6HMOxzQdhxuTIms8n04I2hHkCwD10sOHD9PjJ09oWrC1WLKO6OJyks7Oz9LJKQAN7JTn6cPHk/TLr7+l12/ek+W5REKI9VRax9pAByXjTaDTZLU5fgHW6maYAjVy9ZvPCtBhTUxcW4M4FvxX857S5NzoVY0UNY80FhyfGBcEiAA6nK801NCYGYzYpttMptk7BJEEMDDdiHokHjOSAnEv9rs9AcsAtf2dnWwx7h5LlA7O4Lg2U73OZEojC/wN341x5X1kc4V1jE61bnSuNN82MyY3SNf+AEZH96+ZjgJyFWOvhlqfupdxTVuRrn0q0MHa0V5JS51ZG0i2j7G9n3HuE9zoPrgd0EF5DqzGu2m+EOsqM4IA5mZ0hn0yOmBzHj96mP5SAR3MaVipD9AfK0wIJENu1ug8fmozggBb0T8q7/9CQJKu3QOd24aVd+5190Dnzl2yTztgAx3aqDbMCGas1fkUoIM6HTI6p+eUr6FWB0Dnp59+DqAzo+AfQAeBzCag027a5qad7TMrGV8mYz7vERlNBh+VHKrW1K39jirIopyo2lxzUNkyHdgEdjad37oN77ag5SZAVn8OhzAHzW2dt2t0SlNPAZ0AO276aOkai8Or4Fwp23Avqxpj5noKAR3MQzIdnwB0YiuSdW51wobKCrTW26y2gY4kQWYKzHrY8Q3BWhgTsF4C9ryQaoVDWjA6KESzO1oupq+swzPQCbc1Mj8hadPxlDmoM1IQlqF/ZriquUrgEGcfAZV7uGBI2BC0Aje8zgEoHIja/tiMnphW1ejsBvCQEUFPtsWU2BWbeMqlGvdOaUaJ8YD8y3V5NbhqAydfKwbPUdTua7gdvaYIMuM5BMwO0h3cGxQqKC5mDwrrNWchJ6P0bnHFgvq0dUW51nA4SE+ePEkPHz1K/Z1+1YR2QQc91KWcQVoVATgMCd6//5hevX6T3n844d9Hk4nAQdhLt4G9ALX6I9E0glK88lA9Tsks89pXDB5ejNoFgyg2rQ1Gh3NvLimhJV0cr+3tBFAhRzU4XyqxQLOpuA99zwKM4HUGkwaMAB44L97LYGd28DlbutdzTCimBmyPGbICiDpp0OurZqrX43WDTM5gGQCH/YkgkYb5xfKKbQouJ/ib7MJxDAA9BJH6v4T+M22Wob63DXR4HjGOzXX1ZkXATQmlm4CJ52S9/vvfHv9/jXTN8+o2jM7tgU57vNed101ARxt3ba0eNwbm8lanAB2ygkgkCSwCvOyT0Rmmxw+P0uNHj9J//flHsjpKel5JusY1RDVhSqiqj84C9tLdbnr67Hl6+uKFAggvdrozQ01QEl/Dw28/N8r4vBjl/t3/shG4v7D/sqH9z/hgAB0AGgEd1OeFvTRYG/StQMYW0rWbGJ0wI0DjPHQHh04dP7/CXvqnX8jygNFBvhqOPtcDnebYaEFtMjxNQPH5QIdF3mhmWgXFTUDStGF1QOfiavx3XQSs56s+F1V9RH7vhkxeffbtzcTPXbfp3hYEtV9Xg7x1s1MZ8SJbQxC3CejAVYxOYy5yjt/FNaoJdsTmaBMj2EESDWCncs9SFB0woGW3zQ21BXTqsWo7W2V2pAFMLTus+5OI6nOjUzZTRGF1BOFw/9npR/0HAn9s2pXNNl3VaC9dZGelRkcBN80Jou7GzE57/NdeKztwRdF5fo1reGLMC8BsGhIUUKJr0QYf+m/dWzu4/7A+dLtkPOCgtgP7YNQoRUDuoNbadpyzAl40j52xdsMSPAfQtj82k+D34nk3rqyldFcsjpf8DawAfgC8DHQKsFENma5zqQvCOUznKHKfEUQBpF5NrxIMBw4PD9KzZ0/TixfPaT+N70AdCcAt1kWcQ107MpkoKAd7jRqd12/fp5OzC/4NYIgSMriWVbUyxCtpwdpH3m8x7vWagH+TIaxY1fZ84PlGQMexCqBj0KgancjEh+MaHef6fTI1cFRDQLhYzMSeIQAM6RiuBeRlZrvsnmdZGUFiONnh+3B9IUumDC3kcgC0BDrzOeV+A9T8YN7Q7a5PwIV7Cp9FFzfc7/MFndtQmwPbcnweWN3xeMIxRb0OmB2AINZAxTkC7/D9lZOa72+PWwe1UoKFZPV4HVZc1/7Ve3JpDOzrbYCj5qxaT/24CTitXaN/F6OjWekRuo10zS6R9TjWa5TvY474NYwOXfQC6FgyTAIFffYS7j8xOijvQ48yjhKUJgA6e4N0eLBHNufp48fpv/7yp/SXP/8oiLJc8J7F69hHhwkb/L8OPxvzZRt9dF68SM+jjw4AUKQfIvGE4pziFnoPdP7V98f/uc+/Bzr/58b+3/LNo9EvEU2ieoaJxbzgImDDrQ+JxMnJcTo/O0uz8STNp+qTgAWH0rXTs9z3A/1zwOq8//CRvXOQ5fztt9f8G7JwSA932UdnS93h4cFfberOW6/fhCLraTlGjmSrocoNMku2L+LjVq1M87PkJBUZaUXTypDHby7iNduh9Tm/hplFavLdGE7fqvdFwBGfVwc1jQC2RRmpPkXXI341sr63BTT1RDKYKWOyeovzNXF+cZL6iJbzGkHOHEYEpdeJalLULd19RAqocOIs3KBiY9FccuARYCf6J6iZYDAaThnbZlQDqTEBQF0BjhJM2ANCOegYTw9o/MWbrM7dDFDuHycnumzbHHa+MAygEYEKvKkD5+vKmFL2g/qlsIVmw1D2iFGgxgLrDOL1Po1Xqe9xQOxrwN+el8EIGKTUYCcHIbwnVOuUgXN8p87Vxfz6TSYh+gZ58Dq4PxQ5y14aNTsdOBl10u6OCtCHu0M2jYR+DwEt5sEIQev4UvMJQUNI6PBZbOLJ5IJ6xUgONSVYxHjCwhoBcS7kx+d2BWpwnA7EwVwBvNDa2D1Wqga2DLaCkUIR1XwxobsbmDcZERymx48fpmfPnlOqtteHtDYPMhttqsGrbL7hFIbAHuYqSOwcH5+lk+OzdBws9vnFJf8+ncg1LKanGuduq/HloNujDA7Xucu+MrKOxgNzBucOEIieOGx0GmCWQBjyMljn9nc4hzCmYEeAe2aoDUIzUILuCNuCsQE4gUU03O9wfWRIINAIF8zysMxRQAwACUYBeAb69LcAACAASURBVBB8ZJtonAP66VxwPPDAvFCD0iVruXCseP/ucJj2hkM+T4MDPIcAGHa/kLuB1FpuEfRTtgY3NjR7ZWPWKzJkAEGs1ZnPCYTGAEP4LABS3Ee4J5wPa4CYwobhO1REV/2mbXU4u+UlVx9Ur7GQTTYTbK21Mxr71uut7lktpjKYD8a2Gm/d73jNgqCgPDDP6+si5q0N6OpjZBKlsUusHE2WiWpL8x4VzWsBMGzp3hrDTwFeDdBDeWHFSNbj2gI6dNPji2UaYjMQzGXYRTs+AaOzt9sn0HmB5MSzp+m7775J333zNQE8Rgk1OrCSB0DyucLJbQkWGt/Q7aUnbBj6otiWu3FoFttpHcD/7oHO6lz6Uv5yD3S+lCu54TzGo5/LymoNcTjZMGjHJj+dMJM5Or9Ik8txmkXhMbaG05PTdHpyRt04NteL0YTSjVdv3qZXr16l12/epnfv3lN+gM0IQAeBFNZQBA9YPO2G5IXUbl0O1LxoOijLi3MsmAYE3DByQMd357qHwlY0u4l7M5MdsqQg9cNBtL+zbAxrAEJIKVY+o64PibfV55Q3VGaySrDr828cT1VL1N6I/ZmbNqQ8BjkAap6DO2qI5tcCn0GapSFkXty4Um5r6q9SNXZ0x/jcA8VmBjoTjSFkOaVQut7cdd2quhTWpxRPgk3jW8vTCJ6wWeE7Yl5kwFVpxQ1eC+MT9szBZIjJkT7cjTV1/FUhPIN3GxKEoxUtdCXrMrOBQNmF/B4zmnE0Cs+jvxTZEIAiBLK6t9pZagEgMUw161GDa88h11jw2lnaxm70YT0cblyuNfLfPdbApL6/aElN2ZpqdBRQ9NPe7q6Ykk4nDfeGPC8EpJMp7Jm3CS5Qz8SgPAcxqrLA+AFEYHwQLyJ3K3ewUmeCYxkguA92LDvdoWYo6rnEoOioDRZZ3B/WxpMp6j3O2WTw4dGD9PDhg3R09CAdHB7SeQ1AAE0GM2CiA6Vc5sw6ISECsHN8cpY+fDzmb4CbMwAcsNkwYrkYpelEUivd0kJ6BHoI/HtdfgY+kz0+mOyJRphI/sCZjGMmoOP6Kpt74Pg6O90MdAAIMW48zsUVAShqxXiN2B1ec8Q22/jdH6ixot34CLpbDKpd7Lro7RRzpV6XKCWL/kcGQHgeAIz7B+TQvZ6aje4fUL54NZ2mi4sL2a5jrelCToT7LBo6YsxnMzE5l2OynbMFrKinBHJ6bsy5RSkda4IgX0tpe4OTsmtj1rK+S60TWHt9/l5D8zpNe+NVoKMkTUw4NpgtzEhepyqgE92gCrDEdwfrCIgiOFl6atWGLXimlritA11it9Ynr3w8ZmPqPY0zNFQHfwTQqddojLmgRXk097+QBgMMYp8hMNe65H0F75d1v4wG4Lq2299JRwd76Zuvv0ovv3qRvnr+LD1/9jS/ZtDvpSEMRLoCOjYbINjBetDtVQ1Doxkt2Wk1DdUxGlimtHcvXWtvvV/Mf98DnS/mUq4/keuADvzql4t5mk2nAjoXozQZXVZAJ5HNgfOabBm32SQU0gMwOb++epXeEOh8oPSA3vUIYQLoODtorb83UGfx2wu5AnXXGjSD5MIaOPtfQE4OrttysgqA0MYy3Ic2LcgKIL0orxlPBK3N9TxeVNWHrJFc5exX1gkXWUUbtLDYfc2G4XOsg5C152GJ15rNkCNnpiqkIAY62HhqQOkaFAAdybPMUIQ7GB3Uilube4rka8GNTNnKOvsXivsCWJ0HdTCwZnzrTdNgTnah/gk2Y0Wu4ox37X4VAMaS7chGutmiay1ykBB1L6UfjQCP6yMMQHAdATZcuwBAQFYnir8ZuIZZgG2kCXSQsc8Fsk25TS01c11NDkarScJ7I8ApgZeKoUq/JgY5YqwI7LzJmy1Dpr4vlyxm4QOY6d+SWSFYh9wJx45C9v39PYIU9saBPSwc19C6oic3NqwBBIAIiBdXIUlRnyH3P6EpBMaXh4vvWqbh3q6YICZI1CODMpmYzwjy2euJINGF62BVVMQPZe5gd4cA58njJ+nBgweUcrHmCJ+Fcw4AiPEw+KIsK8wXcN5oKPr27fv05t171iOOx3OaFECie3wKM4IJA3WwOmXOA+TIkW7Q69KpjudBh6kAnNnCGBIrGX7gnhDg0GuijIvgABIdgBpKwZKsvzE+uG8huaMbGo0NBJbrWhlaSA/RO0j3SXZOrDL5+FxeZwBPWHT3gtlBnQwAx2RMaZHOUWsypWE4rwD/uD6SzA15rrPxmPsJXO1meC271YvFAzMoRuiKIAc23mB5sC7NZzC9mBLMYU+ChA1M0mQ+TYtlhNIbgY72BTmAtR810ClrVr02Ue1Q9VGrr2lecwl01u0LhdEh38+5qpo67nUaLtaIqfGmWcDKzCbWrt8LdNYdVnPdrXS/OVGwWS7+KWGRRGjNRxvoWCOrhrAl0SA5OMwIUGNWgA7m826/R0bnm5cv09cvX5DVIdBRyVsS0AFzaaCD5s+o/cERCeg8eQYzgucCufxerN0wQoh7LVzXMBL3QOdTrvrdeu090Llb1+uTj/Zzgc752Xm6OL9ggR9+0FPiAm5rr1+nX357ld6+eZvev28CHSwmWNgRAOEfboSnoP4aZ6loCumGk95s6ky3s85rs98toFNvZLDwBdCpgUJzMV6tb1jZLqUpWN1GK3peEcH6WolSEPnHAp16Q+MWWwWweQxzyTtDFQXBZJj8+rJVmaVQoAo2RxI2O69ZsrYJ6Og7S+DW3HBt6BA+zWZ3gtGpZRse6HXXSflzyEWa2v364ijJpyWuzm7636HVY80NsuK5IWfVtDF/RoypgZCBjhsm4jMRtFKeBZATUqha626AUbtbqelqoM/q4OvjtdzM31mOv5pHtcU152ixq/bHGsS0xxPP93cV8Dpr70w2/tsW0n6+3+mm4XA3AlYwLAjwkbkX24UxkSQnbLVhOR3hZ2FjKllN6PwxDnBCw72KQMQJEgMazEXW6AAcsLmkGKudfp+MAgL7/f1hOnpwwOODnKrX7en0o/6I52JZH+YPG+DKIc3yNwAU9BR78+5devsOLmvjNJtd0WkNRiyo00F/mdHlKE3HAjq6NrIip5sazASi9xDAGjPHEUhjfcO9AxDouSkgXZqh4u+LJIAB4ARAAtc1SuyiPg7BoOsUDAh9DgA3/cFO2h0OMsBuLFxxX6AGSpLckgzAcXrMIVXEWqE5KLCB+cuebGFoYFYOY4trM7uUmYOBzgy1fAA6AIBoVBomCOPLCZNmADLYWzA8AI+TsdzxcJ5gddSfTXUXltfWc7o+r/VAJ2pCgp2p9458L/yhQEfuh3mvyWvbVeraeIRJhCbQyftVw7gkpq+B/i2ka+vu7/YakI+tGrxNSoHGvFnzHzcCHYKMYFRq9UMwg0hCstktWHLiICQHtghkjvYBdMTovCCj84R9dOBsDtnacABZaAAd3oPdADqQrnXTk2cv0tPnLzRvucajpkevYSKBa4CYzv1717WbLvWdff4e6NzZS3e7A/9coAOQAxkC6GACnfNROjs9T7+hS/hvv6W3b9+lDx8AdKZkdJDbMdBRwexVw73peqDj4KcpP2uyOcWSuPKpUqjYKtquF3z2KokstwM+j+AmwNMY4aj52MzoKJoSK/TvAzrtrB0Dtip5lzfPEEwISEg2VoBOcfRygOtanFyfQ+maJG36Kf1jxChosyhjuh7oKNgLeCJhd5YfWuLR3oRXro9OigyCoPP6Rxvo+ProGoWuHEADwXzUrLg5JcfR17LOETd6oyQWXstKd5sOXAjQDHJUOF+kVgYons8eS8v2YjiyFMp1NGKNxKjaWU3nUnC3DrUs5wpaWn157JzF7HJz1NhcUsNK2RrreCC7gXaeNsjIwgdD5WJ6fh/cv+BKJ1kK8iF4rf4WNUHRIFXW3NW1ys5wbuZbjln1WGByJHNCwE02YzZTkN3bSYPd3XSwv58eHB2RuYHZQG8HDQPVOwcyKjzILKPXSrjnITCikQbt7wGWBM4IVq+uWJcIq/2Px8fp48lpGl2iFmeZxtM5e4cB6KiR6IiBOR5s+skCfowdgIxACh3QwJrEcWCO8JhCCqp5BjZG11jslda42WLK/7bED8Yx+LvA9JwSPIAHMGj4MTAU2IH7ZZdj4Bozz79aogamCw8cF6SHNJaA61qAN4xZblzqGqMwCcBxgS1jPx4CdoEgAEUyOmE4cDmZKshkDVGPTm54wLYb0jgAGWbb07aAzgS1TVoXACYhlV5ebadF5GLMCNaBOQCOVuD1jyJdux2jUycT/Inq7LNmtQma3MG07s1m4khr4zJ1MmtUAZ3qU7k2XQt0VqVrHgf/5hy65uH1tA1sfg/QcYqmlq6tAK01QEdLOJJDWFMAdCKxQTCLmGEr9Xe66XB/mIEOpGsAOwI6AEJdytvAonL9s+saEq2s0amATigYEJsA6OD6AHzzmgUQvQc6106bO/3kPdC505fv5oP/XKADOdtoNBKjs7Wt/jmncltDXwlkPD9++Ei3nLVAB9mZ0I/fzOjUmfcCdmqgs+4zCshp2VhWGX1sUvjfusV8E9Bpv7YtK2uPvj7HVsWFSfCi/kczOutAjjeeOsj3cWqbDlc1sFshpVt1LFMALdMBZVbVOLQAHYCeWut9HdBpjpOYBoFBPVNYuvLf62Z2+3wJmRrgqrmcbQI68S0KLyJAsz1zroWJRo71cWg+1E4JCmTBJrBnSDZq0Ji5TsfzNwdPlulluZnGG8wS8acOPGqGwjY1QIN7/hjo+PgATFSL4R8NjOvhZIwQLnnZICFbVWV2Ae8RAwuZl+5BBNAIiBWYYA5Icrdl2RXlZSo0XwLJKGpl4I5gWPU+7B5EaVEJHJtSOZw3gh6ChIVkc/l8AwUO0DujP0jDvb10cHCQDvf308H+Hq8BACfA4dXWFQGoZVh2B6SZRKdDhzBICxfTKKaPRqm2QP744QPNVS4uL9M5wQyMEK4IdOC2RufJ4zNKfcHsSHoWwC4CerqdbW3puPoD3neoP4FDH8EKjFquwlSgqsHy+eK6zeZTXYt4nqYB0dcIAGG50POuy8HzataJxq9hosHfpRbKc9AJDXaSRyAKNgWOaKMRAQ+Zyj567fRzMgLH5uJ51llt6bN9X5pNwrxHcgxgBwAV44dKLbKFwZxhfgAvYQzOL0ecm/g81T0JPGKqoFbn4nIsIOb1Im76en2WJGzz498JdDQe0TepqonC8YLR8XFn4BkGBNwnYj1suzNmcILn6Zy6qgq4bm+rR+aPADr1WixTI12AFZCjP64wOnkN4Bq4CPmlDDawCIKx2el10sHebgCdr9LLFwI6qN8BkAcQAtihGUFtL70J6HBNBWskeRuTZWFHjqX34MH39/Hw9bfRnX32/sLe2Ut3uwP/Q4HOdocg5+T4NP3666v086+/0nb1+Pg4TSYqGpVaVxpZu5yx/qHVB6EtUeKi35AYuVhQ52m5T80AcDOsOzHnXirNnioM0CjXWrUdbSzYVV2LA4HGBkG11+ZbRm8vQGddZssuV+0snL/ntjU660CON8pVdzJ9uvLlCH6VyTbSqIMfjWkFdCLzTLDjHjhkLiqgQ3MCBen5PCqnp/pYC6Ojr9f2KG6u3qhvs2mzMLe6QI1rGRvsCvTxH0JG6X4hDaBDFx+xEZ6T7ThKl1qF2AA7bo7IbCyd2AIgRp1OzSLmQMNyM8qw3DCkpKbxOoJQbuQwCIgfS+uqc3TdUBuItZMEsveWqUeMOscfiYoakBHkLKOuJORokiOK9QBQ2EKFeNTw4FpCiDVfztPVXNbPmSJikta1P3EHZUYQbpBRX9NVphZAB3EIZGe7YTGNvjAwRQB7Q/tk1ISEDAp/J5MCsAHQMoCjWZEO2VbeQKe/21fDVxTLLxYEBxg/sBkX5+cEOZcohqc87ZJs9XS6SOPZLJ2PxukM7msnF+E4ByOGsIumOUUwG6xb2gqr54HMWdh3pjTlxPjTzY/1OcWK2msPrHd5zWPNyWwIrZ2nPH4bRhDM0MkODA/c7FCThGa3AKlwVVuVSRF4hEkCjg9MCn5wn/fDvY0MWSwsuB7ZWCGYJtXaXMoKGjVDMB6gBG1M0DSZ4TgXaRpyTk1ZHQubgi4W6kmEWrblFpkqGDRIwIQGrlOCSbA/6HbP1aICOgDOoSO4dkP8vUCnBgWrjE5V6IjjymYzwegEM2dQYqDT2FPMHFd/xOuuBTrh1Ob71fugbbVjF+In5uRKBUL8VZ/D6OS9La4UwM66vZTA7Qagg3uGduaci2J0tsOQAA1Dv/lK0rWXXz2nIQFB/C2ADkA8pGtPIF2LayN3TUjXAnxV0rV7oHPtLXSnn7wHOnf68t188J8LdJCZQ+aSRX7bHYKc44/H6edff0s///Jr+vDhYzo5PaUE4WoJQKFsFgvFY9PPjpJxuNf1EqndsbxQa0G/pnN8qwYjS8jqzQM9Wxph8erYtcFDvSHYnthBx6aR52dUxZaNzwwGxdIUb1CNje8WZgTt724H+K7RaZ9PCIMiyx8QoZJi1eMNosPF5NlxLYMdFFE3jQhctxO7awQzTbCq49Z1lBzG7Mgq0Ll5ZovNyX3Ia5BaAYD6GmawEsGRuA9kmVWf40J9BpdhEJAz0O1spWt2oru9zAK0nDpQqcetNiVw8JEDDbAXLSmgr4XqhgR2BHTCDKEhoZMd9nWSlTIXCCn1v2xHLaDDIn/3RgIYYglJ2MN3ujSkkC0ypFmLtE3Xr3JHIBCd0ygArE6RzXkcGKBirAFtgv1ipRWkWwzI4RqG89tOg90+GZujg0PV20CK1uvRHnqn3+X7udLAHhmucGyS2Wc9Cwuew0Sivsc87qgJwHsNSFH7gudgeQwWAu6RYKwgmYJE7fJymqazeYIEC85rkO+OwpQFwIBW0OjIDkvt3LxUMxOyNUi1UMdESVj0vqGcLsFdSo5sdTNXympYOwQgUxq24vwh19tOVzxWgvQWG4B5AJAC8Md6IQAg/DvAlM1WMgCmc5ruEjuS4TPZNBafNdgRSAr7boMySuqCzSEYgQU1mBcClu1c48P5AOAzGafJZMzvQPsBvB9jgPFDDQ9xvm3rsbbE9QHAmczgzjZJiwAOvG+C0aBdc4zpdWvG7wU6DXOAnCqKb7KzS/WfKrZvSdcq0xbV6JRH7SRZr1WbgI7tpdtOpHXzYDeprRNY6/a2zwE69VpTMzo+h3aSD05xGJtm0suW+JK3I+EAgJPY8091OnvDQfoaNTovXqSvAXRePCfTAxB/PaOzlTq9bnry9PkaoBOGBWFo4xqde6Bzm133br7mHujczet266P+XKDDBnrnF2mrA+17Jx1/PKFUDWzOT7/8lj5+VP8dBAIAOioQdzY1hDSuhwhWoc5E1SeSM9gtZsYuVZI4eVMuGwYX9Eb2StO6sagiwF5fYJMP4XqgE5aY6xidqj4iA50I4usFn0ccQOhzGJ32mK2MYWVTWj+nEFed49cxOmWjVbCO7LNrCSRdU40GfxaRdcxyqJJp1WkqOCqg0zU8Aq0Zl+QVqK64ut301rnEtW6/pejiClsUAEd21JqbBDmeO/TbsK10yK3CpcwyrpXgIb6ntqZW0KhstaR/6r+kGChczwgQAhQD6FAShjEtgN5zmIFLgBzVy8CmN8BYZgIkXWvfW2Km9J2s87GBWc4a63rCXY/HXMsTZzh2uZHhjdPLCSVhlKnBFpv1O5Iusbgehh8hB3TQzGJ/25PDLawyJ/FYIqhG/xUYEcBMAJbIMBbYG+7RhQ39WfYGaoIJ2RklUr52rIsR0IGECw9YEqPZJq4JpVlI0qCaiP2NVK+jY76iuxdc4fh8MCUEJYsFZWtwXAOrM5nOCQbB6IxGl+lyNJFLJYAOa2xkvgBGQvUqWp8o+6MZgQFLSNfmMEBAjRdqaHpZymn5F+YGpGueS/ysnmRq+DQ7WjIBHnOfoB0BYxc1O5LS1XNODVRhFFEszt10VV8E4wMxY6z56XY5/mz86R5kuK/p9lYkcZjn3icw9sg+CDSrWS5ODg5qGCv8DdbamIuWCkIFgFfZAEGsVwGi0zmsp8e0ZhDIcYYj3L54M5ckQwxaHhmue7SXXvWSqdd8APf2vpGTF0yTmQX1YpMp6Xhf9fd6gQupKgZ4kw1zLnBsnUfNBOPTcYjIP2gvFHvMf1d9pQx0bCLitaJmdxv7QhRX1sCnDVTK3qAxqoEO05pVgWbN9mS3xAA6Ht/8XXEePdTJQQJLlzqsOZC8pzQcDtI3YHMAdF6+SF999YJAB312rgU6ce/DcQ2sTnFdw7qp+lH+7Z7Rud1me8dfdQ907vgFvOnwPxfowFoazmsAOthEAWw+vP+Qfv7lt/TTr7+m4+MTZjjRLJTbe7A6+O213pnzWp60SZpUMlwl+6MMebO+xu+vF2SDnbUlqWB0PgvoRM3Eum7mBjpxNzWOqWIaRJfrin0O0NkEyAz4atc1vzYDRG/YBBvFTru98anFkmoxAHIEeEqNzoqdMeVXEXSxnVItlVE4pr3QXqtVOQl3v5tmsp6HvMUP9laJ8a3fzq9pgeJcT6RUcLZRdu8Gs0sOvtVfRyyKGmxWgCGazlF6F+CAQbUtgqMnDdgROmSxt43GO3+m5UoAKmiqWQEMBokMugTHKE9yRj0y7S70l9uXPhdjyMCHwY8iV9WOlKCU74PxQEjszGrMY4I4GMIxyFQBMkdlzeeTKRkd/LeaRaoYni5iC0i7YKecOTZ+vzPTBNZggMJFDBlZvE9OXKhz2mM9yHBPfTF22KxUIAZStYM9PI/nFIDDvnkHTU1Zt1L6DDHjTQOIuM7o1YHxpJWzDEl63b7OZzFn4bytpTk72dASRfLTNLpUc2QAHYCcMaRtI/R3gTPYVD2ExpD8eRy2+D7UpdSAWD2YBPpd30RHti3YMu9E/ZNMQgx0AJBoZuG5yp5G4QynhbTBDZjdAlAhcETvHjqZFYtzMEsASvgOAFiCVSYjdD9Q4keGbIfSQBzb3v4em6Di9ZpTsmrE+bn2J7ujXQAQSgLJtSMsqgGSAaAxZwAs8d9qQRDzCPMH0r54PRweKWuL+kCsPWwu6voWADIrPNclNLhO+P4pkl01DdU5rATyqDmq1pYMWfL6jS446pKz6cFr0HiBdr76YWOHTXvAprXdn8HAnEYs1Vpshotrm8AqzzIbXYgxVA5itU513V5kILPCwMSB3MTo5CU9xs+MzurY6TrBcQ2MDgWLZFyvBHR2wegY6HyVvibQkUSzv9NJg77uLfWGw1oItqbDfcHStdp1jYmfVo2OsfM9o3O7PfguvuqW4cVdPLX7Y8YIfC7QgQMReunAwQRgB2zO+3cAOr8S6JycnKXLETpYYxvAAozN3PJ8LfQq+Sub8zqQ44VZwXpzI9oEdDh5KzZnnWQtz4LPADr+DOl7V2+ZnJl30L3hN4cgNts/Guh4Q8qytRVNdjRGc1bSoG+NnEDZ1AhWooeO5EerQEed3CvXNbMlUePionkH3gpALZur4oAWSFx797pGyt3NASicAc2RQIv1C4lLyWaWjZ61FdGQc8XBL6RodMKqAmmbFdTAAgE0xl9uYwIeiArJjmSgUwqxmWkN2Q9fj0LsDHQMjErRMoNf/ERROYFLVa9jFgrHYGBlMMdmveHMhUCXjFC3NDo10JnRgayMugAcely4uWFKWwsAJ7EPZvjYK2S5nRbLWbqMILdmVx3wU6JGFkbuSgKFGP9uyNQOCXS2O9G7ZwvHHTVQOzAg6DN4h8saivvB+thpjFMg1gEV8cs1DIAP/4bdN2vKgmmkgxxBqOyqfe+YYUBQDckUiugp3R2PGWgjiD+/HCfYIqPuhH1mLmFUMEu97g6Pz45jrKuKuSlzB9XhOHjH99OFrI/3hSGAwbCttQFcs7wQyuFwp4vsPUAemalsW41aIYDDnQwAzXcSLEdPItyvYItwDQlUQ+Zn2SLqcIZwUxsOaKaAOh2xQzCjQN2M7NPx4PzqdAn60BOHNT4YW4AU9lgCq2mGEz3bZvk6kFGjEiDASLDItGlHI+sAPvwNlqdaeu0rlkvtuMcEs58rKTWh9fkSLqvPTQ7DCx8Gi/SVbjBNVYCAzmaoswp06u/RvVVvH+v2gBuBDpNlAKpIPomdlPFHAftgQunMFz2u8L1mpMsyWc6jfRw1SG+vw34t1kTdZCFUrxePeJP3Z16DitFpfmYwn6zREdBhjR6AzlZKe7v99DKAjmymv4p7X0Cn34+1kF5JAHQCOhjodo2Orn0BOmJ0Sk3qPdBZu+t+EX+8BzpfxGXcfBKfC3TQT+LsJIBOt8uanHdv35HR+fmXX9LpKZrpaXMT0IEEpM6cxUpSbRDXAR0tykXjjEV3HdDxGdcszjq6PX9XBXTWUfTahCIsaMsg4svoftRmdNawOOs+i+eRqyP+GEanvSlmRqcFcgzEnOPkZl0BHSmoVPyrrJ+so83oIPN7E9Bp1OhYuhagVVZCCjZEqMSRcOxKUZI7d6/b7PEenke8ldujims0s9bIGs1ECOQUgFPYwLBOjjqI5rG5eW0xAJA8rVgA85pGXQGeY0PK3IhO3ePlXKfvVsNOsRjIuubgBM9FhtZMme16OZeq+gixM7IwNgATyCpGAexaH6whrYW7duZCcz2BDA2ZrjGPkTUj8QgG1ZI713WglkXN9nDels0AMCzZo2q7h/qYyGqzbqLcpchkK5uMRn/9NIAErqP7HAH7YHfIRp/9AeyO5dxGHT4lVKhjQaC9TA8Oj2hCQMYiwJLZKYwdAjzUg8jauzAkGMNZsBtq4Bjug9HQFUeKIB0Ok6jRwTmxoeXZGd3XEGiTuQCzM0ZfHXz+Mo1HaBw6Tr2dAZmn+XjCZNASjXQiidAAOhGg2nGNrFQvmqLGNdH13E59WJbXQCc+z/LCYoJRwKic7kIuF1GcWSLX++D9qP8x+LfEyZE4WTRIBXfF6vCHjRkBZ3H9ZgAAIABJREFUEAV0UG+DQBqW0JCiwbFNEj/YU2tOgdHBd8FpjsFu/M1zG2PMvkBVcoSsF3rxzPEdashKoMparqrZbZ6qYeQRs5cVY15rYnnBMJDRC6DTDPYzx5PQYan9qNei3wd0mp+4jiHZtB+t3dUBNltAxzVilrTCfRCAEuPnWjC5MhbwXX/nuv24wej4Pq6c3pqMDuqyVgHgTUDHezvOE86sMCOgbRDkspnR6aevw4zAv2G0gTkKNkdAR4lRHhOltAF0emgY+jw9ff5VtiK6BzpfeMC74fTugc4Xft0/C+gsExvnnZ6cpm1ouwF03n9Ib98A6KBG51dqs+m4how0um9fQRKigMbsTI5Oq81p07DX2SQzO5uAzk0gp7GhBdBZt6i3AY7/u70BMdBdJ11bA5LWfeYfAXTWgTkGw64zqX7r74Udc+WA1eY2TTAwM2BoA53N0rWQFLqQvvJ61vdKTpU3NLMrCrOLzbQOQPUjekND8NG4ZhnoIJWIjU3shAP3lSyprZyrrudmlwxO4PTloC/L2nwcmdlxD5uwMo36GkniIEsDgCnBRK4xcHE66kKi1ob2v6x502civELnB8nO9HnqPq8LK0YHzJJASpFqlcBPrmsVAAlQaectWxArAy82xcDOdVc5W81khYJVudLFHAIgCxtrXVPXUcx5/+8MBjIBiIy6jRRk7CC2CV873Bum4e6QAblPUjbJ3bS3j54sYpcAZnb7A0m7Agju7e5SflWAneqILLNzpttzWj2BVJgE1orSsbkAkBkwW4EjMARoASs9J9ABS3FO9zUCDoAhmBJcok5nxLqbMaVsl5TD7e/v07IayaAZLLLDpMBjjjnGZrIzyMCuCHblpKa6mXrdwb97IYH0ufA8HLRfXYV0LIBvuKdRYmlAhPOdL1TT5fcG6Fat1hbrmeh4BTvpkLaB+aMksKs5TSc31hIBkKkZ9GQC6d6IQMSyM3yWbehre3WAQhksqAdQlnOirgtJFG0W8RoDorl6J4E9wnwA0AkJp8ZKhg2+b8UshsFGZdtOF0QSrErCoXbL895mOd4nuqx+2vyAbfmnSddWP+tzgU6WroUclgkgS2KjBxPuNzfXZT0ax600o93EGpUEUGkey7lHK7SW250ZnajPgTnICkiMvYhAs8XotMchAx3e5wI6ne0lGR0CHNbovKT7mthcS9dgnW6nUyR/4KhWAx01DBXIlfGJpWvaSgqrc8/ofLnB8D3Q+XKvLc/sjwI6sG0F2IFs7e2btwF0fknn5yNulsjOEegwGwctfLG2jJx7DkavG/IMdDJ4UETGTaz1Rssy1oKKVobJfXQcENcL7Sag0z5OluFW2gMzJX7dus9pbyqfK13z+NTHJkCpRwPw1McbjBIzmwwQZC9dsygCOqoVqBkd9dERMyEjgtI0lAxEvL7YvlYglwFMFAHHNTSjUzrFRz1Xli02R77B2ESWmhgAm20b6LhHTHX9DWw8Qr6EklFts0+J5lfIxeq5a3ez7KoW5+NDjHNyjY6CMJ2vzAhcM4OAQxI015lQioTvD6CTGSjXMQXTJkZHdQ1kcqxHr5zX1KtK4CPzqcH0INB13YYZnSyxi/PAdcSB185x/O84ZnzmYoaajnYzRLADV6yDIcjh8wJjyNDSPpngSvcOZE4wHZB7m9zX8FARvAJrGyAguIbLGAvowbJETUnpJYSgGBIegQczBQjI+8H64G9wKEPtjIPC2dUyalU6aTaLWpvIfiPwHl1O1BcMQXgE4giS8N+o0wHIgWQXd51rdXpbvdw4ExKu0fRS9uMAtTtinyTVQp0KHCoBQAQw6HCGMaLsphTco0S/Dj4FDIur33K5ICDZCSMGPh8MOAN8AJ2QyOF9BrT4Ds8DAA/Oj52dtLe3R+MHfN7Wlu5xyzG5tlR1ORgLmNScIdEFOVowZPy9UP2TQQ3O2Syim+lqLQmgHEDHkllJ1wog4noEixuymLoHalCINQ1so2WYWq8EvpUkc0C7lfv5lB5gllWn1IXt8DWP/wygAzOCAB6tPc7JEYxTrgtkjd8qiN4Eduq9rL2f1UkkyEr99XC+W1f+WhFBa4GOE2D4XAKdqBfLjE4H0rWdDHRehvsaWFAYEkC6tjtwjV6cZ6dH+RpWFcQsMCJYC3QAcMKMwJzefcPQLzcYvgc6X+61/Xygk1I6OT5hp/BOb4cLx/t379Ob12/TT7/8kn7++dd0PhpRxrFgVh+Z0Cs6sLEBXNXvw4XbNw23g3YtsgYWpV6h+f7VotJ1GTNu8kFer5MJ3AboOEvd4BqCrWiDDgcFKxtF1Og4WKl/5w3mBnvpNtAprFYO46noatc5aQyU1WJ9gp3PWvbSdUAkiUslW6P2vnJdI3MXbmF2/4ndT53BixteDVSVeQ2wZQaqqhWqgZslWG2mhhleAJ2qX4rZmCawKVennlN2o6Icy8FhBJHl+lUsTg3Yqtf50yUPKgYMYsVc16TieMvekCFXbYSMAboAAAphDTso09K1Ltp7Bnoep/it4D0RrIGZqudeLVly4ThtnEO+JlvjqDvD54REzvctC9tZ/G8GSHVGrLrD/MH/WKguCdwWiqAD6GQDhbAmxqGBmZENs+YQxwS8SAeAAL2IJAXEc2Q00KNoAAMCNWMF6PBzZCh43TwHLQ/c0vdUTTJxbKidAdihCUBPBgB4XI5Gamw5neqY0lb68OE4XVxccjx60XgUNSOQZsFyWkzPiPcRjAsAXNjglPNCzNVoOubxqdmqWDQzGgj8BeZU40I2JQAPmQpmGyAHKoxF7eqn4B1jPpMFNOqXov6K968NDBDsBQNtIKLxC2AJBjLcEQEq9wF09vfDvU4yQLvqGbhg3HG8uMcA6LA3ABRqLVOSxPMB44DvxW8DHdaNwBWPN6kSDGB0dMxywrOJB+/5oB7RiJZAOeShBOSVxJj9dMJQAWNLSVywR2CECKro7ma3yMqxLOZyDXTqfcL3+H8G0AFYW31oTmi+oI9SBrUth7QaONegZtO+vJKoi/UdQMf7F8a+acLQ/LRNjE4b6ADsQAKXa3S2U9obrgE60TcLzULZMLRbjGK2DHRaZgTe+1SrhNX2HujcFIt9Sc/fA50v6WquOZfPYnRSomytBjrv3gLovMnStYsLOK4h+4YNK7GDODTcDaDTbCZ/7YjfHuhcD3L8JV7Ybanc5oVqMMJ/O/Bfc5Rw/MpZKjdIq+6gdaYEjY3iD3Bduw7o5LEjQDTMKLVH7gLtgmiyOWuAjoOiAnQi+IgglNITOiNFxrSyNi0bqYAOA+8qhPfmqADVW3aRSuTrkUP+sFKNuh6BJD1ZgE7V06diNJobeWnkmns1scKg+CI541/AQgEZBkYaG3+fgq8mGCkSmlLX1AQ6DsLJ6NAMYUuimYjdHMO5hkf1ONFUspqXGgtbZQdoiKJky5X8W+5xMjQQgBHYsqyqFyAtvz5qiYpkKXrd4JjhWBZF/Gjeh4B1soBUyw5wAYwaiYAl5XoIzMGiONuP8fOxkTEI22ecppkoZ6j9nQyao/DYhfQZnEEeWIFnMhJhAsCeLdNp2t7pUyKIOhOAHDA0qhWR5BYg5/JizORNF403YTIAIwJY7V+qNoUABwmdme4DWG/DlAXvx5hNIV2L+9CAk654UesDM4DcKBFAh32CdnhteA+QpaiDcfUs8v3DBptbSzGEuV4pgs+YSzDrrRuF5rWIckj1XvJ6Qic7NGEdqv4Jz2Oec85sdygfw3iBvYMhBd4HmR/GZDyZcDyxB9iOXsBewB9jVwMdWnrj+qLea2ubkkIlXjrE+pZNWnYlo7ewC7c5SLav1w2xRMPSwEUCgQtea7rgsVmp9icCHSdrbKQihNZgdPAZXre8xP8nAB2s16jRyfd+7EONfSHmmYB7qQ30e7y+rQM6Nfhov85zD7/R80oDL4e7TwU6lrP6mLgGYn6HLTmka73OMu0Ni3QtMzoEOnAs7KbdPpIatwM6UFNgdXASzoyOF969w2/v4+EvNB6+v7Bf6IX1aV1e/FQpvqIHgSNF6WvSfDpNsJEeXVykyeWY/+1NEX+H6xp7H/R66e3bd+nNKwEd9NJBrwl2rYZ07QpAR1agCBIUqDmrf7uBXgU67n2wKlxbZWIcVpfv+t1Ap+2uFvX7ytoG2d16jYBSBOEthiL2BGUhLU9ZwwyQoalOtQZK3swaf2vVB+H9zro3Rjzq+CHjsCzE0rU2eHLGmH0wQv4iJkdBgqQhksV4oyrBvw9+XbNQoxdnH1U0zyHLALNkan38eYN2hjuekJ2oM+A2OyhQNn9uMIM8z3CY0jzb4ia9bhF0HYB70HjM1wGd+rUOFCz9K5lV3w+qs3E9j6RrADpRo8SWNQBAcoSzVKcOSgtzFbbAGBdkz1G3EXU8YhEs61D9DhkbMjpdAh1KpoL96NHRK1ipCFDxfgMiButdmR5sRzE/jh16eVQYIZiECQBCKxwrmACBqKhpAnuBIBW1MpSZFZCLK+d51Ycj2hJzC+OgZqVkkEIiaakX6gWhx3chvQuxWW8Cq1rU9Wzru2YzFGXjA5UAmMzA8Ai4nJ2BkZhkkKMeLltpOpmlS9briGJlUH9xkaZTHTdex349C8mvxueXTAjhuqMYHBdQUsiwFY+6EgeL0ykMXGZijdD3BgX/wR553QT4dDKBi2tIE69ClgWQaTBc7mEXZmNu697CazK4DrBE0LSdKEfEb1yvUosjowsDNUgtMe9lDjDj+bPman6VLseX2YwGTD4NCMDuxXfieyAdBMDGg3vFHFI3O4V1CHQEjNyTSa5t2VHM9y1qTUhHdShVg2xV4TaORS5wdS0SACnAGQwSZnDJc0PSSFbo3tTcY/Be8apYmRC8o77Hv0t74vV7GcbbbnDlFbWAq5nxy6xRLUFr1SeufBOvG+zcxa6zho7JglK7hz5PSoCovs4NX7V3eSeKHl5ee+O356eZU/25KZXDZ/d2BEr5/O8BOmSSYbahPQTXFT9idNCjC2sZGJ26Rgeuay8S5j376PQ7aTczOpEMwhyK3l6IWR4/fZYeP3sut1OOLQTowQaHdE3M4Fa6Bzrr5/WX8Nd7oPMlXMVrzuHi7J9R4mCJi/JU2KiRPUEYARvQ4+NjdQWfTPnf3jCgw8bfuXFvbbM+59Vvr9Ovv71Kv756xT4T0KlDsgYxC6VrU1mGukDaXdJvGuoGu5IXYB2vM9f1Z2QGJTKn3phLjr5mM5jLu/YQ2sCp/WIHDpmpMNCp+ujUm0KDzfH5BIviDaXxHRGY1DdlG1RxU4tgRVt80y0uBH8rwbtb3WEEbA3s7vGWL2VQmAFNgBpKP0qhLxuJIpsdWVR+Nptd1mBUR+JHDsTiNZKQlMaKlUXX6jWKTbvhppQtU+mzFI+m7q/UUBVmycGu+a5iu1oamraPuQ4imwcnmAYQYd7K8h2zYqUfDm4hBaYGOgI02wzawGRov7W7VLGMbQTzuT9RGV0yCnAam86iHkYF5AIxsrLOfXjC2lqSKtWOUFaVlHWXwxkACY41mpOyual8ein92t5mMI86m8UCjSBhxzxjMO05RNkZsq3hKKZ5q/obBMx4eB6rfmXJcxj2+wkgQE5dADpi1Vwoj8/p9wdkHsx+EFSFFA1yL5wbxhbgC4Eu5k23B5YFBgOjdH56zuD2YjxJZ2fnceyo/QDISulyMk7j8aXkbNHIVcX3l7SVZh0iDAUQuAeDjQQPHd9Q3zO+ZM8fyw8dLNbrCwHYfNZgVCBfg1Qvu6ltyXDAxguU4IENgf115SrX7+3kBp9sCsuJ5Ka8CuTNOnpeyvwBEiexO6h7GO4PWWeEB8AJzncwHNBxDSCGkjvUKY3BdkEIti12C0zZHHbQkovxfDlPJcjEWoGH6rBK/xxbVHt8cC+6CabBR2Y1u5203E5pB+cHkA4QiHsmGDKMk1kcAgAtsLKpRr+k6SxNcYyo/aEEUgAVIGuKa3qF/kpqOJuWHfbMQbANWZ3BC64nQE87aMqARavxypoHcO+1cVaZoqwudGUtX/ccx4n1MNfvYyq3izWv9VvDcp2lQlgHhQx203GQfAnDE0LiNR/pvUnNOvVTr631sbC/lnEg+kltpQSyeG84SF+9QB+d5wn20l+/lL00wM4O+m315M7IxBHv+0iAYI7s7KTDB4/S0cNHahqMpIvoQfZywt9oRhD25vc1Opuu9t3/+z3QufvX8NozOD/9x9IZcWxoLFiNRm1YMCEnAbD58OEDmZur+YxOPZYdAOiglwSto1NKr1+/Sa9+fZV+e/U6/fbmDQOFy9FYTmu0vVxyQ8HioWaC0N3jv8vivG6hXbcw54Wykui0T7YNjvTfLdMAZm5wfNcv8DdNBQOdle+oJDrt7Ff9mQyYkSmtFvz2WBQwVd5Zv8bXJZ+3ooQm4Glst5WVdej3XSRfpEYKuD1PwMbRLjzqc8xKuF6G9q9g7ZAlD1laLYvQka9u+nUPIsHOpovRpg1Yf1+9duh7kfsGBVPWBpc3XQ+DD393bUPtAKz8brkR5SBCmdIi5VPdSH0+DvQNdNzkDplzAR2kHEQbxhSWvCgDoxZ7wedkHkBG4fKSLIUzu2RiohbILE5uHmr3Ntc7bG+nvf1+FJS7DgZGDXLa4hiyYFhBKv4bf3egYvCtwBlZcqwf6teD81TCQ0GugnXZ3koChtoYRBpIkkwTGB0HwAZLtpLG7/2DAxbN47tyniHkerSXJqMwYyC03RETgc+bTCfpJNYyfBcCTwa+DN4lWXOzUbqvwZwAjE1k/REojyFbg5EAQNlMwTMareLckOw5PT1hkkfnLatcg+Q24yL3N9Uy4kEDBZsKRG8btKg0M+b7k8kFsncyG8BD9VkCd5JCyhBjiwYQMsVQuYv7LC0JaDGemtuouxF4BYAkg8NavoUkYx0AGiQ2JNNTrxxIxcB8TcKMRm52uAalWbDmC4ARjxPW17Agh9vaophHeGwa6xzZRcwhMRX48fM4R81vudXhIWdIJV+yZXqYEmCcp1cLgkP2SJqrWaoMVpbhxodrpTkNiKPvat7DGJV1AVMNdOwu5zWD90ZMVMyvysQ93z/tPeK6feg2QAeMpB/rkne3ATpgsq57EOhY2bCWybIhDTMaGeisW4/J5gXQkexUnQN63S02DH35/Fl68fx5+u6bl+mbr18G0AHbDJZ4mboAPeEKC3ANppfNcfv9tHdwmPYOjmh9j4QPxkb3wjZdZCkFZC/jZbp3Xbv+mt/lZ++Bzl2+erc4djA6GeiwONY2n+hsfkWZRwE6p2mBTGU0QMSiRA37xSgK2bdYnwNGpwY6CAAgXVMH7AJ0EFj9IUAnslDXAiTtLLkIf5VNWf5bgM61m1QL6Kw9nzUZQweU3jwbjI6lDgY7LZDj4zEjRkYneqfItUDBkQvy6cqWgY6aKko2VOpgDHQoXdPB5b4t5fzXZDfzNQqt/GcCHYkQAnyY2apWtLYrXvvaGHzUc2UdqCrAlicQwaG/SABMmfIwWTD7FRlP1d6UHjxmKYoZQYf3IRkA3GmR2XTgWsCReqRYppWloZR8BKeU2a+QrgQAtD21JEw2GRB4wufs7Q+zfExABcGl+rtgDiA43R/uNc7dWXcE6GACcI6qCxAbg/8WYyQ3NQfJADeSFSFInjOwRm8cjjOZEbFLADSHh4dkcNyjqL/bZy2JzRx8TzBApcMdtWTM5OM4ACRGo7FMVS4u+L29Xl9zmnp9OUUCfMFRzfUhkFcJ1EjeBOCDGpzZFNbQqkehRGirQ9nZ6GKc3r59y3vr4OBA8q0ooC9gR+wUri+BC4LsGWRcqHvB5/QZwNs6GfQBgXCso56/nQAtOfDPMrCQqAFQMMO9RUkeaqLQ/8byQDmtCegU5kRgCwBSgKvH+qTJTG51Ok6tAbh+YnQNetRTiEaOVeNKBZVLKQKi5grnUrM2nGd0yaokZCGrlBud6oWwVLGfTsjcDAzNeBF45ftQRgo0PgjmCz2UyPCNp+yFRJAavZDMRs8iF8fZG0F8vUbfFuj4OHzd6wSP2qU2WZWbgEe9biEZApez6x7rgE59n9z0ffh0iYo3PypRgdae6pjaSTiahhC9FGFfBjyxVoLLU1s0gXOwO+iPMxzspK+eP08vnj/LQGcwwByFsQleA0CEOjUxORAPNoHOUdo/PEodPN/tMV8mR1gBHRyX1u10D3SuveJ3+8l7oHO3r9+NRz86/58MdJiJBdBhEzcDnW1KXsDoUGOOLOZcnd4JdM7OM6ODReHNm7fp9QrQmRDgwL8eVD/00Jau3Qbo1IFmnYHKjM6GjadevD0QdQfoRgCr1fjG8bruBZsZnZAd3fDpPJ4o+m5vpPm8NwCd9uZZn/vKmG1gdGxGkOtGInXmrKPBDIIiZ2+zcxgYirBupv1rBDrrQQ6PbgVycU4FIPkjGB0DHY9FLeNTRH69FETgw8WpungrQCfAs8DH6nKp4K/UKjkYlISt1HLpuwJUunkfzQhQhNuJ+hV1dRCzE5t+FThS5laxMWaF8Ddk43e6PQb4csgCUwHGoHIqA3MULI+dvsy2oFlnAVQCQHhQ3gPzgNlcGvowX+B9HewObaAHA8na4KAWcjVL9GorY7DDKP5HPQ9YAkjkAGYePXqUdnb6aXJxlo0O0Jfm6MEDgigH+7OF6gfx3+4rlIMm1lstmag5vzhP4+mYmf7LywmDbdhKQ26nup1ZWix1PXDcOC5I1jBeeA2uKV3aCLzwGWPaKQOcKSPckQRqu0N5G2oVT46P+ffhcDctrnBuBrjhxhfXUscviZldDD0XnXTg9e+KDcjAJ9YXsH+yKRcQ7QBssUBb4AWmBrD2xjGMwZ4FUKXEMUAmgmFcH7NnNgYhW4L+RcNdStb43mimirHBg2MHuRdkbGZ3om8Wzsv1ZHRRW6iOh1n7OH98hoGJ/5aTcZApQooH0Ic6K7IhcpiTNTf69oRJQphp4DMs9zPzhfPiGhXHDMDHOrLxlIYSSM5RYh1sF67pBHLucKf8XKDjNakGOfjbnPX2TbBzE/CotxWMhsyTNz9qoPN7NrxPBzqr9tL1nmSgwxqZlpTOjYdxrwDc+J7BvyF+ANB58exZevHsafru22/St9+8TLtIdgzQ6wlrJ9hJMIVijcENwV7ajA5Azv7hAzrGktHBCsFYRdI1/Na+dw90fs9cuSvvuQc6d+VK/c7jhBmBNxHF2QI62DRQSYsgaz6bshHo6ckJGR0Uu5o1ANBBkABZGhYqNAt9Ddkafl6/psXoeAygg8AygE5I16QXx8JerIRvOo11QIcBqKLQG5Z4Z4RKkJ2DIM70m9+/6fj8iQ522wt5pUbbfIosqg1ufq0RQQCB+AQHkxuPaY0Ouxxn811kHGIcCWKiyLp2mZNWuZKt0epV+nWAH4MAAh2aEZS83+pm3V5aqk2usrouW/bmzXtTICBtuJgDBxb87VOP7OBGZofXo22aYBczf0pVtBuf67moKVlsXd2IsF1LlDO7Nudg/Quy+6qPYP0M/kZGR/IYEjH6fzlAZFAbenRKd8JsgO5kwdToXpfNL3+qxoJypZIhA0FIsDn4XATwyJ6jRgQyEJ+b1w5m/iP7ymw6pWNq2oi55NKzvYMhgctgIFagzsrDZAAg5+PHY5qf6Du76cnjJ+np0xd8z/QS68klA2EG3G4QGkF9ZjG20VAU8hUEw2IELIkCA436Ehwzzg1zl85g2wCEu+n4+CO/e6ZFi+wMvlONLSEvhYzONSmqU8Nx02HsUuAJTUXR42e2WDJBdH424sRzDQr7BkUdksEh2BkB6+qaupFmJeXS9eykTjhbub4D5wdwu4Prvt0RAAT7QQYHTJ3qq2j6sA1nvFkaz9DsFFbVms8AOpKeye6cNUwEtGpiiodsvfvqpwMDBPRjG48FimhmIiMS1YaBBdPaYCAOoMP5w3YDYsDMHHlNM8AyoDZoNqtkEEezAAJ3SByL1E8OgthfxBKA9WNdGoPXcLfjvqN7DIKDKaRr4wmZOLB8lwCybN4q6amBTr6vW2v072F0sh18rB0AOhqb3wd2/rOAjopbvGbVO47W3NgtI3ZoAh3VyziRhrWP4MYJIYKeZdrt76TnT5+k58+epu+//YZgZ29vNw2HYD8FdChtxFyg/BrrWyd1g5k00GE94g4SGCxN1rFF3ykqZ++Bzua45Qt45h7ofAEX8bpTgL10BjrUSUtegiwtXZq2wehM0/v372kljc7eK0DnDEBnKy23t9M7uK69fkszAoAdOBGhUHc90NFiVvdMuWm4NwEdbg63KKSsWYNaZsT3fuZsj1LGfAoOYG9iDsob1hIdjSHxd9RZ6vaY1UwBA/sq0N8IdByUM6gJmVXImvwZOajN4MYgpwAdBy1Z/ubg/wY5heqminRBoOt2wHMj0IkMfj0GHqvGPNjE7FgMvgalakzXTZjS0ymPV21T275YzuoHqCr9UNT3xnIN9ztxAbszwZ5jGDtu6OE4BPbGjmhyVRLIR5BpSZvliAQjUbSdXbwknc9BNwJfBtg7kAopUMXDGXcAStYAVcYAeN7yIIgRezvd9OTJw/TkyRPKt8D0sFkmCsn5fhT/n6WTEwADNJqc8POePH6anj9/kYbDAZMvl6MLMijO+vs4LGejcx4tbuWuhkeuy4DrY5gjOHgG0IFDGhgdXFPI1FgfFAkZYDhLojDes8UsTWd4jWph8Jx65wDoqB8PgP7+wSEL2eFECUbHwIPyOFrelr5KlnT5ehKEsTZGdQJuJIprxYayPQRuAUwjE24Z24C9jbr8PjE60QvJ9yJlZHJTE1BBECkGSfVKYPMFAMBkaezwN0nl6LYH6RqCx7C7BivDhq1szFns1VmrB1lc3P+ZkcI1iXEFGK1rcnBdWN8XfYRqNkeOgHLMo9U0AaBkiJRtsbeRGs7WIMmgHePMlSWOUcB+m45rNFRgrdUkXVxephFZHbB2kuBOgYaq9ayWsOHPtwE6m8wGZ3wwAAAgAElEQVQI8H7KghHNV9eJ+1q1dnosNu2T7Ed1Q1bNjE77c+u1cdPn83huKV1z4guys5W0lmtluTmu1uiAyYXwGNeX7CfnqJzX1FwYI3mVBju99OzJY4KdH777Ln333bfp4GCY9vd3BXQAkKLxMhZTJCCQ+ACw2ekP0sHRA/4Y6PBTzei4duge6Fw3Hb6I5z4z9PsixuCLPonNjE4AHWx+sxkbgYrRKdI1DAwZnbNwXSPQeZ/evnmTfoHr2m9idNQ3p5KuRQBRgkXZYN7mkQM7vLhhtampKqeXzQEyX9Uozo8pHvbKtzuK1SNV2FsKS/U1lelB5by29jxZb72+atNAhQFd1WSz3nTrf/8uoFMxOgI6iuNr8KfgoG4KWgEdBk8lwJEN76refPM1jhF0Ye4GoPMpMg525A6Orx7DfG2qup0265PHs3LBq499PdBxY8MAO1GzwCCvnli1Cx9to8Pyt5J9MasfjBPBTu59FPKNcDorQEcghvU1vW7qQ6ZUSXdo1wy3IttL87WycDU7y2CrauxKji9qep49fRk1NeEK5/oc1DbMpmQyLs7OCF4G/QEDYhbtR6E5jmtv2GPm9fmL5wmyMzUIVaYV0qOz09N0gjWGheNXzK4DMIABevbsRTo42GNAO5mMGIwiGWNQQYlft5f29lUnxPpC2mPL6c2OYLpukpMRPATAQaAN2RJADtqz4nXqt4L+OVojLOmczFA7NMkmBU2gA0MC1aeA8ZjMryhZA0OA4NvHA6BTg1QzaZ6HNhJwQT2+w+YHNMjo4PhQK4XAT1JCfDZZrl6fMsVc8mBKIk9qZdm3UafD2ihIkTUXCNzYH0csENgNjIlYHsntGn15EHQCKEzVFBTHwvsrvovNoYPdMcPre9h/x3XLhiau9btCg9piasG1LyyHPW5e6wn+WTOGOqIe2UQ2SK0MMTDPGKATtBXrew8JQC4c1sRCzdLlaJIuRiNaiGP/wlxwjQ7nV7W22UbnU4HOyh6BORZAx4xOe72sExHr1tJPATrt8/DntdfK9vfQhuGGyBDXhIteZnSaO6vXTzM7VoT4uw105gs1z5UZAdhtAR2avi0Xqd/rpqePH6VnT5+kH7//Pn3/3bfp6Gifa4UYHUncwMLiIawKMCz548HRw3T44CEZHvyI0ZHxtjI9YIG0fN+bEWzeve/6M/dA565fwRuOvwF0gtFBMMviUjA6yCbegtGhc8r2NgER6nR++fUVwQ5069ooEDTLjABWowimS3BZCqVvGm5vck1tswFFZTN9g4ytzezQR/9G4dv1RycQck2j0k3Mges1qGVZTxTkDWAN0MnxiwPrcGpqB+/5nK+p0eEmFoXD6i0Q+1XUmth4gL9zAFOag4rRqRt03hY6FoaEQeYaoPMpIIfb2ScCnfZ4meVjnr+VJV0FOu5Z02zimOVqLWbNLF8BNGK0anDM7yDIicDU/3btUAWm+TnR8JM2xDv6sSuaesXMGIhS/sOgWIExah7qWggGBHaoYg3PIj1/9nXUvnQoX9sd7DK4hh3z2/dvCVJgYzwcDgl0UPsAyRYkXQA/+/vDdLA3SC9eAOi8ENsQ54tzBNBBIgWvh8wIxwk24ez0nMHrkydP034AHVhWu5hcYAjF87JDBjske2ABHWT3CXTILIQN+pXuUbI2SNwE2AMoA6METOj6DzJSIfcj2wHrZPwPwCMSNpaunZ6e0ZBAkriu3NfmKsi/hHx3PmeAhXoRu/Pm691yZrSUy2YQuiY6Lweos/lELFv0RJILXT8NUIPT7abZ1LI0RWoyfhDLBekbeIrCuKkAW+sXalpkY41zuBhdpIvz87D9xrgCzMhpD1Ekx5y24roGBOjh0si1P1gvFv7jHEKqZnAD4wMzZrzHYz3MDCKpKwB8Mb4ytBB7I4mlmsridpG0rcd6rprRwbnI0W/K/YzHUhuoAPpFXRlqd1RzNWK9DhQJuNbzipdoAx0yiLdwXeOd3KrN89rCtfMG2+Z/NdAxy3kd2OG6eMNx1j2F4N7qhFMTTHmvxNiL1VkBOmjmupgx0UOQwzpEcD1qKL3T205PHj0iq/PjDz8Q7Dx4cJAOD/dpLw2gI7wiaTYTrklNdLGOAeTAYnoz0MH10tHfA52borO7+/w90Lm71+5WR94wI2BGzjU6YnR6kK41GJ3VGh2AmRrooE4HDUN/QsPQ81G2XCXQYdf0aGZmpdYnzLKcBVU6zB5XuSiV1L4igWthywrQwdb5CcexNpu2Aeg4c7dRwnYLoJOzf8Hq5M+MA/HmKWep4liwAnbWqOPye9UKJZgZOZ8R7GTpVbirVY30cibWcrcqePg0YNKUghFwVYMc3NCt5rRf1K7RKZtsZJxdo5MNBYo9NGvHZCDbmkeaJO1AwDINA8HCbq1mMg1gatBeZ/cbnx/gxsQSQ1FK2hTY8bXB9rChJx3TIthjr5xwTotCXlk1K8mA97tGBlnwfh9AwUYDAdzCrGA2WaRdgJjBgPMBYApBOxiYN29eMYj86vkLMjW2F4acC4H0w4dHKM9LD/b20osXz9LTZ88YZEgML+kXamBGlyOey2B3yBga6wrqaRBkHhwepcePH5JJgVsZgliMNZ4HIMIDwaylanYuc/G57wsVwEOqNmVNBpcKhE1hi4zjhUOarwGDTzI7YpkYpMec4HvGY34/joO1HXRum7MvD2pVJlM0SxZAAYMBVme4Cwc7uRXW7ISDzDpAb094S5dY17glcEGwWsm1yKmwR4xqKVGTgwBR7ne4hn0GjZiZcxgS8BxGBGk0leigvmcvS+3EWOE1ADuXcr1iHRB61aD/Tenlg+vm88LnGLxjbgJc4Brnep64s7a7fVlpB/hgvoeAXI1l1U9LQA3PiSGFbbAaqQK072A+LMFMidWx5bjXJ9f0mN1jDVY4xbFuCmMRaxfspcEYYh5AvkbpdTQ5xf0Dy/C48TR/Yn3cxnFmZYJq4ep1QtLcUB5sUDAs2Yh19VEDq+vWVdswX79Q6js2fQ78Bteqcv2hwdLU31HLjvF3MT4aKNboVOdbxsS9wdSDTwWqetSMDhI0BegI8KA+Z3k1J5h5Akbn8eP0px9/SD8Q6ByS1cFzGM7tbTB+Ol+230IDZq53Ajroo7MR6BT7l3ugc/2kutPPfmbod6fP/f8XB1/bS3OTYCauMDoZ6ESNjl3XLHdxHx1VTnfSu3fv09vXb9NPP/+S/ueXXyhdo5QDWf7wpIfVtLNpddB1mwGvA3eGxtb6hvtOG+i0F/NN76d96WcwOtycc0Z0NRiug9uV81wDdDYd9zrpWv153ti5nLeK8LXEl5/2dyAGVrY1Nu8YE14rWyObscnAprA5bSbHgdttrms5Kn83u4xUb/10Vzxsm24XqrGQnCLPm8ii58ayFaPisUNjwLrR6SqTo0NUABqBsOVfUVDcDAjCvCA7lNX2101GJ2/67PhepJCq46kYsJCIyLgg5Gs7pU8OQAn6TUDOhow26w5YwC3rZgSBe8Nh2t8TkAEIcf2IGLqr9PH9x9zwE53kAaYQIJ6dnxGkUF725Cnf7yASNTsY7L29YbpKs/T88eP0/PnT9ABSEcqKFMCC/cFnIABG/cVwuEdwA3YFjA4+b2/vID17/lS1GNEoE8cGBkgsjJpnwnJa1tIlO+xzIItM2doyjS4vVYgf87gU4avfixveNjLc0TAV4B/g5XI0YiNlWFPTQt+WxbSO7vA14wky0nIjw6Pf3yUYBBMGdsMW4XgO54AHwCr/u5IR2ijCc43zuLPU9YJUEKCDYGqR4FGAeSDXPVmTC7zguw9Y64S6HcxtjD0bmaII/1y1TzJdEFsCQwXMH4416pDOTtMCzGDIIrFm+t+4N9gsOPpnmY3C33FN7LCG66w5KLZwuzfQsUffIEqAaTkeAEpeeXkMXWvGOQgwj8CX96Bsz2tGB98htqnURLFvTrA6PjY2BoXTKBNxmI+TaO46SWMa8AisYr7M4ki8BxpE10DHiY96vaiBTrmOzdWxBjrrgIiB7qY19Q8BOlur6Z3G90Fh3QAubcOWlK5yHx31wFkfSN4O6GCtouDU0jXW4CGhtwp0wOqA0Tk6OgigE0YoZnRgmpO2xKyS0VHD0LVAh4w6qoO0a9wzOrfbye/iq+6Bzl28ap9wzA2gE4wOMq1yXVMXcRgQ0Ixgjb00s66jUdazvnv3Ib198zb986ef+UOgw8Z6WiwQ+80juLAMw7UItznsPwLoOAOuAvjIsP0BQAfbbV0kjvNpgI1PlK7VG12m9CsT43Xygszo8MvXSK686VgiEgGEMtcCOszKRiZb/SuKc1hmdyqgo0CyKVdbd+zXX18F7jlzGQ1oyxb56UCH5ayNOi6GFzEuARyqGhll1wvYEKPTBDo6h9WsbA108hhFhrgU6BQA3GB1cq2QQU/TjpwOUghaK3DUlG4qw007bQR00ZfGjSkRqO5TUgb5jgBODjIjCMZzu4M+3bT6O/1ch+Fgbj6VyxgCezAYytZvCYTsD9PX33xDyRSBC+tdxA5AOobXLbeu0l9++CE9fvIw7e4OPIIMxJGxh7sXZGiQHAHU4BjxXR/efyTbAADz1csXaacvgOR6DRgWWB6L64IaHcqnKqtiAx2dc2LROdgmWFgLHBQJl9YkGBKolw+OXeyF7GlR08JCdQCzy7H6iI3AWouRAFMEkwLMIwT9YzSgBHPARAiObz8dHh7R2Y0sQUgODWwke9Mc9HHLlTKy456jCO47S7JskBHi4ZqjnW1YeAvAsggf59DtkEkCIN0HGOx0aKoA1gcPgDvWWUXTVBg24FgwlpQjDgb8/LOzUzI/qMEAowJnKo4P6n0ItmQkYNtmnx/dPMkyCVhZBgjQnKJxq8+XgxUOdbJLR52Veh9lJsc1OMxfXCWADDKUcPwbDHi8Zv3cK8fgwoDUcjkcN46X8yPBCQ7zccqeOgLtah4KIEQgl4GOnMPoXHh1hcouzuuy9sWJVAm5OuRvAxmar9QNaOJ76tdtYmG8tv6fBDp5L6UEL9baDa5r2nvzJtVgdOwtSjMCOOmxRieka7xfdM3T1SztdDvp6ZNH6emTJ2R0aumazAiKdE0MpqRrGeg8fJSOQrqGv4mRrGp0QnR3D3RuE53d3dfcA527e+1udeSbgQ6sQkO6dk0fHUk2YJ0qMSwYHbiu/fN/fkr/+J+fAuiI0cHKhsJe/FuZVG3g7uDuA97EZrSBw+9hdIqdZ7OWBsHW5zA6OLbranQ+ldFpj8U6oLPuAtcZv3VAiGNW6eCdeWSQYeefWOwFdixXq/rBRAM1f9d1IMfHuO5YmsevjtR+yNGoUnYzprhtvY8+BfVldivTX6JAtsXkKLCsi8PFmFi6lu17/RGtYmQHUO6Xk7X/Ffir5y4PJQwJREjaZnU90JFVdOXS1ZbOhZTHcYOd22RXLJvlg739CIhLTx8fk7LasixmjxVKoVSsK1vibtrp7vA+x/19fn6WA3QYaDx5/Dh9/fU3NCqRtGmLSREE/gjE8Xtn0Ev/9//6X8y0dhB9UNcj5gH25ABGKAIHO7G/f0iQ9P6DkiZgbAB0Xr58kfYOYDYggKD3yvEMvXBQh4Pvc88UMwqYp87so2bkHH16glXQHI5GpjEBaVwQLADlcN1+ZPpnaX61SB8+HtNNEhIn1PgwkEYgzFoc2VB3u5KujcaqCWEg3Ommw6PD9PDhQyaOzGqQCcZ8a9ksc15xnRSboLUS8kT0CMK1Vd8f98fxPOww6I+aLdpJI7ADa7eXjo6OCFxwX0znUwIzAhDUEo3V9BTjiR4yBggYe7BQeCBxNRpdUHpH5ixMKShfc2NPOPgFcIipLj/0eFhOiGuAOWU3MxxzkRi6BgfAXa58BoauRbLZAO5riM9QpA75JSzCNQdQJ+V6KkkFPQ+yEQWu9XweZgbomQJ3NTnzAeiAlWRNKRkffNZVmoWUjkkAtkfQXob1xmLq9Ymeljy35aaG4bmpRuc/AehQvRBLMY6nXVuI81hUazUt/ltuLAY5SoKYOanMe6JAlNfvaiFraZpRyFYasQkYnT6BzmOaEfwJNTo/fM/6nMPDYeqhfgxNdaNOB8dF6RrcDMHo7O4S5LQZHTW6NkK6r9FZF2d8aX+7Bzpf2hVtnY9rdJhJZPayNAwlo4NgAjU6mdFp1uhgowLYgWwNKwrNCF6/SX//50/p7//8JzfGORuEQromH3vU6ahAVZpm29j60NYt5m0ZVpvZqTP/DF42aJDrrLgZHW6wDuh/p3zNW9wmM4IMdBThlkf0pnEWcx3Pr81Eb5IMYPW2vGkDrC+7gE5xSaMNQw10yOBAUlRJsSrpmoLDyFzG77qwd8VibE1Ny7rbquz7Yv7a26OGrgI7N6xOXchvGiYCLaBTNbisrX4BcnS9KJAIgZXOmeOWr1n8LcbPwG/tb56N2cMglnz8DaBTWQYHIlKtghgUBrDxk8FTVRfgwFKvVXyJexqBH8wCmn12lIWvX2smBBIySIAsbYP9MAJfFKZDdoUPhunAYLefDg8OGcDDLxhBMD7v48cPZAtgI43TPHpwlP7ypx/ZLDPiw3w+rN0AKzKbU161t7dP0IM15/WbN7S1R23JV189T0+ePo5ajACj6G8yAauDxsUjHhMBGlmGbjAjkFOJxUK/nFOAlJAueQ3wPYaxAhjCAwEzjgUsk47xgjUb/sFYyJUMFsRivMReA4D0CYRUzD6RGUC3m5uf4pzwfoALPMiQhbW/7w0GgQ2gg2U2GoGylkPsD/sWRX0Sr18AIwKAMCvYhZXuwUE6PDogY7cEazGdEOxg3HHOKtSHxTLGyuBwTtCL64LPwvkBCMkAYjvNwYBFg1b2KglWVrbAYjpKHZ+OF9cHn4Xvw2edjcaFWcc6RMdGgDWBe7mrhesa7a0ByuWoR3kbzjkBSEK2tiPb8h5c58Qw0XFQt27uBQR5Glz7ALZwfXCf8PWwOZ/JgQ8GEgQ6YHQwplF/hHPmehvsi+53MDoWym4KGm4GOotYE25ODK3/DqyPxfx903HcUKNzg3RNQMeLVxPoeB9abJUKSzXSXq1VjGyPWDF5nceKF0kvJCDY7wtAR0YE8kBA3ABv8nnq9zoEObCX/jEYHdlLD+m65saidMSH6QmKh8I0Q0Bn1YzgHuh84UHvmtO7Bzpf+DW361ob6FC6VjE664AOFuPM6LhGJ/ro/P0f/0x/+8c/0hmADt2JStYGXvYq8NWGZunaTcF6A9xUAWyRorm+o2n/mQPCkI8osGtm8NEZ20Wvv/eSo+leYZla/WvqgNuSshrkRIRKG8wwAFh3HNo0mpI0j5uDtU2bJF9HBVgAHW4iRXKWGZ2wmOU1ogNb01XNn+MAhJKLCCJqRqmWJ9xm49Z5aJOjzPG6iliDnmtWqNsCHTM6CvKLIYE6dmuDrIFcATzR6ad17tkMI/5e20v7OQVeRY5khsdyQ4MafL3tg2ugo4LcIoXTrAgLBwcWtizHaEZGFME7ZD17u7us2zGwYSDHYE5mFnI3Ko0mL84usl0zXovv3j+AFv4oXLiWlK4BsKAoHBInvA4gCAzC02dP09NHD1UkHrIysmaUrU1Z/4F5Rkam12cA/P79B/agOT45IXPBpoA/fEfoadkrxhFMCkwR8INxUH2KTRUU3ArozNNkNkvjYFgALBgwR7NRy73MOOAzdnY0RrBYZlIHTNBMxfmnZ+eUeiFQVs0H2AHU3aD/TT9BlnV+OWKwjIkEoANm5MHRAzIpAGccL4x3SL98/zRkQGEwosS3An2M3dVyTtBAqWFYKRM0IdhlkL8gMBqE/Ozo6JBgB9d1Pp2RfTIjRZAGZzEAAMjtpsW5rma3ON5TsFiQ9YEVgiwP3edLPQ2TRgEGzKJQrgYpYJgiwPyCoGI6TSfno8xmFeltJHeQbKDET/1xDPghIwTQAcCjdfRCMkMyXtErikAx1jdcZ/UAUr0S5WoLgJ0AeLO4frQdnxPk0IgA13WmvQGNJrPbHtihcB5zM9pV6VpZwXU9m6x1vd8VgNBc9W+zbjaSWHH9r9/Drgc6YGnZ6mDTgzU6zXNzAsZ/ni0t8NtoJKqUXWRjmAStpeRXHiutaWAgBWjZspr9tPADoEPL+mdPyeZAuoYeOnt7A7qz2XUNbB8TV9EwlPfNYLeYEVQNQ++Bzu+NgO7u++6Bzt29drc6cjcMXQU6U9XoVIwOAokrFmbKzWcV6KiPzutXb9I6oIONAgsagU5k2hicS72z0QWmsZBXFpT1JsB/r2FyGsHkNUCnMDq3GraVF/FGaYGQTcAs186YFfGnYS0OoFMHwo3zL4ZqWcffDppvAjpRhCNgR7CjsTfQAbhRNtYSwyKdKSCnOirX86zUpAi9mTFoUlnNIdR1koxIQ3kLoHPN6kSAcAtGpzAayh5TRlk1cgytxGqdUttdLp97DbKLSYFZRiWn3WcnJo0mRDAwlfObe+dEZpvgnMYExWpVWe9mrRkNPsjYqajYkjpch/5AbkN7u4M0HOyGZA3GuPE/y6fyXNY1RK8sACT2v4ku4wzaHzygZAjB/qDXY/AMGRrB0PZW2t/bT0+fPk1Pnj7h88i6q3ZEjTDR1R4sC9zLcC4ofscY4fs+fjxOx8cn6fjkmMcAd6X/+r/+AqQeLAESKIkBNF4HFun87IJzuQ5oFWAGs4A+UFtofNkhQABTgd9qXio2AMdH0wbbCs9nzPzTLezqKl1cwIHsko01bfmcn5/N9dn9AccC7BEZHdpQSVqFOh0cH84ZRe9cAyNopmV7SM/iRiiA2P2WgkmAZa7rZ3BtbRXdCzc9AE58D5g8mE0cPQigs63vNtCxnIuyrDksmCdpPFIPI9RL4Xpif8D1x9gACAA04rHgsauJqJtNQ7KH8fYD77UBAM7V0jM8j79fTuZpBhthfq5kiQqAi7V9NieIe1OARo1L6SC3mDekf5y1Vf0TrcfJBMGko9iuGwiBpdR5ol4Lc3KaLsHmRMNTvo7OcWLt2OupImjw/Lb0trpsa1zGyHZVdYh+Xf1aMzp5S2gw0jfvTVz3blQl3AbobP4uMTo6x3qPq+sGpxXQ4evXftxme+nYmkT6oOlnMDq0pViiUe8ibUG6ttMlyHnx/BlBDpqGAuQMhwDA0Uen4yaj4P22KLdkv6/d3XRARuchXRLVRwcJWBkn0TyCYPneXvrmmXe3X3EPdO729bvx6CeXvywZ5Laka6D1s710mBG0gQ4+vMnobKV3bz+wRudvf/8Hf84ugtFh0XcHkXzYuUpSwA1Rae7Gsa7bKLx5rfvtN9fsRv2BXpAtXXMW359l29gbB+yaF7j2pV781x5rzejUhSktoNPeMPlZFdBpn3N7c187JiJzFAQT5KCoU8Ov/uICOQQ60Npj0bf8pArm28NQM0Pta1lLBDcNn97v4EgBwdW1m3yzYL/9ubgGyLDeJF1rAx0E4pk5AfCJxo4I6LIpQ0j6GufcYOcsaTPQMfNTeu3k+Z3rlWtr69qJrSzBBjqouSBgoPGArIMRbGre0UmC1wwglhnykP4gaKAMrtthlh8BMAJv20rnBouYB3CriqJxFgOH3AOF7AgScPz4fXB4QIkb1gskQCbTcTo7OUuDoQrCYXDwzTffpKMHD6iZR/ZdsqMeL5ky6rL6pUNYF581p1wNfWkgfUWNDmRwD44OCXRkFat6C5wzgs7Tk7P04cMHGhhgXYHkzpbL+LdZEHUeDLnXoE95Wq+7IwYrAmDV2oy5ttG0AIBkMlZwv4XeQbM0YsNSBNcaY0qgxuhbkxREDXZpx/zx7ITsz2KOIn28H5K/PgEKrYrpKCVXMbMe+Dxnuh04+9rXawvPr4+eSDJfMHviGh3MEUvXYEQARgdmBL0AWZcTOKypxggyOzumATiiPgV/Hw4PeB4Ya4BCjKVqmJTsgnyLrmswDKgMEcjUR9LAx0W5IGqfIHWDkQFd2tCVSM1l2aPIDmm0klbNjuqRcNEFXgyWxcorSQbnNQM2s31kJAmuZcFt4OM+P/osMTw0w5iMc70SmK4JgNdcCR+sR3BmA/Axewc7aiuR+c9g3mrZdL5eWpwVNLdqc+4q0KnX3FL7qr+2gU5tL132xBB8Rw+duo/OEoQNm8aCxZQEDTVQmAQA8FjfAHQGO7304jmAzvP04/ffEejs7iKBsZNgXsiGobzfLYPcpoEGGR0AnaMH6eDhAwGd7g7nMCX17AUFvVu4ri3v++h8Tmz0n/7ee6Dzn36FPvP4zOgoO6OCPywiyFwJ6EDmME3v379j8IFgZkm7VC3Y6iFxoUWhgxodFBC/T//7739Pf/3b3yntoPzJ0jXqcFX06SDBlr8F7pRAkYtibBL6XdWoVI5akUer2hioTqfxHtY2YA2rbXwVMNtlzMOZHWE+YXzF9udvrbJd+Syy04xj+AbOaQOd+LxQdIn5aikK8n9KlZaDi3Ugx8yNsmXIHGvDkOIJggABHbgOISNPS2mbRrBuJ5iISjpXNumqbieD1qa0qgRpZVB9/mYdDJKuAzr1EFQwoBrbqGVhdlOP8h7N8xrMuC9NQ7rmfjUM5oKBrCykNX6r2Vt/WQYX/PJgS6oxFMMTF01XVpt6FDT7tw5WZ+Dxk6zMzRJDMkTL1bDhxXHJI7wEVTY/QE+JrS0GuwhOAXIMCJAdZ1Y2nKQoZ6M9L0DGEUEVHNxofxwmIqi5QVCP8zk/OyPgQcCP2p2dQT89PDpM3377bdod7qYdSLq6yMIjuw73tCWz+HI4m0p21umSSfnw4SMBDmRSkHcBEBwdHqY//fnHBDc5nIPAusDS2ekZpWuwu4Z0DUCCMrhgaCRbUoaWJggwX+C5AHAFSAi3MMvR0EsFwA01GwRyUXg9nS5YmwN5E+ft1TIC5Wna2obF9ZB9aACSPhx/5HGh5qguht8/OOIx4FgV8HscYHFceoF5vaPjG66xGY2tLTVI3cGYCjQiy+2ieLwW587zpuXyDrksYgYAACAASURBVA0dcGy49pZtiX1RFhsMDkAnAn7UVWKsIBmEQQFeb7YLe4PMFTppC4kBMqEyDLCjGv6N+eW6I4KQAFROqpHhxwXsdCgTG6P2Z7Hg8apnjuazAThlgQh40cOpUyy4MUa9nvoqcb1CvcyWwGx2n4M8Mc9ts5xaL3H8DKCvFmkWroRaA6n9VL3n1VYaTydpPoVRgQEiQBoCbtU0KgjXj9UF2bresqxgQsq6GStYJErmtE/Pu1C+5/WXzeGYP0+Mjo7Fa2t73bUkuN576m2O3H5jo2lLZEP+HG+SIqPJ2cyzN51e2z7yaK0dG3oxJPALmX+7klERVA4AOsFDxX2/YC3aAIzO82fpKzM633+XhrtIYKBpLta5YL9jnlIeh3UM7pIGOmClDXRwL8SGizlNe2mJDdL+g+/v4+FPiIfu0kvvL+xdulq/41hHZz85nCZFrH4E4XCTlmoYOp2mdwA6pycsOMYPN+35gvaq+NmGBrrbTR8/HJPV+evf/pb+37/+lQGBAglZO3LJQ/fAkJNwgd4qC6Gxwmq7z5D2eMGPmenNUHUdQVc0xqFk/h3cKog0atK/sTmCxWgEmreUDXgjabBQ1XGu3EQrlsexjUV/FH2tgmADuAzvaqAXnUhqQsw1F7HV6TNaMiv0EWGB8DI6rZO1YeVDQq0SMlq0h7XMSpo2bfhrdkf9rRTmK7YvsgQDC9fseLyKjEugt3xONCo1bIxMXgZFjbEpQFhNNCXvYsE+JRYOGmN+ZElLNN50XQ4LXWP7bVwfXT2aEuQAptQ15XNpRAr17A0AYpDU6EdkCBZAh1nEYjWhIEkbPQJKs3BsDBqgwfUllD5VtUIKLkKGx+BYB8gxDitePO+CbrMskKExgx7d7WlQsrWVHjw40nvDjAjZcli7ArQgGMZztJ9fwJK4LzDSSenrly/Si6++ooyklxSc44dABSwi7HqRPZ9O+F4EF8j8v337lowOgh1Kv7ZSevzoUfr2u29TtweAAEctSaIArPDdYB4AelC3cRC1QTgXMYUKmtRbBnNE9//VlcxR1Bdnkm2xUZsBwEX3MMiZFqhbAfuxYE0QjA+Q9ce5Avzh+NEcGXMEwG843NeYnJykt+/eptHFJYN3HC8c23b6QwZbHAtYGtPMAN+nNcgBe2YfmMQQoAAjt80ADgAGVuBd1Y5MVOeEbHVuCho3TacnCRvBShhbaARUOwRQgmsBwwUkr2Q2oFoWAFEDGzNHODeOY0cF/HUQrvt4S/JEsDzsTxNNV6MxKKcSJggzT9tpNBXQIaMTtvA4V2bzozks9htcQwLUcGjzMrt0kiDu3R6b54ZZQbA2ZG8IakLm7DoigKkelAbLdAlgi/PF+W3h/GVogTWTLBcd2dSLCuAV54bjktmOEkUlIdQECDhmSL5wjWW2gDVSnw+wBJAzv5oJjMc6VdYXradZ2ttah2ugUzui1Z/jz5rfIG2DNKzNyutYsY4EjNqEkmJnRd8sP9oJOq123tEisaICtPwe9XODxFRrHZ6mulMISGtYMDrozQXp2p+jRgeyNQCdPhrJ9vD+YgAk6RqAziD1h8HoAOiA9e2iX5T3OK253EUiS7Z39MN9PPw7Ysy78Jb7C3sXrtJnHOPFKYBOARtcSyjHWHAxEtCZpXfvEXiccEEG0FFR5pxZV+jpO9h8ejsEOmB1/vt//y39P3/973RJRx1k25ZpOg/bxi1lMR2AR52mAjFFY2uXYk7GFkioP2ddIF6yWcUooA5O9W9YXivox39La1zXllw3wGVTWgcC1gbCFSNSfzKtM6tANwem8aL6XPw+hXBFDkHtut2AIrDlOIfVsW295YQUtTcErm54ic0WmfyisXdGq308TTanzbOUMfRmu7J5VzVVngsCTOj6HnOgBTY3zQ9txOgZUknP3JG7mk8CXa7FUVDPjLQd2CpPO4GCyuDC7mqusWldl/pa1hlbQa4C5mzH7d96Xy1ds9lEgMVojmH2gOAjzALqwmtfHwn/MI8R7ClY9UNMVGgVqeJC0CxXN34WgAC07fjv6MOC7PnBPqRWCtDYk2WoOh/8G5iYDTfHU963kDhBPgKJ1rPnj9PDRw/V3I8sw4DgSMGjQLWL1wEi8DdImGB+ooBbsjAwT1999SI9fvo4ZrwCU5wPvheW10i44HPpMEdr7J44ypBRwWabblwAHGRQIEOak8HE9YK7FkBVtyNTBTAySgjAiUsOXbRjxloWMiyAml00SUVR/ckpWR46i+0MCCoAjnAuJ6dn2YWMACpc2FgkHz1mXMDvep18v1RBL4J/BuzdbQIsrn+xWlIUXBlqyFoZtTSyoR6yGawcz3AOLtzHemvzBowDxgDSPdoubwmE4WFQLWZKzAOCxmygEeu3Y2AABbwWY4ZHNiaA9I0UiDL5+O7LWSVdI0DHj+5nzEleBygJwjLeKk02zkUD16XklZaiEuiEHBF/87FzjuMzI6nB95OxndNYYYreQtHwlECLwbeAJ9zoAHQwZ1zDhTlEsAPAjp4vsTaUdT/kdQyZlZazCY/2mrADCyZhuZyntvNave5L+tbcj9oJtpuAzgxM/jVbWnBY+RXl+28BdIA4aS+ta8453JJbG/gUE6FtzoNauibHTyU+1EMs8J8TNdirl2J0AHIgX/tz2EuL0YFJRycNel2a44klZbthAR00UB4O08HREeVrGejEPFXCLOTAtLpO6R7oXDNp7vhT90Dnjl/Amw5/PdBBVmrOBeomoAOQQ0YnZCAEOu/fC+j8918/CeisAypYoBrARLv/ChW+SUb0yUCnkUmr60A23wqbwExe6NcwQ+ve46zVdTdd+30q2tfDWdZGYEsZkxgry9AEclZ/8H4GnQhAmdXzB2uh93fUv+OvLabHICfsQqvzJyCp8oUF4PjzSR9JTWfWTgjX2+b6KZ3ZmAjqEb8gK9sAObqers/iBsoMfzAfhefL56PMuhmryNa2gM66AyoZ1shUVuPnrKGlNp73AmvR9JNBlgAP5DFg38imZHvpCpy5SL16P6Q7Ar3KivuaCby5tqAwPkqsF7DF+o4AOtC3H+3vRfFxoqHBwb5kUDgeWPHKQll1EpDA4bkHB4fp6bOHrOPB8e/AAaw/yAwQgkRkw8nzRq0N6l4ghf34UY1C5cg2Sgf7++lPf/oxHT08SvM5GIYAg8stggmwObKonjGoBdhi41DaMCuBAFAGgIOGnxh7FN4jmAfu4/dH49CD/Qd0jcO6hiAfY0ZJ1gIOY7hvEk0EEMCjDmm4u0ewBKDD/jozAIRtNujE/QnXuPcfTnKDUskBBRQcmNeMCO/xSEJLFhY/CN4JcuSGh75HtnHGa+B69/+x9ybacSRHsmjUvqBQWEmCvZDsls5d3vv/P3l3RhpJI7W4g9iB2rd3zMw9IjJRBYCtnrkihOqDBgHUkhkZGeHmZm4OgIqgPbd3xv1E6VoHzUXbBHp0MmPT0arc0EKV54Ln4RoO0GtoBDZehgE4JjIpxkopWA+hAgvfyJRY/Z83zmS9g5zN8HAGLjXwrMI/i8wPgA6YMk824fPqZFRSjyFP1jj7i7nXAGtURe8bXHe57eE1DnTYc8iAjt9b/O6JAIL7Cl+P6wlGW490L6jPEurWxITDkY7AHnVFqC8j2IGj34QAFlF53q9NzLIuqJgtY3T4VEuCgFnkuvJ1QKecXMOdXuxxk4xKPCnofYDWL6Qq/vcFv5gUlOz8zsdvBnTApEoeSRljZHTUdKACRicsBXSeS7r2809yXQPQ6bSboQkWk4mehwAd2NE3ZMiD2qBoAIOL9gR07r7o3/5fn4DOt38N7zwDAh2TSnkmmIwOgA4ygeifcQej49I1LBKQryFAiYyOAR1krUAQoBGbJE3IAt5mdJR1SY9CpioPlrkPJbCTA6RbC38uA7glB0iZc29w58EmQ/XstXdPAwdEDwdDG4GOTm3jo/A6YBiuwSmQTYGTAQdv7hld1BKTk8CON29VZltZ7MTo6KIk1ug2c5XVgsQgQTKy8sOP399j/XuB0bGtNgc7yLJlELc4hrcHjfKtLP3p7mSe+SXQsSJVz/DG4zW5nwNEATKEjMWGm+Xzi+cTJ7LJz2xcovzOagkcSDmgVzDmm7sy2+xgv1Txt2ylBXLwiIAKr7NifwQGcEt0kOMBTj7WuY22rlMygyAbxAJeD6proct/10O70w5bvS4ZnWYDHeuR6bbakHozFpTj788ODsPzF/the2eb54EaHQTTYBfY02YsEwIPbjEWyKajRgYOagA6kL6C2dnf3wv/63//r9Dvb4fpDE05IWNCBCNpFcARGBgEn3h/2Ch3t7ZofU1D2gUaRi4oN5vMplE6J7Cpq4hMPYHVcMTzEJNRIThS/Yh6x0Dbj+w+gJXYrR7nOo4TltN0Z1usaBIAh0kYslxeXIfReMiaJE9IaE7lgXVac3StDEQwgHerb+8dAyZAElONH4COLJTRIwcd5VFLw1qqWo0ZbjA67pyG8xUIXBFgoOjeG8Xis2H3jXPG3FH9VGAtEN6LLBzQHpG36p2ikYWtFXh+OZniNTpiTIgIwgpAJlTCaAYpGMwcnFWvBtjD4/PimmHJGTrdoQbI5JsAbLNlAjo0HzDpmluZJ7mkrVUqqrEanUqYQ7JrzJ/vAZI2CthibkqZALkk5IuSW0I2KXMCAzoYlQhM7d6XYCIqGCIjZi6gnntgT6KwiIxOnuRL66YLv9bLiB3o5OtCea9RauGuPSYBneKzbO/eIGHWgqQ1f1nNpGu/gtEBc8ZGoc40U0rrVtUGdgIYnQZBzsvnz8NPP70Ob968DlvtZuig9rABea3YoPsZHfXdInx6Ajp3hzuP8K9PQOcRXtT8lIbX76wSJHeQQbDrQMdrdEy6xm6fSW+dAx2AHXQNR9PQyOiMxqEa6qZzRwBt2uyvBDr5MUcAYr/cBI4Ynv8KoMMNMLOxvm8KpI0kZc82Bfj++/Lmo59VI0XosoEFKgCDEtCJIC0LgpOhQLLkLQYgGchxeZs1T43nkA1wGZjo5/QEbc6qJfCsaD4W+etvgxydO4NuJtJ8+dF4pC9e2Wgq4e+fs0M8IqBrr7syJoRZbJO4sBicG6FYnZRV1y3hkipJijxQuQ10bp1TIYpwditeeV1hs3+Wnj+SLGJ0sl4fCOZnc/TymBGU0drZpJWUHprsigX25i5FC92qGinGAMmukY9hAjoay2QMomMTo2PMASRf6FnRbrNWZ3u7F2p1yD0BHlTLAJkY8uQAGmgwDEbn6OgoHBzuhHYXtSh1ssPtZofSNYyp1zogcNV4wJkMdSJDAzoAL6ibGdOi+v/5f/83A/bxZMDgEmMDNRMCcoAiZNYRjLJPUK/H5qQYC1xHMTJiZbzhI3vH0D5YgbtLki6vLnk8zUabwf14MgoXl+cMagGcdvcOmW2GbBcTBYwO1j6AA9hc3wyGYcx6HtQfAVwJQMG5DWwPHiiuzudr4d7F3wxIxN4vbuHM5rFiKVhHV2KgESgjo48pQkamIjtnyNxYxE9nObwHXObqXG/ceQ3HgNonPNT8dMrrymu6WJAtqtYaksFaM1IAfzGjeF0C33gvgSFny1LPGjBnHAOaGdTCBFKwOYDDVCDQWE0wOniO3kRLAwArgmCu0SbfxAnDiIH3siUJmBSo10KrqrECk+XJNZfQpeNT0p6gjfeexsCfR+fJFZinRvwd5g3sxSFDJBMEu2leDwy+14EVwyef3wLXmvNMQpjhC3u5Wa2OrxE+fv59k3TNoQtgI2wcykDHkx08L2N483W5+G9z47z1BBukzS/8DYGOrrNfD7LuxuqoAwPGbmVA55nMCN68Dm9gRtBuhU6roRrCul73BHTuumhPf3sCOo98DkSgY4YAVBGzML8IdL6gRucy1ei4DCECHXZdb4Tzs/NwYkDnP8DojNB12mp0qMcvZoXMniDS+neBlvxSrAMC+ebgz/21QIcB513Uypp54W5u66bMemBjz3QXMGcg3H46e6P89dzEPPAuaZs9YPIgSpuouo0L4CAD7KDHG/v596JxQfk8bgOTMpOj1zvQWcfo5NdoHdDRkAvoMDDhQWRApyDTkn6em7gGJAaPknLLOENKoNx8wAKierG5YBrj9D7e3T2NZxHo+Dmk7xGr8dhdflaej/5+qtPxWM6kaxnQQRCJgDMCnYaCMDy8Ts4/G0EB+8FYcTnkazaaEYu6FEhyvbS8e/G7HxctWRtyJsNXr9Egm4NeLFtbclmbzMYM0lB3gyAQVtB4INja398N3//wkoAH/V5arXpowfK5oeaWAHhgNxDMOPBmF/qJJERghmFGAGAAoAL72P/5P/8Hs7qT6SjWjUwmclyDMxjGst/fpRmAmyxg/BOoXLJnz81IxfYAHvhMr1dx9zU4tiG4R6NIDByYGIAazA8wRTt7+6zvgZU13gc9cwAIAHTOzi7C+cVVuLy6UZ+aqYANUhhsKLoAw1IJi9mEc9dryjBRooQSfWGMcZA5RUqgeM2K/86vp88HnkuQtTPACkNTVXFnwAMsjFt9Q9qT6ri82SrGDPI2ZLk5FnMEnbhvxOIRFEECx0aa+Ax3qCo6M2o9qlIiyLoWMniqD2LdTB3zZhgm8ynlX/G98Xdr/Jr3pnEGi/VnJmliXxWsEWZI4PU9+HubhgQNShkTK5LWP/88SnUrcHiTPA/XA+cPSSKOFzczABDBD5qqEgji7/OwmC0k9ZVJm9QGJqXN6Xl/Lc0LCNbM4IV9yyTVwjjDlCAHwbi2aV2/3XS0aH0SQs16keWvy4HOyuScm0IbsYxuDlPYdR8sXftHGB0shw5oVYMIdlr3Bw6dpg4ck2Voo3bvhYAOQA6+IFsjo1ODI+HXAJ0n6dojD3c3nt4T0HnkV/7XAh0PsiDXwFeSrpUYnWhGEMKMQAcrlLuuGRuQWVky5lvT+LN8Gf4rgE6egdwkXVvPQligmrsqRAmabqEccBW2DtPj8zkloJOfY75Ja4gM7BjQyT/D/x4NCNxlzWQuLp0QU+GWrDlIuA1g/JiL519kcvw52pTNTcgZNR2gqItYtLxOQGFzAsGekyxS8cTNXmybpHGULyXiRwXqPjZgCsxUwa+nGB29VqxFqoHI6yQk5fLGqSnwkPNZGqt4LZylwbHSsdvPrQgo8muvzDgHxoJeWd3Gmgzb3CWrlHTNa048EHU2BO9CeRMy9gBKZsrgY6GaDwN7WVDt4+pAR5dpFe2XYT3darTC0bN99d9ptwh8EFwyGVJBUXybY4L+WXRVqzfCs2cH4cdXP4RWpx4qC/RjQW+LHuV0DGTgvpUxZZSysd+M6ldgZw92BEEmAuLnlKa8CcsVAmLYOiuYHNyMaN8MK2iMT6/X5/G51JLjZPOcrM1sEgaTsfpFYX6gDoBWxDAFkDQJn4f3RG0Q5woaaU5nZHNQvNzfO2BvnM/Hx5TZgc3AuEOKd87GpRfh/PIqDIZgcJSVxvGy/0wlhGarERbTMRMpCJ6j+YABCNkd6+HMcn6nqE4LQECgI2XvrQaE82URGgZwfAzcbU/zCIYTMjTodJJBhGajehM5uCHYXMqMANcvgg2zXk+fn8uRvf4LVuSS/8lZTlLFBHTq4epqECY0AUC9lJqnOluD8WHCwtghzBk8wGo50Fou0IMJBe36G46HdTpw3YIrHWq2rNeQS3s1J9Kosm8c6shoRy67bgfgPtecpfLzAGjFOOPhFY05oPD72tduJgetKSrGI0+SoP4H1tZg/jYBHZ1bUbpWFqFhKwWjk+8Ht5Jf9wCd2FitJFGLTnkPkK6tagL4PI6vlK49COhwP1gR0BDoPH8e3rx5FV6/+pG/a5PRqX6FdA2ua5CuPdXo5HvUv8q/n4DOI7/Svw3QgVYdrmtFRuePf/oLA4JqgMzCgA6zk8mikou9ZfF9qBnqekC8wcbytwY63NRML5+DHDEGxUmgQ7odpK9nbe4AOiXmhp9rPQf4XmuYHd/I/TvdarKMbxzDvP9NZHAURCbpmnrlRDvUkgtaeerrmqwDJ0W9uDZWdyxygKIA6v5rnICOrHaKdSiyTBbQccDiG7kfmw5zxX5PDkziphslcAINyZDA3Nqyk34I0MnnKT8WSJ4tbBSCkBk0FurWnOZQmqV0dj4COpp3xIb2n55t4j6XvmXyIMp1zBLYbykPhH2M/LvkQZZ5Bqg0/Zyy87KdRtDXarZCu9kKr3/8jpau7LFhmJWsACVrNWbrj4+/8PmwMT483A+vXv8Y2u16qFdC6Pe3AnrHsOaF2X3UwFidhxW8Q+aFc8D8PPnyhQ1AcXo4jsPDw/DDj9+H+QJNJRHYCkjfXA/5PNRMAOCA4cG5eE2Lsv46P4Kp6SQMJ6NQayhQlg255iWOhywIDRbGfL/dvb3QbbZZPzKdTsIK0ritrXB9Mwhv374NJycnvKcAdHBeV9eo00Ft0Vi1OmQvYIKgmiTcr2DGwmIWYOXtjVMB/Dz41pxx98AimOfcMKBTQ/0kGAVrnCq3RTjCiRXDuPs9AfALkIp+RnKkQ7ZbvyMDhiAPhfaolRlbnRIc6Op1MyMAcED/I1lkO8BmTRBVotadBUyIrWG0sQYwMpdOb+iZM0KoFL+8GZDNYU2U21abLI3HZayfs9gYnwi6WMsx5/nIYU/Az5/jNUkUVpq5RkoaaXzwfPZJWgroCCgL6OC2kAxX9zRZHsogwUQ6g22ssm0U2kusd1xkY2APLyaISUKXa9rxso8R58g4wP5ZzbTTWpuOWUBH60txLSbAM+ma7tEk9437Bc7hHumas+o+NnHN5sc9zIzgHwE6vBdtjGKNDtuZWU8cyHQN6MBGGiBHjM6PBDqo28EXrKUfbkYge2kBHdW8xXrXJzOCRx4FF1Ocj/5k/xVPcHTzPtXoeCB1p3QNcqBUo6OC4SE3EZeunZ6ehT/92VzXRsleWoxO3kfHGZ20IcdgcE3WaN3Cvz4YT7/NmZSY1c+NDYyFkQFDsbFZAi4J7BRx13rmo8jerAc68b0zEOUKaB6nbUbrAF0huC4BHd/ok520pBey8nWZkH83K2erzdkMMIs9cvIxz69JNuqlmhoFbSqD0Ql7Xcrt12tOSDOPuWIbuu3pkuyYUxqL8rMNKTJnVvfincrzxpklGVxkT6x3TMHkIhozJAZH+vqyfC1j2CLbo9FwoJMHGnkGXFIkSYf8S9c8QprohuYNXvNgTtp1kx9FZOQshsmVWDaQuS/pCkRZney1FcIw+K9XBVho0Qqb6GZ4ebin96AkakpZ1tZ2L3z33Q8szP/lb39nfQ0eva0ugc7h3k7obXdDf7tLCRvuLnQgx2M0gjvZIrRaCrwRQCKbjUAQDPHpyUm4vobr2YKNLn/88VXY3d0O1TpAyI0kYNUqgc7x8TENBFD8X6slu+YcMOC6ySRgHioEaGiWqmw/7gsYGeALzFm3u02JWr+/w78DPA3pAAeQtQidrR7rbj58/Bj+/vdfAtY7HA8wLupzsCZKQIZIWH18Fmapj58h5QswCsgC1RSUJqfCCEozNzyfRww5s3VMDTkX1rMmMRuQbPV7XTquYRx72z2CG2TDkSJBfyMBZAFHzC0yFlOxL2C2IE/GGAAE4P1UGyX3MHSnnMGa2ZzVvEEn7lqwYJjHkDVibCETxPxRI9Ma3x8AcozifjAjJl0T4yTLc32WZF05M1AO4nE++X2F1wJEOvB357gmrruBGTFtMqogOVVyJ/T5A1CNB+aPf4YDaQ+GCa6qDbIybICLLwNvuC7p/vd6P6sBom229aWDucR8GaaYL3AjzAxh0jppDSydQY6ccLq/cyMZd3XL95Ha+lxVXL6XFSQ0bu9t3kfH50k5ccPPwPyGg+FvYC8N5jDZS8uMAACH0rU1jM7r1z+GVz/+QDYHttKtZv2r7aWfgM6/YhT8BHQe/VWPQMfkY3KHuaNGB8XPtjBj87gFdAqua8boQKONhqFzbP1FoKPsm1id8sLpWfF1gfU6AJAHAf6ahwKdcvaqHLSvmwg63nUbgqOXorWnB77rmBpu3MrV6XspG+efnwMDjo8BHX/vJLewJqBuI+09S/L+OdaULYKjDSyan+fmMVh/m+gcnJ2w7+abiz3cFGaFzKWbEWAnk4GPuh/Io0Aj5A1Ba+AKy++fBX/MwDqIy+Rm/pQoYzOpDIOWTGbI1+d1P56pLcjXFK9yDEtNVZlhtffGmXhtlAcwsYcNkgSsyxHYccbQr4szT6rxkOQFXwjCZTMMuZqKwVnwzGyoZd3t/L2WI11ra7pnAKsOFgdf1k0exgPIhuurGZ7t9aNMcDIdM4hDwf/u7l4YDibh86fPEXQS6Bzs8avXa9MpbavbDiszqRCwGDJQBkvAhqM0A0BfGzmo5X10er1eePXqVejDva0WwmSi/jqY61eX1+Hz8RfW6KgnjYrJ2S8n7x9kAS1NG5rqP4OH2x/jO2s62u1wcPCcFtn4Gb8f3owJvsbjUZihoSUC9/EkfPr0Mbx79551ieimDgexyWjCWh2sc5oTujcAdHiPQlhUXYXqMkl7/N71Gr907xfXgZTVT4JHBuqU+6XAmMAFbE2rTWCCsUdPI0jUUH+EsRHQWbLmQXNDQb8zFmDIvGkogM5ggHojNQ7F82q1Zmi0kAWvhflqwQBfbIzAicu7MB9rAABzSdZomMHGjCu6lo0m4zCezDiuFXtvBzo5iOA+YeR/ee3HpczrzcjmWG1HshfXvUWnNpO9+f2fGsmqPjWBEmuKaiDVrcb9eolVUsNUAsQVTBwgP0NNkxg6/+L9b2yQ1gKYneS1k0vayOPjE9BJiMQttcGUR+fGNYwP55qZVODf3zLQYdNWgnDrRYR71wB+Fc3NYUaQMTqvX/0goEO5bU3MTgvXKDFg9/XReQI6jz7kXXuCT9K1R37dbwEdym/WAJ0TuK5dkM3JG4Yik4psHXTqYHWgTz8Do+N9dGBGgOwmpWuwBX0go7OhTicP5Gm5owAAIABJREFU9O9iO74e6Cio3hCyr/31JqCjJyfL6QLYWiNJi39/ANDxTdiPVlAr3abcWK1Pgwf6MWNYMCQo1pq4q1i+yaeT3pwCzK/H7UHKZWaqK0j1NKmoNlazxNMw4MuKU5doVEIlFtlqbNW3OndjK/5b51I0WCjY+VoNTKrbKfZnkhTNZSjedNWNG7JaICMmI4jI2EhcW2zUCqp9zBVMMStsQTkdsGJReF4fpG7w+GKBrjVvBAuD+grWxAAssK5ATTg9yPRgS9lmnZs7yak2S0Xr+BsCQ7iioSYH79nudBgUQ2YFx6r9XovHikswmk5YSwSggwD58vIm3Fxfh+pKdRH97W2aERzu90N/pxu2t7piAuotuZtZ/xEAP7h8uTUxLXon0zC4uaEczRuG9vv98Or169Df7rFJyNTMCMAInJ9dhi8nJ5RbyR4ZzULRDwasBQLPqVlLa8xdPoU6GX4upFbWZBQMznZvmyAI7AzefzxCH58J+8oMhwP1TplMKbc6/vIlfPz4mWYIzP6DpZiLmWIBO+eBGB0Fx8kFD7K18sPZv/J64cDHn+/3nNfaCQAvmOXGGADgsNakgTnSFDPXgr202DkASxV2Y/ztHjU5KGtFyLToPfF+ADgwlQFzD0ke/k7jCzQfrVfN4t7qENnQUjbhrEfJnOGcBcF54G8AiwQ6YNqMPc0TPKwzy0wUotW0JeNwcxP8AKw3lKRwVhTW1Pl4wenPZYy89+y5zkBh3iqg1vEnGWFiZbF+KfkhC+zYmNkSIgDf3l8nr51z9lqsGypwDORwn1XTWxpEsgFuCFNYg1N2m5JoOdDxRXTdXigrdXOlK9n7+7z6FhgdgsAsUaQElHY63DruwAbjAa/RefUKjM73BaDTaTfuATq7WcNQr9F5kq498rD39tr7r3bC/2rnmwMdy5db00hJK9CPYD6dhi8nx5QxVLCBmwwKgUkEOi5dyxmdP6Nh6ITSGizoCAKi65ptGlysswZleSAfa0eyi1IOrMtgZ9PfI2NSso3W638dnr8b6CQDAoGeTC+d1d7kx19mdBQcJVYon5sx2CkBnaiD5yYp2Ro30mhIkProRCaiBCp9U33IvXAf0GHwltUcyJHIPAkK7kCStRVd10TiRAYGG7ejIgtyOEax+NYkcll3eJ9PObPj56WGieZ0lmX/8wApMjXeV8cL210Ol4EcH8+8ea1nJBPQEdgRAJJ9s9cFuMOQB1nshUJZjaQabgDiQTWCV4AQyMsadUnC3BGK8hnLoktzLimcXPcMrOH3wJ7VwCw3viDrQZYUIAd9aDpdgZS9jtzXcD3GsyktovG3wXAUzs+vVLcxmZMR2d3ph729nXC41w/9XQGdVqsZ6s1WmE4XYQJmhNItud+p7gTJkBWBxPXVVQQ6kLft7OyE12/eUBIH+R6s72ETDRZHLmcXBHgM6lsdYywEDFFX45l4jDt6EmEkAJ4gT0PNShOuaQBIzRavyenZqYrxZ6swpTvbjCDn6uqKDPbZ5VU4v74Jl+eX4fzsjAyOWJSGXaMF56SAb7GmIa0Dt+sv1rG4XkdVvvexbPp5+TUFaCFIBdBpwcJbIBmAGAwdirQ7bVh9o+BeTlZ0sbLGuTKKkEMapGusaRqPrVBMLA3qjPDFhqRm8RvgXmhGBWIVNQ+jVHa1lEFGXfI4/I1szhCyNbNmBvB2MwZbk9kDi+oC1f/4/UHFAZABm0aaG1fT3bkkS4RjGx5K8oCtg7Q6uct5LaQzmGo2mmSwDnacLfL7NDI0bg2dyVtxTGB0MGYONrT+5GyuZLVkAPlauWBif8R4LmZLAh0wpjh2X78S0EkSw3VAmedsdXub1u/6PfvdP4N0jX6HNsbuGuhqh2gzXQ10WHv5XK5rqM8Bo9OCbA0GFK1GINCp3cXoAOjsaf5GM4InoPOQvf8xPefXRYCPaQQe+bmMBx8szNVmgo2DWd/F1wEdua6J0Yl9dAB04IYU1DAUWb7ounYP0GGQ8ABTAgcDeXCaX7JCdnQNcFgPdJLlbwyKeSf47ZBqVjzQ9+8F4BJlVF8PdNLnrgc6cQOkAEUPHEMCOt78M0nYyCi4nOIu5zCV9W6c+WUXnbtuER9fyVCyZ5YtUN02OiuQR3SvLLdnVWUnHZkTgjgBOak4yuyOXnfbPCIV4cdAMl3aqE9nIMK6psyRLmd43N3Nv7tuPpMAeoY5BSAaV8poKDuTzMqlVizGN6MBd7eSC5IxS2BhzH4aQAdfCPBlCoDgXpl0yMC88JkBJyx4ec01B5KntWp1yOjU6qzfAAPQ29oiEEBdR3erG571tyTlWi3DZDZj/UOlVmXfrIsLMRoAOnj+3u4Ogc7+Ti/s7PbCdqcR6pCLoSfNaMZaF9zdqn1QjYjkTOj9Mg4Xl2CFT1kbAnvmvb298PrNa0qvVFukwm3Y3Z98ObN+NoFjkQJLBdp4KIitcU7jPPu9XtjqbZGRAgDA2GHNG6IIf3BDW2s+KgAuyzDkMV3SNv/y8iqcXlyGy4GYbCR6aP1tLoAoOCdTZfUfWhfINegtLXEBh69ijY6bDxS3XN0zWXIgm2M6P9kqcxwh7QGoYf+QJM9DzyMAH58rkOW1wH4BoJDNM6tn630ldzAVzuMa6LgFJPA5COYhPRyM0VB0FarokVQHSJQLnJimxEhgzuG1OBf83huzwjBhCinmAtK+FNjGtc/q4Ryo046a/YPw/pDKSbJGB7mGSRYBclCb4xLQWJuYwA4ZO7sHBFDrZAkwDrgfcX/5eqqEhCSdAP9YDxzA4bLyXNnPahWW6JtEtzq4x6UeQmwDarK8xPRpf2NPJzOLgfQN7oHO6KhOx+5ZN1mACYftQ2VGx9mou5NPIXwLQMeW83jPaL1SjILpjj0BIB0sJUDOd0cJ6LSb9YBaLNTqANzjeYonZKWC3k3NTju0ul2yOU9A564d/F/jb09A55FfZwAd93Uy/65fDXSwyZ6dnZeAzpSMjuwzTbqGpeohQGeDfG3dJXGA8Y8zOpuslR1w5HICl6cUQUEOrixiupfR4WvcXrpUpOwBUv49Mjoy+YobszsiOSuQGoYmvXjutJaPV2KJ7gE62GjuKWiNwYpnZ2OAV3yh2+dKl+8F+QiqKgykEWRIXqMCZX+4uQICUQJoBi5arnz8y9nwlDEv1g05fo0AyoILBnz23s7eiSHL5sAdRg54TV6j4+MrW2FvxpmaODoo8msXex+t0EsGVs6ag16bQ9ma2eGi4JvStaVsgRGMohjcm0HCqQwBWTyGCNsT0EHAh4w/5Gr93nbY6fdZvA5Q8N3hHseWjmnI5hMYjHm/3wzGyrYvK2RK9vd2w85OP+zvbIUduK11GqHSQL0LetJMWLjO+qSq+ukAJAikVFj0f35+xhodL4IH0Hnz0xseG1g4yKUQiJ+cfAmfPx3L3r5W43vkiQaMJ84FNT74zqC1Wg3ddlvZfaxBwgg8r8vr63B2cUFGAv1dqpU62RyAuc+fP9NVDj1yriDXnUzJ9rhbmhUZkvFWcAwQl9uQy/3Nj2+5lDtc+d7O5W2e0c7XO5+HDigUqKPGRkCKoNHuF4wH52pFEjR8+bwDw7bd7TBQJLNDdzolEli3NJVMEn2HUFgPWRY+s9HAGKMx7DhcD2CtrZon1C1hPF2eJXCdaom8HoWyODM6IEhgXUqFbEbZRQzZMQcMGE/MewJqgg3UOBnAITsFsIbeTylpwPsZzBLMDqZT2cm7nbdJWjn+OH8DOrqfEmviQAdjB6BDJsvXhIpAnUtE5xOAr+SY59eNITqb1qovT1q7V2J26Hy55L/Bck3hzsa5hXXNwY7PlaxGx+YX51WW5Ckn3+KaaRLKptWLbQpt/hkYHWt+lg7RGT+uF2ZKUAuh22mF7168CC+PXtB1La/RadF9DUBHtVcCOqsnoPPIY9pfc3pPQOfXjNo39BoHOp5djDr+jYxO0XXNpWu5vTSClD/95a/hj3nD0BzoZH10jLeJ2c18kS6zOncN628DdDaBnBi2O6QoGCdwC6IEzwwFjLpIQdf9jI4DHfWLKAEnt4/OJG9loMOfIWexOo4y65EXxkZHtqyYNY67bQZ34Rhm1e4BOjlTlgefHqglICS7XGZV2XndioYRvFhTw2gxWtLQI9hVPUqyu8VenmfBC4yeObTFAleTuMWAxKR+GitlbhGceOacY+rW0Zl0rTxP8zksRsrsZy0DjaDMA05JZ+qx2z2CLg9iJT3EF2odVBcRDQjI4ij4U0M9OUPhtR6oYlzUpBFuZghWJdvCAMm5KFlYs0EoivFRk9PpEOTs7uyEbZN4fX+wS7kZvgByBgA5Fxd0RlssdX6NWiPs7+6Fg/39sL29Ffb7XX7vdeqMTEbjaRijfoXF7Mgrq9gfBwWLY9w9N9eqzzk7Ow03gwFrRfb398NPP/8cWq0G2QsEo7PJnGYAnz59okkArbCt+N4BYNMK8CGxQ2CPB4DJai7QOJlN+VrKoCqBtTgXN9fMHFQbzYDyEvTD+fDhY/jw/hMBzxAuYdN5mJgTmN93uG8dmCDgb7C4P0mPKLFKGkzep/kjgXAZeJRBUD5HY3ICbIo7pmWNdOs252AW4PU7nGM0awAgkK30br8fdra6qtcxhzP0acmBjtecjMeYP3PrSyOJ3mA0gtiK6XW1DDCgbaxHnkTxhAStma1fDhl71OAtK+wd4wDf57HugxXnKjL0coYTKGVNUlUAud4UMIGDHNYR3hMV9O5ZEOiAcXN2LwebsY4Sr4V805z4MH/8GLCo4t4A0MEccsacx2pS0Pi7Gd5DNW7OGuWmBDBsgHxbD7vP3cgAEjtagy/CGGv4bCYL66zeUuOZWO118ycdt/6a9glPh4XwLQId3kuUMEJcKUYH15tA5+gFv16/Qh8dMyNo1ilha9OUZB3Q6WSMzu6TdO0biln/Kw71Cej8V4zqP9F7RqCTua7dKV0z1zWvF5At67jQRwd2q3+GGYHV6GATRDbXGR06x0T6XRtG7l5WADvZYl1exFOwnDKl+eaqmC5l+VXQWJSCpYD8NlNTvkxlMJVn5sjGlJzSfg3QQe+XKCuKJ7jehY2BABidrOCe1yVz5kqMTtKDRxBUsF32TXEVi4s3TdP7gU5Wj2Rvkq5psVGf12h40M5Me63C4J9fcBRzV7J6sSeKsxZgCBAYONuy7ro5W4LPcymTs0iaV2bxSjMH2dmyVsGCpHj8ZHCSwUGsc1ojs/TAN58XzDyb9AzHwa/MBhfPTddHDV3nCxTUq0+MB/HIrLsrlcumXFqJ4EggRy5mKqAfEew48NJxJLmUgI4YENStAOTs7e0T8KBIf6/bYl0FAmekVC8HN+H4yyk/A5bRGBNcp8O9g3C4fxB62+2wu70Vdra32EsHdXgDZKvRpwYQB+YJ1kQT9z8714cqC/uRKDk/P2c9DEDa4cFh+Pl3P3M+IMBsdFphNV2ED58+huPPn8k44PU49q0uJGlbodvd4lg5cJY1HiRZM2bKMXZjsBJX1zwHRE/z2TLcTEZhyn4+dQKaL8dfwi+/vA2fPh2TjarAbnq+DGNrfOlzDXMG1y1e30xexHlQaP4peTBrXAB+8zXKnArLa1d+zyoRIrtdSbcSW4TPb5C5wBoLJgP1NGB0xP45WO5226EHswk4p1UhdbO6FtZKqbElQD4SWQQ+dh/Avtt77qAn0WgyIfCNsl6uRwng4VDV8BZfqcg/jhszayHMrF5F52kaA5PBAbjJKU0smQMdHAeuOYwl8PAaGzcJAFBYwLJ8Dnc5nZcDFK/tkaQOLGmV79Nqo+Ftk/3MHHjx3qjXWOvEdYHyRFxvxN5YK8QaIdnQbnVCpwWHwSDr7LHMG9hLyMwH8vUpyda0ls8XqzBG89QC0Mnla2Lu8n0u3+Pwt7xG5zEBHchCcV3I6FByCUanbUDnqNRHpx6arNUB0NH6XmR0ugZ0dsyM4KlG558oLP1vP5QnoPPfPuT/vR9YlK5p0xXNPg2V1ZKZSSy66FQO17UVemVkTSdvbgaSjljDUEhZ0ETvr3/7e/jLX//GYAVOqtAis/cCg0QvK7SsE8VXRRmYsyR5nc5DgM6dz3Hgs4Z5ycHVQ65AvtH4sebMRXnzcUAVgdY6QwLtnLeBjskryiAtBzq+Ka9ndLz5nZkTxPocr23xMxbkdOi5dhzYYNHDGgORWfWSB2hRgpPJDz1YIy3CXqAI0lAngIC/wSaVbrOsAmlnHRDUpT4zcm9TY0IG9cgSg9WJBdAKDJK1dTIcELBS1lxvk9VdlUAZgleCqMwqdrVwG2kxaC63KbrWFUIZBiWeSZfLmhgcMFaRrbIapjhvBP21OS9m/KIjGnu/wE7aajCYvVd9Ar7wb8yFCRytRiPKv1BPweAQxemY+7SShtVuGleAHIw5AEOnC0OB3bC/t0eQAzlava7AT2MyDZdX16xlIWgwNgDg4sWzA0rFGo1a2O1vh+2tLbp/4Trf3AwZFHtPH9jUI7pDFh4mAriuYHS+fDnhGoKxR8CIY/r973/H+h/8bgn3pcUqvPv4IYyGYH0mYXd3l+xRu91VPQqNBeqqSSMDAPmfeqZorszJGOHzcO0a7Q6n5Q1sr5ercHV1Ez4dfwmfPnwOZ5eXZJa0hi3DGADS6mO8C73uRbbuNUczNIjU9aOsKOtjRMkWjsWdA7kW4D7Ql7t7+RqjEpxsK7Z7SgpgWToXGCFb5xYwowhLNmwmkDFDABXWN0KjqdolAKNmvcGkAtZx8tIMyjGPxIZw/MBiGBATAF8Q6ExZeykJJJcwJgoEBGiAwf5pGh/90k1HzDV+4W6ARSkf6pgImgxE41jdURDzCaYLkuPBhAFzXxIuLKFaC6znFdkTfIbqpzwppfUFdt9yRsT9yPUI52jJDNyrmMOsD7PmygDWAESjIXrErcKQtUpIzsBwoxGatSZ3NCQZUHND+SjmHcAOJIDapARY7N8u8kODWbCmAN9IKqimJ7PJNwt5B5Nk9Oz683mYV1mNYFzZrUaFgLDkxnZrnS9MtUTdS7TgbRBuCQ/4Nr7PzSqo8dWjXNOpOptoIcO5za5OGePJvSImJvFZSvqw1xdNNGSkATOCI5gRPH8efvrpdXjz+hVNCGQxjS/NCyVSl3T3A/Jpdbps/NsDa72zozUMLox+WjbPeZQrHevWzpunePghwdE3+JynC/sNXrSvOeRoRpBZZmJDQPYXi0sTna3n83B2fhqury7DciY5gD/gRISABxskMrvIxiJQ+eXtO35dX0t+4g31aErAjS9nV4qh9UPATX6OOQCIwfQdWa+c2bktq7o9emWWaN34eia+fFxp8c/sZS3IZ7BfCmDkNHRbF+aBkp+rHxPdeqLDmvTiucuUZGoCOrd7yhTZFT92XN11ZgRxk3PmynriwPZZRha2sUWXNWc+cotnk/hYP1DJ1Sz4N3kKAjJ34qMrEQvpWW6twAzBDYuGVczuLBZqUhjEMjBDzw49vywLStfIAlE78AKYYjHzioG1gx3WYyBQMTck7eJmeGBBkOKWxCKKKUIhtDrLyxIaQaVJ9dT5zo5R8SwZGtucaa/Ngu25FZRDcy5AI/lL4L3XgPMaGyHCbWsZRsMhi/QhA2NBuR2nj4X3zYlSQQa8NQZ0idHZCzsEOtthXlH/HiQ9YDMMJgRBXAJx9bCzsx2eP3tGWRSCi/3dndCBJM0kVtdDSJ0CASylKLREhitYm7IzHOT11SB8/nzMdQTBMpp74ph//vmn0N/pM/iGBAjz+vj4c7TcRs8eADJ35nKZE9arBdgJC9RxDRGAYo5Adnd1fcO1CAzZbAHWaRAuL68pUzs+PuF3BPIIdsRsQArIyhIeL0E/A7U0x50188Jz/mwAE8c9t+bESwPa+DuCT7JBAK1uY2xuY4X1yiIxSr7oGChA7+tMWv8EMDCPGlVLIHjhPSWQYBJ138lqWp+tfkyQpprch+eNoFvzGL2CnFFCQA0pIswpAHoc+LvhiZCP5LSbmHYCxHley6Q6I91HAjqYz7zfq1WBhtmcfY4AgLFWYH4h4PUEBsAE5az2vhgfMd/WQNebbIIRM8t7NKLlPYekhAXhWNUgl9zd3g7dTpeAGQExQBQYsYuLS57iaDLi8dTBIIJ1piRTfaGQcMB3smQEOmL+kqOoAWFbAyDOAsBJQEdmBR74ay1P6gNnqn3/wbx0oKMxzIFKEUhuihMKe9Iaphrz0QH+pr1wWknSzNtAx9oC5PdO1g8O7+nAWPcSKBm57Ll5Bus20Uen1QjPDw7Ci2eH4eef34Sf3rxm3RnADoEO+mExySAwjablAFQwIuhkQAf1oDApSDVyvqOltga93Seg8zWx5bf03Ceg8y1drV9xrAI6li1hsW6NgWUZ6Jyfn4ar66uwnELjvjA3K2Q+kdm9IshBwAXZ2pcvX8Lf370Pv7x7x8BlMkZggU+pMCjnpskMoPeVuA10sOH4En0f0PBAwhf2POjYBIjy1/jCvulz7vr88qaQwn0P+hUNs31OVpifB8nxGN2MoAR0+LpSoOoSD2bwzLWHGSsDOtGMIGtmmRpWJqngunOTx9et0mCBmUz6F8+nVLPj58q/+0VUcYgFZGIOKUGwgD9K16x+RXaqkonAShibPQNLsj9Wb8CiYbgwWVd4C4Ic6Pgm6YGnjj3rr2GSSR6k22AbO+HBFgrOPYu8EejQqTCXPm4COg06pJGZcblabIanrGMaO0eNYvnAriIwFUhSUgGsDmV9nolngKxMMgJ2sBXX11e0P7a4XNI13ucqwPbmqw7Aer2tgC8wOmBJelu9sLXVDbOgzP4YLNHgJgxuBqyTwXuRpWo25LS2vx+6sJKu18Pu3g6ZFUjvMM+GkxmnAMYWQSzPqVoLzSaaksLRahUuzi8JdC4uLsT+GCj64Yfvw87uLoNJBs6LJa2dCYKXy7B3AEanH4vXEaxSVoS1hutN6qMzYbZ8HsBGg5lCcTzuIci0Lq4uw/v3H8JgMA6DERqjCmTT4MEKxAG2xEcWExUejHq9noOOfP5hHoNnYT2Lbut0TQA24W5WsCd0lyn1oBJnYfJSTjOkJTR3GCBarZAcyZyhULE+2SKr6YFEVIyi3BCZFMC1ACsI0JWBJwTeWLPBEAHogEVCqIuzwFg62KF8T4uw6sBwnc3AYhPQ4RnMXFKmcfHmn7mc1AN6SuoWcyY7AD4A2BDwdjqQ5alWiM5uE1lkE2zyprIeOD4+EezY2spAlxE26w99DAAEtzot2qbDaKLTQU2T+k2dnJ0aW7WkMyEMN0iGsRfRnPseeirJ0ERMsDu2yawhObMJsFXZVFeycBiJGBPpNtO2JGgsUx8y3/cwz/4ZgA6OZ1ZNydBfA3Rwj3nD0Ah0UC+FXlFgJpkkWBHIPD/cD0eHADo/kdWJQAdmBFxnMS+0T/J+rt4HdFyzYOu4Ja6egM6vCDC/kZc8AZ1v5EL92sMk0LGgkhQ+i2gT0IF0bTmbh7OLUwZNADr42QN8AB1kjnNGB+5E64AOcldQvrFIlPuPNtlyjY6fS8pi3WY4ygDGg4Pya3yD9ePNv5cDlU2ZrIeOrZ+PQZzCy8qfvw7oOJuz7qbLwU4+PmVGx2un7gc6qSanHIQgAItgMTuLfLzysaIUYe0lKjUMpTzLgy3LIluXcgZe3MCUwRPIkY0sgI7kLxaAsMZFDWopYTM721y+xgJzxwpZHx8FUU7hGOCz58U6HjtG/FVAy2oU1jE6HnwUMp/5FZRkQtI1042TeUlSPdlnp/ugON+kScfW6zU9YD9YCwCZGbLatBKuhulsTitkNLdE000E7qjP8foKBFYe7LKzOD9IFw4sTKfTYs8a1OfgC/8GI4OC78lS73Nzc00ABRtogAjWhFgR996+wFEXspFWm0AHQHY8vmGwN4V/rtWVYEwQV+q1HQGd5SqcfjmjwxlsnNmYEQ0pl8twdPQ87B8chF6/r6z+dBquLq9o0oBHr78Vup0tif2oXRL4xXv6nGNtCQDXeMoePPiMa1hYo0/OeBJOT07C5+Nj9uaZ8LWiHdH7S25hMwNNKTOuHASgR6rd8uunezD15JAsGBl38UER6JjZCNg1NLqkUYTdK7y3/Odc/sbsNM7d5rnLKLP6Ma/9kvGETD84FsZ0Kp2xiL2c2q1WaJN1RJ2Kkgg4B7JYU9Q2zQirzNGCn4w+R8MJGoqOJfG0JE1MMmTWyuU12xMh0V3QzsWTKV6Ij/f192MSA3VaaIzabhszKvctBzpsPDtG09MJrx3d4CwR4U17Y0LBsv2InMmSgQmmOUECh62G6nNajSblk25jfn55QfCLeYXfLyqWmEEvHNTGjWECArCiOeBAh8koMIy2RvG6G7ONPVLrmUxW3EyCw14wuVFSw9c+rOFkdQh9b7M4DoYespfdTt6VXgUW+Z43+s2BDuvZEqMjInxJidrzw4PbQKfdJMiBdO3rgY7Y8rh/ULFQCVu7r5/i4YdMoG/wOU8X9hu8aF9zyA50EFS47a2ADmQpkK7Vw3IGi1X0qwDQwWafGB3IPwB0uKnWJV0rAx10LYf2mM3o7mF0ylR7Wca27tzyTbWYWdeC75tAebPIpVZF0HO7j859Y6qNM3U+Lz4/MRnrGZ/0bA/Dy3xKGSg5o+MFrjH7yWygpCL+HH4n61MsBtZYpzHyo0ACC/R+zFA7YLi12eoPyti5vUQCSapXkC00a0BQH2OF+O7yJccwScwoo7K+OTxWNgYU0GEGFAVelilmXYJp0yVJgbuSgltmA7M6MkrSYrDo/XxwwTJ0ZoxZam6qDLoYMzFlCHbJDuQgynL7KdAtzxSxNABYCGYASpCFVOd6d4gS0CE7Qf2PBdI2uKin8fEC2EFWGfUw+kKGGXU5sG4ek2G9tro5NS5UTxOv0XGgw+vFjLLmAFgbMDmoy9nf3ws722qoiQAP12w8n9CMAM08UXcHmSDmFMaL/Xc67XBwuB/6aMLZREDYDTtSUuaUAAAgAElEQVR7uxyMmxvVuEA2IqAjVkBuWghYu5HR+XJ8Ej5+/Ei2JQc6L148Cy+OjsLu3h7B23AwIKs0nY35fgh4UJsj+RFULm5NnFhAgGMUe18PhuHmehDOLs5Zi4NaJqxjx8fH4dOXE7EtkG6hSB5Wv+gpQ1thyT+BuDl+GdOqy5YkRsyuZ05suH5aiyw4datb3UExkKfwCXPVm1fiZ45X0bYYnwXJlFjA9ds01mQyOOb45gCCdWpMicN0YcXAnXMKssWmGoqy+N8QOGpSJmhAO5uFGRwA/d5ivdIiDEdTzj0aVbgJg9UmscRB7gKpXmlNE2Rl8BPDgVFRTRgkX5JBkbcy2RfABcA05mejUQ1dMDqQOYYqQdl4NCXQwYTDdef1czMCJ3lyprwmNgRAh+YHYE2t9w9kngDkWzBvsAa9WG+GE4E7gq5Wy/rfzJlwmMIEgU1XVQfpTnpsRGssMaWZZjXv/Xso6/bEDZ8r2Zvviw6AcQ3FNIpxxnMIdLCOZEvQOuna/XvZ3WHf5sRWeuffEujw3rG9ym3ACXTCMrSa9fDi8DAcPRej8/NPb8TotJvWOFQ1XF/H6DwBnfvmyGP7+xPQeWxXtHQ+o5v3KlMsAZ3pbELJDIHO3IHOZViUGB0ECKgBcPkMmuqVpWus0UHgmknX7mJ0fHFex+isk1qpIDO50eTgaJNkgpt+NhYupYrRiP1tE5ckJVaW9YkFx8VO6HdNn1s3l9n93vka+0wHLwzCsxodtzr9WqCjIMxAj9WNRBlKdkDrmCmBMzlI8X2svwP+rSJ5c3WyXhh5IX7auHUNdXpWhm8ORwI6HjS4ux3Ai7mwRVAkHTxBDvvrKAhQ7Y0X3nvNjp1URLtJlueZb+/lALCT5GsCDv5QaAWJTsmNzZ6g+gcxWwhOGnBvsv436m0iy1ycM92cKOmy8bT5APcgFpObSxsATq+3TaAD62Q8m2zLYBguzs9ZdzIAmzOd2nRWbY1b8lIKAu9kAzr4fNThoPfN4cFBeHZwoGahnS4D7MVqEcYzOUjhfh8PU+d31dg0CbgOn+1T6tZpNuh8trO7w3G7ugLQmdCpjEkJM5pAETyy5K0W7J/bDAqPP30h0CFDsJhHRgdA54cff2TNEI4DTUVZ/zAbq/EqnbMUwHvigyDbeuWwRmKOmpJZuB6MOD5wdjs9Ow+XFxfh4vqKMluYETQbLWNxFiw0R2Yda5eCVaTMFxHYO9jx+8dVp7jeZCRcmuYW41bLhTqd/D5xsAOQA2CimjwD6AbS/dy8qfMEa7RP40K238wNMBZYG63Pis9r1TFVQr2JRqJqEgsZGL6D0eH9SoOLGuu+MHcIcsBqLcyyHMBnOg+DEWSSEzF8qEWj2YfuBwc3uQsYDpf3vNX38fDZJDfZSzNgt3oayOGkAFACwNd29k0CKAP71KoT6MA5DW55YFNGAzgNwixAjU7JXdEhLfUTy+XRVfhLY91bmpzSgI7LPMXadNSvqd4kywVGDveUNzKdr/D+GB85HhIYw7yEJykA7uuz1y0loIOEQjXAyY5AB1JBAz2exPKEndZMAR3JM3VeHCMA7GxjWQd0bouSizuO9+TZtA/9dwIdN6eRFZ+SsbCVJjEfFgQzR88AdJ6F3/38c/jppzeUGnbhngepL6S9vJe+Rrr2BHTuikEe49+egM5jvKrZOd0LdGrO6JyyFgeyNZeuYe2hlOVmQBkRrEeLjM57Zk4d6CAPiqSu6943Sdd+HdBR5+08q5q/z62AgHtPmt7IFCEgyAP+jQv9mgyqsqVeRF565d3Ku/RkK0R3BLYO1NmWqZoQGhHIwYnZT+uh4la36xidBIBMtiU0E4+B/yIFkcbG/1pgwKzeSMdTlEHlYyg2JwM6Bna8fiCOm9WOqF7GA32zpmUWWRa1GhNBKxbtA2RYcbfYi8TmINhAcCYGwQJH+7cCy/hWJcMCsyD3JqdWZ6DmmzI68AeOoMZjSEFYft1oQsAO9HJ34liwRke1OpB2WSk7ZVh0RrMidznSoSDa5ERkglCELUYHDmwASzge1AJAqgbGBYAHUiy6lnmnerquIetr097qftywYXd3h40+AXQOD/YV+LYQ8C/psjZiz5lxuLm+piRH08Q6xnc6YbvXC3u7OwQ8CD5Qs7Dd3xYoOT/jdZgQdFqzVMiB6jUCnWazQxMFjO3xp+Pw6dNnBopwn1pWVwzknj07CG9++omNTMHAwGQBwQ8SMpDvhZU5yhmQAnPWgE0w+qnMYaCA2qJRGMCNbgwJ3jCcnp2F4y8wHDgLN8OhpGqk1ipkACaTWRhNxpI/UVZpvWJg1GIZ9EK2JGtCiTnn9ySTKHkPKDgFeoNMs1P28eR80kLGu9JNDFRjI5CuOxYSOAFun2/O2Oi9EgtE4GRzGe/hQKfRQj8d9Ydptdtk15rWqwm1OqoJa9paI4AAoANGbTQecR4A5GBchwPYUM9jYiMeJxmYrJ+QyegKx1qvx9qV2HuIeNJsqW3uqk5PD4yv96yBYUCno/PAPIKcbDQY05DDpYuVOlhPNewUO5wacWL8CHSQ+YcxRQ1zE4yOjBrws/fRweeiyH04HAQ0yMa8xt94nyF/QAbQe3uhPgx1OWJ1HPxpXgiYYA1TAqNOUAqgIxdJHZ+PoxokZwX+DrrpyCZHUzI/mA/52r3GjMCvx137W/REy5N5DqYxv7Jrse59fitGR3boNTE6BDpyXYP0Fj+D0RHQeR5+9zswOj8loIMECJvJPhDocI1OPaFizPAkXds0VR7N75+AzqO5lOtPZBPQQcYKErYkXVsHdFbM8DqjA7ADRuf483F4+x5mBB8i0KEUiZrvHOhYpEkq4HYfm69hdOjUxQLNZN/5ENmbjwrkCQ50HnLJ18lFFFDfZnRcurHuffOgOJenrANp+evlbCS9v5sRRKBjFtVloFNuFKrPcJlehsZwDtlmacjDpPkWNEWLWGXXiobhKfiS9bHADu1t7Wc/V51Tspt10AW5AYJDghjT5acu4fYa80dy8MamhAhimBFVXQ0C5mQnLVYnBllWDF4werC/8xOy6ymQo94im4CO1yfk11QMjhfEKsh3Jkc203KYk10vZCoLzkMUg8sVq0bAwa82mnm22bTRXcrwmZCRoYP9eDwhy4HicFggg9G55cJnxiOQrVVXki0hQDzYV6NPyNb29nZDC/Klak0B/xRszEKMztUVA12yqGg82WqF3Z0+mRawATi+egPyOthUd8JgcBMuTs/4PigIh7sRGjzi3AGIkB2H4xkYYQR3MCJA7xpMYYAYZMnx+QBhv/vd78OuAR3YT2MsZ/NJ6G1vh6XV6jibw34vNfVXQYbfHdZG0zmBzqfj4/Dh46dwen7O81JAjN4zaNqIc1YhOaAE3kcud3ossTaC1cmla7nrmgGLu4DOnGocYz2yYFTAOZN/WvNPNxOIZhqUl+qezaVNRbCj+e6ObmQPHOjU1DsGFtOxr5Q1OoUcDB3l2YS13TKzAgX9sOcFUzIcDem6N50vCRpRL4V54QyFxsYkecbQ8J7K6uWiWxzAOmuiVNPk9zP74Jjskn2yIF3NTCAw/3Qv1BnwbvWQAOjy9QA6kFTjOuJ94YaG32utTHuNS5bho4e1FGsZQJ4DHSQCOBY02xEgabebZAGRpADoxlznMYP9NJmrev0IpLOxsbnSeUNgn0uS7cJQRNdqAjYIDX6nU/4cm5/CSc7cAgt7hoEPjA3ZbLlQxLm6jtH5GqDj16zw3WoyNyXi8NzfCuj43FQgCl5VWxM4Q5euHT2DvfSz8Lvf/0zp2hYkmGB0mGB7INCJck6BnacanYdEQY/nOU9A5/Fcy7VnAqCjYFdWpNAl49/TuUvXarRnPTtHHx0wOjNaTPsDmwkZHSsOd6ADMwJ8YRMEo8PYmw5ZZdc1vJOy+OXg/muADm2Erdv0OtBUAAlrRkIFqA+b7kWQo9dwX8+C5LTTpExe+WPLG4XLely6wZEpObD571iDYBs3gg/ZR9tXZD6M4WJrHqsfKFiVOrhJGz+PEdITC+IchLjUhMfo7JU7wdnmk49ezDJ7oEWQIykRpVPOLKydlSvLcroc0a2xzWrVpox3CVewJ0cjD45cCw+Aoutl9rFZU1f9WiBLcpAik8PXWdDggGEd0KE8KrOXzu3BGTS2AXSUjfeGjdiAKbXi++NaSvaC6ypQWGcDQ4CkLkCDgRxZ6kLmUieIYTNQC8plrY2+QosIdNSwUI1C8cBnADg6g7m93WNtzuH+PtkcWDj3t3s6XoCo2SyMppNwMxyz+STd1mYz2WXz2Lo0LkBtDgJ0Fmu3m8y2Yz0B0BlcXzOIJPAAu4UAFVn4ZjO0m201D4X8Dg06v5yE05NTXk/Ie0ZTHT/Yod///vdhr9dnYuXi4pyBOM4H8j2X3vo6QuNnXhfZ/CIon8ymYTCeheOT8/CXv/4S3r5/S3CobLrGk+eL+gpIteaQJcHZLnW6ZzAOZgpBV0kult+vvIftXstBfbxH2a0d96XVcFgI7yQj1xS7N2QSYzVuVjdD0ocKRLN9zkwAfP1wWSiBs7sJxr5LqJ2Tc5Wznfg8mCGwcaxZlQO44u8tOOOhUWulGsbjIYEO6lBCtR6Go0m4OL+gCQbmltu081wyWXECOWaHbee1qonRycEOpYaR0VFdi8wJDOwYYMI8ctDc296i5BLXE3MJ8wRfk/GYIIQsCnVdJp+M9GYIU7icgZFifY4kT7TbBrChPA4uh/oZNXYwscDLcf+BDcMYqc+SHSubiqKfjzdfFYuTzxkBT0laYbkO4Ic6NjbmtXWLta9VOLHBFAImHGJmxfYkgwKtf2L1ZQF+e++4lTwrb3e2HZSTeOV5nkvXctYp36t+W6ADea/1P4J6wBJr1bCkvTQYnZcvwOgI6HiNztcDHdwQnqxMg6P2CU9mBI85FH5Y5PeYR+CRn1t0XUNjOTj+IIsOp525mRFU6nTbOTsDo4MaHQAdueBgYXNGB2wOgi9kWj9/Og5v330woDNghpRAB2YErHco2Usbo+NDnS/I61iZcvDvNTqbAMJa5VhmX43PfQjQ2bQB6LiLTQG106wHKpsAzIOATix6tqJVjCetS+VSxkDMNsKUMb4P6OhgFSutZETg7mTR0tatiE0SY8YLAj4msfHVIhtbggcrhiZAitp8sUm3HwIeCLYQbCi55vUvqubWYaLwVpm3mAF2C2AvvjcZW5xXFj3qGBBg6Jwc4Dgjl2/sbsrAoItZWsnj/KHzM+maZejpnmfZa0rN2mjyCRtcc5wDyLEGnVIpySIZ3zEmrOGBY1C7xS90sGchNJkd9ZtBQAMWBz1tVCguK13abVtTSxSIA5hMpmMBFwRjtAqeUzaG8QWTAxbncP8gHB4ehG5XoAqyEJwvQAYAwqcvZwYEpgzgcT7IbAPoANwAjLUbdVpAb/fAsCwJcnB86Giu8a6HZQWGBBWCoW2YKdCut8bjR50HHM9OvpzwZxzv1eCaAeJ2b4tAZ2drm2sM1qd2p2MOfStjyRqZsxUy6ZI8au2hh0A4ObsI/98f/iP87Zd34fTsVPU9rRZBDaROeP7NaBKL/yUXE5uDQBaBfFjM6VjnsrLyupDPaQWCuu5MTLDWbBFWNTV2Vf3KigCDPV2s2F7JBIka2dvFGDQ1vFXNGfL3XsOCp/lrItAhy60Gkc4IRRt1GligJmxultPKfFOuZTJevA9BIO2bASK2QrXeIKMznsjootpocH3HPkAQTEMCJQ68btLvBdZbWFNGgBYC3kYjwIyPTEi8XgJvYkVwb7i7mICEO9mpyafuJTCQuD8wF9WwVrKy65trNrSG5E73r+Rgaq4rwwgmDABs0dcpc0dsmAsp7hOyWw01U/XxXa20Dy4BVsAuRtZXklEgUSoZwOzEa227hdvZcw2yJEuohCkTFeoVhGWK9vGsYVIyC793wOf7oOaR1hw2orVldV0iLd97YmInr8/M5HJx3czWM9vpyAb7dfX57+swfv/bAR0ZtpjDiGTSzuiY69rLF8/Cyxcvwu+iGQESKA2ub1/H6DwBnTUb8r/Er56AziO/zN4wtGxG4H10ZC89Y1CQAx0flpzRQcMtBzo5o6N+BmJ0KF0r2Us7o5MvrL7Bb5Kf5Yv4fUBn3SUsvy+znuysvflRDGgs+x8j3lTMzl9lmuy1n7+GqblXulbSeVPuRPlaxuiUMrxu4hUZncwdKt/0dMj+n0EQuvik5m5e6+JF3hEgcOxMVJIxc9nQWP+PeIUtM1sEOglgSCcfNym3gCWo8foFHRu93szJynudIBhgwGUGZnlhtBLC1gPFTALycc+lbQ7FKAm0oEsFwum4Kb9xhzoADZCTWbAAWRgyjF6wrIBVgap5PggI8DUIaFGTI4ADqRqy6OjM3utuKZhHPQODsyWdrgAk1NBUlu14f0hYUHTPupSbawambGRYgUsTiqQXoQOnrVYrvHj+LDx/8ZyyNbA6yJADxKA54gz1AmyQOQufTs4JPuhkBTdGsDlbHR4XgksyTu1W7L0Dmc3l1SWlbnSOCmjquBVCHQ1DawWgw0z2TH1tTr+c0iQAASkG6GZ4w5oFNAT9+eefQ7veIOuzWM3Ddr+v852DtUNDVmS/VaQN0ITzx3xB7x0EoQBQ//nL2/Cfv7wLl9fXxkzVKcdCMIzMP94HlRAyxlAAanXwqVcSTBIIPhJIFrkj0B3/bU6Eeh8DOkvJH3HDIABGQM9kgSUD7gI67lgopkYNEPUouimq/i1J7dRNPmuca26ILGRHTZg5ulEu6Q5/BFSSAkMeJkYyhDrd7Vr8PaR9qwrkg3NKuDgXXSqW9e3x+5ogAmDB7hfV2Wj8vXZGgN+ADY7PmB4W3FsjYDc3ANCRNBbvo+9IBMDxDywfWFHWzMxn4WpwY4YcYq9dNscmsHP1AgKr4+AOrA3MMjAmZHfQ6NdYMR9L7z/nltsOmujOiGQIm67i2si9MQcGSnqYSYnXb4UQRuMJmSy31Hagg9cq2WK1ihm4wd8c7DwU6JRZmjy5WAbukZ2PNTqV/3qgY3ua91ejgTsYsQzoeMNQsDnfHQnooGFoBzVnTbBySuY8qEbHHEGfGJ1HHvBuOL0noPPIr/t9QKdZlXTtFNK1SzA6Uzqv3WJ0anV2Fi4AnbfvKF2DPat6UiCLmAMdm178loLHHOSUg/F1l4OBAp180iMHQusyri6Lc4ZAdRG33z1/bXFzKD45Pq9wEF83eQgc3J3JHdAcEJWAk+vZAXSYac7YnFyzrzKc3BEssTs5sHSgo/yyOne765g4CxU4K5tsLmYWCNKZyGUUdv7KaGaAAFDHGSN+mFsb6ygcNPH8q1A41RR0MVuqz1RwkmyvafKLYIKBnjujIUCXCYHPC7ccF9hL14QAB7VAHtRmgas/C5iGdVBuhmAaf2/e6I4GfG8HOjS11TkhEwwAwA70PA+TqlBdojEgMGKfHASCNfaugV0zQA6kQwATYHUYZ1jzSjQyZcE+i/aNabI5wH46Y5kTkPGZjE0HJXkfBmEbZgHdrfDy5VE4enlEW+mDvT01a6yg7mcSprAMZtf7efhyIcnaZDQiMINDF2oiyDZ12gRnOFfYP3fbHWb8Ly8uw3gMC2TJIVnMX6+w9qgFANfp8lwlW5uFi4sr1ueAHXBAOpqiF9A4fP/99+HVq1dhNoERwSnlOXv7+wzABXQk90N/HGe2mFxZBvYWgpPbX/785/D39x/DzXjK1yPIxjWCXfbl5QVrKViLwbqUxBSy0DuzPq7QdU9S35xF8bXK53IKEB0wmbSJ0kFndDzwtsSJMzoGZvz+FXhRYO9Ahz6Wxgbkxeqq+dD70wLcnc4yW2cctyd7fO1CUN8wIM4A0YACAPdyKZlktVEP/X6foJKySLAVC/WNwTUHEEZATtbE2BGBPMm2vLdP/MxqlRbe6pmVzEbE4niNjmru/Oeim53uKdhhkxmznk5IFEA+SUkoetL4PUyLcAFEMSRWy4fnWMKBvZ0g3TM2BWNCwwCzwVfdTJX1W24qwGuNPjp4n6nJ8AjYigCHsi+unwKSWNLI5FmCCGYZ3lTUgaCspL2vWAJ/uTmDbLjB0KEzkhbhuxidf3agQwZrtYpSX2WtdGZSEICpRPKkSTbnu6PnlK0B6JDNacAdT33L7gc6u5Jbsl7ySbr2dVHL43j2E9B5HNdx41kk6Zp6YiBwyBuGFoHORVjAKhq0ui2kyMJCB41FolKrM9uKhn9/f4saHQCdEXXFcC4qAx0PcCWXWg9SNgGdfGLGIDlziClnodYNQA52PFjfBKTSsbouOtPwZp9773SJ2G4dqkoBf0FPvYYd2gR0XLOfQAyCvVT0nDNZZc32EhIxzw4WgA4Cd3eVU2ChjHdugWv+Be4YVWKsCEMjyBBzhCg0z/a6FAjxsHcmlyuYgys3nLDjVEsTzUV2vZbbEYIuBM4OyphVtRolAjiyOupt43I1NyxwYwJm1r32h4YIagbIl1MiljkZOPhifxU1TyXIItBBjY6ATjoPhJ70zTLHOo0n3KPAAKGIH1+0+wWg6HRCr9NhAKTaEfXqcBkdvxvQo7XueMK6CVg0Q96G2hoaOViHDZzz3nY/7PX74eV3L8PLly9pLb23s8MAHp8znYzCZDQ0oLMIV+OFgtnBgEAHQAW1PZCsdel21eAxb2/3mUVFvQbYHIw9GAEwAWOApFogIwAQB/vqdhPsQKCJwtnpOdcPMgW4tmHFppgIoJGtffHiKFxfXYSri4tQQcC9s8PANjprWQPL+cxYgdWK4OmXv/0S/vSnP4ePnz4FAMRGu8u1iMX1kKqhuepgEKqVOgvLa62mgmoztWBNBCaayTQ94PJrrDqr4sOD+1zSqoaR6AuVAx0xhFGqtgHosNYlA/z8bMvMxMSQgzG7NwEOyBQyOFQA50tVvmY6A8WeSACAjTprdJyFRJ8aXEdcF5S4YJ6idgnHjeJ5t0FGEb03qMVoeD2ammUuOX4AYOwZY1I+HPs8t30miDTJl9nLs9bJa1AI5tUIVg8BRNRXio1B/ZdqxHDiAOoAyo12k+eAPkqeCMIxAehMAbCsrxEABZIsADrsIYX3pKWxmanEa1BR89TsAbwioAPXNNTSpMSKwKmbM6hvGJM6GRuHY4AFuy+dAjqJAcvBjkvY/OOjnT7Ghwmh+4HOOuZGbFdxb/q/weg40JEZAUCsJNkYLzXUZbkfmxx/R6DzIvz80+vw5vUrmpzA6RJA52ENQ5+Azr1xyyN/whPQeeQXOJoRsEZH2uUc6CTp2gmlKAQ6U2XLsQAiSEBGlM0bazUBnU+fWZ8DoDO4QR8KBIis1qd+ONXoWOZJXjE50rlVvVFefAsTs9QTp7D5ZIt2/h7lIN+4gvjSW593q/A4SdfKz01v4h5BcU/2rTk3ddk4w8SKrDczyIFOUbomVzBvPMlxNfLEgV353P3nu4COg5o8uIsbt3dv38CI4deqzhE48Kvu/3bmhf0+qAQzSUcs3ve6BNiMSgairwR0IqMzVV2J3NY8k66MvCy5U5V3AjrJjc0vhkv96NJk2dTICBlQ0j2gYCsyOgZ0vPEoCvYpgyHQkbxGIMmB3oqBFcAB2BuABUjCIL0BSKJEjDKzprqtU06GcxToYt8MgryFbH9H6hEDoAM5DiR3YGTk6IaO8shWt8LB7m7Y39kJL45ehBcvXgSYEqAOhm5+81mYjEdhjILzmZzbbkYCWfg95haOEa9Bk0l0IAebs71jvXdCJdwMbsLNNQq2K7T8xXGORsNQgYtct63eLa0Og0kE5ABlMDK5OL80dk6yKriu4br9/nc/EUSBWQZgQhAOC2sYHHDNgvxtPg/tVpd///z5S/j44VN4//5DePf+Yzg/vxDoardDtdGUgQPGEs50VpvRbnbo2qWCctlhs4O9W0n7bWzyNAcnAjrZ5Dd20zPuOUur6wELcbOfNqmWv5cDct1b5qprwWcOdFRLUosggwxKZmHtjWJdkuz1YTGTb7IpNZDVialHCepmUOMAhg7ueWBzFtHMYDKfhdEYts1LPk9NMXUPsNaF81N1OngvJsDcdQ1qRCYu5MSI6zEDADLA6UwGDAPkQij2wtcOuimadFTOaWZOgPt6saK5AphFMFBsHkugo2Oi4jVzqMM6oCbKIcxX8wh0cK+jXooyURy/OyCazTGNIUz+S0iWNTvGOcfmvJFl1c5GMwhnwN3unmBE81zW8jhnr+mSIyPmNj7Tay81BmCM3KDF7aXNEfIBQMfXOF+/HRTlgCZng/5vAp3cXhoJFlxTyczBgFe4/jjQ+enNKwIdgBz16IKRhDte3tVH536ggzHq7b55iocfaTz8dGEf6YX10yrYS1ufD2wgeY3OgjU6kq7NETyhUNgyRtC2E+gwQyWggz4YbwF03r4Lg8GIWbMyo6MsrKYX6f+1help8HMwwQX6gdclbuxrWJeCvM0kRJtAErfyEtjRz6VanewNFNDePoeNwKhUFHpXnc+dQKdkRiCNiknWyp+R/YxsrcvWItuVOauR1vci2ty9DBu5Oc+VxymBITU/9DHRUHrzT1l7e8NQ/C3WDViAoT40KNZW4bKstQV2+E7G6DBDy+J89HrR51HWZ0GREvO6KGWg41dKoMX6EmU9ijRf9Np0Db2Gw6RrDnRM4sdmn7BTtoafKbPLsEt2tnUxOWBI8AWQAyDBQnkWbMOGuU5mA0CGtUgzbPqSW0BaheASEi32tRoMw2gssCfjAjMXWS7JWKCm5hlqcvb2wuGzw3B4eEgTAgQNsE1ezKeUqAGYgA1Cjc7F9cSKw2cMsHsARts9sk1t6/PT2UKdTod1DQA6oyFqXjReYtumod4WY8UapIacrHCc6EtyenIWhoMxZT2Q3QFkwPYXwevrN68YVL7/8I6BHgrPWXTeBFvWZL0WGIeT45Pw5ctZePf2Xfj7L2/D2cUlDZubzTYDas2ZVbgZDWg+gAcYJmbPXo8AACAASURBVBoqtLtkKq6vr/gZYxo8IAjOrjcZksTAuJyzvCB5cE/2L5OjbgQ62XP8NQpAdd8mIOMyTrEXAjQwFEgufpgfHhDjhlHTS5e8JXmsGbjpvjPgA2tlzNUOgA4acW5t8f0BamAggcax5xdq1orPn4E9IzCxIN8K8mNwb7VCPg9wLg4O8BywKfi8qcnUFNDjnk0OigCFPp46L0lVfQ0koLSFAMfE5AKADq63A32Tq8XVmPUzGl+aMqOhJOcG2DYEypCqyeibtUvGRHHdsLUEQMdlgi6DdAmewIhJRXENMlv9fCwQvJPlW8oGe4GeTWwsjMatkruSkTaTmWRgIVc/XGt3hCRQNOlaWbbm571+Dys6nkZgai/6vw10AOAlv17SVprNblmXVaFsFmwOvgByXr/+kSAHLBzqdMhMMgHwFUDH6i7jmJnc5AnoPDDo+gaf9tB48hs8tadDxggMr98ZZ5AWEGbarCkeFvwc6MwIdGYCOssVawAQlJDRqVbZgO/Tp2OyOW/XAR0wOrGgm+9i2fYkY1p3ZSK4cZCTgZ0YlBfzqoWANA9MlSlVhBwX8TVApxjQbgY65U2k8LNL1TKQVAZteYAd62vuMTP4LYEOx0GoSllPkxIKHyGwK/bOyTOBBD5ek8IBE+LJs90MbMz5Sa/VxhPrXCybLDMI/T723oF0wbTyeJ33CvJ+GFLlCWSwiBdAx/pQeFPV2HXdAkc//mhCYEGmzwd3reNnWUNWZ3N4OTOQ58FStBJmDb3OH72AEACpb45qSCSVIwekmoIaNmT0n+mEnf42bZRpJ91tW/bbeuqgx4Y1alRwA7kNxhI1Kug1g5qcodyvhiNaurNWwqy84ZyIMYf9Lmosnllj0L3d3YAvNY1s0joZzwXQgYUw7asnk3ByPoj3CtzWCHJMutZpNtgbB8EgQAmCTgAyHIOkZTBHUKF/a6sV2mgqis9js1QAlAmPG0AHwSGAy8XFBa8jgM7+/n54+d0Rm1R+/PSRgZ16Cll9z2xGm+irq+vw73/4Y/hychqGN+MwHk0pR2u14M5Wo3vcGMXyKKSfqQN9o9mUmYI5uOG9B9eDQlf6XM7DIJAA3WSmuS15aeGKLN8DgU6UcxFM6XMi0PHaDmNt3Cgh/8h8XYnB8WppgbrXiGU21bTIXoZaQ0wja2oqYBfhYtYiQAcgFYiSHAgyMzRRhdRvMp2F6dhc7QB0OC9nqgNzcGVSL9zPePj65oAfjA4NJayGJneMZDLDZLepdYBbyScDFtxKkMY6w6N+NwJvNNSYz1kXRumequfiF8eJkl0IO9XHB8CK4E86VdZToXYOSYd87SPosf4rDt6cCcZ39s+BfJDzJQFUmUfIPS4mYYLqk+ZLgScwnWwmjN5OOEYzmeE9bZ/LfRr9siZTSvTIctN5Le1rXlvGOqCNybp/TqCDFdJZTAKdjNHhutmohV63HV4S6ByFN69/DK9f/UgZI5Y9sDlIwnwN0HHjkKLkQpv4E9B5vDHzE9B5vNeWZ+ZAh5k/72sA2cB8xqw2nGawiJ6eQrp2EeZTWV+ysDwCnSRd+3xsjM7b9+EtpGsD6PwRriCTWGfiDdI1ZM/ECuFttOhHAXlpzGMWas1CHYPTzNVm3eaf3sMauNCmOIEd+neV6kpsZ0jJ2giy3GHM5FgW4N/imUx+El2+smLgGJQochbockMBqyfZRHIxRDaWAoHAWuman5+xOXcxOjnQ4nHQbc3YHZqCm3gkB5kGaLjZ4wyET5gZddmWBwEMoJDRzOp6FCgmnb1bVAv8qKg4fiEQU9OPmDn2uhSXsLCwGAW5cwc6cD6S9MWtWVWflBsfuKmCstwxSIk9ijRP+RmGAsVIJbetBHRSrQU6OpEtcqBj5+LBJA0QCIYAdKp0LAODA8Cxs7ND8wJIu9gKBtfBghzW59AcAOfljQ+DrJkn0zAcDMPV9XUYDmEioBoBuK3RYIB9bKphd3cn7O3thWeHspPe7vVCv9djIIhgDm5rSGTAgQyMDpzdUHR+cTXk+CCgw7GhZwlkXpA4QSICiR3qdvB3JENQn4PjQmNT3Nt4DzI5ZKzMvADaezR3HKkR6enpGQPRZqtNhzTUISEAfvnyRTh89izcoGfX6CYMxqOAMQ6VGlnmj5+Ow6cPH5hkEbs1D6sV3qcTalV0sR/S0Y3Bci0Q5CDwhtwOFtWw7sbPbtc9n1ozUEuEqHg9t4lGIC9zjtyevJCpN3MK3t0Z0JG5Q7FGB3PI2UWfg/cBHV/3nCnIgY0H1V50T+t8JAvYPNFkoJbl5r3WtGJ7ZMnJPKi2wV+Da8jriv5JdCBD7xwwcKdhNJoG1PDzfmRD3cSASRYnpzVZBGPtlxTQgQ4c12ACgHvVjzetR2Bvk6gZ/Ux8fJKMTfU6q/lKFtrWownXFtdjOpuw308FIAXXAT1RLOmUM7TzZTIj4L0JJtTMCcToACgmg4W8gSxhVlVrFlhDLGtcN7DPmUsaE0JWl6T6L42Dg2g/Jkg1UZeD5AjGTfVKViNo9V0cU0r/As8N9w+uDcemAtbyYUAnB8b5PvqbMzq2P/h1jfuJ7edcl91B057EJNVGoKP2A+1GLWxvdcLLo6Pw3csX4c2PP4ZXP37PBBOWPEiG4SyJn7E3sbky6rGQcEEdJNwsd3bC9s6u5mOUF+ZSVBdaV0Jv9/VTPPxI4+GnC/tIL6yf1s3NW/Sds0yVgQ/KAyRPw8Y3n07DycmXcHl5GTckLqqLpTE6Q7mVVCrh+PgkfDTp2rt376N0jTbFtUYEOnAKExPjzSr12fmjULdTBj/l6xKtL/UHE5XFH8xQOKsRSW9gcCeyCbcuubMGdkBSpFmwyyDGI9JsUzbZmjYT6e3Td0nJ4oYeAZc3EJSmQrgrMS3pzDwzqiJ0FUvnDUOt5ilnhQrSNb1TWd6gn2002HldX8qDpuCeZxKrmhPI8fNh41nT57vDENgaBFwpU5Y+K0nV3BzAGmtagz5u+uYClUtYAJjFbqhA37884PI6BZd7MCCyniq8HGbfExkeq4mQE5/1rSDIcLbxdq8kZe19LBUM0ynO7GPZfBCOawRpS7IeqHsAMEDmEVlisCBb3Q4tngFEvI8OEgAIiq5QgH91yeAHMiv2daFUS40w6Wq4WDLguby8YnIBgQ/mhXdzhwsRAApAzv7BHpuDHhzsU7IGUwBO12pQzQpMBwh0xmRb6KB2fa1gYCWN/N7uDiVvYF/we4AYAKXhzYA1MgCYeQE2bshevxcasNpueM1V3VjhQTg7P2dChAzPGLLDahiNYKQwC0dH34W9/b1wfPIl/J8//Fu4uLoK1xcXYTiZhRVqMCDVwlww8Bdtxq0bfaxrAEBEVri6Yg0HWBywZ5hbAB8YS5wze5jYQ3NDPVcMygf0T3HTCskHU6G5B+LRoCCuHdaw1wBQXoDvEkt3QhMTKUMFBcIJnOfJIDCERSmSWfDaa+EShueAtcL9iAeDd197a4FW5/gbxqK3tRW2220CP/wbrBusviEFBUBDEUwdGXJIzRaofZmThaM82YwP0hjpmDH/NBZ+b+hnXBPUzkAaieRIugctsPQGx8aqJlBiK3msj7P1MXM3k3W7JGC+zuVsWVy/2NRVbmbs1WUNdbF+rObWyNWZGNTJLBYEHzJTSPbdApYAGPOwQKIHk0OnzGSgAxrK7ZgQ0n6g+h/ZdkcJdF3GDblbm84hucXpvtIYwhobYAffXc6HYN7PMQczS0gCwVDZsRfnDtEGj4PMmBmXFO8Ds8tm49UkPb/1PjjtmMQyu/1sUyUjpTPW9dkAdOS6ZsYNOjK5HdIwohK6rUbo97bCdy+PmAz54buX4fuXR1xvwaBT8ttqcj3m3LcG21joAHTALPf6OzQ1QQ9AMmgWOTAa8aQWjzaE7s6PT/Fwdh0f0z+fLuxjupprzuX65u8rabhF1YMedlkULj5c1xD8HB8fE+j4hPDgAVlkZEz9IaBzHABy3r37QBkNsnhYXAB0sIDMGJQgWy6pgHVDuXV0uSRtXWBeXoT92Bzk5JPXAUf+msIHYqOzxbksAcnlCHkGzrN0kiOlppH5wr9uE8jPpSyhs505sQsliZ2We++6XmwSqoBeMof8wc8oAJ0UTBSfV7R8BhDA3keGIgN2MVDYcG+oUFrF9wQ63jPCi5K5cXvjP20ozMIhY8rXqFjZ30fSLxW8JwmMpCGSbiBgmobJHBs+GuppDjvDo4wowIDGRsyOXLTQGNVtgvPz8gy5F0iXs/fxurEoOqFWni/kOjRWUA8ObLjYnBEs4t/9nT4BBvs8oDFoq8lal8ODfbI61P3XkEFHD5tJ+Hz8MRwffwq97T7tmwUu6gwwLy+vAxgIjDHkW3AZY4NE9jNZhBrYllaDNtAwG9g72AsHBwA7+5SEqQlpy6x71SeH4GasL5eugc3FNWW38VqdzBNAE47FjQEQHKHuBYyOsz8ewFZRONzthkanaZlqsQBgX9BY9OryisEGZhoMCRAKgY2BiQnGFEzV3375JZxdnoerwYDHRmYggCX2TD/650xYqM2aCwaZKJYHwyOJLOYYQCbnk2XNcYxY41jXNJnIsCImf7yfTrKIttDMGDe3J99cq1deP/DetAR3Bjdr9imGO4EiFQhlLGRWa5j3xtER68C9mSNqvwpgM/YiMTiC5ENdMi0AHfRr6m/BMnyLtQ8A1cvpLFyPJE/GMcNZEwEh7hsc58mX83B9PeD4qSdQcqDL10dna/z+wJi41G1VvRvolBMyt5cd9HVJqz3WD/9sf26UBMfr6vV7Zh3Oi24GCGSdcA30npFtWczJthC8ZedJhhfjwcRQsiL349b66eoFV/caGLP6o7hPgFXFGlVSF/h6lECvgA6TPEhqmDU35vyUcjnuMrFnkGR9Rfnarb3wgUDH53P59YV9M5untmPFy8b92RQAOsrbjA7vDbOXFhOu8YLj4WoxJ9DZajfDTr9nQOcofPfieTh6/oyNjOEMCOMV3OtKUmTjD/MXNGPudMO2AR3U5mGt5P5KNFol8+NSNgCgdv+7p3h4w57/rf/66cJ+61fwnuO/uv5lRX1xBnSUTQQASYyOAx0u/Ka1xuKagI6myvHxlwR03n8IQ8v2gdGpsK8B3HlyoONZmiJ/4z+t2+TKv4vZQDtXF5Tx99ny6pmzfPNKf34Y0MkXd99MvZeFFtNiputXAZ01MrYE+iyznNkl+ybI7yxOhq1suvAPBToeKMXxiYxOxmBltUbFjS6xNZRARkvoItDRe8ftLcp/AHT4Gm/KZ85Mrn3PgRNeTf0+2Bzrg4HNHg3/ZnDJMskaZEyyCFaHdY1NypSL0Uk9gWJwkEmW8F66pkmm5OctNmcz0MGxsycHgA5sm+cAOg3WyAB0gNmBAQAz6N0t1uig2SGPH00YJ5COwUUNdTc3YQsysz4soCuUaOHeuroesBYGIA4F4pBogZUA0ME9zKL/Tjv0t3t8/529ftjb2w17ezsEK84e4fOQFcZ7RKBDRgemBtNwfnHCIm9IQeCWhtfiWNg/B/U2rVaYTNV3B+xKCnpWqrFqQPLWDs0Oaj8ArFbssQN5HM4DgTRtZFchXFxccp1ot7cIhD5+/hT++pe/hg+fP4Xu9nYYEdjOyLpVAxhnNH1U7xJvFOvMHxgcAiKzHm7gWE1ixyy/FXSLXUAz1XmogjGzh4ACAucEdERMJulrDOgzaao3iMwTGfm/0f9KNskK6HytyoFOvnRHwOiyK4vc/Lg03gI6YHLwMwwFHFCQyTJ5soMfzH+XUdIMY6sX9lDDZWwO2chmM9wMBqx/wnfV1NRClSCxHm6uR+H66ob1XBg79iPJglxPWjirGtdMew7HoKLj9nNkAsJYJ19TfezyYDquPwQSumYCAmaukIERSuoyebOzcL52yqzETRxkJS9whHdVMTxNH9wJzd3yFaWTDWUTWPxnr8XvaSyA4viMXfJzYALI2AIdfAgVeCZz/U+yah8DrXtJVol5g/PCuDuQVN8vyVpph59J/3Ae+f6Uz698T41KguwJfm1y0F6+Fr890EFiwlz6vM8dk1bzUK8FNmLe2d4K38Mi/+hFQOPQly8c6DSja2WFNuxW77bEtQLQaYdWp8M1DF/s72RAh0pVqyXVhdXe1tn5/ikezifNI/r304V9RBdz3akA6MTNB1yByaAS0JHmPjI6Bh5uMzpaDAR0PpPNeQegMxxa4XQ1VFCYjCBtZs3PLMtq2p94eHdl8Nb9LW6Q9g45o1MEO56dW5N9fSCj4xuyf3c2xwOr8t+/Fuj4+xSkaHmGNxbS6mTL2WIG9JRdJKTzcKAjOVnujkZZiVtDZ9nN4nmZfM9gJYINMjQWcMWandypzZQB3gyUWbu6NP3O5vj3CGTt9Q4wmLEnaMZmj34YM238xuC4FW1yJZJmPkqCwOZAdhSbkSrt51bUDHRcElNqJloY9yyYiIyOydcgGaN0DV1zlvPQajTDznZfxgPbAC49/ry91SPwYSNGOoLd0LnseoAeVcoYd7tbdMGi+cBkSkbn5noYxuNpmE3Q0FF6/byXCZgjOLnt7vXD7m4/9He2+bXT7xP8eB2U9x6CZA1sCXvwUDomoHNxecLngnlCTc/e3j7BDmpc8Htco9FIhgV0yQIbaLIdBMSNVsMYHcgQmwScADlgn9DkE8fO68U6KwATsL8hfDk9Df/xH38MH99/CkuMaaNJoCNXyEpYzgXwAFLUTd7suxXa8B5hPQ4ZwUYA0EGRPR6YJ2AE2XgVAM2CawAdI/xSRje+LwJ9uSm6yUUEOlmQTzlU9siz4AyuDawzKLZ6Rd3PJkstSUv5GTmQMqtlZw8t/cT7BywibaI5ztbTBVJCSyYACPGzXEME5r7RYL3W/g5AeI/vwUSXNQa9ur4JV1dXYTieqHaiCfMKANYK3fXQZgBjKBMO9bvyRzkgjkDLnjBfqV0B104/Nhu/TXtB/p6UjhGMpHoovyZ+DGQ8rNYuB1ueHCJAsV4t3Nt8DWHXWbcCF8iIia2YjRPwRf8a9MZyh0fALwEdNRst7wW0m84byHGymlNnrLPJJMy5PbYnG82u3MeJkjoYCCEJZEkfgSAZl+DhMj7fP/Lv5X/n1zDuTSW2aR34RGIzvlYahOznhzA66mPFPQHjhz0FY8V6rjn3l267Gfr9rfD9y5c0I3h59IyMDnrrgNUBSMe6g/s1mu04+GwloLPjQAdMpTWh9jrMqKAIldDd/eEpHi6sao/nh6cL+3iu5dozubz6Gxkd6e+5y5IeZhM7yw5Cs1+WrjFTaIwOghXPesBemkAH/SveGdBBzw8sfMboQFriblbMfJoDzboDfAjoeTDQMZCmhbkIdiRby/j00sHkgQo35GiVbJR6vrBnrMe6TcDfOs/wlqIiZXrzLzcoKAGdcjDF4lcG81lGMK8xMme1db4LLslxu1l8lLuu8ZxLwUs+jpKsuNRDmVU14fQmeSrQj8XQlk32nhquxRZQUAF9khwkKQ9dhKxpp6aruS9BBrVUjxJndHw6s48MM59pbKgI4me4k5KCP4EcZ368KEt6+kLGMmtCmmdN3XDAGS3U4DDQgUQIxgOddtjr74bdHTAqAh39re3QbcMZTEHuzfUlv5AlH4yGLPyHwxmK9LF5I7CEXAi1ODAewM8CJQjYda74wlgCSIFB2t8Xi4P3chtrsEcu2wPQkAGBzAdQH+MAAgHsaHzN8++222G3v0PZ287urjmfwRABgGiiRq/mRMWmhnQ2a1Aq0u9vsyictRAL7/szJNDBsbMh5WpFl7RapUEG4T//+rfwh3/7A5mqbn87fDo5C6PZNKzmYCgU3CqgS+Ym0Yq2hqC/oZ4w0OqjNgiyI2TeWd8AqR766RiT4xLUrBNkHhRrjsu0RTbsxboJ9UrRPeAZ9vxeL7DU1WoMpnmvOlPD+Zx6xPhruGL5c2wtILAwBpSfYzUNsNSFHTRqqWhzbDUbKODWMcrMhG0ymchAT5I6mUUCne1tBuZoI8AkwmJJ8MyeaahhwtyCZTqMKJpdXjf8DYAYx6jaoZSEoQTJTRCy5qpxbbdjENLRKpO7QOZrHEfX/pdK/hAAW6jCdSfVTOWBer6G+7rkCTt+HqZTtua6tBBbostfEyOShUZWOA8mxeuNvG8Re4MRiBXr+7xOB2gzb63gfcTsckb5WUIJkmn6dSVbnZkagD2t1tWbCrI2rIeJHdMxg73w9d8Z6VuJsdL+5+PlY3jXvsb5b6/XTpvqMfHruFPEyQ2+O4dCqVeag3MSZhR/4J6DdA3NQpE06gnovBSjc/TCgQ7u+QbXnq8FOqqj8n5nEt7hfLZ2n2p0Hms4/AR0HuuVtfMC0ImbORYl0t25dG0zo4PFHyAH8rUc6Hz6rBqdtwA6cF0DtY7sVU2MDrKw7hZG7fAGoPMQkJNvZPHfFpTnwUGeTUu/zxx4uOknCcVDQBffM2MpysdSzuCVQYk2s6JEwbNmXmeizdachfjcIkgrbzgM6NlM0iRVa/vnbLqtIaHxng/ITmZuYyWrCN/49F1a5gQeU6pTc8ssl42tUSM82EarlkeORm5764Xqiv0EOhSsKaAVENFO6voRbYws8GbBuWpypLFXI0NImjg2JkXjhosABLKkrLEo6sa8FwbZCW/uV+rd5HUUBdaHHdpR3G1d7C2TC305pEHtTovZ8r3dvbC/u0uWZQeBZbdHpgdAYTwehsuLs3B5ca6+OZNRePb8GV3HZDdbDVdXN+H89Fz9ckZjyr6GbMxrtSgmi8K4Sqa2Gw4P9sLe/i5ZFTYkRXNS9M2xHlbjEQATpGTq1QPgBCc3uizy/lXWvdtqh/3dPdbnbG31mNXHmOI1mDsMdKu6ng64EWxAtoaGogiuaRu9UANSGBfg+MnILCBVQVf6LnupoIHon//05/C3v/413AxGzFQfo4fLDDZfYm/8HsJ1hM6e153yqopJ7dqUcGGuIQilhLZWZQCIuhKAHMgfaStsoAHrU34vJ8Cuvio4T8ZcXszjDXMzZpAukqVHIZis1lQXlQWpHtxqTplZS5bZ97cjC2FAzVlPsZxLgmnak7fbQIC8L3yu033KXMHYpwbrLi2mxcLA7W/X7MdRVwLAC0Ye50+p4XRCYI1GqngfmBzgWrEPkhlgRMv2DJThWAF+eJ9ntYw+Hu6+WF7L8vG6JTu2uiWNCYwC0jXL71kfMzXCTi5nfJX12OKaYEUjPo6eZNL6K6ADWea6QJ/XA+DDAKuk4LCTNxmf59DMee2uvUUyq80PJKEc6HhCwxlBJYnqVE7I7c0SP5GZ1p5Qb7TifZNL5DYm3rLEnp8/Pmvdfua/y2d/GcaQSMyYLKn/ipW67rpGaSUSUhHobGZ0vjtyoIO1DRJZAB0ZiXwNo+PSNdZhYY4YCHsCOndOzW/6j09A55u+fPcf/DqgAymZGB11bZ9NJmsZHQKdG2SWxehg4/A+Os7oyF4agRICDFHDbKSGYIxZ0X+c0cmDEv937uqyGeRokyS4UPeYqLjYlLFKm3NRmuGgxzfQ/Hv53/mGwn9bRrAQyFhBfSxYdrswAg42YikwDNq5lCn3ANM3JZmpKThLTM66W1sOT2JZDOgwYEuAIp9ROcjRxufAMWXwvHjWrcvz/jhwIKNdrRkXePdwBkP8z4ALO9UbK2PjwpjCJXXGWDlI8SDFQSGd2ZiZVu1LypLLHc2ZKX6i986htSxcqazRYgR6ObukGh0EvJ6hBYhDgCPXOWnzAX62et2wu7cTdnd3BXKgDTeLZpcJ3dxcseHncHDDL8NpdEfb2983V6hluDi/otuV1+MAZIDVUc8OOTrhnFA3s78vgLO/t0enNIAtur6xrgYuiALSeD2ADkETpGTjKV3dvAagUpeL2k5vOzw7OAy93rbqe1pN9ckZjSSxy5pT2t0Va3i6vS4B53AiVgCMyoisFJoKz+nqVUNRcLUeppM5Gw7/6U9/Dudn52E4moQzuD5WqmFqdWicwXTSU78gyKzCQoE7pFgyWoBZgrFIDOwroQrXMNR0obEs5oNJmpwJWN1idIqOg1wrsnvWpZm314zEcJYZVCWnrQ7EgJIhe7GULle1GjAxmWnuUXYHCY+BBzEO+nm72xXThrEwIKB7VXdVxeYsLJXpwmUMKgrtd3poBLvN+YwaKqztYj0Dx4w1XACZZhvdqLfDfDonKMI9VkyAyMYQ5wKg40YiWpdwnaQkoIudHWdxx0rgxf/uNTiF9c+Y3XwfcEtv/x0+OwXpxrIgiI0NgWFgocSTA02XMnrdlDdiTXV7Gl0Cj6zWSuyN1ybKTPn2HrVu/V2GKgB5NllyJsX3EX6eSdZwLDRzMSYc9SfILDlT5f13osU+5WBWdG/LdM505f++vdaLTcLDgc4mJug+oEObb/uAdUDHdxDJdsXmVI3RWS0z6RpqdF6qRgdA5+XRc0viCOhANqs+027IY3VTd0jXnoDO/XHjY3vGE9B5bFe0dD4Xl3+N0jX1Q/FsojbJegWMjoAOmvhx4c2KtSlnQI8Ky+hDuuaMDqRryDoXgU41dbamVh0beNrE1w331zA7Cq48CE5gwIOQsgQpBrkMAoqMzn30fHnzyhmeTUCnDHIi0HFmJzMiyEGOnsctJgGK/O60zK9vcNFlLQZHOXvkAVjx9vaMvMvJ3GZUQElnmwO9FNR4wXYCOnpeclOivbRJZ5TdramJJvtyyB3KgQ6CBO81QfmFgRz924uEGbJGO1DGvCYn8mDFZ4IzNEnSJtCHmZy7J+H1DnTcPtVBmJ19DJa8iDw2CqU9M9gMSdVwrpSrMbNbI8A5Qj+YwwMCnZ1tNAZts34HwchsOg5n56fh4uKc9xuYlDYtUNt8LephEGiCZTk7vwinX04oXwNIQJAJYAKJkWfn4TgE9mb/cN9Azi7rgiDnoCORZTuZ9QXgAMAxUwACnQkcyCRb4riFMeVQsKX+7sURa3MwiJSE1WqUNkXXfDPgYwAAIABJREFUL8jXMlMJAK52q029PIr+h+MR66nIBNxIuobPQTYashsUliNB8u///sfwhz/+kRl1gKB3Hz7RCQm9dXD9mME2gwmUHxDoLFcc/w4CGbj0QePC4BUMxlLmE7V6mKAn0VRjlrua8TpnUZoYyVRfgT8v6BiY5jaPI+qodKOsa+iZr23O5rjEzdcl3uaZwUWUZkaGR3I5OtatFgWgg/sD8xXuaZChITDkak2pmjnQARTaWuNAB/cf1/oq+pJA2tjjPAJ4RR8lf6DhKsAhEgpgSCBdgzMe1ne5/CUTCqZj2PtKbIhbGse6pqDePrT2nsNOvAxqbu8EvlbnYIrnlvUs8nW3DHQU56reMBa4E2TJupkNS+MYJ7CTr3moR0KBf3Ji1PqZgwnOCzUh47lLFq71gM9lPZ92qPID6y97WWXME+cfE3FWu2X1Q26wguPHZ+B+Z98d2E5ntZtR/hyZbhX467wMqJUMVdaBnTLgyhmdMhPE1xdqdIrCNJ79PUAnWjsjpwdFAJJOG4AO7aVfvAjfvYQZwXM6Wjqjg30Gr38COo88kP0HT+8J6PyDA/jP/vIC0MGeyBod6x1CoFOhGcHnz5+jvTQZEMt8OdBRJrkaHOi8pb30+zC4QU+PuRqGmhkBpCFO9WvzUbPOfKvbBG4e8vu7gE7cJOOFUQacuc419tL3gZ3C3wsNNdeDCd84c4CTbxQeQHs2Ud9zKsbYHNsovQ9RZG+Y4S7K1jw7rM9mKGDB2Hqg48F9DnTKLkAFluyWfI2fFD9DWX4BHc/sYgOKjA4CXDMvIMOCnhQMwCFnSkwMQI4HGRqzYsBATi4yVwpq8JyotTcJXNrIfaY4jPEqJRUA87hZ01Gz0xF74ywOgxYba8qbrH8Q7JfVn6RKcICA++BwP3z//ffh8HCfrAjkRajfQcgxmaDGZkigc3V9yU726F+FvjO9fp/9b9C0cTgah8FoFC7OL8LZGWx9wfwMFXwSAGpMcP3A2vS2e+w/AyaHLmm9HqUczaaag+LcOMazOSVKuFf5HVKyCYCAnOowXrXGkvKzZ+i/s7cfWu02wQzBBRoXoh+K2xsb0KEdNc6/heNv0VGKhgnTcRiOh+H6Cs1NhwQyeC+BAzivVQIaD/+ff/v38P79B8oLITE7Ob+QNX1scVEJDdYEVSMzhTGldAtNLmnjLLmRg3e4nVGSR7CQARazoFUEaIuDzYEc6GBOcA5kIJ6zKDPKEDhyF7CsNsOMBpzJ+f/ZexP2NpIlSTBIAiB4Hzrr9byZ/f8/aGe7Z7+d13VKpHjfAEjuZ2ZuEZ5J8FCpuqelR9bHkkQCiczIyAg3N3PzHFg7gSQaTwFxfabNOlDiq5/jmZ7APjwApVwFxeisoz8QmqCyGF7Jh2rlfI/aJn2RAYVkD0kGzLnhkDVYtJUOowY8fxySkMrRjSwMHsjGLqoehHMQhgdVntVlMbxe1GcPzDGYIppWNDvkvF/WpAqAZlTutN+3nludexYf21+fdG62fo9Av/ZwA7aV+11dI50gMmhwLSCBhm2bxVipX5dko7yn7NjZjBEwvmqYCglgMOS9GlGvPNyL0j6U5xXWHTUGFaDMgAT3AvdP8xPPkxwFzVjiuHAmBLin/C1tKbVeJ35oVfBTsYvPq7OfxXOgudV283nStZcAHcwNJSGU3iPQwbNH17UF1uiwjw6NCMTooEYHQGd1FcYuam4rhWsoGu5eGZ3/6jHp/4nzewU6/ydG/T/xMw10GGgEo6OCP2T+BHTQW8KMTss8arE/Q7fys/Nap9EFOr+W83MEYiEXCuka9NSSrmn5octviy0eSLk8HE+BnPy754AOQ/1ezQUzg6nJmV/jz84L+3O3p8/s9F9fN6hqMBCSiSgyFbgxwGmZN52T/meGh43kQp/Pjdrsi2tzeht2Bgd9EFdrLCLTWoEON/ZWXJzHJI9T1+pWr3JGHPUBrM2JHjlsZGkL6WQ+4HFGAD6Z3kQwqgw2O43XYuG2kVagaCepADtmGQ3KzehkWZCC2taEUDVXGmPWG+C5sJSu2km380BUAZBuQw8COFjvBnuFzCKy6x8+vC9///vfy5vdHTqXQSaETXs2nZQLsqJn5fjkkJK1tdU1urBt7+7w20Hv2flFgfsVmoKipxWAAhINCOJ4rRFIQ1IGkIN+PWhAur21SSMANIHU+SnDjMwuAh8ET2BQKEO9hN2zntnpJGoa4Mq1ssBM//s3b8vm+oYsoynTgxwVtuZR54AALyR/OI9lFKwvLzMIw/MOUHc5uWHvnOOTYzq8Sb44kk1vEaj53//49/Jv//b/8rywXpwcn5Xzm2uywTOaSGhugf9hDUlI8FaWRwzyIQe8jzogvA7nAsna9c20nF1cRKDXwHhmdWqAnfqoNBYBHyyJa6QL7CNQZYNNwqlgVyAuisijSNxgpZ89twuX77kDSTJAqb4MZw4JmY8tVkFAZ208Zo3OYEG1cPgiK3o75YrLAvkgrkKwK6AzsNRH9VWWognoaGGRnFLSLJqWFJgW3Na6K7uuuaGl1vcuI9YHM4vUJOHAwbNyYNu/5XLn3mHtnvUbtdZ13XWTsf7gHW5ga2bJ9tF1/dLmV5Mn/JQAlGZFeK+4/jhRpMQRjxX3RlLPRgniPUyYhEGDWde24+XRuGNQzrmWgXcCWwSeOKbd6UL6bAmw13RYg2Odg6sgBBN43pEoAvuLe5STXz6XCqwx1s9Efv39MJtvEFh/I9Bh3aRraxbuaR5O17Wo6SXQGUfD0I8fy8cP7yvQWWMN4gqTOgA7EpuEe13YSw9fpWvPhTH/VL9/BTo/+O3OQCdL1yhDgLa6B3QYuPYYneeBzpRN/VBMzBqd6GBOoMNFDMdsA+1NZp6YYR7YyYyIF3rKNuY4oXVATvp9oLy5d7ufHYwIPp1w70znMDsOWPimpLXvszkupq91Ow92nJCixAZXpQmxCVfRXnVXa31eGgsSwX2+fgYFUUweQEcwFAzGQxvrPthpgCdc1pLzUavPiZ4Ibgiaeu2Er0MdU9VwqAkhz4NEoxypDOyUgEyZ70rwOBCRzG8e0OHGbFDI+efMe8uCM5ggCm/ZU7syGXBRBkRXKdUbWELCWp3BkqydtzbKhw8fyn/7l3+h2xoYH7CYKG5G4A+Qc3EBduOC7mU7W9tsHIqO3RvbWzQGQG0EQc4Z6nguyOYALACcsNg7unrjWpGRh8nBFu2kYSO9QStpypnCKEHSnkLXMWTjUYsBRod/orB8grqoaEC5sFjGa4tlY32jfHj3niDM81mmEqrhYNNEVm6LQQHAWRmvEOTg/Ca3wRyhd87VJa+DDl4YD/a0wTgvlOOT0/Kv//q/6No4paxvVk5Pzso1s9kL5XZpoQzDMQ8Tg/1NwKbR/nrM3kX8iu7tuCcIcJHRvoR9NnoMheTJ0q4GZHpbHqRB1XAkTDdy1/dH1pi8kNSeLehtElJBZd77z2ZA7sr8tJ5cYjIl2+TYl8LxJBDHsRLQgWEEapPILAbQUU0HgA4cjKM+QtaIWs7wDNTGxy14ZxG/2VkskiwBkSU75vwt5km4s2HuZUZH6416UOWv7hquukDXlXWSJb06xJrcCTYtM21ZNmf2zlUg2QacYxf1NGT6QjKr+aAat0ro1XqdMJ6oy3xLNJnhJZhiA09JQWkmkeygBbDwvsboMLnWHRkyFRyvvB9mFz67PSYTCzNGMivRVbsmSYyOgA4AGOSID+de3sokO8vSs3mbYgU6gUcfBzqh2EhX6mahvsT6is5+7EmhOURGB7OUG8EtE0kGOpCtAeigPgd9dMDmgNXJZgQEsZSFqo/OK9D5wQPbr7y8V6DzlQP2vb3cQEeBUpKuselkAzqUrrlGJxYkLG65RgcLNMwI8NpffoHr2q+sI0B2mNvzooBOZnS4dzKWfDjVGMTOGdCnwI437Rrzxvsfshfdz+PeEgGtP9LZOAfxbXFPVsM+xxS0ZGCU0r2NqUrBuQNGB+N0uKo9JHQ1874c4Cvwl9QQm2uELHMDi5cCHQemQfaHFE5a9gws+ufVrluuYyo2FoiQ7XIwCWE/3LWBjYxxjI1dueQKFXcVVqxp7DKTxWuLBqc6j9bb5ymgQwmF2ZvQ04udiSwyagxiFlbrWTZmlWMWgA4DCwbekv9w/Fh/tERg8/bNrjKOP/1EtgaMKQLP65tomHl+xp4y6gOzUN6/eVPevX1TxmtrZWVtXczN2UU5OT0rp2enrMtB7cQlQMklHA/vKRGzoxUkZts722Rz0Ktng5bS62SSWu2CCtPB1qK+BwAHwENgB3V1uL7IRi8ulZ23a6r52dqhFbafCUpyAjTA6ABMgGyOl1iXg3Nxn53JbFbOzs/K6fkpzxtOb5i/S7C7ZRC4WCbTWfn1l1/J5pyeXTLEwfnAalr1NIvldrGUUcytO1jh398T3KBuCIwO5USzGaNnuNktj4aUE8EamUYIZJ/a7M0ghzOn5yhVgQ4tZyH7ERetr67tuJkbP9cO9PXzCIRvbzkmc5+lAN+WrNpi3fKoWiAPWR7mn7u+MxhGr5ylsgKTiNGojIcwYsC6LudBAp2QPRGgI2kVQKnaw5t5ClkX2Bifp8CsEkj3AMpIWt3MyJzV0WCg/XBM8prKxEVa2BcWJMXSd2vM22cN8lrZ/11jTsRitdo7gcnc1yizaGYlYbYNINlPPInF0WTB2FfDCs4xvYchOFiMu1saRLg5qdcd1tGw6Wwr5o+pUyTaa4OBfjF6nUbMay4/P4AkzsOfwfMHuxogh9tsgFA3FMXhkYxA/zpYyOt5bRbofeB5BxuiOftxXu9do5P7ZeX9ssvo2KDZT0wYC8QB+ez3XNeEfDU2TIbiGgh0dCzUPwLooPEybaXfv6v20gI6MlzBt9byV6AzN5B4/aEfxdeR+JFHIAOdDqMTQAfZv8n1davRSZIvLGx2XbPFcJWu/fIrXZMQPLHjOBZuAB06gyE4L7SaxReDxHkL61cAnXyPKsjpbKYPAUOH8Ykai7yZ1orSKsFytq27kWeGxufBY/fkcZWpqqDIbERwJwyA7cRkl5h2ZRRW1A1QgSoLk1mXI6CjbKCCjRZsedNs0gyGaA/GXD1CXCQclUvKhPFehEOc/uhs0P1NkN3TAzDgc+A8pt4yEYiENMHvk824rKNtqIDAQedpqWETOCqIyOxOAJ0UZDl4EwhsnehboKNxqucZTkk5W8nGjq79SY5MZt608SKwV4YbgANBpoAO7J23yvu3byldQ+YRkiIE4SjeR4NNgJXLy3MGIDgPNLUEa/Lh3VvWtMGpEGwGOtODxTk7Py/XACeo66EJwQ0DAoIr1DotQru+QktpsDqQsIFVQs8cWg6HXNSgDeeBY+A5xTdkazAlIKhgobOu46f/9pYMzdrKKsEDvmQkMVDd1O1dWd9cU8+Wu3v+DnVFqE8yAEMx+8npSTk5PSV4wXXga4j6nQVIbRZotPCv/8+/lt9+/1QWF0dkYQ5h0IBkCSWCS1w3FgHqSRJrzFwHRBlb1GLhc3GuGBfUCRJcoWjegWUsCX2gYxakzekUhIettINDg/D+89RAjAv0lfoGyMIYmXXymuCniRIxNw2NWgs/x65Rs1x1GqCFv09AZxwM2tp4le5zqnlTXxXWw4T8k6tBMJEKXLV28JxibZjGPmArbbO+bltzP5HE2dLNJjhrTnVeZ3JAnf++iHC/ys1ibU22/QTnXm0e2xOiuSnGFc+9GTCCuYUFjju+CFRS8ojSQlh93yPBpPolgoCaPJLpCRmb21vJ9WzxXJNS+hnYOgIdPDtcMySp5HMUrJbXtKoyjiSB55r8AZvpS/47t9BgAgnk6zMoMxex1PeN5QubfbJvbCKKfkjXvH6vn/2kIX/eBx15cY+/VzatGl10rbufl661FN48oNPmIJ5zpDsWKF3DncAcHFK6Niob66tMIn14B6DzLmp0GtCB/f23Ah0zTq8NQ+dMhB/kR6+Mzg9yIx+7jIdAR3bPzIDBLQda8OvrB65rXoBRTIzgaD7Q+Y2MD2xqmX3nhoLDR41OzC41VXt6oOctyH4HNlIDpZpZfLz359wPYg8NFHD2ZGWVTYhsozP9Co50qFq/UotUGSlUJqJ9YKt1YficHdEIWkIDHgXvDGiSI46xhTdjAZ1wCArpmrOi8y7SjI4Zj4evkYxEQAdbbhVx5EvQT5kSf7gpO2h0kTSDi7A/VV1IAzoOgLm5RgAoACHb2+qNFkGPgpT41AhGOlnxBzIiQd6qsQ8JSJs3UZzseoNgguKuCpTbAj25HjUgBkZHjkKuN0JgvzxcJgAYjJbosPb+3dvy/v278uH9B0qKIBUDmwGAQyvpy/MyndxQcgZ5GQDR+3fv6AyGehX0zTk7PWegjm84l6Go30YCBJIBOhDYAtSAzdna3KwgB2wMwAD7Et3LghzfeLYBmAA8AKTYMPTymoEz2hziuMPhqHz8u4DO+uoarxXv9ee6XmV1bZXHR48MGhEA8AVzgTG7uLxgXQ6uhb16phP1zRlDUjcoV9eT8o9//Fz+7//5P8v55U1ZW93geX05OAjxCo6LZ1QJAXwunOsgqVseqxDbDRRxDyVLGvIZYUNUuNmhaDwmgJs7es6aubGRQH4+MoPQX4t0/VE4XYNIJSxaHxstFmxoy74ycCTLIXfM66iHI9Bkc1JbMKtJpFwHdQyYMvBcav0crIOXyigC2/UVNJltQPN2NtV7w2ad59ZprrnAIFeSTgGe69lEDnMIMBnkR28psxNT7BF6jlzkztWPa3KuzYlWAnMo+iFrdPTV2FivoQ0w2QCif1+CBOPzw1owGilMONZmNyDh8t8hx+t/8TkO6W5lgMMIxvOBDVqTAx9rpli7VMhwWbpGsC/lJE0vLKvzOker59g3tH90GR0llWI8OuOi8bHkketq1MrhZfzcADr8dzSOtrwU50F3xJAi9+vAPCbsdfdghNoPeG9ZJBcrZdqDfA//CqAjsIP/a45BRi8x8l0ZktEB0Fkjm4M1FkYEH9+/DenamD2+sGbB6ObPMzpmtxbKyta/vMbDT8yL7/lXrzf2e757Lzj3x4GOMrNYWMzo2F66gor7+2gyCN2vZB2Wrv38y2/l558hXVPHbCaI6Y4UQCcWeyyWLGl9ZKY9CCp6G0PdVDtBsOREc3Vvj4yJgI57LTQQErtv6PQfl1VUmUJsfM5iZtakySK6EjBvbDVot8OPWY7UPDC2/7o59t2Z5sk9fMkvBTrWuGuT0ZbbYb84uuoSP4/ZwTwQexP6f7uuRQDm3h+UARHsNW27inmn0dyxuVlRBhdyBmYkU31OP1ho5ysJiNiL1m3ewYoCADUxRJDm4+S6J4uUeJ5h7dqauSIDDDMC1cggeGXx/WhUHX/geAZL5g8AOh8AdJYZhLFHyfl5OUdtzvkZXcsARtY3NugihAzl6fk563Jg6HF+dkm5GpqIIlixna+DP4wNNOnQpsN0AGwOanPA5gCAsFZmNJQ9LqyWUVcxnRFwCeiA0ZGcjCwRjEgW5eSEZqdvPu6QKdrc2CQ7h9fJznhYLabBrIi9C9vwqJVRgD4rx6cntM8GC8wGobApHsDqeoX38+DgsPzrv/2v8o9//wXQsSwvr4TxwinZYCQZ4BhnmeZgNCiba2Cs1ulyB5ADC25JjCQdRFYdIAemBy2bHmGkmUIGbo21MQDPS8W851msbQSkCWRjrtBSH6Aigti8ZrLBY4Acy7yILypgQdCqmcc5SsnvfdR/qBEkLdPDujlbnANwDCMxAIkh5iLto1nHE/IszAGwEQF0+HO7FeKZZC2RDDdQB6TANpjPJbFo1T57chfSVEmz/IW/k/2A3bHNVeKXBE7xWrxjGHK4/Nwq59CYaf/OUr3MwgmXhdkJmlIDBIZbo4GiZaEeT4+31zfWgITzI6WPBii0owZLVDiH+mthW9PFhNReXdFAFIyknetcL4j3sPLQIJVIVf9me4cEfFp9mOZnXcNDBZFlln6f2Z3K+gyHnEcYF0hVXXOp5std5PkiRidss+u+0gM6+PnzfXSeZ3Qa0JGBBlpdIPG6CEbHQGdttXx4/5ZAh2vs+7dlbVXNkOlWCUbnSaCzWbY2t2WIEhLa3EeHe1RoNsebf3uNh18QU36PL3m9sd/jXfuKc34K6LDTdjA6nz99Zh+d3IcGi6IDpT6jA9naLz//ykANgQYyPOiBkaVrMiNAyBzAZM55zwM6/cDWgSo3Av2ySry6QX73A/KxnRmzHIwLfmwC2nPdT6MLdvLxLZHKm33/kjIDIVezh25mklnJ+a65jLUanFxgkDfa5257C0SquK/3FgGbClLiZb7+BqIo+Hr043JgxMCAkhEFPh5nS9usQUe2FME7gmf8nQnyCD7thKbgMIpUXzRXDHQ0ng5qDOTcw8eafgYgCMpDZ8/7GXMqZ3lVn4PgUD1JMBJkdAYAOiOCGZoSDAbsXYNmndiEf/rpJ1of04Tg+rqcX5yX8zNI0k7K5Oa6rK6tlc3NTQIdMDqwkD44OioX7G9zTXCAbzE60Nrb0UtafgCSjU0ZD2yg8eP6OqVrdCFj40zJzHB9cGPCN4wOAHTAylJOdg0QdUM2By5cvJ7xctl5v01LaUjXkIDH5yMYdk0SAmz06IFMbAT3rqgZcK0VsuvHxyfl6AiNTs/FGAO8EAwtEsTBfOD/+9//4JpRFoaUAIH9QT8fZJmBRUcjJSMAYsBcra2tU7pG2RAkslFnsUDmUNl99OnBNSqu7wbjNWAmc4IhFQvRX3f6QXwN1uc07uU8AmCPYBlTVUF/qzGzBFXMR5PCWo4pGZLYVReWe14SpGJtWFABPAJWPmfwzqBVtJiiEe4F6nWG6nVUMz9gigFuQsao5ILqlrxGo57K1sS4t661Uy2jpFhkbG7F2GamA+fCn9HJM9XVpcyTx5PXjucojYObbfr5t8W5/+3PqvckiufJnAiJBJDEfhB23FH3aIBpNs33H9NiEC6LDNQD/Jk1weuuryaSosV+4M+va0MYEjRG545j2OqDYj2KJJ9cMrXPkKm+A0BGT6H21VjGqA8LuaJ7FDkBgwWzml6QIZdJBxMPIWXkswgjDoo1NG/MDnWu5TnpWgAdv0dGGPr22PwVQEeSCEnX6AoIoCNvGAGd5VFZX19hUuj92zflw4e3lPyiPudrgM7mxpbGaB7Q4aKg7+WNn17j4eeCjO/096839ju9cS897ZPTf7SGoVhEGOtGXwBkRgF0rq7K3mc1DGWGzBs2elKE9EXds9VH549Pn1mf8/PPv4QZAWQEyHiBJFLFOJmd2GjDG+sBAfMYyHkK6NTrtgg6DUQ+Xv/YlFQxA9z6VPg1CvTtxtWATvusqGbpSKPmPzrPAp3U+LMyCwF62CdFaa58VZ3C3v7Y6IV9GV2vxiiORphYs9zxMfHvbmZROndltJuDk88qZ1sj7lDgE/1VaIkb9TBqjndHcINvFk1PZ5yIfaCTryNnhKsUKbR9LUmpM9Km7nofyapkGCDjAEtsaiY4srAOUAh2gtFhphjBC4rg0ceEm6+boaJGB+AAkgmBBIAOSMjeQUP+8UNZW1sjCAeYQN3N6elxOTk5LjfXV2Vjc5P9bj6+f08W6ODwsOx/OSgXF9fsbcMAF70wphOCHWbNw5obB8XmTre1zU2BHNbmrLFIH9eMQMhA5+bqpkyuUScEQ4RrfRNM3ZQb9tpYKqPBiMcEoNh5tyNrash+IkjC8Xhcth6/L2M4nuH6EVgHm4P7iSzyZDYtJ8cntMWmqxsL6cGiyvIZ14o1A82G0esGBeCoFbq+nnC9mNEhC4G8gDjZpc11mh3gfgskq5cJQUgcG/eKDVCvPV5JTlXlpw7U2fxE1EqSlWmu9aSqqY9OPGJ6iuL5RZDZka7VpqKRyQ+jBz/NdiZz4sNBoySRAIOq7wFIRr0RAd1CUaPLmWSeZqVchYJ1VUBUQKc6otGqOVzB8OzNpqoNDAkezgHzjDI/1AmlWjsXhwMIY+7LTCbYHieaknTNtSlaS7NEDfchFp5wVhSAiXU2JHsMdUNCRrt3rzm5hicy7m7mifuFWh2MG1mM6URg0bVJwSjVuiKeiBIWBlGeR0zQRN0PgHROfmHPo4wyejKx7pSywmCsgnHzvWTvuLhXlK8FwGHtWYAkMi6ZGctjiQeA5x7Wy2Sr4/PYw0vGIGLulNwh0IlnlJK+qYCOwFkkgLyt+HZQvfh06GdQ5XqyDHQwhs9J16RWNB2KWEB1UIGU0p9sA002h3WefNc9m02vrSyzjw6lwQA678HqvGWzUHxDtjYaY+5rrlEEx3KwxTJaWeG6uLm5VQB0mICjsQpiEz/vrsmVzPSV0XlpVPn9ve4V6Hx/9+yrzvj84pe6vpC+55qvzDaL2+/vCHT29/fL6clpzT5iYcNrYE8LKY2BzufP++WPT58Icv79519Y4IyNGTax0CtT+b+o5mlkear6PlWERKT6FNDJF9lkEilb29OC95mPPuhpNTqKVvLvW+CuIKlmv5LkQFDnoVwu1x5lkFN7uaRrVSzQGn52m1OqoD4rDdo5NkW3PqObT9OG0gU7FShYQsLALoIRn3RtXJeypDXzKmmagg+B3wp86m0QCKrZWlvYuhYmClkZLARL4sJ29jRSbXTn3Ds1UzEJeM2hebf8hwFBZNFprRuOZjgXZrmXl2u23Jn2muV0r56Ynx5dB00IFtyHA/1a8B3xFwMsgB0wN+trq7XTPPrnvHv/TvUko1G5nU7L0clROT46LEdHR5Sy7ezslJ2dXfba2dreVmPQoyPW6JycwHVMrlC2CmbjQDyzAzTuHBCQbLE5KPrmqD5nHJK1mn2Nsb46vyhXbBB6xbofBHFwRyQomah2BkEyANP29jaBTv5iA1gD1whKCSAHw7LIPj1he3x3x6agl1cX5WDvgGD2agLHOWSuZeN1dHJafv71t/Lp8365uLwm0MK6AtOSJpFxR5mqAAAgAElEQVSUVn+hzMra+krZ2NgksGKhOeuNzILKGQsuV2CcKPWDbO1WDmUCayr5fowNdYBomZMlmL7+Wj1muZuNP8wewBKb9TCtQNtrFIE3LMARlNJ0oMnb9JzouTIzBcDZgm8EqpDnIXE0q0XxXIu5VncNAPIapqBerodVdlbuuQaTHQKABrBhMkWW/wr/W51QBXxkdABSW0NHuw52mIFINvm8cO3NdKYBR0jGPFZmyrjOhhy5OcN12bgKVGKNYUYevWOmU547ZJUAnDC92FhdrdbPOA8brtCRLqSAABhOavFeRB1KXvP9dz6HUevkxq9Li3DSCyvqQL9aW8JgJXoocZ2JyWQ5LjJ/AP9gSiGBw/uUeNEzP1qENPZhbRFXx1rDGO+5m8WaLNt3r4laP7TW6ksyRc9Jz2/MiWrY8Ug04bWfW16SrnncaGIRXw8bhrrWxkCn9wonIDx2sJOOJsqIR/DMLA+XmOjY3twgyHn3dpe1OgA64zGaFOsbTDZkrZirGAe4SWLNWVldpaMlgA6ka6CJtF8A1LS2BNw32dh26RXofFVk+X29+BXofF/366vP9vLqt/u6IVMvrZXRWfAFLL7XV+XL/pdyetqADhf521vVC9xMZJ+5uFg+f94rv/8hoGPXNSwuE4AiLn7oGD9iBMtCTRYaKshumXn97VuBTof3SAWe80APM1S5CZsX6X7mMLl6GVQYwHjTeewmdNmccAzrAR2CmdoVvdXy5Fqc7tikLt3Rp4HMT6ectduwL4OcCuJ48iGh8NhzAFt2sm6odWOVgYMDjibBSeYSETwgA2zQo/Nvkj1lvptFtrKmADp2lGjgsnPuMdBN/tc9Ls9ncbEyRc5oA+RAXsYsXu0SHqYOYdftzDzziXGPcJ5gUibTmyrVWCaDMdQ4IdMYwT6KZFEjs7G2SukYzAHA0gCAoI4GWdfDw4P4PiTQ2d19U3Z3dwks0ODTjUGPjk7L8fFp1G04YyvGAIELQA6snSFTg501wA4+B2yOJWsZNCOovTw75zcbhcJOmkEY2CIxaxgbAEKwQ7u7O2XzzVYLXFgUDKAjRsk9hOT6tlgWBi0hgDXi7Aq21eflaP+gXF3elJtp1IQsQLJ2Uz7v7Zdff/9Ujs/O6bIGYEIZGiVZeoqV6QeImRHQbWxsBZtzT2A2xTFvVSuFe8fkCq4lnLFI0lDeo1qOp4CO5xg/Nz7bAZyy1ZL86HnQsGg+d2vvHAAb6BswYR0gG+KeKGYYquFJuIaFTMm1LsrCt/oTABT/rA90GLyGlKgGnLQ4bmsBkglIXgsoRY+ekPfRlDqYzCYVa/dV9zw8SSIh0pGvOfkQ1H0LxkPyltbVuzv0R2qZKYMyswZ9lqWydmaSosZODMs9QSa+aIRBRmdahsHoGEhloIOfYSwj5n9gjIMzw/nb6ICysNTTCPOe0kDUI/V+57XajEe1qCfr4xmmuYN7OMVxa3PZWbjHidFgMjHuS14HsxyTjI4TXexL9XAvpcW0nqp6zZ4jnE9hoP5UMGGgQ0AW0jWPLX73PNBpSTA+i3PspdmX614JV8y3ISYc9orZlLV6O1ubZWdnU3b8tPAX0BHIGUQfHchoBfAFgtUraQV2++sAOtsCOhSaCNQgEUvASmdHPAfq8/VqRvDV4eV384ZXoPPd3Ko/d6IXl7/ee7NkrQGzaInR6QOdyLIZ6NjiVjUXS2Vvb59A5xfU6PzyG/tfwBp2MrstE2zMkDwEo0OgA5cm99F5Aow8t+hy4a3LdyzjqWmos/55Qc+AgTKpvwDoKChrZzKP0clsjoMRnl80xKxdyHPPmAp+5oFAbsURcD3O6ORzewh26hF0HL44go9Uh5DBTpOapCabAS6UVZe0xSXFqc+iAjQDajMoYQOt2iUxOnp/ZpS0QecsK1mwB4xOcGwIYgKUy4VrwOAfsgbWPwTQqRlljHOyk2YNRAI6kHap4B2B0V1ZHoLBGfhUJV0bDgk6UJ8DY4DVlVWyLAAxAD/QkAPooF4FYAdF+GJ0dvkaWEMDqEjadloAdPBtRkcOdeiQrnFCjcrK6rgBna1N1urAhMCypRrMglmdzgR0yOjom0XTLKAX4GQfFpoPbJTtna2yurnWeQQBGhV8IXGhviU10CUtrPsGJu3kQtdxfoRmp5flegoHrCVK1A4Oj8pvv/9R9g+OBIBgfnIzIdDhPUGDP9Z7yOBivLxUVlZHDFJw/zAWdKCbCmRANojPpFztRo5hBuOhSHsAdPprC4v/I/DMwZvZFQGdh75UNZERzIXnOMahX8OyYLeumLtKEghImNHB/eY87/SlUWIDaydAtz/TQKeBmsSScE77jqR1IhylvfZ4fUDgjHoIAx2dkxi6zB6AxdEMbImVfiKC4WxmmvKzG8vkXTQyrWCy58zodTonitq5xpi5r1JiQWqzVLivJbmaQY4TNDiWTAOiq00AVq/TsbBWc5W8fuOcAXQsDUXQz5qnBITw/gw6VRsDdrLdCzvp3VUb6mC5U181jm0dy67hS93X4n5w7s1swBL7YWxG2LM1pvPDu5cAnToPAkAY7Lyc0Xke6HDq8PkA0EOT4CU5wt5OuebubG/yGyDn3e5u+fgR/XTM6KhOEDb/YLztqAqgg09eBdBBI2UDHbOzi0jWoEmuPxsLmQRzr/bSfy7G/B7e9Qp0voe79A3nCKDjIE9ARwtQla49AnSYWZzNqusaAkh8A+igRueXX39jcTEdllBoDqADHTgzwVpIkL1iINJrGDovC/XUJWJxdbFv3egdo6eUa0/N1sl2yTq1bTw5YMgbvIPstvn2HNoS0NGm3x6hLqMThaChla9A53aOI1tiP3LmM/+9AZ2ua4+uo7mfOUDwn2ZZdK6JCaqnrnqF/L5Wr9OVr+Vi4Sy5qSFWcpVSENiKWGtWMMBvqO2ajDubE3SAjs7bCeEmXQtZkJ3SaOmrgEQ9V6DdVt8ZBiKWDFq2GEAMBfEIbM1yivFQUTIaNEK2NsRGGpK+8WhYxqNR2cAmur1Z1tfWKWODWxlMCdY3AHzGBCrHR0fl8PCwHBwcsGGopWv4E8CIfXPOzsvR0Uk5Pjqt1sSs/2BQpp4SAG6ra5BzidHZ3NokEFhBd3BIydjjQwwswAxAxNXFJb/ZfPRKQAcsiCR4sG4dEyhBuobjDcZirTzOSCuoNxKkYFFb4eA4EK2z60enJzQVuLm8LqcXF2xQOrsr/Gw0F/60f1Aur2BYguy7WCUVoHvuSj4F5mprc7UMR0u8fzhPvFY9UxqJiYLrK9QgTaa8HjvrPQd0mqxKT00OdAXcBUZwno1/nr8yGSQYKGkNaQYed9EHJQOcvM44+eSeOX7WfY5Yf68mcgGr60rUXtSgN7PFBDvd9YhXke4Vfi3A2oAOPscMS10zYr1lgr0G1u0GiH0TAFlaWKJ7X17TLa1tjnQBw1xzxrqzdgwDfAfRHTYj17O4x0zIvXIyBMoEzFU8Dwh8DSB9zZDtoVltHc+U7PD4YiywroEhsOW0DWPwPtSL4ctz0vfex/R98X5b7xNd7sI2fEEg2zbkjS0RsFYSTGPj+rw21/CEiuVtdTgP9yc8F3lf6M9g1Gr198p5szzL16phRIDhb2V0lGizzuOOaw2AzgJllgI629sbZHUAdNCU2X10JF0LJidADhmdcl+m6Pu0sBhAR45rW1td6driIta6qLvFnhVStlegM3+t+xF++gp0foS7+MQ1oEanMjpwnkGwEo0oUego6dp1k64Fc+IaHTcMhR4a33v7++XTpz2CnN9++12MznRWbqAtB9Bh3KzGoZILyDoyMx95Y+gG8/MvxBIlbV760pbeMsuPLdw+PkFOnET+zBx8GLh4o9UG+DTQycHNA6ATbAGzfUGVK4vdWJsKgGqT0Xlj0K46d9LuvrILVjqZ12ooECWolcHpNSOqGvZUC+Amm5ERszzMrmqxX1Wnao2BpBodRuc2GC12uo9AMi4LwbytZl1302F04kIzyGHWO4wDfO8R5IBxAVsBsON6BYYHIffzMZjVjOwwwI7d+FAMjm+AHAQVkMTg231EVpaXy+p4TOkZJGRkdFZXCXQAQtbWYfW8zM0atTkCOl/IqmDDhWwNrA5MCfBsnV9clmMAnZNTghQDFjkqoTB/gbUqqMfxZwLwQIMOlzQGQ6iHYx0LGpVOCDSu0ccG3zQTuWFwhtoPGzXAzQwgB/I3gKiFUViBoxYkiq1rV3YzERHgUsR3f08GF6zD2elpOTs7I7CBc9XV1aScX17QVQ61f8dnFyxGns3uyuX1dYA4sQj6wnUO2CvnzfZ2uYfVVwT4qM3BlwHD5eUFa3wge2NRODX2bRtjgBjM7WPLIoLMljzpuqVJUhmNNXsF9u14ln21pIMZEZ83gM5jIEfPjMZQ91tW0HWtinUK1s9trUgJkgA8manxMVPeRbK1OWse2br0Qj/LXjNsNW1GR+xWk9DWbD/B/xLBjq+7AZ7GlA7MAAZzlANovM9siHtzOdGS5Yd9kGrHOzOO97e3THQY5FhipkSbiueZ0HjiqwEd1OS56aacMXEcrCms+SELoyao+bzETthcoVlsey/F8zkN5t7HzONGe3tkCKqUs5vA0msxrgrm2V4z5g1dCac26/B1di3BfekvAToct9RC4D8C6DRVwT1BDhkd7A8EOktla2ujbAPo7O4I6HxE09D3tUaHkjXW54j9+iqgU9kkMV9YSdZ2/v4aDz/5hHy/v3y9sd/vvXvRmQPozGN0kDGuZgQBdBCwOFPngOscfT7OzsPBahR9dPYIcn777Q/q/8HoAOjccANoQAdZHwIdFrd2mQ8v8C+5iIdgRKorsxUvOYZS2RFWJb34twGdbm1M27QSkxHyLdfmWDrU2eASo/PwWgLSpYClr833ezK4qYGPi1n5Z3Zd83g0iPgAHEXWNgNNB2/KyHpAY2h7zFQGOrQ8BdhB1RZBhCUxcV6VxVEtVT2XuLh6lhVIqSgZ7IsCp0W6gcEIgGYEIzVS9Fcn4xx1OdTMh6RFyQD1g8FGK0CpTKMCfv25BhMCAJsAOjAfAFiA+xrrZlZXmG0EWDo6Pi6HBwflyxcU4V+yHgbFsQI62wQGsH1GrQ5kbLoegB0BHuz7sFkF84LPA/MCgATQA5AzxDVGLcjt9LbMaCcthzXU1qHwWY00J2U6Q53LhMEaeu6QkdrcousabKMXluVgRSbitmXHIVtzQsFZZtQqUD42lavb6ckJr+X05KJcT264JsA2+8uXg3J8fFauJ1MGEsioX9P+FsGnevH4+QODs7K2UrY31srsdkK2RgmCVHNyf0+JHMZWWnvVbOSvx4BOTkgA8ClAjpqjZAtNhmOwxOJl19L1zUvynKpMTDiK1XMhmGqsRU6e8NlkrSSY9VnN7neuBT1beoE55yjWVDxHYTHsQNdBd3Uy1ALA3mb5/MlCADjGsBnkKCnQkiUcRzAoSgE8SFT5vjFxcBtcUgDiLkNOKFOHxXU5mRGr7EWwBRks+HxZmxVmJ3g97hPuI46D5IbklcHYw8YZBiXhjBfIQTUavWSOQQUGRc5tAJ+6J2ZsqmkFgmk7mVWTANVvaU1udZkCWEqu2YAFx4Std7Yl9xrlfYH31sVEHZl0kkzDsZJ1dAI6NOsIoGPLaQ14Azq+t7obamj61FcGOq2mNJrJLupZrvsOdRxpHyEEe1q61rQF2JMEdGTggTVoQte1LZgRbG2Ut7u75e3uTvkbpGsf3tFxDayOgE7UkYbEzmYEkK6hZ1lHuhZmBDZLkoTZ7rALZX3nv7/Gwy8Kpr6/F73e2O/vnn3VGZ+d/9xhdFDwh5v+UqBzdoo+IGesBcA37HBhSADd/e+//0HXNTqzocjYjA4X4OgazRqdbsPQHHS+5GL6ATjeo/KOLovBTSs2+HnHtWT5WxkdfUTT3PvfPm7dtILREoujDDQzY7VOJAwZag3KPF6qSWIYHKSaksfGbh7gqZwQeyREvVJqGNquqevsJJtovb5J2jKvprNAvxmZ1JnRUTDmb5otoLF3SC9oUxHMjgCr7mplcioLVdEpP0dxrY6LInWAbPW4GagnzGiZfUUGqKt5DOhEsz811pR2nxay7Cov2RjlNwhW6D6GXhWStGwA1LDIdbNsbdvqeZOyMjAk2IRRSAvQQkbn4KDs7++xYScaX8JiendHQMegBCAHzxiCe8liBHbweQAhODYADt3WtmF2sEogBxbEWf3byaxMbyaSqqF+hQX8+BZ4Qv8ifAPYkIEC6Nra0nEGi2UAFgrjAHvaADr4HcAApokaTt6rOSWadMI++/KqYH04RVPUSzQjBfCZlJOjk7K3v1eOjk8pv5rO4CZ2S+MA1VNhTYDMSA5pbIS6tkZ2DGOH+womihn2aPKLwFWNWCfV3peOgKlpLWeQ3QF7D4eBDuYXitkZKCZzAM9/zi6AHPyXmtD2ARXez+c8Ato+A7kYtRZOHPHZrcdsjK4tk/2c5OMg857XFjJAWGOrscD8fkAVVEX/me5Q6NlZegbo0IwAgJZJids5z74ldQI6HPt4T75mFpxHvxffrwaSdC4EKail6zEivnazyHgflQVD9YtyLQrnaVigE6jE+GQJmaTLsWv0pLoZBNSERwI6ZorqOVK20IAH1gsDI61RAUR67mrVxY3rTdzbAJhYfzDHq0lKMJY2i3F9l2pNJeN0vxyuFzVh0yAMHcZS/Zev8yWuawQ6KeHk5Brv8dJiuanyOFoe/CmgI8MP1YqCNV9eGpLRoXRtsBhAZ5MulQ+BTvQyG6oROJhv7gkEYCFdy2YEoegAyEGSBGetZ05ej5jBG7v/4zUefklA9h2+5vXGfoc37WtOuQN04LqGhfUFQMc1OrCcRjCD7PFotMw+Op/39srvv3+iKQHYHljJYoGZsAhTASuBTsi+uMakk85BQz+AeEnwbtlaZnQ6YGjOQZhB+kZGx+faMpbdLKg3uUeBDpu82UbadtUutJ8vvlOA1rJjZkmemgMPgE4vM8iGoaDZsLwnB4EM3nI9joCOrHFzZroDGA10knGAx0PBuDZmQSGBCgRR6huBa7fzWrcHUP28hnIqeDLQcVNLOK2tjMYMhMwW9OcXA5nojM6aFlpT37L4m8EK6sqitowqJjewA9BBDUn0zQE7A6CzDTna1hZBDgCEM40AGQY6e3t75fz8jMzP+vpG2YHz2tYWJWUAB2RNzyXJwjWpR8uMJgSQrQGU7O5Ca75VNrY22GMGIIfBNufUbZndCOjgOGCJEMxndoi1BrdyNJMMTkAHYIoAZjzWWKAAPtzNaOjAvjoKHhEgYawxG8HkHByfskfQ6fl5uby6LosLA0rxUJezt/e5nF1ccT2AjTRqaji+0NFHwTCADrT4YKdkl72B6kG6ssE2mkFwGBJcXqGp6mU0spWlL8GKC9sfATgKlrsSIAU4TVrlejNLdWiiUnuydGvi8nx0IG3QZNBFIAF75txo01KZKl2SC5qP4eA4P7sGOmYqzARAAiWZlVgOzXE9Q/7iPFdaIX7Ufa4MdLyWmdHx59tpb3p7w3vWr8kzyMNcGCzIFjkDBp+Hjh8OdgFMXZ+TQQH+nsfDLE9tTBv28XBUxBwk0Lm64rVjb4Kdu/rLZDlhWp8JdCyVfLh6KkhWPx6C+8ryKUGFoe2zxD5ngnA0QU6SxFbzJUDsXjwCq0hkRN0S3dwEvnEcgylI2JRwMYiMuiYE9CG7BYurNUzqDJustDkkF758b/A7MIW5D868vSQDHYNwvI4MyuJi2McHWPsTQEeJE01Z1iGyEfGAUvrbzOhsgtHZIdhpjA4ahgbQGaEmC2w7xhk1OjOyx0icrK6LtZbrmhZygL+OGQFrdCRdewU6XxNZfl+vfQU639f9+uqzPT37dzI6XLiS6xozNJSGqI/OwZcD2UtH5t7SNQAdBGIGOnv7X8qnT5/LH38koHMtS9lJNH4j0EHI4uZ+2o475/4SsNPPtNUF3OFOCm7a72Lx7RUF/VcAOqwrqFadsvnOOvSswvHp67oeBzr9QL4PcjqbnP6hLuhEn7HZ1g0nWCoHJMne1c0KmRV1hj/bXEd/Dl9Pv57GsZgdnMDmsCmnLzpOZ16wJHgkOqcen/IU2Qtbqob6mfEymmdqM3Yg5SDSTBA+08yCsqyyRqcrE0GOHZPUcwRzF0zDcDQo25ubZSfYFQCPnW0Ane1gc8YEJwBEYB+Oj8HoHJLdwDMECRpqY2RGAKBzTVYHvzs7PyejA6DD+qD727I8XlbvHDu6bQEMrKtWYMGyFWVzpzfTMrkW0AF7xAwvGmyS/XIh+T1BDo4B0wT8ifsKic/SIAp0cU+ikeRwaVDGy7imEeeg7ONLmU1mbC785eiYwSFkq2ClBsPl8unTfvntt9/K6TkYKrmjXaGnTgRc+CzdGNgDL5XNtQ3WLa2sLvMzri4vKujFfcPrUUN4dQ2nNrmsObvNv0cjRQfEL1kgG1jx/HdDUQF6AB33fZJ8LjUYtfV6e0Ars5wlYqicwlfOins+4k8f3z8T65vkP5Di1Oa+MmPBF15HZoyBtWofKRRKRgg1MF1aKAsht8rBKpmRkFU5AKCVQW0MKtkafkeL6t7a3QFjYKlnYt66AEGMAAJjZOgJeGJdefQZj7UAvyfQCrc/nCqCWErIwmiAc579rgRscD22gWaSLuSfvFYwnwtQZLZryUkrz5kKNsMK0p2G3FwWrLUbIUuWZtmaGGFKAm1m4WuJtYsg7va2XFwLwBM0BMuEe+fmnmBMB6Mh7/PlxQWfH8opwXi5SSjADtsU6EHqqjcz4NUa0dkDEtB57D489nOPE37/rWYEBjp8jBZLGZHRUbPi29tJGQ0kXcPa93Z3m2AHDZlhSDAeq2EozEswVq9A5yWr3j/3a16Bzg9+/x8CHS3fyPCyRieZEeQaHWah0CMDsprTM7I5yKbZdQ1AB41D4bZEByR0SI+GlyySTA1DlS952DfHi3A/WM8Lc96E/PM+o+OsZL6V/Fn6wX8G0PF1PMboAOhIesI00st7fSRdeWZ05o3bvLHrgx/ETP3eDIp7WsAniULrocL67CxlIBnjAurQlSepmn5naV5IzkipiUWiIxu+UxhF+ducLx4rzR9rxh3MIPAHm4OgHG5izhj3s+UV6CBYDJcy3AvclwlAE+oqIrDlmOlBIfiBhAzfADm722BXZD6ws71Tdrd3VDeDTt3ceJcEdE5OytHhYRGjc04mBqzO9vYOGQzU0ADsSLp2XnvcQCoEQQVsqum0BgODN7usq0GmcjgY1RoNMjeQvN1Myw1MAAB0zi+URWadiDAGWbzFhQp0AKBW18bBsKC5p/T8UgAJ6MHcAXbOyKBjTGHcCvB0c3VT9o/QI+hYzow303J8fFIm0zuuD5/398rlFQwQZmR+0EsHB3a2mgBgYZEBy9aGwBtqoHC+AGmunSHIQa3R9bX66ISUrAN0EBSjoepgmOpInt7W8nnk4K0CIAbFZnXAQumrU2cY/IkTEXpFMxRgZVOvZiWvd2JEwmkr2bDz8QiZTR/o4LO6QEdsFWuBIiHiZ5Kf9QDoCBSoAfB8BsbPjnlkloDN8eiqay6SHrdifNhENmqbcJ4ELIOljnTtsbU6P/aNDVHHe32pp5OYaHymGku6OeYANVshD/TcJwCCEyOkbsHYkqnhrerW0/TXzXnnGW74XfAaDUTzWtxfd3hPAqQw9cC/yxDD14bbhXNE4I6kIt4DoIPaPu7TAFCoxbm7VRJHOZgHX3UO85ePAZ3nG4Y+B3aQDGh35uulaxXocF9Bf78AOkiA2YwgGoY+ZHRQo2OgIwMKGmegj85zjA7nSbKXfmV05u65P9oPX4HOj3ZHe9cD6ZoX3mwv/RKggyAGIAcZZ4AcgB0wOgI5n8nsAOhAVgLp2pTBrXoBEOjYqec/Aeg82Kh64wB6+lvNCHJ2rG2EWRISmt9sq+z6nCgepiSBQEcsxUvBnoFb7vGQL3FehjKPSd64JBVrrkAO6l2740CjyoJQp1L7EKjMlNA1myjUOiTbaqdAIgG7qOKp96L16Yg6n8TeKHTsjhGv005DEYwS6IzHBDsry+Na59MvHFYgGo37WC8iNzwEGGAlkCkHRGcoFSZ9lLHdCugsj0dlZ2u7vEWNDcwBwO7sbBPoAMDAhACgAAEZAAiK9CFf+/LlSw/obJeNjc1wRLuKxqGnZKgITghMFsjmwIQAzUi3d3bKGsHUmEFlZaJQg0M2Z0rJF2RrkHiZMVD9kqybAcJwTBwHGVGcL0IedpqPgNlOdQgaYYQwGMDwQPKahaUBz/ns4oLXBVtsjBsSHUdwWDs4LscnZ+Xs/Kxc45xgUkI53pTjjPmk+gI5WMHIAQ1XUaMDQEmzgpubskA770WyRag3mtyggStcoGTNa6c1ZuARALNhoE0TcP9aADkvYOuzfTVgi8BTTWSba2BjBAMcWHaT5Fr9xAoesey61n1Wu3I4HD8nMGqwCq+6lHyA7Ka68s3g+uVawViDcP7xTJIhYB+dqEVI9UYEOjh32+0Hk2S5KgFKjOHiICSuvfXU6x/ZpF49khM9eAvvi51j0jFy8qXPehFwJ0aetRyuAQr5mQCdwBRBUNQvAgjktdBGArCXNgsR6ZYmlQumx+dhsEdQFCAUp47WDBqyftgkxFEdHbku2cxA42fXsqXhiH/Hs06wlUxmeE1kwSQPlWMiGCDMSMnb8F72BuOHdc8jz3WNwSNAJ0HXDND6+9tTodG3Ah2LLe0qNAozggWsz+yjs1S2sfbRjEA1Oh8/visf34vRGY/FnGNds+uagQ7uD8wIIF3L9tJSM6BGx5JPWdy/1uj84EHwnCf2x7/if7Ir7NfouI/OPKAzT7qWgQ6CrMroEOjsMRt9dXlJ6RqLHAFyGMQH0IlCdSqLeymolwb52kQaBf9cjc7cW6yCntiQkkQkNcnzppmzYv1u6F3w0HddCzckO62lTC03TE1ApecAACAASURBVDI6YXX8QLY2n83oApTuxuvrfI7Z6Qd7kjK1IEEBjgIfb/LW6DdWR3I3BjjhXkPAw2xlmC1EUb8CHdtJKzPOTZkAGL09lKHE8XDVqiO4p6FBX6KW7z0/J9nwuk6AIIdAZ1wgX3OA0gE61SFOtThgIGkzjFLau3sBnekMSXBlu+kwDNvmKZ3IAHLw/WYbzevesNHmxuY6pWvonwMAoVohbbxKEpxS4oU+OmAqzOiw1oZABz1ursiG4BvBD55LGB/gWBsbqqUB0NnagUMaPkObtPvloCh4cjMt0+sJGR0cD8dlU0MANGaIByH3QO+cFUroRiN8htyroPEfL6/y/ldNP+p2lgBwYXigbCn6TeA6Ts7OBc7OJLe7uLiilfQvv3+K/jYz1R/BiMAWyZhyYYKHOYaGqwCNK+ORzgHmCWTZEPxJogWAw2ahCArxdrpiae6QObAEKIrZ9XDDQl/Pef959vNig4PMfmTWQkBH9uP9Z8tzq59EcHBenzU6y3V76+jzdewcLvMZSHObx+L1RY+bKtFdqk5ifKbiGjP74GCbki4aK7QeUmacAHScuOAZWTKXpXIV6MzPhfozWbeHDwkg4ufV4yZmOK68Z6FdjxFMscFiA3pa9w2ccm2Pr11AcKkgQPZreX0hcTO7Q6lq+vzO3hNLL+aUgJEaD/te0zUNzYNhZezanUA2ShI19QAOZTDqc6zzjPcEzExzdUMCTtbkGiO0aODxFsSesudUmF7QsW2GNcrFps1VMs+FtkbOBzoUskbNWP9+GdQ7GeBnpv/nXwZ0guGXGQGMT8CwT8sygM6W+uiY0YHj2od5DUOj5hTnjj5dBjpwXRPQ2VF9DqWCahjazAjkQIdH4LVG57G7/f3//JXR+f7v4ZNX0HddgzsNFhMDHWRSOzU6sch6sTbQQcEwgA7MCMjmfN4rnz/vs65HFtOzMmORd7jBIFMeFsJcjh8BOV5oO+qImJX9DFXNAkbVirBLDmo0FP3AvkYVfxHQaZ/RLfDNNSAOXHIA82eATv96cqBfx+6JGdAfH23wufmfmK6aoSV7IxAiRkeSoyonsbMSM7XWirfaI1upukGn/+QpdoBO9CJh+XnIIGKOGOzoPQ0A9u1+HdiMV1Yqo4NmnnwbMtpsrNeK1i2fRNBzg345sHAu0sfDAhmBxAA2s9wUBf66QGe5vNnZKe933hLkVFnZ9nZZRfNO6OsHaKy7yOzr+dlZOTk5YS8dAASYFdjxDIX3YF7QFwavAXBwo0VYLaM+Z3NT7m5gddY3N6IYWsBsBnDDmh58z1ifg/45tpW2yQJYG9TYoL/POnr8rI5pcDAYSKZmlmt9faeOG8YMcwSsEtgjmjfcQu53V1Czd3J+Uc7OLsrp+SUBzenZeTk4OCy/f9ovk1k0GoZk7QpMzB1la0w+s44BbM44aps2aY6Cc57cXBe1zFks6B+Dn6EOBZ8ruWMkKaJeAUFLJ5iuWW4YAYR73xyw43nu50iNYXtJGLqVYQ61Uv7+I+aA0D/HcVtT4wWygA+BTmM56/sSa5nBi5IKquNozSvdaLL1tHkY4Ep6yKA+MvcsPA+mR4kK1ejkhE6+DgIt1wWyB87DJEwf6OR7kcGg6nRagsagyufBcYu1hNeS1m+z12q2KdBX16lgupyQQaRqFsVGBux5AyYHVuVMsEj653XEwMZNVHENWPP0DMf6loAWnMBESIabZAaauhH8ndbAZk/tdRrXc3Mz7QCdCt5Qc0egE72TopZG53vHujEwpJCv6ZWBYtPENNhuPZkeATrRMDSDvfx3Ae0uiOrP/28FOhIEaG6xXxkZHQBWJASnrInc3dosO9sCOvj+EEBHa5okicPBoIB1ZB+dnusa1thNmsU8BDpO0imp8Qp0ngghfohfvQKdH+I2Pn4RnYahQb8j2JD7F4qvBXS+7H9hBppZj8gwZunaeLxCdyTZSwPo7JPdOTk5YxDHwJH1DgI7rH2Izdaua48xOt6E61XM0Y9n8PIUo/PYSPD9lmqk4DlvnPqMbgAwj9HJQcG8AEjBfUi4Ut3KS4BOZq7ysXNQ0slGphfNyz47EMrH6jI6EUNWsCOQgyBX2VgFWlnOwYxn9EDJttnUzYcLWAN4AEPt083o+LzsDJUlag54ZASQ3psCNmbGIwtegQ4ahY6GYhSTaxbmNPvBRDAMgIN+LpARYlwJdEJqBcYTQEfXDeZkQkcnAI/xyjJla+9337BeBnU5aBoKVmd1RUCHGeElZGOnlKshEQCgA1ADRmd1dY3vhdQNz83FhV6Dbwd9tICmCcEGa4EoNVtdDavlu3IL9ulmIiZnciugw3456isEQwNngyHzgEyMoGlrs4xXxEwtLiJYk0wO17m2ut3YuVv1TRkM1TsI84r1Ntc3tIw+peHBVTk+RY+ti3J0fFL2Dg7L8fFFmaL+aQqb60sCL9bxR18aZN1xHzbW0B9jq6ytjrn+gIGaTG5gYkygc3UD8wE1FuXciyCGdR/B7LjOhsFpBMCc/3Q8a05TjSV46LyWQU7n2XGNzCM1Y3V+JgjgIFPnskgWUEF7CxgJzBOw6idy8rOPezJgI8TWL4gW4Qz6uwkeqalsl6vnAs5alOXQfa3LiPPYCTRkoOdzsnRt4YVARyAN90JrRb029qfpAZ059YDz1tQKKGymE81gOabMz6SaQjcQDsMMMk3B+hF4xL2qsjpKKSHNlEMjAD3WJoOkDL68zkDF5/Uoz5f+fXSS0EkWAj8mX+7KzUSsDFhUzAUDO/AQBEnBhPPfoYIweCKjg+sz+A8mrQNSO3LfxxmdDOEfAP3Ezj22n34z0Al1gNwPAXQWCXawRsAMBWBmd3uz7G5vlbdvAHR2yea8f/eGLLUYaYAdmxE8AnTI6GwrroHjbDA6VY0QbA7mx2sfnR83GH4FOj/uveWVXVz80vro0OlFFRbq5yJDAgMdStcSo9OAzllRMLlavhwA6OzTYnpv70s5AaNzfklffXR9Rt0Di+4BeKgtDimQxzl6rSgj1aRKD26DmZrYxLtAJ1zIHmF05t7SyGTqY79NujYPgPi4Cma6PWScQaRuPmp0tIm1MZgHXvrMlDOlXwt0HoId1+jwrEMqEcFTcmWr8rVwB8oadgZgKUPqHkEGOh4H6JAY7FpuQb1+jFHY3+ZArI5tkvd0FinPn5RpNdBBHx18IxJUrxHp+NXwE9psBZ2oxYElOl3WzOgAOEynZdgDOgA5YHUkXVvmhvv+zRu6rAHowHENQAcgRkBHAAmSE4OYLtCR8xqYHfweYMjfOE/IzPA7y9YAdABy8NkYQ9rJgsWBAQhlXXCfuiXoAbtDJzoAIfbRCYCGov9t1BNtleWxpGwUDEIatYTeJIMyWlqJRzLAAn4+VO0LrXxvxNycHJ+VMzQ6RV3OMWqQTsvB4WH5fHBYJjf3HFvIzfB6nFsUV/BPyFPQUJWyv9VVAckJANoVz3V2j+uDjBByvBsVzrsAnU0Z0URVvXcMWs2sMDkTRd90DEtMb2ZWBGybFW8OpusSler55q0l+KyO/C0xEZIhLcjUgl/BXMaa0GeQ5iUwlFRAI0wUWqsfFO4B7yky/nyeUjPSCL9tO2ygw2cybKa1ZuhcMtDJ65bXCb4mlobnanRoO43aIVgcB+jE2MiRTOusgU5lZJlzEhB5jDnwWpeD+Copi2arvncc76iLNMgwK+EEDZ71rlOYkxmQ8UUyJ9jr/N58HgtIDPZqG+etxZSN8j5FHWSVmsFaWswTzkXMqfgy7ps8fjC2WL9if2OiIeRutNCOse7X6OR1Xuf1eI1Odbucu1k+oopIr4U0sn19vRlBNdxwY+aFRa4PHaCzs1XeVKCzU94D6LwF0JEDpgAPWHQlQ1SjA5nrYllZXy9r0UcHTUP5eb7Pi8OWGOAWLCD6CnQemQw/wI9fgc4PcBOfuoSri1/urTfH5gWgw1xRuNYwo3p1Vfb398vZieyla0A1m1GqAqYHwRZqBCBR+bz3pezt7/ObjA4kLAA6KLLEhjIT2EHWB+stjHKsbfbKroX4Yd3OQxDRGlhaYsUFXa0N5krX+uPBDYfB+l9To/PYeM8FOap2jEJVOWFpw2+uazmj1sksPyLD+zNAJ2+CISsPkNMCII+v9oRmBytphxruOXPtjGeV6EVHb9tnW1cu/X6+hwp+7u7VR8fuO31GpwY4bgKZBt2Ze2dnUZ9DaSWAzhCORcoKelwFIEZ1rsgpDEHjLetOGFzfwCVswkw3WR0G2GB0pmyiWRmd3Z3yrgN05Ly2MoattWRrGCMxOmdkalC4b0YH5wo2B8AIAAeNQvE71NZw814elQ32uQGbs0XpGoAcQBQCWfYOup6UydU1wQ17ALGZpmqM3BsIIAivBQuFb5omvNlmkABzAkxK1gOxKemoLNyqJsFfbCI6VHEFQMfF5VU5PDouJ3BZhERuMiuHR5DlwWzhsOwdHpf7ezUSxFgykeLnLURUaOa6vYUmqxu8VwjcJzQyAbsmi29o7GdIkhCE4rmV259ZX9ReYJy9nqjpoM7bsiTXMDAATo1B/QzwGUzZ8v4zF5ZkPKbZkk4mP2RqfN6DuTVzZEZn0XUfaUw5L3sNf/vJC58zgm87+Hk9pvscA2gBBLvT+Z55vrPnUTCa6GUm5/eoC0pAp/8+j4+Ag66dc2VOlODzRAPP4dKQNWMYV7PAvB9kHsIaOdxXKjBN9YBPnUc+JxproI7DTA0D/mDOWW/X9oMKuuAGN1iSK+h0KsYGYDQYBRubgBGDxFPXpePgdTgoV7B4ptVEuFub6XngeSjGpgGd/FyxBo2NpHXVvv/u44Wf4f2o1WFZWwBz2eG7b86s7inz9qIGzv5j7KX9rLXPblJoPTNJ+mg2K3rV1HU99mPVd94SbJJlZGwyK2MwOjtb/H73ZpfStffv3pZ3b3clW0Pd4fKI3+ztQ6BzJ+MT9tGRGcHG5ha/1UdH915SUNQdhnwOoLsslLXtv7/Gw48FN9/5z19v7Hd+A587/auLX9VHh7UKtki9I9ChdO3+XkBnb4+1Aizu5CIgGRLqDGBZC9c1Stf2D8ofn/bI7BwcHrGI+vQETUNv2DBUevAFbrSo27G2WoI4re7ac+089lD/XRdD6RNiQ5A8g1xO/NgloIolelO516TUGVCfQJxJBOGxPFfWIUTMenFyRot/x887zmlkcqzfTrr/ykBIzmcdudzp5vXRSTUprTSh3maTUQ+CszkTIW+w9dfhJiZQI3bFNrgqgo2NKgqp1Si0/VzvUxaUwLFec9TFRL8IzTllFXXP4m6xL4eADoO+qCMQ7NVXuzb3D/Iv6guq8xqOQRce9HsZDgl02j1TtKbgS0G7e+gg6CEgv0Px8B0zgQhOJF2zBh/SOWUrISfDN4J0BOtgJdBwEwX1cF2DPEx1FcrGI3C/uLwg0PnyZZ+WzyjAh3RNWchBrdEBmMJnA3AAlADoQN4medw6nz1s5hhP1eXAcnlC+ZqBDjZ4siKwoLV19u0da3JoUx0yONg4I8OuonixXTifu0mS7QyamxECa9jcAuB8+XJANmdyMyvX6KVzdFw+738pXw6Oytn5VZndLpSbkM4pqRISowUwM4tlbRUM2FZZGS9zTsGRDQAPIM0ucZDhMWyKxpqcn2kdkDTQfWNyokRGFx2po2v50vpgRsezLUvLABAojwu2weAlP1oViAAgsxEk1lAtP7mhrgFSZ70JKS/nuK8vHVygrNXEobZF0jWZWwBwioUUgFPfmm4tBdmcuA6eXwCdeLLqtRkMRmgZy3GMdVpN2aMkkhzeR9xzR2BgwPMQgGuOeHzWLLHyOlp79agwXOMlQ4wuEIvESlo3ODbBuBhY2Foa6yjGhyDEjJ/s/SLZEWxfAAsxQ/p83bzoIRR1OQI692WpLLGPkNqNhYlE7TUUrGFi8G18YHMWgTozb/okN951CzKbR3C/dTNZsLRg/s0ChlW8763Yn1YXyd2r0zBXLLq/xAD6X5HopJ74Yfg3dy+Nfk35OXA9medVp46rmjO4F5P217zTS35IHlb3LUAdG1MslLIGmfDbXQIdNmneWBej8+4NmzKzjnEE+/tRMDphL83+UmZ0UNu4SaCDhJZc12A2EUCHJ094TGj2CnTmBBE/yI9egc4PciMfu4zr898UTkehhBayADrYmFAgeXVV9j5/pkOUFxwHnLarheXlYDiiCcHvv38qh8fI7p7RVhb9NCBlQUYWCwqyfFikKV+hk1VkwB7HNM/chQiDI2Cpi3oPzHQDEq1hDpLUqdzWyNq4KtCoS7AeBz8UTSAXy3n8Istd/HdvUvp3AJ2UxeSoRy+FDFIq6OuNwFM/f6x0IAObhyCnwghZztJZTJuKgo5mUYuSW4pXDDLrmAic1qCjblZx8i7EZe+Z8M9ONU+eUy2bHs5QgSvnStikgdEdihoduWObESzc9JDZGw2G/Lb0JyZzHVkV1d+W2R1YA7CPqCdB8fxdSAph56tvsDsz2pxCIjEoazASgGMZ6mfGy+xts7O7S5ADRgcgi5t/ZILxd9SZwGL6jz/+IHODRqEbm5uylWVh8nW5ub6S8cPCAi2fwfS4qSe7e6+sUIeOa8Ix8TyR1QGwYS0OgiI1GjVYc4d1vId20uyZI7c1sFTqoaTxc01CmQkQAoANhyN+JuYJ2JnT45NyCJna8Um5hJva1bRc3dzQXvqPvb1yfHhcblgrdFeuArQtoVaGWftShoMlZmgN3OR0h3oFHQfnjdoEfIEJM0jOz4nZ2E42vidDrbU6IZtqRdnt4fJz4ey/A1F8FgrXGTBH4Nip/YlD4D7hHNC3xeDMLIUCKJkBVDYr7nUOMwm2mGhKvUhScb3BMu4PCq7N6JBdRFF+leVBJtetATLIMXMEoNM+u2c8kmykH2OScf9qI04mv7pF9lwL4rrzmqM9Jz6ZyQ27xDkoB0sXAXkARR1LwECZd+wbYlWwf7EuK/rQ3KIhaBiN4NdmsPCJKFAH84MvPBu4pziOLMhRm7NAmRQlkFz39BzU+66cmmz0sdig3pTsYsifsDoGU5iZaCQasG5oi5U0ma8LYH4Xkl0cC/Od94gMT0uM4XbhfWR+orm0+gUJtBK83t6XKdewWb0f+MhaH5ZVZXN2VoKJJ+rPHPx399Ou8Q4SVU99MY/35Cta8ovTGReOprCLsLVfKpvrq+XD+3dlZ2eTgAbujPg36nTW1lZY34e1mfea9vJsAEbmDjSwGZ31za2yvrUloFWBziCklTpBPUMLZW3rv7/Gw0/es+/3l6839vu9dy86cwIdLmqt8BGLChZP/IkFD179e58+sZN7hLiVUkfGFd2ZF5ewoAwJdH77/Q8yObCXBdA5+HJYLq6uyw17gKBnxzLjXBwXchr1bfiWqdY6WnMzTS5hjw2C5VnOykJHLqCjL8XMDezMO04f6LDgtwZXbYNqIKdl5Vo2MTM0spbuBxWPsTPzfh711nMvuwZxSS7TfWGAg3CHINBhoivp/ZmN8ywIsEhixB45sQ32HJA0ptic4TgUGVpMArNwHvfKkEWNEjb/GnbH5lj7lHSbqkZsrk06zgk3ktm9BHTUVT0YJ1pY6z/Vjs0oqUSgAYnUZHJbZm5GySASzwnYSEjZbiSPGEf/mbUVshFwdlMTzzcEOdubW2xYaY09Aj8EL2oGelo+f/pEmRqAEYJ9OaJBbnZDdkYuQkMyRnBvA/NheRtYVNYXRXCsYMpua810gEAHErAIjiA7w/twHAAdsl4raKYajnI1k617P15arqwb62IG6iaPZx/P+NHRcTm7gMTuupxf3pCJOTw+K18OvpTT4zPay09u0HhVUjqYy4M4AnuEMQRARN0RJH54BiBRQyKEtVKw0I3M6u0MzUsTvRcBp4GOg2HP6/yMEKwTxEfxe6qVy88BAtz6PgesqZeNf5frR+rPMtBJDSur1Cky/25x0gdbZnrEqLeI1KDK9SKVVUj33iBQwTlkSZGYiecd52igw2cx3Nd87f31geec1mWtlS27wX8RBLQ6owgNCQQyC+OfK3DUMfx7YI5+01GBWbk2UoqY7onGUv1kBkuop9C6gp87sYTnuNp0R5LGgIE1eWRw5bpWmZ8iW23INemQWJ37ZEqC88DXYvTnaQk1AR08EOh7AzYsdxdq5wRGMBi+eA45Hkws4IlQIgT26S1BJka5IwGOvKTMJDRPuHYB3LDxaWt4LEe6Bj41Ri1VN2+jqL3CHtk8hYGafbvHoQNknwA63GVeAHTINIWNP2racJ1g1AFgNjfWCuykd7axti5xjaS99Id3ZR1AZ22ljJCUoZlEmKYUmabgoKjRgXSNjM7Wtla7ADrspSORnDnfV6Dzomjy+33Rt0Sf3+9V/xOd+dXZr25NyS2MjdW4IaJhGYBOYedxBGN9oINhkgVuAzpwXPv99z/K0clpOT27YCHy4ZfDcn55VW5uschgE1kmkEC2Fhno/0yg0xbjYCus0aeRcJvuZghyRu7htGgbf6z99SVto3L/BsskUnauZ1trmcJ8APN0/svv+auBDiaAM4EOIivQcZBpqaCzgL1ibwcgGJxqrWrPzmoqEcFPkgIyWKp9dFp8W+t2MrAMSSSaE1qXsUhXNgEd6OuXyeioToZBKjOwysqSzUHAQOciSSwJdG7AiACcSd65tNgHOkMBnXUxIwA6K6g1IdDZpRRrc32L2WICPGZWke2XmxiYnC/7+3yOwOigt4P6w6BYH/K5CbOTADgrq2CM4My2SrADkIPrcsDdGJ1gcAh4ZDpABirYEIwkmnCiLolM1CocE+G+hmPlzKwkOwjE1kZrdW7rZ0sFOVsANDgyHqLO6OqGawFd184vytHpBRMeqNGbTKGPn1G+Csexcg97ZbE5YJPILK0qOMF4w+WOctcwhUD/LQpZbpF9N7sY7GGvJqIbcLXnxu9zkJWdD/OzjeAo18o4GdJfC/o/978ZhLO2SzVmDu7dyJE1kYn9zUF/PQ/pXDtjbjaj1sSBXQzWQSYfjW1SINrdvs0mV8nTc0AnhKUM7mtj0r47nepgfI2WnOHfCs779IHr8XxpeAYlt8tzT/VUWgDonBVAJ4MnMEloWIt1Ar1VBO60zhrQ8dyjXkm1L+pfZJaprtPBsuO1uP80Dom90HVErIPD+3tAB8G4lh2kQKJmx4mdJC/zfcaeKnCiOjP+PK1zd+kZBNZVAiakvGzPwFUkwEbUdcVrwEajFhaMDuSxlMJh/QrXu+4eFg2Mehsbr+9JvqU7t/pAx4nTx8KolwAd72O2Uaf1PNffBbqpEei8f0fp2nAIoDPqAB2AHbDoWF8AXGUvLaMZAJ3x+lpZZa8z1Og0oIN1TUAnEY4hr17dfK3R+VFD41eg86Pe2biuB0AnMhl3d5CIvATogNG5ZHYNrM7nz3uU4hDonF+UwwMwOgfl/PKyXFP2sViGIzA66OyMYA7d5qU9//NfyshbP+zgbN7xWtZSv7UkS5AlTfdefcy8Y3XY/R5LMh/oPAQ5fQkastnzP+tpoONN9K8BOlWaHPI1aeWVEQ9A6F4kobd2QW7/3Gtw6Q0/MTrYsHNQWgO+KlWxgKoFAwwI6N+gigtngikPQjBc40No6Au/AQZQ34IgegTmkXUNkd1fRHBiRgdyj6hhuZPTkRgdZUzp0AbgtyBGZzablOVlFL0O2YMGYGclmpIC6Lx5A4Zms6yvrVNqo8BGQRYkZeiRA6BzfHREdmebjUXXWBN3dX3FTCyCV1o/w0Ka0jgAntWyuoJanhEDMo8hZXdsbAqnMpkNqDYHf8azxvqDJQIbjAmPt7Iih6LlOFYFn1HDtLBYlpfGFWBQIrRQ2ET17Oy07H3eL0cnJ6zNgSkBJKunx6fl+OKyXJxd0nYaDA2BDiM39AIBOyZZIaR4zMCOhmTj6MyG1/LcZ2TU1OASWv0AX5iPyQUrgw4/12ItGkPqdcGMjp9R/+m5i8x9lgvVID6D8lrPGCxCSLHINgQzzHOOWgfJDyWtokQ12uA+9qyblaxwoCfb0nPVJFXO3PtcY3Xr1Fm06436DrCYPTCVP4/HimfUUjGCakt+CWYgEQtHNVx7uMCpGa9+3k/cVKAastXZ3SQkkpGAqGyPmGPXIVVBZRxTtYBgMwEywOhgnRIbgueYa0KMG0AR+we5bxbvZQ5vmhOmGR83TVWderNSh/MXj2vwZ6kvXA/J+EgSYJOfPM84pvhfSNPy/ScrhHsSQN7sS62pI/iLIySzGoBcMlNRfzetEjabEwDszKIhqhtB4zjzgQ6v7wFAzWdKgV/9Qbuf+TWP6+O+BuioBhSkHdYNAR0AlwZ0YKCyREbajM4G1mIkTWAvHRbsYHUMdPD8k9HZWC/rGwF0ojeW7M+jYSh3mGad8Ap0/nyE9l/9na9A57/6HfrG8zPQYaaKDjLshFdu75F1fRnQgUwFIMdA5xPYHwQ755fsEYKM7zlkLdMJQ5XhYMxFB53REfCpMuYbppprcWohfXLxemR8tDhLZ+0gqZ/E6m/Q85mW9AFJkiHAkdmc+SBHx4xA/gksM++zHwuSOs6endPrSlkevj+ka5gCKLIlekGwIK2/dOfdpnx2WqMQpCdJyQFitdAmkJDQ3IGIz6MGRQF0VCvibKleRX16KPotWKxZ3o65D4COGh9WoLM0oPbeQIdsjgy7gtFRQKBiXlmhG+gow4yNFjP4jkzL9HZCkPMQ6IzJ6Lx5u0uQszqGVbIy/BoTAJ0ZjTwAdMCKgHWBeQFtpc/PaVSg4bynPGN7eyMaigKYyOHQfXk0LlFfRMmbG4MK4ADwoLAfoGk0FLsFmZrlanB6Q/CAb9/PWowf93VYRrVZIj5vMpuWi8tLOsbBcODs7Lzc3S2Uy6urcgyQAwc2NgxV/x7U2wCwINUBG16O5dIiz4FM2AqAFMCl+hehLgqBG2ulEMAhUIuMroJXuWVZ0uW6lJg6MVceAh1Kg3pu6ZJt4AAAIABJREFUjjkYx98BdAiSejUyNXNdJWEK9vyc5/luwxbPTZ+nAZSb4PaBvu9lqzNrheQEUQy4JaEC0NH7owllBPF+nli/kiRGXmvMVvM5SowTj9lbFOhHEnI8M0qWCeKlYNgQZBO4UhIW9Q1RV5KNBHxvPI602oYxx124naGOgucbDBGe4JDNNskeXq8AHoDR4MZgxPOAnxtz1+/VPW1mDXWOAzClccR1qXZGZg/+rvcmxp025bF/gHzCfMSfAIcEMjGH+oBae2xb/zwerM3BdSVGhyxROORxPt5HHWlliqJZb9Qa0ZAg9h3V68BuXnLRCU0oJPHT11NA57nEWtex7SHY+WuATpXSBqODLQHrFGSuP4HR2d5iggb1ix8/vifYQdJpfRUulzLKENh5DujQcoJMtZ4vm5fEnlcWyyvQmRdx/Bg/+4bo88cYgB/9KjLQsXRtLtD5/KmcHKlGh7mwWCwhVWlAZ4lNQv/44xN7apxdXFG6Bkbn9Py8XF5PqLUfDmDxKwemvwzoRIKuMTbd4sj+fcx0e1Us99b254BOv17Tb88bW67P6Wf2tPE+t6E4wH/p62RqMO8rj838ef0E0MGdr1a8DUjaqIBsz5yDVkbHje5CgsGxjYxrP1NLpicK8BkTxAsiUUp5yLxGogww0qVDgIBgBMwFXM8Acgh0mLWzbK0di5nT6EeB5raQrqHhJhgdy3BQVwJGB2wOgnI4/KAQ1tK11fGYDm8AJ2/evCFDszyCi1gDOgjwwFbAiOD07KxcXV4yIEF9DqyiYTuNZqHUlw+X2P0bTm4EBLRxFwuDDdmytQp0Qq4G6Vv+BthBgAhQgzoYS+HIdI1GDARsfe2mwG2+lDIeqCEpvhHY4vyOT2EffVwOjo757zs087y8Zr3OwQFqdtT/BkwOGCuAR5j8qti5UIIihmpMiQkKmGElzZoo1iXIZl3yG2WtlWWPLL8bZtbi+1Y3IIho+VSbFFki5Onaf87n1d6YGeBUjBhOGXcnKRpzQUDgfjye47lOBOOAWq+Uuc+PDhMAnuyx1vq1jVlRooZggwGt7IrzuatPSl4/uusC2BwExfU+p3W9ns+dpF6ea2DR6rjx/qjGBZ+N11CiGaYEfp1BB68rFcVznHA8SPDCZMDzmD2cFjC/BWYF8NC0E4YUYPlkUGFHSCpRa8PQUP0BfMT7De76QNhgiD1awrqZ7nAEd2KoZAuPui3deLJzZraj3xnfMxpImpqATgbRBiziCPRV5xXZINSQTAPo1FdU0I338+mpDY+jrjDuPxMCtRG11iz8W0BnWm5mcDltJgHivB9+PW9GwFZk9as/j5XAeny/4tR+pkanStfCHEXgEYw66voWK9B5swOgMyLQ+emnD+Wnj+9VowOgQ5MHtcxg7ybY72fpGnqdVUanW6PTBTqq330FOj9uNPwKdH7ce8sreynQ2fuMGp1j0vLerPD+XKOzsLRU9vf2y6dPn6XTv7wm0Pmyf1BOzs5oSID1CrpqLGRo/Ifs/l/C6PwHAB0GS300k36Wf1UDnvi9N7h5QMfHdU3OY5/zZ6YeC1S/FegosSqJCnUYkpCY+eqAREs4srV3kvG9COhIbyLhRkg6HgAdDpKy8RXohGFEY3QMdPQnQM5gYfEB0HFQRRBFMx5JeOyqpR5PYnRmEzTxU6EvAh20DVlcgF3tpEByw5qcADqQYK0ASCwvs0kozAhQAwMWBcGNpWvYdCEtAxsCsANAgt/ZKhqMDp4rWEnjeFuwft5cpysaAUo057Wkpwa7YHOC0QGwwHH9J3vR3N7xfAC+fCwWXQ8RUEaNRAScObCn49DympzdCpjY63JyclpOwNpQoip5GqRsV5dX5QuBzmG5OL/idUHShmSIGhyqEg4B7nhZbA7MCPBDB7Cw9qYBAQNZOV8163UExY3NMajIz4oC97DAj2y4g0rMMndtz2yK/26W8WGGOpiVYBUzrM8JjMpWzAE6vk8EcXQ0bC5i3miFb+YDHQMOv28wlNOeAHq3WaXOyYyTEhj+8vgA5KCmIz/XeRxZz8I+Z2KRyEqZZQ3TFEjGzBIAFOBYThaolkjzvl5XAB2BHIEYAx0DRwfjS4uosRgaEmge3MPxUIYbwB08r7BDh7mb+3fxfkPmFOftGpVqlR8A0aBmCECEORPnWtkrgjydJ0+Vtt3oy6J5ybUj2EYsDgROtwrKfc0Z8AmsPAJ04Ao2nRDosE4km0gEmDTTiFp/u3RS4hrznFb4tO0W00igE8CQjKqbiQLUPSIXf4kZQX+P6QJssY2PfX0d0JHdPYEOpWsBdNbXyk8f3pU3O9tscgxG+G8AOj99IMhBXaMaA8ssQyBZZgSSrq2VFVr0W7o2B+hY+hhGRa9A589EJN/He16Bzvdxn/70WQLoKFCUrxH05fMYnQp0pGaqmcMGdJbKwtKg7O9/KZ8/faYD08XVTTk8OCxfvnwpxyfomH7JLNzSYMR9F9mVvwzocGcLpulFrmuJlbBk4ynSpDp9NfDTzZZGPQkDjOaao4CjL1tTtMTfxZ1rgOqxk3jZo6iNcP50eCmj4yJ9dQVEFrY19XTAaAanBnbupeAstV4YQVTUMQSIYcAf4+QaKVlKhwyIAW64EXVaFqlE1tI1mRKkGgC8L45L611Ymc8DOtEHRY2jQraGoC/sg9l7Bll3AJ2pgI471g+o1zfQmRLkrK4sl/WNNbI6q+MV1umY0QEoQbDWBToDghA8F+hNBfMBBECQrQF4XF1B8nUjG+mNNdbnQI5hcDIerxR8OwBz8EOnNjAoCeAA6EC+xsDwvpQ1HGsNXcEBdnQMBYeyzGUGPWpfaNUcwdbyYJlPCWofLq4uyglcFY9PyzlAzg2kcdNyfnFRLpHcgN30oYAOxhLsFQxNIPprQbrYHICu0XCp3N7BaU6WuBPU9EwmUTiubDodDTl/YEYgJoDnHra/nRmfAsQsnWIQjsAPwT1lKu2ZyqDnKbCDz2GVWgSJ+fnOQILMT0+ehN/LjOOu3POS9HywD01KDjBY5sPQrsr1IJXhWIJ7JdiTkCwigCMTgYy/1xsBviqtC9bVwb6BTiydc+rllCxw8f5jQMef24JJJLDQ5FEAQW6DAeB8vcHQ4PdgRm0Q4ppFmgIsLdMww8kPmm3AoIPNRymCZKsCAB2yWQA6tbu9bJs9hy1DtFlCa84q4OG6Kq9vuS7IzUPBEGjeBegz0HFdX0gBxSzr5tX7GjI223+zP1G8xrJG/PtmNmUHbckOtYay3oduapJ8ijGDn4ec86ojG+cC1qzb6twGEMQm3bSX137rsaDlQK+2lPM7TFyeCir6e0w/MdAHOnlXe47N0VzRN5nmwWIFOnhkAXwgXfsbgM4ugM6ICSACnY8fyhoMW1bGBEWuY6N0rQ90asPQbTFMfB5doyMnQILSV6Dzp+PL7+WNL4uuvpereT3PByNwefqL8uJRo0OtMjPc3RqdDHTIwPSka9C2gtFBPQ4MCeCyBqkagM7+/n45Oj4tpxcXzJIT6JQFZp+58NNR6WumWtBKvatRsBb++0nOMu+2d1iJSmA8cg6Wp6TgpS7G8Rdn7xTczAc63uxbBridmTa9h4W77RUvGx9vEI9dc2fzffCiADYIHpklDfDov8Tr1TS2beLOCPvY/Heyl1aUkxqGugFgNMxjZtTjGMDQ9VOWrrmU6Tmgo5bi2laH0GcvLMmIAIX7IV2j8YX0l3Rdo4Qn+k4gkEJgwDqdWwAa/cn7g/qNMGtDDx3UFmSgA1ACoAP5Gmp03r7ZJSBh3QJ7Xyh7DkYTQGZ/f4+sDoAJfgeDAAAd9b+Zla3tTX5j40aWkk1J4ZC2jPoagZSaVaYRwZTd3Q10yOYA6KA2LrKTYI3W1zcIcnCsym7FvXXDzQaAFCzTEh5NfieTcn56Vg7ZHwuNQM9pHIAGhuibA8nq8dlpubq4IcuDRAh+RwMDBqfo/TKUcxxkfcvL5OjIOAU7Aac12sBC3saMvWs3us8Ijsns+qLsoHWNAq4O5iqQdnE4/nzSUUpJHB8vPyINmIT9bAoy/boc2FamMQCNASmAzsIwsy3xqKU1i7/NQKfKtzQeZhjyMQ26fC7qxdJlcppjG+a9wH3/GvO1jGDfHF+05q5Mjutd7MqowB3PD+4jvtyXhgYAZFiizo9rQ8jWyO4pwWHw6DmJ3mYIPPFM4H4atHOvYn2P5bSFVtB2R4PbVu4tVedCTx5HpgnnZrAc0j8wUzh3sp14xshqi+3R2qYasX5wfw0mEuMJlQKfcyURcA+UaIC8Lwy73SfH5ggB/GaU7CGhoCanNA7BM4Lrj4QIWTwmCeUiRwc3JGaiLohJAQMr9NFic+7oq4X3zNz6IGzBg6nznH+O0dF06PZn6m8lGT+Jwekm8B6m87r7m84f9XKoHQygE/MIwBZ9dH76+K683d0p49Vlro8AOfhmL7OVMa2ouZWlGh2Mw3wzgkeADmKT6K/3yujMiyp+jJ+9LLr6Ma71n/IqHgCdMFZ8HOh0g1zX6GSggzqd88vrcjUB0DminO0IDUTPzkmrL3LzVHaY8hTilq+ZagrIH3wlzftz7EUFOtbAJyvVeROhC2T02Y4h5oEbxe3zraS9iOfPaeCnKzNpr3m65siv+0uADjZjAx0HOelkmYX2z+dlBC1/cpM9ohWBP8stDOqylCSPGX5f+5K7RieS3HMZHWr2upa8kKMgAKIZQQU6g9pQUdbSksOw/wRBjhoIqmEoMqSptxGBjup+IFsDC4HmoCsro7KxCb03jAfQMHRcdnbguvamjEfLdIbCtSPYQRA3Go0JdGDFfnR0yMagkB7B8lmF8AoMt3e2ys7utupYUPuDXje0gcZ3AzrKdHfZHEvWbFPNDPkQ/X7gcLZOkIPamP74OyhwvYUMISD9GPIz0CAYLBRkrKcn52J0ruXuBrnqyelpOT49p3McLKLRVwd20ZwzzKHcldFouWyy5miN43IzuVZBe7hlqbGpWIDhYhfoqKg4EjNhG9wHJs5y4/0ZhJP9ADiZI0fNz+JzQKc2Fg5GsY+bzNL0ndt43hHgLrGeo5vYyGtWv0an1ak0oOOseV471KNKQANzOF8q2bTosYO/a97n4nSNQj0PMCbR7DP/nGtfJCvwDCBNYemSQaZZICwPzYTDLHr05Yqi+7t7dKu3s5lABnvnhJkCrgnPzg3Ma9jZXiAKgIT82sJ9GdGYwv11xLj4PtZ5EGtVZUCccElrmT8bLCybTGqlD8ZIgDvL2nzdGDNYOsOk4w4gHbVNibXSvW9W0LmxqhkdAC68n/cG/TFp2CGgQwUE5afhChm1jlYGYF0V2FEPndxbB4kcPIMYO/ycDZDB7ISpxj2ATrBirI8E2Jq3Cdafha75EWn3g7nChrBPySX4DusqNOJxbwByaJISdU+caxnovNkpKwA6AD4fPpSP7wF0lrku24wADFBlGydd6ZpqdLbmMzp8eOzHuvBao/PknPi+f/k10ef3faX/pGd/cfJzrECqlZFrDSjxxxidBnSwIF9coI/OJdkcgB0YDwDooEP61WTKrO+Xvf1yeHRcjk7PuOA2oKOFX5v6V9yACnK6bxJ4CRmI2Z1HDttndMRS5OmuYl9LKfpAR/82c9NlcPCRLfhoYKf9vP0+n54zss4Et9+58DhLbbw5dC/wrwA61J+DunAA0BtD1lj0zAf62Wtt3k3TL0anXxzeion9ETUrHdl5zkUOXIz3POlaZJkl92lzggzO4pJ66IyWWZyKf/veS65QxOiQxZE1M/8EyGFncmnhK6OD7CDec4cakhmLYLGxbmys00zA2UTU6ADoLI/Q52ORQAZsCMYFIAXAYG/vMyVe6KcDW2jUyiDAc8PCHQMdGgioZ85wNCBQwLcDLttK4/g4FkCOgQ6uB8Enrh8BE5gUfNN1bWXcsQrGMOPeu/BbjJEKekeDZcrt0BeHIOfsvFxeXev5v1DT4JOzi3IKtuf4jEGZLKIhmxNrAIna4l0py6sr7DEEWR9qd84uzisLADDlXku456hVoElCzIHRaFAto8mOLbVahgYsGpjJQIeM0VcAHT+vOXCrjE2WJT14PqJhZN/aOjW0hK6mm9zoMaRJukaAQkZHAECMAu5LVx6Vs/gAO08BHQ2ngF+7vpZM8XWCfxBTprXHDKLPHe6DOJIkY13LYfWq0bNV15JYo7M1uIEO5hquDzbjdL6CEcUsanKQhGDdlthB9dbBvWdlDRMaQwTFyW4dn9mvY7MhgK+pgmZIoqIex3Vr2NP4+qiPgYyus2/EffG4AOhApXBHoK45zwQDGKJw8gPbyjqRyu4K2Al43tf6Gs9lAi9aYwOs6Ppdl0WmKq13lrfR0IASTa23fD2Bg+4lmvAKMMXeZGloAPGXMDo+1mO7dn5O7v4E0HEfJABYjB8lyWBCQ7pGRuen9+Xtm52yujamPf3HADpg2eGEyR46wea8COiQdQRIlquh9rRQm0D2u/XfX+Phx274d/7z1xv7nd/A505fQEdII9fo3KEjQLKX3vv8uZwcN9c1b2oV6IR0DUAHUjXI1tANHYEcGJ2DoyPK1yZoELo0LPcI/mjZ60z8c2eafv8oMkp1N9I+PdCddzfctnkb5CUoUV2NuBn2TAYMckQitB4MDvj1Z/fnD5if/iWnep7+r/LGkQOTOYfoZHHz759juTgPoOaiFh1FBBFI6QProexVkI+dwZkyxwA5Bp3B6CTZi9/rbKb/7bHk3ItgrNXvaKZ2GJ009gY6DGIQWEffHAGDUQfoBMlUgQ7latT/C+hQOhLSH8SCvp8IqMDqoEEhXMLA5gDobKLDdgCdtRUzOrs0IsBUmE2mBB8Yk5WVNQY7e3uQrh0y2MfnIqCBExmd0VZXKFvb3t5Sce0K7FJVhI+6BHw7QELQwoz3NcwH5IIIUALgw4BrobDBKACOjAzG0UdnufaeyvfDwSFrY+JrsDjgcQ8ODuiqBlkakhZXVzfl9PScwOfo6JRsD5gdGgrAtW4aMrRSynhpkeOB/hUbW5sMajEmqO1hJjxbElP+pHnEORJBNmRJrK9IjR/7wfcDRidl8l8KdBzo9AE8fo5sOB+JABztedRgUd4VgWwDjV2HPFwvz2UOq8BgOoCOA2sDHd4b1nCo0DoH3jhXgl4E2whk+bzpnAz4tAaEZIlJBCcGupb8Geh4LPrPqBg4MCwN6GhfaA1deU4R9DsRVeurIsAHHsryMmbwUU+FJrOsx7ELX0jiEPxSVgagA0es+3BXVKNPvtfgBE0jh8M6LhybkNbl2hicNdy5CKICmCzEOPv1bhg6b6cSoyPTkjuY7ESTTjOpeq+kn2AsEbSbPfL5Yg0ajsbJPrs54pm19b4re+0GdAxy3TeKzE6VqKlOFHbSeB1aPbDvTigq7ijlbXI3Oks+sx0/Vgea91f//U8Bnbg+AB30wyFzBZBbShm4RuenD+Xt252yGowO2JwP79+X8fKgLI8GAXSQOGr20liXWsPQ5rrGzgSuUXQfHddZkflaeAU6z8yJ7/nXr0Dne757Lzj385Of3XosgE4UP/aBzh6AzjEXmlyjk4EOBLGqyfnCAuXJ7I6Mzv7eXvlycFgOj0/ozMSMCYtmAySE9fDjp9uvyXmc/vHGnzfbelwlaNrG7w7rNGHoMTp2EYtAgI3+eqCG/07Be2UjKihiiFAZAR2jyVV4FX0ZzSOUTAM689id9piKfZg/ki8COpQGRHY21AQ1K+5iZkVOlf/qgrvIgclNoAZYutYm5/P9aTIQnbPOPzbwDDBtVvAVQGd5OCyjwVDStWEDOgbAOCdscAg4CRZeAHRQ94OACJIdMDqrq2NutJsbm2Vzs8vovH37hsEYAhKAkMuLC44JpGP4PICG4+MjAggEQAI6QxoQgCGCFI5M0RoMBOR6poymZDsO1HjuKPi/ueaxVMsw4fVgfuL1qM0B0FkGyFkG8FMA2Jeu8V6HpChLuHB82GDjeQZrA0YKGWMAHbI8J2d0YDs+uyDLwx44IQek4QhsvhcXorHqOgHdLa2jVT+A/jswJ0FMAXwNJiHPV9faILubO9z7/BnoBTvhoK8G+IlJobTqGfqY2d/0nObgjUEpxhVAPFgMzuG0llCexmJ8FFLrntasfWTY7ThptywzDGZvJOfVl0FOfVbq/WmGBnp2om9KAB1k3buBZ68OIgEdj2NbPwXkwIByPKOI3eNiMMlmjmEFn4/hzxVzAAOJJvmyZbPrqxYHKqLPoBLXAmt31KtlMIjjECAEowN5G3pbAQCD7cNYY5zMIkGCBqaUxfiQpAbQsazMc4z7WgyPfyfAs4Qb0FjgqH0h8LA0OdY21jAhyRI9t5jEi+DZcwrAH88G53g8x6y/ub5msmJlbb02Ldb2oP3CwAZrGc4ZSRmsP6zBYo2h7r2aqMLcQ3JWOUjqbng+XDCxorHg/aH4sH0Weo8ln44Hm8lTqoHufIs1fQ6jk6ZmqDkCgMcBzEQB5CxDohhJwPlAZ0xL6Y8f3pcP798RGIH5BqPfbRgKVzskfhbLGK5r6+uUrUG+1jcjcPKEawj+u18oa9v/4zUefjxI+65/83pjv+vb9/zJA+iQzQmpkBunIVvdYXQq0OnW6DSggyrtpQp0rlGgfCugs/dZQAesDtyZFpYUYHkhv0Ox95P9ZB6pyUmX50AhBzcV7AQzQMLCTA+j3RYoNNmeDuoMsj+Ctsap0zoX+wBojdF5KFNTAKLNCsGBjFa98fQQCS9TbET/qwtS+gFMezVLVb7RXtpd3HkiYanqRnyPgaV5YMe66wbSGsPl7K7dlnzfag1P7KauY6gb8VcAnfFwVAh2okaHbExiKez+w6AggA5soxkQPcLoDJfM6MzI6ADowMoUIAeMDtgXyNcgXXv79i2DXcjSABLQHBRjsr6xyfkAIwIwIGZ0EKAgUENtDpgcsDpwE9ra2CibGxv1eTGTwOA6gjoEcgiWzOZYvoJxRsDGc1tbo4sV2a3oD+IGsJ0AJdK5mak8PjwiS3QO2/iLyzKdoh7hvlygKfDxcTk+Pi9HJ6eUsaJoWkAHdQEYp3vKipaXBmVzU/VBApZ3DDoANC/hNDeZEEBTomUJarARblaLuWmgg3OujUJJDCsDnkFKm3shmwRgnlNXlp+3XNuRg2/PUbB5/OwAOpZtCSTKLF/WtpacKVDGODi4hDTStsBmHwwyeNyaULLxgGSgtZ6DAX9OcDRJk+2O1cyy65jYmNdYz2I98vPoc/CfCBbFyohByEAHf4c8SBLfZpeNMeDryIjqfRyL1HyTcq4wmrhjG9mWNKqAbaqi+3YPYizsuIf3B9DB/MKzw55Qqa7ISRv2kYr6lnyuAqkBchL7ZSaGCYVgmAygfZwpmUUkZZpDF17DFgxJ7tfWNq0zCNrh8mZGB+9xYqIsCKS4PgfvzfMDz63GB6yRxsbSNLxOFuTDCpYIgO7s8KYH+yrkc6xJxFoH2/7EjD8HdLRvPx4a5meO+18P6HAt7789WJPIrcX8uSNoAYiVmyYSJjCeKGUTDUN/+ljevd1logmulB/fvyPQsYEB1vo+0MG6hef/IdBBvaZcJxcW1PTWWzVdFsHovAKdOZHJj/GjV6DzY9zHR6/CQMfSNdVeYFH5SqATUiUyOF8OyjV1yvcENwI6B+ULgqX/QKDjDSWzOo12iCEgvumCHAdMuUanshjxNvduqcFfgByBCrM2CejUHi8tU2aw5MLMCg7aqdU+RfmG5Y1Df2+Su/6N/SuADo8edsPYWRxQ56x1fzPrAx2cR7SWzaq3TtZWgSCcibQBO0itNTHuRRFsjmrH0HQyeun0JYM9zfrKaFQAdvpAx4sa7ynrbRSAULpWgY7MCHguSbpWgQ6zqbcEOdCHZ6Aj6doOa3QAJABCzs/PCWrwtbmxxYAetS4AP8rmThig4Vx3dndoZrC8PKRjHEATGoY64DRA931RsfaEQMRAx8ERgikck4zO2loFOAQ6kP7w/qbxj93ddtqqUbgrnz99YlCE/j/8nkzL5eWknJycsf7u+PSM/XRQg4CsKd6jhsCyg14eDcsW+vesLJMxREZ5guAZAKWgbuCafbUAfNgoNQEdP59u9KrATnUfBjougve8tNwoMxS8FsyZZ3Y1y4P6gKnN+WgcaSCTGDayAag1AaAOBtPPqM8R5zGZQloWheUR2GagA0YrO6Q1p7XGLgDo5OAbYw72RCYv6jdksONz13PqpA1qlpr8LRsV+FwA2PgZiXHx9WAdQyCp9S/GJMBMAy6W+TXARnlYWDTjuu4BdKIgEiYUAOmYN9yCOuCjuTlKXgnZGhgdyJnAXALsgL0Vg6aFR5Inum2l9cLrjdmb6nIHOaDroez4F7VHHmsDsel9TltpVChrxDfATKpbqnPPksswNfA4+9xu4vpxLNZjkb2RdbjXSQMt1w61eYVeX6prMyMiBhMtI/i0BNDBc4lGvpKVzpgkaEmo52t02h7U33/6+8KfATq8N9w/wNQB6ETNDOY0gc4Cgc7f/vYhgA4YnVWCnA/v34ZUTf2O2CCa37aX7gKd9c0t9tJR0gvzS/OKnx6TT2mHUta3/6/XePgHjYdfb+wPemN9WQY69IxnZkv68Ax0JtfXLJyWdO0RRgda+oXFckCg84USNQSK6JyOWoT9g4OyfwiHqanMCP4DGB1vXgYD8xZdX7flOX5Nv4mbj5U39fmMTspyVtvkADe9uh41u9TOzY2tFjzqU2oWN825/jU8d21/BdCpjmiUyIQtbJLn5ODR11LHKWoLtHF3pTX5tTWQSoERs965jqcCHb5TARcLqPVnR0pokBNOWLifK6PlArDzJNCJBpIZ6NDBLFzXukAHdsdwooLkCkHFQ6CzDtvkVdlLA+hgAYVsDYAGMjWMyebmFoN//Ozi4oJAB4XWCLpwrm/evilv3uwIlAyXyu7ONsEOAhsFPZpDyu6raSRrdEK6ltkcZLkhVQO2Z8qxAAAgAElEQVSbs7K6Wp2gEGi6FseBvYEmx5mOXDNm8vH9y88/h4QG2v87Oq2dnZ6Xg4OjcnB4XE7DZhoBJXt1BNCBxA0ZVjRWfbfzpgwGqJ9QMA5pKwNb/lt9dBBgUG6Usui81mB6xOh0gY7OV8G2r+UpoPOcdO05oIO416CfjEDMYUqdwgYawVE9Tz0IiX26L5c3CDYb2DHrgXvAAJlSWoED1+U0maf774jd0tzVvSJLFLbDAgLu0eOtvMlnXa9UAVZ1rWxgim5XIYtjKGg5arBiGAt/poNzyyo5TwGkbAPtNYR/xmcAaC/puDg+ey7dQHo5ZRZC1uHhekYb5KjZiiQJfo8M/2iohp4AOmhEa+MA1ywhqM9gz8+QgmA0C9Ua8/+z96bNcR3JsmACtWLnJlJbd983//+3zJdnM2ZjMza3RXEnSOxbASg8c/fwzDinCiAk9b32iAZkEEmg6tRZcgkP9/DQ85T8CyBK8tYuCy8QIcfQORy9IiuEccDaF567JKMcx2xeK4DJDBJuS4BRP3eew3DA5KDt4JvcDSANVtMK+OszdqFMeLDIea3n9En2RIG7e/PACRGfIaCD+Rp1j7ZoZ5+p2+Xh+Vg5PLptv8X9y/bSdzE6Ph7OGHcOEldIEmuNDuSUg9UGdJ4/oxmBgM6L8gPkwkOxnQA541jnYK6DR+CGoWZ0qutaJL0qo9M2fv4Nz/AR6DzcYPgR6DzcZ8srI9DhU44mjdSjIiOldBoDtTMAnQ/shJ4L0bFIy+HporqTfPz8ubz/+JELNsAMMr5gc8DyfNrdJdMDah2ZE0shKF1LEgBLAbq3/u66HC2+fsdtVszBMSSjgi5boveb8ek/+pz1uo90zdlqb/j9BpfebNtZC+y06hczN53t5M4ReZt+ugK6O2U72owRTDLoDXOCfH7941TgxRsXDyDVMi0HanGfkx14LZCO9ypnGGAwmTpkRqfWPDHwkK0bM4GRaV+fTMs6gh4ULpPBkAubT5NMDjqtU0aFQNvW0lesL2Ffik5WGZuvZC7glfB/yCYgVdvZ2Sk7O9tla3MjvtGvZpPgYHY+K6enJ+Xo6JhjfjqBrfNKuZiJhUGvG/fM6DI64zKejHg81OiocWDM08TsGeTYbQ3HclE1jQcmrssZM4ijs9VoXAu3cS6uAXAw7RqMs/Ozcnp8Ut6+f6eaOmatb8rp6QWTGB8/wlHxsJyfXVDrDwtgSNcgWbu+uSZjhOudTMZlZ3ObqdprdGiHs51rJmh1KwkQx0FItCihjAaQzo7XrHrUcRnkcAVjFh2Z/Obul+eYwbfno0aX3RVb7ZwCTMuxQqLGujUEv6rUdkG9JVhuPgr2wF+2/MbH2FGP8yoYHQSaAIYGZTivzKSgFqwCUhfu2+6boBiW39cMWgmAo07DUiZcW5bV6R5prlSDj1jx3JCUn5/CXF+P+tyYgXWWfFBmV7BZlyEBe+MYiNQkTkjawNSFbTTXBEps52W+WmiOgbFgp0A0wjQjLPBtVkgugAS9YXgCcDEcrZTxdCwGYDjkWAPg4X1wTc5gwKAe7CpAiJIIkFBLGkZrajqHtjHX2Bbtj/31GvfxCusAem1Bxhf9ftgnKTmyGeD42XvfY/CuQ6shcbA4F1E7492IDGAYi7jeq9+6gHkeEkkCOpYA4+8EcbzngnPsUwWAHMcVg3atmiNtvk231dltzOTc0eogPmNlpc0DQ7x6qJCydXd0s07a/7jO8n4ILLKJ+fUV2R0w5k+ebFOqhoTQ5uYa18jnz56ygSga6cKAYDIcUbpMsDmQ+RGYaJzZdGOdNTode2kajKD2scvo2GB6Y+exRuehhsOPQOehPtm4LpoRWKYUhcBaMRE0qmv0xflZ+fjxQ9nfk+saFiDT91iAIWXh181KeffhQ3nz9i09+tEYFH020EMHIOfDx08EOqPhmECHFHw4rzWZSKPQ73vrtSF1u4svvDf0Kg7ilwX+zjrdlpnqSB+qEUF2XevW6Fhi1TUs0AbQ3zQV4pmyt1vcH59+mdFZDkruuqsIStSMD1S/Nt94HhHA+bwdBLgmgRt7PIN8n+4COt0ziYKg+CGLnAOAZ4BpoOOsIDP5yYEIQIfB/GBYNqZrZWM6jaJfZH4lZTCQRA0J2AQUwcMFS1lxsQ1qImrZmgquec20Q0eWGsXoN7R9hhwLNTU7T3bKk+3tsrO9JWez8Zj2uGrgiW/0y1FhttkTzAH1uoG9tGoMcCzW6LBBKI6jDdsMDv8k2lJAgww4a2PCVhpzMzM5OBc9Uzl2IcjDzwBA/DxlxAD2RSAIP8e5HR+jOejX8vnrFwaf6CuEDuuo09n9slc+ffpSDg+OWLODSgtaXPN6rjmYEYxPw+kNzScRiLF+h/fZLITmjYPDzLZKrqYsuwLFtj64VifPpT7QIYhwRBW6+848jvHWAurWcwO/wphWd/ZmAzwYaX6YyckskgNrNkOOgBXHBsMgq3ExUrTepsxPkqr8xdfTxlznQhtlj79ghvBzNpdlfxnVn7gmpm9wwKaXyXmufV4YhjAObkyJz8WgMhb3+hoV0atvDeYPgI72kLYO51oLrQ0rlCO6xsjncMVkwTrrs1SrdllWyOSoLoKv6xx7lZl+Ah3XSI1Wy3CKrP+cGXwwOnheZD6uwLyKxSJ7QWYHFu/B+kQNDIErAmo71HWAiu6An7Pvjxk7GTUA1MsGOr9WIE11cviSg5zOSR+mP8jGYQ6A1enUEoEZVG2X52fnHkZNpiSmdldTjySNfTnS6aN0fWenZ7of6PtzecXkhCRsOofbv9oa3b8X9T0BdJQIWv7FPaXjnBo+/6k6lc+Y9uB6zjBewHwCM/x0Z6s8e/akvHzxnH8yubS1UZ7CpXJnmwwQrOzRw2wNYyH6wuG+sn4QdvsAOhs9oMPxi3G9aC/NGp1He+k7xsb3/as/Hml939f7b3f2faAjPRUCDzjDKBuEjPOnADoOEx0IMSMNoBPZ2PcfPpTf3yH7K6CDgGh/70BA59Oncn4+K4OhpGsqlJTF9P9OQMebXX8w/HcCncZQfWsKWgqns237VLeO536AQ7k3GwRkoCPXm7wJNncuZ4FVD6DPbc9z0eJ7OZDsAh0lzm9ndPpAh5nnYCCZ5e0BHQQybCCagQ7kU2QWLgl21DBU0h9kO8nI0XdUoIvf/AwBQqhtAHIgVSPIAatDoLOtxp7jMZkN2T4H0Ek9ReyWhCwzPpPgZArQtE2GiA1C16YyVBgp01gz5pBwUV6H4zcTAgANfLF30AT1Q3Ja8/sshWLT0THspfW87DpnYGE53NHxcdnb3yv4E5I0SIrOTs7KwSGY2n1ZTZ+g4edNOQdgROID9rkIsEarBFRoeDqdrgmQ4v4C6FCqploejauojYigvALnfg1RqiVwHVEX6ChrbSmb1xYHy6qb6SZTDDxVuod1KwLe6CtESZprQii1AshRKO9CfAJwXpuuKwMYsCrjyYQBuIEO1kEAFASveb0xKFAPEAGULC30v/GccE6WINV6jVhTzRrg9Tx3A500j5WYEMPZl6T5Hplt8jnyeAQ5koohmYO9ws/QdUX9ej5/PsZ8du1EQT/uL4DhbAbQdF1W2Y2+JQPw2Qb5BGRIZrhxJ54FpEpjMAJzZvFZowOgE4k0vB/9nOhKNkc9z4DAk66DDKJV/8J6oVjjcpLIIBzH7YytkEvqXqkBZx3LWBxCAop5i8/CF93SwsGOnxHgu9bwOIkIaSyZt8R+hTTTLneqI5H5DCWmlCzOVW9i6XCtzEGCUuMaSRHOb9hdB1Am28UET2NiFoMhrdF5TC68JoAO+/Dd8nU/oKNnDFYTYGd+fVXmAXSwPkLOCyMC/Akjgq2tda6/AEEEOmMB3vWJbPkRyCCxhXnHvmJkdDaC0Xlyr4ahj0Dn4YbH34qyHu6V/5tcWQfoRKSsLL7MCABsZsHooI8O1Mxs0RYFtJauuei1MjoFmWMBnYP9A0rX0Ake2v4VNEArqwome5piSwSWMR63PZKcSbx9ddVQvg+j42P0A/L/XqCjs9A5LEoFfH+8serRhQY8FOd5s87B1G3XJ7QaOnUE0onRsZzBn+FApP7Z84pblqXOz2YR7PSADs6DEgddV2V1wnWtA3TCzpW9R6JJIIKnDQT607UqMwKjg2/GFnDAigZ/ADvfZHQC6AB88Yms4j4B6MjaFMCErM72Nq2msclSWnR5WaCJF9g5rw5Kfl4AaAgyECgBnIDF2d7ZZg8dghEchyyLgm3ZFIvRYZY3ua3ZWQr3Fu9Dz5z19Q3+3SyQgxRbbhsAucDZz8id6OGytn9wwKAcn3d2eq6moF/3aUJwdHRSZhewqb0pJ9G7B0ErznE8HZHxQm0Q2KPLcGPDnHcfDwVzksvgmmzDXGs4EnDOYyY7r+Wx1mcuKqMTrADnsBvA2tHNNtHBGpkVopzLxcwYN7UvFEWTGpOQNyLIZcPZAMnB5rAuJxpGAuiY0cG9Pj+/rJIzggcMprBsR2CM/iFslNq7fgLVkPNhIDJAhfQoABMD8QA7XO/iHOp9SdpWZa8bi5HXiCorDiY3z/c2lujLH7IugR0yYFFXlNcfFoPTvQ17CnrWKI1xEewG64zYn0g1L/3r9hqP37PnTTjKAXDyOwEdW0wTWAdTSKaITUHF9nqc4bg87wA62n+c2Gj3H6/DmsK1KCSCeK3NaPgeOiBqLBCfBKjmGEi21xy7uFbWxOo+eExmwwrtsa3WMa/bjdVBkkJW0pSLQphFzIcP17WZ0YFOEP92Dd+MvXbACGoMzeDkFvvx4vrM0VFh0+2MjsaTm8Au24/vBXQIZrVf03QDz/LqqqxPJ2XnKYDOTnnx/Fl5hj5jm+sEO093wOg0oLOOJMt0vQIdgGg2S725oXRtuiF76a3tR6DzbxLu3nqZj0DngY+Aw5CuUSoUAYeyUypIxLIFMwJI1wh0sJFFoS0WYgRxbITIDtUrpTI6BYv7hF3TDw8P2VsHtTunp+e0oUb2K0ssHND+y4DOAgPfGA5tmt1O5P16lGXAIAOdXKPjoLVmmGOzDMVzr9dO0i73JStJutY2teWSvD7QaQyKCtTz+fcBT+d39YMMrKILurOC1myHbttBgIKyblNWS8Jq4GncpbOpwQvv18LKYrFLc9zxSwS/nDW9oVNaBjoAC6olULbYfTYAdFCnY8cqAx3TXqrNwQYvVsdyI0vXpHNvtRoECQRgbQNmM88NmQ8A6LCfztYWg1oU0rr/DBgdApEqpbGWXrIXfEGWAXCytbNFFzebKCCTPKlAp1mf2mkt1+bg3ldpGoDO2hrZBAeqfvauWzIz4KDKcjIaG5yf0yzh6PiEjmi4PydHJ5Sifv2yR8naKUDcDAH+DeVHlAcxQz4o07VJNCedSmZ1LttpS37amNXYy8X2WQbp+eU6EP07gEaaQ5Ecr8FoBjRmdPAz93VhzxFaFQeIDAMEAx2fk9iOmCiMHwXOHBRKNqSkDc0BgrEye2YGwfIlZtMhXbtUjxiBF0nBGOhTegk3scZqeE6x9irYJfwMx+A9T005aw1IAnK+h77nGg8N6OQ1wcF8TqJ0+uzEeXG+ocg7EmOsj0NgioRC9HnysXTtK2V+pUbADJRR4xmSSdSHyLhgwD0GAM2glIAgjDcEdCRrIrszWIEjcylDlvyXycD9oVR35uvyfQarS0e23helgbz/SUIZUju/VBIqzVu5GrbeP3gNFAx4DmxKmU0YCJhV44X7bkdEnxtZwQDMfk4yUcC8arJOMThNGmewQTYWYAUMKc4/QKXGfyED5nsphm6V43VGIwtI4iBhuywXsQY2refCXWr80G21nlW6lpkh+4z6eN+Wrom1Uz0k5wXu97X6lsF+n0Dn2TNK1bD+AuwA5DzZ3pJb5XhYAHQ21gB0hjyYgQ4wYGN0npTtnUegszAh/s1+8Ah0HvgD3z/47cZ9BCibrYXf2CTmZXADRifMCPb3qbPGRmRGB7pqgB0Via7WGh04vYxG03J+dl6ODo8IdMD2HFMfDLZAVpzcOBy4hoSlHwB96xEsY3SqyU28uR/sm9mpx25xdvtRbzG/Dejw58xizbnR+N/1Ojpyma40oJONDktNSaUak5OD1C7AacWnLYCRHCUHLrcxOzxuvrnstN5+UJ1yeHHphQkk3vZsfJ7N2CEzUyvsrbBMJFF7UNSGiSsFA1RmFbq/DegE0+MsJDbHyLyiSHzNQMdOSsjmIoMd8h05f10xk2mg4yZ7lCIlFyP1cVGm10WyCEjB5sBeGnbQYHUAcrY2NwlScA6owzg9OaW8TI5krqUI56aQiiBoATuEeoWtbTULBTignC1qdFwn4qAFstHzczUIxd9rMDcaETDhG/UxOBePBz8XgkEE+JRIIVMtCYykZxeUt6DBKRp5np5dlDMUzs/gtHbE/j+Qo56cnNFF8QxW8jQYiJqIUsoI57wmFmM4HMlS+vxCcz7qB+oY6fWcWQDFEdypIL7133L9WA1EEUTmXi+9+hxn7xGMumaJJgFhI+wsOf7M81IBpiS2LhrnPLcrYC3u18/MqNQakuqcpnnpWhoGpgCFAC+0Eg5ZEHs1qTFtDQ0d4FqKFo08KV1DljqacmYmBMfurx1em3Bk9rFJdSX5s7L0rcPeplohBsS0uAZ4UT2nwZ3rwXA/ELAT+KxATpYSPWC2AqjZ2YzWzpEU8Thv1tphRhCsj+4vaJqbcr2Ca70pU4JW2TIb6OBcAAbxerCjuc9OAzGRiIHRRDBmHg95jevuAd16S7iJglkjo0ngE019yQBHE+Zg3PLYN7hhwiOMCcSwqgmoPrOBHLOymb3E59KQAnNpGE1eQxYOuZ5ZKBwLMJGW9Khhqj3Erso5WJ0A38vX9S7rvvQ1AXQ692yhYaj74qXiueijU58HAZqNVwprI+EMg8TSk2cCOs+fPiW4QR0jnS6D0ZlMIF0blXXUaK6tM+G0HOg0RgcLO/aZxxqdb0VbD/P3j0DnYT7XelUAOgzewojAjbnQ2hJ/l3RtEeg4U3d6CqBztgB0yioWm2m5OFcPkU+fdsu79++ZHUafQDlaKSsbMuSqb/5rQEdZrD5lsCzYVwbVSKgVhtYfpag/A4y62YU7kIMH2bVqy+6/3rUBffeeDtAhoxMyngA6AmTB0IQXTvfYYYAQchzJmrpNAvugJ9+LPMHjI6vjTgfo1L44i/epHwgommv31f10VFXMs7kV6BAOueGelCxEF2Z0KBpKjI5kH2E/y94jkpjAolhAR7ItFhsHSBfQgWwjgA5rdBAouEZH47IBnZZZpGxmVV3N4e6zSZe19crowGkNDmnsBYMaCgIdyLvUiJSMBgIY2tMqiMHzgo4c9TQbsKfe3GCG0k09wfSwwDqCJVvmukGobWJxZ21CQJAzndZahD7QcbBkwGMZFlgczGeCHDb/lDPY4fEZgQ56/3z5+pWAZzZD1nlezthb54IeJgyuwebAjGFNdRD+ItAxEAlw4CCaz6iTQe9TspHh98AKOWMeezhWRwpb50SXecR4QTDMcQJJkY0ObK/LFLtZxLA1T6wNJI90iWsLRf0r52bK5tfrC8cyvVDHdL8bPYMmSRTD05qOZhkRn1vI0fBRBjpmBf15Pr6mz3IpGEAO1ou8Bnltk326pGj5GeWmpcx+8Fa5bi3qgQIo8Lxdc29zgWgiyvpMSC8xJ7Q4NrYi7EIs/SIYr0BQJg0AggJVQCalzOaX3MPQlBbP1vsTzkFARyYEfF8aZ7q3zVba4DRLs3ws/yw/D9077Tmu08JPfBzNOzWiNCOUQaQHjtlAMo4hjfNzMdtKwwM+j1Yn4+fleiSeTTBTnNPXN6xLMtCRlBM1LzIj8DoHZgdApxpbLDUlWJINXIiPmnuaf2UGtL30PkAnGq8q+ypjpPmcErVnz5+yNuc5kkvbm2SOaQgDoENGZ0i3SknXVKMj1zVI1+C6BunaBl3XLF17BDoPPND9xuU9Ap0H/vwNdGqhdZgRdKVrF7KXBqMTXcu9+KMGBwERM6SrA4KZ39++pQPNZLrOjC8y2p8+fy5v374rB0fH7MMBPTYXfAQjUZTZNo1FK8+7HkNjdFIxfk8btQzoZPmaN+wMCvqf2QEY0TDUmzGlLAiOIwC6Hei0QGfhmhAgJaCTmSqzLwZVLbOY6pxgPRwbarXzqXU+LeC5G+hUAVDrfZBATt7k+wBH5yRHhMXXdTdJgBV8L/viK3EtjiUjmGIwhOwggA+NeqKGpwId1QcI6AzliGagE5lis5ECOnZck4yIQVcUMDsAsBWvGR31c5HtKeQRYG8gM2N9zs4O+zkArLCeZnWVtTlnpwI6roNBnYI+B55TOhbscAGasJGvraO2Zq3W5CCLCQmaA07U5SAgOQcgOYVTlSRQlIuhJsYuZ5NJlRDlADhnk52Bl0wPttGnlKsZ6PCezG/K170jurvtwoHty5dycoyCZs03JDMgzWPQjCaSoxGZKRgp4NosUe0AHWaWw0o6ao40xnuApmJdgX0EZJxBleWJQKhngsGxGD1gOKeza1k0rGyWzwj256pxQME6xmavGS2OJ8csWAkrmcHz9XF93tUKOUlOQ8JpUwAR53DSEmBSvxUwHlGEz6ajLsRWgNxNSOhfOCeAUJtZuFeP5x6AFL7qcWvyRMBfNRyLSRmBpFZMLnDVbfjZZF7KTCiYz/bSOj4twmnXrdoWG2iof4tkjIPxqDJhfFbx3PyMKS2sBgi+N9F0lEBnpcyuZ0xkuG9KBjq4t5JsScaVgZ/WH8k9wUIaRPr+GiDgXN3A0/U9Xru8FiNZghth2R4liqgNIsMJZlPn4dfn91shgdcSAHMctntHeRrrsLpMv8+zAVQxNbHLSCZ43Xo68dlexnOIcXxNN8UrSk8hUc29urrr8z2Azk2wlikR8FeATq0bBRi9uaG72vMXz2gj/ezJk7KztVkmUzg7TghyDHTwMziu4ZvPjUDnhusmhpf76Hwb6GB4a13aePJoL31XHPY9/+4R6HzPT+8e574IdNSPBBsw5AhidO4COic0HOBmtDoobwPoIFs4XdugFh0ZYjA6v795Q7emC8hcrlKA/i8COtXChpFEd+h+E+iQBOoGTf3b18CFAnproAU+BHIcIC0EY5HZzGBu4fHcB+hEkNQCsUVGB3Zg/SywP8ubvIiVkK5FkBhkS+uiEUBCd7L72m/dGx+/vY5eZfWflivWzb5SQPoJgp3VADrCrK7UEVnXATqRRae2n8XfkHxBugbXHdSnRPY3GB/Li2QrHa5rITlR8BVNScnq4P4iiIumlRGAgs0B0AHIodNauK4BoCCT6OJyzJ1zghG4LblYXdp4ZuFX7JA2IdBBY0/VtsgWFd9kedbXeV8QEMmuWkwqWB0HcTIzWKehAdzb6Cq1BES04KiZc6DGBlIZJCVOT44pWcPxWSNQVsqnr/sEQEhYgNEBuJGaRMXNMiDQ+SJgBOBCbxMkRsCA0DiB/bZSbVwdg81lS+cWYzoGh8cf/oms7LK5JUMDVZGrD0xjhCypImCIPil2l1PArsabBDFRe+H5pWRMCKuc5Sb9rZpED+nK4iaApDkYZw8ggDqNYGdlYKAqvlZ3Y/YkAZ0U4Pu6ayoCQCcMIFx074QI7oNAW3Ndw9rD4Dkab1ImFTVodW2Lwvja1yguUe9rrn9iwTQv5UAYx/U1xwS3wYSAp+4vLI0BKvmcAfTHYmD8nYEOfiaJnZ4dQWHUKeEZ4me49qtyVUaDIYGOpYeWchqgaAK1VQjX5M/EeoFv2eXry+DD4ASAzb+r62gye0CyhHVfZJ9gFqIif1wkQDXO3QBcLFiymSfDOycolG181OaEAYbNLnS+7hnXzt/ATpb56gtUGbEbXZPNMjBnucYFE4UEnRkduCrSDdHNrzsL/b8a6MTB637d9odB1OjInnteDSjA4PzwUrbSz3Z2CHxQkwNg89RAZzoW+BmP+S176VUmImdkdP4A0Ikk3yPQ6e/4D+vfj0DnYT3Phav5q0AHrkwIgORkMyTQef3mDZuCTtc2ubEhq/3p0+fy+vc3ZW//kPQxZEN1c/urQCccePrgJl/sHwE6fl+flegDHTnkCORwo+nZ1nayzn8I6LTAL2+onowOqnQ+3U7Y2Rmnf/4dJqcDbto0j0fR7YzdM26IaHUh4Gz3Z3HSkIXJQGfJvLL7FuNfbHTO7NbTi3ttNid+XjO/LC5XdhwF/AI66F0iLT8taW9adlOMjmRrbppHXTzYDUjk0PMl5E/K9EpONIRV9XhQJgQ6sJUG0EGNzjZBDkAKg1E4HEHWdXbOwI7HSz1kFIitqKcNCmcJdGAHDWtobdAN6GzI2QvOZwA5p6dkWCAZw5cNCDY2IOWYUqNOm+To/6esvmRKDoDkGKXz5HldXqs2J3ry4Ph8ycpq+fDloBweHZWPHz7QXARsBHpvwFpe2edVMm2wtMb1O6uN8Xh9A3e4y3I1m3WCep1H6zvfPccmAV02jzx8HOB5HpgFdWDs+ZOdtrrz2AG2dJJMWGBt8pxmMXi3WSZRb9w3fX4LTNvPVU/kz++7PdrRMM9vgGMDkdoUk2YJYgfxuz7T5NovzpnEajmIp6nBwH1BWmF7A2EaEzwf1xwl2ZLqt1oCiAwgHeEAeqLIHYFoNSgAHdYYMZxXrXUhKwaWQ0G9fzcndZukinQMS1K2KOLH6yUZHbLWBqARwJcy0OjZBDMC3qcI1L0e1LUwgE5fmkYDiDCjqPc5O86F211HAhbX5nma71Pu75V/7vFhEObzqqBqRfbX+Mo1XECVfI+fcTA7Hv+VLUZSgeAQoErrDXvSUL6nvZhsHt0rBYbgfgpQhkalAKFm23q5pxjzrVZoaWh0rxqdbwdVdObj+WmsDEOuiJqcl69esFEorKQhGx6Nh6xjxL/J6NCWf6zmsbAaN9AJRgf70L0ZnUeg8+2H9QBe8Qh0HsBDvOsSukDHNSIo+naNDlzXMld2migAACAASURBVKMj1zUvsAA5fUaHQGc4Luvrm8z4QraDTPBvv/9evu4dlLMz6P5DgsIdOvL1f9aM4B5AJwcCLbhIwQEdALp3KgOFHGw5UEJdrRqs3QF0QuvfanS41dn4q/OBkq2FffESM4JaMlTrBxbNCFQ4vbxzdR/s5XvSuT9Jc+8T5HuzCUEKqnLQmQPpfHHzHtDJv/O9zcehxMTSo5pIFNBhWMSfhXQtAjGwBwqE1EtjbTIua9GkkcEWpDTI3keNDAIJOQ0B6ESjUEoq7wA6yCazL8qAmUSwOU92npDRAdBBLc0UUpzIygLoYP7Ybc2N/8RMwNZ2QJkXpGnrG+uUrEFfDqCi/i1D/W5tjWAJdTJnZ6fl7OykdktnkTXZHBgjbApooO8Omr5a1hfaft9rMDg1uGLwiSw7bI/hogiTAbnEUWJaSnn9/gsTGru7u+X46CgkU5eUrCFAZiZ8FXVGG1V259oCSPSYJb5SplmuYVhDukCnsoBh7tEBOAEsVGPQRk8eOzWgjMx/lVIFAHZwm12vdI4qyva9Umf7WJgCQNQAn46RzXEtA50GcpSAMOjyeqPAPhYZxZr8qixL1N+QFUCNvWvL4n5xDqaECs00LmRyoeO0g2qu35Blt8uY7o9lpTGposjdYMfX4HNT0K1z9v200QDxno8ZrmX0JWRNiOo/vB74uI01E6dB5oHn2mqeGqOjn9n1DteE+UCgY8OBqJeCrTLr0+LnGieaXwY7OBdKYhML47UcIIfyuAokmqQPZ2eJZ72O1KjY80iNedve2AfUrgmzZM/3NIOds9l5rdfieKSDN/1QKzjUOegJsTYomDKMYaxpl/Or6AlUOOeGsT9iLneADk2BNJbZjwsgJxqT2u2tu05rTvTX6/ya8i8DOnLWq0BndYV90J4+3Sk//vgDgQ5ADcxgRiOsf0PZS6NZczDikC9Xm/YBJLSSrhnorG+5YegTyh9p5NBvGPoIdDqP96H+4xHoPNQnG9e1FOggn40+Otgob3FdYxb4+pogp8PovHtXfnvzpgxHEwIdbHoIoj5//lz++fp1+fJ1v5yeoiN4aMANcqruvtvM7z633z187mJ0clBxG9Dh1lvRRDdDWgOA0LQzY8dvZzXDcSnXDvT079+8Fm7E3twViPQzwtrd/JkZ6GSt/fJpexvD42Cr3qMe0OkAJIOddJ+WBaQ5wMFxM9BZBmy6G2oUohroRHFtlIc3lz7X7sSbaWs7gKRMRfBgcwB0fH3oAIVmhMwCg5HA5h6WqgA7rJmIWhUxOpGtR8AEAwIGWgY6wwA6O+VpsDnbaPI5lmzOMh0AHXwb6Fhrj3PAfQUggYEBwc46nNJgICDXILiV4Vho7AkARUc09uMB0DkleMDxqgEBJG4b0TcH0iI2Fc1F5a3wXI5Orf8G5ihkpurLIoc1fgNcXV2W//v/e0MQBDbn9OxUr4Od9Ex1A8rwr5bNzS1eB76cGa6BHaU5Yigk4QomJLERdZ7FM+2PLf4+NRjujyUH4VWaZuaS06k1X3RgX40hors9nrnqUcIEJJqIWjYF8GGTiszkdM9D15Xnb39dQZNLj8s6x12jQxvzkEoiUA/5mueIzv1GbOTFBYG6QZVRoNkkG1jk+VXPBdmCKl3rmqj49WKSovbGzy4K+tFLyg10Gd9SNigA22RfwXozGJck2lE6nDlxApIPti8kJMToaA9q63UCOpCHIWkRMmsAHQCJZUCHctYwxSBTnICOmS/VEknipTLVBnzr+hHueR7r+Dnnc/RNQr8qrnUBUKppRPwM9xLnket0MgjG/gMWVbJA1Y0BOFTwVW2tGxOre63xBuALkIN6JRbXz/E9J9CRlFEyU39dR4sHAx3KeMEao1YtNfJuc1J70n8H0ME5Y70lYJ5fl9EA9VcDmhD89POrADqbdFsbDHFfBwQ6kK81oDMoIwLdVRqkLAM66KFzZx+dVJ+6+eQ/HuPhbwYx3+cLHh/s9/nc7n3WHaDDYk2xCjIjmDMw7LuuYTtYCnSGw/L23XsyNwA6GxtbTL0jIIO99D9/e112v+6VkxNkIaHpF0vAzF+wImY77lxMe1f354DOYh8d6/pzYN/PGLcsXaHmN5sR5A2sbg4J7HzzoUSNToRAFXQpA9ljaUKS5PPx58Xj++ZHefPuv5AbbwAd/y7fDz2z0IgvATs+DzW6iw05hHCUryVZzG1BLc8NNTp8bVgC1hodmBFEMNJndMK9yv1nAHI6QCeKSp1VtmxNdToCDdSvY/wb6MQzdj8H2v4OVunsA0YH3bgzowO5BLLDABgEAxezcjVDnxMBDgMd/B09SHCuW1tbBCgAOWBjAHSYtR6Pq0016o5oJ42+NRdgXdTdHF8Inix/A6uDwmcVyUfQxdoM1ZQYgCrAnxPMsAdHAB0FFvj5JbvJw+zg6OS0/J//1/9LeQus5Mn0oEEh7GznYg1U2C9ba5y7pG0yYFDwh6C4AR0HmJWFSWPJ464/VhwUikUJI5NYO/weMHm1poPjrQXY+XhVghTStEQSscbLJgO8X4lZVINHjb8+0NE8qaFyKhzniE5TDYYNg8qQcn5XZzQ9t9pDJBiJZS5gsGZWb6arqJGRXAlfMocRQFmYv5bdwTQt3MKWAUoxGVGXYwkd3eGiHod9q+S4VuvmVOIZSQL3nJEcEAXvriXifQwpJWp88u1hqSTnfutTIzZHMjzW08R5ECxjXgHogM2trpNK/Pj6MZd43mFG4J42DYBGrVGq28l1KtloockyNb+ccEBtjhMcPl/XB9Wamwq8s1w4rYtByun1AFsaCwaurp/J673G4TUlaJLygdXBuNcaLEgYLR0SgKMJQbi8gdGZuektn1UwcimpYCOE/xagg+ft2rk56q8GZTIclufPnpaffvmxvHj+tOxsbdBtDb2URsPVyuhwHV2b0JAG4IjAMcwIwH5ihsBxbW1rs2xtuWGoDG40LiT1dJ2a7t5KeQQ69worvssXPQKd7/Kx3f+kDw5fqxSQmyuCEaazGqPTbxiKrHgH6Ei6Rivcwai8AaPz+nUAnW0u0AiqPhHo/FZ2v+yV45MzAh1u3ugFdtPqdRrQuf81LAM6y4KkHNwv66PTBzr9M+hKEf460MmeCbrvkg560uVsXz7flpEVx6FNj/9PxcW337+7gkuFZApebgM6zMAmy9r+J1VWJLle2RK6D25uAzuWrvEeqJutJH+UroVkLYAOgyfUqYTOHkENWRAAnVFjdChdo8OQiqKrdO0adToAOnPasVagw8JsXZ3BJmx/h4MV9baZAug8IaOzjTqdnW1lEFcF7sF4QLYJoMPC8wA6BAh0JxsSoGxvb5PVAchBbQ6CYDI50JpPJ2IYVlYpgQOrAgCCbwdyvN7JRKCI7k4q0taXZZJhmRyBuyxsZWwAAMU+OFdimTBnEUDjs/b3D+i09j//n98YqAIAAcC43xBZqTAggGzO0p1seY3XqL5A0i0Hn3mOZsYjj6c+E7IsyMqmAIQawThQEptkPQYsrsNhUAgghnYw7CeE+9bqavzZfnY+LwXorRB82fnefj16Jmx0GcmL7IpWrYMpXWt9aXw8gzzcz7OQrbFGiq9VsTuPH+xmXkNqL5cEFDEnzBD157EAWBh51LqcZm+MKg/IiVYxD6NW8IrAKRjnYEThMkhgfA0DAveUae5cEkc2rBOeMB05G2uWyG7JUVE20e6JIMYY/424XnTBHY4tY46o06vMWZb6uWfLYpNWAzvMrwwIc70O1gx8hseb56Yd2jz38Wd12evVeuE8YeBh+3gCw+g7pOc57DQb9X6UpWs2xLm4QiPZKxkhcGfXGgbwO4saKdTy0AWPYEcmBgRLUUeYWR1dd9UQ387q/Auka1zLca6owbrGunzJepvpaEQm5+dffiLQQX3OOtbHAdb+FdlLb22yrw6ADupz2DcJ8kvKeNEn7JJun2ubtpfuMzrqQ+c6WCnaH4HO/aOx7/OVj0Dn+3xu9z7rQwCdaIRIWp+6KGWTsCthO0LB68eP78vB/h5hDkUn7DCu4mVK14bIpI7Km7dvG9DZ3C6rKwMuMJ93d8t/Aujsfi1Hx3Chko6YjE7orNsm0jTI97mQfwnQYd1HK7pd9rl3Ap3kuNbJjt7B6CwAHZadRI1OdWuyPr7rTHXbfRHIaCJuw5UcIN4NdKInRu8DHDA1RqdXs5Ner01dkhV/1d4392R02CwuW8HGStSATlhNR0YaWWEDHYCc8XhCNmcKoGP5EYGk3KhYFB1GBJJsiNER0GEuOTa7DHQUfCJYAJszBaPzpAEdOLCx+HtFsi06YoV0zcGyM8C4jyP0elhfky315iZBzhhAh3bTQzE8a1OeM05GbmvnBBpqgKjgT41FAZC0qQsUKy4xy2CHQDEhyvbi76ixAdBRcCMLXcxlmAxgbmPegqX9z7e7wfSoZw4+n0FbyHkAsGCxrWLzy04DU9xBAx1KoSLA93xyIEkXsKhtMbjMgTp+hmeUa28yY4Hfo9mpg0xCiuRg5eMDGDA4dENFBFXROBXnhqC829NHxzHoZm1eSL48vjuAYgk75depRkf1O1hIG+sS7EsA1GGMs/x7XYsy7QANJ6encu+7lluXQSY+SyYEBhNRlxKv4X0MNm6FgekyO/8sm20GBO06VSg+wZirazgC5mTNjSsN8wEG7+GYZymcWF/AnCzXlQW0vlpNkYDOkGNcyYQwGAlJ4nXkQsheJCbLa53lZmAJ+kBbz7Y5EOIaPTY9Dj3Pah1XsKn8fQAr3HMDGjOZGfD6ve6P5eeV12PU5yEBI+ZGToCWQZJpTLWRi0DnWi0OMK8vLzifed/KQHV0HOfDMpvJVQ2sD9ej2MsJcmg/DQmrPr8rYfszQMcMfOZM797V8SkAOQA7ADm4F6i1QeLqxfNn5ZdffyLg2d5YK2tTsNcwqViprmsAOXSehPvjaFxWI/FD17XZZa3R6TI62P+V5CHQSfv2I9C5TxT2fb/mEeh838/vm2d/dPBabWz4Hc0qA+gg6AZ7c3F+Vj58fF/2CXTCvhVBwvVcPTdOT8sgA53ffivDEVyktqOHQqF07f8n0PlSjo8a0MHn0jUnMoIKTr4noNNqiqhLT4E8N7A/Il2Lp2Ulh/bw24HOsqwxg4deEFazU7UO6rZhEYGFrbp8PjyFrhMc0vO3BXe0Lo2i/ruATj87z4AjmClndZVVDv1/1ORQVqYbKwlRZLGHQzknTccTMjoTMjvjyEOa0VDwZUaH8rLrkK6hSWIAHZYvhJUrroHkY1hLm9GZTseSrgWjI6AjxhNgBAkC1NRcnkvC5cCEtr+rK2RsUJsDgAD5WjMhUDPSNdbtrDNFjkAFoInsC+uJxIg6aAI4YRAdc9kBmpthQpKnZyJbY2WBURNwwXM0ywWAOJ5Oy/nZRTk6Pirv378v//nP38rugXr1AGyhqejVFax0V2j6oIaOI9pjC+hAUiUg5GAO5yzZX2ObPD9sTcxAHpFyALQMrvNYN7iydTZAnGtCxBqkGobkiFbvfwTcHTBV59oKwYMCacm0KpiJMX9FkKif+vdaP9ucyIFSF+TEOov3DoKxoelA9MuJY1Qzghp8hVw4WCgmmc7PgiWRBbMDdGfuLXczSHNhvnr4QHYIrGWg010T2nXpHF1b1Q2052VCpzLVCuoZBLhkT7GoccPYgyFFPBd8JrlZy6J6CaYw7u4wOq5vQY8msqrBdpHVWV0pADqYJ7QlTvfSz5yNYWkkYsMBSQwboOmCLe1DLfHlueaf41oFfKN+qdeU1UYM+VnYiS0/F4IfNiHWcfA41EhY44n9vjCX8Kw8f8J9j+cSYIXJGwIVydcga8Q6DPYLQOcKfYtQrzMYFI1fAR2+L+p8AEQhZVOdHup0xHj6Of1xRsfNwLPZ+zdDEr6AcxxA5+qyzC8vmfgh0HnxrPxqRmcDTZGxvgPol/IUxjBRo0NWh6w+HCAHHCOsa8O9XLHr2lbZ3Npm01BJLw10bJQiFusR6NzvmX3Pr3oEOt/z07vHuR8f/HajDZrLpiRLdv8KdgEuTGB09vf23E1FwRc2W/TbQMNQBFqwl377rrz+LaRrm1shpyjl05cvqtEBo3N4Iula9GKQdlv9Sv410rVFVzNdX6staZp43SQuxTHalwEIb3CN1QmNfqov4qZT7XBCaFX15r2HsZD1tTSgbSfc/9N51+BDEVYNtPIk5aNLTEr7+OyA1L8/lfex00HXgC5kITkANdCRfERbgU7IbJ/cy3Tf5JImcBL3u8/sxO/oPKcHwi9JnaI+Kcao2JYAkZTr6d/I6mEjd/G+mI5oAoi0X3y8G3Zi85fbmhkd1X2oZkzPr5ZnRJ0UAiyAGVhAI5tooLO1vVW2tjYZhOE0L4N9MaMDxiTXcNEOeg3JgHX24gFIIKMDMwPW6KjeZbq2xnofuCfZAMBBvSUwtrfF/VKQpLOXSQARmmokrtyfJuyk4cJ0AXmdC5SR8R2V4XhUYBu/t7fPBsC//fZbOTrTsV0nhCCIwcdUTUFV8D2OmgUZO/j54e8AOgy6gtHxfOK0i6DVIIzDKEncmk1zYf0M+9EIeVbLbRofkJGKDvRJJgj2woGnxkDuXSPWg3Ue7G2kYFBrYrORVlE8PhNmBEY5rZeO4u2QPVXJo3qeVAan57pWZWHJcEDzqdXokP1gwCu2S3VkYqMukLWPxp6sS4oA2EXwmTHAqJQt9JBr9zVqFSp75kw9rkv3IwMdMQG6r/7yOjgkKa/xpnEJsCoplGsYcTWQJ1dfNdc2hmTKYNyfu4zRwTMhqB+NOP8QBJvRxDi4CgUCem/x59HLxueJccr5siJ5Iscf12sxnOxphWcckrg+0LNjWgPUmE8aL5mpIVtkm/CoZfI8xWe6Gadr3Mz8yGFxQLdTMqVgr1DzA4t61Lpd4vy6dZptL1ISQ/c8xsb1JVnJMRgN1NnOMFbmvG94xkjusK9OMDp2X6NzWzA6mA+YuwQ6sZ54k+wnqdrA8BjxfroIcgI+9jbELuMjwnOl3GB803BlWKYTAZ2//fpzef70CetzwCiurAjoPAHQ2dqidI3fbBiK9QkNQwPooH+T7aW3sGZvE+yINLck2/NeG5r7HW3uPJoR9B7ag/nnI9B5MI9y+YWc7P8z5ndw/xEkNavjG3ZgR/+Mvb09ZteZCwtrWBQnQ04jOcKgfHj/gfK1wWBc1tY3SANjEUWTwddv3pbPu1/KwT66rM9YIIivZrfZAuNlZ3vb4tqCEmXpnOnPxxBeSCxEyJnqxr2kJiVv+A7M6uZS3YrC+czZQW4KukE5uFL0EMumGYr4cLISjPiiKNmgIQXcnogZH+BnDLV8LXW2dqdtJ8OdLF9bQBy24tr+Zd2c7kfeYCuLg0A0+oRUsBOgzJn5akhgKViy2u4eXzfC9y17bzNIGCkLG6PDojJVE7ljPYM2ZT1RrwKwo7oxFKNK6hJlvQqO6S4E5zDJRK7mkgAxUPM9YhNYAUTXlkA2Q7Yl5BEAOqjRcQ8cJQrm6p8DmdnsKnrURPPAkBUB1NCKeQMNPtH3YVLW0E8Hmze+p1PVIoxGOk9kWN0xPQIeBn+QDkVgRUkaao0AdqLRKWt1bgqzwgiGEADi9eiAfsHmgOqfA5AyGk0oL4J0BvP1w6fPtJPe/fylHJ5cJJOCGTPNMh+Y8n67PkRNEhUAev7Y4MDBsqVrfYkQQeZ1s/+l5W8UoCubrYC567q22GmewVt0eMffPWbdCwn1MRjkAiEx9lIndzhd+ZwZ5LNHmJgLGxDkmjNeZ/RYUiAZyxCCf6TLzVgAJMecASgzYEPthQG9btpcY541N9TUxlgPK+EAvWeziyoD5HnGukEGJhp8LkvaCEggpFbKQCBNksK+PTDuA8dMgL/2XLHeIxgPp7IIsMkQuJg9jC3qfEqgQOcldg9di8jcehynRQ4/H7EJsOpzbE2u1xrwNic+r9M8HhIS6Lezulqmkyk/w6y7GSivgQiWvU7SbADJAZt9JGbPrIpBH9aRmwA8kG/6Ws204ph4Dd0PE4DMexPmat1f0KTbgBSPnkxsmAOEVXyXaQIwVfNWfDadJGFQEWAeCRMCKAIYSUpXbgZR+4KeO5Zwuo4KawgSIXJgJNDheNG4Zm0ah2QvNGQvpPwVe7F/1Ht97qmm4+Y9B/NGa5jZuzHdJ0fl5Q/Py9//9guNB+DEBqBNCehwpTzd2io7W1tlfWNNDpboTTZd4xqJWIP35/Ka5762tVHWtpBg2iKjI5WAWVlLPnXy2udWy8b2Px7j4d5Tfij/fHywD+VJ3nIdJ/v/yZ1OG48yc8qqR0+Xm0Kg8yEDnRgVTeN/7pC7fPz4qbx/957szmS6zgwoFuYve/vU+gPo7H09YG0AMl/M9IdmvgUd3exOZ1PoMQFcgivlnC2W+xmiYEBSoeq3Hm3O6tWNyI3sOkAn8v8OkEOSUYFOfFA3S5iCLDZvW77ZC1gF42Q5Rbo0rvMhc+gwLr2Ly2DHAKQCnY5W0JrqtlH174MlGwwmLN9IDJOATpKmLGmmevu9j3qBAG/Y9MFyeHxmcOZj2PXIEh2ABATfloMwQBrCSUdZegdjYki0mTub77oBXgOCADqwhdUv+tXADQ3W1etTbqhyXdvRxgpbZWSIYXQQkjBZVs9pSIAABHeVJgnr02orzYZ3E9TkaIOeQpKB2pwwYgArBNalZtHZHR4gSECHz8CFxWA2WG/UAjdmhQPoIPDBvTi7mPFbsq9SJlPIQNbJ0B6dHpcPHz+Vt+/elf39w3J8fFyOjgV0JJuDIyO6vY/CBGHEe2s2ycGwn4/HG1zmcuNMJUwasLTpQhsbWpccAHMMsPBdtSqdMR3rgsGgkycmRdsxTIYqTWCXMs9vRXP6uceTaoIU/OBLY6K3voT9eGV1evI5zHDKvxiUgmGDIYEC9Q7QQcC4IjMBMTICOrIbds2Lej+htiyDRq8DFdhhrUu1fvx9DTxxDfhPQEz32fsAFuXG3vg8DUw1F6O5aSRFZMXeGKda3xFrYmUzI1j3us37iWMtManwdYBFJegPoCPQpfOr4wN9UHzPg4bFedN1K4AOXi+g07WOFlvHBx8AXoCKzMoqGGIZmhAkwHwjsUVkaGL/QkLFYAbGBQYYdkrLzKvX1MzKMGlzE20XyDhJyun5I9AtttFSWLGdIbNcXekAnZwYdEJI51vE5gTI8dg3Q3V1qaauYknBhvJOa2pE751vA500iyMB5p8sqwJt56q9lJ97fc3aHCSWWG8zHpUffnhR/vG3X8rO9mZZgUU/3SvRMHm1PEHz5u3tsrGOnmRrbN6MbwEdPJsbGjEgJgHQUR8dMTqYB5jXFTxHEq3FFqtlY+sR6HwrZvpef/8IdL7XJ3fP885AxxIELB6SBukbnd0r0IGMOBVrnkG6dnbG/glYDD98/FjevX1XVgB0Jut1g97bPyjvPnyoQAc6f8uvvNjXhXAJmLnrd38I6GSpVR7dASY6Dk4L8rLmJtT6TxhcNb23M87LgI7OtUlDtL3GMQI0tCLyxHukuCpvCqzn6WVAl2VxcyCXJYLqVyHjCYOIWrSVipQ7YCcxYxXsdOoTAuhU9ijkZanb+bLh6UBKgYdcqZDVR0AtRiey94ktYMY0rKGXAR0HFwA7FgXSaYgZSzijGRgIkHSBTthMd4COmpFubATQ2YbbGoDOOsELUAMyvJCKoPYFhb3t89TvBBIMNAAFC+QGodCagx3BMSZra6zfCfEj62Xw7cAPQZ8CP2W5ybJGA0Nn0z0GZRYuyQzAj5/j+QyZ30tu+vgGozMeTcrh8XHZOzpgwuLd+w/sm4Oid1jCC+ioBgbBOR3eEqNk9sR9P3K9GjuspEA6P2vPf1kiS66TwVLNYIeM0UCHhdIpkCZzBU1/7mgfzR7bnND86weBnfUlgEU7x1Z/g6AZWfB8bQwDY12sjE4csH2OHO0MdGgbHHUZauopEFigvQqZnM4ZyQQF9pi3BuewRkeweifQyfVFtFZWYkJfc5qvgJniufdq7sqNgJ3lbx1QEUBHgTlSNAafrv+KuZTmv56T528XJKrBseqA8lcd7wMwOpJzitHp1U716mN8rrg3Bjpr0zU+c0j9DBLaNelTkSAQUykWCF9YPyajMZMmGFd+Zh4bdkgzkPN77PLGRrRhse4kg6/La3IF5Qi0B+GCF6wk5qzIfgF+ytkwn4OxNNuiJIDarvIzw1pebJDmrPfJC9YMwoTAliuxrwXjBpADlpeyXs4nSzAbo9Pnb8BCdr9SA1iC0pzYk69n/uoDHSVcaZbGeiww4JCimdHZ3twoN9eXXG8HoxVK254/fVqeP3nChBMTRlGjSRfKgerCHoHOPQPDf7OXPQKdB/7A+0DHNTrevBBAdYGOisMdYADkwIzAQOf9B0nXVlYBdNYoXUOQs3dwUN5/+Fh2v3wtX/cOytnpWS8n2m50DkL6t3/Z7/4w0LHWuQ90WAHa1acvLMbJOlXZVte73A/oWIPfASM2LMBmBVlNp6dGnGSS2hmEcvOSeJ+n2Taz26dt/tyaTQwnLv47JHQCoU2G56Ag9Hedwus+2GEgGj0c9BkuVm7n2X+u/fNiFhk1N5HJdcaVAUUEuA42bgU6IVmzLa2BzjJGx1KlZUDHzwPBDkAOsovIGKIrN6yhwehgcwVQgZ4cQIe1LCjaJ9CR9ARMCI4By2iwNxsbaPApUGOgMwXQmUzKaAIZjJrlnZ2el9OT8xrosD8E+9ZYUsRqYrmpRdNT1tCZ6Yvgx4YDtJW+uuam79o6NthcWS1fDw/K7t5e+fjpc/n4/mM5Oj4uZ+dn5eT0vF4HAq4xzjEKvGsQhvqP+ELAiEAcXwBFYOZy7ZjHq8G13uaGk55LjZWqQSm09uGYppoeMTv+WQVFro9INRP8XQLbt4IdgpDmYibgFJbNwwEDRHy3OWH5V+6HoyvynARvgWDe8jIF93LwU98fSK0A7oNVGSFf3QAAIABJREFUr7JQPRecDz5yBpOLcL2DHfAfAjphPaDzvpFKDQAHjT9DBsa1lEFoY0xch8LzZbNX/R5z5XKuWh/O85iXuW7FdUX1eae1qo0VS4qT3bOttyFbY/1XAB1KLwHCuo2lDTzbWiS2DIwA/gTQoVvdFRIbjQ0UcNFa5zqdLNMjcwlrZ9TUTafN8Y9sWwN4+Dss1fGnwRCuL9fvGEAZ6OBPJw98zwborxTvIzN72ZhF33/82da8ZpdfZXnYQ0K5oHUnZKu03x+Vk5MzJV86BkDR8BoSN8pZJYNl81A2erW87H7StZvETIn9S/Vd0cDgLqBTXfWibniNyaFpefnDC9bobG2sl+vLC9bwDMcDGrm8fP6i/PDsuepz1qZcq20vTQD5CHQeeDT75y/vEej8+Xv3XbzzPkDH0rX9vX26T3UZHdTonFUdOYqXX795Q4AzGk+ZocXCfHh4VD58/ly+fNkrX78esBFhLd6/ZZTdBnj6P/+vAjoLDzCBHAOcxo60IP4uRudbQOeGgUfb+OvfVeAT0VPk+gF06IXcMtsdAJUuIG+ufk0f6NSsZJxDlcxFrVBFpktcsXIvEAU9zV662shmk4QeC+Wg0c9W4GRVdrJgY6InSg6iHOxQYhFBNa6NNTouPg7pCmQlXaBjRidqX1xPEJa3DJ5xHUyqR1AKKQyBDuprBHR2gtGB1AwABkAHLkFq6hlAJxkROGDKQAfvw/vX1lWrQ139cKhA4/qynALonJ4z2MLvuIGPob2PGgXcy3BSY7DJqKQ7ejVM1CAUzkNwV7qalzJELRNMBFDMfHVdPu99LR93d+mS+PnTbjk5PaHkzkAH98UNStkgMTLFvC/Taa2ZYl0RpFWosQhTiGaVy7C3w6rwJzFmPC4bGAryN1z39LrmYlfHcVwyw3C7YSH7b1lT3IMsV1u2SDtYBf9iECWgI9c4uIdVQ4LqC3KjupjELnie6U+xaS60B9Dh8cjmoI7MjJeSDWJYID0TyAHYyUAHjQ8hPcrzekG6FmDJ16hyBi0iZLUC7AA3dIAOf6lAHufYZFIN6NywjmleZtcAOv0kT5OGMZCPuclnTnzYBSnLEjQu6sefqMWojE4AHc1PrXsZiOme6p5lK2qMQYOKheuxHXtI2ARIZODBHl3RTwgyqFyjY9bH4w/rUF2fDHLAOIAVYh2b7pmfmd+Xa3BW+CzE5LHZ7ZVYsvoMbZ3tPkIFMjbP6xnvNdYsgyqaVgDohNMgxtvlhYwIqowvAHmTfWp803KerA4SNU6cRMPcb9To9IFOZnRkX5E7tXUgD8cH1jbWVeK8b64JcjY31sno/PrzT2VjfVpmZ0i+XJbxBCB0Un569ar8+PIV/w7W3Mw3jvVXgQ7OeXP70Yzguwhq/8RJPgKdP3HTvqe33BvovP9A1zUXzXqRRq0NAjpFooUNQ1///jt7ZqO4mfrzlUE5Oj4pn798KV++7rFGB01GrQmWVGrxrt0GdBwA+R1/Buhk5qYeLwT9S8FCh8lxZjhwR9LjO2CrgXIvoL8L6PA+UL7iRn2t+Z03R19zDQbVuCKyiwuCgghqcq2DGyI2QwkFx2ogyaCD59AkdfWzKvPUtdL1uTVZjLqj1wA0bGb7AazBTf7T1yfJmrqgq74mJBnhFHQTLknLghfX6GQzAgUlCiAIICxdC8bFAUpmdHi+kMwR3KsYHtp7aMXBxmxuBtDZ3g5wNVFhMoDO+TmZEDI6UdPioB9OapBWQO4GwOR+OQQ6bICnXjhoOArHpdOz83J2dtGpiQGrVAMmNjptTBdvVtRjiP3TdSMwhHkIGAE2vSxgZqZlNJ5QZgc56cfPu+Xd50+0gf+6+5XXAAnLBXtviKHB/Z1OJvx8BEwI5JDtRtYc0iA3SzXQkWPWqAMa8lioYzoBnVxHpnVAyA2mEXXeL8jS9Cph09avx/M5s4F5tbktOeDCfK9DYq7g8CUQ3L6i2SSczWIty/NVf9frm6OY5iHZrgA6fCsT364ZEcOlbPgK5xRrc8DoYJz1Eg7VjCAATn/N6NfosEoHUx39FMkqudGmzRqaPXgGI+I/BAIvr2Vb3Fn3mHiRvI/GH+HA19aulpjpHDdL7QJU0laa4ydc18IoIK+vBjuqd5K0TYmSAd9rFzq8zqDCa44ZHcnqIE1TogSfl4E5n5VBaZybgQ5+5zFiKRtBQzCIWIdwTLwOYKifaKpMDKVkcBCztTlj/I41PeYWvtzXB88NH4OfI4HBvkoByvE5OPYFHdaU0OEEmctowZI5Gmvg3oQEGI+TLmxo9Eqgg2+5osp5cIXrRx7/fenafG4nR476b0rXOnOJQEdyTsjT5ldXwZ5vEuj8/NOPBQzP+ckJ7afRuBk1k7/+/Ev55eefmYgC4015bxznzwId13XiXj4CnbxqPqy/PwKdh/U8F67m5OCfKjWkZKHZS2fpGhmdW4COJDoXDehEw9D5DQpIJ+FYNKTOH5IYgJyvX/fLyfGJih2ZgVoOdNrGuGhOkEHQMhDAjTeCkW5mtWXMOuAqf8SyUc/fp8ylJWu9Pjn8zAyK0h1XAOZeJ+lDknStz+jUzG7tdJ+2hJCtgdVpgWM3U94yvi4Et1RDx+H7kuSEbAAZnQZUOhnbJfVA9TOSq5AbVGawI5vSVOeUXq/x5/uzwkJ7atoBdKLI10GKAbLlJrdJ17K9dLWUvZHsg9/YxEOa0fqAdGVTfaCDTRTZws1NAJ2Nsr21Wba3tqghh5Yfm/JV9NAho8Pi37ka90FyNlZ9jnrkGPDg3+G4NhlV0M+Go6j1mV3Rjp1sDjdx2GaDKQ23KUi4EExallUllWIHrOPHcwQ7g4AIzX1XB7i/YI9G5ejouBwegXX9VN5/+kRr6f19mYbw/gbTheuYTtfY2NTudbB8xvU4+6+ACcAoWM4AKa4zqUyumcJ47nZdq7UcSRbqUe/mkl6z5Dgn1ynX/GlgxzsUlS+wCD6ekyQ6XptbYjf17xiZ9ZcI67tmBAJiDKjZsLLbc6oPdBTc67zN6IC9jPLBag7g65A7nCym5cCH3k/K3At8iadxjzMH4Jlx4HVEPR/XKLA57BCNcQmJqNy5fMUo9ujUWMXN8Zpq6R1qhQh0ElvGGpEsYyOj06yR/Xz9GkvF8ubknj8M6AF0kOGPJqh+pP1EmJkcghe2LpBjmwFcXovy88caS/ME9E8arNCx0UYCZnTwmXhWdNdjLZlBYTtrzE+sUW6m69+YBTLwqOvukppFMLgN6MBkRGDFX2BkM3ut/kmtMSyNFqrVd4CZAHizsE8HYK7ugcnxjfJPJpKiB1KwvFgv6FbmcQtmKqSNDeB09+g/C3QcgwDkoDZHa/tl2dnaKM+ePikvXzwvr179UCajUTk9PipXswuy4EgY/f3Xv5W//fqrZI4AuY9AJ0+px7/fcQcegc4DHx63Ap2o10ANyPmpXNeWMTqwiQbYUTCxUn5/86b88/VrMs7DgYIoZC1Pzy9Yp4PgCUDn+OiYFtMMBP+FQKdtxN2F91awc+/nuwzkuP6kX1zberzkxO99gE6nRickEwyUaiG3Trhu8vOQryUAkaU5DuScufSmn7OQPBZtlaMmgszSEhCUMtn9TGwGKrl2qT6PnhPdMqBa5W9wWcJmhWL3KLjH62vviegarkwuMsatwBjnoZqXqQrs0TDU/U1CZ94BOnT3aRIYHTMVTvcYHTAZAjobZWtro2wF2KF0aziSK9lsRpYT3wTycxTvwz1uzMwumBy6tJnZIasDp7UxteYKuq6ZuYcEjoEHmv/F9WATx33huUKyxrqgVndQgbYdpvhAFChDf48geTyGhn2inh+rA9pJ4/v9x08EOwcHcFuTbA33C8EdPg9BGJgbBHVgFwAUfU2QU7lmxkAEwRPYB4Af2BEzoRwMojPeQhPomYFraT2S+vVyDOqHklQZhTQ2RuGvJIrqkdJfCzxmc5Crj27sj3/XwDSwgM0AoiYDx+fOaDlPsDV/COiIaaB1NetIxBbJiloZbQXGbgCsS3YgzYA0TDtknU6z5gBQi/1WeJ2UNLqX0pwF2gOYSbDRrphTrws312IAEbT3a04UeAtA0MrYDE5ICsXktB41bYmNPkPJ9Qyvdd+i/FwwLs3IkhEMoNPmsp5FXXdq/xsz1vosBMv4wnjtAyOP0eCuyehg6XPvLcrAahH/itwfaQ4h+24+Hy/wNzec35bqcawG02OgYqBmgGfgVYFYQQNftGpwb7IGsv0M8DuPARmDqJ5MFuhiW2gRH4C4A5JutK5cXth4pdX/eE9h7U6tgbvh/DbQwbEIniGjjEaziyYEeop/FeiwXxlYbdjVX12WZzvbBDlgdH548byMhqvl6PCwXF6cs58OZG3/+Mc/yt///ndZkQMgY518ZHTuHeH8O7/wEeg88KcPoFNBgAQu3FGxyeFPAp1wXctAxwtj7qODTYBA57ffqOldXYGVrexszy9m5eDoiHa1X/f2mEFGIAhZDLPtNWOoACJ/Ldug+o/F1/DngY5rbG574ItAx7UQrSVaNCRN/WL6XFSdULn3zRIzgnoW2eFsyakpS6tfOGPYBTqNyVH2N/UScrG0gVOcdySQm/TM2dmei1IGN3Kri6vLtUxxzt7UF6ytc+8P9+Yh0Bkx6FffF/RiUtBFULME6LhxIs4JIAffZD/GcC/zvVHQSKADOQfYnFQ/07LQCejwzdEnBRItNKGbTssmQM7WBjdYgB3210H9BiRxYE0IUi4Y8OGu4HoACAxu8Ccka5awoUYHWnMwWTJLgFzsnMcp0eQQc0l9MaRfl9wwenTQnamNNtWxWJ7S6A1KTlCkPZ4Q6ACEYA5+/Py5fPz0iX9+2v1Sjk9OKHNTkINM96oYqRGspBVw48IIctbWBXwuL1kDhOAXgIcgKkkOZefcnUdeRwjFIlmSh7mBuv7ErZBEdqktNKVsLuZOwM+MdTTeZPDK5xoVK1x+ogg/6AKxDjGvYmzbnXAeMkitNQ64xajIbr0LNMzo4E+AEb2v1ZIwg28ZmuLIxEJYBqosvMaXJEqwpGLyJO4zmmGaxenfQ14zQZOMFSiPA8BBrddQbElmgFaiRgfBvqVffO4xpszonM9kO14D5WQUIfMJ9QeLF9R+KXWdjr5SIt10w9m0k71zELyD0ZVpQ2Wvgv01O+x1yAYSjTm5oZQQ/7YLmu9L3fNiXMmxTPI17FcY57i7qqnRuMK9w30HMMY6gAQeZWcBiAAaOedge0yXQUm2xHxe1fmjXl1dU5UK4JDkQL1g1OUQZAeI69yjlLxRQ94APQA7AAheK2t9VKjWbuZlFgYHSup065wIUPmc1UBXfbawRggccdKj5s3StbAm9/OPIiy+t319W7rmih3/CZCDqc4mqPOr8uLZ0/LTyx8Icp4/e8r+OseHB2V2ca7E08ZaD+hIxkjp4l+o0WlM5ErZ2vkfj/HwbeHRd/7zxwf7nT/Ab52+gQ4XfgIb6YQdkGTXteVAB/bS59UZ6PXvb8p//vOf1PRikQajA2kLrGyRIT44PGRPnaPDI9pSIwuMjHKI0+uGmcHOfxfQue1zMnjifYnC6Qp04mfNPtf7+mJReOd52OFtCdDx5+SNOU9Gb9QqV9ZvvMGDEfDG2f7sZjqzTKc/yVmknFijXNtQAUsEizoPOzW1q/Pr/BPfQ9XCNCDh90ve0YIZAZ1x7chOZiA2b8h3XIyOjdBOSvgsHKcBnQkDcX+pY3s0xiNgUnPDfoa1X6ej4EtW16xFQWHs1iaBDno2AOyosd2qggLKwwR2MKcG6FAeIKeyOLA/5bHU8wF/h3sQpDOWJ0G2hm+YBQyGYLeQfQfwU9BPNzcwOVGfw/nrLPK1ghj38HBgOhyPy2gyIdABQ3RyesZ6OZiIoG+O6+hOzwVyZjMBofFYDBsCQBwTIA5MBBruAfjhcwGaVJskyV6tjWARulgp5zA8Lrvrk2pD+kF657XRR+e29SEnPJaxhiSDGIA3MCKns/h3yAEX183mroiiFtvjGuxw7DGL3+rXOnM3AsLmuiYmST10EAiGcxuXwtw8U/QRSddrNDy8pPMagObKUKDO7EEf6CysZyy+sFucQONqMDpmkDRvyddUxkKgUM8Fv1cxv4AXQW2YIuD3FQjFHI8TrHLeBgzbc2b/mQDABggYW3bro41INAMmsxE2/E2VqPXK9Tk16C43nJOZkfL9yusjTw5179FHh/13hiPWU/E+wwyTErEVzmv8iXkLBte1ffxMMjwCS6pnscGGax+beUhNPejm1vUa44dua1HXBDMfsShhOx0mAgTNrFdSYgTnxfod3Bs0x0w1OLy3ZHfFhF7WnIhAuqWGNmnA9LgCsxP1dl4nUbOj7uLwENQX72OwZpIr6zeu59Or7gd0sj3BENfHnAZqneZkc3756UcCnadPdjjPjg73y8X5GWsmYVbwH//xHwQ7Yv+USHgEOosr2eNPFu/AI9B54KNiKdAh2IlMJRmds/Lxw8eOdM2bifvoYEHGZkBG55+/saYACxw2KwRqyEIioAKrA/0/XNgQZGGjdC8P3+ocPHR/dr+HcRtgyVk8L9Lt+LyihQ9YCnKclaZYv/E5faDDzLP+d/uXZxhjLRS+I1uWpGnpvR2jGzuBBdDR7+TU4wxrNxueAjtnMQ1Rcl8fJcxtLL2Ygc8ZeW92vUx8H+S0wCMa9t0BdByUVKADCQ819HIWkolASKQiA2vpmoMkFMvTXhSsRTT7YxBGaZSkVGKGJOWwS16Xdeo2FTSjIRZmWrbQbG5zo2zg32tr1Y2QIIUsCP6cMQGAzDQywOsbG+qVwxodsU7+92Q6Ftu2qmBWjUz1PRxNCDJkUgDJk8p4zOgwS9/8X6PuCgGproFAjrUjq2ziK0e6IRMMe/v7nI9v378vb96+U23OwSHnJW1mea+u2fOH0pvVVd2/y0sCr/X1jTIaSxbkzusAOwiUZJ0sFkfypjYNDIJaAXyYYyzx08jzSu5RibnKB73P8tBUb9XdKpORGqvLTT3qupISM32gk80IfDp9RkcJiWhCm4FOZXNa4CvSKIAOGB0A6bALZiR4B9BptRxxJuHIF0uFmCMACgJsBfJeO9jaNCyU+/3ABHZUvA5HLwbQ7HOlMZmTGVqVZO3rASBY2cAT7pkeY7O5tvkAxzwBfGO5MnAx2ME5uUanJoHCsc21Y75XmRny82OxOtddybNwzrSch9kGGSGwwyOCf7wHtXpYozRe9CzhgleTQtUiWrVzPCYAi6VwqXaoA7p4DLMn6DagOe8vJ3wsKcTeKrATaxruf8wPr2cGp0yMEABFIiuSm36+TvhcE+h47mudbLWM0ZfL4La2PciGOP0N7y6gEyxeSx3wUmGVgk9CUgfr3auXP5Rff/65PH/+lHWR+N3x0QETK+PRoKxPJ5St/f1vf2eDUY0fMDqS9P01MwIl8x4ZnfsssN/nax6Bzvf53O591qeHvylMzYzOHwA66KEDsDNixnlU3rx5W/75+reCbu7YzCVdGzM4gqX0EeRrewfl4PCI8hhI2uQA1YbaMqDTAMldqKEBhD7YuQvk3HazFkCO2RxmxqIQPNiYvBH3j8fj3H3a2jCZ0O4Cndvea3kMNmFp81vGVXKLXBDdemLkc9NrtEnn1/cZnXoflpge1Pscmfh8z/Jn3ZfRURCDepYRA2hmmmH1GkW+BjuSRogZMmuhAKaxLgY6/mxJwsAMRVBA2VfXAQqvVaFusy/GdeA8YIwAkIPs4db2FiVraGKHTVbQ8KZcB6PjOiAAfQRFspNWg1C6rFFeN6attIr7R8Gkhr5+JtYK33BFwzclSjZtCJbEgRX7KVXJYMskM+jkuEWmd1g2NjYJTmg3fXPDxqBo8kug8+5dOTw4IvOKRMWVay6u5+XJ06d1jaDj1/U1jQymkymlIbSnvobcTkwWA8+QQyn77xywRkWfaVTAaPvhNnI6QeCK+qDc9eVn3RnPCZy7ltDHqP09OH0WAU6eV3UNiiareY2Bqxqz7Ckbkdcc/34Ycjk43snJT7U4dGVT+5OaIY87VYEOmzziuaCo3NbndwCdKueME7dpieRu6qFD5mTcnA0JdNioUW5wknkq8M7M2iUazoJhjVohL296hpqXy+Z/fj4cB5hbnXsm1qMyOhhDZrs8/pOFd94XDGAy6zMOAwEkDvh5uOYk0+NTBwOOHkZklDU2tQ7gXszLeFW27jguxr7HNhIYltnhd2RRIomSDVzwGQT24QCX3+PPquMRArrUJ4z24h2Hs0I21cwS9lY5r9lIYE7A1d+7KsODdRS+8jRfa3uGr5egyLVgUftYTVtgdR1bGXrw5PFAPqyaK2gutK/bgE4dNeGH6TkYtWTzOd3T0Avnp1cvy6+//FKePt2hTA2A8fjoqMwuzmg/Pp2Myt/+9rfy66+/ss/ZaKz3QU3yCHTuXDIff+nEy+OdeLh34Dag06nROT+nGcHBPuylJR1wYAKgg2/o/fH9NlzXYDQAqQo11kMULqPx4Rltpg/2BXTw9zPUMSBj2d0Wa4avf+f7AOa23/9VoNMP2LkRJFcrLeqWwegsXPC/MFruw+xEnvqasrF0N8yWpH3D2VAGVp3eGNqg+8GepBEOK6xCMbhZBnQ08/v30KBLf+Zaiy7AXPaMFoGOzzPAVnSHdxDiGh27J1meUYtso0bEGzxZjWjACPtmyKkozxqP6z1hZjJZS6uRZw4KdB12JLLlrGQicoGDVM2MDlgdyCbQgduSFXYsD8YJ54z3rE3AAsFKWkDH0jqwOLCTBsMCdmR+I4chMzp6ZjIhQOaWwUN1pzMwUGAp5BKghn/G76tWDFp1MTCT6RqNQABK3r2TZA21OR8+fSrHRydMSLB3RgQ1mO87O094LrTPdSNQBhKytyUzVsIw4lJZb4FUgWyaA+hy4n9NKqYXmNERn6ivLgDn5yd76WWrch77rpHQnIjnzEMb+Lc5oWO5YbDYhmVZPoK2JT1AlOgIoFOlqBnQKas/rDJTSZI8vm0/rfocMbMiSsACyJSAdr90wNO9zlACbEZfurbI6KjmUuNI0jXU6KAuDM+qBvcFMkzU7gwYVDuR4DUO4w3Mxhnrc3QeLWTNz7g9oRwEW9bldQkyJX+5nw/uS7WKDtd9PZMYE6kOysfOQEcGDZI/4eeUdcUaTblgyGQ9NjAkaM6Qfg5wgGcEGRvtpsPww2OMyY8ofKeD3mBAkH+egL4TiHhPZZJ6crp8b9yMu96P2mI2mPaQ8EpSp8QOZKk6vtItZE+jRo8ubL26ODQD1R6Dilzta5X5Jft6IwAbc53r5kzMroEORiBnT312GgVm5jzH2gjozqaW2DSj41fi37DLV5JnnTWRk/Ljj6/I6OzsbDFBhLXu9OSEZgQoS5qMB+XXX34tv/zyS6ypiEcAdv460PE69MjoLFtxH8bPHhmdh/Ecb72KbwEdrFzQwXaBjjLLWFxPTk74PZ2slcl4Wt6hj87r37nYs5CVmcER/45aHtbpHBxSunYIoANnqp6VaV3yotj3roCm/7s+QGkbaJN5dBfoxaMvAznejBTjO8h3gNY2MXXZXv5loHDb77HpMBvXC/Tq+XbAjoIV1ujcgy1axmgpIxeF0KlGoWqj0onmDF2uTcr1LJa99MEWQ8iQGFnWovc10OWgwbIU1YTAAlljzUCHjA5MBKLglwEfAj+4z0WwqUL/NbIgY1g+BwBo/XNUYA+gY3MEnaO+F4DOKswEZA0NoLOxvs4aHRgSTNAjYzSsRbPXsExnDZGCa1jVQtoGkINvnxud4VArM5EzHArCr64gzVNBP53OIvCi9e8Qjk/x1avt4vOImhzLU6r8MJz7AHJwnAn65ozGTDIcHh2XN2/flDdv3pQve3tl9+t+OT05C7c4VuoRHAngbYTuX2wCwR8z1MhkSxLjQFkF71EkH8EpnxMLrBuIkZynDer5lbLS+UvjLjGWtTrgjjnWYYwa+NcYhBRGQf2yL2IAZPc7GenuK8F09d9OgGJGJ6yWDSgkz5O0yuzrykoAnXoP9MSiTUk9P52rZJdic4Jp7FlcZ6DjcxfrmSSrYS7Dn+F8YYIwVrBumRoDaAAd2o8L6Lh2w8E6xhhqLrHGI0nVnqrub//e6V6nxEheV2DUwfujH2agIykaqoXE/Jht4bqVpF95ffH6gXHJ1wWzJLMUBeYwN5GFs3vBqAAfz53OZXYGDLCucb5CZ8P2Hh1LQEd9vjCPYbADhQN+p6a+YVAQrBjuRWV3nDSsY01jpO1ZqpXKe47ZVO8JHhsGZfk5GqDanc/HBdDxF4AQXNYy2JEBgPqqQYJa++lw3dXuhN473X0pGhXzp3hFk9vdNtcW53m8l41S0XriqmyhX9nGBpuB/vzzT2Ubxi8jGENcl/Oz03I5uyjwgIML2y8//1J+/vln1jxizWVjZdSgIeECaWK5KbNLmKislrWtjbLONXyb39p7m3RSMvC2VuHf20/+j8d4ePmy+93/9PHBfveP8O4LuAvo0G7zptwJdGATfXx8TPnN2nSdQOf3338vZ+y/AeclbAQoYL7mJoA6nf2Dxuig6JkKgSXqLm+Qy67gtsXzXw108vE6cgSfc4p4aqf62265M723/J6bTgI6BiI1AxsbonXp3GigD6/y97BbTYxb96PCuapK1ZpNqic63+rgK29mOXsXEqM++2HJRQ48HPTcDnT0IQI6Cv5QkM8eOAA6PBc5pdnVqwKduE65HklKgWdgMCGXMrAtrTCfjEsci2xOqh1ZBnQcfMo1bVQ21wFY1ghyULcyHg4okaBGHs0T2TBU8hZ8g73RexrQwc/U1FS6f1/n5aXMB2S6cCmLbW7U+m4BUDeYpC0zQEIwVsz4R2QoJyo17PT9wL8BbL7u7RPk4BsM6wGcENlQVGwswiE2SEUNEgGNgh/LNBn8RQE6azMAZHo7BgNM6uyRVRfTY8mL6xb8b0tklgVA7pUzj2LnGmSy/sbhAAAgAElEQVT9wfW5NeDUG5etI6tR++LAuH2EAp9LgsoGlBR4J6CDQNC9Y6qxgIJYSNd07l1Gx5VxDObD2p0Z+wA6svmVbC0OwKSI59ddQMfBOdkcJhdkYw2rbjiF4XqduBLQBKOD8xvQ+KCfwMD8mV1cUrrGQDvV9BFIusdMsMKeY7U/Uu+ZjRPQsXMagIid1sjKpPcYDNm0IT9Hrh/R0JOvCwdRSJjy/DHQMQhFkEspHwLiMFzA630ttnCHDJU9dmLdF+u0SkYX65cMPGZyjQu5m+WlNmrwMet5coxIwoialM55cjC4tjEYvUgG6JlF7WEkF/ysbURC0BLnyufOWjo9Y3zhvPH7LtCRc5xq/MDuzCXJZXIoXNniJDX2cSwBnTafGmC7H9CJYR3U7hzyzOursrO1Vba3t8qPADo//ci1F/cIQGeGWsBLGL5c05nv559+Lj/99JNqJzfXxcT9ZXtpzlZ+PwKdP7jYfkcvfwQ639HD+jOnejvQiR4CPaDDbJjlKDc35fDwkA5qbIC4tkGg8+b31+zkDuc1NDNDVhiZSHRfPz4+LfuHh3RfOzo5JstzM4dbjXaznGf93wXoMGh1DYGlYQQ6rY8O9pC+9nvhedwD6FyGLMXBX63LMDiJg/p8VsIQwbIB9ePINr7ds3BhtzbbXPPBcIEvRiZXlt9a4+u5KEKTAUOP+cjShxx4/DmgoyABQT4ZnW8BnejLgoCtAp3pWg3u+0An95hgwBqDbhHoSEaB4zI7OBnXDOPGFhqGrstWeohaBtQrgM0Jx6QILpBZREYStTFmdAh0JrCTRgNQWUYjWLi4OKNdKpwIEdCyCSlZLZgAoAeNztXBRb23CERmtoGdKevPZ4deJAFwooYOx8KQgZX0p0+fWVMHuenJ6Xk5gZ106P8R/EBeQqC2tVUuzkKmFHIeZLLxZemfg8Pc/DGbYuC5WHLFN+I6ID+KTDuDLppDdGs7PPYsc8pAR8Oxu0Xl8ZYDrDqGyWCGnK43H/16ubBZvpaPz9x4MNBtXhnoMHANphuAN/fnwXQy0CGAWW31HTrnYHSiVsfXZqDDABp9xxzkom4tBbDfYnTEbnSBDkAO6nNcAuI5rAB/SLYYDILPRTUoqCGDq+BVQQNKDDTcFQf+GYTgM3lMs1CxjuYVCVcOK2HhcgX8BiFmdPhnWn+9DFHK5maxKfBWDxUlBwB08FxRX8dhh/meHNyUXAErNeeckWxQEk0lTga8BhiLXM8uOYexFtjBjH2b0OMrXu8xz+OCiWadXesV5Ofn8NnyRQOdLF2j1HFV503gQuOU5hrp+wXeJxsY+PXVXCA1EBUAagCZe1j0A7K8VL1rxN6Q3Q42sbLgmPfJ6VPj1zU6/PQ/wehoUajqBLL01+XJk53yZGe7/PjqZfnpxx9Z37iyojF1Pbsge35zgx5dK/z9jz/+SGAEWTFBDpk/1F89MjrdSODxX/116PGOPOA7cHr0OqqYSdbGhgIqW3IgLOKgiD9+/FAODvZF+9dA4aYcHQDoHJYJGh5O1yhxe/f2LYHO5Uw0sYHO7HxWTs+iTufokA1E8e8ylxlBqHxrUbXlDp0BGYHEskfyrcxRPyi67bFmFieDHC7FHaDjjLAkG2R0qD255cjLgE51rVEfB8oIbM2QTAIcbOjQWrQpg8C+rfphSV9wvyMr2O1Z04JCgZ2wcs4sEbVkAjraeLtAx+fgzJ3lWd5Qq3tZR6vdbobvnWVrObvvZnqWntAxZwQnqNCdhxmBHdYYUMShLZViATMtoFUHQ7A0VLdyZFPJlED+A1ezaBRazz1Aq9jFJrMh0EFfn/GQVtVbGxsEOBsb62V9c8rAFt9snnk1IwhErFrNC6aQuqE2B4kANAUF87nGY0GehwAMgR2eH0AOgkgVm6MQV0CoA3YtwbGTFdmDeZlfCuiwczrBsuQ9tpHGn2BW0cn+/PyCBgQfP34s799/KO/ff6SE9PR8RkaKYIOZ2kG1xUbdjucFgwdIfCLTXOszXLCuaI16frtMEXxHw6c6h/jGJgOtP6/5Zo31Om8ZOANAhJwtA50O4IlC8joNo39UuGnldcCEbF47WiF9LqpuPCpBIM+91bmRXchNIllDlmyDwRYEEMLnA4C6P0oDOniLJJhxdM5TzBcxBSr+V/ZBdsgGcDq2kxd6P8YDvswgxHRWnctqYW0OanRqI65aKBU37gbF92gYqsQHA/7Lq3KOcQpgHQBGoDjWwHAXa4DTxfXL3ewIJrwGZVlZBKm8V5aOhU1ye1b6TK179aaF06ckS6NwLKvOfcHu8rgAesEisyYVYDRqlSyhxH0FqGHd3dVVXVe4dvE+gl244XriJJPrdvAaqhogz4vGxTiO++Tg7Kv7ICVzAqNikSWty0AHaxjO22CTJFQwQTZQcdPnutaCsYn+SZbwAuh4LddfYi4Hu4M1ws5+MhmBbFK9gMjyhGFBS0J4ouF3OBYkfrBgX5Rp3LZHY0dr4xOAFG51c/bMef7sSXn5ww/l5csfaATDe359RUbn+hLGJ3MycWBzAHbA6ODbQIdDYyDzFVwHFAtrW5tVura1vZOka9obuxJMndljjc7DDYQfGZ2H+2x5ZWfHv99QUoBMLVgJTnLVPchec06g8+nTxwp03CUdi9YxOqgfHVIihMX80+fd8uHDRzUbvLhUU77BiIszMpLQdUPWdnB0WHa/fmGtgEvqmXl38WRqQudHsAyo3AVu/PpuYNM4o9ve22dwDHB8HnyfjGE6X9m9bHklc08qk5qG4hxZzO2gIWc/Yz/vlkcr2ILm3310Mvvic241NBE8paCCGxXlb5rm3JhQS8BiXbtBOaDTnz6ubKxbkXcOXn3/cj2G2ZIczHqzVWayOVDp72AjUJ8QbkLRdI/AJDZQB6QGTOzzMh6LCQFjEn1f1BTTIEeOayyspTyjdQlXsNAeqc4V8ktIuNTwExpxMDTrG9OytjFVXxIGgLMyu7wow1Vlk2GGsAYwhD45k3UGSHg//txAD47JhK+jY1nUZl0B5NBVTIDTcr56n4KtUzzawFgNRqr1tqAy3g+Ag8+CAQESDmBS9/f2K9D5/Hm34BtzEt8M31BYHUyQ3a/Ozk8jqFZdTQ5y6jyKIFLNREPCFFp32/a25pHLzC4UFC+brzVwJgYLoLPEfQuGDj6fdo5xLu73cUt9Tp3fIUvTcbRedMFWNFN2P5dbXMDyumVJlY8DNo/j3lIyMxphq6tERATZzMLDSCPMM2KuknMLcGWGNi9IYCEY49V6FjFZSibABQwmG81pDP1HRmA3ENy6RuPqSqAMa/h8Xs4uZgTFcF1Ttr/JRlWQr/PGl9gNJV+UUFhu221ZptYBrwWS9vn6+nY1/W1Za4CAIoJsjFvKx9APB3Qa3AvBnEafGux3WC9sEY3zc7IFx+44OabklceWEzJ4rdcQNK7057br1/0GoMJ72WMr5LOs6RqiISqaJwmw3QTbwp5ZsQa3NVcbAdl0Gwik9ctrOFJl1WWN7pFqLqysEUBZ6pOHe17MGl2XGdbZeL/cKQGuYQ4g1mo2l3wNBgjdL/1b7ZHRvyjXuOiV3WRCkn5G6o4gL/YkA52XPzxn7xw1Cn1GMxckwJDwODs+phkBLgus+k8/A+j8FE2Yp7yv6KNEpciK6l8xhwB01re2ygaYn+0dfrtGx9k9jTuNP0sbNrf/4zEe7k+8B/Lvxwf7QB7kbZdxdvL7jXsfYHvCZodNRfpc9RE4Oz0h0Dk8PCCj0wU6B+Xk6EgSmdG4fN79QlmMu6qznBLStat5dIuflfPZjDUBn798ZkG0ChclxWAdTBQ294HIfYFOft1d77kT6MS59BdoB5n6eaqtZgDRDQAX7nmf0ek1F8TewQ3M/MyywqXeQfG02ITQCc0IurrsSbeHSQaAfNuNAI9NECgdqUAnOKSUMdex+0AnttnI4mcJou5VBkm9+oYIih08MMsbhfi2jxYr07rd+xxqMEn2wkBHwT2MCFD/YqkaN+4ZspICOP4W4PH12CRBd0TNVwtla3BIM6OztjYp07UJM49wCEJAcHk1Y70ODQhoWLBR1qfrZQ1GHQAbADpwYAPQodY/ZHloesrzQfCoz7MNLoIdf1nSUx2VUlNANkON3hca1wg6xULRlIGNU1fKly9fy+7uFzKvYHRQp/P16145R80FAuOY37COxreZv4vZubKcaYznueU6BMufBDJc8B3sYzQ+9PU4YZD/7Vqrzmsq0FhsKNqmQ8hIU2l8Bjr5vO9KjnCspvqbDHaWnRM/wzUpaW7mz6hAPr0ODCHH+zeADtZE9jRhRr0BHU3bPtBxUCb2hPI5s05xD/1MAHBUUxj1OgjGAXTImsF5SwkA9FxB0F1W4Zx5WYHOBeo1AEqD9c/P29LZ+wIdsxJ+XnSvi9oXmaUsd8DLzx5/F0gCgGtNQrFXcT0Bq0KJKDBPs4im9CyCcAOS+u9wUvP14Pq9rvpc8adZYciqLOnE68iORgGqGRpsGjZ3IMjBvY2aLtxzmGlr/RNQYwIsJzXMJFrsiGdV145IAuEaY20w84hjWEaYgQ7vWxgH4Llf3oQRAaVyYS3O/mM35RIsCmtnlgAdMDnaSrh7DUkSdRmd24FOSCqrkgH5NiUTXr58UV69fEGQg0ahFehcX5XTADpk3EeDWqOjtXlKWTHADtXWReCdEsPBgGzOxvZ2B+jIsr0lUR6BzgMPftPlPQKdB/6sT49f33gRJNChvMOMDoqcr8pZMDq3AZ3jQzE6ADq7XwB0PtN4ADpuSboAdK7ZM4e2thcXAjq7u+Xw6AjiIAbCariWZUPt5ufg3AtmZgfy7/GuZQAnP8p8jP4jriAhMr+dwCiBFQMdMwrORt72+TxuCqJysTM3NLrZNM+1lilfMghjZpLRifqmGvR7c0TGlWxdqzFqwV/UeuTdydlrAh0v+K7RycWl2WErnlcvY7d4T+8DdFpwDCkCAjEX1XLj7vS26cqTELD0gY6lawQ6ACIEOnDzUcCoTGz7u567AKzHj6RSpdAlbTqNGh003RyXyXQkiQWDCgCoK9bUILOL5qCQTwDowJEQAAcsE5kegA8WKivLeXl9Wa7mkoWI+VCw5gwzzyVAMQuf49wNbNwY1ABIQZ/coMbjKecl3ofMLEDOJ1hJf/hYPn38yOag+wdH0RxUrlL8XGSUkckPgAug4+xmBQ1m+BLD5qCPVt+pX4lrIxbmYAcRayy1LKrlTkm+1ssk5yDQTFhmYfrn/EeXc4Oxak+dN0cHRcnq2PfrPkCHAIgucO36BgAv/AzNvwZ0EHQqWPP4BNDxe1036cCY0zpZp/u0EbwhuIZsTYkZKZckk2pmCS6cZ9CNMbcypDHB6dlFObs4LwA6fFap7qc6prGGU8kyf93F6LghZgY6LelxH6BjkIN1q9VK4rwtbmNPlTTnPM4ykDDA8HmQUYUJCAJl3nslWnLtWd5nYFbiz/TrnExp41p3BM+NrI2ZnmB51sG8mg2NcVFrbdiMlemGAEE6FqVllM5ehe241hHspQLZYpO4XnAt1NrnMapRKEAFRQGBNdazqq5Qnc7MDWLvADp1D+pZgS5PLrTiSErXSGRr/K/GPIBcDd/Pnj5hrQ6STQDkAKtnsJeeXXCfgAxY0rWfmICCJTUYc4CdyugQ6MwT0BGjs73zRHK8murTfHwEOn90tfx+X/8IdL7fZ3evM89ABw8b0gX8aTYHC+LZ6Wn5/DkzOtL0gnlBfQ6BDnqWBNBBkTNkMAgwmS9alRmBgM4FTQkMdA6Ojljca4vpfhfuDBr6QcR/BdDJAMgFtvcHOlH42CuQ9oOo5+vgLkvXsMRjQ01A564HyIkZ0pcGQfQOBetu3NcKhXUdqa5ApeBKwyWgsoK9IWQ+NXOpSLu+rjooGZguAB337vE5fQPoeHOP+iFnm1sjPGWYBdoa0PL4QGBEFieYE/xdgcqAAIc1NKzPMaOT5R1t48+1F3peYlgAcpCx3Qw52ngC+2sUIku65mJc9HgAmIEFNVzZELhMx1OBHcvXWC8jWR5q4cAEIbDwOCObFf05qnwlmrvi+YFltXMc5lhjo1zQLTbHLCsTDddzzjuAHMxP1Oh8+vipHJ2cUj5qgEfjg/hWtlvPrQEdBeHLEgm6X3o2AkyS5nlsOUDM86EZQSSJWM8+m5/ourOr9ro8L+vfWQfU5ROzKUBmZG+bX9nymufek2jmZEG9Fz7nOGgGHAo2m4sYXiKggSL7BnQEfNQR3hIlAB1IL2Ut7Z4oYeQQdUHd8/F8U2+lLhCUjE2SLRXhk0Ez0EFNS8jOXNdmV7GrmxXKjmFYwSRW1Aqh2L+yRlW6JnlV/uy7gE5OUulaQloX7o9idG4PRRgYhzxvMFxkQ3BH1piIgxysOcx5XNaAP9VUGfTYjADnn5mqDJQqQIslkv8Oo41OjxoCFfH1eA0BJ009VrhX4p5vrW8085dYb5sMzUxKd/51JLi0i4a9vUCm5uGYf6dkl5+jXjsGOzbwJtBhL6xrJl5y3zisMQA6kN3JoKK36wSjU+eUgc4tMtHYDTRXDXCiZg/jH2AG8reXr14S6DzZ2SnbW5tMJMF1DUml89NTXs9ohLV/VH589VN59eoVgQ7WYQGdqPOEdC2ADta19e1bpGsSWz4CnbuCjwf4u0eg8wAfar4kAB3WxWAhd0+DADrMeC8AndiwI5Am0Dk6rowOpDGfwejAvYmFmMooGeigEBoBF/rofP7yhTUDaCbKTZx2l22j7m+AOUDiJpqCazcx7QdgtwVknWAr3ZC6Oadj3xfoZHvp/LkZPFVAkWIxvjZUJ6DOXbQdIWV3BPZkHHxbjutqUX03yGnXEEAnFbVnb2/V6US985J6ntC41SAmA9P+Z1Q9nULd2nsk34+WxVXmlnIN1xCgXoDBgetozFBFxjLqmah1HwzCsjlqUiaTyHajP402ZwaLYUJgFsRSq+Yeptut56fAHQEhpBAohKWpABp8jlbLcCTNO2QWls0A5EBewV47G5KtTceSrNFSmgkBsDlqYkh5yNWs9o/Bz1vGXaDDgVPcxWr1CuMBNnSMfkC4b3ZZA4vD/jthSw1zkOOTE8rVPn78xD+ZkGDNxYXcrljbMCyrUd+AsNvjFWBs+ZeDrtZ00PePttjhztafA3ke6HcBwhM7EsNGzEEAHUgPdfxwDOwlFQBMOw1346Qr2LHk9I51/Y8BHR8o9auJQDcH0H2gw7UCgNbSrAiyM9DB/IE5CWvMaEQQtRUhIcxS2WXrTQY6OfAV86kxiKQBbiEZnQA6DHjD4Quvxdfs+oZr+jHsx2HrS/cy1RiJVYp6mrCK/iNAxwtYXgv8vAwGvxWIIPtuuWuuk/E425hMQ9ImeZt/3q8Js1TUQMTgBnuh/54BnEGszl25oMqyxdy1NNzvo5yNlvqar2Rpox4WlsgZuOI9BiXYi+FiKhDc6mw6gB9AZY6kiX6v5yLnOBq50A0Q+7Gkh7x+y84MdKJRaDY2IEhAwmiGpNFV7aNzG+C5WbEAG/tTt85N24uYmzpHKiBSlQ8ADfqTAei8evWybG9tcT1FLQ6l9eg3BjOC6yuyOQA2L1++4jf+DuDzLaCzuYMeOjtle3unXEPaZgVHblQcUkKc8WONzh2L5nf+q2+tL9/55T2e/nKgExptAp15Y3TguobFOQwLsJEeoY/O0TH1/GB0vux+LZ8/A+jMCGCwQGSgQ+kagM7REesFYDWN1wIUsXS1V9xRGYWFGhEF8m5eyMVzSVFwC1r1rDug5ZZ/95mc/2qgo8iNfL12yiieDPFYzaq3YEZBuN/mjYTXF5ag/LPjHtYPyFJgZnMFL/TUEDT2x/dQLJLvox7WUtarZvzb8rEU7KVnxoChB3RUO2vXJgfS+lNsiIqdLbdq/WngaKYADWeQQQ5MMbogJyxUe3VhBjo4viyrp2VtfY0gB7IISPsgk3Fgik0VWXoDHAAiNBddgxnAyOBLTnAOplQ7JAMCBDpiUgCgZK3tIErgr2n1+b5o2MigE/MUASdrcmDCoLocFpGvrBJEgUHd398nwCGb82m37O7uco7iu7I/ADnDobL01UgAgW/0bwmXtLZyLgIdjAn1COkyOpnlqHOxSkHTeLuF0WEAPpPrWh/oeG4Y6PTnuV9vl7e7Vn7XbXg+6VwVOPbXk8XjNIe3/LtFoCNQzwA9ajHIIiTpGj5uEeiIyVUPmS648uc5oHbWiOtkmDzgM1GgT7BN4wC5FxJgo99S1JwgsMV70NQW7z+/ginNWTlGogqNQi2fgjwq/q6aEq3DOofG6tzF6CDF5USV61JawkOs17cCEa0d/pYZQd4PYABCR0Q6q3Wbglr2h/tnF7bK6IRrmxISdvxL7ptpDZuMw8I6iuotZcZabHDDflJhIIDz0HogaRnBKKRVbiTKxJ8MH8zqCOj0nSGTo2bU/VGKVSW6YegSNUOj4SQc1NxCorUjgHSNwIpubarXqcmgS1iLq24H6QR9LWd25gA6ni9t29AzCXfXRaBj6eoNk0pIGgHkvHr5Q9nc3OTPwPRALsy+ZbML3huAGtTl/PDyVfnhxQ/8NxtOh3SN4zHMCND8dGUwLBs7YHRQo7NdtrYAdCKJZj61tnNohgSPQOeuVfP7/t231pfv++oez770gQ5rdLjoRvH31XWnRgddrEEdIw7GQoZmocfHJ5FJHpavX74yiLo4B9C5kutaMDoAObBIxZ94D5oWonno8ek5DQqU11WWvAbXPYvl/iJPoHNPkJMDgfzouxmxBoa+xcQs1uh0pWst+NL11ABkiSmB9oxovsZoQcyK9dPdAOt2oEOrYTQ0TCCnG/Q5OEryhygorud4C9DxOdTjJWe4/md02Rzd7WX3MwNZZkKrQ5SVcgFoueEmkEMbbmdGJVEz0HGtDu93ZMSVzVRRdwVKtF2NZnw9UOhnx472kDoA5KxDfgZ2ZswAEf1WYI0LfIrNFW5vMCvY2tzS69emZTIal/EQUiEZJZihwTmAkQHIUQd7FX0j8JHtbQvUKtCJ63fjVHZhD6ADY3h8xtqaHN5GlO6hhuiGJgNkWnd3K5uz++Vr+fJ1L54L7G8n8R73yVJVsccsTc8rIG5BTJVC0ma3gVIGimHdm5/9wjjoAB2OsFvr63BMBCrdudBbxJN0LY9JPU9l3fsgqL8N2DVM57rcKey2taSyEslEwj8zoMF7LaEiIIyCebEXTbpGRgdOVx1GJySr0Ui3n9zJc4xOWz2GXMyNiuBhSCAzAhpRqW6EfYJcvzYva9MNBrznl+hEf8a1msAc4x6MBQBUMGwGKf174yD+tnvpeVytlrkGwNI6wOA3gI7Xfy6hlOEJ6LhGDMedjscCe2XOccmxBIaEMsLWTBSW7rgu30cBMDwHWbdbIofPqvVosf+wxwsYleh15AQMXxs/I1iPvy8DOmg2XNdE1BjFnLKzm8ZwX6zc1lfeMzc9DRYHtbJgctr6rZ5WPn8wOk4aXtIxEUJcJEDsvidlhxoShyFGrP3zW86lsiPenytLrnyeDJzjq26kSmDhlm9ubJLBefUSQOcF/461F89D7BcYergK3nDdXV+flhcvfijPX7ygMQG/B5Kukbk00Lm+YY0OHNfA6ADkoE6HwC5UB5YWCpQ9Ap3++vgQ//0IdB7iU03XtAB0IuPCTE5funawXwB0aNkYgevJyUk5OTmtVrhgdD593GXWD9kf2UuH6xp6QTCLfUUZzd7+ftnbPyyHx8fl9OycWcJUvtLRKjc2o6f9joXUtpT9ICi/byHg0g86TzjL4Sow4et6AVIUrfuYln/kouC2sSSgk4wB2gfHORDoyImrysecz4x6Hgds2oijcDOBCFsNm9HpX3MLJCOg1AXzuwZJlB10i8Jb4N9kH/2psSjH/jaj43tk9kJ/5voe3Zvcs4cZxirNKAxckL2TjfKU/WdQh+DgQHbSspS+vpQdrkCQer0sY78UbAhsISgEcAGjA5ADWQWaFwHsAPRjPiCjiO/tzS1+kwFam7I7NzLoCi5DLhT9Nczm4Fzo7BaucexvEkXKCt4kc5KUVAAJ3wY66JOBQQMmB5nP6do6rx8BH4AdeuCAxRGToxqdr/v7NCJgUIgsPxuYTqvTkyZ4G/PXkIT9QaDj5o9tjnTHTjtev66msUSNRYngLpkRdIL6ACSuCeozN/114K5l3YFkDsz9M2aH8Z+aBC2Apgpq0vNbBnQUkIvNcRNmjv1kL01GJwEd9kNRFBYST13FsrWRcwaFj9XcQa/tAx2xG2I6KAEF0AlHQgSUk8m6GJ1LJLzOysnpGSVMN7SmHqESnp8h6aODwsWkxrcYHZ5bdl8MIwuO/R7L3392vG8RcGNOZqBDC3eMcdSosA5uTraUtTcAOuHWqGcxoEsjwlvLSj3GLP3KFtRmOvwM1qZj9WoJUCGWV9I0M9NMRMUzUY2O3PfM2KApaU7+GCT6s+QSHQAwALLWx7DKB9NNOWKYC1CyK2aGSZThsJydnoepRbgh0gxIpgZoWE2gtFIIsFUbFowSk0WIC6JWjOY5y0GXek0l1UE8NI3xEC/4QfJ1GKuW2xVK1fANNufVDy+4/sKpkg5qAXTm15fcJrX2rhHkPH/+nAB+OFwhyBkPYs1NQAfMd2V0tuS8BpADsOPtsD6DR6Bz11L5YH73CHQezKNcfiF/Feicnp4ykHL2avfzFwId1OIY6EAKgwJINrxjwDlno9C9w4Oyv39AsHN8ehrGsG3IZTeiu4AONxpfnutKegFAvvoaIOWF1v79mXkxgFho9BkBRwU7WtC12S+XkzjYa001M3CKQI8dnOUSE4nEoPptIEB9W5UUGehYuqZNUQ45XaCTrz4fKxRwCei0Gh1JiTrvTPLBRQDZXmnAsyxz3md12mOzk1AzS8hF5ZVZqAW9kdmHtWgwIeqhM2FwgQ3dAZuBDmVrVwrY9S0vAWczM7A10CGQGQ1pCQ0pBTjqEXkAACAASURBVLKHsAY2o0OnqiEka6jLmWqD3twiqwKtuIDOsGbt8ZkOasDMyE5aDnPu/TNEpn2IbK4YLGamB6g1UuBhRofGHrMZn/n/Yu9NuBrLkiThK0Dse6xZXf3N9Pz/3/T1dFdlRgT7jpBAzDEzt3v9PUkEUVXT0xEFeTiRgPT0lru4uZmbQ0eH928TZG3QaQ1PcDQal+ur6/L7H3+UP758oesa2B1I2WBCIMmagCFYHWawSXvkHMAzewTlZ4UA0eA4lDq1ADoH3zn7jPvIa4c7VNQPVLMCNzCKz54FKg3o9MdQBuGLanTquTMjLrbMczKfL46NZ2F5Yz/oxPyQ5Msy0eReRfY6jsvrscQsnOyCqVDgq8w9OBw3YOU4IFmrYB33FbJCFYCriJz3OgCFA9rm0mVJls4JDoMUfcW54l9YrmOesFFtJBTqPAVgMXMX6+fa6gaz/7f3D5QpP0zUQHQKF7/HJ74erKYd1/J9bfNptl6wkziJIsO5srUe0OnPUTKk4GnQNJJOg8GKG9QxCTIsTxOxMcj0e9wa5GDNwPm4jsnzE5+l90huivmGr2oPjbpAGIug3xfnKuykZRTi95I54/OWJCzXBNXrDVCC6yDrF4lEApgkW1Pipkk8zS5l6R2f9RJqqqJ3GC2x9XwItgBm2Mhb45QAlEO1jVuN4Wf1HmMdoepXXOND4JNMQXhPeoAHkssXgU7fMCRkyK6J3NvdLfj+yB46ADpKYLElUvT4Q9NQnKrqJzfK4bt35fDwULLipVLWVlDng4SPGB2MEcyhwcoKGR1L13Z398XoECRq3XsDOr944Nu7vDeg84s/73lAB4scM0hzzAjI6KQgAVk+Ax0suAA6374dl9F9uK4xGz3kAq0GZOrUjGw0HNfOLy/L6ek5WR1zFC2L+7IGvQasc54RF6o5YKeTBU7v82t5zJdkZimLy94wAYJUhBp9Q5ID0wxACyekbm1L1MTgnAPoGOzkQEvXZKDDME32rh1GJ+RdUaOjYK5NYx+vc8tCulaDiI6uoHtzOwFKC30rKGogYn4a9iWgk6+1WQTrQ9px7VwUTTUjEGGzUAZxQ1kjLy8T1NiCmXapPaCjZ6fMp1iilIWMrOnKMno0qAEowAuOj+/BkqRrADGwrt3ehvnARtnZ3g6ggzqhodglyCcimLGttf/FZwPYICAy0KGkaDkaNz6pdgdzixbZYzCiEzI6/HcykUvQEqR7G2V7Z4cOb5DfIEC5vQFzeln+8te/lN9//6Ocn1/wG5l5sKjssRP1POqbYwDgDV/3H05OfnYO0HLQ6aCsgSEF3bmw35lrBpSR1SYQspyMQ2YeSxLHwj0MYDoPpCiLPd+M4EeAjrPh/XXI14vnY/Cg4Ljx0BnoZLc3MgGWZBEYKOvONSMxGQY6CkwT0IFbVo/RseSLAKnHpuBcJw9gB1rNDD4LjIUllCrKT/MUsqGaVdfaC6CDuXNzB6Aj4xiMrelgmX1VllHD1umZ1NaLDHQsk5q7tuN2ZsezKl+N9T/16jEodWLNQAdBuJjPVK8SVulgU9EmQUYfut9mxSwX9TPPa00by5oT2LPcyNPXYQtq/LyxiV5VpTqoMS1Fxsy9drrNcH0tAqP6DGA+1yvh537Pr0r1B5Crx4j2BAThKwMCUgEVzNvWjwdA7GEUADiAjlmiNqeU5TCrpZqdOBcz4yEh9T3qA52XpGtK19lGXXOeWo5QKeA5Heztlf39vfLh3bvy/t0hZWtYS123yXkO9mlQuDaD8QHIOTg85LoMyTFAzvpwLQEdgE0kKuy6phqdN6DT3eP/GX96Azq/+FNHw9DqvhKbFoONF4AOwI4XRQAdNAc1nX58dFK+fVUfHSy0CMCWlkXpy0JTciFkogFuLi6uytHJKV3Ymuta7qehB7CI0VFs1HVgy8F4fwDPe33bcLTtd4LxDptj5zBL0RrQwTGUIbUb1Kw5Ajf+7wAdaUiEGySHS8cMPZtLc5kV5+bYlcZR5lUlci3E8//VrL3v3Ryg4+L3ecN/FuxIx56DhH4QnI8zD+z0AV08ifrsM9CpwRIbC6pRKBkJFlmjAF7AgA37aMWsLKulX/XcEtBRf5JZoIM+DDgmNlqwOQY6S8vYMAu1/2vDoYAOwc4W63TsbEUgFM5nuX+Pe4zgupFlBrNCtggZyMhKW5/Pe7M0kGQNJh+Raa26/ZCHAihtbW+X1eFanWMAOWBw/vrXv5LRAZMDI5CHh0kZP0zCuAAObe7poSeVZYgMLmB73qudM0D0s6VUKn3NupeJ5fAXxy/HeZgtMCsOA5Pul//O86JSqo33vDb83wQ6+YzYYyrAmec0zyPYXP0OQa2ui0CkB3TYOxX1FGEvXbPzPXvpxui4z1KYEYCBiBq1RUAHMk0DHbIF6DWFMTxcJWvAYDEkf7x3dOBqay/n1nCNABtA5+ZG/ZZeA3Q0l1pWv58AyfOd470CncaK1TUf61PYcfp+UvbF+guBTjCdmicyR9D66fsOkKlVE7ijY6EeoMp7iNbxbqNOgw3MPyU7VmtyxGAV74PlPMdorCX4HJxnHzh7/NaVOZvowIwgfsbrXC/ltUwMqZIzXm89B3hvaE2/VB5Q1xVmJ050ydgAjbttLBJsdp62XBPtdBmSNY5nySjFWKnWsfvVlbCp4lZfbXfwz8/RKLcdQQYFSnXCcAANQg8PD8rhwUE5ONinZJiOa3XeJaBTGZ3DcnBwQJADxAigAzMYJljwH+/nLNBBnQ5Ea5TbBfRvlum411qzdvb+7S0enlmdf41fvD3YX+M5LryKLtAJa0wCHRUg9u2lV3s1OgA5ADVenDPQQTapDFAYCqCjTBeD8MESZWw3t3fMNn87Pma9gPczb5L5pOcBHS/0dRNNb1gEdvjaBGbmfcZ8oNPLNNP+PwMdW3l2+2LkYO81QIfH5F7mZm89hynIEFKw2Gd0KKGAxKUD2GYZnfqb6IeUAxGeczSzXDRwFoEdH6cWuia5W96YdY8z65ODHWeaQ/4T/hT9cSEtNvrZhBwniqx5bmzyZ0ZHQMeNNut5BNBxr4t5QMeNBlGXs0rDATlWwVoaPTvQ/HNzDbUx6JsjpzU4r5HJCTYHYAnHrnVCbNbnHheSxgBMSUOv7u3VZS2KvXE9cCvEXGPAEQXNCrCRTMD5rbFRKaRFk8m03KL/1ekJa3LA5nz9elRu7m7L7d1teXrEOEG3eN07gsM4Tz0b9UKpzGJvPOTgzfOlD3RqoBNyLlnbqt4oB4Sta7yyxt1x0YAQ3/M9oBMC2MXLdi4wbqDJ47kfhM47Th/oSAoVyZiopctg3IGzurRDVoN7rSPbXrrKmObV6ERdo+ylm8woAx0CpcS0sw4k2AHbP4s1lL05vshyos4hvQ/mAvgyY4LkwehhVK5hGHN/XyYRiEO0BqkPQns7nrXapgZy8pzy/3uvsOQKNWlm9vy3zrqM+0vZntZEmxRktzqaF3BRi7qQAJi+r6thDoEg2CyOjUHyM/dn+H2uzaFxARkuyP6GNSnie4sVF/eS89HsjJuCBqvT9qt4jhw07gEU5iPR5NPzK3++5oZgQ64P8vOipJFJkkKgI7MTyOi0ntrM5XGiZ9zWfO1j7XetjlFMtxIfdmMDqESSJH9l1QDHVrLwngd0vG/xecaQ1rYjoPPxw4fy4f27sre/RwkbEkz4vYEO63mmfenaYdk/2I9xMA2gg7rDJl17TGYEkK/ZjCA3DNUUi/2I6+Ab0Fm8nv4af3kDOr/Gc1x4FaO7v5LRsQMNGQRmcBrQGd3fleOjo3J1NWtGQKATjA4WB0vXHh7A6DwyCFteQYZZgZ40xkuU3ADowHXt69FxOb+8Ij3OxZiLmALhvAn1g5EaYKVu1TW4SrU6nQU5fpi3uc09fnKF6r4Hp9dYDMKeKKyxe1jNpuZ6ACYnm2Y9thddK91u4ov0uwvzW88QbgtZijbD6ESDwwp0PIVDGuEi+8zAkAFKTlrBKLXrbT1wtJHXu5yYNm1nGTDVYC+BnQwiZ4u9+/U5yvhrc+/q/BmIrYhtAZMBSY6y5hDTqAmdC3TN6iwCOs6c6tx1bWLTluSaxhqWFVqWitEBuFopq2vLBDlbG+tla0tAh/bTG+uUtDHrDMveKDZuhb16ttVlbUWZX9vRMjPrZpB0XpIJwWgE9vRe9SO1KSeCZvS+ERu0tg474AF741xeXpcvX7+Ub0ffyLKiPgdd7e9Ra0CnpUHU5qxWWVVOGshPS8EjYrX+XMTPGdD2gU59vq4HiF4kdOuKmgjMc1yrGqhGfdkCEKxTmZ/N1jNTX5g+UMrzX5na5qrVn/MOMOvxeiyfAm0NydxI1K8XMuwy0A6aJV3DXMa/cV9D7joP6OBANiOYaRjaY3T6AIEBO8ZIMMwutGcNW9gZ0/FvmiyTg9HBmbnoHq+9u78rV7f3DJwln0NjSdTFPJchZXOzTmA2H8jrgYNpszK+FyurGA8BYhj4ZsaM+qra/FSSM9fzCTCL1V2v0ifff99TzrWoKZsHdHCuGdhksIPjG1SwGD7qbfAa3FPUOnEsg80MOSJ+BqhnL6IYy/jHtVi8J8G4c413UE1ZeLc/lPdm7Z1gWtr55PVVsr1lAh3sn6rRAftroNNqA02a9oFOW5vVAJkj1O5qqNPhHiFmB26P3To+rw9RJ4YaQ6+lbQW3ZKIsJSZR9wD3R/+uriyX3z5/Kp8/fSrb21tsvIwkgcZZrEhgI58wdtHMeS1qdCBdO6hzax6jg2QBYpLN3W26rm3DjICMDls+NxFqPIea8HljdH7pSPgN6PzSj7eUPtDBYsKgkoWPKDqErehdOT4+KleXl2UYLlNeBOHgYqCDxfYYZgRHx2pk+Ajp2kpZhpRm2oAONno5rwHoXJUv347K2eWlgE4EO3mj7AQqGTTEQpwz8rNMw/wH+PcAnfpeAg4HXo2daMHMbI2RNxcBPm8OotrxG4IgRk0KALtyuFajU6GGa3R8LJrXZEZH56is2WwQxmy0pW4O6npAx5v17J1sVtUBD5L8qw+OMihs8o56TG4srsUQyKUEwQFsdoVzkTABxyqbcZKViH4zKrCVDKoFCgILZkJ4TblGJ4wcGtBRLxgUG4PNgeEAgpq1NYGdtXV8r5btjXV+b25tls0tGBbAfhrBpOxt6aoVTlZiNNXdnDKiaNzIxproDxFBER9TmCCA4UFzvKfJhAYed7e3MUYSUILcbUUNQnGO2Myvr+/K6Zkka1++fqXtO4w/oN2Hm9LSAEbCy2W4tlpW0DwSzCsL4AV4tfEjv6rs/Eo8CweBHruqt6mRTAcM9RMVOYCsASMd4xowaM+ly/hVU4P/AqDjgnGvJQZzkpdFEG7gHQmZNjfCrS/kvTUzHHU0YjHw/PUOmxHU4D8xOrjmRUBHmK/Nj3lAh31jYv4AsEC2hrlCWSdlSLI1N7jDvV8K1sRAB0Dp5vamXN7cMXinQTMs2zV95gIdSZ80bvxviiArUNE6WaJBbTAbvV5oXNvBShBICOAIMCx3GpVW8Bpgw3VtfoaQW4s9kNmErc/NKmWgY1MCJZr8Prkvch+je5ts5wEc8QUgIje3MB6gZFbgpKaa4ngZQMQmwGvD65AYyZ/LJEx1wVMxvYGX96Eqe0SyAO5i0ye6p2H/JQsY2TOvhWBzvQ/lNdBjWAmKVk9UzyHWLlw/Ein8ag7mMfcb0Kl7VPyPAR7ZnCpbtYucADPqvdAo9M//8qfyL3/6E40GAGTYYLeyP0rMkY0sz1xvkVx69/5dOXx3SKCDcbW2sspmzdVemnbbT6yD3aQZQWJ0wMjVhayrLgivnjfp2i8cC78BnV/44eLSFgEdWTgia/JURpDAAOhcAegs8duL9d3tfbkP1zVszKgHODo6Yg0Au0mzO7prdMzoDChjgy01zAi+Hp0I6KCxWjRIY/YoNsvvPQIu4HZtihdXwKNIWb9d2PclwvQEovoBlwLgri5a2eX2+7qwR5bWjIyD9bqRpGaecWKxZ4jNosllrdHpbehZtuZrTdcltNQycSI3MtBp4EuRfoAOn1N8dvdaZwvEu9dkcUIDfQ1Izi4hurex2cZzkXRFgY+CLz+Tetfq5uxAgIXVEbzh/2kxWyVr6snATRqacvYXapIvkwY6FfUdUlDm4FFZ7Y21dQIdyeQQ2MiMAJammxtrdFqDCQGbiW5ssM5m3ewSHaGQ6FWwgjGvYN/mA2ps6mCKNTfP6MCuAItAaG2tTGA8MB6Xu7tbBp2WL5HBWVunwxqsfgWYVsrDeMJGvEfHJ+V//8d/lC9fvrAG7vbmrqBPBhghyt2WBBR17wx0dA9qhjPuzXCOlJGvo5xKoDyzIVUKk9K+kndx5HRfH3UB8cRnmFyNtde5rnHcBgCYv24oWZCz4V7LPKbxHLKsKbNWtGOm0ietBbmgiR/ars/HxL3pNAZdQXWOPBQz85DtpXEcrGt4ZnTbQ1NluwXintO5oK1dGezw+qJmiowGmskShK/zOYGdoVNZHMNzkta/wTzhPfi6uroqlze3AumDZSYQJlxzBtwLZEbQEhkcF1OxGZZL5fM0s6FeORg7YricGOhfB+2sU8PTxoyZSQL4CrkcXOCiWS0YX39BuiZ5n8ag1xDX6/TP3++rICIYoZxUw98sA9SY6d4DHMP20R5jvg4DG90jMbSY2JQyJjMGvM/AJjM6Biqd5MHyEp8paqoen7XW0Xo+FAA2ZgGj4wSF5qzt+w16AXK0TvnzJXNEXQzGJPoqjWOqidnLc4jvgfV4r07H9alAXk26pqSObPr1L2oe//XPfy5//pc/M5mE9VYgx2tz9PlDIvV5SrC5wT467wl2uH66RgfAHuATQCb6CjWg0/roYM9tpUoBdEJfqnv9VqMzfz39NX77BnR+jee48CoWAR0BDWTSHhvQubwq/Rqdu9s7Ah1k1LBxnZ6K0QFjw2wWGJ2VYZgRKMOOL0jXAHQgXftydMpaHS5EAVpq1qoHYOZdSN588oZag4z0Ji5ar6jRcfapn5XOC/qMwqYGHcoC1gxw0m23DW/2PFQQadeoYHRohZuka5HVqtfZD7KcCI8AXtfagI5YnRSUdgwS3OOhyzbV7F+6jw4MIsyq2nEHkPq324un3bsAFJEVdvDPDgvcYEUR6DP0cz4HBo1RWA1ggd45CDgcaMttTVlXfKH3AzJ5krJJ2pQd8xrQUR8FO4KBlSF4YQ2LHJsAPlAYu7W1TpCztbUhoIPMI/rmDGFpKtc3ZotZMwVb6wgUIhOM82VjT9qfKqCA1IQS0jBZwHXhNWBHx+OHcovmvLfXUd+DwvL1sra+QUMBNAdVncJSuRuN2Iz3y9dv5f//93+nCQEkpqjxUeCJLDpMG8BOQfLWgI6fETd+gO4KdJpkzMOg1gkEo+Pr6Ac9ThpY7qUIqQX4GYAquGrsqOZwtz+LM9R9sKKx3X3v7HohxsXHyAGu1wsDHQRMuUktzoNAx5grB3j5Y0P2mNeiPtBRXYp6ihB6BXPQbxiKxA8aL1u6ZtkiPg7g24FuZY7iQ/HcFOZrHhnomIGAqQUSATiGgZwC7WBNyJjoQiErvoYrJmNmWW9PcAMHA+4HuQ2A56nZVN+/mngK6Znmh+z4sRICU4lFkkNhfi60hE/yMq0KXnn0WoB2MxFga2RWQAs2zeeYd1EeVoNzjH2bC+Dc/Rw8hts6rnvtee19zGPe6x3WHTM5Zm3Zsyfk4TiuLaS9XtlCmnLUqN0TO10HWgU7Yq5sGJAsnEmNDeiENxqjJ10YCoVU3ICKdbPPOh/LRgFe/Hedk0wsZHEuhuiRBigA2pLG4XOUU0hyZS2dqgdaAdMVa3n8znuqGB2Mn5AIh/wRDpeow8F6+z/+9f8r//rnfxVLFkkBu7JhP+Bajibjz1MyPlh/3394z29L4GAUAykxgA731gA6oFM3d8DooFmoXNdYH1yBVADoDtB5fmN0ZhfTX+Y3b0Dnl3mU8y8E9tJtkUNxrDYeLG5gc1Cx/HB/V07I6ADoLDPrpIV7WtBHB0BneUluVzAj+PrtKzdmBlQscl5h9q9u0lGvM3p4oAvUH1+/ldPzC4IjburMRMmCNkJebdm11kO5HQXx0g17o6nBRRVsqcIjfzmYrVlZb5pYxCNXWwNrnkOKYhicR4TeOao+JQOAnJmsmWy9qMMu5ewe7ztT35adRJFqaNedjcwf3bm+7BI35zSzlanub3OCk5pLd1aSpQA8/LCIZnvXKNCgswk1WI01s2lC5/6nN/RCWj0ruuZoF2wAR+NBhc+uzbELmlzDLCN0UMHGdtS1t/5C7ghu9sbA11fo68d5wOVna2OLGUNlnAeUSaA/DswHdmg+sMn6HDI9ayiYXeZmbctggxxmMePcWZsDh7hVNRMVe6BAyv+5SBmgx5bSqJW4v79jAAqARGtoSM+GkMohgzpg1h+ual+/fqNk7fcvX8vJ6SlBDgxANBtC+hM23K5tEiOmp4bzEMjRPEe2NScIvgd+PXb83B1EiuCJ3KlZgHhGnhp13lQmNkakB5jHWw122+jqA2KD+jpAQxaoKZ01/x4BGuoGXF5bOoAi2a/X6+ytC7oGBYJiu3RM99mi4QcASEg23UAUztW2IscYJaNDoB79TKI+K2rSOaYcfNf3PavfCtkZBpGQXQ4pw6wNMSNQxXGYFIDrFWNlnReZBdgyP03L8flFubm6FpiGbfvTlGs0Akga0FXpYZuvGejoHjU5UJWekXlB4IxjmdGJBIHrQ0K6xfETgFdrk545PhvnavYJD4/M5oqko3oPG9Lw3rM5K4vakxte6Aj7Y8egR0AdYEwJDNcBckxEPRHHDFlPyWOx7oiZ1fX42EFo8tzzGmSJoY6pL7tHknEJ2S2OhwsSUGmNkz16wbyMJqOa0PD+yH0pQAn2WbEzmleC282cALVGPgkBnbgmsrdicLBP00I6KVe5XhM0PZXpEtajWLMxTtCbimP4UbVjZA6DWeOHT7l27uxslZ2d7fLb59/Kbx8/SbLmesVg+nEpWFcn4wfWLxrofPj4gUAHgInM0Cpc15SkwnUiicrefktLZXNnV0BnZ6/s7u3xWiCdrwkDJ1cqU1nK9t7/fIuH80b+C/3/24P9hR7mvEu5vvx3bfnJ/QSLjgLCpwIXnvEIQOe4XAPoYKFnjQ2kOI8sjkYfHXd+//b1W/njjz/4d0k4FFRhF3DQwC7ElGM8MVP41y9/lGMGY9EfBH9joaEkUdqs2uaEpZlacWrAZ7t/S30l1yF/+fpy4FXDem6E0QAwFSUaPM0L2vK9zNlK6Vp64MgBWWZmwpWm3XfZu0KLjn918nZYswNMAKlc7BwuT/m6+ue7aAhrA2/mCO0YUacRZjzanPUsukxO1yDAmyVrEKLfT/+zF51bH6hy04wifj1jyR0QJMmhTMwKZA1NG68TtpSRWXB2KdcmXzXq1s/7OTmDHNllgsznZ/XH2doKuY+yveh+vrmxzs0Y3/g7gA4sotn/JpyDfJ+Y4UWzQmS/w+HMHcqRHEBQVjukc1NfqswmNfaPY4IXzAcwO3BdA2uEXjkIWhHAQhoKoAP9Ptmc07Pyl//8C5mcs4uLcnV9w54qtAYG62MZT3UBa8BMwbgDM80vBrXxuxwQ5eA/P+d5z7gCnXhhSyTkJEWTfHXHWTQ25Hi1wKRrZ+vPt5TOY7WfoXftmxMP884bdTM6v+7o9XXZjGDuvGpUg5iayA+YGeC/KFYPthM1GeylwyaH6OaOoH2JgZwSPggqu0AnSgPFcqRaMDMEqL3hswnXNQSQ6jMVrn6RQMA9whoqd0wAjXZFGCcYm5PJM537bq7uov/OMKzaHynl1LJgcWwkO2JdzlJQRc5mudVA1Q1L9UzUGBcgwtfhMYK9SEtQY/Z8pkwoBDDLQSqATpWdcW9TY1N+RgCWPDY8rhtI8TmqngnzwDJTS2R5flFrqcREZzRp9WaQ3tgZnKOSL2KXPaYs58uGHgBkmnfBSofzGz7FLFwGZwQlz09kW7TWaZ+t45bVgoMyBnNM1ltyP++zugeQJ0bNKBMd/c+KGi2sSazt1DXz2WDXpW/EE/ssSb6I+ya578MYyZaR6qTAjpK51n45nWg8AazAbe3d4bvy7uCgStYIUqsFOc7psUweRpwnfaCDtXgI9h1tAcLkBXMG9+IBMsjBUtkC0NkBo6Pvx7CetgNkTrbYanpz93+8xcOLgomf/PdvD/Ynf4DfO30Anco2qM6WwQSZBQIdNBi7F9C5boyOgQ4YnQx0kEn+4/cvNcCU9W1ICMKpJ9PINze35eu3IxZOQ16DIscxGiOyYNrgxvItXY26FxvoiIHoBEbzgE5iIiqAcdDlzuFYpCF1yvr7nvNbC+a9wOcp4v+fL5/xhuJ6hgyQ/E7Uc8xEWNlQ+jsz0tKB/nM3u9JqC3glFXzm4DTxCuJxKpPW/X9/lt/bjhFtTZM73PcC4cwM8bWR8bYskd3i6f5lS+khC03hgIZAjmMsbp2AjoB06/cQAUZs/gAOMn6QBIcbGzKy9f6qGejO5iYb0uFv2IghhQDQ2d3d4TekbWhWB1kbu7ITJLWrZbf0x0du0mZwKtAJqQ6SBJTshJnCI849anronISeGJgT0QQQgAmyNnW4X+V7IWkZjx8pBz0+OS1//f338vXbNxoQwPRDWVz1kKgMQAAdB985GPc4r5KbNAYcXBnofG+NqYFW7xhaaoJBZJ1PNNx94YBTMBGmM+a8jtbqtRlpVz7K88a7iT4YntUj5PEvOU734B3wxkDQR/CiOWeeMHPdmF4HTwjMp8HwgNFRQK7mkmDOAHZod0uwA0ZHSSU0W6YjZSRJxCKEdCuYmLpCMtse7n4doIOxIkaeaymL6wV0lGEXMhObsFweHqbl7Pys3N08SOK4BEZHjACmHKVbeE/MvTo2ot7NPHDw08FA2XlO1z3g9gAGROYdXm/sTpllYk4MdZ5xAB0+Ud/PhW1uIgAAIABJREFUAAmqy0GQHK5eNjKwVDDVmxKABKjBWHR9jSWauv5wzgvjmAw48iPwnKqvT2ObJg3BNnNc2XkNUsmw7+YSWG3YxUjb8W7R/MPvCVxRn0MzgikBTZMmNiRGhnCidZKDPasMYnz7c7r2+wAzz2VCsIb3a8Qt0Wg8koUYuzStAOA20Fktk8lDGU8eCHTENIbZTpgfAYh/+vSxfPjwoRzuH5TD/f2o5UTdlWrc9B6M38fycH9PSR2ADSTMBEkfPzAZBYYdEmKAHTfGBbBE/WIFOgFydnb3a30wAVusi2Z8PR7fgM73Vvqf9+9vQOfnfXavOvObq/8djE7dikS/P6MAVIwOFpRFQOf29ragToeOTyvD8u3rUfm9Ah3R7wMGYpbmiEdRke0jO7TDkhrd2tXj446LEWp4KDMIO9ZmCRtZJheQp6CGkptgKWYYnZm7EWyEWwjgLvwg0Olnnefd8G4wmNxcEqOjDVoCAuXF/KUwIYOXGnB1anDmAysdV7xQ/nLAZ2lgC+J8T9B34FXDZ36giE/s9fvpBIrp0It+T0YnZJRmdCrQiZ4zkCYwS50yn8x+htvaZNxtbMdsY7ixYfwx82iZYAU6LXAV0NmQzntlQODDPjkbmxXoAARBHw6QQ0l3ZNJDWCl5yfRJQIcZdfXLsauVstgCOhxPA1gKP3JuGNggAwug48wy3g8TAtTmQL5m3T6SBNdX1wQ6v3/5QjOCq8urcnt7LzMGWNxSRhJgp/YWacFyzWTGXKpAM55ZBrWvATr95+tsPYOimKtOPDAohHMUXQN7osaQbub+QXPnWxhxCLS12pf6eclIoD8n6kf2Bn//Gmxh7efVmIQGanxsYyqvFe67YiBPoBP9QSqjEzJBsWlTZqHVJDaK1gPc+Jr6iQgUYgvFCOjgebMWheMu7JClW+KYgHsVpWu0tLcZgYL669tRubq8LqP7capPERthOadqryLzH46Pvv6a+glTFPxeNSqSdQFYLQ8BbgR0XJ+TZZJ9oJOPLUABCZ0kam7Smk0EyKayv0yrnczPzCwLgUJIwnjfyAZo38LvDXwMngxGDQiU6GgLZwa2lAPyOQtk0ugnAIZla7gurEsV7EUCjucU+4A/a9HqjLVv/DQWE4teWQFItMzp3HBvAXS4PkYto8+bcxoJn5gMGWzysylNK6zRopyOibkGdLxeTHmdYJaewl1ylez04xOs7ZXHUhuGGHOotVldK58+fyofPnwsh3t7ZX93T859ZJRlEU5p8MpyQcLj/u6ujB8eOG7xu4+fPpaPHz+wZhK1k2wHQGZP101GJ4DO5s5e2e4BHTqhcmx6LeYOWt0/34DOj8UEP9OrfzDc+Zku7e1ccQdeB3RG5eTkqNxcXZUhgjLYnrIh2SNrdLqMzhEZHWzMXCbI6Ky0eotYaNFszn78F+eX5fLykrUFVzc3BbU7owdtrJIyKLuozJQWV3cxduF4l9GJrHpKy3YGsmshQlcf/dQkb0ruKw7AZgKdOO73gE4nSxwbYIfVCX23dd5Y+KnZjyoJj9B+cNkPEvswp0nNIvHcn8Wu3ekZM/h6pwQYnTDwVZPF5ylfK+6Wc78W3c/Oi83oRA0RDgbrWwQTsFBW0T+6ZcvS1RIPFz/TYjUDnZAisZg2gJAc7twg0Qq3ZsGNGh0wOmBwUDwOYAWp2g6+Q7qmmh2AjXD7isJn30uMKOr7I0OMYAnj2kGT6ghcl6AHBfvnyZNknGz6B/lbNCPEE2WTzzWwWfpGEASGFUmHs9NzAh004T05PSvXVzdkShWPKOhFUGBmpwaNVbqagrXqSBcBdrw4P795Y7yOzzqA439649BAx2wepUzsG6S6qs65RXC/qClpd65I8mmg0x+EfuYz8yvYJdcsuOar/37UIFRGh8Fa1yyE617M9wp0LA92nUlcD4I3SZvMvsjJTPUOSAZNy5gyYUkPGXjaNQzMULJd9+fSGA7nFcST5VoGOngdxn5140JASgmT6ko0RocUoJ4BKF8joATrI+BIeRONZmSIwOMhgQAgxqA8glhlWZLdvQaAAlwDnWlZWUVg2Rout3VVjLOBTgMneiI2ceC6GZI3viY1CzUoWYWs9IXnlAGEx7TBEj7LABu/syOfrrvJzxBY+9zncfs+FyZZ4n0d44UA/34dPzdeyxRYyN7y+PJ5+5wNdPAzS2zT+Q2ew/QEbA7WmElzocwJDvl+hjOmay9jnFGOOH0u46jR5TzlOPM4CPnb0goBNNZaGz6Q3Z7CDEE1OhqgMsAYLg/K1sZG+fT5c/n44WPZ3d7mOuteaJQsA7Czd9qQQAdW+1CbYD5i3AIkgRHa3dkuu7tbZHNWViRt1DMEozMORmevbO3uV+maGTMaQFSg48SF1qI3oNNfCX+dn9+Azq/zLOdeyWuBzulJX7omoIMaHQRSlt+Y0alWurQQlXStBuzQy8KQgBmWcbm5vi3X19e0mr68uiy3d5Cw+Zh251muRZFyZ9Pi08nMZUbH/WUMSuLqa2CW7I21NYvaIbETo/5vBTr9QD4HbG2TagGlMsNRVBuBj96TDAF8vnE9ORtue08fWwXFweQsmME8zFygE9LA9D7fh9dOBYaZPUbH730VyMGpBbthUwTKHSxdI6OzUoGOAhJbzCoo6QCd+qzV5Vr9PbSZt+7yigr5uREoskYHZgMb65RCwFUNG/DuNvovbJXt7W0CLujP5dmDyEJuR352boQny9vorZPkYwTyCMBqxlYZfMg3BXQe1MF++ljrebDRC+yA1VnntYxGD+xJdfTtmEDn5Ex9cyANHd0/cHPHPATIyXUK+Zni2dTmhRp+tYj6sdbGdEdBDRCRDK29gDzZYhR7DlpylY49b0z1510NwiiveXkUMiPNse+6vq6kTNO8HaSdf6s3y1bW88eti7W7NUU5WORcDIa2zcsGiLDGMGhOdQfKWuvbfYaQ1BlDujaWUQsD35DqYkz1mw+L4Ygi/aipQ5IIyQElBdBQ1wGw7g2YTRlEIDMOoAPmcbVMp4NyfHJWHkYYhxO5dMXa4j4rsnCWzThrTmojzHbfZSssoI0vMzqSmT3z3Lhe9Xro+N4bZMxjziSBWmIA3N8Pco2OM/v9Y3AopoRYBjy8lyFto0wLcuo0d/1egxvIV/v7UZxUHbQ+fgZv/RFda4eq7T2ejY5NV8b+eaU6HPbR4fPEOhimQmSxQbnp/osdxHjSOqgx42sdlMdnAd/2ZQtqPV+MQSRjaC6UXsaxRCUcqOMV1n5B5mhnR3WqkVSOEu1YgZGo2lhdIbD57bc/lY8fP5ZNNAFdX2eMgHNFQgDrsddbAKDbazCNd+qnM3gunz9/JtjZ398tB/u7lLRxLsVe9hqgI0ZHNcUVtAZD+gZ0XhsB/HyvewM6P98z+6Ezngt0CliTLF0blVmgYzOCEQukbUbw9cs3StcQpHHBQ9ov2zQyiFUBPLNPk0m5v3tgbcHp+Vk5v7hgTQGaIzr7DetQacNl0wuQQ1e2kC20DbLZFlu61liGbtBVM2Hhc6XsppgM7Adt85vtIVOPmWQK/YBx0UNoi6c+z5uzgQ7djjrHVVBWQaI3ZbNR2WWNTjayxuwXW/dPtQKl6mDkYKTbW777uS9FmUmyEY0Q/y5Gh9K1EIDZpYcF0wpqLMURwBZoZFY5eruob01I1+YAHYKdqNGx05p0O6p7wH3EproNqdrmhrpvb26U/Z3dsruzo47dW5uSokFKweBCNrhsbohw9LlQVodMpCVjDr5cJ6OxK/ZLWVj0qJhIvsni3QcBswKtu/ruoC5HYAc/rzMA5vw5Oyt//PG1HB+flMvrK7I56HOFnlbewNn4NLmt+Yl6PtRALRKuHnsLgU7tXxL1GhUZdAPIOs7j713A28a4gMribaeCkAUTTAG7C8Bt5pHAzgKgk3t2dYHOrCmBLNBnkwn988anNyAjxy/fX5sRqG8KrhfSsdZLpAbY6ESPmgjK15SJ97MgaOk10tXxBSlkdBB20RynAjpVXuRkEdPrilhloQ678WF5fHqm/BHMKIAObNoJV6LfieYJ0g/RGDSaWbouh85yLmaPuiqcnyVcCuglO0KAnu9f/n8CnVSPlAGN6jYa0PHfDBbMjoB4qrVpwez02ZA6dCnREgAw4HTRVi5W7wMrg8Val2ML9UjINXZmdm74s/3c++DLEmbPj/y6XCeE2zyl/bLADQ0taDyAvnhtjaFr2WNjo6qkErI2MHwAJNV8pgEdS+FGcFVNQMfPS2YEz2xgLDMV1NDIcKW2DiAjaGORKddP9CTb29kpn3/7rXx4/4G9dABsECPg3MFyEuiEsQHOH3b7o3swOjAuKuXzb5/LZwCdvZ2yt7fD47I8OG4u7j+la2VAxzUyOnRdU40O2SnSlG5ebbdEHeAN6PxQaPlTvfgN6PxUj+vHT7YLdKLHBDXJop2ReRm/YEYgJ6gHZgGHy8PyhUDnDzWkY4M5+rm2ovfIp2IxxIYNb35kK+/vRnT3OTk/YxYatTrVjSqaG2KTF9CRfM2Fp21T/AGgE5S+svq22KTQqPrpBzSaARkvBWIZlPT/vwtyHHy1KaaiWRXy169XzMBcOJ3lFnk0dIGPg7cuY+TzRRAmRYKLjDPY6gIvXZOzZgHcGCS3ILN/H/J5LWK/ghOpWInMCPuBLCk7zY1Qds62Kf0RoIOnrD4x6ltkTI6DyYYW9qRDgpntrc2ysbFBS+mD3b2yt7tbNiFp29yI10qPLgMP9J5SRhV3EPIJSOzkUNVcp/z/vn+4UDf0ux+PKd1EbQ7mkWQ9payvb5T1TTi8odZCrA5qdB4exrR+R/+q//zrX8noAPhAUgo2B/OrAR27vInZYbDnepwI7nDm3Vqxwk7r/srjHwGLstMyOuBXD3y35z0LlPv1ZwrkIvgPBseNX/E31Ji89KUMNZacMDbgxTlgifqrxNjWYDc1J25gyutJK+Im68V6j0VUaffs3JeG7E2tOUTWXIF0BUIBINw00YE6bfkBdgLoIDE0jroKWarrC2fTmF2BltXoSUNGh71lwuo4pFjsT0PbZGSxtR4B6KgJ5jLHzdHpeXmaAOhI6oRngTmI97CnUCSKKGlKQMfnFMOhGkh0amdswoCapOTg0V9fc41OHoNuHEr77GjWWYF6sEMGOqhbsnzU0jNcu+tlshGGf1+L9LWAqd60B8LznKakMRqudue33m+AWUFBz/HC7zGY4D2M65C5aG5oPFt/xvdB2g3mhABT1uHqIYZal9R8tAd08hqNJKdZQ38+zX8IbNT64QHH7AEdzAmvB0sr6xXoKMkTdVl4TmxdAZD1xH46SCjt7GyW/b19sjLv3r9nDyji5JDuIVlENifYfAAdSNfGDyPu2Dj+b7+J0dnd3S67O1syiFF/X35VoDMY0HFtu0rX9msLAjh9IjHbxpFGMh77G9B5cen9qf/4ijDrp76+f/qTB9Dx2q0kpSpLzehgtXwN0EE/EFjcwnVNQAdASQXQ2EVrUSMjSknX6M9PSYCkN0cnx5Tc3FzflNu72+j0LukaCgTdjE01OtoEsMnlQMpMRZ/Rqa/xZmHNcRWyKDDvdkhugCBvBK8FOvOC+Plgx8GKGwi2n7VKN/o9fmqrd28Eu29D/vW889W5zV4fWQU2Lm2gsV37LDBqQKfL6MyTri0CNfN+7z4uiuIkraCsB4xEyHA05jA2ItBjNtFFsnZdUz1BC+iVPWcwQzMCfLe+LoPYlNW4bsheOQA46Jezs71d9vf2yu7urhqEwqQgYmfMF/YjYX+KZunKXg7ra2UYReDKEtuUQpCWMIE2wsraA7iMwOYE0HGgsAFwtYUNXEXlADtoxgv5KMw84LL2n3/5C2tzMJ/wjdoKBDrYvFvAG/1AKDVTAEU3r1R7FvC1BgkdoBO1ZR4Xur9dl6j6xoptsjRs/rbS+fyQLgo0hY08wu8ZoNMFT1USZPeuDHRSEb/L4CyNNKNDIJMYaHGKrjfTfFlivUe7hjp+ewAPr2CRfDAfYB/NuNrZUb1uBBjo7IcxHjVnGCssQi8wqJhyTWXz2OiBI9mY14rGfpqdAdCpkklbKjPppHUXjlUAKGxeivgOjm+w5h2usugcBgQnZxes9QDIUR8muK3hNa6Lcy+XqMVJcscWqMsl0za97g+jepd0AVrc2jXFxuT7S/AX6wH+JasR0jVI0+q9cEKhygKT61pIzzLYwJgh8xUn0wr4u2Orgs9eXZSZItw7XYDstrPSUiBFkkK/Jl1pVK6qfikzP425id45NkwI5tOfbXBGBiSADu65ki+WFgrYid2R/XSd9wHEuP4z+QMgrvoxyc4DJNGAYFpd18LToj5bg7HBshgdrIkEcEhUBTjG+kgzBlJMU7YJ2NvdKQcHBzQTODg8pAmSggeuMmQjwehgvcd6iBodsDmT8ZhySzA9YHRQowMjgs3NdVpMAwB3anQmrUanD3RorKCJUOvuYrjxGt6ATi/Y+IV+fAM6v9DDnHcpt9f/IfV0PGlsJdoIk3TtBUZHAdWoDFdQGG6gI+magQ773niBjiXdFtPaVAp14EenKKA+LTc31+Xm9jYyoKrxwTd7S4CGj+Ze7D+RZAi1piXZS7cgJJT5NRiJHjKp+RyXVCScYnHN2eYW7Pc0/3Nuqj9zUWDfBzs5WEnOtRHjdxkTZZq69TcZyOh+zPab6IOd/jk24AOmDZtdBL6x1+S/z96LntvQHEanf5v692bezwYg7EgPlgXZZmx2IYXAxqcaFx3dhbKSOyCQg2wj6nGiSDo/U4AcOrTFtXJDZrE+WKNlNgbd2d7SdxgQ7NGpZ4eNQ2FpGkiBZgEEOtygG9DB6+DShvNugZ+BjkIiAnc2s1NdDqRmADsT9tAZ63qHy2Vrc6sCHYF/GXVgrpydnpUvXwF0/rOcnp0zKLXcCQEN64BqZl/3jY0PDfjJbrmnRhR6p4dGOScTF1F8HMG7xwLBTirCn5e1RmDdvwc5sjVz44+dnUdIbKjgmyCAwRnspvVVf5cKB3KGP17FSe66Lo4bpDfCjQ8/w22r9kdJ98BzwM5e+Tx4Hyzjc+NBjNnUO8byIN4b1tdM2WeHrmux5iAwgy2u2TYmdPCcyoBrJJrGAujIqCUlkOKadU6qtUJdA+4XbM1hSa76nLCtJjsuNlMBuXolQaIJRz/Mm7vbUTk6ORczAAcvTp6nAAVNtlabNkdhuhnCvFYp0SAHM4MK/V1ua57DTgL014vMkDhw1fOX5A+NIT0Gqjw0WVXDjIDPL8C8wZafYR3Htei+JUjya/y+/Hp/HhIf+AzMY4KnnnGBf6blM559GJTgWJgbkJl595k/TwR2KF98VK+cLJPjObHO0IBGyQWuh1RO6F+wMjr/1uBV01r3ZxI1jhynuW6KjUujRmeqeVfXjyB8tYZiXKr/EGuKAq6zPhDPAWsuz1/XizXy4GC/vDs8KO/evSt7e3tKGEX/Llwj1k9KgKPmBsqOhxH66DyyfhLABmzOx0+fZC29KuOC1WFz8mONTgU6+x3XNZsRLAI6uNatt4ah/Wn5y/z8BnR+mUc5/0IEdGxDHLmmGaCz2HWNZgR395LRDFervXSVrnEpi/oJB5shDxMQUtMxaGchXUOdAYHOzU0L2KOQ2r0HsPmLKZIWvxsYabE2YJgJlnLWNWQ7uZhfNTpdpsMLeg6oZu+mp8qCmpr0hgw6Ov9PE5qcRewZFmTzBT60WdDVpGshI6sZxNkzng0ktTFCVsOeDT3pWt8cYdF1sEZigRlB91l1zymDHWfxFWRI+iA2R/U5+H+wJLJiVTab0rXoT6HNHWAnAZ143v7UDHQYeOBzWP+DBotD9mOggw+6dcMFiP+/KxOCaFTK4J9ZTjE6jApTIe/G2joNDToyoxQ84LxRg4Egxy5rADrjh+a2xs/iZg653JYsgqORID7uCpbSpyflK63dfy/nF5cCOdTmC7AiWCa4YVZUtrnzgE4NsMLVSi1SxPJVZozBZWuCaJDj7LOPUQOhyMw6wGqBY4T3lV3sZtBfB3Qkp8qgI4+jLtAJwxG6yDZWxkDXQKsxOkp55Log3kvmHppVfB3T0TtG162MOIEONf8BrlyTFcYNgDiqWeG72O9FtQViKMgNRHG0gc7D4yScy9zYtCtpsusaG2QG0FlbXYs6iTDrYDG6gmUDHZyjCsdXy+N4Sut/jKVnBK3zgA4D2gD1LLmwneOctSYCa/yl77rGZxTLuFmafjLIP2eXsrwer9MQROthp0YmMnio0anMkGtn3BMnA2c7ogVwzGMpj3nxNvryufGZBfjC720+gv/HfSa7trJSndDsKoq/03AkvuddB1jFCirMyswD9NL4MiGobzWPJeAJu2kCxJCy+W+qL9KX4G98daStctajGcErgI7dLbkeQvLI+kAlLKePExlgDJ7Jjr8/PCyHh4c0EsD6OgUIf3qS5HJZdZBk7zkp1OQW1tIATQA5YN0JdD5+IsODus211ZWCcSGJZZauLRHkgNHZnqnRQRJC5kltDOpevAGd2Xn9q/zmDej8Kk9ywXV0gY5rdBC8RY3Oc6rRgb00Mt6DJUoZEEwBkNze3FarW7iuoSDaZgS2ta09B7iKS09OmVE48iADfXp+zk7uBjpakINOJtMUkiMyRA5A+sGSLAUIGFLc1GEMDHa8iKdi/zDWnHFmyrevz47o5wZ0zBr4fL//3tgwE9DpHrMLaLoLcACauK/uwm2JRFdSPnuO3Dd6rkPqEh28Vgd4zRozzBtWtpfu9+9pe+dsrcbMeUTAoQyh5ArqQRPSNbAckJmFbo3SCoKcyGCyCBfARxlsSiXiWn3/ZoAOZEPRZA5sDWyl93d3yt7uNs0Htum0tkMZG8AGmB8dWw0UZX085dhzgI1s5fbmFjOSvs95/OCcYCGMoFNszrhMaEQwEdv09FRW19fK6voqAwLUCsGcA0E0gAxed3F5WY6Oj/kNsAPgw8L11Hkd7+l0hQ9ZSg10WJflwF5PjmUTlrZFoChHuagdcLPFAMUGOr4+HjtAjkGEgWseC5nJye/NY0v3DomNpp/PQZprTPrjqAEd6Ru5LIDhSkCl3QOlpdXzqwV+fQMEnYsNCbqApx4LAILn2w28OZ4xKVkfNeX4xbgm2CDYfg7ziqgHYQPDFXW0h53//V0ZISsdYyyvMb4mAx2wRRinq2tooBhAJ4JuFairaa6grMCizgXskeomr29v6b6G5DubS6Iegv2OMC/dtBljPlw1a/SfGTY9O6+RBjpinmM8RY1QZaSTzLA/JvqgB2sD2N06LtM99xgaGki5doe1fV2XNCZ5AP7C2YxWw7hizO0A953xH2YFir270k+7s9W1JjE8Pk8DHX5urCFyEIu+VgmIZTOCLK3z8697AmSPK9if3XtJQJRj9rn1BJKLnNZGPdfYg/CUosG33qfropwOCZ1oWotkmJJL+rtt38Ewg5WDjX+IKatMDUkkgBUxOmB3kTApZXNrs3x8/74cHh6Ura0tSoJZw4O1D7W/MF4h4OEipKQS2W/05JmyjhIumOzB8/Gj6nIGz2UdyaGNNX4mvsToqGHoa4COtlRkEzWo34DOvN3+1/jdG9D5NZ7jwqsQ0LEcSsyOmnTNATrXV2UVWeEEdNCgEGDHPT1gb/vlC4AOMjbKDJnRwaLqVoDcWsPpBGswimwRsF1cXZXrYHQoU+N7up3KrVuvi38gmhqwB2DIg7cDdLh7Rc1AysxxwQ5zgtkgq/3mZaBj4NBqEvKx8ntnjhPBZYIubQOaUwTbOa52z5ot/T4Ym888UZyS9NrdgTPLdM0bWC8BnZnnEAfo/94yKctc7BZmoMOfsalHzx9vttjMtHljDGMDjgw2nZs8+sKlDfU52HTDmICObjAPWF2lbA0b6MHuLoHOFmp1tuS0trG+qVqLpYHMMR4lVWHwSYFOyyxbuubNViFfa0qKOQCpCIAO6i8EdFSr4yBjbWOt8JtyuTVl+MsSXw/DgbPz89o3BxK26+tbWRFH23IxYmpKSk0/71u2tLYlR3O+EtCJMQywAmes9LOy23a7k/TLBfoYe36ec93M0qCpVt+pPujFJZeys1aP4WAsA52Z+ZYZtB7Q8Wu1VkUxuZuWVuCngNfgxyCDc2yeJXKAQ9aRkJFpheOLgY5AIYCOa3TITIB9WxlSk4QxMXoYlVH0VnI9Uj4fFeiLsYKRDBgEORTCEEM2zghKmemPDvUEOpC7UWq1RIA8ghPm3YjjS0XtkjQL6EhuJ4lSWBT3gY6iRH6pJ9J8oKNXPFUzhAZ03ABUtT2VXY613qyNgeRKrI9KjLReN14H11BXlZicDHQNeHA/KTsD0AnZmQJkuX1W+TVNMRS057qe7MyWj+/50AcwDehErWqSruX3a+xlmVk0Np03Z7B/L6HeTzWK2ZENdVcVmERtLFm9AHL1M2NutwSAAA1lb1GjAylrvh8Z6Gh7lXMlAAcSQfhWoiWADmt35Eq5vbNdPn54Xw4PDtRcdDhUgmQ6JdDR2NX9ptCUEvaxGJ0MdD5BuiagA9ty1P6gNUBldALoYLDBca3V6OxFgqzV6ARtGzVhb0DnFw+Dc2ngr36p/5zXd3v1n/QiVd3HjwMduD3BPABAB9puOD99+eNb1RCzPic2O2a9mQlqDjS0o0RW+/GRvXT4fXNbrm9vQsozUfduBgHN6x8hRL/uhxuCdgVq373xzH2ywfhE0lpZKbrE9V3XXrbJFb7IjE4X6Oh0GoNRM2894OK4oLldLc4x9EGMr0/PLyj3nqyt/54aiNb7EA5rIV3Icr4+2GnBYb3j9SUK9lH8C5lBZttmn8Ii0ON7hr9b106pWjjuSOutjtcC5qFJh1QtnIG4ebNcRr0nDLJdEYyxxLEYQIeyIWSGkf1eF5sDt7WDvV3aniLrCJtpMCoAL/pCBlg9KRwUVOe8CG7x2s01bLYCCpxlcCeKomUCnWgIiUa5AC8IKGggEJ8gWteGAAAgAElEQVSxvrnOHj4rkLAx404PbDqrXV5eUe55dHLCvjlgc25v75k4wL0AKKBkDQxUSNZyJluMagDAsPjlWJFPbDSHfC6DCD6yA5aBjcCMxnjfjWwe0GHgF41gs6Nam0uL12KcFms6AkwZfNS6NNNQcYg6N2M+kPl7VG1DnhN5LC6tRFCZmpYaUPkcfVyBnfqoKtNCEGigk9gj15cMKGF6YtJILmBiBZYGcDUT20Cp03CVjA4WJowJPNfReMS1EWC+3vf4DJkPBCPA+h9JPVE/ySAzWAuMWZofpP4znFODJcomb29GtPiH+5/YHM0zBK4Z6GAOKHieL13j3AwnPZsR5DEi9iwK1qO+MD8bAhfMlxhfXkrdJFiAu5Ql24oTHOqe+h7i6ayGyUjfOU3Hbz1qcu2L5YN2+7TUD8fD39iANZgkr1Veu8gg42TnMXpRm2O7cSX99CxRo4V/87PV2NPvPe7zPDSTSjCCRsl0TJVzJs8nnBHB4OBa8HqZEkDOFr2ZElNbg4E0DbXGhqkBpLZMEgmgAeT01/LnqepxyPoBTD1OZLEP6RrfM+FzQpNV2PV/+viRdTr1eVAK8ixGh2Bd9uiYU2Dise6O0Ah5+lg2NteZgIK19OePH8NQY4lAZ2MNtWkhXfsbgI7m+xvQWbwi/xp/eWN0fo3nuPAqbq/+Ite16L3A/0eNBgur5Yrykuuagc7aKpoqrpWj49OCXjpuGEqQw2704fZSM+ihE+YGClchdHa/YXf3q9tbFlijESmMDgByELTZQUhSEi3WoPwjxJI0yaxINAxdeOEJCJF1Chkd63N6b+ov4j/C6PhQ3qReCubEhCwSfOlIi0COP4dAhy9sr130nhmwUxk49dL5/teslM1Ah0YRoSufd5yXQE5+vbPM7MXgpodRwyBdv2pHVKT7xHFSpWpTMYECOuG8lmRltphWTY0aF0Kytr6xVja3Nui4dri3R6ADgIMNdX1tnXbRsEbFmMGGi0y7v2ia4CB1eZmvBdjB7wQoVIjuMcYs8hiytQnHOgPYaL7IGBqF1vjcTYClFQYHdAErg3J1fV3Ozs7LyclpOT49JchBvdw9DELiOGRxliCzg0OdZEl2DMP/G+i4qK0C5ag18r19zr2w6j2M+qgAmk26Jranjv0EGPKzNXgwSMx/mzvH+CwNUrosi63m2csozeB2nLCEjoLq2Yx56uOy1JXcWbrm851nM5wttXnsYLuQcMmftQjoaBw/sSmubaDpMDVcVc1A2AUj2L4fj1iIneWl/ozM6GD+VcknnfoUZHLMAuggo06nMDE0ZHyeC9fdm+v7cnd3V56mSBRg7jjQ/j7QqRLReKCUfVGmZhYw11VCMhcreJJsSWUQ3HZKColES3JAOrFJqiwb9mjM68a4IT9bBkBLjmsec/nZEGDQDaz10MEZ0PY9GlfWeR6MDoCOz9Pjn8choyq5LNmfFdXF4bX15zCNcT0Xrg1JFvYAI2snMKEvvddJHf/eVtl4Bd/3NGGzYQHCNgf53Cdi8px0YSIoARWtyVI15D3Q12d5MGt0LLWL93MlrmAUCSQZqLAmB+5rkzHH4hLBtuIL/I2Oa3u7dEuDo6XWm2DFS5FUHjU6lBQPa88pjGHUB08eJzQfwBr5p8+fy2+fPpGNh2wNNTr4G+aE78/D+LHAQrpK13bhoqk+OnJdazU6bU/VnXyTrn0/IvhZX/EGdH7WJ/fK8767/mvYKClzwQfOYnTZP8Lm8WF0V06Oj8v1POna9TUZHbA562sbbFaIOgEDHcqgIH0IoMPjssFcZIOYDZZ9KhYuaNDF6Nxyo9Vipgy3NwhntN13hOtrCh7N6Hxv8LrQmsEwrjmkKl7kFwXjfwvQaYtmPqtZ22iFsC+wOdy/vvP32OPyeS7KXtcNyrawcxgd1/vMDqlZu+kaCLAMe/55Lrqv+fcOQBAc0AUtGB2AEQQXzYQAWUYFBB4nsk5FRlXF51UCmaQezBKzqadADi1Mhyt0nXKGELpvStcAdDbXy8b6OmVtyJCznwSbkqopngMzNi+MjDKzvivYcFdfBDqovUAWXdK1h5BRREC/tFQ2tgSyWqZbDCIYHDA5ADr4RqNdHQdZ/wclB4LJUWNV2xsnEBKZWoLG3J0+gI4CoSd2Ondw6Oy1G9M6G62hmayze71m8Lr+mHgN2KljN4BO/ozM6DBT/Sx2rQ+abCDAOgX24Oo5BcacwriA012er40t8liJmzVvjY2P7jM6+d4wbGXNVqvRYYD59Ij0TdTARO8bgGqwHrFOYo3Cs4W1bs76+/gGOgQDRTU3ldEJVhHBLgJEAWmuADG/hszygym8vlQvs8FgGMx5YnSWZaBg6Rrv93cYHdUOimXJXwryk2TSZg3pRW0taLUr+fnRZY7AaBboeOwsFzFlZmAs1+Kz6Lj4zU/eOFGX2VAnrwheQupmKRsBSbA6lsFloJMBChNcNCqQ6x2eD2RZkp/KDQ+1L2CAXFNjoOPr8/k9Tp/KI+YAWZx2E3U+rY+O/hLJgmB8JCPl7jyT7AOj6Hkue2mtf2Z06j4SEs/p4xINVLCmAuQ0oKP6N9wbjEvUHe7v75VPnz4Q6KD2Boy22FD07tSYYaNQSthCXvk44ThFnQ7kzGvrw/Kn334j2IG9NL5hOQ6LaSd2cL4PSEpRutbto8Mm5GTgxJZTkhp7raTIb0DnlSHlT/my78WKP+VFvZ10uwMEOgxwEi8SfRYEdJ4a0Lm6LEMUNQ+WtBiPHwlyUKNjoIOA69u34wZ0IlPi3gCy81UBpKwuZTuKbIqaj47K1e0NwQ6NDm5v1VQ0gI42CC1GtptmmOrC6GByKF3rfXUGszRuklywLqUBHb/tvwbotLPy4h55zLnD1PK0747hFyyo++9VIq81jsS96EjXfKz0RksEVcjc3q9UIoIsS4P6S0jPJKIes/t7Mw8N6CirR6BDZqPJ4jAOBHqVeWXBbDTtFKMTzmsV6BgrqgDfDTnhtAbJGtzNtnbQNwdAZ6fs7WxTOoYgBJstJBSUszyp4BffDrwQTMENjvK6+H92pHeABxaFOWgFjjg3mw9g7D+MxxHUyuZ4GeALJgQBdHBvKdl8mtK849u3I1qyg9m5uxtxTpEdYkYYTkeSrBno6Dy7ARDHubBTAwAZ6EBSxd4qrZ+NJENmVRrYbEGpipIzwK6BX88pMZsR9MGuA3iecYDWvuxMr5HVPG3xk5GA3x/lNHQQk/ytK11rWflBeRijCWG7F9mK2AHdaxjJLF3L18GxHZKxlbD8FtBBJPpIC13ZnGO8r3J9JEgcSHoGoHM/ug874pZJn2F1EtBB7YOlWJor6BAva2Yc04AIf7u5uivnF1esz0GvJgGqxOhUGdj3zQhUh2kbZK3djSEwk9MMLhata5WpST2GYgXnW1CjY8BEuaZZ3xjsK6x96gIdMy4GX050uXdpn2ls12HpVyviN1skR0ixPDkBkMebZXVmaCSxk9QLjDLWE+yFtqlWPZBkcvidkjitBtQgh7/noNP+TGY7NQGG2TnHz/0979nS0jBJQMO0Jdb+DtQJqYQ+J0wI0AsPrE6P0fHcI9BZ1TpIs5YJpGpgDuUIgvPAtaLucf9gnzU66KUzgdskbOjDOdX3is1CV3VvAXZwfYgNAHQg1VxdWyn/AqDz2290ykSSCiBHxgQaVWwYmoHODup0dsnoyIDHNTqtMSwJnqhhfmN0vht1/LQveAM6P+2je92J39/8HhGmVjMq19hXQp2L0S3u4f6uHB1/K9eXADoyI3h8ROHmY7m6vGJXdrA5a+vr5fzsgtllBJ1YzBBsIfhUOKyNEdlEZKuwoLFgmrIYaNAfGehBknNxFfU619e1ULBDoUctCDeLqAPi4h8BUY6fGWQY0XQC6xbczzMheN0d9KvyVJllOnT1fTlZL6sc/X9wEYtYlD6bNO8cnYlS+YBqCFoW3OeZAt6EMRh8Rx+aRdfvwuAaaBg0KgoMfkSRMz9XYaNuQADQKo5w/4b0YW62x3qXxOishK20mQm8RUF/AJ0EcshEJLOLbmBKsWL0eXqSWmFpQCAD1x+AHLisYbPcZx+dTToBCeioSSldzdjgc1wexwF02OwRmUc19CTYQRDDPkAIxGFbqnqHRxb3qmu5jvNIkI8Axxh9HfVAGxusG8K3zQRQy4P6ieOTEwKd8/PzcnV1w/cyKYCaH1oHq5s7gU5I1xRwt5tdg7kAOm16TFnMThCCxzbAHJ3vuuc5x8xpLvwPyVo1LYAv/JwEhH8pHDrvBQFqURNFRrhrp8yMOseZC+a7I9djMLzkWh/CeFmeG7gGyAfrrA6EVMcx2AMmW9Qpvu8mJyZHdWEqx4KMrbl78bjR+wWfhSCXQCq4LrnURZ0ba9HCTSyaj+L1kOuO2Dy0OfOJZbPRhK4Uc4NZc/bGWSUDg7ntIBgrJz4ZnwaGCUHlmLWSN+Xy8rKM7h/Kysoa7YaVOFLjR52z1hQUpTPYxbxHQgGJAxowhEzthVJJr2W0DTYSTRIo7QoADGESwVqz1jst8ZJlOSzhzaQg2UDjDhTD095YYA7fBCBgSmKscZ3A55PxXOa415yUyYjHB45NqVrIxDDmbJIihGHXPtdJdh35lPxQkM5jhSSLSQjcf9oiC4zgc9EwePLQ+uXgbz4vHgOW1ZjXNKt4Zv0W9tYpGUC7xVmyqxFtcKV5H31xwnnNayTmGJ5pZs00bqMOKxYQJnnGqAUM6W6nFnXY/CdUwFXKQLusmiwPKsg5PNwvh/v7rLMBIw3ZHpMiT1OxkbHuu1ko1lKMY0vX4FGAWp9/+dOfyOig5getAKDKhCmBmEu8B/f0kQzp1s6uDAl2dsvO7p7qgLlJO4HjvVkyOnxt7//bWzz8Y0HRT/Pqtwf70zyqv+1ER7d/PCuY8QarIkBt4MgwPpXR3V05PvpWLi8vBHTAwFC288QNEWAHjA6+Iac5O73ggowvgBwEXVhtsFBrsRlzUXY9ghsf4jPxWjivXVxe6dhXV1yEuFba/z8KKVloCwlIdQrLOuGW8SdwiAyR75IlS17cGfo6lfe33crOu+pxE1NSA64aDHaBjrJY0QdIWptuwPXK82pBWbjppWJoZ1RnNrE4NoFOZAPrveoZKjTQYBc2vVK/V32PbcVnAVZ+7azRgzdjdYyXK48liwhmEKhYzuAgXcCsMTkCOco+QorjY7aNHn+X4xoYAASc+Az2Y2A2cJtW0gA4u3Bb29xQI8X1NbE1BDpich4RjATQQQCIou/hUFa+1OWHZxTOGT+ryz2Kys0GKfNqoMMgOzbmrW3YWm8XAjw2SdWmf31zU85pKX1EoHN1ecmeJ+q9Ax2+GSwVo5NZCqDTZyLyz3De8nPUfMm9NRp704BJF5TkRpo8TqrNocxpIdBpA/slpoSJE3Z9d/PKJjsS0FlsHOL6N87zHpbqj1GClDlfDsxNSHm841/9zfMtmlMybmr1JG3tQZCbrKfxjOiCp/Pn8WDoEawEwRJlPHLLQ+COvmO396NmtBGgVsxBO3kwOahZwL/IpiML7471YF1XloZKQUH2VwoB1B3Z9FuOUSAa/H057hlBJfv+6JplON2K6f3M+2we71VKauQEDFjSPEc9BthMtV6MZGkGh3y9LxPnApnoKhq9auyvIuGAhr4IruOeuk6GxwfQidwLrJLR4FKNqTVjLdnMboKY55iH+MIYwZij7XGA0cD5zYAgQK4ZI7FnqpPBzVAyJGp3wl6bCY0w2yAoHWt9wL0jUAUDzLUHYGBKVz4CnVLEAsHEBGOEZgSNye7M88oG+Tq79YvjJzcvTQxv3OtqI15KNCWORslhOGFGZ2V5Vfb4AZhw7ZCVwjyAyavl5bK7u1vev39HW2mwMJAGU7IHNhqJpAnqb+Q0SYAb9YW8j2BnkNiBm9sK+j+J0fntsxmdHRhFlqWlAFYAOgSDkq5t7uyWzR3I13bLzo6AjltWqG9V2nuj4en2/v96i4dfGYP8bC97e7A/2xP7wfN1jQ77KNTNI7JgFPU+ldH9XTk+/saAqg90AERgMQ2QA+c1MDqnp2fMLLMAkgWSyJpLL44FF8WSZHXM6CADxbwJguwnsjkEOxcXBDu1EWQEOM7Uq1BdixJoZyrokztPxN2iwcnqdAPyLHH5xwAdT5cWMDpwnM/oaLuu7E0COp3fp2f6Gkan7v8hU6JUphYCqwHnS8dhfw1KFJoTWwZuOWCz/C8HvwSeIc9SEfL8ZWRRUKvzLazyoVMPWIkAOSzURgacbk2p83cAHckhBWToKvTUzUwqoxlAJwwFIBWCzntzc6Ps7G6Xnd0dNgiF69rO1jrlbGRVIJ2gixn6VBjoAOxMapNCStvQnNFBTNRKWMOPkYhgxH1zVOOj4AcbN4AOg+Pl5WKgM1xdJdix/IUmBBfn5ejopBwdqW8OZEZyWoMFbDhdoRidtqwNHPaXhx8FOn1WJ79fgKFbaK4AVtn9Wg71nTXqJTD2lALXPM5tOL1orCl8lWRwnjdCBjuuf1gIuuY6u2WQZXfILtCR05/WBsrTEgiS3XcX6NDCOXqpkD2IegWuoZNJub6FfC2K3gl09Hp/IWCGHBMF35RTLYN9eZRVMgB+gcxylc8HrA3ANsDT3d0tDTJwrpPAuouADiQ/XCmczTeYmUPM9e+nWJxCBtTjJA8NAx3VWOSkj9ZNui4G4sH4whzmmjCVWxdASewK1QTAjAZqT1WbI6D2hBoUsDKxVrnhdF7rMDct/8P6iDEnKa0YqTD3qs8sSx41LltfGu+HlrTa+N7rHAxEzAxaAodD4DZLNi4JmyWbeI0Z3bKk+q9s/5zvPdZIre0ajzkhgevl/myWJkk4eavJXKnWx716cmLAe+ryEmq7wnI/bqbO6YnNP9eGw7K7t8smoQf7e2R31lcl2+OaCKZoMiFAB9Dxs6aUOZzpMAfw2StDAJ1h+dNnAJ3PlByDkR+CIVuaSkJLpznFHmB0AHS2AHR29sTosEbHa5Vs2Ov68gZ0fjCq/Ple/gZ0fr5n9kNnDNc11VkEGKgLss0IVKNzzIBKQAcNQy1dc40OumkD6JydnpfjY0jXRLmb0cFCg2w0vrCIYoOWhAKljwo+kGEE42PpGiQ5YJHQD4A9Adznxn0qQhJE6Rr/5kBBt8AsENfZKENoAbsLi+O1/wBGx1ldZ3p1DilLnrNEneA/wI4bhnYkAD/G7MwGnlHAW52guk3yZgeLwAHlIsmgoA90cja7f50CjZIUil3qMVdzMu/5PCrQQXAXjAQlImwSKnmObGl7QGciZqfP6GT2SoFO9JegGQHkKIOyOlwpW9sbZXd3h9872zsEOlsba2V9QwYE2KDpJjdATxNlVdl4MZyMWDQ7XOM8IPOEc0egCsAWEiV8Hht9TtQgFN/uYo7/x3Fpj7uC8xGjA6CDb7wX14Z+U7CUhnQN5h+Qrd3dj5Q4YBZVsBrNNc0sMSCaAzh/HOg05i4HgTUo6NRgONAJABRB0msWqH4GmmMM/7lxqZsgRiBme4AMdDr/H0HaIqCjQFvjdO5nd+ZkLCZJiprngIJwAY7M6LjnE35fm3oGkKlAx3bfwRIZvLD2KwEdrKE3t2B0sJaqv0nu14PPcN0Nst0Au9CfKQEA6RSkWzDLQLZ8hdlu1P1c3dyyyBtgGccbP2mOAej4/kiOJ0aHbEj/gXrdSOYf3fujN/j5oPau/dxCDiQ6nMV35Ilz8XkwCcJzUV0Kalz8tRpW6mqEGnK7XMcJqV9I8Z5hgUx3Odgmux8W6gz1pUbEkF7pOPwdZGPhqNYHOly/wt66WwsmGRWfP2uwZPvOeRl/eAzbZTBtHote53yPIOvC+mF5uM9HDAfGQcjf3DIh1fPgtSz2j/W5rvFmEtEs9nEsFUb6qokA1mrh+rEnw9QiGKf6Wo0XNCiuSZFIDEglMqWMEnJKrLMHBweszdlc3yDgRUzA7wA77KuzCjCuEQDAo346WEdVj4eaHbjV/fbpc/n88RNBDtZyAJ2VJdWhUbqWGJ2NCnSSdI29wLDGK3nqmEhS0ufyxuj0J/qv8/Mb0Pl1nuXcK3kJ6JTnJ8pXHlAPcHxUri+vao2Oi79hGACZgyQ7q2Rzjo9Oq765D3SweVIDHJa/ssRU9gkZSCyiOCbAzunZeTm/OC/jhwm/mX0KAwHwT9a/c+H9YaAjmZU2YCS31DTv7/nqZrPz8fsSn3nTSvnm2VqixPi8+uTMH6XgpNe00KDMh8xBoWRd0LVHcMnTd/Fryzq33/UYrL8R6ORzQMYbBca0x416F4KHABt4rSUzTbom+ZoYmyZdy0CnnbOALiQ4CDhgQ7oNqdo+GoRC471D557N9TVmGhFEVUMB9iJR/xy6N9HdTA3twOYA7BjouDGnxiqa5U1ZBwFQYwZHbnEN+BPQDYdqUEqgs0agwyLlybicn1/QgODk5KScnp7SuGM0kmxF2V9pzVFv4OLoqNbyiO8wnB4Dr5Gu1ddWurQrF8usTr9+RXUMr/+aBdfTUlZad3cHvThiBjrzWJ1Mwoi71pc/w+/pv7ebGNF7Emk192LyPchAp44fBvkK2G3qQMapAoQEEIO1Xgm5D1+PGqDptNxAuhb1XczupzmOE3N9A0C8mG+5aWJ+49kAggPoYGxhNgDggEnHeg6gg/N9CPorMzpmL/B5k6jP4X1LhLaCc5sMNClf/4bxWCuANA348B7j98HC9Z+JmHzJn1jfA7aQrsA6Acw1SEz1fOFit1zQGyl/oQ4HE4XPhI1PIbNWDZjXPmoMMNcnStqBHctfrCGyXXQYpFC+ZvDaMbxohgsVMMZ1yIhABgYortd5x1gzw6SbwqAd640dJj0+mwMkDAlijiSA4yQJD+N6ybD/d58dAyomIjlGxPYw4Lf1d7zHjqdM9CR7Nz/3wQCSPM8xjTl99nN1tYStNL6xztHNEoDbsQEZncc6hiP/Ssmnez/JlGFKth+ua799FNBBc2es3QQ6lK99n9GhIsTrZgCdOHtbx7wBndcv3T/dK39sZ/rpLu/thOcBHeYyUJ+DbBj66BDoHLNeZjVc17zQwfkEG6QLnk9OAHSOSa0re/1I6RrrF4ZDdZOnZEgNyLBQwgkFi+VwWVksHBNg5/jsjJlrFMXe342qUxWXy1R3In3tjzI6veD8HwR0cka4z+zMC8A6m68ZnTnDsg9MFo9cy0haIWzbWFOmOdUJ+Vg+PwXL3SZw3gRrg8kIdP37ThYcDBudnX+M0cnBJoEOv3tAJxUu85lD8+6eDtG521IP1+g0oCPw6c2YhdUIilbhbLZG84E99M3Z26GEDZsleuCsDVFro6RrY4sETFjPNg3XKlr5gv1Blly1MZRt8T4oFJfko1lJS1ePzGjrYs4s5loYI2xtCegMV8v9aFRu7m/psAY25/QEbmtntAHGfLNsjfedzNcKs6GWjCqA0rinLCgNIv72hRqdKc0IBHzt+JGfuY+tjLe2jRboRsYag+KVX/NYFX76ctjTpuCKgCE+dRFQadJVrB0OvLO5gs4tg+Lu9aVkBV8635ihzbUQ0yU2QZbowfQMFPja2IDCNQeWZC0ko8Gv5d6noN5SUJzNLcAtTAnGDwx+zTjwflAqLPkWgA6CQwBZ16Yx606gI7YQ2W6su+eXV7Qpd1PVSYAvMzo8Z9YKifGhdK1G5TV3VOv1aOjXYcl8H9v9FkOrc/YzwL9idNqzMlNmNkRuggA6KCTHPQObIakr2C/PVSVIukwdE0o2y4ABAOtJIV8K9iYYHyZMaKwD5mCo6wpzFwMd723qf9Rqshqb00BflhbWuVgbiIabW7RiMJDvOwTiXMA+1R5YBmQ2NyE4aQkpgxyv1e0cgp0Kxqqum+FAanZcduwh64pVQ7VekjjPBzo2jpDUDoCczNqgsP4RsjXU6OzuojZng+PbDoBwe2WNzlhARy52Qn/qCxVmINin2BagAZ1PHz5y3d7YBEMkoIO9JDM6Tbq226Rr0ZRcMlvZYLwBnVcu1r/Ay16/M/0CF/vPeAmo0eECGDU62mwC6MBBB3TvSIxOH+hAo4teN6gPkMRopZyenJWjo+OQrsF1TTU63gzoOhVABwso6HcUwBLorAxJG49G9wRPyFafnqE/CH6+F6OjnVPuKO6OTjOCWNirZC2WqSiCpWtQkpH5WdeM7T8A6HADoZA6Z7m7BfvayH1uCpjqVxgm9HKPCx3YvBAnVU1bnPkhfdnaYqCTA0QzIg5efX4Z5DQ5RbM5rfdUEFlgdI5srX/cHNw4UBTISdK1ZNnM5x5NXtWfKeQ7j+6fE5K2CAba8QPoyD6IgRWCT2QDsTFi0zXQwWbMDXNtrayykaKZIjUfZR0TCm1DxWSJ2AoCR9bTBNCJyjc/I3a3H6tfjr/B8EBywlqywYDuhXB5wzltbm7FZr9arm9vyuX1FdkcSNZQD4e6OTR4xDEkOdT8ANCBI5Nthdvz0lMy0NF5NSmW3fD6ZgTTaBiax3YG8n72Xftgi5rUQPM1NTp98DQzT6nPbzbXHrcOOvMa3jmWzUjCmr4/ftsYmZVZ5mNq7OXsfEzo6vgYQJLymrjXrrNhEC6mgTMkMTBanxycQm4lkIPzlJnECkE/n11Ye98/SPr4ABOKkBrJqliAiu+jLa+AjqRrLlAHo6M+T2AT6LZ2g/F1w6azNI6AcUacbWZ0KtBBbSRdzfosr9e4Fiwueq7ZwMJz3+yOpWuSYspVTgkENTclE8I1lx6KcU+VUBsOluQ8COcu1NaRtdHoZskPMvjRRHiAv1GOluqNIulUWQ3KsWzzLRZKLYji+eA+IyFi0MZn3qSQGfTjODiubaIzw4M1yT3ncHjbK3vNbGuwki55flAqjvo/rCWxs7QEVTMmaGC+yfA6rE446XldBQvN+cGWAVFLG2sgayKrGYfOCdcKRoeGGwDDYdqCt+J3ADmQrAHoQGaGGjIlktp4eULyc/JU5ZeROmlAJzSGrV0AACAASURBVIyOBHRky/3506fy+cMnMfFkdNDTTEzfTI3ONswI3oBOXtv+mf//Dej84k+/Ap3IIgroyAYSHce6QOeyw+hASgOQA7bFzliwlkaBtLJgcpjCNxYautPMAB01wEOgh0JubF7YuGEdeXp6Us5Oz8oV7E6vb6vbkqxLsVlog5U1ZMtiaVNwVlkZaLuuzctC8/V/L9CJjKTOK4r4ZxFIbzR1baiddc6T7ntMzrxg00FbdlhzUzx3rG+b3bz6mebC4w3W/6pxYcvi+vMrYORzEMgxozNvCvWfQw1ygmkCyBmSzVG9iqVhLgbGMdn7KOxyXafg4EVZzG7TPIFKgx01ZsTxaSu9vUXNOJrX7e7tMOu4hf41BDrIDqu2Qd+tDohgaRCBl22cAdgjuJXlcetobtMBdLZ335wx5B+eI8vLsrIOa2mAHVhWI5t8fnlRTi/Oad8O1vQS2fdr2EpDU4+Aw7I1AB1Z1prRcba2Bt/B6HgO9bVsC4GOWaEkZ/Qx9QzDeCAXOQer8Xe7ruGzWaMzB+hUG3OdTZ8RqowOkyTqzp7HbL6GbuF7m401EIPFdBhG2CFL400gmIFe1e20Oh0ng+RIlqRrWDsSWGAmP6yyKekNoIN6FAMdWUE/kc15GMncxaDI58TC7eFKWVuVWx9IOTkNov7ymeYGYHTwGWALr25uynU0nYUWjIXvc4AO2ZclsaHTJewWrY4ly9WU+LH73jxZcAMCdmnL6wDK8fkZwSgA6Lg/Fa20Wf8WyXf2Z9E+QxkU9hHaFBvoyFZagAknLQMQJivCcY4iLbNPuHjWJwWYCJmha6EIuMIdAP+PvQsJE9friIXBxzVTAJlAQGql9UHy2mZJ3UCLxqauV65sfm1uAmrQGgOez5Guiz23Db+Oa0Cs3wJkYkYymGPKky0GcH8kz63nqCoZfpzOR8mV/JWBDmpn2IB3/EA3NbBqAB0AOe/fvyfQgQEMACKzIAEmKc3E52agw/ktqaGka7IAR6SyQqCTpGtbm2Vza72sDrG+L2B0tnfegM4vHtv+yOW9AZ0fuVs/4WsFdBQ8tJrIYHQIdFCjM5Lr2lUDOq4pAMhBRtlSHQATZJu1OCo7BUYH/y97Xeig4eiDRRdygWk4yMgzH5s03FQQvJ2fnZXz87NyfgkXtptqpcqsUm5WiIU5FDXKYEV2lBFPEjw7e+09NwGRfyTQqTaqHWZn0eDoOhYpS6jXKq55eQrOAp1mKV0Zncgs5iDCYMjHdxDnDGDHkc5MWCqUtlylD3S4CUIVwsuIHj5xDfkzdJkK6HwuWTY0XF4qq7VgV7IdBO4GbNqMFbRxLLrmi7VFGgP5O9LlcVZiMABysMmiGScyiwA60IxLtrbJrt2ba9COoyO5QI4bhTqYZlaZRf9iNDUPpLdvMi7o6pHBlaW0mRz3zcH8YHEzpG8rK2UDIGdzU9aq6+uRSR2Us4sLyTkBdE5OCHLktmbw1RhPyNaWwo4a59QZJ0HgqDdKzJem7dLzmLGX7vYGacFRqydxV/g60qPGqz5XPZqIy+YFvlqHGtvSBeEYL/CLyixoZnQWzrCQIWk6WboWvcLiTf5bHoM5yeC5GEQpny2lZGEFrAy9All+p7XFY8HOe+p30zLY/LtrJxJIU62IeyEpsK5gJgwEwA6ORmMCHsvEyAJw/MnAowN0bMRBoLNS1oawAZ5S/nh5dVWubu8oG2L2fgmF6eqLY8assg+mMiOxQ0YgAVCuPQCDyeChm9xIbE88l2xJzQSC6zCrTFm1OZaE2nab5BfdHQQKWbszWK79XfQ7OX56XaMNtRtvVoa4MTo2sAmxppJl4XpGsxDK4yxD1FwHkyBgEgAOYICgUr2oXNPnxI1ARmbDVLslBmu2qS3302ChvP60uaK5RYAib3+urxnkGOjwGfIcBXT6a7+ktC2p04BOk15WoEMHtzaWfY8xfmhDTqADC/4HAhLU07w7PCwf3r9nHSTWWKx5cGOrQAcmF7DVTjU6dsjjHIo6Pfc5outaBjpRo/MGdH7CgPT/0Sm/AZ3/Rzf+v+pjb6/UMFRZRBVnq+Bf1tKIWiFdOzoS0OnaS09UP3M/qsXXqB84OT6p/vko8jOVTsoebilPasTGhflJtqbMdHGTQFApV5mLi3NaTJ9dXJWz88tasM3w2Bts1Oa4TqdtAH0JWdzRYH5yXx1uwHi5Ir+/7SsxOj6AmZ2XDpiBgmJNh/6vO40+0HFWvQ8evPn69+3f2SnurFw+A1+LN9YXgU7qa+RNlOfVKwKvRa6u5UkafYCLNTit2R459RTBebE2JwpXDXTYhDOBMYE4d+LGvQ2WkspHOa0h+7u1hf45Ajr4Ri8dMClwBtpANjya/Ln/SM7CIlikfXMEvWpoKNmSrlnBgYuFbUIAsAOgQ6e1CLggscH5bGxs8vNtQiDXp+dycnZWjk4g5zyj6Qfknchaq1i69TIh48niaPXYaECnPdElW5n7V68EOm5+WQFxBHHM9YZcax5bx4+J5O9LYMdsDTPtHbCoZz6BW1iqz/PpW0bU5C/d+WN7aQIdO7eFJCoeVjwvFZO3z9ZxuD6mz2UgzvoQHMy1W9Hjh3VYaCKrQM9jQUX0kFthXDdpGv4uB7AwJwhAY2mS5Wgujhd7PmQdHMYPx9HDgzq7h+ObgQ7GFMY55ZSQ/blRLtbbADqYy+jDdHF5US5vblVPgW5pS0vl/hE21DAGafdE0zTkZGwNEPJVgh2toR4DYjZbQJ+Hm+bxc5n6HgVA8P2SwTIC/haQ+3iSz0VdD0k6NDHVM6EzYqq3wnOj6xyZCCkMwOgoIeLazmCImYATuKNUMKTIZoM0LpB0EdDJ421jAyYkqjUxU+K1tOFejyOtE/jOYAUfmSVtZgoBSvDMHdz3dwcdX4lFNuiurRgCeCc2h+emNrFhcJBk4M/PXFNgw1xljtyr1cfIXnTzgA5dBdP+akZPjUXHZXVthYDk/eFh+fj+A/uVgU0HcCHoDLYN75uApX6QvTTlt3zeAn9YY7EWqA8f+ugsUZ7Zd117AzqviyHeXvW9dPLbHfrp78DdNRqGsuLBOXh1jSfQUWD4wD46aEyIhqErlOpkRgeOT5nRgbQGCyEWJQEdMTpYYBWgwnwAmS7popWlahksUvCPT+X6+pp1QafnlwQ6zoRrTW/2wlJnO4PvbNYs0KkBWKqFqb/7RwMd95NII6QT6NeibgcFOm93SJ83sPoBZIRgkSVXgGGgoyA7fk6MTg00qh66D3RaFjCfg2s5xJZlmaBrkBpItJSwVmgY5ERHbAdCLwEdyMXWguFw40RnqvF+bejZpvyJmUyAnRZoGejEPQZryXEp7bhsTsHmRP8cNguV29oabKXXVnkOCHgk41DfBgRLbl4ooNOkarlwuD6LaLArO2nX5siQgD0jwroWDA7MD8jobGywxob1E+MJWc4TsKU0IDgvZ+cXDHBt7wrGyM+G9WtIGgS7hMCv+yV3v85ve41D5knXMmjNwdk8cOGxmv/27HOMk8njOQMJu/7lsazAbVogVqnjOgFj+XYpAM/H5edHLyMW/HOev5y/M8jhfYs6mXo9MadqDRZrjyxbU4DJsQmgE/JFz8sKWMi0tOASf6fD2CuBDtkkFMYjWz6ZaBwA8MY6iuOodkUsOsAzAkzJPuNcp08d6ZqAzmW5ugXQAZgUuBiFFTFqXggs2CxG8mZytg5uQ6qYmay2HkWyIQ1CGw/gfj3G4+jI13xPOoDFfYUECN1AlY8YMqkEdMB+2bjBAFWgQUDAexufFxlojK/mICaRVn5GavBZxykSJWE4ojn/zIDc98Vg1PU42C/93gZ6GrCtzAqBDl7bTBwI+smQLFOiKCBUh3usd/rZ12egUxMS2WK6skh8QgJrbfoUNwy1XI6M1AKgY4trjl0fx2W0AYfVzPmRNv0bm2vlENK1w3dlB25rADoALogHAujgWOMRgM6Y91RKDzeLlRMnzk1A56k2DBXQ+Riua5uUrqmXTt+MYFA2ezU6dl2TWkR+f15PJMJ+LltvDUN/+nh30QW8MTq/7KPVhd3ffHluenUxOiq8ltNMeRLQ+R6j46JJMjonJ9z8CXQIWkTdG+iA0SHQscSIbkxtqLEvznRKowM4AZ2wCel5ubu/5+9I96cN1hBNMfh8oONApQYsfYezfyDQ8Tl0NpAYRw4MIibr1Aloc53P6PRBzvyf3T1czQf9+TkT/ZrhbOvvea/tfu585ylatUZGMQfHNfBh/UGyLZ3D6MDpDN8swiZjgkBGkhxLMlTEL0cf1oIlRkfnHoFKsDwY1wA6lL+sLBHksEkoZGt7ADnbrNWBnILZRzhW4bMhpQig4yDcNQI4N7sFSqqmr3bP1c0eAUHHgGAskOPaGgSlADgEOVGjI0ZgSU0c7+8JdMCWXlxclovLK230lEqFDaxVXQhK4VTETu/zDSGQh6fzVD3fKr/X+feka8+1iL4FVAqTGgMyH4i3UTR97I6XPtBRJlxBjCRGPVkNgtGeBbzHF+pN7MyUx63BkmVOtn6qgSVeXG3UdX4ZkPDPHUmWny/GYxtfrXargR5J1FrW38fFNRroeKyY0fF5OZtu0EKDgVjfJJtboQMd2DzI1igPelT23kEnni5eh2a3yJxjLrFGEokmZMIHcl2TdO2eRheo0ZkS3IiVHLM+RoyOetb4mXQL4TmfE6Pz0jpTg+J40SS0uv06HZwBrtrjRGyOmCZKRZnlD9aMIEfAQdI1MalOPBjkIKAlUIDkKlgOhNiU3RUV1ntc6463+WzXNQb9AXRoQkKp6jPvs4C27ObRFwZJGjwTqBbU4FM1R5as6ZraeQ6GSiIy9xFA3swejqm1GckW1T655ibvb95bNXa7ZjEGWxxfVIvlNUDP1n3uuLaErFavE0Pt40qKq142NL9g7ayeV2V3UuIJdTPob3Owt1cO9w8oD65mKQk4c9yNHgh2ZKaxquRU2Gsb6Kjh+COfO5wzf/v0qdB1DdK1TRwb4xsAsQGdh/GESVL10ZEZwfbOruTWvEStuVXSTeMWJIWey8bB/3qLh1+a2D/x394e7E/88F5z6gA6XpyjqqIyOrB5RGA4uoPr2nzpGmRrkK85G+kaHQcMrNHpAZ3HqVzWtKFgiMnOUQGO0kH4x/Kek9Nzgh317Lnhe5ljCWYhJMnNfjrVZ/ge9IEOHa7slMvMZDfQe82967/GkpdWY5MyZUnH3DknMz/R1LQtsd2jZ1HdzLVo66lZwBpk98HOgnqfEJvEBtYslOffg3YmZnn6ryMjF/fWPRvyvx2w15OYOPADyFhPQEe6+JZhZUYPHbzDupQ1Ouxu3bUMroEzArYoeEWQBEvSzc1NZhV3dwF0woAAtTHrawxEaekbBc8GOg4sDOxlcauaHAcmKOSuP0ewggy/a3LE7LRCX4xmgDicD74BdMDukGd9Lgw+bwD4AXROTsrl5XW5vr6RjKWaLrjiSdIaAB1L6HKwVv8/Nu8WyUVNmLPrLwAdBUmtiNoWyfM+x0ER/iXr1CuUboGWAmqsAwYWBik6htYGFL/3vxjcJvbEY8j/cmpTdmNkFqYJqX6EADbGjrLHCqjFgIgJyLVBDKCjp41lPNUQg+BTTpPuj+LxYHkagHZOQGTpGu9V1PoQ6MQ4tNTKEjgwOmDDJQ1CA1vVrPm6cb8YcK8C6KyzVgeBKM4NzADy1gDpOO/b+zuavtyO0JvniQEtxt8YDShhwR6gwUxM1SHGeOmblORnVOtigqWw9NBFL3MZHYCr2B0a0JHjmtUDlACyNgcNiuXo5TooSKwJdGLNwNjjc7J1MxpQW+KF2i+ML3q3uYgsejNl1tBgPyRUrCEM2SqsrWHTLbAeEqtIfNTPpGrBMj7doTwG+P/DZTX+jfvutdL7qX9GvzB+B8OcAUt1J+0BHb8G909jtjnP4Vw0pm0gpJYPPH4YbOjWOCkpM4AMdNzTiMcC6x4gyeN1e2ez7GCt3dkpezu7TDStroJpVH1V7GKc548PE0rX3PTWnyrWTouAWDLUNg54HICcTx8+sOYSyaq1teWyPoxkAw0dnsvDZEJ7eTiuCegI7DSgI7OSmqCDAQKV7W9AZ3488Gv89g3o/BrPceFVjG6/voLREdC5Zo3OrHQNYMeLNgqlYS/tzBGla6lg0WYE6lgdWbcB9NPImkfWKzTZWkgh2Tkvx6fnlLHBTrdm7uOqHBB2GJ0Kdrp1N3VDSHawllClhPzf9NQdqHVYDAeOacP0wTNgYa+CJNeYdwK8khl3udm6ohx0S02QpnF/RiewZ+CijONMv/MX70knOx923ziC5SP94NObWt+MQOoi1c/MAzq6BZIHIVgD0KF9aQI67UQjcI5A1SwFsn8I/mBAsLezLROC/R02DAWjgk0TDQYheaCIIRqEPj1NqkUyZCxy0dJ3/zOVtW7ySoCb+/u7aBKaQA5AezRN3EKDUMg5YEKwthbyvGm5hITz+kbNeE/PCHLAdFo2QmOGsANWHxE4rklO5wC0grA4UYQKCmXji+MiwAaewQtAh4XcKRA3KMiNBfNgqVllxeD1axFgd8KjBYHROwcue1EVbsbSYML1Evk6K6tZmVLZksN4xHOVQCYkTf7c5lDIYh4BrFSLZMMJBtGRoKGMMly12FuEmWYEWQZMCmpdW6JaLmWa+btUeI8b9BKjY/DzvBxzYTKltHE81nqZ5xqOjaz4+to6u8czGw5nrscJVwWMYYyjm/s7Np69f4iePOEUOEJrgMFSBTp8JvyEZrFdn2+qzfFz0L3Tg/eekC3IeaRejY6fu4GOBkzI1cKghEYLYTWNZ4gEB0rjbEYAtoq1OhXohFNYuIWR0XH/GKX2CHRqT9swsMAnNzlqyAsDbEHWCrClNSsMTmBpDJvpqL3pzhPNOn+ZAa73Cn9YXiJTi7Hk8eL7iz9LHocg/6lMULAfe2ZmorwPZjanHuO5kGXiGvrY6vo09wW+7WZJoBOOkHyGFejEuAOLHj2GyFJG81YbN1jqC0c6nDdMXvb2t9kgdHtTttK4VwI6XHQ07jF/AEQhoYy6NpvJYM4M3UdHWl0mpbBmo+7nw7v3lMitr6+W9bWVsk7Jpq/rmbW/Ajo7ZXNbbM7ObgAdWvPb6EijHE8Lhn74d33/397i4e4S/sv89PZgf5lHOf9CJF0jVOjU6CiDCkbnudXohBkBHW0imzO6H9Ga1DETpDXfvh1VCQV04yq21oZB6QSbkbqDtAoy8X5nuVXkqy7yWGwBcpDNvoRk5+KCx3MthjLAYS9dJSjh7jTH9awfXIkVAtWubNvf89WCpyQbi7qADviJvFgHuATQWcTopETjd8FOJ9jr2e52As2oE6oAUeFIp+bntfejC3QGdTTljGUOwPrHba/TnofeNWvoh1GdzJJUiDaqykpL/hVuaAyq8pEFdOTwJwdBBPDYdBH0Qaq2v4vu3LCVRofuzbIOF6AhZF/qt8EAxr160KskEvvum1Oz61UCYqmYAlhq5h8fCXAMdFiXwwahYBFkjIDMv+qDBHRwjrguWAhfXjWgg3mAzvVwybIpguQ41LrQgIAgjEBHc8hypnxnAHJmyJGo0+GzyGYFzJh3C699XD9TBDoMZHv1YDXYIu3anV/duShpjF6fnNyiJ4x/DzMCF/nLgQnBpti3Vos0O4Y5EhC8R/begTcD8V4HeTdI1Gsam2SGCUEV72+Vrql/CcCOA1sEoAY6/ax9rjcgyAmrYp8/g82QKDnYpWwsgQUEq4zA8LunIqfK0Zj/NkChv/fla6x1mjxyfEPyB6nSTciER2EMM5gOuMZmRsfX4RYEnbUkJWDyWqfmlpIp+ysnYvjbSBT0pWu2l9b7DHTM6Oi54xvAFfuEgY6cEO34pnGLdUEyT7FtBjp8/pXLwSale6bx4hpHgSaPdTx3zP/1NAawMDw+jlUYHw2D6/XGXkemAi52wSRmqavvz2C4Umv3LGkz0MbavLq6JnOTR60rTg5a3jZ3f+uNb10f1sWQv1U3ujBRwHwPV0s3+6xqi9S2gSAoVBhNlhnOgEsD1iNiDQNzg++9/V2us5AL07afzYzF0tm0g3OIskLR2b5XnP/BkhIcRSyBvw9X1TD0w+F71v6gHg3S4421YdlYx1wVQwMwLKCzuEaHPcjcMyyEem9A57VRwM/7ur8v8vt5r/uf5sxlRmBZhgJ+S9kcHD7cN+naamV0lM1Bc09IchgQTJ/Z3+Prt2/MBOHLQAf/T0ATNRb4IGxI2DS8icAmFUGgghe9Fl8swj47Kxfnl+X8/Lza6TI0gqafNSHRLLEWWkYQ0HMB8oPtsCn/F4CON0X+23MTkoSmFejWTS56m8xMuiRvy+ffBShtyPaDCm/cerLxFQCPv5u5R5Jf/K1fgs2tj04H7Cw4rjLFCE4Ua6CeAGBHGniNEzMnDBgC6CCwqxs+Av6ONCoYHY4NyHGe2a8EJgSQ8qBBKDbeg/09fgPoAABpY1S2kBn9sLBmkfAUIKDovKLHhQMWBphhFOwghQ6CZHNUX8bNn9KUqFHj+FhmU8Pt7W1+A+hABgPgPxqPyeaI0RHgB5tzdw+gozoWMHAC/gJMCMKHw1XOKwYiXfTHx+oanQ7T0wE6oSYJ9SXmF4FUOE0p8Jit0XoJ6GSSsI3RrtRQ47GxBbbqNgCfLkXwYyaEkqpg3uZY5VZHyRj4MkMJC2vXN6XPw+cbQOL/swzIsiizeL4XYtRcOxG21dEHRUCma0MsoKPEz0tApzJMUZ8D8CkQs1SWIckJ+Rv0fOPJuIzuYTUOt6zGHhn0IKuOLDeCRHwhAAXrgew43gPgDLADYE15Iaz/wZq6Rie5uTEo7fUh8lpUQU7IssgcRM1VXefS4sLfoZ4s1f8Q3CV7addL+H41+Zrq5wRekf2X8x+fT6r7wyqAqWIQSikW5h8LXZS7eAJXyP5IAehtWBPSQcszvZZpfRJboPeAIRnzVM34yWHPzm0y2IG6oQ98O4mp4YrMJSbj2iDVQAfnv7yEe5WMeMgeOmnS2Me8djvZ4N9Rmhg9r1wr1HkNgCGAGxkbsUYci1FbxHnB5E/rRWWm0nNmdWlQ7h9GHFtbqIPc2iz7+/vl4GBP9WJws4z+aEoIaGNQEghOf6gJa6kYSejE8CjRoHpNO65h3QbIeXdwSOADlmdjHWYzqE1TrSLmKaRrrNHZnlOjg3EfklTrIKyywJB/Y3T+1ojgv//7/o5w57//xb2dYSl317+T0VGQFrUqyHEJuTALPibQOQp7aUvXtAgiS40gTtaTg3J8fFy+ff3GII3ZbLrcRBAW1LYYcMs4WlM5Zea1mEkvrE0Chdfnl1dymzo9I4MEC0wGdsvw4NemzLqf7wCdHGAp6lf215agLw74786GkHUIyXB4aUPR9eofZwy1QVfwkYpg/TH+exQfZaFRJ0PaEa/1WaxumZAvuUIefkY6QP3MyPrVOcJ08uIZ0701YnT0jGW3qq8EoOJ+5ECSMoSot8AmiKCMhcW0StaYYEAVzkms0Zmg58OEwBqua8I5zujrU13zgaAI3+yPs7HOnjkHB7tlf2+XzA4yjZJSyIY3bMz4fvZIITgReDIAE1jvSddSjQ4CFrgSqj4n7KQr0BF4QANBZGrBMG1uboVV+xL7o0BKdHV9W65u7sJt7ZxB6T0YHQaQyqAC4OH+AOSwazyyzWFr3a0viT5LoTvvPN8qXROYq09tUMiiml1w9tVgx3JKPfLWEV73vsljQmkSH2mA055VY0QNdBpj45NZYnNBTS/XfbneDn/IfW3IOrlmSxGdmipGbxMDiT4D4jUij00GPLVvTlu/6jVSOtkambIw28XwieVy5tu1HD6mCutbnZcCycaE8FkEsKQ8kXVmQ2lqnpcYGAPosElmD+jgrZhPCAZRII8vBLFsdBtOXjC7gCHBmAAAtRsCKEgP4LmQXQnnK40MJcds555XhrrChWNdY8x6cth4jnS5ooxPtVMuOl9KVvsyz2v1Ob6PAhKqsTHQoWTNTHYt6G9NTW0ogvNio1YCHSU2tOXIsZN9XfCZYW2vYnufH/p8YZ7FGse3NNCBcYjnwybZITUzSG37gntttX0BBhNYKygtjPHDR2+w+KT1x/OhgiDI8II9m8fg5udDNq/a4Ecz4wRa5ECna1ENpICUgQ7Xm3i93eHkbCYHQoybtcGgPExgnT+h2cvO1nbZP0BCaZ/jUCAnGTFwj1CrCbr+YYyzsa+eCw1ngiUF0DGrQ6ADidr6KkHOIYDO0EBnrWzS8ltreqdGpzYMVZ2Oa3QYx9hZMBKPHI9lUNb3/+d3I4DFO+TbX/4734G3B/vf+en8A87t/kZAR03KBHa0yivQI9AZoWHocbm+vGIgantpZF9ub2/K3e0tM8hY2C1dc48QymqQFYScIPpOSCzWNpS6iNbQ33Exdp2lcjeC69SIHeFx/Kvr63Jze8eNAJ8L9oCFwJWi70rXOuyNpWo1kDPQieLgBQX7i37dfwQtO+egvgX3ZnL6k6qBC3Xmxmd5gTdwc0A1+8hln1u/UlO8/mubesQRht/a3m8gwSCAh46/BQOl8xCY8Je23gbk/GdsfJJQqai7yzSFbjoy4QLb0zJcUS8ZbFbIxBHosDfFMqkeyhQh23h6ZHbOIAcbbzMjSPePVun6bMib8A3mBiYEYHMOD3ZZHLtDJiXkSLHRu4luZjh15wSwEQCpGHmYJBYhd4o6J0jWwL6gWNzMEzX4ZIcQWA3K+jrspNfL1tY2a4RUF/JU7u5G5fZuVK5v78v17Yhua+cXFzwekgvUxwvb8/MxvzAfyEgFC4D70mQnmIepCD6ASAf8u1dMBep6ys78dgLacEGy5Mx/y8/ZQZ1GjK2/swV41/mpjinK8LRmNHAgkwCtV2qy2oJGBU1SGjbnM1+/j8sAbvrY3uelJs0hG6X0+/XUJIWbFcea2b/e/j2y1K4yOANYE7cxw8aayX0LwyTmBAAAIABJREFU97Nm6V2zQNAjy34B2mVKdCZxD3CuaOx8c33N96owPuSEkPf8H/beRDmSJFkScxyZABKJq46unnn75r1dUmRJWQpFuEIKhSL8///gztXddeG+kaCoqqm7hWcmCtXVV9VL9GCqCsiMjPDwcDc1VVOD1ApyoQA6TELh2YtF4fbmtlxeX5HRwfih9xl+D+v0LDUD4NH1hjkEGZVhY9e8VuW1N/88y9twLrzHfNZR3xJzlK5iamQtS3hJxmyTjXtNgLixzt5ImSVzLUxmxQgew6ExMjHxrIUraBgJ4DzJ/oR72JhStRFdIMUm6VwJkijDRhPaxzIabZU79HoKBoSSVMro1ikFNRNYEwYds6WGuGZLNL97EG63NdWByXwiszEGyNxrax+q5r6Ga8PawXV1tFXltQIz8Vyyl54YGyQpkeCxsYDNT2AVr6+hANb3e/wYTcHXHrm27k3VjPnw8ICMuuqYhjuhAJTOQ7WdZq7ivgHogNFxbQ/nw3oZbQnEoxHp0dGLgtYEIzI6W2Uy2eac97MA1zXssTvTPX5P9/C9XyMfgUuZIykeEsjBf9uH/7aKh+cDkG/iJ6sb+03cxuUXcX3xj8caCBnkxEZmnf7N9XV5B6BzCqAj/TNrI+7uyvn5GTfXLRS7bm3RFeqnH39ix3bYntLZhXUI2sQQaGFbcbDMoKVuDGJwuHBHcST+fXN73/qIvH1LhgfOUxXoPCrjzILMyNDJYCsYEwMgB9tkr2Ab2cYlZ8+WjdZA5tO9yBtSDtRykMe/6wcLMJPAJcMHxWohm8pB4JClaEk9ZUFbkBld2eu1tYtcFoBmpgVDVmtaUoYZ157fPwAtIdiSdr/xUbo/bliZOt5HXQp+7+CfdRmzmRyiIN2CtTMycwEmzO5RpgVJxd1Dcl1TNl1AJ2/qyjo7EGCD0NFIdtJ703IERufwgP+G1WnbfBUoU0JlN6Aq71RQ1+Qpkoo5qGCQHQ5PeK4A+MF6Aty4Xgdsp3plKPix2xoahUJS90CG6q6cX1yViwA555fX5fj0jL1OEKigNo7gPpobshgYcho014sgh9AiybMac9nqbTw2FVhXyU+dsRqDYI7y/M4BcA62lj0/CuP0NZDrxLzpazQsYco2wfiZ6yzcGHFwTswSWKaUi60T+I17moNtnZPdnJBNb4zsovPN69cQwHfcZkiEDGY8ZmADGD5Fb5oMdPAzATRl0S2Ls40vQQGCue1RBIU6zu3VDRNPzHwHYPC6BKBDl6sEdAhyYjwxny4uL8oNisDJeulzAeJ9/Zz3sZyojgrF+6iRWQx0Fq0XeZ30GPtnjTmJBqEhlxoCnUh6xBqJ/YiNUCl9S9KzZIPs46uwXoY3rhfzvPV90RxsQIeBNYDOBvoRaS1DEkbyuLS28vPXaatf3cqiPxaATu6T5PGsMrmUcLAxQ793mdEBolPfJikY2t7dnrosveyfV/wb+7n6QMFuPOrBwNw4ccA9SAlK9bmTbMzgj2Y1nwI6M/SRWqO80kCHpi8He9EbB7GA5dthtx3XJcBlh80A1HHfDHQEiGUprhqdcXnx4gXBDpqHApQS6ETNpZzmUKMDM/O1sj2dlh1IhcN5zWleMXaQB4Z5xgrofOMRcOxH/yGu8j/wRQLo1CClaksaowMP+aeAztnZKYHOOJyiwLgQ6EBGEd26Z4+i90njU//bgg4aDjAz/VDW4Hcf1tLaQsRWQNcM69T3Hz+wO/zxsYAONmRkzACkkIEUK2XGYZiFZvCeCmLVGb7d+M8BOnmDfmrq9MHSMCDL74xgHK4zOP+KFdIJxsZeH8tKtGRwEUF+6vjesy8anxjdQSFOAyg5aF0G7gZjaceoJNdjNiyCb2wyLjDPLmC0Mg1JgnpCCOgg44egYmscNTrsIs+qEtWjwOGKQAeyNW3Ci4FOYikfH3XMkUwIUJ9DoHMgEwJYklIOwWBXjAqdmFDfEyDHMg0BHWWWXfjvQElAR9lQbNiQqwGYsOcN5HUwGLhDoztlqvFMwIAAIMeOb3CRu7u9IdDR93UB0IEpAb7hcojjMtBX84ea7V4GdJpEszMVcG1bZdwSAxnzY56xaPbZ+VkYBrZNfuaZLqdFyznD4jky9XiNmZtFgDyDeXe3dwA2mM8hLczz3CDOr0NgPARaUUMTGWZbZ/fPtt7TDBP6z8jPe3/8Huiwz0uV+gm4VMlugA8mgRKjg+y9wF9IuLYkmZRMbq3c396xDozOa9EPiEE+6xrGKgCP7DYDZHw+m+Hec71Gg+ZrZLyjxk59X1Q/4+B8CHQeyiNqRoLh4todmaa8hvSAp18X8XvVKsV1RTH4WjStthuYmazqcsj1X2OnNXNWGcueabB7GMaQyYGQl2qMMUaqpazyQS4dOq8Re7EowSfWKXr1hDsohG+wt15fRxNXrFO6b67FA8ixQ6PY7fwMaGw9RmCE8j5R54BNFGaQh4UcN8lC83s4EgESK+sZzxnGHuwy1yvsnZ5fMS6aL2KoWtImQI6loJHM0WcuYXRmMGZQ7SHYHCSW4HI53ZvyZ66xCeIkJMmtWTWZK9ajSXWg60GN0jrfr2RO9HhCv5zxZnn16lV5+fIF5znc1lALhL/b2W0IdHYT0DnQnGd9KGp/VkDnqbjmW/zditH5Fu9quqabywZ0uLAEq+O/g9WZl64pQMVCfnp6QqaHlrjb25SWidG5FKPDugnRwRXo5AZ9M3VNpkSBjb2GfQZwqnCquX94LB9PId35WD4enxHoQCKAzQifAe8DW2wmPBPZfGWohkBHFrqt0HXIjCy67Ys26E9Nj0Vgp2d2fG78M+ThVRrW20PHB/K4tU6hPabe4OazqfPMzlMgJmde+2vsA1FpmKVd9ybuwNVSFNfJDOyO19QLgbUIsTFDf40+NtsEOtoQbT8KiSKtccnoADDA6cq6+BllOJnR0RBF7VkB0MEGuEWQg745R/v4Vm2OdONy7mKikc0DkTXVn74fAjRh4RxApxXMq1cMZXQh9wDAsYyTAIbPzS3nogprx6zLAasjF6JNghwAGbA5ADqQrgHonJ5eULaJmh8kEVo2dxHQEdBv8hfemYEMSYxP6xETCf50uyXfGH7Ng5wcqPV/z/PBwWTNnlsml+rXPCedPV409xyc5VqLGuil+qgMTJp0UoHc4LzqvF3QpGfBA15Be2KM88typl6fI1cpgpQAJWaTmyxvo4KdPIYMdMOuWjWI0RQYTlWsDwkZFTLzaB56rTowzL8aVHuesZeOTCqY+AlxjiTIF+XsXECHBi+UDQHoDwNzAB2BGLBz9CqWJW8E7z3QycxEvUdpnVBiSwGr6/AIevAcuk5UC2aV7Clxonkpgwjo1vp5KhDoe23Jmuuewhuxyb4Y+IeJQ5ghcE0DQGDvlo0CC3ONdwCXGuQjKYKCjo2yZtVCAB2ya5AqRu3cEAAPn0fsX7fB9LZxC+lt1GexF1VirQ0oM9jHOfq55+8J5OZDORirGEi144Clk6KCbE40JTWLWq3Y0SiNX8uka7e1fxMTS7BznuyUye6OQA4lqTnhELWGlskFK27Jom3ecR8A1hUnaF3eGKGPzmZ5/foVwQ5YnF300aE6oDm7zQMdAC9YTHdAB+A9wOdKurZgAfwGf7QCOt/gTc2XdH35d66ckn1J0uWggEHiM4DOYkbnstyS0cHRsNFHvxFuslpIGfxiE7+/owsOXYQC6ND6svawkGvO2cU5e4ocnwDonJara3UEp474UXaZVfiVpFtxaYOQDftibM+DoKe/3f3GlAMkv3ZZxrLf2Oc2+viBTlU9HFij4zM1axNF/O1cmsFBq47RwZyx5DklYwKd4zAY6AHLc5iqRe9hzYplOMk6FZuZHMyw8basIFmIyOyjzkRuZjK/kPWzgA42NDQEpGsVLU/l4icWSCwf730cG4XTed7QZU1qQX5DyrCzvUP5BPrmHLJx3R5/jnoHFsfWsRabc48u8rUWxMX2DehUCUjcS15PNPKT4xr6m6BB6G1BHcTdPXpkqNcJ65G2t8jooE7HoFBOhmZz0Cz0qpydX7PPydnZRT1ezdaG6YOb62V3Or0mMubR8buVW2Wg0zKoTX5YZ3iV8DG0cbPMKNr2c8paiZxlSA9TDvIXPWN5o2HwtcASl/ObTQLN3PbBrejQBqSypDMSHcwCtzNoiYj22j4ozE1O/Rz5mvMakJMac81akyEBxyJO3SxOdaBMGX8fm6A59Ush64DjbbQ6pnj4+TrPN48DnkMC6g7oyEJYNSUX5+fl9Py83NyhDmKjPNZaKJ2Fj7UM6DjxktedPgjP65+Pl+dCBjscj2qQoxtmRqeOLZpFBtB5TEBH9ygbhMBJTwmVVn8lMFUD/WAHPE9p1GBX0HUZUUx3dgb1QtxtWDSo/k5k0iBzC3mgGR3UtQLo4Ngt8dAnHTQSt1E/JkfFtgfW+dYxlnkeLnv2uLsEc4O1EvVbagKagEZItSiLq0metj5QeeEGq1yDzTwtBzq7SOCgHnJvj73K5HY5rrbsBjF13zFbH717wMJVh8N4aNnsmWOJvQBrwQOBKORr3333Xfnuu9dk6Kdo/Ow9hIycGoY26RoYnecCHe0LW4d/WcXD/eL9jfx7dWO/kRu57DKuL/+WpGvxqqjRIXW/RLpGCc7tLWVrqNPBRgr5mhkdyXVuBECYGYvGeVjsXQdCoIPsPIDOjEAHi5aC1US/8/VrLJaFMxBqdPB9Ef1EEOxWLqqLfbgRcMcQV8VNOwrKsTcuYzX6Ddibff4zBzl10+vqD/LmvuiY+lmAEGw2at5SvxgQpEAj1/g4Yy3eQsBG2u1wyEkyknZ+88xOf45PbZiLgI6aHYYbkd30opC89jBgpq6BEgc67D+C5nhCZSw0ZdE0NilaSwf4lelUtTxVo9Aolo2u9mR8MJqR/bSFMjPFG2tlsr3DDdD9HNgsNEwIyBwhePT8WBcQh0OXJEMO9jSPXRQtly9t9hgbXg861Ic1q5jPBzIw+Aabg6ALmzwYJsjVJgQ623Uugg29vESvHIAdNHKUfA1A5/xc0iR8+16IJdA5oSbKmXwFQQpIHDDkOdgSCZp/jdHpl/1HBtX12UkOYRmQ5Ex7v94wgAwQXAPgJNlZdF7ORufmtWRx2Yi2sTLDZAQhd70fc3PbwiyzEB27k59j/j3ZlRvkiIWQfGjRl1m/wfPe9RdigXo812J1wnkszl3GLc0RS8wnCryb7HR9JDbHrAiuHF9IMGGuca2I53EAdJDxR38zzm0lDgx00GeELoLrmwECGsjhPKrJEyUCwOiw70hMGQOdzCgsmgsNjLZ7NWB1WNeixFsFbDQ3UTNO3WAAHdXGPK7196KxPnJNjHXR7FE0FK3PABkuJQQAnlCTgx5eYpkEsna3t/UM1IazAUQQmGOtwPspv5Pcz2Mg0CRQxb2u2oSH61qay9eRBMlJJ4Mx1eNp/fETynuvSctz8/3UeQ5d/PDZWJegvDDQUdLCknG4m+FawGKr953qdFwno2QVTQruXG+3GOhsl3tKhPfYkFNNmemiGVbPfIZZY6P56+fOPdHA2ONcso0/pb4bqN0Eiygr6tnsnkwc6qbevPmufPfmO67pqLtEoowObGEgsQI6C5er1Q9TZfFqML7REbi6+GtXo6MCQbuu9UCHjfngchbStfNzuK6dM0uEXg02I0BGmgXYBBhidOh8wsXYGVsFvg+0on6gJz43LQIbSTakJZcACdapNze35fj0tHxEnc7paTk9PZP7VBUpddbCXEGr8CgKgNU80Eu0A4Vltzhnar2B5Nc+BQwGwc6gJiaDrAA6sWlDO6VO224+2RicQVAX0hPtEtp0EZRXW9rUf2eYBV+QCU8n+img4421BiDseWFbYWXPDATELrQGiL1blgABuBjBNUkgUUuAPhVRtwA2J+aNZWuUgAV4YhaSjf8MdMKtKBqEbsYGi47cKIyFAQHcf/ZpezpRnwXWbYjB1D3WoGrTb03+5AIWxcjcpJs7EOYqAgBapFago+uzhE3dwu+54RPk7EyY9YSZh4KIB8qIEHgS6FyCzbkq5+fXBD0XF5eyfH1QwK9ztaSmuVY5cHAwbqvbfG9bxt3HqUesrEclaCJjLllRCtBcRxL1EjnoSifI+2vplWdfz8xQvpiYHF9D/6zl57EFcwqWCBiqYUGTqyrgV0KAXd7tFJacBXPAxc9eAHI43l0vIa0ufd3P0Lyj76UFtqACHRsWpMDUhfkMcoPFJCthJy50iB/D+U/2xWByaBSzsUFZ59X11QAIY20Gc0npWgAdgHgaD9zD4Q+ySDA6YhslXcPcCmOAWLsaoxNyToKiIXPmhAvPPdVG2nyhAZdeKogam+ZAtxly2Ax00D+IPdY0OeRohuz+Y3LSIxCV9I6F83EemQGFdTH3o5i/tpLHZ9n9zaYDTjYBrGiONRBB8GJTEDiJITET7JPRH63a40HiOdjy3GDEvXtgKBHStTz3fY4CkVHbFokDzzuDcAOdDKb8/NhQAHNGyaAY6+jzBGBB8IDVFjU6kXDMQEsObJ8GOpONWTk8OCgHBwcCPPvTAI1SLOCYVXZpF8NHsWK2tMY8NtCRtTfcA2XbjXvOpBGADgDQaKN8/+YNgY4SWLt8HV5vp7wV0Mkr6erveQRWjM43Ph8uz//HAOhE/21uEnPStdOzMupc17BBIgONRYVABzU6P/1E6Q0XzQR0nH2SO1a49mDhZDdu0NTwsFe2FIusC0hZiI5iW2bL71mQ/fHkpHw4Pi4fPx4zsFQLRL0vh/E1mDKP48aU2GQ6RmdZgP9LAR0FpcNHSv8W0KHjS8j3/NqaHbaMrXu/A1FnUucsR+fka8l96om5vWwsuIFav2wtO/vThK4+pCR2W3Nfk2EXbxVVM0ALMGsmBfIG9LlhH50YCxWjRi0Wm+7JqllAx65qAkNNujYraxFUkB3aGrMgdn9/v7w4aA1C0cwOmnvfA0ghHICGUj0cAB2ANZBjJgVAw7ao7Otzq54PysJLnmmgg00cn4HsJiRrrs/BeEmOB5b0nCwprKUBdszooGYHPXTkNpaLllWM3ux5zTiI0cHvXP/TANBQ/tXP8X5qQLfPcXH9RAr2lfFdzG7k4+jal8jOyNaFI1bH9ORzc+F9e5aGzxPstQmqAkDrvFoPGAWmCuZ13JREqCfbjukAMl8HGbOUhQ6cM88Op2cv1wXxfgAkV/OOZvntz1EvpLDSrkAHUk2NIQLqrZ0t3nMzBWAg8D7MN1iQZ5lUZnQIBDEvNbPF6FygKa1qdJw0QNA82twamBGsV8OX6PETBjM+b64PAS56oIPXyDY41StF7xW9PwEd9O5BcizdO9o1k3kNtsZAZ32t3D3cdvVnKLQXYzUACgFCxEALzHGOhLQX50Y2Z7RJIAkTAX+h1sZAx/JN1YgqIYdi9rw2VhBOlzKtK75fnFdmORPQAaPPhEk8K35e6np5j+tJZgYq1Gy1RtmemvI31XTl3lcGuhno4HMseeSzTqazrSOq0ZEhwHOAzv64lKOjo3J4dCjXtf2pAA6f7bDuJnMWSg+u3TBwwLoJ10mZFDXmXLWTdOMcB9CJpBESVEgcvfn+TXnz5k3Z39stBwF0ZAKxkq5942HsF1/eCuh88RD+sQ8wD3QYCqlAtK/RWQh00NPjsspm3r99H0AHTc8gtUASSplvLrAMNGSNKUvhhzIDI4MeERnozJSlJDvBPgWxOc9m5eTsnGDn/ceP5f2Hj6x9sNGYFtIY8wR6fAwHF8jNNQGAXv9bAJ0e7NQgDlcZmns2LBu4U+kx7EFSzX6HQ403dLA69XoWAB3LlBokbE5bi8Yhj0sDjiEBRIAdvZXcJBEbSwM6rJKpHa85J6L5JOtuYi5IsYeeMpJzSebgoCjsVBnwKesIt7XaB6TWc4WVRmUGtDGjRw2Oiwwjvo8O5baGHgtw5XFhKwAI5qMKvmPpk+HbgDURqxN9WwJA23xgHujAFU7acLoQBhOD8ZlOp1Gfs83nx2AI7lf4hrsa3LDounZxQ9CDflJixexI5GA9FaaH5MlBHM4VTBlAQDWFSFllz60hOzIEJHYqMzjwqibTgNTvI37BpEYCxQzGb6O3RkXnEfr4/iEgdJpCJIlkeH4W8MxG9nnZqgrXpOaMNg/mFGQ1oJ2fqTzP88+rmYAGKhjiLqOSnleG7FFjwbd0heAEpckYgv9GAikaUyI5oOa0rYgcayG7xsMamQHzegG74XPGOKEOxIXofEbooIZ+WGB/xmWbrLsayfLehEsaACikxucXF+Xy+obyKjUKxRyXhM3XsWm3sjDpAPMzKHpK95/PdwTtvl89q8Nrgati3HcDdowHGBSuHmR5mtNhXaOqtTokv03Sp9NtdYGuy/F6yWupnb+8roIdwmcEG9254JGlCeZt08w7afQAOah1ssFDqlPD9fAaYk/SvYaUNpiy2HcsSZyBWdZox7i35pwYSwj6bAjAq6xmFOH2RrMWJA7jvOo8bM8C5xUbobYeSVqHsVbp+aDnJAFr7IshNzejg2SOReB5b/Jz82KywZ42ADu7qIWZ7gbAaTbVGE9Lm/nMEOgoiQXsyT5GlnXG/sd+UKjzgWMnrxPP8iOfHUrXvoN0Dcw9mHoB1RXQWbZarn7e1qXVWHzTIzAPdNqCmIEOG3WenlZGxzU6YHMy0HGNDpsiEugApEjew0xi1FkI6ESTssi8M5hCRos9O+DIFYueZWmx6KJOAYWzADnv3r+nCxXrdAZSk7p3ckGeRWM730xmCrs7+1sBnRxYOnbiWCOzRxmVA/x5G1KfsjdtbkbRnFIZVLtotQ0qOyHlS3a2ug9e+yz2IqCTr4F9IkLb7kDFQMf1K64rMdPheg2bJ1AOtbbOWhUCHVpLS5YCURplXXDfA2MSAR8Bcwoqoll7KmRXAC63n0k5OjgoL5BlhBnBwVQmBFE4zLlI97fGljBIYd1Y6+CdQY6kLwpKfF0IAHh+yEyCoYDmHUW2cMSKXjoGHgA6dlvDceHOhuepAZ2rcnVtkAPQg+aj1+GGNdTgK+iJLu0BdBwQ4vMwruPx1tAUogvIhkCH745MMYLRxH7EJMLYOmOuTL7YExEl6pJe3Q7xWmajh+6HeT7ngKnNr47tiFqM/ll1gIUsdee5kaZ8MyToP6s/jzy/s2saRyUYi4hHxcwE0OGciN4j9YNz4934oesDDZgdsIJNwHxTDYWYG3yRwUT/pWgQyffxnmgesD4rakO4DjzM6HrJuo5gKWyvXs0qwHwx8XTPuUegc3VNUA4+X7VejdHgsx1sApMC+JwAOj1I9FxC8Iq5bwCbGZ26FgejSvARdRtqtBnNGlEjA2BXkwttbYupxud0uE5JukamNbGIFbSFhz/nDW2FwUpHLVsATj7/dsmrDoHrZTPMIGggE/1s+Cx0Da89J51U4/3E50TT05oMSM/hwwLmPtddQrrm3jYYP41JY0VogBKujmJgmqui1wPPGYBYuZ+peZuTNQ+PkEhq3apAh/Pe67CMYPSVTDxSj7jvjybliA08j7jGoU+ZGDbJLwnaOBaSwmrvakBHfXSS41+ARSTAsJbRXIBz8IH3D8f57rXMCABy0BCasrVQGKzMCPLOv/p7PwIrRucbnxN9jY5L9rkhYGEuspfugY4DV0vXrKW1dA0sCzcZRgDK+mHbwqaDbLwC3Miek16PzFoAEhZCOlDkIugbsRZZ7itK196/f6/mpPw8BVpa0F1rpLgnhHj1bv4aQGcR4zL3QCXpmYMB7bWwgYN0T3VK/Fnn1JSPxY0hmkE6KCJDFi+qzAvv4zBz3o7jVw8f8wx0+oByPqCJ4t0qaVLmFfICF+XiPZ4vztjx2iOLp01Px8EmBmDCuhoyW+7SLTczAgj2z7kv92QTBnGsAmnW7CjAwxcKU12bA6ADacN0b1f21ZSmRMFtnZMaRyTiGZRgM44sbAY6ClQkq2tABy5rlq6hHgfStWhyGnboOCYYFtQMbZO9UlNGZNVRnwODD/U0kTU1jQgubsjwwGmwBmtVp685noHOMKgx0Bkr2HDzPyYbNH5tLgqotABH4EBZ92A0dPAq03Fg7UaFlZXxrfFr6f0dP+wYkPp0D56PeUnXLGoxhteX5m9ypcrzXNfpi02M3RPru+fPHNCJZ0rjMRw7BG1krSmnTV/dTsqatgiYW91TYgq78aEUL8Cz7//GSONDkITsdSSTPDYARmp8qww+695YtzAicGAyCYxLAB3IIsEaZqCDWhcXrPNy5d+uFRXzn3WX7i3UHkYDCAfQEskttiZPJT5DoFP72miMa48bzxHuTyGD2+wbGgvouKlsA8KhVkhAx/1zyCC5QD7VCrkmzQkhG2Fo3Qhr/AA6lYXMz1Tq2cbgHuAiFeHnaQJI6OexPT5R6xQ9uqi0i2ewf27opGd3NDPb8efgePyZQJdqXtaYlOH6DDDCJOSQ0TEbTCb9rrmu5fXIn/Ff/uUV6yBRowNGHXJkMUZimzgnMdadBFZJLNTdyOq/zqjQs2NfQSIMTBCADgXLweh89/p1ef36NesuAXYoiwuWbgV0nljoVr+q5h6rofhGR2Douia5Wg1mw3Xt9ua6vH37tpwtkK4hMAPYcX2AgQ6zj5adUbrBLYlZIsuO1IthpgCtFuLKeEAF7LYEldyNwdj6Wrm6vmXAd3x8Uj58+FDO4b7GIm0VGWsPCImJraxZqN6ijR7o9BvHIEZJrjj9JtQHXM7S5U1l2bEUpDgrK802wY6zh5RIzG/wzp7bsKFubJQbNte2ObCzrD6im9sGOj3IydfqcWCQNWB0JP1Arc1m2ICyCDQsljPQwTFc3yFGCAX6YnQAdFw7gw1NBdkR7FWgIwYrBzH1mABP4fyG4lTYSB8dHZaXR4fMLpI1ojxFUT2zg8EyGuSr+DWcgujcpvocZ3nxuepDIyAHyQ9cq1SjI1bHNUhyfcJcl6wPznJ2W3NRNEHO+XkpB5UYAAAgAElEQVSt0aHc7fa2nJ7LXhrsDthLjf0QBDBbnBidNv8kbwGAxOcqa9vOKwcpmncKKgWkzeg8NvbAcKG6GdrVsDGJdmLzHKn3JwGd3FemPbOtpshF1sPkge7Tk1+1267lmE0CpIFrSqs+MdEft/4+9ftZ9NkOwj0vMKdVN9i++mcJQXVmDHSMdk8VDLfmrrKYlkMhWR1LXSNwNtARCyPGo8qXyJiXAiMZ1p7Ath21PFEXhWNe30AaeVkurq7V6JJ5F4AFNeSsjnp30XCT7Mc6gU52OnzOmuH1zaMDtlBgTGudzT4oEVtgFuEauuAY9fzTJTFLFdVLxoyjnzGPjRuGek/B/WBgDPlwWoMr45ZAZHs+oplwKBIg+FLCIa3hmDsLgI4NLfJ+guPehL20QGGePzzzQlWy5YP8twx9av6gJpDChCEZfPhodl/DbrGxHkAHSgo48WEdC0ZHagFX1jRGxxb6Ot68pTyu47/9z/9KpzUYEaA+EgYzdA1MfYI8tl6z+dxEbSMbMrMZeKwroVpAHfAuevHAeS2qzAB0wP6/fvWafXTE6Ey0VlMqKEniyozg6aXzP/JvV4zON373Px/oILBVzQW+ZYV7We1rs3SNDjPchGA/avAyYzCoTJuazjnzUjPBobP3Ro2icyyutkvF+29u7lg8e3JyUk7DbhqZdO3yUUQZGz6BQbRCXXY7rYt+asK3DG97Vd7YucG5rD1LqroP5eYa2nMFrNrELPmpTE5kGPPGWYOYkAq52N3Uf8RykfHraiAoG9JnZXlPhAf1LMmhLDn/uesNkMNsaNRhCeioIzVlgzMU48Py9rZqsBs4UXaPmvwNAR1IHaqkwbK1meYApWuUNEpa0QMdg0BkH2l5PhqXw8P9cniA74Py4vCQ9Tr4HRvWhREE63I8S+jgFl23aU8aDe4on4lsbIBm262qbghsDmojmhmB+gSp+Ba3mWwOewUJ0OE88IUgliAHbmvhunZL44X7cnIGR6xLghwEpCqub+5LnhMZ6Dj7zFAkGkbiviDYsEmCGZhasJxcvziOUXujhoMp6NIHzinE+Jkxx/zbCtpDyuaj6OfKoDegI0mLvoZ9RmoQW54DdBrIyWetIu755okLAU+YlsSpDOrj+tcvBDphg+17U0uP4rmCdbrfN3RX1HUbXDioxvVnVocJgvVmEMFnLmp0/Jk5IOczhlodmnwE0EHvl6iDBKAG0IF0DX/vgQ4kdZwTNI5B0ulR4MdAJ5kQ5M9ftN4ajPl3o5GYfie7KMVCnZ+Z7QUGLnxtWNCo/tLuagF4op2A2YMMAGN2BbCUfbTGRfUcWm+jNiyzUOokzC8naAikbHhAlqtnRwF0msDL7FDP6HBOra2V6/vbOmTNrKLVZz5S2+bG2gA6qlW0RNFzyskGX39et2E/zjFItbN4n/fbLF0DOPCXZHBehxfbS/u1//2//U+sy8FaznrL8UiyWdZn6lVcwyLRx0SQ6y7RU48GChuSy8XcwtoCFl7H3KA7nLw2xTiDzQHYIdCZ7qrGiwm0FdBZ9ByuftZGYAV0vvHZ8HlABzU6i4DO1XKgQ1tIAx25bMHCFAEgCwnZOBFaYfcdwAKIHhJwzVEQjMz2LXqtRHAE5ubufiaZz/k5ndfev/tQbijridA1YnkFbLLSrEEH7VOHUv5F5gT9re+BTt48BFya3hjbw6LspjaYxtLgPQo0m2TBWcam329ZRp9TdfoJaZRlBfmcc4azjcP8efXnqe0ja8JSuOjC5OSc1DM6ZCy2AXQkycJ9RJBuVod9c5JrFT6ftqEoNA2go2CjZSVpK/0Q9S/RMFQa8sToRNZPwfKsTHZ22CD08OiAbM7hvswIIOFhN/XQndMAnTr9qEhYU+0CYh1JMsXi2Fo6N4NsJgQC/gA6mt+qz6F5AiVr0v9rbLYJdPCnXbIA4CBXM9BB8oAA/2FWjk9gvnFOkIMgtIGElvEfMjpdRhkB7ghSwo3kBtcczjQnba6ge92seaNWJDEFfo4ye5iz9Pme+Njt90271mf2zUJ4tvn3DeRIMlUDr67GSCfegFMPSHReUtIOv8yqxnYXxhi9nmFRosPHqZbb8dzbNCCvOZpvun6wK3kdyMBOUrRWd5Gv17b+LMTGUxo6JsyjnfF2ZLr1zOXgnvMjajosM8bP6FzIRMQtE1ZgdFhfGYwO1MA2SuB9QJ2VgQ4YH1gVO6GUa5ee2Dd7oAP1KI7hNdTF+mB0DH7wOyc1qpSMi0uwGaztbD1f6nofdWI90JFUVlbx2HsAPLcw5pQOt94ueS7S3SzuH0FBGBF4bS1rTS6bAX6tNXKPsVRr1A/TTTgC5jyTMJASYjMAnXiE+v5AWgMkAVbiqzGyeY2/ub6ONURg23PUrwFreh/StSHQUc0T9nCZEeBrWEej532t/N//x//C9Y31NAEgtabICER7GxbdaIsQLmuUxREMCWwafOGawYxBKWBps2p0kEydcT030IE0GYYEdnRbAZ0nHsbVrzgCK6DzjU+ET9boAGgMpGso2mx9dFAfg9oCNyQ0o6NmXliE0FZazlv4GgIdicncrJEaXi7WagrnDcRAx8EAM/m0UIX97mX58P5D+emnt6xhiNIiySloitP66njzsLdTNsT9HKCzbErY65+ESaph6F9fN29K8bxRuGN7yNUi21U7ptfst47WZCmWL6QMfCr4HoCd2r8oZekWMDdPAZ18Ld6wMtDBBgbJmqRr0eMD4PYGQAcNMwEI1PtAc0L3x0BnB8YBk90q6ROroDoCyxrcZyFLpHgc98ygvmNWptO9src7Fcg5OigHe/vlYH9fTUgZtETQxgAwJA6peR6QDzKFlqv1QMdZdmzMAjm3AuUB5K15N9OI8UBTXTA5BDtbWwy2aOxxc1uBjgw+rlg/gbmOnlHHADrXDei4AJn1AiE1ExhzcbIZHwVJOncwsWHfGgGFzQOUQTW76JqLZh7QS38cmTawYi5zyKZkMDOXVU+Z+hyIDRIIKRBjQNYxOj2oUuTUMuD9s8fDZaCTapRcb7Po+c6gaRFzuwi09QFkfhZdT1MDYma4A/x0QKcBPtUtYp5RXgZvLNY5iincGW2V0VjOa/4snzeBTzxxlBmDoYHJQay5AjpX5fK6MTpcr2eyhPa9s720anSweCOZ0Wp0FiV3+nMZjhVulu4sw+YI1LmfBNCZB0ZR30ScEzK+9fVa5J4TW2YY61RzggZNPCGP4jcc6zZo+S2g05h5vr8DAzq+mAYn47iahQFdBjn4O+4195eQvXo98fxoLGYptzPYh4uJ97jZ7Y0MHdzIHsSsUDab+hQR6LBxcNiSLwU6YnTyg9ASYVETCee13oyAJheSUGJN09xKduGxFuHn/89//1+5vkG2JvaZUFUGG7ivHAtNSNY4osky2W8Bb82pJsEkCH4sZMAhXQN4QrNQXD8GBWAVjmsAO5IqTyOu0Jq4kq5944HsF17eCuh84QD+0d/+XNe1VqMzBDoAFyiYXgp0EqODRQ4ZageCpNsJdLRxySEHmUgwPAqS8cVGoWxk5w7O2hevb265Mb9797788x//5EZtgFGbndXFumN0yFq0ry8BOg62LHvgBrUE7HATzIWqVZ6hnGaVPoRWXK4xzZ6bG2rtuq0eLaoTyX8me+ks38s9Lp5gnL4M6KhppRkEg7Ih0LkbSIHwGkpHRio0RX8ZBTcGbwI6YPVY9M8O3yFpIFDTt93n1BDykYWwhweHBDpHh4fUi+9P98jc8LXYKINdUvAnnT4CLN9Tuq7BCS/VDhiE47wlA1ND0MzoeNOmZfTNLWunEIRub0maZxMCXCfq2cBGZrc1PFNglQx0Pp6cBdDR2HHzttvSAOi0OiIHGDmwdI2UJHWQiLSeJnL4al3S3RsHY6EajfkeTE1+poBF4+TAphkb4H7gWl334yePwdvAiW2RK1vbhtbCRrgPqBsQ+QTQaTkXngLvc9S1PcXY5HU8F1Bn5nYAhlJwvND1K1S9g8x/ctDKjI4TCgQe0XwWzlqopXCfIMxbSNdgI+1AukkTlRhBUY4CbtXR4crVz0w1dDTDCEbH5VSzmZqsat1aK5u1MaoYjbUO6ORxyiAr3+88HxX4tndByoTnkAmTqHXh+hdPuYEQAltcD55fOi9G/xmsC15/fX+He3BrkjnagIQP33ju4aYmGRvAgr94fyMpA5CZE1gZ5PA6KFwYGi6QuUAtzKDPleVxTS7GY+H+BsAhgAn2iOpvs0xwXYO5CXrIxP7JZyjNZdZOJRDWy5C9NlklaiDp+r0ZmXQkWZq7HddxgLtIkNzduuluGLVE/axrB//f/+t/k2RtBNaId6I+b0ge0VY61lnVBon9HiTwao0g4gQ58MGMgIzO5npI9qI1xfoam4W+fv2qHMFVc3+PLJ3ikhXQ+aPHob/3+a2Azu99B37lzx8wOtFzQVkw9QgAXXx7JTMC2EvDWhN7jF2msDkiKHMdCVzQ3v70VsW4jN1Vo+OFGNQ0XancS4VZvCjhiVqavtu8pGpBlUcG6DF6k1zf3JXj4+Py09v3lP3Y1rqaAzE4a7I4bkTRZRkf7CaFcEFyQ7hlQ54Dmf412oy06D8FdAxUBmAn1Dauu+BYsn9L9FzgvwUGzYxpI5SjVwY5uU+KSnGaRbDvq/mcRdlXbmhPSNeGgUw0qoygRJlfFRMjkPIGyiJTshySd+UAzEGcGs6CCRLj4Y3VzfzA9t1FfQmAjnTplq7JtU6YB+OBufJIvfbLly9ZnwPQswub050JX6tNO4AOgyuc8wbt03ENHBtO3Q0CndaMs0kqZOWqa8I5uXYI81UAFJIgGQpgTGidvS0gh8ykAesVWdFrBppotEuJ2g3qcQCSbihbQ50Oe/TcS+PuOgI/dwYYZnpawMUZV3XxMkdwQOEAVrJLvUevb0FizJaBdK2Tn2n0q/4on5MZu0D+gyC0BZN2BnQ8lGrJugfNMaiexabxT1CoMoW9IKFeWjRYnH+GdRTXRmgMmnlB/DIApi1x+yL4kGA5u60HPhwGGwOA0L0GpwEOzZwIyGrO+T7WYJR1apDyqmjczzDAF+ylAXQYYG6Myt3dTRgex3yOwNhzGQG8akweCbZhdgELc9qgY13h9fNpYSUEgU6tKcQ6od5nXKwSe5BgS5pH+ukQCIhBXEeqPp43DJRtpA14OLcXNBrlsx5SKow6nMIe7nE/oplpfJ4/l9sR7mc4q6FWCWsO1iqdh5hdz98qyWPNp2y423PRnAm13pMfiz0AiCcsq4MxAj6XJFHrYt5LqjyLa28krOKYrYdTY0xtzOJkjJIFkpvyyewdEReY0EAqC6DDecXEmWp9aBFPp0vM1ey+6KbNSpBgXfM+7R5oMJXY3ADQXiv/5//+XyvQkdSwueJV+Wg8kARlkK5Fwg7/Zs0ODYjSE/n4yPuFtgBkdNgMWAwRanZe0XXtVZlOdsp0dyccBhvYIaC/Q2+ptbI93S076O+zd8BvPAs4Gvpwra85yap1CVAVIGvr8C+rePhXjkd/r8OvbuzvNfK/0efeXP390Zkp3GxsMni6+TNsjI+zcnN1JXvpkxOCHLzCQAcg5+bmKjaAQhe0t2/fM/MooIMUmWwicUxkbW6i+3bbUJSBR4ZaUi5EIpLHyQo3mqZFAM7mZrAaph3mfTk7vyjHJ6fl5PSUYAcSH27g3OgkAFe2SJlpWQZvlrXNdUqG0G8CXbixiT/19amMr3XHBjpZWpVBRT6OMuragSU9Uh8NbQaRbY/apKT0qbIJBiTMYrrBW8iNag+TkNHFxtlEa/PyHp9jBjpPgTtn/5mtTH10zH7kbL3uo1yjcoGsO18j8EeRPgAPvrGJybVPTJd7MBgs6TgKMKp5QwU6MK54LH/+/k/lT2++L3vh/rOztU23M2Urw+r0HsHJWtmk6QB6kcipx5lb9tAJtgnn5TlrqZoACRqBys3MLmxm2TDvsLmyhmJnUnYnu2V3d8qCcAROeD/cDOEa6GdK8jdI2c7L6elZOb+4LOeXl2G+kMJIa90BMDlnWqZ40TymXC9NAAdKDgT9nvl7/lhse/v0sqSD953YHRyuRaC99BipvsZzUX+mk45atgr0otYqn/PwvS3ArgHvgsAvjwEcufy1aIyQIXYRdV/0rYUwmKLUE0agVrIczH8A67nGj7baZfeaYBejVsfPEporg8WAxOkuAL2uV710/ByBqXi4lxW53+trIluyqbpJM8J3N3dcNwF0rm+vy/1dk/zifQ+5FiPJ/xDUal416WgDt0NHrgxyuFaubRYwdOCWGKTDKKLapEPe1JrymtmOOD4K6XH+GlNbymNfgAV5BgH43M3RSD8D6wiGZRPuh2CRLbHFqgf3LgFMsyIPD48FnjlOiOVnhCAwJQXLwz3XETvU4XNxP8iexeuyDM/jMUw4KUnCGqPUx6cyNOEkJ5+fxr5m+Vv+O0FDnHRd39mTDGMktQCu/PpWaxivPWS9KvOP+YwG3lg3wxQD65afGa73ZLTWymR7Uia7O+W//vufOeZk9sMMwOsAK0ADlHFP83PPpqRuDi2Gp/YI4jIwI5jf2hoR6HiPHI/l8gnHtRcvX5SdbTTHHdG4AGY0vqcCOvf8uO3dBnT29g8juTcEOpwv3JqVqNg+/LdVPPwbxaW/9cesbuxvPeK/8ecZ6FDDHQHrIqBDRufklO3jAFvoAARbUmSgr69qJun9+w+UktEljdkzdnuLYFX2kQQ6BB3KbKmgEIG+m5cpQ+VC7wZ0xFAQ6IQTGz4H3eMBdhAUnpycUsIGmROlNAGcuGFVaU3IkaI4G5n4z2F0FgX/SuCK0ciMTpat9IGkMpVuNpiAThRpmu1Qvw0zOjoKNz5snonRMZtju2mMfy5I9fuWTzEFN5QuxIueBjpxzdah174/vZuWNOXtfoa8hLJFZdxagCYJG/tBpOadBMm0RW7NOA3w5MYnA3OClLAs//P3fy5//v57dubG9/Z4i93hDaJodTpTFpZBD4wHMAcD6DDQQOBDQwJ9ezwsVcOGj29py1Wo6xoynLPm6YybPpgqNs/b2SWgBWhDouD09JyF4HxtNPyjrfTpGQE8ayeurhUE1JjfkjMX9ja3KJ9jC6AUCC+7l4vn83Dpv/+E25kzyj3TkpvZAhA/vaFIoLIM5DDwYAI65EGpqPu5QCcDmP458DGQvx0Gn0OwpABcV7IQ6KRnR7UmAqEC2JoTfBbNSAZzyySHa/ai3sI202aKkUAC0LkDwzm7Hcj+AG7oNIiEAerjwMhL1Flfh+sy86xsvmo+bgF0UPN4IYb+lqYDcLNSkD4EOuifo4m4+RlAJwfGXCuxm2zMypgJJu0BWvPiHtdEjwJyfDego4RYq1cRA6Akio7VPm+dslH+G/I9Wkmvq1cXnmvIMsOqWMkms7pRC/ngJF3P6MRs5kfNKLUbRYNhAy1bebOxaPS3EWPfalvyXFsPm2xIBn3+PHp2d6v9wxrzmo+RQR4TjJ0xAdelaMWAPRd1Wjd36nvH6+eksZ9ZA+5Y1wx0kIjBMQBiWIsZxkGHh4fl9atX5c+v9jS2MH6x8UDdtyBRB+tmJUcoFVyTE4wOpe2uD+PGJCAq8Kh7RCMJSIK3BXRevnpJgLONnlEEOmDsDFxL7REFNseMTgY6SIxuhOsrxzGVkO0c/fsqHv6N49Pf6uNWN/a3Gunf6XPsuqZFpXCxxhc3Y3LXMzYMhRzNjA7kbHNAJzJWHz58LG/fvhPQIaGDBak58+Dnyh4loBOFrc7SmtHJQCdr+0VrKyjEn8hEQvpzenZePh6fEPQwy46MEDZHBBmJhue+RL69bRTcNjPdseB+PMXoLAM6lj8sCqq4vCegk4vGyVK4aV0COi2L17KoZkhaYB1a8rgnds7pM91z2XLX8yDQT0/+oiAyBxHWoOcGiNZqO5MpeUZrVulzMYDAhsQALaQkCM7UA0OgSCAiesBErY6P6RodB5VkaDY3yp/egNF5Uya7yDJOytZIrJG6mQMIQ6qBzVq9bVgnhGAzgA7BZQCdYaClmoZqQACXquj5hBo0ZJX7ucv6I9TmbO+UyfYOQf3dHRqCojbnnLI1vwdBB+bvcQAdBKB4XQM6fR1AAzsGGp5vHucsSctzsQc5y8DQp4HO0AEvswieA6y5eGqdGzApDGnrq3kd8cj6GVjWdLG/9hwwLgIw/Skp0Bm6E+Zn32DLr2kSp+ECItZCUk4DFcoGY/10o19JmsLGvFZo2468Sdic1WeNBYJTMjY5aaA5DMOLBtrXy+Nakys6CK5sevRLQjE46sQAqK+vbgLozKpZyn30bvFY0tqaiTEto7zH1XXNbNBywKi6KDkrbpHJF4jVeQ0buvJzkBCp8kklWAgAHsT2N5Y4xiOO4XVItSKA0djj1ATYmX7dG7HHBoGev2RmazIpseUc9wArYVO/ReDUElL1vAOggUVhQjHJEj2HKnivTpOJiU9Ax693DSoN8glkVHHqZ81JMo4RTSU0RmZ7mknPGiXBkEIqBtAYKV2EJ7DtkTQNCHkZa8TAVINJJFsG57ON8ubV6/Lnf/lzmW4LAMn5rEnXeA40cmiyS+/31Swo5mSr+QtpJIBOJMUMdABYx1tw69wqr14H0IGz5Qh7ifpGse4SdUtofg5GB9I19FKbTst0/6Ds7R3wWsFsUbq2vslYwDJAxgWPpUxe/OdVPPw7xam/9seubuyvPcK/8/GvL//6aJkNNcr0+lwkXRPQIdkQbEtmdLzRgNEB0HHWkkBnoznzgNFB7QE2J0u9RP2I0amBGj6D8iIX2bcgws0XFRiqOR80w2ewmj4+KSeQAp1fMnvDDYQbpFglbDZc9COM4gaKa2axbrYnmL8xzwU6rTZmqJf2EXlOihhEv/Pv6l4uWUyTrtXsa5IxtNqDaOo40DaLaWsAY95idFHGvP6sKgmGj34OXIeBsjZ21Byo8atkPQ4wLGNxXYgkbNEZG0xQMCUGOtX6Nnr5VIAUPRgMeCDhcUNZb8lq7gm5xAalDG9ef8dvNiGdbJdxaPI131XIjQCHjBI2Rrw3MvA1IIz5YXmcmbTWAFWW15hXtMAO62sV+9+H/GSjjMAm0Wltm8wSxhNzFtlzSNNoPhAAHlJK1EuAzfl4csJsOz7vOUCnMTeL6lycJR7cwfqPp+b33eOwAeaiZauBquHceT7QGUrrFn1GrtFhEiPVYfTg5OcurQY6OQgdfI5zJKEF7IFOHkfaGEetjY6nuY91UFn6YDFYMI1scshnWV8v+ZbNBQwmmNAIoKMEkJJKWD/xHLFOp7KT62Vto9m0+x5hXXFihMnyB9XpYG0GQ3l3r7XF63hmdHgdnwF0BqCXYWbMQ6zJa7OyTbkuiH/Xx+jOORFDgwLWtkiGLJtpmU6oMN/PMt+lN4cU2DJK3wPIk9mzC26KIQsUC6w9yIBDwbfGICfZDBZYy4LaDddPrpcypkFIMvcA0E0NhrlfwfzEbE7sAY1FCsAVvaiayUxzP+TcCma3NvPkmGjv8vkZ6OBPAx2vvQbdrF3F/glHyzBa4DyS9lJdxVIyEOCKrE6wzo+os62yyQ02CIVU+NWr12Vr405yZs599czxubEBdDS99TOqBt+ZoWrmJrxmmscITFkOKDZpvYy3g9F5/YpgZwu1nqz5VG+kntHBNUm6Ni3Tvf0yL11TrBD2dwpPygro/Nz19Gt43wrofA136QvO8eri/3t0phALCqQ7+DKjwxqd6yuaEZydnhDkIMPRMzoOXiFby0AH7mkAOpJuqIM8NlMEhc4qujixBce6IAe5IpYa0HGWDYAFGXRt2I8MGAF0jgF2Tk7KVe0ij4BhRFkMHd/wTRq+sPgd34/RtfmpoXw20ImDcKNO7ms+9hDkIGpSykibkzJgAmiJ1YnscJ9xVxO3BmZ6eVjOtPLvKVPtQCJnufmaYHSWZff7AJDBXBQMN6cvWxUr9nBwRtlh9FLAcezQRqAzGkdme5N7nlidYIGCvVNGEPIdBQ2qi1FNjmQ7ABRbZTLZLq9fviyvXr5kXQ6+uelF48MmcUG9hGobWJyM4CfmqjKy6rXha+acmzWXNWTCAbQFdAB63NAU7nD3zESPt2QlzSaq8TkYEzRQvboRG4lnQvMYclD87Kocn5yUDx9Pai1aa+TaGJ3aUyTYv+yaNjACUPRXTQn6ee4Ew7J7/ilGpwWmTVrWghjNz08xOvI/6WnVTnIXvUpyHdAXLH8L3/ocoNNTU4uYIj7PqXdKNnnI9Tp4b2V/GMhqDG0tb6DjMXbAiCy8MvUK9CF9y46HNNYgWFIgn88Rn4dnC3MUwANrLOYu+13BCv5+yJQsk649h9HJQMcBOZ3NHkEHzcrO5oiMjiWBku9hlQxOgWYh0XIgGAzNZrjQCegwcA5KQGun52EYpoRzIs10wOhs+NluJhy5RJNMCepSIinje+S90okQ3Sclp0aBUZn4cYIk3X+szdj/qtlPgHS81i6VNlKwgU5ODGVnjMo0BcDJc6POpwBUGEWrH8zaEADNVGtLmXdihABeMqPjNYEgJ4AOroMybRjM3N+X6c6k/OlPfypvvnvNXmjbm2oAq3up1gnaA4JddA+cWJcELNrjqPon/Zv3gv3iIikVrQtwDwFitrYhC06MDqVrwdAHowNABIBsRkfSNQEdmBHMMTqeZyFfw7ntvvwvq3j4l15s/yDHW93YP8iN+LVOYxnQkaxHLMctgM67n8oZGB3AhTAKMKNzc4NstDL1GegocN8s68mCVIzODYO36ihTtdnNltZAhxnQKjvjcq5eAlx0Tccry9fka8cFErrzc9U9YL3c3BzTshpZS/ZyeUDA+libms1A3YerzrKxfhLoUKbX1dGI2qmF7Rno8FhuTCj4UaVqGpemU7ebmfs71ADSOv8EdFqWdsjkWFayCOjkINVABxLxKq3rBiQHTLzHrI2J3hbJXjgHzXYhI0sXEgn83lI1gByAHQrGng0AACAASURBVNckiOqC05FYEjNx6kIeMrgAGOjkjfGTq9l22WVn7Gl5cShbacjVoNems1r0Z6KEIwTYlPtEFhzSNUtkcNlm1BzgsDYCNRLhtsa+NHARNKNT3df0MwCvnd0pG4T6WhFII2CgkcG1ZGpgdwzq6MB2eVU+nhyXDx+PB2YckUDl9p9rt5RZbs/PIhBb5192tUj39imw8xygQ2MIaTgVoDCYlSkIzudTNTrNd6BtO3PAa02Z62VAp1nymirVBTrpIPnb09vap6Rryv4Pj1ODbJ3cIOi2HXUGzFrfAsTHuDFADwkYndHCmCS7r+WAVnWIAtgOvPEe1kWgOe266oMEdBpDolNshfR4grGeYg567l3dhMzKUubUfIjvDUYHjmmfkq71QIf+bXwT5uwjGR1J11ojSbEerrOJ53ANtTRiBhwA24FMlvL6ykDHc4V1JFAsoM8MxiUsh2XiITDYjALaHmM20uOb10rtb2rQybWM9ZmSf7H2MOqb/Docg+xTYrQtYzOYlWMkV565mkaOY7xX+5+UF3U/SIYH/kw23QwZsPdoyufI6JVyh95fwTzXawvJOhNeZt8AjCghVpITsluspw8A2/cP5cXBQfnXv/wnrreYEJNRdtjjkdN+rRqd6rQX1xuNF+J5tbQgEmWR6MJYozePajshP1wvW9vjBnSY2EqMzpNAp7muCVJjLod0La0Z2ibWVtK1tFd8a39dAZ1v7Y5213N9+T861zVlr5Uhm5U1SCSuAHTeEuigaB8Pvh2iAHIMdLAAAuigeSf+rg0EC/5Yqt+QbCBr6M7hbVMaZoLzRixa27IW215aViBaH4lgZMhhTHB8fFrevntPYwL8DJIg9peA01V0q0dmB2AHWXYEyF/K6HBrolZ7/pExk1I34k5uo583jToLnS1rs61qLfRv9L6kFa2oOev18wY9YHUWMDqDjbLaS8f9eIY0iJk7/Jd6SLReKjq6stBudNeKTO2yJpmBXM0YcDCpuxYsCayp79UcMCxFCegMdGZ3DGLQXwEW0uihgMag+t7jcV0Ui0DHY2PXHui4e6CTM7YOAACsAXIQGDBAADN4i7/r/Ni1nn/KQhvf2zuTMt3fZ/8caNnFbJbygJqIsJBGTQ4Ak4K2e5kPAOgcHxPs2L02pOItmKvNDyVx4rPEIN6BdgO7de49CXIcvC9Y9gNgPLUc9mO2KAB7cjkNK3i8ZlFSgVnoRzQqjCa7YQhQP6djg5xMqCCHB1587BrkQeSKgDrb08UH+JzoDlbHOp7eeL0s4MUE+MvBsIGOf56BTjXSSMdR8Bt9keL++jyVnUZdhWoVnTwQQFJDRtSksUYizqk2uIyaSF8PGcwZ+pWFIQEa1l4ruYBgndczcF1bK7Ng1j4X6OR5CMErGB3U6LABqWVfACEuNg/JkwL36OUUzmm4R5J7tnqPOm9ybx6AkLBzVz1hNJFEPU2sN2oe6r0v6kgSm+M1w3PTagSDHPx8Zwv7XLCXYSNt9s0gqkq6OwtxKyLUiBVzqEkLK7DLMjIAHVoyN4DnddZz00kHmxH4M7BegQmZPa6pkfPDfQVrnLdsQhvMfgI66j1mZibYROyto83y+sULMjp7uxNKKbfHlqHXp7Oy+m4Cbcsb5fzUKy7Sa/rUJGXjegoWCTU54WRnVg5GBJAnv3r1ku0EYEawNcaavkkJW3ZdQz8+gLdsRkB7acxAGwrBDTD2Sa6mdF1bKyszgidX76/6lyug81Xfvk+fPICOs9VYGJ3Nln4cGlwBnXfVdU0ZfAV2qjH4XKADSRnenzclJYKdCY5pF7UsVb9bO1KHTwKzn63vAHqMICt5enZGi2sEimB18DMBnc0oxXksN9GThP1bxmMu7rjep74WBV/59e5SP3eMBUHTUEOUpWsRrNbC61TwGk37JB9ObBEZL7FbDnS94RrkLHZfG8pZHNyBA2Nv6uSSVYO8BdfiIM2Z2rbRtntqvbnPUwEGikXDhADyjXA1o4Zc8boahaLYn71pAnyjYDcsUsn0PKq3zHS6W/amu8wqHh4c8O97u7sMmiglsStbsGwAY8gKNqCjGh1r2B3UsIYh2EM49CGT3owI7mhRbkan1g0Fy7Y9EdBBbY6Oi4zorNzdylqatT5R14PMKADPJeykLy7L8elJOT45VtG2+66koJvBX5LGyPLYS/Z8bVYOMhfNc8+dhcYFnwF02rgpI+8gsWXMFz9lLoPuz7M9dwAQi4GOmRyBLZ5BNfowq2ptjGr25pkdz3/1sdcX5q0d1nweojrnGZ3MgOZEzuAeBUgTU43ibkmu/Ax5vJyRh3yNjE5yruJ5BdDBfDPQwc8r0FlfZ8+mPJ8ZLNJ2PyRhFShjXmpNv75Ssuj6RsDd1zwnXQs2dBHQcRNTVnssAYw8bjA61XWNrLhAu1gpuaPZuRKF4gxI2clS9wfPkmt08j3tOwUwmUX40KzwYUhgJkXSuJYEsUNeThhR5lflrK1RpucKgnyvuwZCZlF0vWJ0eG/Zt0vgykwPXkszAzJEG62mxQxWAtdkdML0JD9vZszrBEYj7tTjiJ8FEwEaCKxx/wZL7d5FVEAY6KQaHSYeA+gosYg2ETe8pr293fLm5etycHhYdnfGPP/xZpMuO9GH47L/WzLQaHVRAOStRlfQojGjlAZHKwBZgkvijXu4vTWmXK4Bnc0KdsDm47VVugbH1wp0mnQtcqlidMJ1zdo5rb5rK3vpJ6Ojr/uXK6Dzdd+/T579zRXMCBQkV71/6Gm54EG6dnVZ3r6LPjrI3CdGB9bSQ+nau/Ljj08zOj3Q0WKnU83ZKAXaKlKUjjyADTJ5loTFuVdb38fCniTv3n8oHz5+LB8/nlCOwUZtofNG4EhGhz79sbHQivVp27VPAZ0aCKVRrw9Qn0mPepn2Uo2Brt+BVEh0khyMTE9u0BhMlzePOaADFiU2llxUm+s3FIs00PMU0HEglieW8o9hlR0BprJ0rb5iaMML6YQABUwDnKGDbCwHkzgt2pFHs1HMR7KMPAn1giD4icaF+9MpGZyjo8MCm1M2CJ3shCzFErtgB+m+JOcl1uaEdG1YOK6AWUBHWXOzNnAdAkgBYygppjbiAVu0tl62d3bK7nQv2Jw1BmaYe2wkiqJvSNYQrEGid/dA44GLiwsaawCwn5yfymIVWfdWah31XCH1odSxNSGMmCpZDw8B7aIgv/9Zm0e60+xEX7/mj+dkiYPwzO75nmaZzfyz5MBmuGT1gTIYHQeR/Vx0AOkjeC3J19Yy5/NLo8ESgl5/+fPtXIifj8YIipv0C/fFIMef6ff5z/7ncP5y1pi1MpzLkFM2uSTHndKo6CKf1hCPt92v8G8ErwzcQ2a0E81DnUCw1BevZaE4glFcRwSwWA/JitPOXHbDHjsAncxqNOmankX9rjnAaUTkdJXvoRt/8sBRo6ORUJKGkruxEiC8nnXIPBtjVQ0CwqSG4xDyVp6r5W+0vQ5TlNrPSI0f3buM8rVIsPh+S9KlWhJfu4EIa+7Yh01rl++pHRlHbEDTEgycE8kC3UBfzZMlUZO0UGAH44eAXMzGsKlono8EHdiDUR94f5eMZzSGkAHbBZJ25iGNtCulLc4FlNiiNGRpkSyTzjEMt9ueTAbtXmswxgjyNTAmr1+/Lt+/fs26SD/XADq8xb7/nh/sodP2We15AnYa01AGOJsQF275Mu4d65k4TkpUjbdGAjovwei8CJAzkoRtC7U6rbcRWEv20ZnulglrdNQwlNCfTV4b0OFe8xgGO2gYevCvq3h4ftn8Jn6yurHfxG1cfhEAOo3RccPQ5ttP6dr1kNGxGQGNBeaATpOuKUB6WromdiI80IJB8CbihY/UMRxiXJNDrfCwAB+LPv18NjZYUAtTAgCd9+8+0G6aAIHZURW1QraGjd2bNxuhfmK2fwro5IAqj3jO9GrxH1rXxk+0sfr/omGoA8Y6Fimrp4DWsj5tlA5QWyayWa9moDMIWqI4wpk353wFNBfXNAw2qwA67bWNmfMxlAVswZAlOSrSh8RGNqAeH/6JrDWaaoarGfXrAUhpwpAYHrAyADmH+/vlMIDOZEeyRCoB2TJEYMf3CZ8HcEWnqrC1zqyDJWMat2YZzQJeMDG3MhMw0KHLWoA7ZtY3N1mbszPZrcGMatQAcm4pf6NkLRriAuTA4hdNb2E5fX55Uc4uL1T/hIA0QXFn/A3UW+Clmadz9zPSrGc9L3tQvvjf7YFADcWyrxzU+z7z2U9SRt/P/vOHn9ucl3JgN/hcS6Y8V+LeVDlb1L75HvfXlef9oueVICDspfM5Z6CDppAV6KRn2deL92UG1QFx/j0lwFEnQwBNM5QIriNYr4F0FLvbAcvjwWDzXn2lMD972+LJdthM2944gLqvW4E+ZGuSwCLohbU0gM7VjeSXPodfGujwvjwKPKmIvwGdzREYHdXUGXjk2adnX0E672dcV20cHDU3PdDhM0PpmpJJBi2s34kvvMb7jMeJAT4TEQI6YJvmgA7YaQTf7POmfYWfv6DXE1meGFsm4BKTBJGgvpp8Ms/ZBpjlmIZ5o2cNzFdj9f0eA50813ENAg4aQzUC1fqGY2p8wASpvi6/lyAw1j/8fH93Ut68eVO+e/WCMvC6R9JsgDBnkHAZ7HWplo+Jr9TwONfr4HOqYx2BjsdfcnEAna3trQR0xgQ4ADqQE8KF08wZ5Z5LGB366EWNjllgrIBYD3A+4/3/tIqHl+4CX/cvVjf2675/nzz7IdBRhgQ3XRR21OgY6Jyelg2Cjua6dnUFa1z1AMEiCHvpQY0OFrBqRqAMfTYjUJEiFkUs8M1lzFQ6LacT0LH8YgB0KPlBnQY27hEBzPnZOe15wUSdnJ4S2GAzp00piijZ7VobGL7hHgS7yqe+ngN08vvr6/s6l7k6GYZULV9v2RrtmrVZ0oEpFZzXoKnqmHWMzM44QPfG7c1vHvC0LBsDVTB6cc7W9+eAcS5YxAYRTlHD8ZPldJVdhW05zrMCgXAjk+RGGnwxUArU2eMBGVDo8BlAQD8e50utPpoaqpfC0cFBOTzYLwcHB+XgAHIx9M1BXYxtvBXoGCSwJ8OGHI8sIzHQqYFC6qHhuZKBDuYywE6dRwFwLMlDT5PxNjKd63I4ukPBN5qMqg+PnjMxPeiXgyATIAeMzvXNdbm8uQ5mLIrcK2MWdt4RSGUg7AC9AR1n1Ydg5Wmwk0AOwcOw6HnZc7IMSDjwy0FT/3c5Lw2fwQyoGdAhU18d5oa9Rgwc+J6Yj82gQWe86PzmJHWdy3x/DlwnUjG/3bAqIxuSG3+Wg1PMNztLgiE0OLNMStlyF+DrOpWgEdB1EiPfN8iHKV17UI2LA3AcB/2awOZoTW/F4L4XKsAXO0CHsQc4bIrRMdCpEqyfyejEqlSvy4xOD3T0TAJ8qD4H3/k689/Z16YyOpbtKuCvoHIBo8P5U6VrzXUtS1U9RzLoxM/cnLg2D8ZaZdAdz+AYP6OkLM6l2itrTvcJAcvmhpI5Ax2BwLp2Z/kapZcyK7Bc2U6RZr/qWk/1w/C5x1on4DBkdMxkcW8BY4Tj471VaSD2D+sYVBxgwV8eHpQ3378pLw72NfaQwW2E7C7kmQF3YsnI6g3esdoUVGBHc7gZk+htAIYG3rIal5sb5i8YVqz1YHRe2Ixga1Qm2+My2YEJTAAd9NG5vV/O6HD+4FlDs13dL+xdqOnC+I72/mUVD38yovw6X7C6sV/nfXv2WWegIyvSeaBD17W378rp6UkCOpLqAOjACtcLsvroQLqmaIGLF6QgtpdGw9DrG0oDtNGjp4SKar2gSpcO/bQ0zAY6NdCM/jneOFC/oZ45ygTKge2WAePb9+9o0wt3K0iGlAFXIebsUcEnPn+T3cl/JaCTal0MadSnIDshdUEo6vFTkOPCZAY8bkRYhejtvC3NMZjRfUEwPS9ha4HwYqDTZ+Q9qRYBHXeQdkDie+MAXP9uLkGUqKDfQVgvu6kbC2cRxAQboWZ2spEG0HGTT3d9px58vMGGcQY6+/v77OkwjoZxDXCqCsSyObqthXSl9unwdhxBhvrh2MJcm60Aixgd2EID7HicZa6AjKLYJPTP8ZwEsJFhBuraVNej+7XOoAO1OZCtnZ6elbPzMzbxw5xtiiX1tajBXDg+yZY3ZB8xhxUk5TqdXjIynOsOovuFowaYz6jR6QFWD47nAEX3YcripiryOebzGUAnXXOVxfSmBRlMuMYpFew/Qhe75AvjaukTn4P4PF5rCggz6GrAOgreUXuGxEyAVge0rW+Y2A0ek43LUoPYsAj3MW0bbJmZg338uT0So4NEwEBqZ8MDriUCOa4dA6v4SwOdRXPKQAe/A6OjvUfStfU43/y+Oh4BOvC8aB2S05l7Cfn6CYijFoafAQe0SMhof2lAh/M2OZgN6x11Fj4W7bvd02ddUkP+DnsPWJVwX8R7JA+UHFc1r25m2jf41WdwboXbpuubqtQy7hllkqFtxhggAcTnJuTmlodW9QMYmxjIzHiJEYsaOlLxjQWGsw/WWRqrUL7Y2CmCDsrW7igNfnV0VF69elUm26NoSaF6nwx2QsBW57ueyzauurcCE2aoJVN341i5zWGOY55YOmgFg/umvQwzAkrWxqMCRn93d5v9dBqjA6CzVrank3npmoHOmhi+FdB5dhj51b9wBXS++lv49AXYjMBZPgf71Yxgpj46MiOAvbSy965JAMgx0MExFjcMVQMurNV3dw/l+hYZcPWOMNCR7EeLuLL9LtZEl2JJ1xxktnoIvkN2l/cASupfgOX7HoHj5TVdqwB0zs4uysXlVcuqFYAvUfjYLEDXg9V56qsGzH29zYI3cfHWBUVT0PYoic6XvqiBHdWeaNGPP4PR4eLPYFasTm3MuQTokBGJACxnBCVtCPnYIAhuEgM3Us320jnI8AaQwQ7PO5qqeSgEbFqGOZsj4DVuDOommhXoRJ8G9a9Q7QqKZSWrgLxHdTmIzhhcbG6UnZ1xmezuEOiAyYEJwe50l9psfPtLRm7qT8LanJCtUTbHDLIyiTXwjEJngZ0AOQF0ZC99W25Qp3N7W5kC9vEByNnZKTs7O6rNWd/gdRAYXd9wHgLo6N7gA5GdnZWzs7NydnpWTk9Pyehk2YkYvwZ0FBhqPiAp4AAhA80mX2vyxTZV+546Xb+aNKcZtNdwafkTkoP7n7dsSlyYv3o2hTbECIjiYa3zEPOP9SYdoEu1S/05VcBY+32E5OwJoKMVh09BY4eiSMfH85/5GRFjqYAL547aLK93NfsejUAJ9HG/A6DldSf/fWNtU5LKRz8frREvPmMr+uqQIenHS0uTgE4wOvhcZLxR03h5rfnpa/m50rVlY26gg2sH0NEclpxMzLX2BqxZVSYWIw9Gh0xoAjrioPXFcw7AgGcE/65GJ2GFLyOCVgfDZEaq+9HzZilw1EpFc2NI6zz/8HnVbAKgK9YHvNu1O/1zYZA6XCv1LxpOhhlBXmt9XQYyrNGhg2hznMv1Z40NaoyOzEpifaPsL5xMYxwqAxnJJiRaDHSstlCtrNpOwNXy1YvDsr+3T+D4cH/Lp9fW2jofzGT9ZzZTc8ogxnueEjXVFCESTB4Lgk82GVfvHI2p7jnWeLQPePlarmuQqwHo7E62BXTGYjXn+ujsTct0qj46i8wIBHQgItS5raRrP29V/xretQI6X8Nd+oJzzK5rzJbEhlila48P5Zb20mFGwAZaoVkOK1wAHS+SBDrv3rFokYszC2lt2ymAdA3nE3r54+ewSUXhawM6Bjnoco9F00CH7EsUcrYFfi2amElPzA2IAasMB1jQfXrKfiTIlFsutLY+Lmvrm7V3yS9Vo+MNqW64zsDlJ4nKGoEdMx0CmtADS06Cf6i2RMWZDmq96TOw7YAOG0pGHVNlayJTyZ+Hhrv21Ek1HNwYLe1J0jVdx7AwVsdudR890GkBXuuL0RseuLEhGB2AHQOdWijLoOOh3LOYNvTjtG0Wu4PBg6QAG9zudKdMp5MKdGgzvTuhY1Nm6TiOa0X1QGRz1D3bjkvaPOW0xboJzjd9G+jIPhrNQFVQDGtosIn+Ui+fnbIzmZTJZKLanLLG18B8AEEkzDJYFBsd0AF0ELQgkYBGt2R0zs4Y9aguI4JqpY+TnFGFzMuADs6ply/mYLA5tC2uw3JQzeBoIdCZB0e5ID2/v1+iegCj+c9S8cFL+9dBQqdAttW4yERA7+8/39nvuSWyY18s0WSOu5Ou9dfB9pup6DwwaAUFg8A2QJAKwe2gluvqWsCn4FTOaGQ2u0L+fm0B0CEYKFE/FkEvA+mNjbKNBrz4zAjqa5CL46NGhK5VmPOSDGIcBXTCde0XqNHxOfs+ZjBIMwIzOmStIGmVLIlJsFQXpsSRTWlCcsVkjWanb5oTdouADpMCMNMh05L75kAaZatqMRj6siohkkzs26LxzOwkxxHjjLUDQCdMHGw0kOdPBjmDZFEweGCmdP2NVajXZGYo1o1FQMdAKI87rsggyIYbMldRW4bIsGnOzWZkpjAEYNPhCujhMLjAMbBeQyb88uiw7GxvFbjv4WZoHYdteLBYTOYJ7FhNkRkdjXOTr9muG/EDkpVWMjApCIanAh1dE04OBg7YB8AsgdUB0Nkej8tkEowOzUMkBWTD0GWMTraXTtI17htlvYxXZgRfEGn+sd+6Ajp/7PvzxWfnhqGfx+hIpyvpmnp+eBMF0EEvnSql4AIetqAMHsHoAOioTkMsD/rqZKCDugnXTowq0HEWnU0aq8OVKXf30cZiiKwgqPRZubi6LCdnZ+XdW7mwwU4TmfX1za2yvgGLTQUtCF7ka7X8K2dTn/s6WU73VrTB5kSBvgNZZqsYEHXF/LWRXnP6aYXN0h04kLDD2pNAx0FasDqu7XFwZaZJSEvHHwS92bwgsl6Z0VHAprFU1lTZWc8R/Gmgs729Q6BDqSK7tUeBLAHNA/Xl+ObGzOZ0sjXnBre+QW32dG9Ci1MzOmBS0FcB/URy80+BWTXzo8QMZgGb4VQV3dgNcqhXZ2M8AR3Pd7uu2e6UfXXCMhZjhGsBwNH3LscPgQ9YH8w9PCtmdLzJG+gcfzwux8cA5KeUXa7B3YnPSMh0FgAdMQQN7AwZnWzYoexq++pqcLo6sjy/ecxPWK/79fkzeN9Fa0bYuLjOpwbBkTnNnz0HiNDRJWR61TEsrstAx8HeIKiOcxg8twns5J9ne+nFz7yCuhyoOrDsnxOfP85ZxfXKRiOYJGOJZzCCQL1Xzw5YGoB8Z+bzs+OgPzuYidUWsygG2A1Dcx8erTtsTIs5G53l7eVegc71Ne2lKRUKQPkljE4PFCtICKAzDmwLtk4MZdQVhfzM90YOnEoOSU46BDp5riwDOpsoNg/2aHivSrJrFvi0HE4KgxHfZwMHsyM4t1pEj/MJ5pdJt2AK+Tm18L4BrLr3pJ46Dw93ldHB+8xceS43Jkvnm5vFOsnVz8X7XOsTEjhL17i2xB6lZJjqUpjaiKRZe7YlKwYgne5Myoujo3J0eCCnuJnmSk0sQcbnpBtnuBKbZtE8170GqjamWXa7fkjvCYdCxAwAlSM8QwZvcKoDo7NZXr163YDOFnrroEbHZgQCOmgrUfvofILRafbScuvbOvzLKh7+4ojzj3mA1Y39Y96XX+ysBkAnAlMcvDE6s6IaHTUMXV/C6Hgj/vDhI+t5MtARw6KiUUjXbuDo8yhq34wOglcv5gpE8Y1FakQEA1anAR3IhpqVr5AEqGn02YCEDfUfWwywUCh+en5Gy2v01rm8vGDAuTHaKhubeI2XWjBVXSq3G+XPBTrLCoiz7EWAQEETe7pAUx+yjbphdS5MNYDj+QXQSdnfnG3m39lFW4WrTfOdXbksoWu1MbyfS4BOPn+BxKF0zYEIjmG2IW+W+DsZlfGYwABgR7puFdjeRxNAAx26wBHowCkI9z6AzsYmeyjs7U/L/v40anT2eEy48PSMjuSJDeiY0aF9r2s0yOY0kwrM18wk2uWK9q0wwYgMrjO1AFkGObu7u7XfCU0LIimAHjmwl65sAxidu4fykXboHwl0wETSXhc1Z1FnZa1RNaiI7KkkMi3LnBkFB8pVJrdg5fjUvObxIhFRn5cEYNq9HcrGHNR7HsMXMTOBOXjXTDYobie5iNEx0GHcW13X9Byo0XEq6B8AdScylBjQrxKID6YV1s/tOlvSIa8VPvdBcJ2PZXY03LcUBDZbYoRurHXA+dpGmv1y9Hmqj7ivWfb8THveYE00A89j3UtuZskU1k2x9CruV7Y82EqyNYXsBI0b2KBSGW/IKwF0xLorufJLAR2vXbzIDui4aahlrarVkbZOxEMGOsFIcMnWGup1iXOpk64ZaI7WYUbjHi+NTdPcsX2yitwb0NksozESI2povDEaJgkcoD9AjhoF/E4c+lnFdXvt5ZgmZz7cH1vsWy4H9y+ADhsO4JrwPqx9mgtD1zU/85nR8XwF0OkB88DMgWyaE4ay1s6gyXOdyR80kd3YKK9fvigvjl6Ug71djfu9ABqmL/vdbGy2uRt9m3qgo8+MO2ugE+BQQEcMH+t08R9AfLBqeK9MjMDorAWj87q8fPmq7KCB6Laspbe3EEf0ZgRPNQyNfj6pRmfVR2fBpvGN/WgFdL6xG9pfzs3FPx6VMVZFqtQCagiGTRG9Ru5ubsrbtz+Wk+OPWshDG8wA8Pa+3N4IdGAh/Oc/fyh//evfueixNwkado1lEAAmRQ0X3Uk+isvp7GJqWwEBLR0rnd8Wai7AdN3R5zGopradNktV1gNWB7+jVI5g57ycRP3DOQq9Q3rERpJwYZvBZcauK5bPNE2zAYWyc6Erjn42XKwJxix61ihjD24Gnd6Qh2AqZxXxaao9juLjkK15HLhBRtbLWmYHkX1AyGL+tGF5rLLtrSVsOUDg7WcRNGxnXfDbHIN0ZS0g9fkPAjFa37nDowAAIABJREFUcuaGbw5wm3xhjP45W9G/hs3r1KDW5hAAEQ93CrTE/IENVF0MGECAmP3dPYKb7968Li9evijTyYQgZzZD1+571Q09PnITROM4O735GVDNkzZBSiTDSYv1NHdqDAr5BMH57Q1ZGWRcbR/LkYg6B5sqwGUNIMtZazFEj+Xi8pIgBs0Yb++VjZYT2wPrx2CBDltpyNqQ5QfYs8bd1+GAw+csZzcxUgqkcu2CgjgzahXgPnM9a2xFMJ5mJb9wR5gDLs88n/5lQ3A21IUOPyMV8sezu+xY+ec9C+HfMeiPPisuDM/nwme1ph/aEXtjjwpy04cOPjPmLtfVqE+wWUFl+IJG9fVSglbr/Jq18QBcxOeR+WEBeFi6x/qtBpx6DhtrPqynmB+/zNYO++Z4zvq8vI6aJSbYIkh3PV+rOXPyIIhMBfgMQMNgpdYiOmmTXddCKohaTwbLMtrxeajmT8kfJuUiIVTrbcK0RvVNkUigS52NP9q88niAcX4Mx7U8X/p5RXe86H0FiVo+ZmZ5akIr2ZB7n7WU1n/2QMZjhzQUE4Bk/JScwXziOISxBfcpyIOjFtKJBPeuAWODOpjpdFr29vbYm2wCFh57rCg2MYmpeTEMPSpYIj6VgsNjaeZH81sSupqGIF2j5FkeD4Nug1iqMFB/NQazv1kO9w/Kwd5+OTjcK/sHMKNRDx0C23WMA9oVQLK5Xnb3pmV3b69Mpvtld++A48HnOdQgmmex9gWOPjj6z1+4+v3MxW71tl99BFY39lcf4t/3A67P/84+OnQwoXxL8oYKdNbWyt0tgM5P5RhAB05RCEKjmzuADgJBL2r/+McP5W9/+zuDrAx0sFawvubhXtpfLLixsKLmAu/3BkCgE1n2vPlXnbGBjoP51EBUo6lN3hawCFqRRQfYwTUgYw7wQwlbLL4AOg+z1mTOx2kbdYQv0QizKmFcZ5OYjbrxYSgHT5BL/RffcwEdg7VWyJ+DJIOdDHR8NAY8EWh5AyHYiXHywm2wk+U3eWHnuLET9s8FOtGrogZVlk1ZmrJRBHTE2OF7IdC5x5y03SiyiZo/ADFwSzuY7pXDg4Py+vVLNgmd7ExoBPDwCGnkvYwz0P8gAYJhzwxp72sGPDY3NSkFKEcwpKJfGGgA7GDeY746CKF7Ewq/UWu0tVVGuKbxOIEmGSrAUQ21YmB1AHTUAwTPxD1BDr4vzi8JhBBIw/rcAW0GOhhSy3ss73QAQNDv3iK1SaBA6TcNdAJUt2c1S1CHbmifWm2XAZwWqGOdUHIllppBbY5WH3nH5WN9LtDhshEsuBMWteGnn+na0jGKyr32pURJDpbz+TTGYaN+jvs5CewsBzpOCLRg/mmgMxxzjU4Dh57Pbe0V8FGvIp2/BrWtUXJZG9YaZpAns4BcF4XnNFuN2664AgQmqZKxQFoXJA8Nq/zkgKdb5AhdsjX0LRgkr5JxTU6SGUy4r1tO6uW5ltd2n6vBmdmjui8mOWUDOoXqCd5T1BqGAyfO3GCbjDmNXyRXbBboApRYP7fGmwUM9RSNNlGDuAXptyTJ3Fdo9W8jhdb3TuBU/1WgU63SAwz1QIczJOaIa2Wq26RZWAEs1lyOJF0D0EEfNQCdg8N9JrdQg1mBDh1eH5jEey7Q4ZyI2rDpwUq69qn182v9/QrofK137pnnfXX2Nwk2ap0KSXUBHSxOADrB6AjoWEIksMLuzHNA52/cmQh00AxyPObZMEOErD2kSSGlQtAIwGEzAgZx0SW5ZnDSZuFFFYxOdRaLhdJUf8vMhOxihlqdKwaTHz9+YB0E3eKur2uR/7OBTgpgWiY1MlpdKTWcy4ZVP61odtHtYQY+A51kJdyzOj3QcbZTahxJcwbsTWzkNRscmyLOo3+d4diXAh0EdwbRkiwB6AhYzDE6nA9DRmd2HwwZQZecpRjglEduYod7aBB6UF6+OmJhLEwAULMDIDR7DCe9ok7aZj7MfiiYsC5ckiIHEhnoIEsOGQWAMYFOmCF4bgpsbJTtsMmGxAVyMx+L1udh2nF+dlaurm/KLZ4bavkfC+x8AcDPzy9k63t1E9nVVgPSAx0Xtat7fGte+B8S6PSuatXgI56wVB/3FIjJz+OnXkdAgCRANjQIi9+e0fGxPgfo8D2J0bHdcZYUMbgNoLOM0XFSJDM6Ph+t9yHbq06DYh/N6LR6kN4hq9UE6jn6PKCjmj0DEzV9bKAmLKYD6JAZNdAZmKeEo1dd1zJzJ5BDsOO6kPiMmoQKNsfPqeW3tU4ky0INulRjH+trkv7iZpGSkPzZc6AHLPx5AkpmlC3xzAAy3ycDeD3fkVTM52/r6Q7o8HhwJY0ECNmckHtVKSDIk6jb6oGO4wLIg7fGKOyXyQtADv4NVqYyOlGT6WuG/HNYoxNAp/aE0udaUivjjfYUov7SjXs9vytQ5MucnAXQgXoEQGefjM7h0QGBDkwS4L7GNR+ucJDO/wyg4z46k71Vw9BnhpVf3ctWQOeru2Wfd8KXp3+N5UX2xlDDyhEM5gAGOtflp59+LMcfxegwqx0a8od76JpbUPb3v/+z/PVvf+NGzWx9SNcY4od9qlyFWm8SAZ1waaN0S45iS7ORUNmFJIjZTgbrrYkpVWwheUIGH599dXMb8iEBHcqELi+THGKdHZOztGJ+JIePgxdmSgGcDaygDKxIOoJTtIY+IRHUJqaFW83JGqPTX7/+3WQedorSu3Ucq3O8Z5jFaZtISA0SNZ977HDjZwiFMf5yRqd9vtyMkMFk8Sg2T4BgMzoDoCMLaQAdBnRVggfZgeoKIJ043FMGDxsbanSw+SL7CJADlzDMZYynWCM5rfVAx9lLAx1LPMzo1GaeNyjQFtBBsMDGgSj4HqPWaKS6oK2t2pDWWVfU4lzDiIDNQC/ZdwfA5xa1P1EPcXp2TsYRr6HtdMznusFHMOfpZKDjWgY5kOn+98yNi39zk9jnrBC+b1XWmHpfPOf9v/ZravDe1cW4WL1+/s8AOp86d5kFmNEZSpgy0PHzWZMUqSDd2fQeYNVgTmreKp9x0Oh1k/9+lAxJ90pH4iriNYTyKMuk5rfyMMAPRse1aa0+7Smg4+Bbl5SBjoPQ9vN2ja6Has56ZmzcP0ZAI9noJ6DTAn7JXNsc1botINGK2u165toRs/BKlmn/qdcR9viVMQ+XPIMl9eWJYsRYa3smBSJAt2yq8yAzOrkfEmVeNqcYurj1868y8b0UmWBXJ5PXe1+XgA4YSHyHfbabLcdOx32ZsrVg8cBWS79c6/4AGHbgJrmjbziaYZ2VPDf4mmpso7Mfb44HQAc/01i6PkoSRMrl6P6mb33yWgFQAtjpnw+9wCySVCibI7D2aBh9SIYf+8Hh0T4Z9iHQ6Rid/ZCuTffj2ZmXrkllQYPpsgI6n1oZv97fr4DO13vvnnXmAjoSoTrQRo8SbKL4E4Hi7Q2Azg9kQwh0aLcb0oYZsu3O3D+Wv//jn+Wvf/0rm9AxEEPWeTyqdpPcqK3LDX00ai+8qXqhMzORmQz+jtl9N7mLOgYu1mvUIEMex4WePVbQMXmLmx8Cy8vra16DC77RlJEsE5gCOsPlhdWgZ/kwMrA0MwKgE9llZ+PcyK25roXYN2WdFcyaUUtAJ7E5vm4DHQYykRnz2dmq2hnHT/9cwZHrQJzZZNbQueJfDOg06Zqtnbe2JV3j/AAYNdCJPhRkDmH5GhIanyf04njvdHe3HIVUAWYEyDSOYV6xiSJeXMEDna2QjRPrIpBjoNNApLLL+LfBCebQ9d0tWRfMbTCQMLCAfE1ykRlNI9jwdHvMmhzMM3zLDjUa0UaDUDCHZISuwQqp9gd/sgv91TXtpGU5fcuaN8oGs0sYMsWRMfW9d12RpC86f93DViOh1/ra5msnnlog/vhAJ6QtnaPhlwAdA8tPLZycJ9XwQIxDfeZDOkoGJ7G/mdGpIK1zgqtzEvesAzp8LoMF132GK1vK0EeBOlYTf5blUQQ7DEq7Ly9HtVi9Wavn2g+yP3Mgra4wC4AOo+9qCqFXum+TZWsttDAj5DWtAR0ldeQ10/YYyVzFEOueKQHk/kpmZcx6KxEQYKyuae38xG5JopSBjusDKaOuJNSwXtTrJs6F602VZbX7MFi/B2AH59UMKtq8aDWRGeT4s5z86edrXcPiGvlvJADnmgc36kTzSoDDPeX4phlqGyHDHVGqNplImruNdRtrdqw7lBQuMDvY2dqZY3Q4ntVoR0ks1QXpecpABz3ORhujOaATVVohl1OMAkYHrPqLwyOCnaMXAjs90GGNzv1DWdsYStdQp6MZuxjoUGGytl52pv+yioc/tTh+pb9f3div9MY997Qz0OFCXy1O0asETRkLXdd+/DGADkBOYnTWAA7CPQcL3j8IdP4u9x82/YSUB805ZZVZQU4UlM7pi8OFjNKN2FwNICx3YDDDnmXNRUw6ZBVcqtBbvSTAKGHjhFUrgsuT05NydnpKVgd/VwB6Tac22WArC1Y/K0ks2s80uj3QqdnTFBTkICjeFeL7tkE0oNP0wC0Qd5CQGokmZqcBGheNN616BjsCQC2bpvN3YNxcdgjcAHToaPXLMDrKMLrngTqLq2h/LGZkEzIHgApL1+7LI2pNHmQmIachvZ8b7+5O2Z/CZQ3N6vYoqZjQThosC0zC9XkAOWJ0xCKZ0cnzSTIafeE8bR99w4agAluQO9zcXkdjUPWEQBBADTiYKYCdrS3+zMf2eQPkQJIGpgY/Q5+SawCp69ZTB9I1vEY21gDpqparyWDLYkJuZ4e1Btwao9MASivMbo5KQyHlU2vEHNCJRyIlqJ+7xPwqr8tgweuE5/RQMDq0d8+vzSc2CBq7YWr58pgnIbkZWK+n2j2uPeaGI2HxKaBTgYQDYctg3XMrnBNdcycJsBJOZnQaqxuscFon1ICzyVod2TFBkpoH2zzDEqlFwfRwDAMtxXrSxjQDHYOcxrxk6ZrXxQZ0Wo2OpWtiJzJYae56i4DOEOTgc7VpNIZ5yEIZ6GSbY/fHEfgJJiFqclpiKJwGHwuNe7D+eJwX3vNB/6Z5oLNoTvaMTr2GzEjFgynw0NwPA7MM5Mn9nqG55Pn0IHnE7LEmcLC27u7saM3bAsiBwYMcAj0X8rji7xnoqL6qmQ1phw2b87DjFtBpVw93PKznZh39vNeKH9xL1BOR0ZF07cXhi/LiEEDnkDWbONfn1Og8BXRwqivp2q+yhP+hDroCOn+o2/HLn8wA6ESNiHotCOhgIbm5viw//vBD+fjhfUjXwozg4aFswDWGjev0lYEOMzibm2Wd8jEXHkb2hmyONmll2VEwLf2xvKjbtZrJqAs0NuYAOqK/lQ1iZijAFIvy1xXc4jywJGIxv7i44LetfM8vUB9xrutY36B8TQuup37bpPsg6ZNAJ20Eeu8wKODmkOylZaKUtPOWYzgzXIOpaCqapoPlb/5RzsBq443saOqJ02+gFTjC0fUXAjqNMYJ2vfXPgWyNjA7kZAF0ZmAJzRSyBqtQ3nV7eyOzDPSp2dkqe3vTcnCwT8e1vem0abGjiaqzt4g5AHQAcrJ0zRlfMzlmw3CutDCntEwmGwA5+Jkbg7qjN85fLE6AnQA6HneBmlsCGNtJ6/gyNgCTc35+Wc4v4LZ2IRMCdmeP9ugBwHi86EQ+kC0mic+iTHA/D57LVvRB0CAzH1nxL1mFlgGNzz3mcH7nbWoRk/A02OnHhv8egJ3hMSX3CcvjqJTn+VQ3xiSATU6QfeCbEyctsRF1HE46uf4iNf7lmgdnwPvbarHLwLuWtCk8bAyzJGw9IOShO5Dj5IdrJxYBHQfyBijz0jX8JrMt/XqaAY9ei+8MdDDXq2V6R65nl9DKNqW6ToGcxpSIdZAMICcC8rU1oBPsULL0r3VCc+v38HgjAIDE6uc+OrYNHzJjQ6Dz1DPghOBcYrB3+kxAxwCYouG+dq0mumSWcj9rTZGhdcO+tDNB42OBHLA6kgA3K3sAgB7s+PwAdCoYZNZS81HPgJ3zZIDAesXYwzVTIF3DWMoJswJH1FH6vwA6SGjhnNgw9AiW10fl6MVRefHikD+DAoAs0oae2WU1OkoStB58/vfKjOBzV+av8/UroPN13rdnn3UDOtIXY/HChgCgg8Jv2PMC6Pzwwz/Lxw8fyuwOrmsKSBGYUb+6pgUJ37CX/tvf/lF7MIBVyUDHmlxR1gY67lws210EdsMNdrhJm9HxQspMvDfsuHIu7E4/h4uYLa7B4Hw8VnNGdKI/Pj6p0geCF/drkMGLskr8S3MLYhwUgQU3lARQ+uxsCwwcPYWmPrTiVWMdPYqa9Wpb5Pm32CQsiZsPXHJ01hggvNUyll7CojFsrnmUPlWg02qvFt+PnNGLsMcyEJxralRHaeSa6rZQQG82RKwEGB3VvlSgE2CWQOfullIeBD7YeAFyDqDF3t+nhA3ZvDFsRJlJj+tmt3JIAfGZrT7HwJeSmKjJ8jxiDx8ySDIQoBQSroJsCgrHNzTFs8taY3HAMlE2h55PsWLKeh11YTDBOGffHMwtHAssD39+dk6DDNTuXF3fRmadYvZoBBKTOZ4JNyasBdO9VDLka/nhZyY8V/k+c2VYzOg8nxFa9jG/BNBxcNuDeT6SfjAHJxDzNNnCD5WBw+t6DtCpY2rHtxqQOVRrhetkeFw/MpCkZvlWzF0AkggIBzV4HdDBXETfHDeMHACduHZ+brhP1rHy+sgaPCUTdK/lAtiATnv2+/n0+UAnhxFeM9rawQw/A+GoL6pAxeef8k48meZIGIKjKgETuHBjSjesjTqWAdAZ3vMMdPL6W6XAdn/LmM3sTghN2aMrA51aeD9fx6UxlNzOrHL/bCxa33NyqrIodgCsdbDt3tm62bIw30sl2cTkQwJpqSL+bcnlJIAOQAtqIpEwqlbgMbco1XUbCNd1phodPie8/Y3RMbBVzzSAnHmgA7kgmrt6rtVkTrBDVBuwt9ejgM7WqLw8elFeEugclhcvjgh0ZC+t5IGlawPXtb39sjvdjxrXRUAHBhNqlbB3+G+rePiZ+8fX9rLVjf3a7thnnq/NCJCpRpCIDDikPwIhKEx8LNdXl+WHfwLoiNFhH50AOpCuEexEEegPP/xYYEjgrtrrXGjE6HAxtR6YlLWAjoJP9b2pcqkFtHy9NNINTbOtQko2wYmNHcYCUVyL88ViG80vZaF6T4CD73fvP5R3796noLcRSjmgUpd3WVY3un5xpmw50KnbjAIysBSuqQiwpF+kICDL4ILZqdr/9HQ6QOlvfw4eLMvo5QZmXWoWF3r42owxBxU++jzL5R4eHDP20VFwUVm6OHfbSXMTCkccMmm0i23yCQIuOECRVbnjMWEpvTudlMPDAwKdA8jWdibK2mEzCytQxnYIOtBcLhqEWraWgY7jfzNZdpsii0Og80CAwv4TAIPQg7PnDjZWSdV8PQZT5OSifxPOG7U3aP6J4+AL8rSL6yuyOKjNwZ8APjc32LQjigLQyTUVqCae5Yx3e96eCo4U+P88cPJHBTo+r8yA9HO+v2aNUQo2u7qe/vXPATq1+j8BnbnNMj7HzEoPdjKjo5qeVnvX1/tlmW6tJbu/LXcP0UCyApZ2z58aI4PCoUUznte2prU50EZ4Hlx+SrrWJanq2pbXuGg6XIHOvBmBGZE2p50M83oZ70m9XLIstYKCWozfzhvHZGPVJGOtK10yl6njGQ02a90R77NaM/A7wI5qfJqpzhAg6lnPQCd/5pD50czqQU6dE2mvlMrAgFX1sJCF5TmeARL345CPeR8gmNlYZ+NjGhBs6VvueJI/MikaSSrv/Vryw4EUMnB/buQJG5OuPYUgayBda3sfyv99P/p5THUI9gtK11Cjs0HTgZcv1MT0xZHka2DbK9DZENAho7O2XnZR1xl9dCBdW8bocD+LqbLqo/OZweVX9PIV0PmKbtbPOdUB0AnpmqQRyLA3oPMjGR0AHS0wAi34O4q4i5qybW6UH374ifI1ZoawIFK6pkXP+mGBHZkZ6HVmSjqmw6HfXGGAfPodw6nviBYwNX5cr12l1bsHbl3KlOKcsOCdnZ0x0HwPoPP+PYESpUMEW7FRRBGuFtoAOlUC4i7dw8LRvJnlLNTcvTHQCelB24i02Ps4lcnRD1qBcwrW2iau8fOx9PmxMdVGd0OHH90XMzrqp8Bi+AHQ0caUv3LwqE24bcbPATrsND6Wcw+YCjpI4TzqphtANTZiZEqxmYHBgXXo/v6+ZGtb22UDuEDKoWB+FDCO0OguDAh6oGOmw8FCZXPYLNGadUnX2PMprh9sFECN9OoyH8i1Px4j1+gA6JycnUWdUaGc7TxYnmZCgAa66l+h+hz1MVJ0Ywu2GSUYNjtoz8ywX0sPfH5ZoOMT+jkrzfA8f94RWiBVn61U8P8UsBuAnU7GNfe+qIup59ixRPqnAGQb736rjKBtYCcs6Y5Y1SEAMBvJ54F9ZBY9pwruK9B5wNp2Vx0obUTRg8FFY63lp1n06z0GOfNr2vyz72v/FNBxQK8/23XnNU5sr2VQWXbm+hiOcx1iB+7+bIxlYxZ6kOjblcG7WQU/H3y2FgCd4XUPXewEXCPpg9NDX5foT8P7GfexyYY9Bk4+iEcazqNcWzdkgjxPvWZloFP3AKoRsMe1ZtrZ0WxwjEg8NhDtOsgx2RA6rG3DZW2rbI/GqlOyygFAB6wLbbzR967VOiphmZ9V2dFlMwLvOwI6kLO7tbauOQOduhdGnRb1E5XREdABqw9Gh4YEAXRgnMBG0ZupYejAXnrKhqEZ6NDqe10mCAJ+3lfWyv7Rv6/i4Z+7cP/B37e6sX/wG/Slpweg45jK0jVI1hrQmZHRcY2OisQV+LHm4Pah3N9isZE86Kef3hY0De2BjheOamVJmVBzWxtITsx2dxfX5BehrYpAQ0BnxoUULl740/0gbm5u2KC0ZlM3N7noslbn/JxA58OHjzQlgPUvis9ZkBsBRcsmDYGOAmWDnc7Bp2Nhlt0jbIzou5ADLb11CHRy8MrzCQ9TB+t8f9bapyy+sm96j4KnpF2vOu1OuoaykF8Y6HgczYBwvqAHTNQOyVEqdSu3fXhkBcHmwOYUQAddr1Gns7uzS/Czth4Z4QgbKFnbWCcDhGLU1pFboMTn0pgcgW4xOpZTKNMJSaSd9fA+AjRI75L5QM7g+l4b6KAGB/bRADi41XBWO0WD0LNzMj2o4UFzUMw5sm+Yu9EA1w5i7qODa8pAp59XOfj373LQ+zlrxRyj4zjzd94R+uvpgV1+lny9fXbcCY9+PJ4LCjPjw3oDfujwaHzNk4xOk8HinWoU3Kzj3ezSwb0BTksYaf0Es177kSBRk9aBZfebYxhrBnw7eMxsUZ2uxWOSkyc5MNd6pTcMx29JrVRidLzSKRmTgU44qFkGxucig0oBnHxOUBXMg19P1uH56X1xDJ24gnY2qV4M8vI+MASjCeywlk5NLMV+CLTm+kjdk1a/5ASRxzSzF1y7uz5RroGp/XRoG52stpE0ZJ1pSyy6nsz3iOte9LLLFuLIEuH6d3Z2yjZATvQGwzq6NRrVsfEWBXADoNPWpCaTpXuk96G4t7b7pq2EnQMNtqLGzPsVGob2wJP7nd8bjI5d1wB06LhGoHPAb0rvtreYgEUfHTM6j2B0sH/sLQY6G+ujsOUW0HHD0JV07XN2kK/rtb/ztvZ1DdbXeLYGOljgqusauyQjUyj7xhsAnXBdoyl/dObGgnl7fVdubu6qhOfHH38q//znj9FhGYyOMj7MVHMxk3kAGB26TEU3ZtqFmrGoXiuLR9SeRm54p0Vd+loEzwIAalCKwBJ/WnLGc1lfY8NQBJmnp6fl5OSUEiIUjaOpmhrzaaOom3rVU3tXDne2yIJq8xqyKXOBaPcDHqErJp0LyhwNRJFmLXhOLNeQ0VnA6lhOkXpMeENtAZSd1+C4Fn10wixBx2+MTj5HgzLvaXit85T402yRAdpoM3raAIAYdET2TKyOrGPRTBP3wZs9MnMoip3uTsoUsgPIKra2CWTKWjQjdSErAcE6f0egk7qc0y0o5IeWThiUGOj4/uNaKPuI+4b3WXIn2do4zq9lXn0vMqODOhwAHXweGoaeBMg5P7tgg1BlGmxtu0aHQFy/jxWGT6GRb7K1RQXGCowinEp9WBYBgqfWq4VA5w+wGywCbv219YDluUDHgeCnxiofH2uQmibKWcqTJQOdHLC2gmwBG381oKPg2HPW5+K10z2vsuuamXIGr0hE2RUuDp4ZqApyOHmcIGnZ92aj4Dk0D2KGz79kW0OgE8x8h/70Pq0Ow+SNXDJzUmbofhYgp7LYy4FOHVAnm7pJ3u5dlLXHM8KeWOzbsgi0mWXReZupUeCu540ACXsQnUrF8vA+1vUm23v72dbiXvGAxyA55GWg47nfMzoGP7o2CiBrInIhm+O6mGg6yktWCSrXzclkt+yy9hFrteRfYMbbV6zxYF7CTr9PsqARsuaaJLdOtGV76VajE0qKKs0WyHkK6MhiPOylwdyPN9RHBy0H2EfnQA1Od3YUE7BGR2Yw0N9NAHIgfZ6ql45qc6OhdQI6NCMI8Dg9+MsfYAX8GqPMP/45r27sH/8efdEZDoAOKWMsvAAj6EcTZgQAOj/9wIahYCHs1IMF9voKzRBvEtB5S0MCBHraFDbKGjIqFegY7MDNCll01UAgK5WLcGszu6T79YWqbHeofUZmjO8nqBJ+wPm7iJyOw9gE2M0ZmXUwODcEO5QXHZ+Uk+NTnkul01ORZysclZYe/4OldWyLsdFXRcvCe9KECoMIZJAO5obhBT/kGoOgID47AxUHGQpw5ouIWwDRJDHZlGAIdhrQEejw8YZApwUtOSBSgBOhTNToqIeONjo4oMFeekSQg0ybv1wYq6Lo5qBHi/DRiA3rppMJgc5kOqGd9HgTVqeyk6bgK8wI8DMcGyBJHDxOAAAgAElEQVSn9s+J7COytr52ABq7qt1C4kjb9DDECIDZhDnS3ovRkbSD5gMh5dCfkHFqvDC3AW4AqNGYFvbS2NjhrnZ8ckqwc3l+Qctz1LCt0a5V0jUDLgc2bCLLBn7NRRBjme+3P981AZ4TrrvqA5FPLRo90FGM6tqsT7178e97APJzjvJzgY7na+5M/9TnPwl2AtR4HfB11TFzwiNZCQ/qdKIeJAMdgyGzALzXmBcpocF7yQAPADzq2Sw7DZCjxpCRMAg21ECn/pkAcMu1KHvdA536fHa1Xnk+DYHOYpDTxjpkwMkNojI6g2bJba2S7Hie0an7Ad8Xe8yCujSvqfl+ixloAA9rxmhRr6EqT8xGCUleSLY8gELY3lVGpwM6c/MkFJAimFpLhAxu8v3vgU5tpOz7XIFOY3Tac6znl7Uxlp7HPNHci/VltFmmu9Myne5REkYDgpDMZqBTz3dgrtFeAaBT7w/vH8xhBPxsJpHNCDh0dd9bpxEB1upFa8ajOukS6GDd39hEw9CNcnhwWA7QQPpwn/JmsP+7E7jF6Tki0AnpWgU6uwI6akjQgA7OnftfNAzFs767/6+rePjnLNpfwXtWN/YruElfcopzQCcAyUMwOij2u7m6Kj/99GM5Pv5Y1iOQ9QJ6eXFdri6vB4wOpGtkUbBwAXwgoI3jYuEQq2OHqwgw0XfHjEPIOLjIEVe1fjnaitnatGYBa71C1PpQURaLv+qBFBw4CMXxENjW79vb8v79x/Lh/QfWUqheB4FE2IdyAQ6HnJBesCCy5f9i01z+uOB8nJlvm1eTUOgeJsla3UD8m6ZRd5Bh8OigltecpFZ5XlBKQTtQBxDOrrax4iYIsORONE8CnfkMpc+jAZ3WkNRAh65rADmQPMB23Jt016ncNTNs+roti9O9KTauSdnZ3SnbsKYGU0PgqjtBQBC2tLKUdv2MMuTO2hro4P7ScIA9c8D84b67mNZFP+6rpEALfZmaAYHkHFm3JLML2VQD6KDR6NXVNf8OEA23tY8A1ZCtXVzSxnpzpH5CYCRxQFpc37k/ivsBqf5MZgpif/5/9t50PZIjSRJ0XBG48iL7z/bO7sz7P9ZW8WYXE/cN7CciKmpqFh4AMpM1Q7AD9aGQBCLCDzM3U1ERFTXr6GAA5/fvBDqct9+4I3wr2PkWoKPzX617GNfP50BOfea6wDmAQJWQ0mnQhelhxWuHKvfm6IL1YAgsW3O2nPc8m/uGJAnyYrpVhew0rPUxpx3I5rNlqZpZnOKy1kxdnMjIzpjdbRnHrQEdyZ387FdJ2fy+tAp07MhYGZ0scLeFcQAdjU2/bpL9gUOX9xiPRWl06vuewK0k0HBt6ZhWTtrzoK63SsaJocB+RRmxSX5k/2lR3Ir1LV3zZ7UxsctdJMfiXNmOYZCr9et7MO92TStGA2Z0DODM9NQ51oAODFb0WWam0PMOTPXxMYDOMdcSW3x3iZKU/vXLQZ0jMJGpQKeyYD3QifOg2qOxerCWxvo+++U1l4w/gA766OxMH999IND58PEdnTnRRBrJMQEd20vfB6PzTqzOEVidBnSwBkO6hi8pOgSiMSabhqHfEmn+td/7jdvaX/viNmc3Tc8CnacHLtw31wI6pyefQ6/aNjYAncuLqwz+ZEbwY9jpPrELMbLVbYNRvwcDHdQCARQRCEQQ7iDAWTdu3KUrePgTpWWyZA46BrPc2VouztO2mwxsXY+hvgEO7H/99ffp999+Z0CKRdq1Gk3fbKlJeyTYn8Ba78iGDonPdt0GOpag6WzLtzOW845r1kWPm2+3CWZB8Sqr4yJoyQhUC+Ast1kUb4yoz2GG698MdMDWvAR0ACwODw4opRDQgX58ye7cmie4i2J0CHLC6UgNQpVB9Ga9YLftVqMzAh3JFjVkaZkaTIY38eeATmOiULt2O6E+DNJJfNO97faefXP+64/PAjpXl5xne8t9gh0CsK2t6fZGrzfwhKRGzQgl99NzIvaoBjMboNNW9Ar+8NsM1NYAnRHcPMvoDBvHmKlXgkbPoI7rIvZmHf0i0DGj4+d0ADpMFgXYsTkBALaTNCOr4zozMTitETBdR6LuoTI64/V3zEC5n2ZjngM6/Vg4wVLNGLQO+pmrUiffu1rDM66bqm3C+i8mY9251j5G9XUK9uW6ZtBWWfUEOgNobQBI2T+oISRBjBqdWHuciGvzpNRSlaJ9FutHEij3y3I93NtC2usanHbfG6O8rk5LIN2Mn5J5+BwxxWDA0RNMdZBHx0eZUKlAj8+SDpr1Mh2gNsiE3CFe7PE0o6N1zW5v0b+nY3S2JjYM3W79+Xw/eC42ReDzhYahOPed6cN7OXGCzfnw4R33imO4cu5Jrp6Mzpala6tARzWsPdBBkgy/3z/6z008/DcNmjcD+zcdWF/Wquta6aND6drjhL4zv/3+K4EOFnNujbHoJtCBjGhvd/rl51+nH378qWN0AHbI5JAKFtDxQgd5mXXlPdCp9tGxKEcGKjpOpFubC+wT6LCHTqyzlsxFZ3HJ5VpztPATIKODJqKQ4TkwRbApuQg2sghYIqXN64nGgS2jHwYFM3MmGZ1XAB0HZuNPb75jnY6ZL244Xa2QZSThvGZTghWb7Nb4zsDOZgTaNCU/08YlmLkaCEaAERsh5gm+FIjDKCKc0ILRYX8lNICLjdwbuK5hSvkNMowojgWTA9kanIBgG4q5prmoIIkbXhTG7pH5wOe3omAxOui3I1c+nD82ejM6ALgqzBV7p2yt+nCkzh1W6Gyap8wnvpmFxiMTskFbVOPzCFiiASmka2B3zs4upn99/jydnp9TPol6nL0FelQA6CgIRN+gnHuPj5MAmop+0XNIx5yXro01Oq4zq3PpNUtaCxZDjkhHhJe3g3zFupdG/OO6p9ecS4EvOV/q/HsJlNTkgOWrlp2N92UF8NQTfOb6E9yYKQjZixIUpf4k5FnIElenqpS2hdwpa3Rq9/nOcCSCRdS1RUE3Qc69HDNdZJ7JC7O90aNMDTQViSo29VqhOfgc0OmTLW1atIx+W3cq25mRb+e+pmPrGbY8zOxzAYnMAQSDkq/3kiSWZQQ6Bpoe42SMWNRemWyBLFrixxfPxT25bAqQzpWNFdQ5i9WyRTVJHq497ufT2HOmZXJNVV0Pe8cFeLSZjs9jBBFuv1CBTp2iZJTDLSwBZnmB5G4yfuHfs4kznCTRAHnJ9RbS4GZeYwOcYNMqmxT7YwWX2uuERjgGHBpJ4zDntUfpPOhoic8IGZ+lpQY6c6AVfXGUuBOrtru3Rdbm/fHx9P743fT+wzENa6ACOGKjU5gR6Li3rNHZmg7g2Hl8zBqd4+MPqWJQEhBKgzh31k6qofmG0fmy1fotvfrlne0tXc3mXFfuQDYMxeIUDUPdR8f20rfXV9Pvv/82nZ2eJKPDIPHufrq6uJoAdiyr+eVXmBHAdU2ZItbo7Gxz8bWdtBmXuojXzcibTMv2N1cwBRSxGReplzdnbsK2Ry5ZUAai/o5zUUCgLCjkRfi+uJQpAWp3ri6vVD8URgnMGkY6SRK84HOsjbZYe2aeJdBhvOjHar10rW64eW8oBVxlfOrh+g2nbtwOMyS1qMGNNsSiWYeeuQsEFFR155HXYClJb/27G/UcDrQMYlHf4l42rJcq8sSqOfcdso0zbE7RtI69ERa7rM2RG46taSeyPP6mXMEBUcj2AHQgzyCI2cKclHwSoOTm+oZzFDcHYAJgBvNXc0ZzF39XH51d2a4eHGQ2VFn1kKxRtobvGwWeMCG4uqLpBZzWPp+cTZfXV2zUhzu/s7PHOh0GndMUTVPtQiegI4DWXJjGHiEeG/1stWI1m66M7irEeM3vVGj/AjxJZVtoeRw0luCxm6tz6/GaY7Q6Ez8zfVBaP8rPVw10++epyNeKTXsPiPy8lE+uBe5RS8dgThFd+1lrY3ztLcGt7D8lMlV+W50RLS9tlsmWr/lsWEc5KVhUL5TIkHO+KTGk5yks4yNJ5KSSG4QOfgHhWzi/7dd50u6VkgnzICfPtt7ErAPS+MR9LompCkhUn6Og1rJby0X10zWT2hPGPaXO/3GPyTkxU5kURG6TRxcjlyarU8BNT/tkdMwGh2w7zUHamt/2NSX99GgJ6NG8YKgVqvd9BfiMjA/qGwmkyvMxyIMJcliPouOh3tCJG5i+MJGDhFQwyHZ7lK0zPh+AOtanIp2rzyDYGDONuD/4H5kRmjPolXJ3jbozreQNwGxJupZA3UlOnDNkyeEExxrMXdR+bgvYHBxO794D6BxzvziEYc1yb9pdaH1F4gn8/z6SZsdH0/G7j9O7dw3oKCkhdtCzy3PscFOjM7di/y1+twE6f4thXH8RV2f/fHLGngXPTE+jW3K4rsFZ7eZq+q/ff5/Ozk6zzkR1BHfT5XkBOnuylwbQwUL7EtAZz8oZvbaZa7VmFisykQQd0TB0fJ03IAKdYrFZ5T2q35mY9aSl8J3c3xgo3D9OZxfn0+n56QRHLFgAI2CFMxwXOy7SkamaYEZQHM6yILbWrnhBj4wdwoguVnx90KZ70yQ4c0GZNo/R1nV17L1xWuLg90W8xttLMVhuosHo1GAkMpB1DPj62CIEREpBJ2QZ2zIWsDNeDUhTkhE1VZRxsPgfvRCW0/7+UkBnoU2LYAWjzANCq22gI6MAurEFE+WAaGcbtUGSfhHEREYR9TlidBBsqBYGGz9fwwysAAxMKphBBNCBBSu7hatuxk338DoYDPj5kLzsiXbm//rjX9PJyRnZHFiZh+vEtEWWZkewDE1SKUkK29iHh2mxs5dApwZrc5n38ZnIYC6y5SOoeQ3I6efV82BHY7rKCFT5y9wx1533ylpQKuPqtdVZ/hLDU5MizWRhtXbHbIwCnhI4xr2sx/Q15c94FiOiC9Ki3TvN7wJ0CMYtbbNLVQM69f5xPKJpoup0BHTsuuYeZ8yUs87QjorxuqyHK9R3hHUxKV+965HJCLv7deO6+vsGStKIQBNb97kasgTI6eRs2bBTp+k55yx8v57187XeRyXU4v0rLQ0igVIbgAYL7dop2/a7RgfrHZlsMzxZa+PnoRk1aG3lEpUAGdc9V5/z3DyrTLiSMpCFN6dIu3oS9NJ8oDI5Wo+RPMI3GB0BHIFw1VPCOEbmLk5E0VEyEoCVMW5jMU17O3tR5xq1htNjOLRpThP8uIcb940AOuxnhDikAR0ZqgjIE1BSZgeDmiX3AzSLBtg53D+gE+d7AJ2P76YDsFNg3nFtywXn1Q2AztNEoLMPOfT7j9P79x+5zmM/V8FV1OMyY4SHTU//0cZ17dXrwlt74QbovLUR+8LzvT7/YQA6QgICOvd0WCPQ+a/fp/PTU+XP6Co1AB06XO1Nv/wioINFiRsJanRIVzfpWvIYJSivIKcGKtwkk+oPeRTphj477YyYPmdbfWAIaMQG5VesXQ5MCXRYI6RNBzUUaCbK71MEpDfKAuEFwQQo0BDQST00NrltBNGrBZSZVXwl0JkL1FxTs3qfeiesJotocoi5KVEDMxE6jZ16dNPKDuhEcWkNDiJISEBkqQLkEKF39723PltAB0X82vz9Xm9m/qmGezuSUuwfsCfCu6Oj6eBgSeczA3JYncOqHMGc+zrI2Y3+gaX+QCDGev5eNicJhYYYIEjOcCig1TgHo3N/n83xAHKgZze4tnkCPgfzyfNLPx8nWEwT6Jye8d8A0CxUjywn5pZkLEgy4FsZeXzDXW65Ux3eIts4SKleDvBXZ8KfDXRq4GmA6d89d36vBT+swIOL3zdce5ckKDU7Y6LlOaBjQ4u5ILQLtPUfK0DH7/Mx3UOnmYW0nlecYzUIDrMVgRwxjR3QKQYFep4aI+4CdCeOUuP7JwCddfei3o+AJh10pNTLFEr5C+9Nsjm2X292zjWwduPNFcA5MIQjYEyTglgD27hola91Q5bbNqCjWjlkdAj4ZJydUrY2n/p6JJ9SlHLl2ltljuu28X7djsaZlv8GeHKSinsWfgewm3I17YWYU1iHkRTCGkuwE3JcG7coiaN1EHIx2f6HiVAAnXWJNQMdy9XJ6IR0zY8u2wmUZqFkdAh0wNjsESx57lpuznOHQ97eLg1plkh67SL5tE2gg2+aEXx8P+0vFtN+XONif0Ebf0qCp61pCUbn1UBHG/7Rx/+5iYe/ML58Ky/fDOxbGamvPM+bix8T6GCwEaBiUYLrmqRr6JVzLaBDRkcIogKdi4srUd97iwl9dH786ac0I4Aezra5DDBiQ2MAGY3OauAxBhu8rLDtbAxDZMJc+DgAJjE6UVtBarxl9Rx8Sd6BfkGwFAZjgw10h5n38/PzCV3rT09OaQd8DYMCbBaWSpTPR/bMha2QIGGTGL9eC3Rmrz0CkBHopGxjCPgMFKo2vg8Kq2yuOf4oFov6GPYUqOyQanj6ICBClpRDNXYLp4SsHI7ke++mnXZdWwE6bHaogAzBGDfinR2yJgeHh9M76K/R5O3wgNk5MEbs58Q6m1sGfFtPdjvCe6PNG9ip+FxJRHr5V266qZOXbIjZdhb5qE8KZZcPD9EEEHIPSOgWeU8wh7QZh8tfzEkCn7v76ez8fPrX5z9oQgA7c/RzEOMZbmvb2wLlCCToShj3/OmJ0jUDnXFufUvAvxqA6tPXg5+X2cIafDrTvvq71cXqtWzAnwF06tEz8HVzSsvTngFSeM/o4uXPrM968NGtdt46MeZuBGob0ImgPgrr1YNF89BgWrWICpqZgQYrjfXLDSCjYWjH6EQ23OYEPG6xn/53AZ25eaR74/XHYL1Jvebm9jrpWj881Vil72lUuA2tpIMZhccywWieRDA62ci1WUon0HHNDoEO6lKiepQ0c6s5Ws+8qj7qOZA/t63nPpj1VsGOBDPiWiW5jUaDb+61ksqyloisNYCO2HKABqxnWNdgfEKwQ2ME9aAB0MnkTbRg8F5Tz9//hnSNjE3WdkYSibI83R+zNEgkcflN18ydabG7mJZ7S0kzA1zRtIhOhpCq7RDIsE/a3va0R+ka2g4cTp8+vp8+fveBTU6XSHoB7OwXRmeapn24dx4fv5LR2QCdrwwv38zbNkDnzQzV153o7eVPBDpYdFyjQ+laaRhaGR2Fj1Pa59Je+uJa9PBikWYEcJwikMGLmZXThq0stsFU0OjDBlSDt9wWS88DWSg3bXML7lv9i4ggvA6Z8adiTqBCdGvXuXjfI4CFjGRHfXUuLwLonEznl5cEOyhi5MZhqQN9+XUM1nZQqvdtjE7NAPajGRr1Ndnner+8GUVVfUhBmryjgpXELq4viOQzmap0YnJw28vs+kCjNcDjRkdGpwc60ntbDtGcz5LJYdZRAT5+ZycgSMSODo+md++Op/fv39EydH9/Qfc0AB1kKm/vbtiPycGKAkTLUmBsoLoFMyY2I5BMpEkNJaUIdotFtMh6wrFHIASf4QJdyO8QCHBuQW5GwKxAgrcgxgr20Wioe3p+RrOL84vz6fLqmoCIshBcB5mjCCQAltioFHlHbf4LyEiiT8g6IFKDuDbGLZi0VOa594/Bej8HV92s1q04HWNSRF9zQP61TE47VvNU/BoGa7z+PKfs4dKaWa77fBdC12epitu6TTPzA62ZKN5nQF8TFpU9MANag2qDbzY/BPgO0wE/M2J1VEMxMqQGN34t/juZ3DxHLtYzRiPr95YqXRtfNQ+YOVPzpX4/mRGv8RqkrEeUNXHP6LREjsCTnmNLjSJpU1Vr0dR0DujwbAZGJx69rIuzBbNlr06GqHYozAcC6NgcpX8O+9pKnEdldp5/9oYnsdblWNKddWEh245amkcmaO4lOwsmlIx3SNb2lwI6kAezRxgYnCjyJ4OVDU9jzpqtLnJyri0lQYL/BiuToN8xQLCSdl0ziKEKIVQElizvLyBTXnLtxuvcc4/ACYm0nW0CGbUQ0Dp9fHBEO+lP332cPgXQQW+kCnTGGh1J1z69IF0TGD3++L828fDXhZl/+XdtBvYvP0TfdoLrgA4y5GZ04Lr2X/8FM4LTdF1zn5Cryxv20SH9vVhOP//8y/TPH36kw9TdPWhiAR0W37L5GMwJUI+AjKQ25DlGpwZFJIFi01IwiuCyMQ6p341b0ZgfO4YF0LFzWmwyBEPBCgDkwG0F541CcUjXTk5OmIk/O78kq2OJmzPVcl2TgxxrksKGct2Gz/W+k4z34MEb9lyA1Rid1ii1Dyh11EbxI3R2jwfewe4+13PsMnIYFzYkbE5sq8GxXM7aVwuC/VlmdPwq17JURocBHzey+I5/CwTssBZHjmtH0/HxkZx0Qr7G4nzKDR+me/bAgdRS56yeQVmmnJlIb6y+FwItrSkj3tuKuu+5oSLLiT5QBDp0j9P9dwBKwOxCcMo1WyE5gqObu3sCG5oQfP5MNuf69oaAChnVnd09AincJ9cBsW+U7dZRM7S1Pe0VQLY6Hm0kZgM5slqvByrz4KOxOS9loNv87Wt1vgTorD1GZMu/ZdXz+jA+P5mImbGgrudjoFPBfreGOZTvnvX+jA10ajBcXb4swxwD68YyhmlFFHNrDdRcTKlasEbqqxN1DrbpD6MCXlcHdPq14qX7rHVp/lXrWboe6ND+vchYHTiTbSGbIHbLsr5GkdnCO0VjAZZmWJIwDOj2lcrehUS6XonYnnieI3mic1HSTsX1OC9ucZIXise2RUUBdK4Bq42uG9ipQOel56vb3+x6ZnYHgl0YraRa4W4C2ME6ya04zQfgrgYmZ38i2FkuxeDAvp5lKs0K3QPMOTZI1vJchvpQsOsCi1FbGkykkoxRgwjZZVhcu+uq2cuDJXql7ef+IAXJrfZaGhuAxYHEDXHFFoHOu6Pj6d3h0fTd95+m777/yLpGJNwA4Fijsw3p2j2TnpKuIXn2cXr/4ZMSluK7msNq1Oj4GdkAnZdWg7f79w3Qebtj96oz76VrW6StZxkdmBGcnmoRfFJQhm/YMV9f3RLkgNH56edfph8C6JBqRpItMjlcxJglKjU7M3U6NVjjv0P77A1gHdDpAY4DuwjYQ++dzUXDVlXACdlzHUVuWbes1Tk9k0sWZGyUsKG7PVkdd4hTJl6OVGF/OgSkNSh9HdBRoDFuuJZY8H6UhnIjKLL8SbtMY3JqvcTqxOjtYO/NUg1ZuhaU8aq6RoG69wrQdSd1bPwePw1w/NOf5YJpAx7XtIj92Y1C2f3p8OiAYOcQkoMDgOqFGt2xgF+yDGaBWWejzVU1Lg1QC1gHi4jXhV2z2Dzdc9bI3EuHTmciSOS2tlIi5M3bgEdzUXPITBRYGn3vcM7AxQ/GFienJ3RfA8uDuySb7D0GJthi3VQ0gXNYSsM/DsAxlU9Kxadznu7laHmr63GhuHvuzC0KLwVWek8vW3vuPf2cdCA8Z0nen816gBVXGI/GamA9t03NowyvEeN90JqjoNbOhvU6fG4G0mQMy4mMAbSZ73WLsM8ur7mcLlkO2h2380mnr+i1hJe7kbLks8HmZOJA89xSNQEdAR6xm62Xy9cCnQxih9s/N47td/36lowOGfI6x6Kmjs5gbd9QbZQTRPF6yQaqWnfVILAAnRaAt2BcdaDNWdDjuQ7ouKmr5kusObHuAeikHX8xbcn51QFp3Y86v17zjLL2pTA7/G+CHtQUAgRrDXtEshFmOpE4UQPmkKuheJ8GL5CAiV3Gvdb205rd6vFvc2nuGeL0jdewLgjESzXQKYYVAjoBcmyFHc2szWRCtoaYIusWYYDAWtlwjNvaojyZxgkEOtvTewCdo+MAOp+mJVh37j2702J/yXV8ldH5FGYEHLVwVa1gVAYx+NMG6LwqpHyTL9oAnTc5bK8/aZkRKEhN6dqkXgxzjA438FKjc3tzN91c36nZGIDOTz+T0emka6zNcY+EaCAaBbV1sXbg4CBSGT3lyPT/+nJw6S7kdqjyRtk2gdgMFAdGHwZLM9oG44wNzQsY5D6ymSMd2E5Pg9m5oKztFpsHs2YAHM2FzcHmCFK0/iuKeQ3QmQM5DFi9OZZagjnmp5fx6ahzr2szZDWAlXRqfQY/hjM/wvPHQIebarHfrUCHGvDd1ghOwMyOUc48PxCEgNXBJkWZBVzXDg6mg8N99tJBBhK/R3+Zbejjoxi4ZcWDLQrWMPXglHHo2tjngvIx9ajx3LImnKCW7kDRaDZqyuKuSikTVq4e47SwjsZ/19c30+m5DS5gbnE93T08Eqwyi7qnIlnMXQKdML7A3oprZ5YVQKdo+X2/u7mlau6uBqE1hQ3mMuqQ6urwOpCjwEfTuEXk6967Ot+et0Sv1zGuXDpGO6ZASH3Vuvk9X0+0PqC0PLQHOz7SCHT0PEYw52es/Lfm//rts9rEZ+AYxeT5vPu5t2zLbm/uAxNrC2scwt1PP0O6ZkbHNTxR71Ctp7329evXS2tGvDrvQT9q47xYnScN7PBfUcw/1qtYrsbnk32xVCdjoNPum2rvar1RrrmeLAY6heXuGD0mLJppzSzQgbsX2Rz1x7Fdsp+zTHuxLqXVNbbEnRs1a461tfnbgU46olFG62SNQA6+cRvYR2yxN+0faA09OIAMeF+W/FErSKvwAJKcvWY1ItGBddRfFdzXfZwAmw6WsR458RR7imrLokddyMHpdMb7in5n0bx0dyEwx2RV1EBGokrXI4kyXNewV6COE4Y13//Hd9P3//GJjI6kaw3owHUNq0kyOh8sXWtAR8nQiBOoGtBasgE64+r89/nvDdD5+4zl7JV8G9C5n+7AgNzcMyCDvhfSNTQMRdDGRSoYndyUzEhEhkfB5dym0ICRuk03qONMvRcgBfeRVa+beytC0YKdRcTbaSzgDd7BtrKg04QAFRI2Ap3P6mSPZo/I0N+5VicK1qkPjw11VKax08taoMNcXp+JLGFd3YgZENSNw6zSyqhWdsanNT7G5TWp7W6/qzU6NdBr55OXyz+vAJ2hGwfGLyuBrPgAACAASURBVBtthmWp36e6gtYQ1plnjtVO651Blx246Bws6cAGSRuykfvUle+QiTS44lCny496MQjoFMOAcAVE40YxO2J1HGxl3QN7PaAO6E5SzMiY6/wbADAoN5sjp6wdydYofzyn0QVdfwCywlEOYA2hA+45kgN4niR8iUwkHOrw+lJD0Drb96yFWYkWWCl4x5elS9+2nPVg5yWQtMrsvGY76edv93BE3FXxQzvG86zOS+fKmI5jZmtnrTdmJV2DQIDMdWTIWMcaJWvkwawgTq0CH45R7T9T2IQoc+NQGUzp360/ERMtseasAp2Qr9mNKyWhD2QmLddVreO3SdfGpMcIDAcIJEAy1OgooK5zy2u/El2SVEkJUBmdDK4JUlZlYC0g5wEi2dXqOBvjHQ9zSQQk0CkSNYMbJ0Yay6YrUnWMEiO0tjfTn7Ity1orY9C3I5ibp3PAkftUZXXi32yAzGSdxpqStXCkdF0OmoFq/Tyg5JwyYfaI033S+tn2jtaEujelsR029/AEQpFgCKCT40X5rGow2b8Oa2nIo3lM9g9SQ1HcX9RgApipbkuGMmSosp8bpOJqh4EcFZzXwOgcHx9P33//cfru+++mfSTJ8FnFjGCO0fnw4ZMcVIPRWQE68Ywcfdi4rn3b/vHXffdrdqa/7tlvzuzFOzAPdHrXNdfojPbS7kFzd4v+IgoWf4br2o8/cVFikIA9ZAve/rLo5VdsWFoEnW3uM0X4vTcSSDhqF3EVxmjR1WKvYNtgh4tpaJfbZtdkCjyvWM1dxAom5+FO54yaCSyIADWQ66FW54/PJ9MfJycMXCE9YoAQ2T0XtbcyaR0VOuXngA43kxKrhiCp5K/bppxsV5U9zD6dL2Vje6bG9y6BaGxadl0bJ9CcXKUCHUsYajiD+4MGb9xwgtFxop7d3ENS5potNjUkQG51JRj/BZx29hd0YTs+wvcRWZ79pfrMKABFwKO+OuipgIylgE7Yot5F/6SwFMcmW+sgap8kvO/uQRLN27vb6Qa9dixri0yj74+yzjKjEDukjO3F5TWlj5BCXl1dysYawA8SEjI6e9xkYSdtoCNpZBTRLvamLUgrI5PaMqd6XmrmWnOkusp5Llha90zRyIsrRYawBeA9/3nPMTvzh5tnYbrrfKYmZB1zOQaKfl33+2JGYEbZLKqSH20uuh6jJh9s/8ygrdQjdKxBuWgH0jUJAkBbr3XuvJPfCrYbE10SNq9/XhOj7q0kfqrluRkAM5KxYgUIeWkNaRcyB3TmQaXH1itDXbz6mhbPYwEK9XBhk2Fm8GVkU8E+Yl8wCJnXKnKx+fU/L1PrNFkLtTHwf88DHdWYVqCjsY730UCkAB0nuNImO9jCkCRWRiefrnoR5fke/54gJ5I4XhdofnILxkTmKQA5uNNIBmG9AYsM50omidiAGRb5XjfNdCtp5Hsxzn+joGR0uM+HtC325a0H7d+KATRreU6U1N0R7FjeR0lfOFC2PX+H0k2fgxl5JU+VbBDQkRkEDAnA5ki6BqDzSa5sUZO091KNjvvoJJtTGJ146DZ9dF69Sby5F26Azpsbsi874Vqj0zUMHV3X1jQMvbu9J6NjzfIvvwLoqI8OFi0DndQMh5uVs3NYCJ1xr8G2M+QMQgvQqZuSi8+dDG2Ze1j09kFTFwR1Kauwa0VHcbqvqegV54tNw1bTn09Opn99/sx6i6sbuHwpYLUlJsARc3rlifk6oCPHoPpVgyUHV+sqgHPzWTcN6JCjoIABSXHMcYASwgsFXXEukoT5O7J9vtbSb8e9Gxy04SUEOnTI0TfdykIS4Jocgx1taI8u8lGmkI6AW7QQhUMQAA7NCd69Y80OgA42co4AL0kaeWi8oT/XVwPCdZ7ZZardN12UaiAAQNBnSXVblJahGSibyGrTNuNgJsfZQHUQf5xgvQ42kLLH2xv+DplLNSVdMoiDnTTnW/RsUkGs79luATot6+2xqkAns7Ehu2jX9DLQUVzzmuX+y1idfh7POXqtZ3BmA+aIk+fOdB3QGZ8lMyOe/xkMR2CWmfrC6FSgg2PvZP1bFKGnpLSv8XnxeYyD8zkpJ7qOgapAx5/NbDTmPAL+AOAKhFUzR8Y0eqAY7DSgUwv3dRavuY8NQGQI/szG07M1qkmpL29Ap60xYa8dsjVL1wh0uGa5RgWADkAnaikKyKnX0a2hM1iL86k0DXWQbsOB/BnNNHOO5Hx090+xOatySyUgXA/Y5sV6RmeOyeFpmqnLupwGwuFOBqDDOizWR8rqn4x4gJujg4MJrA4t8sEYB3uTdYZhm70O6HDoSvNqrpVhF+3P2NtSY+YO6IQtNRkdNuEOgGhTGNt109QB/2t7TpNka5DsDAegAzIKgBhA57iYEQDowF4acj0CndkancF1bQN0viyA/Ju8+jU739/kUv97XoZd15gF5wYuM4I51zUwOsxyhhkBZDiWrjkr7oahWJjI2ADIgNFBIHcL1xTZhla5kBexSsVjNLyZgFbHBpebAz4jdLPSDGu3cdZH2awojC+ZKW8S/JmMTgAdOBbdu3vztoLch8fp4vKSsiMCnT8+T6dn57SfvgkJEr3NLF2L680g4GsYnXji1mWh12WIW+DR5ErdjB5rPMqGOQbNbLbqv1OO0TYcbV5Rs1mlPQywFFxlABlGBHSQCkYngU7UtjRGp/TRIdBRs1kVWT9QKgTtNowI3FPnw4cPdGHjRgagI42DDAceH8QgZXNSzZ9a/2U2r2X4DYka0Hl4kgSEQOfmZrq51jfNOMgKKfRkDyXo3MkobZG9BOMJJgdNQtF4VgYHsiFHbRDOG6Dn7lEsk2t0pi3ISAR0cN+2Hh/4Xedvhpcla+zAZKzVMcirBdKrq91rs/ivr9UZj6Hntwvn1/YQWR/oC6jzs4YDrHs2xoCXZh4hKW2gtxVftyBWx6gZba5rYRYwx+gQ6A6Mzhxw8HH9N/qG9cVHCTjq8zkCnWR0or5Hj4BMOAx2RpDzmhqdL9kNewfG8Z2rLF0vX/Pfm/umGXJbzNOtk+y5nl+NR1treK3yIsmvcS68BuiYXec6EayLel1Fb61wW5MstbpfIvjW2sMTcY2L956ssTKj42et/azPc5+IiTVpYPua+UAvYaN0LfYmvBNAgDUvi72U+5rRgb09ZGtISmFt8DxxY885oMP91siorP+wCPD+i5/7u2qmrPVQWodMdtLRNRpQxz6/BffLYrKjWuC273TPabjxsUaHrndYf7em43Bdg700WJ0DAJ1oGGqgM9boyF76Y7OX3gCdL3n0/zav3QCdv81Qzl9Is5d+YAbFHedf20cHRgQ317cMyPBtoIPN1JlTAx0HeghgazBRGZ0KdpLGRqAczlhcPEMzm929C9CxvXJldGqg4QWT0qhwpUJwEvWjGQzTvebxKe2mAXAAdvATJgVXV7DPVoNI11S4R9DXAh0Wt4eWfC7QGwOm8bq8MbV4qT6+bqTXNs66oWYw5W06G4G2OoEEClGS5GCToSeBSzRnDcBDF7RkdGRCUIEO5DbOMDewGy54CBZ3gxFEX51tMDq7zES+e4e+Ou+mD+/frwIdSnXUeFNa8JBLYm5HNtb1ZJCaURKTG2wEHhGQY3umdO3+brq3y2AAHcjMAHzc+NEuawjicF2Uu0H6SPe+s+nmRjVrmGs7AWBoyoAsIxyF7iWRA/BTg12ZMRA8BdBZF/w3gKOxbdniNv4GZM8tZ20+vbTsfx2ro89vZgKucVoJjQf5Tvt78ItRQ1Cvu/vsCoJGQFRqW3L+R4bcgdYIdDzGcrVCY0gFkI19cE3OqmtbG4tyFSVo9d9lTVzqR0oQ2QXBbsJbagLJ4iRLK2YjGZ0wJ7B0OJ+3MNZwP8eYOb2m65V735cBHc2BkdGR3FRAOBNcBjh0XauJLvWEYQAdkr1ao2N2sgc3mtM6xupl8lel/1Xbe5oRgpu3MlGXsirfpGByEMBvad3L+dGZSfT20tUsZgQ4zzE664AOknMAO3xvOJMhCaR+OfuUrGENlZ00kjMAjgBoYpW1b5dzD1mfE18COrE+eA5G36/s0fT4OB3s7XeMDoEUZGvpfKnEappy0Hmy1bNWRifvcIAsA17U3+yijjNqdGAtPcfopL301tZkoMOGoWCA3n9k09CmYnAWr4DQUNVvpGuvXBDe4Mte2vHe4CVtTrnegd5eGo0e3cwTrijoNv843bKPzu/T+dmpsvvFdQ320uilYxrcQMf1OAYUDha42USWrGXSmz2vm5eaEcLGh4wUgE4GIEygNbrekhsEmMykD4xOPQ6zgTQTgPihsUaSmRVNcEi2UatDu+nLy+kEIAd20+huf3lJEARmhwt89ChAhv7rgU6rAn0uqF03g+t75rLIcwHlLNiJTSevI9Z+bvDB6FTXqZZhjTFhRvmem6eDl709ySQMiO2cZ2DqcXGdFbOoaNYZX8jeLRd7rMkx0Hn/7j2la8tOutYyi5iv+PYmjeJWGGYso3fEYgmN+iIavTpIlbwEoAhz5PruhvU5dmIzowOb6Ourq+hXIfYS7/H5A9hgfpydC+hAUkKgiHPAfdhDYz4EGdN0c3/LmjDdCzmy2YGIUhcET0UmNwKb1/z3CCrWz48vZ3ZGRrDNm9XtY91x1zI4A+gZXdcqqFNiZbWujWdR2BJlmctcfQnolEa2llHS2nwG7HC8nqnRmWNqxSC07zqe4721pJISUbNNroKIwu1q0lIz9ekmSKfDaKTcSchmEEAM5rrxUUmjxnn+NSOjMx7D9TbuUaXniLU5Yf8uBUAF7QA5cpZTw97oFRxApYHpHoy+BHSqVIrPc63HcXKuMDltPZV4S3WjYp/FejcGuTHJbY+xEqGuy+vAjV/jebsO6LAHGu5JAC2AnAVka0v0zUE94zItpS0HlLmPahjJ9gWIrOx3zrVQUFAREV9qzN2aPePcDhcHmTR0jY6Bjq5RQIeqD6gxAsAr4YWGo5Ksj3u3yhfFUhHo7AIEu0bnuAc6YHOQXHMfHQOdp2nqgM6Hj6WPzgB0TKE+TdPRx40Zwd81et4Anb/ryMZ1yYwgGi1GphIL0cNjAJ3Hx+nm5nr610qNjnzt0SyUDUPRR2e5nH6NGh38jcFrliLqgHQ2osNKn21uga4shpXh00JHoFO00XIKDYYiLVklXUtGx9nXMDyoC3UDOrIYJoDC/5AaisyoFm9J7gCcrq6v1Q+FUqTT6fz8gmAHv0cGDTp5fhbtT60/e96MgPdjkFvwvhQ2ZX0A0U/MuWDzJbBTN9X2fplHmFlqdR8GhdHEr/QREZAofR3AqESTOrNAu7sN6BBERCa2MjqaAxEYUbrWgm6wOfvLRQE6x5SwAehAloHNHFp0yn8icIXL2eXlxXQH2dndbQRFT8xk0nIUvRrQy8YW02EJrb9DVrZFk4DsV8I6mluaBlxeXrLuhoYcMN4I/b0A3CNd+zA32HD27JzzknJNslpit3BvMM9u7gR0XK/EYDllMjvwPJ+eAujYPrsGwy+N87olbP59rwU6Dmx7c4vxWOMxvgTozAXOkhG1tSOBTridKVsfAW4AnCpyc81ZJjxScrkqXfM9TrYxrMrpIlg6xtu0oDFBQ1PfTICXjHVnKqI+SWkhXyVsXObMxkbBt3uaFMdEtvrIujubs2gdrdI1r48GOqvsioHI/PoyN74aj1VJYwUCDWjPAx2uOEUu5oJ/uiESMKioXYF+k7mmmUJpUNmejS8BOkpzVde9Eeiw2bUZoSKclCQ0GJ0wQqG8MeywvQZWSWnshq+qixvXad6D0iiU89N1O7Fv+bnAugn5LtY52fLDhGA5LfcWKcljHzLvnQA7tCG/71QXXXIgVAfe59j8u7qdPj5Oy51Fvt9AJ5UbYaUmkCzWXgBNrA+Ov7uNHjhKdHGdtDNrAToEMQA6cw1Dv/vIxNhie2faW8BeWjb+aBiK0do/PJgOg9EBq4M4BdegTEmx/t4Anb95BNyexP8WF/rf9SIvT//BUJt9dChdk6bWQAfpMjI6v/8+nZ+eqJ8NGpKxpuB+urq4mq4ur6LQ8UBA56efs48OF+DqOoNAJYK8kU3oZUzqMo9FTlaT0Y0aGx82pNjUtQlo8zTQoRYYmakiH/Cx7OwV5azBUEAat8sMnoNtAZ3mtgTdM+osAHY+n0Qj0XMwO1ekwyEZUJbXQKdt6N6ofN7PBZ5s2MZ7HNvDGhnPHEgxKHqJ2alZsnoufh+leEqDdzIGZrDD0rNl+6q9tAIRSsfQDwaSq6iLMdBBoG+ggyClMjotWylbcjWpVlZUQAeOQYc0IuD30SGtprGJI2uHnglk/iIYobzs9na6uJC1MxiW66vrANyQwu1Ny1017aScLYpzwU7aEQ0yy3q/8Hlga/B5FxeXaVJAJg/f4YJEe/JLgGOxgNjEBXIEoiBJwxd+X4EOgBIdiAzA2eUcvTAgLY2C9VFaMjOh5piDuXm3CjxWgc7z8+V5oFMB2fjvubnn382BHDFi0uX7SyxOH9B2sqHUKekdnJ8MlItro52iihlBY4qaKyQDtTBZEcPcng+7rnm+juc13nvXQfjesjlorJM5JkNdne14ZT6AwKwFuAp+W51KA3LPAJ1W8JOnp/qZ1a/1jI6eT9elrB/Tda5r4VKG5rwx5y3ZNKvjsfD1Z5+gYNpipcpawjbPngc6rvXC67GvJWAFmxCqg+awVutEzaYZ4EWD0LCVlosZlgN9jgCc9oP+eWugEvfX11lfMyawco0e5m+CHU5ysWwYFyRtkAjCGkkzgnBe0xoUlvop9X2g1Pfu7pZSWgN3/8z9pQAdJ2uqGQHOceepytO1pSVYsQlBAB3OZTpcPjBxhJrIxQ56pO3lM+v5LCMCrQFoCIp9YWcP7Qt2WsPQ7z7RdQ3Jrz1Inp9ldD5M78JeGs/THNDhPd80DF0Xtvwtfr9hdP4Ww7j+Ii7P/hlJTumKAXSwY0K2hm/8m/bSv/9Gq2VkHiHzEtABoyOgIznQ/iTXtZ8YDBJUqHRYWTm8l1ltOZsl0El76Gh0F8Giz1oyAhWAqhC076uj1yk73jkMFZZBSdEmd+PCyV9qiit7pyw7NiZlyOTfrz4qKhaH49rlxdV0dilJEqRJADsAQQRmvFZdnzLJW9lwTNcbeTADiZIZVJAUMptkqqS/b1/jI+m/mUWqje9cDzG+x//dHK/qhkpb5+oqlQFgjGNq1PX52ghCgoLcJrJy93dyS8PYofEnAAUAboBB9KORM1m4l2UxdYxR9F+yDAgyBTSlPdiHBGN/Ojo6JOhhlnJ/yc0cwSf66dhUz4ERAQ5BzhV/Glyp34mCEUrq0hkO4Af1O2J+ADwiTCZ7h/frM2UwQFlaAB1e+90d50SyfleXHHdsuARVO6oLIjDH3EIN0H1zcFPAF8fc2lKtEbTzNAupdUQMnRQMxBl2I11A8mtZnxUGxkGNEwvdUtLpnoZFprIu7U8vA7BWwzOuWnw2WXzsz27zO5mc7j74mfAnGYj3XeU9fwmYYm4nUKmmHbEuWabo7D6f2xFszY1TYQPMUjso11xsbJTXq/EeCJuI+YQjoOsinKBJ2Vq4r1kKrKbKypgrs46fTfKlT43CRVkw9N6P41CHylZrsgP++qLRTW+cpbVJpqocG9BRMkRAp2XXG0AN62wyGbiIqCnpgMQ6kNNqdCrQwXPlPQZrFP9tE4Iqm85pjesrQMdSrMAumBNi6UpNTmXxYs+aey47wFP6yHDNjD0sZ3SsvZoHKvAXU+KGy2C7F9NiieSNmnrDiRJrm5lRrFn4BsCA8yjnBhuI98YaBjqhp+impvvocP5hJiXQaf2L7Ago9k+FL7qDcgvMXniPj2J0kHh0cqLEBHRc29kmkAGrY6ADa2k4cn4HoPPdJwEhvK64rtFEKBidvkZHiQOlklpTcQ53JAQON9K19YHkG//LBui88QF86fSvzn90eioWyKh/eYSjlCjtm+ur6ffffpvOTk4zY07XKUjXrpQlx2IKSc4v7KPzI0HBA3obOAhzYL+jrKwkXlzFFChH87qOko/MKxf+BEvhgJNWlEj7+yBxvChyx8LNoJZWmzocpU1Fo88GkPeP0zbcZ3bAHCDIDUvidJdDnYY+y4Hu1c01a3YgYzv5fDpdnF9Q6objsJ9KZMsAdzLIoF2xLD8VoMYmGMFk3KLOmlQbQqdvax3X/TneXJk2s4aljbw20wiIy0dZTmIAxp+MGtSrIItSu0aKMRbtZHV+BjsBdFij9fREwADmBAG++ssUWU2pfaCEL1gsg+M4AQaAdG6DDIEyjD2CGwIdZCkP9ilTYPM41BfFPZPpwG6AqUfaO7t2BnJMZA8x9jQIQOGzzQnC4QnA131/tN81lo+1YAwKnqanB/VUAoinTO76hrbkmBt4NvAsIHiCnTSAExktzAV+RnwOAgsHWNGIlllSF/HS+jyKtbOgui3PyRpG8X00gn/28V+XpW/wqZW2WBbF92TA3n98Y0FWATbmkmSJfXNgB/pV1lMBRPt7PAV4djtH3gKo8klpslb3R2lgPIC0n6khh9AcBrWuhO+anp6Yn6oZiWAo7jfHxkkLGyB4LCJ5Umt3siFi3MK8imHH5WfG/c7CbRZto+gcTHIDOwIyYSndNZO0/bRMQzwO93z+hqahT2p7ObgF1OxMBqh4mQDCHAO9CnRGkxQnujQP54GO2CJvFWbibEag66lzZGRMKmho/141I0CCBHWAI4vh5JqZOh0s1kkCxbZmGhx5jSNLlCuv+yv1skafL35m4o/OjOrZg4wTrlGGKGqYibG3MUKuSwFUCHLYpysaZaKXTHyT9UYCB2sxG4Rq4wSLA4CDYwAIp+tazN/2iKwmxnyt/mmZJdhtMZRKPGlKuS4OwCpYsJz/DZhCOhYpw85KW32BxHzhHJd7SKApcQpGByDniPbSH6dP36GPzl7fRwc1OgQ6T9Py8GDaR9+ddzYjaNI1jJrVJDz1cE9dfvh/NvHwSwHlG/37ZmDf6MC99rQvzwLoYKNx0TkXpOiqXIDO6ckpCwCxCJnRub6+mq6ubqgDBkj45ZdfgtGBdImcSQM74bKyHYxOmrc4yC0GA82Fq7XhVOZ01eqzBVi6attcKtuuYMBBnSVXXnQf7iVHweKKRVnypWVIDOyedUNa3UEE3ovmkefnl2R1Pv9xQnnSzQ3A331knQujE9lw5NvkkOQAyqAhXusNNIFNk3UU2BJ11c7sOwYJGY06fWbtT/j/dNPB8pRkcaIuRls2Alk07GxSCt6zKL525nr4wAZY6VYHRkcMRfbOCaDj+84sYmTp3J2dBhPRk0FRZiw/kTG3VSo2a2rO9934DvVhi2m3NAzFcSSBaYYGLsZWTxz1QgLQ4WhQlmfpoTZlXDeChArQIMNEIre5AyIQCYMNNJqFtO36hnU5aDSLeQLWhg1P4XQEa2nKQzW3bEBAuQeZJUtdtiVNAutD1iuMHaI2ylbECrTq7NB88OyrAGhcE9YDnRCDxv3PrKuztbWGJF3UmozLoHrMVrdArvFP+qhBejZjKOBzj2oI/ufAOTgaziywkyi0onftV89TrCyTvXyo1fpEmkCvD+vzGqR21tBrgE7KPVFMjYw7ZbgvbLEBtirTJLmQmtmi+SLXu2RsWqPQFlgGwIzA3EAHIAdgR7mRGBOyFI1t8Q1aBRD6C4DObqmfGQPfeoPn5oPXa97WMPSoDTmrTLG6c1bAXBNBK4zk0FPKIDrIdp4efgegw70t1gEDm1qQ7/dm+i5zStrlzEJlUg33J8Y351WxUK7zx/cN4+BAns5uAXTo+kg7+6inDbME31+0g1BdjUAOEkxkcgBywOTQAEVJFkljBSBxPErGI+mCf9swpo5d7hWFJZ77XV5Hx2RpKW/A9nF6QgsB2k77kWqOe6mMKBbwVlaolktAhzU6e1jjcc3bBDmo2YS9NL4PwGIVMwJMbahQkJdKoBP20rTHDhk8YBbjgUiwGnQt3v+PTTy8smL+PX6xGdi/xziuvYqL0x+8w0lXzPUPWT8AnUe6rt1cXU2//fbrdHZ6Mu1t7ybQSTOC6+tpEcXmYnQkXXse6LQgguClsiwOgGvXZwIxLT7qqbCafXNWLGt1IK+7u1X/kgBRFejgSinloCQACzEaq+0R7Cij41qk2+jL07bU+7uH6fLqaroA2Dk91Td67FxcBRXPLVRxETe3bdYq8bsUDZvVkV2pK4eqU9HA6GhrLmBHQ8tNE+OH7FNpfOfrahPAgYzGmfelZiaR7yKjo8DaG78lg5LkNWermilHxIT/NtDEC3k/QxZmJsObKwuio95ARFIPdNj8M4CFQG4wO1FgCxkbNOeop5F0DZKTmhl1UKBN1JtwHzD12eju/Ce4+TQGhu9XyjQDQ5gN49vzkWYF1wDBZ5wTYAJpSQz3I5xjJAowCQx0BJpwLPcL0XyxxAgNRVGXYVbT998gZwQsfSa5jHwHUJ5f2JIDLFndCqpaQKk53gBLm/c5L19YQ80ctnnd2yz77ZjLrk/JzHEEa+0QVuLGM5Q9t5QAiMdn9oxq4NmSJxaglvsIkwyCf197/PRLDBBDqqTkQAROIeGlVDaCzTzuHOgx1jcYj88kUAbQQf1W1A7Jrn2G0UkZWwN8eH9jdL4E6Ghm2FIaDGoDOpIjrQuA1wEdr81mEmow3gOdvmeM1y/Ns3kZpcaxsSh2ylsHdCrr1oOcYtwXyD+kEDkxai0LfinnsJA11j5wsX4+l2jgsUNKSIlvJNoMdFj3U55nAoHH+2hErLoc1qaQzVFdoAGOVQ25HoattGWNBprjQzKeb/3v8W9SLrgmqW1I3i9qQVlNLuS/VTWVc8n1u2L+xHixBgf90+jCtkWQc3BwOH369GH6+N2H6QD1SHBeA9Bb7nHtVv+7VaBjMwKlHleBDvbnvXf/9yYefmEtf6t/3gzsWx25V563gI4yUhHDCehQtoZGhQA619Nvv/2yIwmgXAAAIABJREFUFuigVkEB7R776ADosDmo3WBqTxZs9LSEbDabbgjqIDODzej87I3Qi+AIdPzfNZCVzMy9SRrQqeyPj6NAQZIO12m4p4ZYACyOUWsUGycCCgS0kO5BpgRm51//+ky5kuVtzpSqx8qu5E2ozbDFdWAYZw91/qMOO8V/vYSt9CNp9QnhHFQDJo6utfcGag76FWBL5h51NvgXGR3bvbqjt7T4zWzBQAmnZZtXF3jLkADXBfYF82IH2URqrhVsCWBCC95AnYGONs2WQ3/kPY+ePJTKQJaxS7ka9OYCOgtudgA7LXMovbkDndXsrAAFvgx+qgUvPsfvsWypZAMiaIYERMAb14uMIRgdSBkBdMDG4MGCNE6SkW0ZaYTLEVglBS8j0JG5Br8hL4ngqAXFJUNagkvOpZTMmIsR+PgCnBOF3R4FvX+1Tn38zH67MPipS1H/u56Leun8cI/AcgHs1GC6gh4Fv5qbEXWL3YyCYgOdFSYlycMiobEZR87GuJIAOStAZ7gAgXN9npMdXH/wHMH4hY2GV+2w1y3dTIbE6wVUlMVvc1fWvPyuLoghK7Wlu58PMjqlNk736yVGZw7oAOw3KdLXAB0CA9Tk0LmyT2T5ftT9YTyGgM4c2PH9D8ATQJP3sQBVMzpOGI3Bd6iL6wMRp9WOOa4vSry02tK693iv8lj4GrvXWOlA52qssc18QmyDnkv+g/vTI0ENZL0COUragc3JPTLmaN6/IamI44yA7blQYh1YuwNjkxdVnkerBkOuyCtIQFSehVzF9CECYVIJCNgocSSgo9piA50PH98T7DARxoahi2lvucd1GMZBzwOdWD1dTxV1nPjtBug8NxPe9t82QOdtj9+LZ39+8s9kdFTEqMAVQIddnh+fgtFpQAcbdF+jA+ma7IPF6PzcAx3L1xA40nWtFTnKqhVBcAtQq2ytSYRahqgCHf/bAaDZAtc/UNucHez7RbUCHUjY8O2idEuZkp3giqzAGBsBM6p3D2Su0FMFYOe33/81/euPzypURw3IA4rNH1WjguJPFOPv7KbrkzavyNRD8x8B67j5eQPH77VPtc21qbsUgDCDSI1xxnmd3l5N2drfdCx9pCUZAjq2e61Ap7nKWYqAayCT4424NA7l2LpGpzAjrjuBvK1ea15/zFps5Wg2awEkgJDZDGm0ZZ0KSRg3MwZKbckSgOg7cLNIN2yeCUCj4LXKHdOClz0jSoaatNO2pEupPwd4tYnFFu2n0VsKrmxgdczm2Frafagg3aiOc2Yq2ek7MtBmdPhQWvLiy0vXwVZYryAtgE78bIF/P2+GKKTFJPz8xmIkMNGN79aTMUP/4mLjwCxfGDnxCkyGD2lzVa8V0AmAXsxF2iPR14akB2LO71qBVA42AI4u+BqADhu62l59DVCpgfLI6ChnHPd4pudOnXPjPVWAK6vlhydZ8VoGynqbYHQs1csERrA6WRBO0KiaQcXTr5Wu/flAx9fYDADEbD4HDCrQaWvgqgNgjoPr28I5MutHLF1jCwNLiHVGmVTIAww4Z2UtrqAWbqHq/1b3qLpP1f1Ha3vru8N1MdZVrq+aFFkTZDDvGi6Bky2CHDhRkj0OJoesNJsQi4nOPbVYVHsdxt/mnut63vXv69aAW0qXY14N94kS+fJMzR6vAB2dm5I++MJ1AuAgyUWzmC3IBrfI5qBXEIDOx0/vG6NTgU7W6ByqRieka43RifU3pNOcJ1Gjs5GuvW6Ff4uv2gCdtzhqX3DOPdCBPAxDLqDTGB1J105PIF3bYSbSQAdBHRidLwU6ZnSwQFMbzSLyJn3qanRiE/am5YzTHMjxQp79dNKMQBv5uKj6OJCiAejYgcvOaciSaYHFJtYyjTgldqG+u8++Kr//1x/TH58/M8hFnxVkj0CVA+SoV8suwQ4lJiWTpsW7SavmAp2WOcOGuAp0nLGnixjd3+Kr9OFov6pgR4FhyumS0Qk2oxTIj5m+3ICQvWPGrW2i1lKrSSi+owlnkbapOV1hdJx4j02fRNTWRDZDFlH2z5VD0mIP8gVk7CRdw+aHYEXj3K5WQUPLVNKkAFnOGBN9fOnBFI3zqsSNYzIAHdUuwUlOVtH4ApuDZwL9ezAPcP5sDhpsHoeOAanc27x5zwMd1TGxp87ubpfNx6kwa+/+ErrqwhaU4vgCoNctDX3woldFSBv/0WrCxs9osv15+dDcMWsmOMH2ygsbOyNCJswgDHDGxMDM4enQiGsJ3trXNXdOc9n8dh/KO6KOY46NqcFxrleDfIq/L+6LK+zBM/KvGOUQuaoovwc6Nh4QGEx5qpkb1+OR9ZnE6Hwz0HGPm6+Trglby0lLa0xjSOu89FpR1wwnf5wAqtesj9VCoGc1gET8rAAU64bXDo/0cwG/HhAnnvyItGN5X4PphGuPKnCrIMfAw2uA1yOuDSgoGepiKlvnNdlrGlwoAXRsPGCDFXx2l9hjw9hV98EKhLr7YDlm+2UnYR6fJwLoAsxqck6uqX0dIGdqtxeYl9Yn6x4BhGksAXD2yVbh/ooNBMipQAd/R41O77p2y/0EDUOfBTpZoyMzAjwkGzOCdbvH2//9Bui8/TF89go66VoGiF8BdLjo2HVNjA7pZm+kcRbcbEK6xgxWSJFqjc7cJuBNy1kvbx5mV2rQXEGSzqHQ6CFH8YboTYZA5+6BAaltkGmBXew8AXR8fNYLMCv/QLADsHdyesY6HWTyUYyOhpGX19eZoZeEbUeNSIudZg5QujyVDGv8sQWG0ru1gKoOr+QwAAErD27ydsHeWLA4ghwEz+G65gaovNcOPoq7lANtBlr3Ia0gKNTB8D5bNOvaXXciaduzQCeCEXwaCkWxKZNhjE0f80XN8GBMsK+moQA6LOZXUG57Wum77xWbTChclfMQmcSdXdVUuVldmCR4Dlq3rpBRDwj2PQdOYnMAXsXOycb6Zrq6QkPRS2b+95bLZlFt9otAJ4BMnq8sdTW2lq49TDsAZXsAOhpVzoUEOgUoWhaFa4++IJ4deibWAxHdszaX/M/mJNbQYwUpOh/dnRKPedY+8zuzOe2c5t7ffb6Z4ShstuzR98NZ8Rhoqe0xVrXkfwb49wFdY33zGVthdFgs1iVNxux/l5SxDCZkknxtGIasA1dSkoY5SD678dDG4FDUGJluzl87quVYDxI/SiZdl/dnAZ1vNyMwu2JWwqz5CDRGgONnIYjMMgf7Z8Jrkd3yDA5eAjrjPPcelPMrmIpx7C1hA8hBEs81LyPQGfe5CnRy3QkXTR9jVDsokYQ1cDnt76MpqIJ9AB06SUaDboMFfy7X3tqLpxgBqWln2zPreRuU+qfrhFbGKmoMeY3hFOf7RwNn7iN9rafYRgF01uMyRdGbGOA4MB7AdaMGR7I8/c7X/vHjh+nDp/di/KNh6N5yIeka4pIvADquHcXP/Y299N82Gt4Anb/t0OrCqhkBmAI6hYYZQZOuXYrRoRnBzgTfNbmuSaZDRieBTl+jYz29wxk2nNxTt2sBHcmNKMcYXNfWZZcqyMG/XVdRZW7JDkWfBW9OHs4xOwiQA0aHEiNaBctpLANLAqTSEyGaPRrsoHkqeqfgGw5s+D6/vJzOLy5SQy/HuB0WRRIO2ASgZrKisdxqMOk7+BzQiQJY2BOvm7cMoFrAHDLw3hHHQMdNWkN+4YxoHzw/Tk8I2G3qELUBAoSyOHVBv4EOC6aj78Mqo6OA2UCCjI43wAHosBiVdtNLyhiyODUCS/XC2ZFErMgX7SpEG/BgY1zsWoFNDSpywx2BzpYYHR3jIZuSQs4I0AM2ZrEvoGMpypPrkyIgbcBMQCfrkyKIJdBZ7PF58bzIZyPdxBQ0MIiLHh6yShYQ8bPx3HI2B3TG13sW9oxMATqDC9xcsFiLyJtkUkeaC27bMzhNT0wFR3ba60UAuAp0DCB4LywTs+FJuWd5fcWq3eOxFuh4bajAcKgzSKBT5Ei0ifaY4JxLwTZfX2pG+FyU66rj7rVMMMh1OeVnBow9mFQ93p8NdKYwI1g1IRjHfm5stQeYadH6mnVxMR/Ga+/nnm3wYw5qsqQjX9qFm8Vxf5xyHNrLB6ODIa3H6+q9urrISAwEM2F2r84dStdClv2c+qAyOr72ZHsL0MFn+/dem9zcGCyOAv39abm/Hw5rbb8aEzdZH1kMfzLpF2xzTQB0YMfsTqlBG9cJSrQNpArQIejk+tQSCm2vFtCh3BfqiQ7oaM+wqxwADloLsK0A2kLs7XRA5+OnD0p8ISG22J0EdCYqLL4U6Lhlw8Gn/7WJh/+m8fBmYP+mA+vLqvbSLwKdGena1eU1C/KXlA/1jI6yjMg7ts3DQMd9KJhVi0BkJYgreuK66GZGLuoW2FUZRYZBb9eNsMtID1KXDlih5w+60tPiVI0tCXQie+wsu61w8V5kUBG0QycPAwL2aLmB4xbqM87J6oDhgZUxMknedF3rMwKG4OW7/HEfLEQxTVej0z+ic4xO9xlRbJyB+3hPwmIarI6LgtVMVeDUEju8n5utAU6wE61pndzxJFsLW9NokmmQUxmdXmpXgM40TfcrjE5rGAeAg47fNCXAhoY6qAhikOkzEMaxGEij6Dn667gxJzZW13QZ8IxAWNn1sO2Irue6FzIjaFJO9ZW6uUHPnhsea3Gwrwa5IVl7RG0SGzaKTqOtNc45pDsRq2W23kBnBaRH0blpEwUj0uoruG9ApwLK1yxpVUPvELIaR9RzSSBiedgasFOzwWkNXUmmmARjQLwO6Fhy5SaFfiwqS2Kg0+y4ZQSxAsDKsVtQF5bZA6PDeik4r83ULNVA14xBc/qy0yQsyWWxW18/B3TGeVglQFLUhJwvQLOYxVbPMALSbwc6eop86QhY5br2DUAn5LE2gKlB9ew8q1K7IBpr7WJ7UsXgKqlWXTobmPIzI6CjBJHuucF79GSSpUvKR3OOGZxn4G6XTRmjoEZn3K9WnuMA7PW6PY5xYzPJUesHcZ5Y+wBwjo+PpqPjozRmITNc6hVHJqjOk04BUZjtuuc6CZHgP1nK2GGHZwGy4Cb9jcau8YGsI7UpRPyOQCwAuoHOzpb6jRmkCejItAVA5/DgIJqfNqADQ4IPHz9MYHX20F+H0uHdVde1o4MJDUNVo/NJhi+UTNMmpD2XmA8hH9wAndfsHG/zNRug8zbH7dVnfXX+U+e6xvUqzAhco3N9iRqdX2ZrdC4BdC6vCtD5bfrpp166Vl2SKtBh9sqyktCt1A1mZGjqYuvMlwNZ9BgYgY4Zo3EDaR22m45YG4oL73tGRzezD/0kdwor5dgcUIAJ161LMDsXsJ2WxTBYHkiZHCgiwAZ4MAjL88ExspHbOpvW3m66ATCdJRv4lewyA51OsdRESRm8FyaNAAZmBG7gF05IWSTvImw2BhXII0NB6ZqkWBonAEbJAPWt/jDe/Oyi0/qbtEJfnK5BlTcgSdcamwUwioZw6KeDzR5FuEs6/1V9v9RelqU1AIRGcwFmt8AIqj6n9bVpsg4H2RViIsB0PcHTBCc59c8Rw6nnwZ9FULUPoBNSNPbuEQPmr5bR1vxzcGo5HNgcgB2Dbmf7FQT0DThtO0vhR+n7+KcAneijM4KELuOeksheJofXOHu/bnGqAKU9cxkWhnQwLMdLbYnnuI9Rs+tyNzPoq8XYVc4aRyuZ6g7szEjXwPhW2rSuMSnFcm3OYDiA1xLsVqBTniv8vY5xXQd7oKPaGLs4tsDSEqDVMUgW+atrdPp79WcAnWpnXIHfHMhZAagj0Ak5WQ3SxZYF0OmYnOawh/UYQGcOhIQTgNIchYkYWQ5Z8Temgtbb9djFYjrHeFWvyVPgOhrmK81AsCVkvC4hsMf38bvj6d3xMSVrkl43MDqCHAMHA2Kvj0gYVmlbvYd17537t3/n93RAh7LW9rwl41wcBH09uUduoRa4Ah1JnZPRWSymQ6z76J9GKdsuAR+Bzof304dPH2hOQ6CD5qmWrg2ua+8BdD4I6LCPDm27tVdxPSIdrhYMB5/+5yYefnVk+bZeuBnYtzVeX3y2AjruQxDFla8EOgjsLi+uGNhLPrScfvn1t+mncF1zjU7K18J1DdI1Z6/tIVSD8Ro41YymF8NxMxyzQX6/A6uaeaVLUe3PE0G+NMEt+5Z9MlIu1ICONymqT4Jqx7WiVgcStquba/bYOT87n85OzylfA/BBzws0j3TBrRke2i0jE8tDqGN1zXi3zb02EG29dOqGRP3zinCN0KHZkQqKRA1A1UArMGpAR6yWGB07zrX7YGaGfYiKdA2fQTCXQMcuSq03TMecWMITF8KzpfCee0yr0Xl64DWwGHV3lz10aCF6cECwA3MCyEU83gIBrUA6C3fDdU12vVsEOmZk0JgPY+SMpxK7rTWlpVNuDvj4BLvwrWRwbqJGxwED+ufs7Ek2QUcsgkIBKX+12oTGEiQwgYwP1twBdHg6xfRhDujI1SsFcGk0MRckrlswQtzY/dmGAPWXPWPQQPV43zTjVqVp+WwO0rHKGrTgUw58biHcASzemD7jzrkS7nP5rA3gsF7LmK02ezuyW2oY2m+NHdAJhs7AuvbQcUAIkDMyOtXcwECnghzWGjowDgklPq8am6QF8eAYyOt03Y8bh36VGYHumO/VnwF0EJg7cVXX6nGejeNtFkc1OtaQKblh0Jt7hcekjI2TRHh9Ap1Sw5XHM5vzCqCzXebFbvTRMchq82GVDZxNHhSgk8xGJJd8vwx0Do8Op6OjQwb1Kf3rmnTK0j9BjtmTAm6w7tXX1H2ljnn9d31mumcJEu1iRiAjAT0zNiMwy9qe75Ba8jWSruV1h9QZn4FrhGQNjA6ADtm4UqNDoPPxvcxp2MvN0rXoozO1Pjod0OHyYddLAx0ZmeC5W374fzfx8LoN443/fjOwb3wAXzr9HugE4KlA5+FxumbD0FVGB0AHDTMBdgh09pfso2OgY+kag/iQBNheGoWSubmtsA466y6znYxPn6WsG2MCnpIlc82CP68CHbMPWnxxPnJ/U32IgmDFB1lhVHK7dhpqPVgAcsDoXN9BtiQJG+4PZGz4N+RraGBKrb6zvQE/2OMCx6IBQvvKbLWKGeiIl5nr8rrccHAt/S3KV/GYClMySWmzheq69ogaHTI6zU7bRfKZ6Sq9ZyBXewozAgMLAQFJ1iRda00wzebop1g1B6URj+U5J6ODII/Wp9EsbiGNNrJ6B3DQ2V+yU3ZzTnKTvfuUIbi2qxYHo17JNV5kYfBt17VSOxW3Le2l/RkAOfjGMwLzidtrjX2OEWVO6h+UMj8WAmuQFPy0zLJBdJ3/BDp0XYv5+CzQCfaCyefifLQmc/zs+jC+Z5CnrACnCKQzcImnpx0jhaR57cbk60BGPT/cMdtL1/uTiQ3d0E52kjbOlFu5DnBGuhZj0QBLC0Y5RnEiHNcAOp3qrtYtZDAda0nU31QwNAd0qtSIYDb6U3XMdl0doj1WSoSHvmMrwTOftWZmgQQUVTlVCvZiHx3diD8b6NhOem4+jsmusjqqv1YBOnU/aCAnpGt1bhTWG5+Hon2AHU/ZeeaoPbOV2fH9oFQ2XB/5mWYTg02aAzojsFsBc+HO192DJ8hvZbyyv99qc/YP9nl8P6ZtvvfyL4MdTIZkc1CXE0CnPlt1rOvYrAM4bbNpzLR20GagkwYha6Wqqt3FnuxzdVKNSS64bRZGx0BHzP7+9P79u+n9h3es0dnD67NGZ9WMoAEdJVFGoMMkR7iubeyln90t3vQfN0DnTQ/fyyePGp3MjIUMQAWu99FH53GydO3s9ER9ASbZSwvoXE2XF5cEOVhkKtCxe8ucdK0CHRblxqnWBbQu+r18o3cl8wYC6lkZKQcyrTjbd2JkdHLD3oYff2N0uNjX+pX478zyhjOW3K/AyEi2BrCD3j23d3fsr3N5dU02B2AQvXUQDLPJHzK6ybNEgTX7xgQIGTXvGURaROVAbAB+EeD2crWQUyhEyUnh/JmDH93vJ/au0cYUxcG2fc3gIAJuO+rQBtW1AdF4NmqdqhEB7rU2VkkkcB987Ap0XGyOs2HPHWfhsxhVlqFH+wfT4UEAneWSGTz30cEc8DGqRp6OdO5JE/ciz+f+Pmt1ktWJYD+DVO7SkuUBGMelc6whT0QfHcwDsiqUN8GlDWBIc4QBLgBbSLkyGJsBEfksICkAoBOTsgY9VRKSQQn6PhA8DkCni8yfXxu6hT+YEoOIMRDqPqkco+Vn1x9LfUD64LmCjfrOEeh0gZf/ozT6c5J/e+h0qgTHfDagjUdraLzC6GiyDvV7vVubEyxOFth8Jc95MCNYYXPCjKCte61ZpB7jloSZZXScPCpgNZ/zkCASpJd1Lkah9dTiLYrUyEw9EoP5P6FGx/LWcZbU9b8xs750nJes9nug0+YSx9L1OQPIyWuNg4plMBfe1rd8ptotTyCt58HHg+q4JC1cdI91INYcr0MvggTfCK89JYFg9pd9w8KIBfb6YC1Qi2LJWgXVfl49l2xHbhBh9rkCnRGAPb9arP6V3eHy5ng3DYAca1OX3CiJBs263nXNsnQZD8BlDtI11egAYOKbydblcnr//nh69/6dGH4CHfRaW1AxgbW5mhG8DHRa4mjTMPRLZ8Hbef0G6LydsfqqM5UZgQLcxv43e2n0RwHQ+f139dER0NlKoEPpGhidVwAdLKwI/iBdG4EO9cizm5FATS7SxfvfC7gz9Qwm2TdHxY+gnL25+OZIahZAiJJcgyGwOY1l6ilzgZKoPkkmiq4wlFdJenZzc0f5GgJ4bBpgcK7vbicYNlxfXtNu+OLyYrqNQnXZ/Ua2EVl/yKiCbRkze8nslMBb12TgExsurmlN9n7d5tVnTA10VGfjYCFrokrAYwaN+jLbJodUrJeuWZoiS25stJ10LcIpShmkb0rJAg0fQoKGYIe20tzgF9PRwSGBDuQb2OD2sOGF4YGBDtimrsFsMGa6Zm2pnls+J9fr+Pd4VcpBolmkGZ37B4DriWN7GUDn7vZOUpi9PY6OWQjL4ZBGlwTveSanAh2wQh7uuQAwH/7o0RJWa2lFrcaRbYngZz+zutc/iXEDwFuV3HzJojOXJff7x+BP/92foJpkaj7U92nK1IC8sDEDw6lxX8/oKLDt3RXngE7x9OjPpTjftcC2NUjO86YRRZPa1YCa51gZndIvqWN7Y+2pNRgpXUug00ZI62jtbyIQ3jE68fIcq7jQce34Mxkd9rQq9TEtzq9AfWwRsA7ouI5GphyuWVtNKGhUKxtoWxxNpTb35uZmAgm+LJI7FeiE2x/rw1wfFD/rWPuz8zxGQFnUDngt2AwAQxqwLJdp9uLnObGFewbFnlr3MwKbImMba3RGkOR9du5ZX/dMG+jos4ZHWfZ//DgtQ3GPyv4PVAKw0691T5SoIckF2bLNCDB1MNZ0fl0spuN3MBk4Yg8dSJkxv/aWqHHcYm87HNl9dF4COrVh6O7xf27i4S9Z8N/QazcD+4YG62tOdbSX5qJUpGuI4m4oXVsFOneo0aEZwbWAznJ/pUaHBY6l2B3AYncBKU6Aiqg5qEAng8oIYDqdevH+9wKMxRTvAYAZu9qPWTQv+Nbs8+9gLFCASH2upryDBwe/LPiNICglXREQ4TMRfKEXD9zX3CPmLmw6rwlsmhvbJWt2LtRH5elx2tlWXxcUQhIzsA6htxLOzWZMRCOjWQeeRfur2ernsojrgY6YJmY6S1Ceh3PtioqVwroWZ67xIBgIMwLdsy8BOgogMH/uI9DDvJR0ARvdYjpCIW70jeCmTyefNnau0alAx/2aWg+WZr/MDT9YHTCWYGDM4K0CHcmS7u+fJoAdjCeYO7Cc97f3nN97rM3ZakAHbA5AQzCYtTZnDO66wJfsgXo6tXsfksoYgwjzFZ8h1mMg3RoC8hmJPi4iUVaBThfMVrAcdQuaVi/TQkOs1oDAcMy54K6dw/zWI1llBKIOkgIcM6gaMslMdsR5i9GQI9lcgNaekeeBDvtM8RwGNnWm6D0ZHbOhvu1MSKwCHSc0etnawOaEnFaMZ4AiOlxGbZklly2e1Nl2piPkbMkg14C/zkO9SX//dwMdBO/jsZ3gYo3cYBltNmWO0WHwTFCxCnR0DDM2jbV3A1dhnLDIyfnVyxhHIMAGztFbC6yOGSaAHNTprGN06rJdn4XuXhd7aXwOEjz4RuE9ahO9v3mfStCF9bfUPo17mlmdCpLNDPr66jPy0r/H52kbzqUJXJRQTNDC56/1RNPrmlkE/ps4qDCxXlPM5hjoYB+gy+SOEmD4Pn53SBc6StcIdEqNzktAZ3BdM9DBo75hdL4mwnwb79kAnbcxTl99lqsNQ5XxfHySBS4kSTdX0Ucn7KVBKrN4+/Z2ukIfnaubpI1/hRnBT79kw1ADHQcXc4wO5Dwj0MEC7mCvZqPmmB0DHddaoOjf9TcV6HABjQBO0hIUMaqORKFf73ilz4uaDTJBCvwzcCbQaQWTvNawnK6GB7eUst3KbvpETmwnJye6R48P0+7O3rRYyIKYgArA6QVmxwOuOKUFXLyX7DezPjgZg5ZngQ4+fiYT2QUlEbzbQQ3nxAaj7CMhsLMW6EQARoajMDr+fFqHQ/IVLkSULjCjuUygQ0ZnsQg1UdOdMwCBvMa9kaLvAzd0NpKVc56DQAMdSA8JdMIVK+dQyNYI/iKQursHuH5SHdYF2Lrb6f7unplWgC8DHUrwPM/ZEG++Nsdj0cZX8iI0TZ37ms0EB9CRjbIyp2MfjxeBjm5KHtKSQzoTxdc4j+rv5zYOBjRhebsuE7zuM/OgCJiKhLIC+DkwzhhUCCeYYTWr/Sago+41K8Oh61PAxkaNUeNW2YTMvD8DdPwc5VpXAKvnqnhcsZKZlBmBTvEuyPeFPJXzjLJK2VaM9+N/G6MTxiJzQKerTSrmHa0+JhgBO6FFIZXcz/rAeQQnMSU0J4I1MRO4n6rVAAAgAElEQVQ+jtcIoJ8FOpSp6bwAcmAxrWRadYNsT0dlLOpxY1Fi8gicm10sDw9lJ401D7WJ/rJKgECHgb+YH/eFM9AhIHIN4tBDR2qHVkszB27q+XpO1Z8+H7iuOTlkOV3uM1zP9Qwy8ZMsqGTFWBsf2e5hlIMKzGDthwkNEl0AOtxv2DRUfdWOjg+no+ODaQGQE9K1znXtOUZndF3j9gop8AbofHWQ+QbeuAE6b2CQvuUUz0/+2UnXVOOAxV+2wfi+vrwIRufzhG7Pu6VvCPvoXF4nbQzXtZ9pL32Xm4iDdyyklIrtBoviot2IneoG4gCmLqw1CFzJIIVkSXVBKvbma0pWrlIfzvz6mLaUrKCqWm1GOWUWO4fGKgMoHQugB6yFCjudPbaUDvcJDnVoJgqgw6aSN9dRr4PdUcCJzQIcgEQw0/f+cJCMnV3ZaddD+YHtA8bng9N2L2u2vLm61QB1nGsGIG6q5o2LunuYEaBuJp3QIBODbK31+nCw1oLqjrcgowNmjK490xM/E3prGBEcB6ODIlxIFsB5YPp63HT/H5Tp291NiY43e2WFm0ubnPMEcswM4npx/Xg/ARtssiEzjIDx+uZuurm5D+naFZuG4hvnKZZODU8NdBy4UIFe5CV9IBpkQQwmaqZqWN3N/RmChdgXQULJgpOV6zTz/Uj2NgH1bwaC0XTUIEc3JmsU5lFY+y3JiwB3/u0cSKvAZUVbJzQcz8aaVc9sVTlPxr9xn6z1dyJkBG06fp8kmJOuQbXqW1+fOdd/KZHSMtWeRyPQyf/22EQ9RmV0UmqrSaIYOCSR2XuEBhWN0XHwbmWr5Wmetwl0+NTMf1nauX5uIKEhFrXd4taDppzu2i0K10+nsJRmxvPf9bLR21s9TKtPFHui7+glG3JkSJGbJCrnXJyo7kec9xqg4zGrJz/uG9o/2rmR2WHNiEAOGmyb0RFgKl8rUu3Yszx38VmTQDPWMKxxYnLUNwz/bWtxJM2QeOT6GxbX9bjJihUZeE1w5b8xr4opwXgPnCxs78X+067J++ku2GyPWblozj+7YVqGHc9bBXo0GHxs0nPcT+wjkK2xSWrI19AkWn+TdA0s+sHhkt9oN7AfLA9UJFBKuEZniQarR0e0lv7w4TuSR7qM8C21DTnOTVmFDaOz9il++3/YAJ23P4bPXsHZ538k0BEFjBAMC64kWE/399PVxeX066+/TGenn6fFzh7rdFzHgMAdAbyzKb/Cde2nX/h3b34I0px1JPAIdxpnctBvoFpNjuBGG+aqTKQuwg6QKuMzSlRq8D9mqyAfU3G5pC2VkTFgokjMm3qwAa67wOnBZQybC3r6mFUiuIsNDYssangAdMDqnJ2fTRfn52y4en2LtpjY9BfT9o40640tEhuQn4VGdMFSWIIA8wME6OjvwaAh9UOxSq8NZ1anR3VWWwnEysu52YXTky04DXQsI6g9MvBWX0cXcIX8hp8Vchwf5j6asSKHjkBmAaZkX/psAx38Nza4bTQ5BUgPJkNg5S42xmWCQTYHvbvjeAOM4KfODYYS6oeTNUQxfqwBQuErXr+LeQK272G6vLqhfPMattI3N3JT8wbNuivJizqgY5e5lNdUR7AIdoCbg+Hi85PzrjwHg8tZZrqjLoVsRnyGAowvW8zq4p+BcgAWqcX0PPSgeuj/VFy9DOzmzmIEOC3o4VPe3gKDh04G04LDcY3wO9N5LRjd5xmdGSZ0rBYiY9BL/+r5C+A0kLOSwMFbg9GpSYQuiAxnPWXZe6mdXycGuYCb7EQf9yScBirI6Z47rPSs0Xlmm58rRupjdeVkhnVhboxnx2elUW406ByYQ7ICETlz3yjrG66AZCsxcE0gGGwW2VTuJfhdPelW29jPxX4+12DcqgBJ5Fod6c4uZGM702JHNSLJiA8ujt7/aOFPoIeEFQxatGdQcYDEDlkMMTl0Fjs4kEvcTuzDsZ5h/ZeJjK5r3ONe+/RjL8EaWO+DrxvXjM9teySSUI15MYsDoJPHr4qDSBB17Fk3n0JWGNI1M9ECepCmibWB8QyST9gH9/agzAAIkhnBYrk7Lff3pgPU8Sz3+R4kV7EOo24WguQlJM/HRwQ5Hz4C6MQEesK80PPLa9kAnddOmzf9ug3QedPD9/LJC+jgC/UPBehAnIFF9+5+urq8CKBzsgJ0bq5vp+vrGzWF3Nmdfvnl1+nHn36mfIeLbRTxu+DRQKfKTAx0KsAZF2pfybgJae9rjRbrIuys07q7UI/3EtBhsNBlpkLzzqJh3ULKtbZ3MvjgNRfzBIAcBNl0Y7u4oNQJttM0KaAbGzYpaJuxOZppqNagOg6u1xuArzEDcy/YedFfA3Qc7PXa9C4eynoHZejIHgSL5joaFxm70NhjQwlXOIJ5nAWYojt2GTACHVT704gAPRG06cNx5+hQrmsLgBAAEBbcKyjURgwJ40MPdKJuCuOAAIPAMlzYcA9vbm5CtgaQFJJKaOORLQRrhE1zZyctqRPooA7r+to9TYOtAeCMmiuybrpG3Cup4Jr9cN6HACQGjHr/GqATD1jj4QJ4BNChh5TnrPuDvLwkaI6Nr8t0SPubgY7npN+SAU7tScJgVNe7Lq5ugKCZNKx8Nu6HSOeQblmWlkevYRMPJXFWLxdywF8vU2vL1wEdn2cGhAl0BHi668DYs9g6AsSgRNYBHZsnJIMUgA3PBteXUrfIue+A+q0AHcq9BjlXoctGoMj/5jhp3zLRNzI6FZS4F1Ybd8+MmAFIPgzMRJ0bFTR4v2mMXT/3EFRTYgv5GJtDR/JpeKYqcNO5uv9PSNXM5OxqzVMQvxR7HYyhm3wyqYP+XMn9mol9fXbDe6uTZnXP1T3XfDVwzuRluGp0IHCn1Vzp0WvnoacszIfiID523klZf4YEWk5rWOOVUJUsj/eXPXQAdnZ0fwB29pEMa0BnN/r2oY4WhkFIpy2C0fnw8fvp06fvE+gA5LDG0YYk0dJ8I1175cbxRl+2ATpvdOBee9qWrmEhRwySjE4AnUcAnQtI18DojEDnfoLDFJgKypR2dgh0fvjhJwaLXt7M6GAxZsYJnqTWVSNod/HnSsGsrqLbsMp/jwsxj1eyTXNAxwvqCKrcR2cdoyPpWhSA596orKA/y314fF7M4qOYPgrca78WaKrBhp1fXBLwnF2cT7d399PTA/OTKV3LzyoF1BqrvmA6rz06PLdt5euATgvMSuDn7H1cs+5vgIFXAh0xOsip9ZlSukWF5XbdmlWjgyynwIHqc/bJ6BwhK4f+OXQf2kVpNUFE24BVoyKpQzA6kKfNMDqYFxinxuiozktBTTj3IMAImY3HFDVqF5fXBEhmdKrkAvPcrE4PdFqdj+e352urddJzUoFOBgIDw9kF7NE0dki0v3ZJyNd1jM7IHhVG56UPNpvUpDTr3tG70NXgx6DKNX9t/vRyH/8+EyLpujYCmF5iNTvfK3uVzzwLrFYYnXGdchA8rl2+8mxkWuqWOqBjiZHd1wob4Nf97YFOYQs7diHBaNhLh6IxgU5I1ipAGueLwGd7Qhh8vxITcE3oZGdDLQkVC1sEOZCv1RrBlYC+Y67kHuYECNgKsDmLPcnUkiXHWhfnYOka1zyun04trqog5p668XzwGq6PocjgvPaz7mdgzT5dn4HRXrqTHTZ39tzf2/MXSYww0lC9G5j3XSVTo38QAU7UgJrRMRgU0Fkko4P3IOagMyoYHTT/PDyY9o+Op4+fvps+ffoP0YFkq3DfmqmJKnf13xszgpdW+rf79w3Qebtj96ozhxmBAnU1Y1TDxVaj83h/R6Aj6VoPdCQBQl3DvRbz7Z3p559/mX744Uf+jp8bGSBnnrgQt7btkY3TQpKBXqX4ySiXxnshiK4T0xk2XPAoXVu3uI9ARzaktRNzY1J8XtxGgnrXxtl63mhT1We4CNlA5+4O+mm5eGEzsr0neupcoGbn4nw6PT+brq9up9sb1LA4Lzc8fmuz8m3jtf1uD3R4tq+aD13AnBlubXf6T4uZa/NBsRTWgeP6UYzvjcnGEviUVj+jc/L9VPFpNJYt54pgDt/4onSNjmtLyjiODvb5bzAt3MzCnc1Ax45MlD3sLbjRuT4Hc9fSNWfvDHQwXpCl0c4aGdmwKCWYghRlB25rkiEC6IDVAcgBeHWLFswHJA1wv5icDAty9oxKMwI7QykIl/VvcUoLRubLgc7WJHuNb/sa3y+yqUjghnqYPNrcgYuV+7qzUtDVgx2/1oHSfbg4ej7XTHsLZtsRWsPQMocLzeU4U5+vE69BdQZ6DvLwBgKdUjQSf/P7Wn1OZUbb5+NfSO64bspsxjqgs8LohLyTfU9KQXm1lja41HIVSZpcV+1i9grpGpH6+nnkQvP6inFM/Le533PdjOCer6tz7BVAB29I2VphyGRs0uoM+2OLMcm55vEbrrNncfQiMRtmTpuFnp0mZTygawLIIdDJvlu1h1fvgqfkleqVbJCDn6gz2eNaKtmW3eS8Htd9rO2fquhbd7/bM9U/qJ6/TuLkuLUB7KfCumRLkUM6QaHhiGe7AJ2VZIafs5CuVdMg3BvWfO7qvgroNEbHDUMBcvYD6EC+1oDOw3R9c8tyUjI6x0fTx09gdAagw9sX8jWONyqlNkDn23aTv/a7v3Wv/Gtf3ebsJvTR8UaKDQNFfQY6kK5VRuf0pNXopMMZi68hK1KA/9NPP68AHQZ7buaJUCkE6t6MY+tILXplYhgwRkGnM13jplp/v47Rmctc1U1iNfunYkh/Xv2pYA/XQY+bKEaVkQCYIRfgO+BGtp9BcLAe2jAnBscAO2fn59Pns9Novnoz3dyCTWiSOKnRwuEtm0CCGcHOrOBQQHObVsyUs3zT3BaIcfA3/mwfHVlxyj6ahEhARxk4S+z0HrMtta4iAnucM8BOii/ERNG2m8zKE4NDAJ0l9OpkdQR00jkPlqUGMw/onyO9Pup3AHYsn7TrUAU6BCIhXZMMROwj6q7qtQDkIPNn0wKAnKvrWzI6cFwTG1P6N6FoPWtDdI9gd5yF0mGBq8CkgZwapMwBnXXBowIxWSp/6+K9AnQciD7DJjkYHA++jtmo03QEOvlZ5UVkMUofnXUBXQZzwW61a2nB79wjsgJyLNmpgSOe+yAD5gK1Ptvfg6cIlxX82iBiqHPKxEqxbB+DVqwl9/eu0QmnzAqU2RR0tU7DiQUe4zU1Oi+sI+O6+dx4vAR0vB/kIV8NdAB2Sha+sGTj6be1bGAP43kZE2D9/AzjA0tCq3xyQpJQ651l2bC7h1kDHdDgujY4r3V71eMjEyNkbliLIgMVrHcAOkq42GK+9Req959AuTCAq9e+BshnvZPeMZoRmDUax89rjZ8BzakAcEUCWpuYqu4l++129X3dHs3NtSUDsKcS6NB4QOCxAR2BHSS/ZNawYB3nAZqKLvelUiGjI6AjRucwgQ7ADgBkMjoF6FRGZ/H+f3zrkvpNu/Lmzf++O7AZ2H/fvf1LfLKAjjZKZsaQjWJAei8L3sLonJ6eTMtiRlAZHWdeAHT++c8fSX+nBtm2yQzAxejIbUuBnyW8YECqpaj6GcgaF5uImZtuYQ0Zl1mDFaCjnbdznDJ75E3ZcEH7V2RhuYlp46if6UL3WrNjNke9AMQA4NtApzriJDTZ3qZM6ub2hvI1gJ2z88vp/OySgbMMDeQehy8BhmgamcwIWAfJ5wz21O+ndy770ommDUtNIucCv5Ug2/p2u+jQSWkO6GgTrUA2g/uoX5kDOghsOQ+2t6Mwd0n5GhgddsYmoNqOXj5gxFBf8xCZ1G0aDiBwyJ5I4SoEEAMb1JrJ5Fih1wLqghC8hC7cY/qEQnjIO8L8AWMFsEPJ2wB0cL4snGeG0za2DehQ6hgSRM1FgVc/j77PrwU6OVb/bqBTWZ04yXyGZiRtdQ6ZtVgHMhrYIcxJsM37QyZDfbn6r/WwXoFKBX3rt7R1c12pBH1xzfoKoMOrKQGl6hKL/DSCegf7LbFSwG+5aKwLqF2jHDLnjZMGLRCud6Y9d1/C6Dy/evxpQMd9ouoJrwE6/b2k0HeiGrrIybyW59nHAPo17g3mhAPHOFS+Xv+6bJHd3fIDY1+wIUvuU6qtZP1fATqu0xklxzkmT09MkME6GWCHNSj83mNAT9aZJhwx3nHces1+tpDo6p0WZljKmIvj+OG/qxEPLrcCHct58ft673IvDbCDbSufJyZzimEB2Myo0fHt7EBO1sU0JYdd19ieIhpDG+xAuga2S0DncDo4WE77cF5bLKZ9s/0hXROjEzU6MCP4+B1ZHdn2yUqRdTqFWVY93da0ATpfGkm8nddvgM7bGauvOtMVoMOiUPXReZHRubun5vX2Bg5W2rQBdP7xjx8ZVOZCGNahtHRlokaBdGaIAvCMbmdehJ0pGxkdbxJ43VjwnoBJK/BKwJ4Lc2Y9tcMSTAV74r46DjokuwqXo4ACrdYoGJ3CPvl9lgL4enWMrenuATUhd9PVNcwJrqaz84vp9AyNJ6+mK7p/3dG9DUENNrzGjmxlMTylcI+R0YTGmPf32x5buzwpY7cKdsaJZsc1coEhwXAfhwrQKmDMoNEMFWp3ELSlUiay1JMCW5zLHjKee5AlCOgcokAXQIfZUoBS2aEL0Nx3QAeBgxu54jiYHyOj06RrsEZXfY4yq3vMxiJ4kcgTNqVyZ4O9NMAOGDv8d2V0wERaV6MgXcCerWmj9qcHOs0xroLB54DOLGD43wx08jkuBctGBiN48Pmuy+7XINagpwarUV/fXfZz0129HKsVwcvL5ArgGWSAesZ6cFUDxjlGZzzqCHR4TJHpWhtLgqVnYRrgEqPj5FABRAmW+4THXxHo4Jo76/N6o54BOvVlVCJk3Ywgdxc4DyCouaW5x41YBs6SYEQU8JYx7oBOn/yy4YwlalzfKVnborRK/y6NQ0sNkec73oM16oBW+ZL9cg3d3uV7fT3cl7EHRQ0XzzsAHo6TIKXcIL9mfLbqnO2BRptjBDrFhRTXWsFVPTev73jPQ711A9Aho1OAznhs7Tk01pasEf8mOx/jFaZJkq/ZqGB3OjoCyEF/ITjULQly9nkvd+i6hnO/vg2gA+bnCEDnE8EOJfaUZStx6AamsQMSBG+Azstr51t9xbdFTG/1qv8bnTeAjiVFlAe5jw7rSe5fZHTgunZzIytKAp0ff57+8c8f6AAjvXL0SAj5jmRrihwSqISOXJt2s0v1ZyqbvhvBoRZ9vxc/vbH49501dKblmmtMBlsF5Pjz2iaIPgxiUPC32lOnsjoGOtpcBXZ03iF764rjnaFWQAMQw+D6Dr1YxAyQ3bm4ZO0Ovm9urlkvQjtpbHohf1AwL9tp3Gvr0dkAMPTpXzeN7doUG9qauoXuswdGB4Ge5XtkTQLojmxbgh0XXtuMgPeO4X00T5X5AoEOeknAYpXyNfRKAKOjnhkEOrR9NqOjOhkwPgQ6AYJs2Yv7CRtUzxuwNLaWFtAJKQlqc+gWBgmmgJfYODgOCuyghwWBTmSFs1bLdsgBdFifw2yoJBgAWxnEdO5ZzVL4rwx0qjxKwDgyuYMcawxmHERW8L8KcvibZpeLxyZq/jz/5gI0/s3sbGTqdV5OdNuIYP4JqUAni6g5WSMAZKKmRz81+Mt/DyxOH5xL95/B5hqjDz4zloXGB3ituo/nv0oeGyMYUtJy0L8k0MGzUAL5bkRcAzYDeLp7mTVPMe6ljsZ+e5RPlUJ/F7mDIeCaz+QD5MqFDSsFXJ4/XrOoPoiebdwbqIioNZoCOQY63KMMSGIN9/Ovn1pr5BymZps8x6H1gpJQrf1B3od49lI6Vtj1VFboActndA7o8Hfh6Ob5Mhr0+DN8jn5eGgv5NN2HEoGHXAE6UnFUkDY+z6qLMTvWQA7YHBxPIFI1OmBzFgsAnWM2UmVT1cN91jctaWKwM23vhb30zR3X78Xh/rR/eMg+OvhW81wuMDwzrd/aV9h8ewN0vi6ceCPv2gCdNzJQX3uaV+c/RY2OcqXqT1AZnWpGcDotQaVHHx0ElNcoxL6+yQ37xx9/nv75jx8YxAvoqNGig0kJdBvQkXRN08wbh9kYBz5mBZwVywA5QIiBDj+jBIvYFOqXFmQdrSWc+o0tN0Auclpoe0bHYCx82Mpm6MxkZZOU+S0BTcmQpZTq8YmsDADP5fUtwc7J6dl0enY2nZ+fs/7D9T/M9G3vZj0HgA4yu1nYDxYhCm2/bk6o67sZDY/N2oDSG1bYItcxIzhDk02AhPgaZRHcTF2L4D469rfDhs6anQA6kHYgS7cPicI+XXUQFKTVNtmvxugouJhC2hZSwghKENBAtob6Hc8nMzp2HMJ5gzFi40/dYdYLQVJYGR2AHTcZNdDJjCCCOLBNBjpRM8IMdLJ/Mf8J9HtWh3O62Eu/Zkz5iP07a3RCuiaJT/v69wCd7gmeIB1sPaL6u7EyR9lwUUFKDVQNBubu5Qhy8r+dFDHjwlrDXhJUwY6DWj8PlR0g68mMdb8u5BrpOgfM/zAQGBkwXAOTHNEzqgaZ+nfPOPXA8q8jXfP9mVtf8t4zUNYzMve6TrqWQNtstIJ79rqhlExyUSbPEAAbUBjo+H5Ho2aBBEuaBZSxNsrYBAmV+KZcTPsLmR0eQ0Cnzgt8nGt2KE9bIBB3fxgAHcnW8lmqskmvQqXp57r54bk93jefyzg/6zjo3mCPCeaKSoYeXBkQmdGpoAj/vkXyrUt6tLFzCyr3Qpo7RxTBbUU/G67jUZdDaX0HdNA/B0Bnbzo+PpoOD4+mw6OD6fDwYFrsoZdR1Pbs7bSGoWj+ebCclgeH07v3Hwh0wvtA0cFTk6BzT4/k1YbRec3u8zZfswE6b3PcXn3WzwIdZMbvBHRsL73cXUx7O7tpmcxml1cV6Pw0/eMfYnSYQVsLdCxda/bSdiVzrY4XSm1GsSkVnUoyQiEVYFCYTfOalKNukAY7ukHNYtaBAmts4ngAFDVbNcvqOMBn0KNNjcXuKdNrvQB8bDt/dTKDrW3S/Xf3j2RyPp+cTp8/n0wnp5/ZZ0da/Ch43W49ChgYRxG/Ak/I177NWFjQAnUx64OLboJFgX3dXF3T4iJc3u2hKzfvv00XDHbCjCAZnZCKsS8FXIiiOzhYHVpL7wXQKYyOzQZMbDmoseOdz0UBxkJMTdiAg5lhHZFrgsLswOeOughJDmVAgL4MYHTSqShS/c8BnSpdY6FszGmDnGQMA0T/lYAOA2b31CnSnpo15vWsYXTGYL6DMflsrzcMgAnAXIPLuUA4g8UEOkpxrAM680GhzpDXZ1v1AN/1GudATv28FQYrbGtrLQnvjUFkmo60REy9VwQ6DLa9zrX6nOyjU97wFoFODb6rM924udkoWq14Vl373ESUQCfcQVeATrQ5yH2hHMTzKKZABP0PTOY1sAMwIAMbJ+R2aTGtvlFe+/HT9Ys0VlkupsWyWUezKbETQ86aDDVpVc2QACRAyQiqcu4Gk0PQ11lj92s8QUTI5vI4QwPtus6bjavnhH/f3N0XcNqYNryXtcBp4jOwmta8PlpCZnZFYEexQJg8gOVno1ADnWOxOgA6RwcEOXt4LYwMFgA6E+Xg2Gf3sHccHBDovHv/US0AxOXwu6lINkDn1cHkG37hBui84cF7zamvAzoPNCPoXddgL22gY9e1VUZHQIcNGUmDqzCfGliKX6sZgZKzYIiQOfGi7W7fbaOLBa4AmrpxM+MTHZsdkI7dxOumaTH8mGVV3UZkcwh4VARqzUueX5FAUTYS2VNQ/jiXDHoj4PPG5kw0AnG8Jm2QmfVHPQfu0w7lUAA6f3z+PP3xxx/T2dlZNrJ0rx40FcU9s4bGARIWcZzO+vLs18wK1Mo0pm3uHfXeMY9ZGARuluECt47RMQMlRsffrUbHRbes52IGT5sapB0sOoV8bbmclpZ5VKCDDCTNBNQlXDU8mF8AhZD5KfCQBbakawl0ihEB5XJRA5TGEpAa3kNqqJocAp1bubThmfB4PCtdi6DKTkqvATqAXn7dSyNYGR2Pky1xX3pvBzxqoCx0qIx2JggaCKjntg7orCYZVmdp+5yhziIYNdVIrX7NgRQHebaY9rsclI2f8rVAp76Pa1Etih/ABq84WGxvrnPjWte3ufM10KmW5ATIM25rOqTutX6+DUanW7Ofka9JJCBTggooMuinZK0xOpSKhWGMQQkL26uEznU9Ooku4aW1oAKdMEBBzdSDVBFYO2xG4OdBoECOlKj9A8hR75fWJ0eubdvZBDasP2cfW4ylLfNzL4m1t4Iz38d6P0dAVOewJedKarS+ZOM89GeMz5UZnfaZRVJII4JwXYv7VNcLnTeShZAGtibD7C80A3TAmIHNWS7B6AjoHB0fsl6HQBMJKzRw3dvl0nwDoDM9EegsCXQ+8rsyOjDnr0Bn00fnS3aNt/naDdB5m+P26rMW0MHGp8DQ0rUKdK4vwej8OsF1bT8YnQQ61zcDowMzgn9Gw7HQ+5YajdZHR5stFjYwRAY6WrxFlftL2fEoUFxTefwS0KkboD63ZaZr0O1MPGsoAuj4kAZRkowomFZNkT6LQGdC7Y3kU17AXSPisJBZwHvpugX+tqI/y+60vbPHxqFnZxfT6enZ9Pnz5+n07HS6vLigFbWL3ckeQcccdUG+V9Af35Ph+YYvc/XPfEQHdFrZFd9BoJPykGeka6WLO+RrQGgMw6JGh2DnWaCzSEaH9zpqdNynyIyONsgdBg92DWKfCzI6S45ZAh0A0Bg7OieF9A5/p/006qnuUI8DNgd1OgA9Ajkc81Cfu9ZLdtRoZRpBJswICHQKSxld4RWsrErXar/z14CdBDqlJ4nn4pfMirr4K+ZxgNw+xTp7DXwIQ+ONI/hRYKQ+XSPD0Z71mmFe3X4sZZy/jl7i5GCvAp11xx2DwRYU+qmdYXQ6aU7LTM8BHd67In8jCC/OVHPXM9jrtnAAACAASURBVIIdrloJWDRnIXnVuAyOa+UDx4SOmWw9azLY+NqvMdit5zh+Zj2P+re5z+jmwwu1OrC2jzbLreapumZhXWYPZq1LDuQtecUaivo/1nKEu5nPKeuHGIA3E4IqXbPJyd3dw/Rwp3WfayDXwTALINhqPblcjwNjFQAdAB+uNXWvNEU0MDr4bD+L2IfchBk/Lct7LdBZP+8jMVmY+H7+zc8aj/Hdg/bvBmKq65oc2zpmKeSJXjMAdB7u4nqs5uA6LtDKnkNhRmBG5927dw3oHB8KaFIquEWgA6aTQAc1OnDsPGxAR2YEOGOBUUkclezcAJ2vXR3ezvs2QOftjNVXnen1xc+s0WEAGBnwda5rZ2enrwQ6YHTunMZRIXcEk6rRCYvWAeh48a7SNYcZY6Z0DPjq4k9AUnqStKBFQETMyjqgY1OBoMwjWvZbWidq14KEeQIaQRJ8qGeQQFzow+2yo0hQm1S4+/C1atcqoLSzy+CF5gSX16zROT+/mHDv8W9Q7/iOVZl1RLSdjmAARaCoI+n3xvExfiG0AZtT3jIXoChwC4CX3ec1WtzEImNapWueA1nDxDHy/UA22g1DuaWGaG1iw83K6MiIQIzOYi96V8wAHTn1tFoYzvOHxyhK3qFsDQEHbh7ADQDqPRgdPAuR3XWgQ2APoAMW5w5MzrWka7f3BDqZUS2mFAbntKRmobM2f0nXnjMjCKAfQGWUrr0EdtSmSoH0GDB+ySLRA52QfJUPSJAzytRino/HchLhNUCnPvf1cx7CoGL1OorRRw1yw17aa8CfBnSgUapSqRKoea2q59gViYvWyfGZG8/uPAtgrdI299pKAFoK6WlgMPNVn2VV9rWmx18yN+q8Gs9/HaBZ9/sqf/LnOgnmcePPdbU6mOu5fw39cYqFtxyEm9MaEyDBKrBnTdjUGwjla5Pp0ZpnRsdSZgGdRzYQRgNtI0eyTFuqL8SxlFjZ60wHDHJs2sJrjObZWhznfAZb0qEl3FQ35BrTuf2xu5cD61gZnZxPHQuokZn7m1lKvsAy3Lr2rNhLzwCdQe76eC9JthNGYuFag2XK18DK70i6JkbnHVkdyNbA6uzRzAFAR3WSiAnAwNuMYHko1zXU6NBa2iYWAXZ0L1FLp4Ti7vF/buLhr1kk3sB7NgP7BgbpW07RQEc1ERHgsgi22Uub0SHQQfPFHfQkQf3Ow4QaHTAN2ty3px9+aNI19mKx9CuBTthORcDPBQTSImQWu0LQYj8dmSFnhNdJQ7wQ21WrYx3Siae3mvUiHcKOuJXh+z/ovQ2mHNRKo437pEx8WlFa6jCAhcoq8bOiISY2KLMwqq/BojzRbQ1GD6jROTk5IdiB9fTl5VUe01I2u64hkdYzOimQiWuLyspnJo0A2hAoDYXnBjoMSAh02n1lNtPSkPjpw6Wr3mCBS5Az2EvLyFmYjjIySNcWspamxXQHdDjB0owAY6TeCwPQKfJEAB1I4RrQuWew4iCL0sCYpwI697QnRe8jjIvka7BYF9DRvXDjWMlXah+dvFevsJf25+EGAOjhu349B3bmgM5YM/OaNaMesgbVNShaB3bmPr8xOgr0n8vwt/f3F/48ozOaA4Sb1lDE7nVmPMd6XY7Z8neFjZFZhxIUzt7z5wB2fOYV5OQ1Y73gB9gepT8bc7J8fTyKFfwwmTMEnq53W3d9Xh8TTESC5f80ozMCnXHddoDue1wDdl4L2WD1jlFyYfXb7n1WB1jKZjkZHbrC2MT1O17DGqsTUq7ietbk1o/TPYGOmj1jPWPi8AnrkIwPYI2/gNw2viG5EpPjflrqlZNfzAf2UDT3q5SUoS9ZMwqgYxqUCK51KdNqdX73Zhi+r1k7OgOW8RlZBwsGOvZsH8b3vtbRja5rVbrm13f1bu5f94B1P2pzw4xA9VahGiDQgXRNNTrJ6BwdTofHB9Ne1OhgrEHtAIyiSbf66BzSXvrjJ/XRccNQLfit3lZOemJ1NkDnNbvG23zNBui8zXF79VmPQIc2vciaRo3OExqGXl5Ov//2K2tFYOcLqRkz4Hf309Xl1XR5dRWuYNvTjz8C6PxIFypu1ilXkdTCNTpe2NjQj3aWAjpVRuaNuS3QysARVEWWbQz46iLsWgIli+adezIbFTPdDINuoDTCdeP0OVHqFECHxesujHlSsSn7rnDnmChTY/2GZV2wO0ZD0WiAeBsW0zAiABuDRRdBOBZ5HAfsDoAOvk9PTqez03M6tKGpaJR1lr1RRZzaHkeQo2t66atg07gNCspqI9KvAToMzkI+pnqP0nSvNN7zvXc1BuRr7HnDwtPFtL8MoLOQdA2ZPs6DkK7Jve9x2tvTe1x35caKlncI6ASjAxnQ/T3vKTB/Db7QsBRjjb+JxRHQQfM5AB02GA3glkAnrGx5XgFqs5YrZBtjw1DNXTcNDVkj7zuATkbFOXzrmIAkTTNGjnqrL1jNVzhASkrb3OEzUQL9l4CUwaOla2PQXefkcyAubWDjDeuCYhel0+o8+0HJNStB5PAgjIGgnle9iD/i8r8E6IwgZwXoDCCsnpLZm3qv2hqpvkz185+r0ek+15n6NwB0vGaOAXE3R5gkAZPyFH1XVg0JYgRjLcfzbWCqtWMf9TIwHjETTVtirNNayynpLpJaOnpaakrL+QZ02CbB54OEy+6OjFSW+9OyJGnUjDiagQb7b8WBr1d1RznZ25pZ+idJ5t3MffSMrX6tAzq+x35HrtHlI+p7vY63Hk5Nhv4S0MFHVjMCP1wdMMP6yMRZkxk2dk0gh58xAJ2+RueAiTHJEWVECkYe6zYYHcjWDo6Pp0+fvp8+ff8frCXGOPN5IvHOARHzHrbhO0f/1xesoC/tspu//5XuwGZg/0qj8W84l2pGgD46DeiAqbibHu/uJjA6v//++3R+fsaslICOAsOL80syDrI/3p5+AND5/35gIG5GBxmtbIIHWVRpVa5FS1nwpreKfGZmi4JhidetZO28DzjDGbKw4vycQEdxZ8g1UhLSAjgu4pnJUg1R642jbI/lC+7XknU6VLNs0Y4Ym6QW8S0CwgdI+SI4lK2xiiOxQYJFkCTqjvU5ADpgLRCI498ASudnspv+/AcAzynBpWt2zCYl9U7QGHUhcW9UjD48zgNL04KK3ptYMqj/n70vXY/kSJJL3EAVgOas9EPSSvr0/q+0OzO8yR2SfeA+CoA+M3OL8IjKLBS6SU6jpzADdjdQlZWZEenu5m5uHhnk3CcQzlUFoPUqOqZ7uE+gyKNGdtCUQlUXa/WJ8qKRFUXAYCECAp3g4AvoqJeGWbs90NOgnBf7KyLVCnREI+F+QLACqe57vZfVHKwPaCmPD8P94qGIEADsAORYVtpVIAXz0TvlAYH5lnNfxV42haZUjSRbS8qlleii+V9VjMKU8t+iGlDC8PoUoGjqLZ0rDy+0H+2px3wl76cxoDNBWXOgXoLVpeb4emKrQA6PQ/5RUypVZaXchghyI7FRewH0bCpIG68m6fEIxbiUEVfIU78E+N1DuDwLRzZN7zAQ8T0wuOfW1vj45tjLaQhTbPOfQXfNfVNOGgQYnaqW+SpckVLd4eO/skyxr9d2fOm4o3S6Wglj8kM3qjkngeqgJtIeV9EB2YsMdFxliwRV3N2yfr7fhU4lujEqxLPDI9oLzmfZk2CAEiUx6yrougQ5/FaFB4EzfmYRGvfrucqEY+L78HA2HB0eqaJzGIOO2dcZanvp2ZJNiz4WP9mRDDIQIcBxf1azhNrD4YDkhsrWNnKPfZee47xHc49sOZKTNnEeBnRlr6VKWlPRiQfIz7aAzvJXAVOU6A4xIFeo4l6UHp14xigisaeqDqlrRYwA8tK471g/7RkCnVsBncPZfJifHLOa85d/Q0VnBxy3QqW2VDjOCUAHoGt3A3Q+3lB85u/cAJ3PfIE+9fQuz77XHB10icSEaQXyqELcDw+3t8P11eXw7u1vw+XlJTPoBDqQN108DhfnF8PlxUUM19oevv/hx+Gbb74f7u41PBGOAtxkGAxlIKO3o7iyOgwsB0JUe4nstjehudN2evKb4U5TwFCCi4R0ShNqKN+UagIDWWXSJcigI0pmMpf2I3BJlIGWuiY5ZjYykjIF9Rxl6/RZy+IKrh4hkMbwP85xWdzzPlnimv03w0AwdHd7O5yfX0ik4OyMIgXu2fEwUaNIVZxyMBbnFAE8zsmAgI4qAB2dQvTHaG8J5OSKTqmCKY9YQolSPwoJVauK6Rra+8c9lsUIom/JAYToc5W6QU42ePRBN9vfl+IaghEDHexZCw5g74Bzj0xqrsjxOKEIR/WjGAYqsANeuGggzlYS/Dw8Dqi6YQ1ubm+4DqCwcVDoQuDUe9GgCs5Rw3eR+I0BeRGgmS6jP52Z1x4xRaxQQgLr9fISyypqtUelsA5TwOgKzKfYiz54zqBElatKHZv6nPyedYLxPn5TlNsdvSCdoIGlCm6t5jrcmx4WWu9p+wFLHxm/zoH8WLY8n2WmnTmgZME7XpSfqT7Qd1KgHs/zTTxMNJ7ULHiQwOTYecSTHZTIj3fzrpjZ1OYeojEE1YMfPua+wU48JbPOc89iBEmW2NdFOXxWNWLIMYNiD2/WAbIqZN2ntco/O5oNx7MZ7YmASYgDROWnqI/FwE4p5+lEiVlBQ6bIjIVJ5E/xGshHU2Ht4CgSWJWuFsiu0mUJcBKLwPujAFlda18ZL34rrr0tRdbnwomWUuEqN1ErU/1i9VcGxc1Tl6rx8cY0joBSZ7VyWrGVbHGM0svsggKC4trZz7SL+WUG4gL6nE0UYNRJjO3tJ/785PRkOGGfzmw4ns+Hg33NKdJAVsUfSCYiWTKHQtvJieboQHXtaRjk/cWGcGJQdSU5o/35v3/8g/Iphnfz3j/8DmwW9g+/xf/cDzh//01peTbQwRmhR2exuBsWNwI679+/458wPijne2Ddxdn5cHkuoIMszLff/TD8/etvKb2LLxgl9FXAeDMTmqg5uvI89Vg0IxvcvoSeFWV4jqZB9Vx5S1nHrWVWpkyj1meU8jsoeJR6XvCa5QjsKOvU+v6clLWrPTqVmhO0OgbUUByrgXZ2JGOBDwEPpKdDHhmuR2IDKuEjmABV8OLycvjt7dvh7fu3FCxAn5RABapIMtLq+wF/2/dYvzetgcG8B8F5Hdici/v/SG555KPlahxEJcc7tXNxrlIrM/fcVbG47wFwCK87tSgCHfTRWN4VFUBMHY9jspmXstIYFqrheuqFwdsqXx3BAPYqwA7vAPdABaGkqIQKEofeYRBdZPxxX0BHw8wcD2QFmMG3RQhuoLaG16AKB7qbPKQqmzFZHKpArM6Qry+6jJuFvc/xC94DNzmXDHFUHUKR3eDF+6avfBQgE4FEH5z8HkDnOUuVm8XHXjtW0fHretAzCYL68kr3QSVwTpSwsXs1dX7LKCoF4sme+JhT57mqMtU/+xFdVequDEU5xSahk54/gnLoyXdffRUp/zqfL+mtrm4/t7gTv2dDeCi3jYK5NY/rRMOql2cwqf2sLAB9SlTYYL5YZYqRBa7SNUAn7F1eawTGJ/NjzunaQwIFtDUmSVzBV2W39s6h6lv3BsHOo+bq0C+FAhrsCiWk2VN4SLulJJgCflGeK/XLfipX33lf85DQNBTbku9OOXmwZlURa5MPPSCPkmM5BwMd/1n83kgvjteKQaI2XV2+GDjK+xXrVBJOCb7wPaajByWd/Zhgjuztlx4g0TJFAyTFECI0tnUEuE/D6ekpv0+OZ8MJgM7BnsRqdtUjhbO7gzLm9g77eY5PT4bZXEptSGbdhxiOGRz2G2ArYK8czP/3Jh5e83l+bS/bLOxrW7EXnu/l2XdSXXuSsWDQxwD0gXSrBSs6V8OH9++Gy8sLghy8ZoF+ksXDcHVxOVxfXpWKjoDON+wrgbFUYCoKlnpm0gC8sIvKyKvikIGOmyx9SZbn9L8r0IkaTChsNZWhFJwYMOQgpdAMXMUwNSKaynMlwufu9wgoWIxA2UR8qfKEgLcN9nNQ1zsUBQmh6hPVHThWq6sZoJjmhmoOqjvnF/i+ZLUB364oMAwIvkL4STMtij/S+fp1dlQSpIjflIqZpFWdv2wpOf2WMyClQ4/AX+efZFFDiKHfD0+8ZgEdBizRbVSAzr4EBDLQYQMvAAMDkapYxoF8e8gK6stAR9x7z0oQ/56BVgwwZT8OGovRW8VBoo8EOaBjgrLGHh2KEmhQKGhtrlOqebWqOTEQgdJbfH7hmkfvF86LYRqfQTUxg84IdTFtCQC9rWGrVyPobvprATpj5mkMLOSfNVWgXAYZOdg6QMcBTP92Pw+lgpAiuXXBUj7mGNjJYCCD1uYepB6aJpBtwE8MCk5iBYo3q5rkc+Dx91BdWxforKoGjq+D6VarQpAAAHxW9AxW+eGgnDkJViqjtnMtYkY15+TYQEcJFNiIUnElw0EVY1dXBXSkBuf+HbMWsG4EHTua/QUfSNq3K9BmIHTrZyqjqlwuHVZKn4FWASIGGKmiyqQY+4mqvc57fqn6mM7BCcDGP6VKT3kkfP7lOjp6JxKbAcimgA6BnrthEsih/+CMs70aLwS1mYI0hwcEorKzOAYkvYfhFBWd09PheD4bjo/nw+G+gA7ph7uSUQegAdAByDk+OR1mnL1zIqDDPlrd93KPXN3ZAJ0XRpav6+UboPO61uvFZ3t1LuoagA2DsWK0BXQeQNG5umJFRxQ1Zb4xM4BUnqvr4RYVhZgL8s233w9/+/s3nDOCqg8yLwY6dMTODAW/3MBAQEeKMRnIZMqXgY6dZgt0BDAElmolIWemaOwj254/gxn3aFiswYmK1vmcM9Dx7AQLEeQGZw82yxWdksFP96B3Ks7445ohcyzOd6h5FX40+kYeh5ubG36Dwvb+7JwS1KAR1gZOyS4zs4eyPKsUqlAoiVZnxIjuhl5+NNU/VKGHJcWf9So77TrUag4+p9zDaOAtgV8zD+RB8w8Kf1wyowg+OH+CQ/YgLb3PTJ3XjEqBaQYTFAKRofUa6ryQLRQ1xRQ2xxPeTwQvADqs6Ijix2rOHYaD3rOfSkDnTmAIAVB0bbh5Vfx69Z1twbkmaVvOZ4rniACtVDoFeAh0TKOkdC6AzniDcR94ZBDfU6v+aGP+XEVnDGBMVUQyCMhGDcIUq77WBTpj52KgoyCzfspo9cybJl42db4NSOuBCu3O9Ko0FZKcIIpYXTO1RvqN3LszQl/L91uUq0/r0SlAJ9Ekm/OeoNDl+9/fu5L5H+lfao/t+UF6ZhDywn9puGRUwh208p4o+ucxZMoKLQ5A5/T4mPYFQ4KdCFECRQNCIXhgCXz5LVdpXdmJ/rHAKLAvtlk4LmwVEoU1iK7ilq5o2Y/ke2D71fjPuK+lmqKNX2i6pgbn6l5jK5pgvhXZtB3MYCerq+VzUzJKX7nbDDI51ScqDZQrOnl6k39ekkBMFMJ/7TaJUVbpwRAB0IH9NtBB7LI9iLp2ckyQMz+eM8l1yPED6u/E8hPo7OwQ5OD1qOjMjgF0RB/nlmjEHKI/bAN0XhxbvqY3/NG+8TXdiy/yXK8vfiDQQfUgV3SovAZq1t0dKzrv372lGAGN2dMT1aZAT7u7uRvub+8S0Plu+Ovfvqa6CQydgY4BTMk4JgddDFxMPjZ9zFWOaqBN4VKwUxxQBBBS5lKAzyC/AxU4Xl/tsTHXzBX1TOh9+I/+0Rj8xI/On18UjyhxmtVi5NimgE4+toJh94oogEYgXRS9gpKBk/Tvzs7Ohg9n5xQoeP/+Q1QhdA7oaeH5I5PFChyoFWhglTHH73WfovGeQGcR90GDHXMYpLULLncT4FVX5wDGoNWzZESl0N5xb46aetv7K2D7yDNyZw/3ZQQNauRdBjoCjQvuYwdDh/sHw9HBQaE46pw8STsUltKMJ0tIZ6BjiuZtAToxJDSADofHIgCK6hmDrKjWcD+BmgIqnimaQQ/UXotKVAY6rOg8DIsXAJ2+mlP2bLJY5TV/oBX7PYHO1Gn+sUCnrkkGIFNAJztHw6/GYYYxcea6XJP7/OJZ6jPsY4Et7URkyP1QqwLYAr8CZBLY8ef2oJJbs9RsP25jcChmshINkLKtyJSmZz6GtpJ2rvap5PNvKg3RL+MuGbgmJdz0bXoY72d3oUVNM+So0aMzTz06aobf4v31rBrQ0px448Bhfo4osa7ebFO8AAOgIYcv+hv7ffZEsbXICX1RqWaoAoyfmU7c+6n+HtS9pL+F+SlgRyB2HAg3QLL0zNSd62HgvNe8d6o25y/Tc23HdC1V4OAu0+ui3q1cXfTodCC2ATnUj7ZIg/yDASruJYQjAHjEPoGHApOhAzrs0RHQqRWdLYIZgGBWft6cNkDHScBGtIeXrSs7PP4/m3j448zEZ/+uzcJ+9kv0aSd4c/njk5r+F6WiI15yAJ1QXXv3VkCHBicGWt7e3KnycLcoQOfrbwB0/s5qAwwmG8gPDkqVoHfiDowr3ctNpMtbLxt/V0PUlyGDjmBYTaTRoB6a/zlD1QcVdsw7u5qMXTOGlplcBjr+bFPryrlEI3sFOqKuPQd0fE8UF5l3LnUoSVOr+RRfO7vIDMpp4vUQJsD3u7fvht9+eztck1p1R0fRV3TUi4SKTshmRh8N7wnm9kB84kEVHQGz4Hskr9oHS/p3cdlyuh0NgdnKmDwt55kojHmeDo8lYYgxoFOniR9yTzFLmgDtA/qsEtA5Ojgk0DHV0NQ1z7FAIIKsoAMMAZw7CgyAjsYMH4MPNbGqogMRAivk6X6Bj6+STdzX3EwMIYIQIyiVPld0XKVLQIcqb1HR8b5eVdFx4NAH4w5SvHQboLNsJ5cATBdcT4EdB+OrLO+qSg3exz2ZKjpjgW0b1Fego8DPdqmeRbVdkYxYorVF0Bhvkbx9bgl/uS9BqAmwk+16DsrHft5/is+7yey7OhGJCB/HQbf+lK2A0kAJok2VDQDT3Cs+pgq0XbHxM6nZXEeirFGSWPV80E6VIEISBX2cqsJR7QuN8UyqyXegt2eXlRsAH8zNkVgKKzlW4YzEGVkEFKOIvj0qfj3Rn2JvjIHfcg8y6LCgxURFp59zY/tc7rWBZfSmKimGeUASxfEezCps2b5TNMeJndQXd5sFExqgEwMRciUo+4tIRlFQrlMQxLkQ6By1FR2yUbaeWKE5PUGFZjbM57PhEKMIAujkig6qRQA6J29Oh6NjvP60+Ag9Mu1+do/O0cn/3cTDLzcRr+Idm4V9Fcv08SdZgY54rrshxWigsyB1DaprBjrK8EDtC304ADmLu/vSowOg859//ftwfX1N52Cgo36Nup0MDnDmzgrZ6Zh6ZqOcr45Bsw1wcXZy7KI3WS1HGcG+DN8fs4IkVDg8y0dG1r0t2cH49WqCbR2BFbtqxgxZRc/TqdmuqUBAEscaWMlpzjx/nYsV0nhvomKF672+vqUYAWYcYcbOmXt2CGoElgRuzNeuijINPwfZ3TI01sBlGeiMBy56vf1vA3QiO4sWE1Y94jx475LMb72XUgAEtaFUdBCYIJBgNu9wODySRKuBjt6rygqCEX9BLtZAB87bAYmCmkNmXJG5xX6m4h1ADqqUBDpQUEKl8yl6dAR0ru8wKLQCnZJVfwboKEvdihF4OGBDXcO5oD8OPQdRQCPQ6ZciN9unv+e99TlS1z7eUumdf0xFJ0sXL8/b6kELg+AuAO/tyvNAR1X0HHhqVotLytGx16ltteCnlmNGQQ5v2HTfjis6fbb+JWsEkCNVqvarP591j5kD8NwrUexOo9RoWu8wsCIf94/33rfRfSLx/Eg0B/RV9G8AhAjYeKaWkjxUCOE36NuwC1LYlG1hdRm9NyFawHldoGjvHxDsuPkdYwYIdEjFgjULtbyYv0M1Sw8PjoQNq8N9BSxVxvoenXrnQ/XQ1GxSYltg6zXw3ix+1zWLEKYoQCcNBM1Ax4kwXJfpv3neHD4HQEfqcNG/SDZF9DQFKTyDuWwb2c9L/xAg3LRIA52o6LhHB0laGEhT1+bzI/bpgLZ8GOp58O04AVPXTt68CaCDPp0W6MRjE+sQ/vJpGDZAZ92n+PW9bgN0Xt+aveiMAXSaHh0G2DCQyFQDxLRABwEXjBBljQF00MuQKjpQXPvPv/5tuLq6HhaL+wbo2LD2WaImMI6MjishY5ktgyQruDknmalrDkTqa6uyTb5BdhyiHyQQZZZW6iXqHVB25g60md2PLzfgNw4mcaPzeeA6cb+g6oXrURAvlTT22IRsKUv60a+CLCH6bkBvA7AExfC3t++GX9+9I/jB+jBg5zmF8lxw1zlnJ/pZAIaYxwqJ6Xpele+x5HybXYb7llyuVXTC6cKJPaaKDh3JKMhRp4srOp63ANBjCggAytFsVoAO1tlr7IqOg8fZ4SFnY6hScx9S5zvD0dERv6kguL0T/UsY/onvWwEeVnRwb5FlfVBFh2IEEiKAMAG+FYCJHz9a0WGPzZPEyg10Yg0ckClzKnoI1mTBqg4CHqFDZn7rtlp6vpXMbU3151rReZFxGnnxHwF0dO8C4CSJ7Fxlyfe3UKtGAsnWXk27T4HyCnQqeAphjNgT3Nu94pYpbKEGpWez9uosgYyJnh1K6qbemo9ZG8pLd0BnXZDje5UrOn5285/5vDLQM/gBMNG8G1SOazUrV3/Yl0gbqJk2DIIPDjnzzFLSOIa+JCDyCLvBfrwb2mYMAcU5u+8GQ0ZxHMxwAcBhlRmKYKHy5WPbvznpZgUx9u8F0DFVb9THdOvP48TPuHOxvirKE1SVSn6RTdBV9b60gMqgnDGJmCs6IbOfk5K+Fn8OqeIx6ybPVFJFJ6lgNkCn0txKUjBso5OcomsnoBb7VPOIIEawFyIy8CUCOujNOUaPzgxAB8mwfQ44d5UO21TUtd3h+CsDnTfD7ORNUVAlYyWJ5vhMN9S1j7EOr+c9G6Dzetbqo87UjdGszAAAIABJREFUPToItNCDB94x/H5RXUOPzuVl6dFh1uwJYgRq2EZ/Dis6IUYAxbX/+M+/c4goaECu6Lh3xsY2V1pohIP2UylsVVbZRjo70JzZUqaoihn0gCo7DxtW/8ycaPXoqOQgZwoDukzJGAc7nmthOkVtdnVyDu9rMlgdD70CnVvSt9QsL+qbxQTgaEUZlsPGvY0YZ7i/k9Tx2/fvh7fv3g+Xlxrkil4pVCDgGA1kDAK1BpZ4dmVNbaJ1bkvUBZqAqOVrs5rD+ED3y+uR+1We0JfvMGJEkKIEMEtAR++C2g7EB1DNmaGiw4GqmFoudR/uB2ZDBerw2UcARYeHZZAfKjh4D0DObDZTPxeAzgJCDXcDBoFCUQ0Axmpq9+hFA9ChnDRoaxXoAETq7CJINmc/KaqB/rJtZlvQPHIPAd5dZLbjOhbRM0cKRchLcwBouu3+K+94x3dXqCYEVl438pqPMhgr3rROj84nfWYpdvT7rx41g76xJEn+/B6UGHj2z2kOEv13DwTtr2ddoIP9yr7IWD8FidEjlJ4T0YpjfzvgjQptGIOwWVr1NvniZzdobh0wg02AOvX03Xx+tTJ1TVuuHm1VcqQH5s9/0vQraG8gD58qObZgPIdQLsQ9VtAboiaowLB/Jqou7o9EooH0LQAd2QRWc6LSDsVHBNuwI/hzHyAnZnoB8KjiXnsgs88p4xVi2Ke1NXTutZrIq+0ZA7k/tAc6YX5dbWJPpEzTkt/J+9l9NQ708J4yCyh9Xgaj7P+Mqpb7YU1h8yot0rw5D0GWmqEqO/YTtp21R0diQvGKuA3epE+swlt1jfcVmmus4j8Oxyfz4fg4AR0I18QIAqwHPh9Jvy1Q1756Mxy/Acg5HWYnX00CHd6f6BfayEt/ylP6eb93A3Q+7/X55LOj6lr0CICNQUnNJC99f3MzXAXQgbw0AkM4DMtL393cNmIEf//7N8N//PVvDLSRIUd2i1ku8JdjeCNOms479Z6UAKJIM1f5X/8uZ/NcSsfPbHhLY2Sao+PXlexV8PBLFYDKWuhLgVKPKzqomdcqxVQlxze/ZFQLaBAtS5OjlxtCc+MlVeDinKiMdnfDYIFBOBXFROACyNFgU81kt7oc1yMcA34HYYJ37yE9fc5vDHnFWgAEsfBQVGVwfZEZDGCnKprmHY0VENxb89ymk3OwuEM7OV6BR1LfS8GRqhBtRcezMujg9vYLSEGAAboIgmuDVfL8UD2Je3qE2RWHB6x4gXoCqgrAEoASqkKewUNVtQA5ADuoVuL1mpuDKhtADlTXDHRuNUB0AQcb4C7oKR5iV/YzgM6TpLKdtafjjB4CeH3PElKmVsNKlWnXveL7U8WMmMfNzF0lp18bV3YUFPyxX38E0FmqVBUh7/FrWQV0VlcQ1q/ocG9P3PdR8DRyqlkdsGS1Q+0pn2cGOq4EVDsYafwEjHpKrSLFZaBjO/Jn9Oj0l9+vab8uivFrZcbvnwKgfFJc2ihKjZUGiF8ZkGWg4zlcHGgt8i39kuTl76PCqyovZO+x5pArVqJEyRL8HZUDAB0LpsiXVEGaev1tb2Lhpsb6ZJvp63dCz2CXtiHobe7zEVTVmAADENK/yiyySrX0XstrIlpsvd/5s3IVyu8tlLUQiOG/oxfVawQAneX+7SOVuYkylOEMfUWda2Y/pGp9vCjmDWH9Dg9VpdGXgA4kpglyUNVxRacAHQFPgrgloPNmmLOiozhAALkyO/SsI+bZHvaO/tcfbUL/WAO9OfrkHdgs7Be+OSwvrRkEqOhAkjgUrNCrkIDOVczRgQFCgzYCSAAdyEs74CZ17T//xqGWcBBSXTtUoyZFAtTLwYxm0LFytoiGJeYPKFtUBz7awdv4e2mqg6kSvLnik0GUZ/UUYx4DQ01dq4GCm0rGs5SjmdOYNVOcAxW5BE76qpIqV7VqJQch6pL0n3nWAlzy/CVDh8Z+cqJdIYgZNXjZ1fXNcIlvAhxJTp+dX5DahmBeTlJ3Tp9Zxu5Vv2uFtG7vO/B+9pFIk+kN4pxZ5L1ITabLGWDRuLa3QPfy1yMdG+SiXY05PDokiC5AB07KTf9sFN4pmVYCzsdHAh2DJVSGKPUKoIT+HNLWVNXBn5ipgMqOgA4EHhaUlr65vSHguQOtk44xyA0cAhjzc1IQzACLg187oOPZPaSJ1kogn4sYGuqAj4ptfUWHeySBl5ySTQv0moHOWNbfMzmmPZbuSV/NycfK9iaeBGWZkzyvn4/+OPFULqk3NoFjocLF7hijFUalpv2c6BXiFZi6ExWdpprjgNlAR68dreh0ICc/b7+H6to6YgTL96b+pADw1Hvpfd8nmCogrMkT/Ax7gvLSIeFuimjpQUG1H1XwNDg6q3OyfyZ6Stznx4HBrOzqG0u4t7PLBncAnNl8VoCOqjmhqoYERiQxeL5wql3PTbGjdIS1bwfX3fd+EZCG4p6qgLW6RxZGUPJcvaHPREIxhvyMJpzygliwIgGdkgTsFEZ7oFPuYYxzENtDB4dlNNBp5+G1QKceUwk7MhXK/LUkDhRJLHwmgGWlGUZfKyo6ISvNOTrzI4kRBJXQ9xU2GxUdVHNAXwPIOQbQ8ZyksOj22Rug86y3/yJesAE6X8QyTl8EBoYqi2GgI7UtNPjBwAPogLr27v27AUBHDdy7AioPT4Pn6BjofP31t8N//CcqOgA6d8MOde8BdDAsTT0nNIQBMBBkGhiUqksBOjZ6lbcuACPwoCBBZXRk55pMaHIIdiCu/OD100An7pXVVwpzq2a8cmUpO2V/vmbsqGJlxTRXlvK5ZLCD90oVDGFxKP1wYKWAAZ02vtFDFY3QDnMjtOO9AAcZ36BYAdxgqChkpyFDfXF+TjU8AFR8EXgm1TLNjXlAZ6+GRHziVwlMkuMf681p/a7kpZmFDaoD1jsDnfl8zkqNKzpSRXoo6mbO2lp8wOsFkAMRA3Dz0esjLnvMGEogh/1nMTT05gbgR+IDVF1j5QdAaEEwJEfoddGAQTZnx1OF+igDrKjaVR57pal4YKjPMwMd7hdUdCLLOMozCmDpvdjeT0GDElB+4pquevs6FZ0+ePXxprL8/e+fBTrPgJx8j9rPbANU2RZTMVs3qDUfd43teypwybYJx7Yd8+eMgjoLEaQeDUtMa6/EPjN/ta+OWvAjft4nXLAvPnWOzkuAztQaW0Qg29X+XH2fCniJng5WoDF3DAmiqGgo2A9GQIgPsOqQgKxtkwUjH2Fr7yVPT4U1JDJgV9hn8sDECUHO4dEwm88H2CBVdJBwkaCBkjnasQRgE1Wpch+8Pp2v8p535bYk7VJvju6PZOtp/6MH0lQy+YtWprtcs12cfajBTuwTf55BVe+fM23NVXHaNds9nFuptNc+nYKCoqJTgasqQvXcPQtPQEfJMYgbPEkE4kCCDzKyAH+S/WZ/TlDXoLoGIRr180T/1tMgm42BoRAj+Oorgpzj0wA6poQm0K0eKgkp7c/+fRMP/4H+45956M3C/jPv/p/w2U1Fh46iAh0ozhDoxBydq6tLZsHZ1xBBvIGOfr47oEcHYgQXpK6horNHTq2aNCX7DMNFoBO9EDakvlxWXSjZqaFhNogZ5OAY+rnAgSdOO4jIvHa8tijFRBXFAY9L1rVHp4RWbtHkD/oKjrNe2Tm3vS8COazohCPLQVvt06jUNQE2DUljJhGONypCrP64iZ1UtdSsWSjMZVS3VMTu7khbA9ihItvZ2YA1RKDOEj7nEKCkL3U2O3YBnZhDNLEHnzMMdX2CNhE0ih7o+N7W48l5RW9/3PdwcPuq6FSgIwdUgA7Wmf08nlvhmTYMPaIBGZz6A2YFCboBdEKsoFR1AGSowgbqmufmGOhIvhtAB8FVURtCFhIgNBSFuF+eNPSU8zYcZAWtrwS+VmIiZU9OnbSPhGhyRWepqmaQkyo6+TWfW0VnCuhkYNH/vf13UPqm9mUCIMtAxZUSJ0l6ALP+HJ1RoOMKW6ZPcb21/+qXnrcyk2UENHndHOQVqd9ORcyVnN5GyQ62ypC5/5CvByV26dxe5nTWBTpjQM4/87PRXHMCCXkdM9BxTxPwHhUjzQZg0KyKuVXBXNGpIEK9O7R9AJIBdFiFgBCIbTYSFztbHD6Jfj/O20EQfTSL/px9+ZboEcpLaR+R16YG91H9QNIuVDXHwF0v8dwm2ULMoAM6pIgnaqz90tgaBF1Aqo7xlelquYLk53CsP6fUlq3yR9aHBjirolMlswsgpBAakkCgrdX5dxQkYL9aHTCNpCHWBJ9NoMMkVYi4BNA5OTlJYgQzVnOYEKPfFJOkAh3M0RHIOT39alhEz5zRarZT0hXcGjY9Oi+zDa/p1c/FM6/pWjbnOnIHGjECAJ1oyC9iBKgMXEGMABWdy5gxsF16dEBbw/fuzh5BkIEOAmwEhMi6HxwdMrhE1QVGV9Ug9KNgsnyt6Ni4GAQAJLmvBwaxBzpyetEYGbNl7FSysc7HNXUtgydynVOWSWEJIsjIl4X3yk5m7Pg+ph3cKqDD1xYpUGX32c/EytRQaBMGOjXbJYqEHaArRvxM9vZoHUwPRAXi6uqG1RxWdS4vhourKyqyZflpDctUH9CwvQvEK4CXwzNnALuwrd9W2Unkvikm/EZ6dHi/zdZzj07IMau6iIoOer32CHSOZ8esyOzuSjjDQGcbzcKgmLDBeJ+gh5Wh6NnxHB5IyeI1ZFoE6DZVhfS1oqoGsAiu/kKKaxAkAFUTwg+hjlb6blhpk/4Uw+kALZjTs9dQ2nLDcdBWcsY9+qMMdLhPok+n3GerEfUgp0ZxLTB/BRUdn3oPTpaDs7JRtD8TLWiqYpCPmSle46/vm9qXFe36zPjYufM1qSo09oxMgT5n8rO9MeAxGFCjen1AcyLG90V2KPcIZrECK3XlGfUvd5HY356j06/H1NH6+57VunztS+AA9zL1M+Y1YIWbzebuDVSCQwAE1YLtoI/qjHRfZOtKDxSADnruYjaPj4/KAZJPCJjnR/NhPpNio4ZWKuAOFmmoKopKh//3yTYDBdsjc4Xz+IAe7CztgZ4GHf1HKn9LWZN9thy6WemYq1a22t58fyzXH32hMfNJwMRJyKBel2pO7DV87I6BjhgYBjq6ryrXa5g0qOo7wy6BTgU7mF2D//EeYr0ImhLQcUVnEHUNNxwVHYKd+Ww4wRwdDJcGzS2ADlwb1DSRxDt+c8KBoSenXw2nqOjADwCUJeVRP1NbUNIZhs3A0Jebh1fzjg3QeTVL9XEn2s7ReYppwwiaH4ZHVBWguoaKzvu3BDqaRgyggyBwwR4dfBvofP2N5KWLGME+KjoY8IiGTQ0OdX8O1a0wmKzhHVdxAVICgu5moMMelnBWchi1z6X0g1jsIABVpo0JMNT31QABmTwBHgUpCKJ17OyYDWIcIOdqlF/r1zRzbGLgJ08+Z35TChDnBXofvkqDfUAN8ZfZ7dHMByKYQpY37glAjho19egSUN4vKDeNas7FxSVn7WB9QGNjPworR5A0juApqGuKo9pMtNuHVhkGO+ecveQ9VEK9mT/kXUtQUvoMHiUOgepf9C0h4MDciqPZ0TAn0JGMK+diAyxDUAKzd7a2gia5F3k4NegqE6hqjqltAlGoLoqm4ooOe3MAcPwnAA7AjoeFQmkw6DLcg1jPUtEJudegpSBxsIe1axSVavmFe6WhFmlWDDLtJeMdymvlCY+sqcD4+HPfAMovCejk1HNcOq51HZDjm2Xq6xTQ0W1NNzatRQ9q8t3PgKrs/QmwkwPakkyIPryx4DYrcMn+rQY5DLSTapeume+sIJgVHUPzj/MfqpS0NNcpADd27wwIe+VA0y0NDniWEwNdWemmMEmdg+a+GFY2IN5CSmlcf+kfkfIdE2hUbRRlFobIgAF+C4wECJgcozeH0vRI3FWqtMUBND9H8pK0WyG2Y3/QAx1+FgvYtQ+r9GKu2AtNIilXiC1GAPsfVLaxVe2TA0oIJSptnI+H2vr8C/hLimslkVWUSuWLtncrPbwHOqx+RS8T6eTbAGdSGTUVjpoFHIFQVQdxPk4G4j4LUopmjz8Bck4AduZzAh2KRBCMymdi/6NKj4TUvAAdVXREF1ZVUM+xqIemheN8Do//zyYe/jgz8dm/a7Own/0SfdoJ3l799KTsFqROATIk2eiBoQ8I7q6vWNGB6pobDhEc391qlg4kphVg7w0AOn/9699boHN0yCATmXRT1yjfyyB7Guh4mJsrNzJ6Ajr4MtDJAUYPNsS3hjMTVWGMFidAAD425qIo00SllVAhc+nfn5uNbwZpztRVMDRGH1m1XuqTkuSmAt1CcQvpWVVqRP3zEFFiqKyw4+ngSa4WfTmQUAbAeX92Pnz4cDZ8+PCewAcBPtaDHw66ACldFALtgE545gJKpoPskg0zZYv7Ks8pyrUigQOSJmNoqZSLdoKD/cgAAk2/CDLm82PSSDCZHJFCBToaeIsgBD1hrLYMVVLWQMd7gOtEeiHm5aj5WGAnpKQ5FBcgJ9HXoqID2hrAjhx11ztlMIcMJCo6AFq9dGzEqTyHLLeNJy90MDLQKT06az7u/0pAp78l41Wh6PNzoN81iDsIHUOOBaTHBy1XmfSLDG6ysMGUE3V1pgSefXBbqjG1J7EBETJp5auAp5RMyGBnSayAz/qfB3SmwKgsXk0A6X63ggPl9yN9UwAYu6CiIokWz7N9Be1JKBSGaeX9Mtg1Vc2BtdU30YsKe+O5XajkHM/mwyx8GQJyMRMew4c9DHv7SswVPxFAxwyG8jyHPLOBDs7PfTF+b67QZRuRQRN9YAE6un8W5sENzcqZGTzn54UVmqjILFOvk9JnquigQlJ6c5j4ZGm8zDPDZ0FltfpGVXX8fFCRjuMcXHET0EH8IKphiBBARLMTRABo4Yw5Ax0KJ0kt7fQUQOeEQAdVHYAc9+cwUfr0xLlz8HE90JHUOoCOepsaOxDVpQ11bU3n8wpftgE6r3DRXnLKtaKj8q/UoRTJcmBoUNfevXs7XF4Y6GCODkAOvm+H+5s7ghh8f/vt98Pfvv6GA0MBZJDZoRBBUV2rAx5xDDa/ZyNphSo4AziwqE7kio6N9hTQkSOT8wCAqU5EDf+ujkjdRVscWSGCvQIYwBOuFR0b6Vqtaedb4Od2FBnojMRT4WiXxQ3EgdCcgeoERFXz57tKlIFOjI5pAi3R4qRKBhqHh1Firs75hfp2AHTOL85j3s7NcM/q0JMoWHA2bFau2W2fQ1xAMC+cIW6BS1F24+fXwIVrhwAu6B0FEAV4ivoGz5mSoAQCyuRhQB8rOvNjAucYjUCgQ/529MOgKkZqGhtJB+4/OEf25qCqGNKvqixKehqVRQ4BtfoahAdYwYnqDils+LeAEGfdPD3GsLwQiEDmUKW10kCL/hyoNfVAJ1N0CtCJTD17DlJjM8QIRgoZKx/zAnQcnJdoMn7QLldzrLFfFUewwiM0+2Pi7FZl+3MgPPX3Ik+74uqngI6LNLo3Uzdg+QINdPQbVdGeAzujwCedcwk8u/4/264WqEY/STpnvV+XoUJNoqhZXib/LHr63NunmoMSG5/yhWc7V3TWXd/+M5nUCTpvv48KgOwk630M2roAGKaxSuRGATDujYRNglZWZqWpxwM2Z2dLlC8E0LA1FC2BPH3M7WJ/zuFhqHgFfTgYA+5t9KBQ2Uf1DbknUfRo7aCSvLLNS3Q0vyYDE6uuNWDFgK8IdLby0gQ6I1WhHuRYDdIVnepnq8Kb/afXofQ9hf/kOduux7VkoKM9p6SQ/FqS3w7QJzEC9f9ydlzontdr1sw32G6BF/jEquCGbUyQQzGC2TCfzYZ9xg/6TPl4AB0k9HaG+enJMH9zOpy+eTO8efOXmGUW+Kar6HiOzkaM4FMsxef93g3Q+bzX55PPDj06muMhwMFp9KQNDQQ6t9fXBDjv3v4moMMMDnpIon8B1LXrW0pII4j84Yefhm+++4GKX8iSk4JQZuO48V6Sm54LU4x7NNoWg0oxAg8PU9XFPT0wgHSONp5lyJipUS0QsRyze3Ry5YfOOQBGcZ7sz6lCAdkB2fD7Txtjv8a0M8UlbWbSFa0MmHLjq0BOdYai5lVApuBGWSxlu+TQ6nmrcsJ76K7P6EWh4AB7o9Bkj96dK6rjAfB8ODsbzi8uKU29twd61z4DeZT0tR41+2YKmjOVWT40BykKENtzcQCXgwAHdwrZ9O3eF93bR2ZXkU2FA4PqEakjobrDRuSnJ1ZO2A9DhSVx1HEKyMoeYH+Ss31YAKH6kmLwLUGOFNVQpVQVJ+boEOQI6KBXB4DIs4Zc0WFmPBz+VgowcU77dOA1oOQ15aC3C3ZV0ammdwvgMymOr/3QOwhu85MRh6VfdudS6DPp51rXjtLVRE31H1MgpVQcRi5gGti0Lx4rQOTgOoOcFowkmt8IyJkO0KOnoEh5L/fw8CnvKg16/mqPRO9IBeBb2fn6HMQ1u7FbvwjKp6JoZqA5t6tLmCTp9gxq8rHrtdLCjeyOtXfY6j2x/mHUlB4UUwOevsrh3ztZ5cNr4O4TxUEo4EIqqwZ8yo5UGyxflyX/ZW88Y4tUtegFRFLl6DCGgmIGFxVHl6nMdV/rIS1JnEjmNLY5gzVG3xWg8h7ErLlCZ0u0Nvys/yr0txg8bModk1Sek9a9LyfOuE/btreSJPT+7IGObV5znDBoxRdGkkp+Wr90Jd2jHMzUENgKOjn+ZGIOxXz7nkr1LaBXpAP6SiZE93YoUgP/MAc4hdJrUAktHEKgwx6dbQId9OicvvmKQIcMhhAssH12jAGhBJzT7uH/3MTDL3imX9NLNwv7mlbrI861qK4FZUjGA04HQyoXww2C4fOz4d3bt8PFxXnp0VHz9oIgBz06UFU72D8cfvzp5+G7739kTwgz7XAqrBDVIZJ1wKV4466s5EDIji9XSTLQcYaMAbipAEUWsq+2SE3OlRwbaPqZAFemLDggUJgSGaguSO17ivogyXQ58XwzGNPxMsippXllHwXeDDbV4G55Sy+v75POXZmqJuaMaBBXUKBDCojg99S7c0dA+v79e36/gwz1+cUwbEkGHNOtAXbk2NTnggodv54q8JRggpxwdn4GeQIcCqjGgI4cS1sZYgY2ZlDg9wg+TuDEoHiEbN3+nmZfBMjBZyODB2DhSo4z+GwexmA/qq0J6OCLICcU17CfAf70raoNKWzszYn+naj44D0AI7jiAnRiYB9pMule90CnZN/Tgnn1vI987BIgweFjjVdUEl766Hsd+vflSlO/p1ztXOez+sDfz9UUoHC/UQtORj4pVbp8zKXgL9EEnz3eSEWl3PcMNv1MCb1oDyXvOAbUGtDFt9U3MJBN+2TlPXWFJoJiA51FAB3fU1cPyr9zI098QP6dOhGDerTOoo4tR7qmjzwE34Z75bksDmZtG30f8XvNq1FG3+sPBUQM8FU1RxX8LXyTiq3A2QCETe1hqwQsVDmG5PwRkiGHADpSdwTQEd11L+inSvJNAXbPw/J59aC7BOl5fyagQ1sSQMfN972vWbrHUUFmxR49iiEUwNlCMcA696jKv9QEnqno+bqKf2l6vAJ0pIpUtvW6M1FAg3MgaJBNdw6IQDWknqtKXU3MiYYXams4d+jilHNtHh8dE36SVLZdMkYAcjhn7fCAawmgI8EaszYEdOBTZ6fHBDoAOW+++kvMMtCwbDxHBnliFqjStHPwPzbx8Kc85J/xezcL+xkvzu9xai8BOpcAOgwkt0ldA9ABbQ09Oqau/fDjz8O3330/3Bjo4CQZ4y4DHffbwJDkSocdnwGMnbNpCQrwK+fXYMcGzUCirTRUQOQqEV7fA52c7VRlxLNtdLd7znATOIRBrbKacIrPAx2CQQoKVKdQht5Rw19OPV+fnchKFk7pA1kKBYvaGKoYoLEBxJ6fXw7nFxfD+eX1cHl9K6OPeTvBm6aT2tktA+zYZ3UviggcAwOHUMJrAt0O6OSArFxHapJ2RYdc6XCWAjqYXxFAZw/KcqhCIqiRE0TGlYpDpfqgZLVUkiCIITDurymgo8GhHdAxyMG+74BOCaRSRcfBzhcDdLz/1vAIY9UN3w8DrFzTGgM5YwBFz4flmlvFtbzD+wBzlZ3MwKsHYWPgxf1zLwY7eoDLqeRguf/cJTBolb1EuVJPQRUc4P1tFNZ8f3pKaa0A/V5AZx0w+ZyvyomtbOeyL7CICJJSuP+uKN8tRDNVn6lu8y4rA9grCrY9IwxAiHNxdjHkE0I5GCoZQ0CPlEBB4GwJeiurMdDl813v6/K62WLqNWsBneAe+vXoS8Q1TLEG8n3Us1QDc+wJjmWAEtxIRcdAqwc6pSqUKOT8/A7U6d4u+zMllqIH07VqVHQiidjQsQlcVGUzNgruQWEO4N9UC6RdT6yKqOLwPIL1wNESB+qnms2OJBbBWWkH9AdIfuHcmDziCIUHKoqSunYKoPOVgE5X0dkAneee2C/r92u4tS/rgv/VrmYM6EApChUdOAVVdM6Hd+9EXSOHdgs9OkH5uYUy230RI/ge1LVvv6eiFygEqOb0g8tU0UFDPfWm1ISYJJNN+cDPCIAUJcVcGjiqyP5HAE3j67RRvJZgh07AACKADml0ciamGpG5lujqdDpB6chOwQAqg50csNiRuKIDkINjV3pdW9HJgMxN+N5/MuRw1AKWfeK0KijJ6bdfnpQeNDfdwMhEu7qi3wGsoKrD76trzj/69d374d2Hs0KNgYPnuYBCRzlVOVcGDxyqpwqa1qH2E5Wsd6LR1WCsZkYz2CnXH5XFAnT294ZjDurDRPIjqdPBE+JzOT9na9hHb05kRP3Zpq4R6FDi/IAfoeCnr+igkqOKDqs6mKPDis79cB8qbFQKzEAnHL9UjgTMlio6oLwEWP3oio4VgH4ni2zA0du7qYqOA861Pj5VnnKwV8F5R5szJW7kfT4/B5XSyajDGMfeUuXgAAAgAElEQVTs9RTQWrrWjsK2HtDhnYjnMfp1om+n7l3dpf488u+be5FOrDkHUxxHgA5O/YGUrQr4PkegU+ysrdToBqpJsGXQhKqMKjhVLVHX7D7F23vQTG9phzh0mX1xmsXCOsfT43B3f0daG0AO/n1IStrhMJtDxRHfoj3BrpD+FbYkjyPYJjUh90K1FFSR1joasas37v1M1UAG+LWcW5KBAq2VXpd9TH4ebIddHUSlyslB9+hkeuRLgA6V5OxL40P9fvtlj0eg3deY5Pq1K6BDJVM+DJ5lFzTC3BrmVpuseJaAjqo89ofaSGKdqK8KYwc0egBzjtRHRWnp3V3OP+I8ngA6rOgQ6BxHj84ydS0LeGwqOv8aEfFafu1f41Z8mVc5CXR2oWATQOfsbJAYgSo6ePihXgLHgQAQQMfl3e+//3H4ugM6yDJlaVBXKFzRQbM2GxCDO+1sqQJ9KWuJoiXVNRl+4RQ5xhp4VEdpFRiTt3JFqQbjGViE/mjISopqlWlueK1BjiVFMy3AdIpa0RHQyVmwnK2sPT4CfApyTFHy9bWc8HK+bormSRsI6XH1cQSkIhgKAQBlw4Kugrj8UapBoGlh5g4oh7+BxvbhTPQtcN4hGkHQmtWQ6jA3Ah0oDIWELT7DQ9/Cy4k6EkCg9hmlgYZNRSeoe1xbvQbS0gQ64M0zIJEiG77RrA84SJUdypHHkNK4lwho8G1RAgUSoDEA6ERlMio2BeSQtuZv7HMA+/sB2WP0nhXq2gqgg8/Z3d5hVvFlQGerUUwikAvq2out0IQU9UcBnTU/vILMNuD3Zy5VLIQdoqdsutFfz4aedQdhS6cUvTFTIGPVJawPdMoJ1+DOPTo1Tb0W0KnPaz2zujYRNoe9qzZClRxsCUuTe0/noLjYkxEgpWTO70Ndm6rolDVYWQ3s1NXSVHqdtgNkjQXw3BoDHSQd+P2AflCphppOakBMVdEFhG8WUXXeYp8fejqOTyJ5QsrTUfi3RO+iD4pUUtDEyj0uog86U0sm+3YX35FATqWfmhxtyldU2uLNAjGiA+d96b8XoExpbFGMWdEJFUicNFN8hT623CsqoZoAW6nHxgCy+ez0XOXEXQFP6gwtO+1pJ1HXJGlXaNl6T6K5hY/kPQywE6a9Cuz4+Sq9OapcsWJ+sBd0w0OCHcpKH+wNh3sH/GZ/5NYWgbAqOurRgfIaenROux6dJaATfbKbHp01HcArfNkG6LzCRXvJKa8FdKJHB/LSquhgjg4keR8IcvDtwBb9OV9/812p6ICry4nxibo2CnTSFORs8Expw88MMmyAfcx8vf3P+obWMSPN97OiY1WeKIDEzJoenPQVnXy+eK0dhWlldngZNOWMbg1IKtixoszYNbaf54pPnYPge1WADgGiVOh4qd08ClNAUKVDEz7kpzFr5+r6hsDn5uqalT07UwAl7AN5Kzg0yazyOPgMAI+Q5i73Dvc2DQzVIMNQJhrpVZDEdwd0KESgWRaQciWJG0CHczK2WdEB2PEaGzRKQUlAB1QU3x8AHYA5ABjP0RFlrVLXOCSUexw9TQF0HhLQSUNf+4oOPgczdEChcEPsehUdBCnV9BLoRF/BS55t9UKrelKqaymQahQR/PMusHrR58WLTXHJPUUOOqmmNPW1AuyMVXTGjlQ+e0VFZerjXwZ02qM44eKf5vvdA4Fckeo/swWDlWaWg07aDvWxvw6gk8FnF1HIvq1u8Je9MvXYPY5ZYl8UVlMb874rgIEKbBg8DJrT7jA/PhmOodB1PB/mxzP2dBzG+IOysulcJXyiSrbXopXuRr8IqL31Who72/TXWaBF4D7fkuwXXM3OO837pSTJWPmIoZoEOqp0EJPZ3vq5TJLdPDeLNISqo4+dgc6Yb80sB/unpeuIHh0ribL/FCyFQj2ttGT7s+zX1DLcJkqY5GD/jwabI0GKCj5ozeqrQkJLQ0IJdPYPh6P9w/BFojreQ+WVYgSq6JwQ6HylJFycc66SYoXgW7D/NqprH+MNXsd7NkDndazTR59lD3SsuoYmzV6MAECHU4a3dpaBTqilEOh8+516dGBUoqlc2vR19k1x3JhtE3S4nH3KRs8Xp8C9VZ4pAVRSYcvgIIMjH3MM7GxhiFnKQsmvVUPrc5tqDu0/UxUfyb9mh5dBU87OmUteqlqdCtyYw5Hzr2IFrijhtRWMifKXz7s4p8iS5WvDmmmOzP1wfnk1XFxeDpdn58PF2fkgishdjY8jSHGFxsBKFTZVjT4a6IQog/fJwf6+BvbNxcNm5SZoYm46Bk0BYMfqTAwHobpGtTVNMt/d2yu0F4ppsNdMg2slPrAK6CyG+4c7Ut6sjFamuo9Q13DtrOjwmYlqmy5oSXUtB7IY4vjJQCeBnBJIJGteqwat6VhFXRsLuPp9WQL9lMUvgX6iWY0arAR0Jg2axe0mABn3ti44+jVaFzZVfXjOgPbvawFK7RsapbU1N6nttat2kH9rKlWTmXxtIYGcLKbwT+jRyUHq2F4oVZ1RsFOrDPk4TbAffVmqrhsU6fr1Ot0FBNFMuKBfEJTaqHTg8/E+NKbv7+0Mh0eHnMGFhAlk6ikhTYWuXSYlXC3U81Gf0zJRzJ8b9LJMDQPQQR9jtq+0yUuUzPAr4iI8C3Sm9gF9YRYjaKhrhASTVDoDcZ6ryoJl+XqfWZ7pBJTKNVIwRhWvLIGvik700nJxg3rG26FrHkssaL1wzBgmFh9eqmjS7+droGYJew9gg16rDHQAfgh0Do4q0MEcnQeIEWxLjABzd958xW8AHX5k3Ip6bprFhrPeDAx9zkq+3t9vgM7rXbu1zrwBOuDRhmMYU10T0JHE5mKhMrArOiRBbG0P3/3w4/BNVHSouhY9OkVmOGREyZuNRkzPOLDTz86xD67GjGMGSH1PjcFRyQh3zZQ22NvQ2wevuAxvEzPKX/k4Y1WiHAhleekxoFOMdjL2Bjqi5kUIM/H0lXNmD5MUYQR6TIMIaksMtCPQ4dDUOngQ61Hm29iZxJ9cm2EYzi4uh/PLy+Ecamzv3w+X11f8BkBgU69QbNsjJIm98m2HakeiLGW017j5lTyF1ilLda06xAbozI6G/d09KpExAAknCnobwI7Vfbx2dIQHBwQ5ZdAfqjkBblDZWQI6ADy3aHKuFR1SNR/uhwUmcYdj9Fr08tKmX2KOzvpAR8HuJwOdDuT83kCnfwZzINQHuwIdEdz/TkCHNMiuv2b8c38fsDMGjp67B32Fp5xfp5xnG6jjLctNFyCUAQ0VthjefxZAZ9X6ZwBjEFqrXW0VOieBdEzfj5aaXIGEXiPhFgyElJIknmU806i+sFl9b4e9G5SnRwUHgiZoWj+aEeDALrAPUeE37W/t79SZyKJVUGJ/kF8nsZY0ey1odPUepN6u7pg5Ydf353gP5MRY2RcWMwhIU3t0FLj3X3kv1wSE5Ov91fu3BqwmxTj7dDHT2r67pwCeFA2KypHmUQtNTAGd4r+5GpUeXfyvaplc7/0dJbYOCFYFdExdg81Hguto/4gxC66BA0MXCzJMZieirp2cvgmgI2q1WAZtrXgrfNrRyf/dxMPLW+qL+MlmYb+IZZy+iGeBzuXlcHF+PrxHj84I0IHiGqlrW5poTDGC776TvPS9eNMKAs2/Fc86Vx96HX87hlXBTL4iG8G+UmNnkA23M0YZEPHvADo70O9X9YMSkxzPUnnOWQnHn98DK/y8ZsSqGEF2Fj7feg0K1klBsPxpZK6CeWQuXelH0lwgqJxVuVXT/Jzp1Hlg8KuFGWqzrKotpjQ54Kg9ODD1qG5Azej64nK4ghrbxcVwFgNGMYOHQAGcZ7P9QzzCQwjZBWDOdeQtdW5Bu+mADjzzkzN2Y0AHWVhIiALoQGbW82UA0CERS8UkgRmpA+qL1LWDg2EbP9/dIbWwUNVASzN17V7AhpWdoLBhYCgAz+IeQdSCszqQNVbC0ffQLAsFStzP/PBtzvXZg7R5U9GJHpM4PwJGS29j/3RTzV9EXetAjl127WeLELILTLwXn6vorPNM9ln8EinGTjGdbjkKq306S7/zdRlDr6jo2H7kyo6P14OWqQrPc5Wf54CWPm/ZfS6JishIRUK9par19yAHup8T0MF5Td3XPmllsOOKm200rry+VvdOtsN/zz9zdcfvEffq6RH9OvdkEsDm4f2o/CLoRX/fMas4MUwS9CbM4sJnAJAERUlKnZKgVsWkPEFFaKWcc1E8i/6YRF0rx/U8LzWhpfsUIDzA0yqg0yfG8t6rtSFVn5Tk2Y0Gz9bOlP0Ucv78d5QwmmpMJPsqoGz7e7S1c3k4A53on42KDsVZyhyjUGA1DTDNkdJnxTgHskMUI4jiDB+mRJ0piqrSiap8eKThrlRdm2nuEYDPwd4Bvw10cBxWdAh0jtmnQ6Bz+lWp0IsSugE6S/b3C//BBuh84Qs8CnS2YDBb1bVVQAdgBwE3DMoPP9aBoaAESaYSYKc25VtOuji2CLrWyZzm12QQgr87m5WpYj046YFO6Z+Jik6mfLHBPtFBMv3LwVT+zPxZckaRB8xZsAjQMgXPgnEAOg8LV3RaqVI7V1+/z1tTquUUDHT680ijZpZjS9MRyNlO0nMEXjL6d7ealfTh7AMHi77/oLk7l1fXw9XNjeYdeN5AgFhSr7J4QfACuGYDFKMMdhxQmKqAvfKoSeapogMJ2OPZXNQ1Ap2o6MScBs7C2N+naAEUk0ghCTqFe3Tg4JBxZfMy5uZwKGjq0cHP+HOBG4Cd2xv166jpWZQY0mJKRSdAalDK9Zl1yCoqOhxiOgl0TIqpSmKPW8rYl+B83R6dkYqJ77eHJhZA8xFAZx2Q4+eiARvlQp6p7Kygrrny4fmW6wCNpoKQ72eHNtYFP/nhee5ePAeUxo713DE/R6Azds5j4GZqXzCI7QJeCwo00sJuRi/JBYEdfEueH+AEwbBUOdlbsY1svzL9p8fHw8n8uATDBgRQYYO99NBKHgfJjK4CrkC80tIUq6v6w3k1rDJU0Z3sH8q1dxQ2BldPI9S1EcW13tfV5yspjtJvC+iw37Tb57ovkbjLg0r7akwvYBD2S+Aty6WFjHbhewk5yRdDWTWPTMB75RJ937RuAYyClmg/hrXDd/HHoIKTDi5WAtZ9F3TEfamtHc0ONTB0PitAZ39vfzjYhRiB1g2nCRBsoIOqDoDO6ekb2tuHeE1LLLYy3tawqeh8ucHwBuh8uWvLKytAJ7oCoievBTpWXbu8YBYFhsPUNQTA+N7b3R/2dvdGgQ4V+RPQQcbdQ0Pd4MkAcQQQNNmrEcOdAUMPdAwOspPIAKHpnYkenQbosNHT6m1R6Ul9QrmC1FZTPChNlj1fl8+lpQcoWOa9wPDNKM/b4E4FEziuB3n2n0EFNDd+R+ndAUg+XsnGFv51VLWYiVNmjXLZi4fh4vJiuLy4FOD5cKb+HVR2WBVBgKAAXQ5xl6Ci0BtK9lBJUgCdh6aiEzMqglmeKxCg9ZG6FllZV3RIXaPTU3OqenH2Q4ZWg02RqQTQwTdFMUi7hIqa+o1ubu+qGAGBzoJg5+4GYEcy0wI6UG4SyIEow+cOdJiTTD0GvwfQ8fO0yiTmAL9k71O2vhQ5Ruh1Snpb4io+pX8d8fB05WOyglDAVhtYTgXlf6bZzwBm1ee+FqDTg5r87/7v3FNpeKrtmGy5ehD9M9tOuwHbCOmLKTmCAZGUht7bHxjoIruPOTmHR+zNoRTx/r4SQzHrBcCGnwfKbih7VkEZjzKwdH7MNFPErmpDDOssyaaw4LkiUoBJVDf4b/zHGY1OkKUHNkV8IBJlfraQYGKfIDNDGIAa1ezoDcqVF55rzKDTUExmsmpjih+5OJeyFpG80ucsA51CXQubgz9o+y0QoYuXMeZco6iaxVgCmvwQpBgDOnw9/CKBjqhrOLfdPfRd7bHCj+QXhSVIS0Qf1gHjkb0djK5QIhDvXSArZ+oagM7JKcGOpCoSxCmRb5nys+nR+TON4p/8WRug8yff8D/74wh0gpdc+h1yRYfUtbPh3VtR16aADpzK/t7BwIGh33/PuSwIgJllg3FKqmuYm2PDU5RsoiKTA/YxrnBT4u9K7M8BHRrgUBzLlDMGO1Jprk37Uc3ogc4YDc5UvByICEBIraV31L2ggSs6al5JiCCG3Y0FmA7QbMTHwBTPIU2b7s8jO1PfG/wJetbi4VHN+7tSKcN7b66vqaZ3DlW2s/PhHENGLy6Gy8srUhVZIblf0IXvQdYTFIpwwOI5R28FgE6AnXI/i/iDKjpVyAD38YkgZgzooJsIv0dQROUk9OJAzjkqOrifBjpUANzeJsiBshrktJeADpXYFqzoAOjc3Oi1DwvM3RHQIYj8zCs6XNtkTH4voLMK7IxVRpoend649RWoEaDDZypdCEFOUu9bspdLjd/LctUZgJUAtEuy/Jl2+LUDHZ//VGVs6ue+x2N2iIEs+mdgQ8L+VEpw7WXCs68k2RN7cZDZF4Vpzj4c9ueB0oqgFz00sA1IeETF2RUc9J1SrSyk8tvh1KoQZVvOa4q9yYpUkcHebgPmlMDDe0jZLj1r4vDax+Q91/sSXnuqfFkExZUoJqWiYk3abkgq+7Nygo3UvKBn00dMVHRKIg9VohjEzPNPX34+pUpXfyEZcMtllJWmbdfng14o8QgNBo37yyqdWAqo6HjoN++RqWuR3IKd3+OgUFESAXTwLaBzSFU2q8RaiY6qoAnoHAPonJwq8ZYvQJuqdGZhvxzM//cmHv4zDeOf+Fmbhf0Tb/Y/46MAdNgAzcFe0diNuB/UNUycHgU6u9Hn8MhqDr5boPMDgQ4aQ53tsiHTLIRoDgxjSx5vUWSrhtQZqHxfclVCji96RMKJ5AFvDspyBaPvzSnHA6jw/8yZD9U0OwnTGRyc23HlY+ZA0KpoPcDoj8O+jkhkl4bXyH4JHegOuLchawHlrGFfFdN1x/wgZP7CwfM6MXuB6kSeS2S6lZo28S0QpcoIvjQkVlWQ25vb4er6ekCvDis7F1fDBYbLXl2RHrC9DTAbEtROwfo6Yqo7wE4NcnSdurbkMan6KaBzAjlYZOxmR8NBVl0LYF6Azh4CJGQU5XyRwQXYMehiNecWg0EFdDwEFH/eFqBzV+hrd7cQX5CEtiS2nwE6do+gV2x9BHUt+nS86tt8PmIzThmJvjfnDwQ6eY/7dHIw2/TGTNHRxio6jGi7Cyx7vz4IBDsTwgY8jxGwk8+z793pM+9jvTXL3Q7PucaW57+8bH5/W53qq7dj1Vzaxc9IjGCq4jy2N1b5uAyYbFthz/1loOO+HUkpbxPgUFHtcD8GgKIPZ06FNdgBfBPamPZm5a8AKwimJcKDnhA856HchiqCq03M1XXz12KJyViIKoYHX8NONHuuGa8QFRiDnKhsjN1HH6PYyfiBd48rOkzgrQF06igAAIxgHnTUcZ9HD3ScJMxrWBIRPEbd81o3q+L5pGXbkfz0rDmqk44CHYGUYmtCwUb3QdU7rf0u/QFAbQE6hwcEO6DS726BPRIgFmAGLICdndKjcwyZcQKdJ4KdBrSbes3MyrCp6Kx6eF/5756z5q/88janf33xw5NlIB1wU2I6gM41gA6oa29/i4qOSsEI+kDnQX9OA3R++nn47rsfGASjR6ftz1EJ2c7LAT97GsCpTiIFcEpjPTG5omMuNQKTnkbWgwuvdH5dDs7AsX54gqkr7omqL72TzZQGf8ZSdSjeJNqFnGPun/ExaoZSGUk4W2n2wymHNE0f9yVxhBxKOUvtc7GDyOdIrrJnBXB4mobtKVsoOgC+9CdWJDKf7isiQPFMnqcyZPQCIgUfzklpe3d2RgDhEpmPJSgbwCb6cwB0CiWDPpD8PdEb6BAr8AYVATx7VHUq0HE/DCo6W8ziAeyA0oBMMKl7T08EOviWPNuW5uTc3Aw3NwA6NxyKSnECyE0v0KODig6ADv5UhYcgJ+7Tc0CHhMWgeUDNaS/oJbz++E9du5EeHaUcmP3EOwB0pIM3oTa2ojdHlcVaycyBU1PyiV+Ibv9ckL7abnovts3X6T3Pqa+NHL5UqExbmwR+IazxDNjxPs/JgX7/19Po1dBatbCxu6F7OH0fy3ORXtdXdqbW4XMDOs950Wxnx15rG5UTSHgdbVkMEM0zazIIAsgBwJnP0aOBYFdiA+jnQ1O6BlXDzriKIcljVULa8EY+R8kfUqUWpnp5QHXtuczXIWr2FkcvwIcVemvqden9Du0wgEaAKQ+g5ponKe7+3vV7olZ0VK2mxPWKig7eXwZajwAd+1fe/ziW/XL2LcWWG+B0VSFVftpnQHL/taJTfGkAHSqBRq/pLilnqubxWbVNikQTq/jb2wSxlAyHoh6ozajoTAIdDA0NoIM5OieYo5SATk4OucJLxp3WfSMv/dyT/np/vwE6r3ft1jrzKaCzsz1QwaYAnVBdYzkYxpxARxUdgJ1S0fnpp+Hb738Yrq8MdEKEgIo0VXoTBtdBNoUkyS9GuVpTjPE/AyEb1SnA4KBlCnDkLE1f0fHvAHKQaRLFjq2sTQbPoMSKXe4NUtIn1GKsOlboCpVj7myhrztXdRwQEWAS6Aj4+LpycFoze1aDi8g51HvsnMwfdxDh2TKmHuD8DXRc1amf54F2MvDO2lGJKKpECMRxDZDrBG3t4uJyIOC5OCeVDcNGUSERWNRxeKyo2TyAGkieuLN+7tHR1QJ4IoBgpW9rIIg5gWNCw2lUdFQJFAggde3Q1LVa0UEwUYGOlNIgrkDaWoAdAHJcB75BvSPgIdCBAhuADjKQibaGc+aJhRP2/IWoyhnoENRzlk7MFFoT6Fg22KBPiYD1gI6AVK35Geg08uOJQtgbiVVAZ6LYUoMRByUZMI+8KauurQWpyvXEq4u89Ni7/3igo6pRXNjkBVhJbcQM5ypXAX0VTPWAZ2mNPrOKzipHsxrktDZOtq3e2pKsSj08+CzQadGE7hk489nhcHyiPo0ZFLjcq7ezq4RJVP5V/ZcVoi9J5cPGxpFOBaWv2ueo87Ida6+YVxFCALC/sKcULEnU6tJ7EhSwCnSCwmXxgzi0qWnqk2wfogx2mI4qQbl8KM6B1DWrnfE6Uz9RVKx4vynRbzuWADz7Pytw6qlrtBNJNEG9Pil9o6bT2iLED3FFR2AnCz6YYi3/hYHUEjdydbUOMYjeItj9qOqQmnx4QPoa9sARVdgOKT/Nqs6Oqjo4GazL1s4uKzr4Xgl0yrgGGfiNGMFaIeWrfNEG6LzKZVv/pCeBztZA6toV5qiwR2e5ooMGdQSEy0DnewIdBbri3JZhatEjA+cDGhSMHYYqkiMd/GmR8McrOgYMphg4E9aDnXwHFOwFhSv16NgJM8uFcvrTonCFPYjT5Xo7rVoFcWNk5RcbTPi4PEY00/bnXSop4SzMNafzpT8NOluAPgegVp3x+ci3tJQBUANd4se5WLBAIhCKzg10TF/Dv2tGu5tUTlXPKrON7n/P2sGx0JsDsHMFFbarKyqz/fr2t+Hi8iqAjo+ntmGcM9XsQJ9j0PbIrBm+cSWSV1aVCfcCjpxAB8pJ4GHPZqSucUYDgc4w7EJ1jY3HaEIVt5+OOAEdD4QjZa1UdG41e6MAnYcKdCgzDbqeKzr1HmBOhIZPCBi7IGX8YyoM53NYtSi1YK2q6Cw/vbwrzY+bzG6qkJTKR7z69wI6Pd2rB1R+/rLDECCoQZQDK1/IS6pHNVmh2CdXTHIiw1TN5+hr+XxtG9at6Oj1eo6mqi7PWuCoODnA9vOajzl1bD77nxF17bmKzfS9UOBb7XBry/w+N9Ar0YUKDvpwoi8DWfyT+XByMh9ms8PhYH9XvThh52jfFovh4VGVazfuO7nme+yelVphdk9IPvsW6BRA2gCdbSUBo4LEzwyfU/xDABDaJwicQO6+U3lrGAppUGcPgl17dxXIfhZ9KIVNEKDDlOSnhXpkSm9QV0FyNTqDsylKuO5byHB3lVrhMw1zzZRUr6eqbBbu0TPle6R5faK4c93jHJXAs++V+poFJnp56f3d/QHfPBZ6hkhdA9ARdQ2qawI6J1UcJ4gF/lzC4vBV8zf/bxMPP2vYXucLNgv7Otdt7bPO8tIsB9OoyEDd3d4MZx/eD2cfPhDs3N7eRCC5R9qS5ovcD4u7BRVOkGn7CdQ1iBHciBKEL0oPx2A2DXZT+RzvhdFzyV8qOzVVLnnnxHWOgJEGGxkhDCzFlPoAC+Qrh1IPm6+dB3dGOLJyfWDDwJ//eyhZOzknfZM+EX0tBWCFga/BiJpnnflSIKVKT8lMWqXHPPCGmx3ZzfAJ6EPQwxdDM0uPTgq2exob+mqYEcMcBW0B3vugCzLbx7kOqtKYOlB7dSJ8CvqcriESdQAhpRm2zAknaIGTRlVEAzgXAXY+sHfn3o39qJrcL0r/j65rS/ML4ILw0ajyuOITFR3SGQx0oJKDwCYqOgY6O1vDsLeDAEjqar5eys+iRyYGhcLJiaKG81SfDio7VFe7u1NV5+GR+xY9SJqlo2rPI4B3gEqBCeaK85gNqR7F+RrccE+yolPLOYWFUTKgrnbVeIAUkgRWOk2ghhXV9G7lCkPqD9YerGahZ6f5VwYw5ZXpTasqOk3SOZ0DoaCLH5FBzsZJtaf2yDlwbs5L0IL/8zFbcBIRZ/rDn1XAUCQSig0oVM0qWrCcue/KNqWZPM5ntKrTDofUxxr11dxEWbugADUAstitLCyhRIGhryqs0dmGgCyawkvVrFvoHJyrbyXmTcU16I8Mw33W46GAQFcVD/HMlLqmyvTXfZU3ZQgJ2FYne5a3hYdY4zne3z8gdZVSwrPZMOPgT81N2T/YHfYjWaZnribLyiBmB8y8zCq1bLqabF7Ah/Laeu1appT0SUpdtvUCFKro9Ek2AzDx6QSmzBbgWsZ6FbDRDHau58Hfd0IHJbHg/emkXjwshf4Hn9oNj41zGl4AACAASURBVKY1pr1UtVLgQrPa9GfuT1r2Qcr0xO7hZSBJFT6NLie8GWmEcX9izpvvOT7DSTkLEtjWismdelkjTnGfDkQJLEIAKht9AVT3YPtR0YHCHlgIAXSOAuicBHWN8tLe+crqyG9Hf46oaxsxgrUDy1f2wg3QeWUL9tLTvfzwbaiuPYhmw4Z1AYnrq8vht19/Hd6/fzfc3FwPjw+LYT4/JthR9v56eFw8Do+Lh1Jq/vnnn4fvQV1D78ODZhrAYAAI7UPiF6pekOp9WBCkwDYa6HgugmlOtYdFQYMNLufNMGiNIDSyYaQKAVAllRj5sxj+Gdkj36MMeNjg3ArKFGUeO5VcVSmDOEOuE8cE0MvNs/n4OXizAxRoEmc8O0Wdn6kvJdxVA3bKImeHq8wwBmeKo22gZvpBzRAGPSEmQNfKDqoWCOgF9gSIFKQWhaISGMinlUReyKvqfLYIJlAxQXXn/OxiODs/Hy7OzilUoDk05n+nwXbBV1ezvzLWD/LkdL7I4p4moIOBoeTaD0/DLobH7eyw6gOVJb8Hzg/yo6oU7oSK2q0oew8PAXagrHYjlUDsSwyVuxcdjzN07gGAcMJ1xhAhDvecFAVx3aWCA954lmNFkJD6k7S0Dghy70cFIs5gMgwsvWqi3VhauX/Om+w/25xScOagboVx8B4fe0kBXUvoKIMnfF69LosFePie+iS65uSg1GRg0QOXfF4M42N/MJERiQ8HmBXUBBxqAtKY+REBXQY62R7UQLfeifzs+tmsv63BXb53eo9oqHyCGllhgOYk/+4t0Qg0pGCyBy8BbVgNDdDthvic8ffM4XJfun0gmqzkmzMYyTYm2vjLdfT7Y4EhnSHPTPsbDfFlzyMZEOvO4JcqXzoKA9dYR+4xvy7ml/ne7e/vkqrGKs4MEsLzYc5eDFBVkbFHIB6zVXbw/AVlOCuENUmhBDAimeaqiuaBgYGgpJUTZn5sSd9lA72SHNqTCRh2NLOyn2IfFCNeEldpR2VAaCCTBor6WLQP3PtBmWb1RnZdamaLoNYGYAnH5vRMZGzEjA3qtamtAkuxegYnsVolH5F7WSaANO6nFjoPDJVNoj/23o0RCE4KUgDHCm+gmlmZjXsH1THEKLukA2OdYWspOAFRAu4H9esQ7Ozvaa4a5wpt855QdW07KjoBciAvrcRBJJeK6YwhprTh28Pe0f/YxMMrfMhr/tVmYV/z6q1x7ldn34UYwYM4r8yECehcXp4Pv/7yy/D+3bvh9u6Gxv2YQOeQQSy+BXRQlREX9uef/2v48cefCHRIz5JHE9BBQziBjpq/BXSiCsH+lpDfDIuagY6D10wBw/tNAYOlEtDZKZxcOk9XUR5wTTV4yAEV/x7y0v0tK4FKz5NGViq+JaMJFZhKDcsBk52Qf9YCHQ1B87nlAKqnpZWApQ+UU5YRmasMdBoKRPQQ9aDLUqqid1iQwdS5WMDo1WFgxUxkiJo5ExwD35RFRf8Vhm3esm/n/PxiuDi/INChchvnIQgoeQI57wmOq2QqAcciygE4X6jqnJ6IujY/wsBQUdOwVwl0dneGWfTo8Jp3dvgzDg8N4IGZODfX2pdwxJyXc3vH6uM15gGB0oFKJoDOlcQKOFAUQ+agAJQCpyWgE0E3HW8COqZhlnAmrZ2dvrx/LWyYc2+go+Beeyzn9vNebYItZyFzZSUHJyN2QXHYuLkvP/bxXJgoWdoawJRrij2Zp4zrHHP5wwGV9pjPoT5zOtEaNAvosKKTQE4BOg7YI6PsgKpUIuMeNwmIdC96kJVvUwt2+uvoKWzudUh/JqDje0TKT3zp1nhobE1y1Cpq/QwFZdF7UrQi0+9dFehOs1ZV4r4G0BnbR64IVaAztjf0vLrvTosV4Df1VaW4kWu8bZ0V/sI22VBNphhrLpl4BLAHDGJnc9DTknzwHuakyG8INCFpVhvaTS+se9JPj2xNsT2hQAn5eAMdgZ3aU+pj0CclmlkDLLvnIfuA/Lq8pv0ey/vMCpwF7CcKW6kUh8/0M8CZZw9gUtSRDoVmaQGPBpxo6GpWlOsTByPmQrZoAuTgd4uH+zgHU7td0amqnlyDAnQqdS37rCr+8xBAB+BGyUysPZOaVNbTPmmAzsE+wQ72ERTpmDyDz9jeGY6ORV07OXnDOToGOjKd3rGubKHqubUBOlMb4Qv4+QbofAGLuOoSrjFHJwZ4QcaXpWtmWxbD5cXF8Osv/2iBzvExla0q0Hki0BF1bXf4r5//Mfz400+kBYFaxrAkZiIY6LD5+/5e6jbkMCtrzyCdwaS2XQY61GWL7L4DGFaFFqLH4Xfm93q2TD2GGkungA4PsAbQyYGQYzZTGXiIKO+PBUjte90gm2gLIfMsB6IAoAZBOTisR1cVpw1wFOTXDJ+chhy2vzPwUrWrPQ9NGFchv1DXAGAIRpChNZ0tzgUBUzTAKjusnh6ssaol6t/B300Xg6wzZ9hgps09nKIuGXMucP6Lx6fhDoAospegqADocCjc7Ih9OEBKW8zybbOiAwA0OzrUrCf2Iyno8r4A8AKoUUWxVnQIdKASCAD0NPB8IKZgoIPXq7m3VmeKilMEdKaqyQErS46f1X3SoI4mUPA6aiO3gQHz3qFCl/dVH2Q0z7gD3PSReQaHn5eXmLZcWVHWt77bezsHc96XuTrQPhe62OxgfNwa7GUglLPnLdBhkGYgEQ3tpQ/AezYFZv8UoBP3rNwrD0ssDzlAjh6C+meqkMX5F5BTKhSQOl+u9PLuLuOxbsnda5Sqf13wuo3eubC97Zt18B1UTPd2WSFlnwl6YljxUAKH1KewPa6QMGyMj2Sv5p2qrK7S7e+iz2ZvODjcJwVJNDWpLR4dzWImzm6hWKvaj8cT/YhBwYqkRLaR/HsX0RTAE4mwUi2JZElvK2kvO6CTq/GmpvXJpKb3J6oZzfOA9SJ1S3baT4eK2nUNih+J++rz9Xk+PmK480J5k6AEts9nzxQQxdrvV1Wu9jitshHN894Bn8XjXfPW9n4gweVEYZbhrkNiTQO3+I+qgamiw4TStio7BsSYoxaKa9grh/v7w+HBFNCZJ6DzVekNjTpjiUEskoA/92f/cxMPv8RpvKLXbhb2FS3Wx5yqgQ4a/Eh9IgMF9KLFcHUJoPMLqWvoz4HzckUHgSG+H+4fh4f7B/ZBwDn94x+/DD/9+DNpQXBekahk4AmgA+OIALhWdGToGJAW6WlniBWAM/sPhxs0KgdPVm5RD5CGjOVgvgniu4qO71UxwEgzBnWtpyI0gVHpX4nSwzgGKUuRHWV2OBlcFLnPFGSsCmRxnJ6q5AysA756zrVPqAc6Ph+fS71forA5Ay9HnrnVtTeenwPBhciAluvF69nvgoGbqu6wokIRAAGfywA/+LflpJlF3dlRrwz2DwHwDrn4b07RPIqs7tGAYAiTsgl2MBF9Z3s4JtBBtWeP+9HZ5Qx08Fm5ouNzInUNogNLQAf7WEBHU8G7vWmAFgATwhoAO/U+1IGAZa+5qsP3psCjq5gI9cRHJku8EuTE+ejBqxZhFdBRJaX8Z8mM5AqLaYwTxZ9g5gQA72iWfs5ztJkBVER3wY8ft2bM+zOAVu+c97T7ChzY1obndtCizqFml5eAVnxsDszye/Tr/qFfVljT+7vKjith0Tviik7Oa6wCOf5kzPxQsicor7F0NfCMVwYCmnLiPse8Hv3eYqBXFMcyNDXQ2SXYEdBZDI9RLdVxXCFRhVWJoDCzkSBQr+WCvmU3nlurJ1o2GNXco0MN/4QPoZ+Ivjd8Dn0H9wJskQCPvwrASJUDJxO8lOq/lH3zWjtpJfDdAkE34Gfw0u+rvHsNhLKdbeqaeZh2V0Wq839Sz4jBj1XV0rBbJWCU/Kv7r55NXd9qbFr/VhOGMk/TSbYe6OTXPzxhtITsW37e8CMlzAx2tIcz0EJiLgMdJDSZYBseJSkdFR1U8k1TZ0UHdLUD9XDp77miAyGcmKPDis4qoFM57AExeS8P5v9rEw+Pm+VX/9PNwr76JVx9ATeYo0P5TpWG2XbPgV4COujR+fD+/XB7e80KzPFMPToOWBd3DxQjoLz0/j6Bzs8//ZcqOsjsiZGxBHRqRae0ACrzHsEkfIs5/WpeXL4OOw68D59vIYAMKIqMcwAdOycfrbyWPTot37o4r9RgXgUGnN2vkpy1AhVuJlENxjJ8Fjao84DGHFI9Vn/Oq1a2AqxwkP3AuuQc7aBqUyxAjvqnCvhx5QcNNl5UV7EAMFFB6Zw0XkepVcxbuoN6mSo8+IZQASSpQRlDdZCBEqpIjFR2hnso+i0k940qD8DNV6enqujMjzj1GkEVwQ4Cqu0AOpAVxdycPQwsFTgpQOf2plLXHh8FwG5R5bmNAbfq0VFF55pCBRAkwLlJac6oozYkew1Ml8NnAewoQNLAIJ1j/WozrBFMpGx+5PFrVhHH6frH+rVfClCd5o8XZqCT96IzxgY6ywAmEgxuzO32zao92AZCYwFT17C/hq1lcM8AOlGURgQ/SpP3REXHz/YU0CnP/si6LZ/mFNBpG9tzNUHyxQILWW47B4tjGXPCB/axR3UVf0ZFp1aD4gxJhXOPXcXM7fkbuE9nbIocQSSaOCEl9isoQUhylGn3qfeIoAaBqefhMIkW/TFRGcE1QkwEAeshhQU0+HF+PCMN6fAIKoqgqKH/0TQrz8DhAYMRgISOe050haq+OFkWvXSJvoukkL96oNPY2vxQmAqdpJUNZKbss3/POVxZBCAAi0EVbUcI2nj/WR1OCYGClPlRY0k0r8MqX9Em8nikciwcsyQPJoCOrycfp7c/ADpegx7oyK+sBjq22U5KITZZAjqlorPLxBYBMio6BjqlRweJuI8DOnp6PDD03zfx8Bo2+jW+ZLOwr3HVXnDOBDp0TkE1yEDn6nJ499tvBDoQIwD4gdINHBAny9/cDnc3mjfC6fP7B8MvADo/A+hIOjoDHWbZh6FUdExdU4+LBoBV1TI4aQ+nRIVp2RHb4MI5ZKBjA1uCdDY0xlyEcFR9QEF6UMf16DNdLf0LBIx2Urb5xDlIsuPogQ7OLQ8OZfPmCrpak4Uu2eLxhWZwkwLS/r35uvK9cpbYTqXPRAoIRVAXARSddDTvMsveqPOIfsiGUvRk3UOdDRWeO1Z0SGm7vCSogOrZ7eKO64RvAB3MtCHQ2dlmI/Lp6Yl6dGYz9t88oQcM9y0qkejRgbPTXtyXw05D7zQkNKhrj5CRBtBBlemW54CKDrYZANDVDah2t3wNzsWqQ7Wi04Jic/rVTFspblQ3smpDF5yUIMspffdadQFGL8/ar/pY1pViBOmR4VrGG3MFJwOdWoVQ8KN9rDdlkNdXO1aZm5xB7gP3fMz1TFb0VQRdUXTXqBTEyaqiE036MX+lD8xcRVpdtcnXXc9u6tqXgGYJjiMR0sSooQYWQKfug7pgS9nytDckv14BA99ldcRysFh+VsJjLcuqLt/tqcy9X1nuWRqjzPuqSQBhu2pFJN9jVFuKnYnz1ppI0v4QSmqHB3zGKTgQQMfzr1itIdJXlSjvUyuFOa/gAkyxXQno4Bxsn0zx9d4G6Fzuk/QDk5rz4znKM2Ty/nJ1ojT0G3AlgOd7ncG6KWOi3IZfoWrmMm0tr8myLdCMmlWvGftd7+vw71Gg3feHTjy4rOi4VyxXUENNEqI18s+19CxfWfuicB/Uc6TYxDEC/D0pwiH8gn8jtgBtmdU//Ellzj2OIdjZhY/6WKCTB4ZugM56dvr1vWoDdF7fmr3ojCvQUcYEPQ+o6KD8jWz7u7dvKS99fX01PDzcD7OjGQFNkee9uh1ur24o6wtVtV9/+XX4+ad/8PespsCYRZ9EFiPIAzNdTWJQWmSdDXQUXCP4tUPpgw2UsqGwhSAzBw0F6ERficQDqsKZnG8E75jY7FklnXRndo5lOGhIT5vfnIGLneeY8ygOPyokvg/VmE8vXwtQnIWLKGfkbVOBXAZBPh9TfeSoVVhZBjoxrI0+J2UBkUplwFkpW3aUBczFvAhXsShKcC91tpvr6+Hy5prgAsCDewsSz0F9xP0HjQVSoAY6pK5xFgToa6JcclBggBxSXNioKjECfLdAB7Q6AJ374eb2ZrhEjw6ADnuLFrWiA5rlg4KrHJj73nitHXCrKul9WCefx8idJnPaNwwoMKgAKvdqraW2lvZAD3QcipbdEmhHgWEKhtN1ZsraBIPlBbbGgaSeP9+3FxwgssBSKWx6P0oVODfzm94VlY8IOA3sxgDLFIh5CbAbDzBV3atwI/oPCXTyyrRUoSbQjJcq1Keweal4V0xbUEfStqguvFy7P/UFVNmyz7s2lwXnj9UKm541yakL/2Qp4ujHKPLFw7C3tzuczNF7d1wCVFRvUd1Ro/k2n++tUGSD/dB+DfGaUAl1M5x+l2zXCNApFN4kEGEVzR4UN+uZpamjhzS/3hWbmjwQQHKSobcZRQbf4iWpjxKfSyC0AugUUNVQRPV89Psw7+H+7wUIdxS97Kt6MDcGjPNx0aOTn3PbGPUf1fEEpguW/RX3wJ9nWje5bhT8QU+OhI8AdCg4Y6DDgbEaHAvAA8Ga/b3Yjxug8xJT+y/32g3Q+cKXHD06Cq7U7OdvgA8EoB/evwugc8lKDLnS+/sMRu+R+b68Gq4vrgl0Dg4Ph1/+8SsFCQx0KBdMA7XDTDsMXlVS0eeisoM/3YhZwYOCoocHAJ0WoNgw4ng4NugNbuLMBrpytKNc3lEOCl1reBggnaD4r06bzhWKHvAgz5h50M9VdGzslwGEsnA9raHfei1wqkM9nwvQxgCPf5bBoMGOJGKJdIoUqOiNypTHtMLSOE9UlBpalc3U7CFl5KBUpG95fiu2PQWwuR0urq6oymZhACii3RB4KJOH+RmSl51RdIADQ3EiAGYEOlvDwQHkREFbE40yV3MIdGJQKMUIOLB2wX0K6toS0Lm5klgC1QFrFtlr0oPurNJEaW4HH0gcROY+O/uala7hbwU6NfhVkNToWtVtMaWkFknSrFaW95L6bPSTaZDjik7Kxptzsq5NrKUjvkPPWkvjGwuYVh3e90O0RNFsdmI2lPdcVfLKQbZIYm6sH+8xynLZS3dsqZF9+jxbEYX2dYIAptbl/ZRfVzBI7uEqNY2qulaCaD5XcWzTyrqLxFkltlbdoyt6MfogGJ+AdkZ/adBy2G6KybjCBhlp2ewqMQ5bjUBVDeL4RnKCs0yO55QC1vDHg2GPvTiq5uL5FjXAM5SiyhE9OWYkuB+ksW0GOlHPJMjxbKu4GfRJC4wrUF9iD3aeS1j59ZatL6+P58u9KqWiGv6liOek/sb8TGq9TNOrvWXTe8aJknGgM/6sj6iijdDymv6iLuuR94j/fv9wuyS7LYBpWq+EWvLzj/fax9YeVolbSAsNNEUBG6uuQfiF/cGo6BSgg8qggM7ergQOPr6io0HW+Do83lR01jX9r+11G6Dz2lbshecLeenwIhF9IthXzhAZcAwMPT87G66uMPzxTgND0XyK4Yr398Pl2eVweX5JkAOw8+svv5G6BtleDaLEGM5HZtZRCVI52o3uQW16VDOqs3QVPKQm+KjGWGYXl6k5EBHs5AbwJsNVqVY2rA7u9ScM6eMgh41zkAqNpa6z8a1OKEBGBBZ4TQYMfl12Wj2lqwZ+VfGMoC/m6owt47LDDXWeFNAsBSYrKGwZcDlzBgdDnvjuTlF0K8G2q2o4uUyLUsicTlmBtJR1FNx6Cne9BgUcBBILzK2RuMUVFNBuNMjzGv0xIUMOEAzwgv0HigJ6cExTwV1AsItmZQKd6NHhveBsKFV2BHRuyxTyFujcdBWdq+EGghpBe3R1QxdZgyGvsSs63pN9sK0Au+6tonTkORnl7uV+D91kNZ3X4KUEOjyVid4Kz9HxbJZuQ41lcdufdUBnpL/gWVMzCnQEXKeCteeO6TUtE+4ZuCJ4Cp6dwV9Qo0qgHUFVfoZGP6urvJTXpO3dasWNHKXL/I+tUA908lEU/MUHlhmSOkrp0eEspypGEDUygahJoCN1suXPmm46HwM6+foxZJrTRyhKEkdmvC06tC0Dnj/4DfgIZNsxFwtDPtlTcXDE51o9PVIfI4AN6ikl27eVmXcyy/NrbF8wO4ZAp5PxlnBAXQGD4xz0434D5IBauwroZBtum69HUHaOfYaLRaEKWibe65aTaD2tNgf4rtT4/VmQYCwx4J85UWIb1QOQMcA29jxk/9gnwjR4VZ9QK74VoNge3i1uRkCM1lBJsWWg4/finJz0U/JQctkCOlHRoeiL1DaXgM5cCTFUc1Dx+WSgE306GzGC56zz6/39Bui83rVb68wxMJRGRDV2ZuH076fh7u52OD/7MJyfnw2XlxfD/e0dA0kEwjBAADoXHy6Gi7MLOi6AHQAdVHQsRoAGczR44z1wcjBUNmJ2FqDE4XjZcOaTd18IaU8pI1wyc6npf/qi1TfRV1NMHdPgO0mcyulYjrlStMK8x72K8nvXB2Fqhc+jz+L3DjZnykzr8gDR/lpap9Sel51a/7lTzs0OWhUzVZNMn8M8IKxXdqrZmbaO1aIRbYN+I3mb+qKseMTM7xaamAX00KNzByByJ9lpf/Pnd7cMVnAtoLpATQcS0kWWHFW97QR0OEF9v6j+CLjt8jMAdCR/q3k5ruhATprUtaK6ds1hoaJM1pWok+yrWhCCyzooURnS0vwfQCOvg8EQQTT7D5ZDZ99jinIE0MlUtql93gfJft1YgNTvmfaYrVCAAsZKO1vHuAiU1Fdm6mi+o+scy6/JU9o9/8NBYr5WPec9TTUqOl0wPPb5L7k3q94/dt9hX5eHp6Y7UoBOSLWzBOrwNcQIfAzszwY61grckk1AoJjWY+z5HrM5DkDzn/w7k01IMqhaVsG9h2yF6touqvkH9BHuwQHFCEIDpDwjQ7+9EzTimgRz3wqSGqjSSkZYtFDbDQfCHJLJ61Olz1+5Sp6TLM4NlWoM+wfx/AtZ9pUGJ7wy2MmvwftK43x8uJ/vfE/bHqE63NkAzra4+I2o6vDfUSXPx+vXsPbU1Vf1PqgHbL1PahOB3egB9huWCyyJRt8f7zlXdAza6v1DUiINX+7udW+v3KPjZCzsJUUbRnp0AG5Y1THQwaDZDdB5iXn9l33tBuh84Ut/8f4bKPg2QIdZui2IBtwNF5hqf3HGwY93tzeal0OVHZT6F8P5e0y9r0DnNwCd//plFOiQTpSGLhroLNCEnqo8NchTMF9UWpxVDsc/lo3ycuVsFlyygstKKXJgn4HOw5OyceZwG/Doc6rSEM+P/lBUkSnHk8+ldy59UJYzWM7MjQW2uq5xkOP72TuXHuz0FL8W6Chrll/TPwI96FHQUeciMHhw70cJKh2ARbAc0Zl9po/hKiAGdaKHhtWdm2vSJAmGB0lJc16GKYacn7EdtLU90l6Q5fN1a3o2gA76cW7LTCUJHkAJ7pbiCKguAegAwKNfCKIErG2G8EIFOTWIdmWmZJtjoyhYUENDC3I8eTydP1Y0Sfjm++1+A1Uyl1UBx8yT9k0WI8h9P+MVoBIw1Zh6fF+v06yTetwyRc5rPB78t1fSFYP4y0I7a2R1l/eqg9ce6LhxJQd265j3cdAzrRjn57A9dju/xOc4vn6u6KSqTti8WtHRrCoCJi93t7TZjuolUX3pPrQJlpNt5XumKsJIihWIJWBTqo5P6qWQGibm4WhaPRvFo3+CzIB9UZBYuSg0prpXPVcNSQ3S3Ujxqja8UqCjbwvnm+hodR9kiWNTfmtVlr7sHuIkGmBdvjrZ4z6Y977we2xHp/ZUBhwF8CQmgpNOHIQcwCb36Jj2O7pnAn3UnrtloDMG1mzn857tk2/l393sJ55jCCfYZ/gaMYfP8ufeR5m69hQykvZ7ffLMxzHTgH15TMCG/HWo+WmOjhJzpq7NAXTmokJ+uhiBBaY38tLr2MrX+poN0HmtK7fmeV+8/zqAjiJ5VHQAdJAtXdzfsZJzcXFOwIOAE7K+cGAF6Hw4J9gRHeFo+O23t8M/GqCjqe6eo5MDaPwdBm6xAEXpfkkooDpZBfc9T7jPRPWXXANMcccdlOJ1veIZqjkAOtVgLyuItQGUOPG1jD8NePpgoQ+0skPOf+8b0zN9qgVylb/t9zfBdVJC6yl0zt7Vik6daZBcZR4lwR+LnRI9VqB3BRceKmg8B7wIAIT7pfYTUWmPgwWVKZSzRNCIgCf0YTlZ+4FqZ+zZuUK/zC2rL8jcbruZPU5QDnyLVR4AHM/j8FqyWXVnlxUaVIqosIR5TqHsxqGmBDoacIvMrubq3Id0b6YRtRx+VxUMdMQasuqXgE4JahJILUFkQOWAr7qi+DgFO8qW18B4gqqW+ywc+caB8r6N00uPSlCiCniv6mx+kYCzTkz7rj2HlsoiQJIBnq/VQKd9/7iL8bUvmbFSvXUQXvdWvbboLYv+rhZYZRGPNY1kGnDZvqOKOPjnffCrn1eQ0wd0o0FrrujklfLsmUi6EOQAYyRM2wfqhQTHvbQMdJZBjta/CbSjTJBtDo/F8wlaJfxGmW+0TYCzjzkmh2gOn1XJ38MDVltRmeXziURWo0pY95nm4iCJIZGaPExT9ifkmgNwOcjP9zQDymwTy6DQOAYVISF+kra22JCVlpXf39tf7T0nQEwFbKvBthVSiot9G0k0vp+iO6o2+5mxvHQ1CmOtYvUZEvWv/rtZsyzJnq6rv1+9n22ATurT8ywrUw2bZN52KCTyGdQXK3QQaqHymny//U/r9/RafOeKjoGOjrNFujKAjnp0AXRU0SHQiZ6vQ6qufbq8NJ6eDXVtXXv5+l63ATqvb81edMYt0JEYgbiwaNC8Hy4vL4fLi/Ph7PwDxQnY77AtoAOwAJBz9v5MzuxoNrz97R1n6RQxArwOqjwhRjAGdGTMJCNp+hQMn6UmZdprH8xUNnQpiEjzNIXM8gAAIABJREFUb3a24VijEZKgqdK1UJmi5hp6dBh0m7bWDi+p2SeV7xE2WH3MjikHh/15jjlKhUHLvRY9+OkXdczR5qyczyd/pp1ND7R8XXZoOnZ+9Gv2Ovc320mxxynob54aDiCB47jfxwEy6R243yE7LYcmQLSNb3jqAMBw+KSbXd8Mt3e37BHDTB6prSVKRVC77BxNveNgucj2wRGyegOgE71GnNUD5bfbuwA62AcaaOsBonTKbj6wxG/0QGiPRgUwGrENTt2fxAxk2XeV117XUyWUcrcNcrSAhireJJPPdhvMuzE9wmwOe619PpNFmU7cIB+zBnz1mM01KDRr5Ki9j2rwXwcAx+V115PeL6S0dL05sdAmQsqTl/osNGy4B1b9/n+RwSy9CYIQvjYfYxnovAzk9OfSrBW2CmiRobyG0Wfq0xew1Hqlql+A16Q94RTF6CWrYlkb/ssMFwPX9Ker/lHaHlBowQBH90toBk5I/UKpE3TTCDqV0IjzjcAZK52b89nLoS3VUMkK+ChzneI50S+WKu+2bX3Ab1vnhIv6a2J4dQAcHa8K02Qb3x/P5wrfaftSKci1Al/ATuzttkpcExpOLDS01qb3a+RZQ1IlqHvZF+RzzdS5/Bxk35mTXnJNlQJa+p1KpbodSO3P2tkFfVf9UZFKKSIQFq/JQKev7Pjc6ow5gXTbIQ4OZf8lgI4SXKauZaBzQNryJ4oRbHp0XmoiX93rN0Dn1S3Zy064BzqQlq5AZ0ERAgIdSExfXZWhnjBSCG7P3p0R6KBUPJvNh7dv3w2//PJroRpBjGCBik5SXVOGuAYJkLLGsdh4HkEwVdiKZLGbF6s8dO/AGkMdmSJs3hr8Sn7ahj5zvA10nraydGnNFGfQkTnfAjlVECAHOX22agp45NWaAiBTwG4M7GRnPPV334MSGnaZNQPLPnjrHX0FOhU0FqATmTxUV7SOCli8xgZG+p2UmHZ29wYMIBQY1v5YoI8G1RzIPAdIAtjB5/hY9+zxqrQTUyQ4aBDfqPIE0AFwykAHYIdAJ3p0kKEmZS7kpqM7utRdljKPMcSQWecd9A9UpTpXrDLQyeCAx1IkwR/jjxzbu8EemfMMPZdi967CUlo6LEhA9buX9df0VoSALSpzPajyv/v9qP1cnw89c63qWr9H67+XQQR+5369/KxksNEmCJYFHHra58usZQVTCPQrsFvOoLdJl+epg6vOQ8eKZE8MDMWPWAhhRSdIZHxdku820CkHxwZbURHkxuGEHgWUIfjiZvjm+dcjysw6Ak40faP5+wAABwIDR0h8WXTgMCo4uk+ZKovn2OBFIGmXFdnSI5jmjSnglsKbvkFl2yF9qlVZsAjKhFJnYgfUc4GYgOy/RQC8x6bAbG/TXU0xeMo+yscqVY/t6BcdGXnQ+ISuf4/HMRBL1EKLMNj2Zds+5nvyteW9mm26bJLBM/9VTk1V2wzg2plyu3u1F9d2TkmhVnWtp8n5+fU9LzYjzkNJMSRbte+wB7Bn9vb2K9A5nlPFj/LSmx6djzNx/2Lv2gCdL3zBM9CRTOdCQIcy0PecWg+g8+HDewGdoBHYIH54+6EAnfn8mEDnt1/fMivOCg3lo1XRgSODIYbxqsZXGSP8DO9xQyd+BqNosIO/+zOzcczLMwYuCn2Jk7XrMLZs0FlF2goHHxUdn98YyKmBHXOeTQ8GDHTJFialqh7cjYEUZ6t8TTnLNQV2+kCRZf3gfeeAtM/O9+/z/dB51n6mxul2FBYFnlq7UtHBv6O6g99L4jmG/SXhA0v9etaNm8zZqB39GKzigc4RSnS8B6bLLUA1uWcfGYQvAE4AdihhHQEAKzupqsPqzZ3mO+AbSkt3CegI8EKkoAIdBlFlYmcVs/B92d5Rf5Cz0Q4OkM0cAzpNIO7seychrPPnf6XU1tXXeqW10QpN22rQVHT6AL0GPb6qMZnl9mc92CnvTHtEezwnNFyxzYBOLkbXafGCqQriMtDJdE6dg7PiUQlw70Jz7HEQtb6pl1iLvtpenZzs8F5oKajTQOP5z98uXTFYcw5BrpqZSxUdAORA0lEy7Hq8fM9Lzj1XdAaKZFDwpfQEpupJ0OCO57PheB5BZaiqcdQARAaCogbQQpqyh5ymaiz3UQB5SU6LGg274S8DHO9TUJYMdtgjwmc06LRBH6sVZlGn8/4sNjros+oLVCXGQKen+I6tTbbhfF8kPfjZkViADchVFMplB0Ao/izN+smMB+2ueC7Kbmt7/sxAyEDKx+if0QxucqKgTQ5UkNhfc0udrkOExwAhGGrFTwd1k31bADpcr1ZUwvfCPsUxAY9Bmy76rJT4thsxAlcRsQ/dnwOgA/C9hzX5VHnp2FwbeennLdRrfcUG6LzWlVvzvJeADqUcNQAOfTPXV5cUIoDMNKo7K4HO8fHw/t2H4e1vADqq0oDCA7AD4waDZEOm4KYGTzBsAjoCSHIQAjoCKONAxwDCQQUNYwSZ+BkctbLtcKByovjcDJrweTESp/QW+HhjQEculVMOCs0tO44KdCRd3WepcoZwyVmGWMOY85kKLvNSe3iar9HvaSpRXUaw/yxl3VraXl0vc6vUKNCDz0oJUa8OnS49pLKxlpmG81ElR+vir5r1Zz0uegXE5c+VKKzZ3b36djh09PZW+wd9Na7oAbANos/hmwNCITBgoPPwqD4dVHRubkKMIHp0IIBAqViffwy661DFTjjSdlBoOPmY/A7nbHKazq3OF6ngrfbKVOUkBf713XGXuvkTo496kSXWb7OSXwUgDtTV45T3cP57fhZq8D5tYPrjGAxwflH0cDXPQLcf3d/jPVcDXgEdfPt8l+ljEcxbVjtwBT8v6DZjlLM1zSVfVkFOBjsGbPrTz53+TH1QuZfqJR9a4K6OD4BjoKMUTQikFPqZgJ7wmCo57vXyx6o6oN6d6ARrmvHR6kGgE3L7fD37S6Lf5+lp+O//7d+G//ZvfwlJ95B2P5AyJ4CLbXxvJ7LNKcMgs6x02A2/H8vHpBX8QQCdYg8C5Pi5VuIl/E+AiHLNsc9ddSm9mkV+XCCqBwXLa9oBjugThLnwsX3NPk8BuEr1chBvf2d72TwbDa21VnNyBadI1acenKnzXbLjaT/mxJqTNPkZ7AFN9l39Vn7CUInkh3FttpHwL0MMVc4Jtrwn1LcrijPPJRT+BHK0tzQwVLQ1fAPczGeq5gjoYMaWAGiZo/PwNGzt7AxHx/NhdnI8nJx8NZycfsU+NxMXLZSga5JQBv7cAJ0XGaxX9eIN0HlVy/Xyk738ANW1ABw0TJhHIBWd+/tbghwIEZyXHp1dOgJTza4uNDCUijpHs+HDh7Ph3bv3nKODwJPO51k5VwV/tTIgoOPgUL067q/pZIy7AW9tgFEbluWs7Xg9Qb0eC4aQxrDJNprjv2zGqbgWBrD+Njeqp2Mnml4N2mrD6aqgMn+ywQsDnVwtwr2K6JgSrKlyNXZsO8H+XsnR6BNFowqOejh+Oz07pJ52UK+tBTUluM8DG4uMd6Y31auFOAFBqfug5GvKl/cKAhrP4gGlzYE0fg8QBOU0nzflpLEnY/gpQOgiZKbR/6PhoJKZZU/Q4iFKDUEb6jhjzOJGhlENshUc0oFbNKGjmyioVPzJEJNZbe21BszG9dJZV9m/5dfFXSkyAo6/a4zd3LsaSI1XTnJw0+/XUbC9NKunVmkcLHjPuZrb7OsEdFR4yaCkffYEdGqSpAhzJ85f/WvrvnJGur+OHFyOXX/7HPpxa5XUpq1v70ZVpRSNrw4X7QNHPe+xUeKZ9B55fEIPRPTnBEwpz3UMgPZzF090gJpaPXN/GauoTEKo+i71NElxI0nEKfSQ6sVATw7jhQKags2v3pwOf3lzKpU1AJCoxnjOkY2JnoewC43NrtdXKGlMbsHmyzZIZCCqSa4upT2DYyOZVmtltSrB4D019xvw+udVEhofgsTIuNJcb4eLXTV9qyQTpgdbm11gkOIkR/Y5/hyBUABND0eNmXH+vKRm6X1jMJETQtnG9/Y+f1be8/2z4X/7c8p1pORTBin8+5BmEoWhs73UYiqBNHZO+Bkq9YgfpCyIxKtEFqTmh0q9hAisugbxi+Pj4wA5+PM4gA4wVQU66MMCPfro+FhA5/Qvw5s3f9EMbLp0nFObtCBFfSNGMG3evoDfbIDOF7CIqy4Bc3RkgPCUi7oGsANnd3tzzWGh5+fnpK/dhrw0HBKMECR/72/1LbrC4XB2BprbGRvIkWkHf3x7V9UYVk46ByXn3Ern5oqIMkuqMJiW5WOMBdyTAUsa7tnfD7xnZ08zGhYInAuFDtUt2OM6mLQ6FWTuWolSZcQyTaK+L1MSnMXydWQwkrNqeF0JpiPb6WvO4g0s7Ue2WlUwgbrc3OvPyPfMoKB3bArCqsx0vu845woyBEh9zJrxU/DCRtIEPvBTO0k64+0YDJdkmH3+Ozvg6e8J23hQaellGc+Q+1ycKT2/uBjw7WAGQAbgxRLWyIhjxhPFFKI/jENEAxBRAYn9D8sOuYDA6DHiOnXUvuz8WZmJwMAiAzlAaQKFLutPZSE3L7uKNqEoUIKScNb+9zpUnKkAZxTcpIdIQK3+QIHO+l+556AJvka8jwW6HAiWT+mqNT3A723G2DWtylDnq6nVpFaBrxU94Cc2lYFs+2g/7++jYhnBdVNVM72u/QxXtBCMQSSDcMTqfCEkIEChZzPTtpA2UIUGz2EdtIzzxl7nN6vpEvvAlsMziP4HyENLvlfDGE1POzmeDyfzmZ5TN62n59Vgi+cR59cHt9nOUUGLcvB1xszY2uVj4Doxr43HyUk19DFFFbmsrSs6QYlyws7JNPmj8d1b7VtUl1PlB++DSikqEfl1vY33+S09+xHQ2yaXKlCqXrEfaUQtLdsO2/zsB3s/mav7+Xi2zd7r+R5nsGN/kOm62S9o38l39seSZ4gZdH0lN/6Nz1KS6la+JSq46s8JoBM2keprQYtHFefkGFUafJ/EGALtdSYxMToAyattAJ35MDs9Ich58+bfBHIisYAkQmM/Iqm5UV1b36a/tldugM5rW7EXnq/n6FSgA4eB70cCmwsDncvz4e7mNgY1bjN4hDG6v7kf7m7uCtA5P7sg0EEzN3on4C23/z97b6LdWHIkCwYXcMmFZG61SWq9//+jN/3mTPdIqj0XrgC4zjEztwiPwEVmVanmnEw2skQxkwQu7o3Fw83d3BzNJ+n4tiaLilb6EO8dZgMBH5KiUfXFjj6QOmcynn0F7Ay0j/H3eBuAzvZuy1SZ0rByUNX7bn0sfC+sEUlNFfU5pgX10X4BopYxGYFQPmwz2MlAp6b2O6BjkNODnfHgm4oitkNpOqPja/i9mXKRHVQlHxSxNo3Dvyd1I1SXfDgy4toBNSn7QSmPfwaAs26Je8wcrRWwEXAlbQ2NSHmAKloIUIODr74GvXv8OwgfwNkLOVTSg5L/kwEbHJCuC3qi9HHuEi+/nfyKUjtiX50KJ65SFpAZHROgAkSMzmK+bk0CKF1UKzDyHE2NYefgJeqXrzC1bzQ/kaNyNjDmbMpd7A6UCgz7u2m1Oqt3qYzG0GB1gpL2MaDj/Zq/T4Gcdc8rGtVqVrgBnZzRavVAq86n1RsN3GMw02Pn9dFsnahrcMhIonXKIybeks+mivq+RLbtKcOitaUMmVUQ4UhSYAAZHDT7jC+IDewfSD56NmPzXnwJ6IzALyl21eqifk7zmqvCJGwIOa18OWXvAWawV2mrCT6a2fDr+aNgLmC8YJcI7CLwMVEJV290XBtcWwO9jWcW7T8aX0dG0inoIUs5rs0OiESNoUEEe4BZRCdl1r12x/EYg1JaEv28+D1TZ5vP5bw3xl3oz8j1oLblPv/u7pVJn7JTTeR8zLg22memrqlZNPFJpbIz+wcgbnnpoK6hTgdAp2V0EnVtA3TWHZ3/43++ATqPfAmcv/9/+owONEuDYoCICjI6oK6hn44ahoK6thOO4k1Zzq/L9XzJbA6ifOfnF+X0wxmzOXAaR6CTjauBjKOIYzajHYKN3pQN+2iw81StOCkfyejgfQA5ADsGOHbi86GUDwH1sMhUL2QGxAvP95Wf1/dXD9+uOanUx/Jr/PccdTMI1H2q+J50oAoUmoPQxBx6kOhrZFA2uprmOk1FJ3t6X+7x4gJVHHARGY5D1uNgyXDXjLhwV86DonO8b/fVGQ7L7HSM9zaOL3o3ISKN+h2A7qv5olzN5wThWJ/42XKJuh0BIIoasF9P8MMfJKYAqgMpmHKl+P/m27v+S77mau1XVRuM3hZ1bUw0SPSzKduVsohRrD06DR0woVdhGlzFhkOvir4oezRtK0Angao21usNIt//kczOSuamApTfbmQbZTTeswbkeL1N2YR1IPG3gp1KpVrjyH3ss30/te9SV+eWC8FXldry+LJGh5StpmDZbF5wFmEXGHiJxVENikC2ZOHVJJk1D1Cp2ledDeSgAXCYueF3/Wy2u0eAQwecTvgWnc0pp1bjHPVDoeQ2NTa+LQYMSEeSwIft3riv82f5yUxcG2lb4x7ROtazA5RIyVE2O7V80U5PwYbx7/U5Kk8S50E0Lg1btm5VT4HwCnZC+c3Kc3tUjuxFdHDd0QavOyvyWZTHYjwf879Xg3X9kzjIM2aP8tkMoDOCsLrvmKSfdi39mk7chuBRa5ay0qi1TRkd1qXu7lbqGhRgLUaAtVSpaxug89sN7f+wV26AziOf8Iv3//VQ0+m5+Rtkdq+vy8X5GRuGCugoowPnDgcEqGvzyzm/LCt6fnYp6pqBDg4tZnRknPHHh5GBjqhFUTwar8Hv2oGgzEimJk1FpdZPld4/xIG7lzPqDu3/UBDLYCQfzgYJ9WBMjp1781i+2GpL46FiY67nQype2Zd+XHqFJIMg3xfHCzLLLtaMKGLLNIjChoxElku1k+DnmHIEdb/T0Tb83PPWxqI5Us3ZV1awOjED11xZFzcabVHQKhjBDF6t466RQd9bLp7vHYcWaWfh8u6uQDkykMtrghp8YW0jwwNQs1gs1Zh0MS+Lq6syDwCEwxaAA1OMGgAVO+uJXJsD+WocvGqaJ4DBcWHEOKRw0RwxaBF57Pj35Cxn4FaBTlCN3Dp0xaHMwMKF6OHn6rPifhKtstW1tNkfnWH5qO3+Gtj+iEFck9nJTli3F/7I6ZLqUrQv+f/1e96ruSZn3R7sn2asWVpVn1PtWi2J49t7B7I+7Xhp/dsLqGYdBA5dSJ97lqyMdDfXfo+en9vVYJzfAXJU+6XPTY573L8ziugzApCzD4BzIHnoppwW6mkAQmH7WQMYVExmG92gMlPT6r1GNX2SIq7r3BMYgMhrHnQk0kDdKycGwoILrnFrXaYCYPMtLaOTbV23BssWszmSqEdW57bb213D2ySjXIX7eDErBDYbpap1nVvZeK0EJBKIyutSpXqSuGbTYzrwsi+2dxngjIDEII422OIUMSehn6NTcKgZHV9r28U9P2Sn8ISqv4oGrq6livGwHbHcfwY7GeiQepkW+Pi6ds4pYOZqtKpwGRkd/DurrgHgoKcf1NdmM9AgQ/xhR5/3aeqa78uZ2PAbHkrZe/LtH7FYHzGYm199LiOwmdjPZSb+f7qPyw8hRkCFzmjOUMTPRkEgQU7N6CzV9M1A5+amXJ5dlsvzyxWgw+j49bUM4qwBneYwNYc5q605I4LHdWpcxhNy1+aQ9z1BsoO4dpgio7Pu9+DwgtfxMQBQo24EFy2j48/vf9/XHflzq7EPGefMd87XydktO2/4faUGOHsU3G6/NxfHW3whRznz4Z8BV/4M1UNlaqE8pf5Q7oUXcihfYxic+ahvgkPEewwA1dHfULsVkXmr7CVe1+BINjqgn6s9n35XnwuH3E5rbuvGpnBuUIsFkCOgs5CMOpvjXpbL+VWZLyBZrd48rgGgc6RSg2hyigaJ+6T3SE1JAhU4xPV8AHBNZcmqV2x2mugkdEWTYIEBsOdURdqN1uE5rBmcwWEQVcViGG1N4540B6t/MuCaWqtap4qyTzlu+Yr8/QRvrTpYv+NU+dRnNZBTXdkV8DOCnPWm9ONAJ4PBdde0szl+RmieCecgExMNi7uxXhF10G/9WXJS9bPABm2YUz2KqWt8EQvxQ6a81hrCUVVWUiqNEhvYZ/+bw3J4AGEZ1VyiPoc9rtiJvjl/vgHWndmxtrQ3PzMWQAI4eb+2mjGvU/cwM+0vLZKJccljEkhR7IHkxCuQMLEWSV1TkIgUqRsAnUzXJeG4AYJPZB6rvaFqcgTV6j5ZpfN1AY2Yk7xeCHQC5ADsIHPmP850jIyDVl8TCnvVvsh2Z/uusW+A0LZYtk7MBIiycM+bokfvYPU6mcLb9gTO6mY7M4jx3aju0Wu5r3XNe76xJNzIPGp1U8NQAZ09CRE8fVoOUUv25LDscQzDbu0oYPVJoDOIEWjPhXrnwde/w3KttzKb33x+I7CZ2M9vTv7UO7oKMQJmdRAFhCRuaNYD6ECEAMpr+E7qGhpAJqBzcXZR8AXeNg5GUNfOTs/pPALAIPS3k2SlM9DBg+iwUc1E66EjC2jOtvnTLhy189kfGJ9YqoggTThfdTABcqI3Rp9xadf15+pgENBxnU2eFIGRrL7jazQH1MBBGZ2WzZET43qmpvrmQ6TeA3s/oGhYh4RkX1Xg74OsORMtipeBVnUNh2hrziw5CzeCovE6OVpnTnh9RhZB9xm1Gpl0z52glJhuNwWqxvsdn08gpx2ekuppACHEWZWRQvFwNB0FKAed7fJSYAegB0AHmR81Jb0p11Hvc3sjsC1g9lB2d/cYfXV/h3VAJ0LuHa3R90G3cEWZralMWY0qUJTcjRq9l+tQn9tZHQKypgrmdWJAteqI53qeNIbxQsyHgY7X6FpD9BGHPdMzP3mdIVsy9Xkj4KgOcGQlc1Ynrx//fVzXdgibY9g+tdXLNPCR78n0xan7bEBHdgNAG5kEZy10u30wIH1yd0nPfx2/AJbcU0K4dErt9NfeIyHljgwOKZWos3Gvm9mOVNUqXU2SvcywUq0yJSkYjVcgB0prbU7DYc0cMIOPEFMZHWNc1/ZyctxiYa8EZeCAGwQ6EzLQzXy+TF3X9of7G+cUN7SumeeB6ynMd7bBKxOC14QOfL8m1wEdBUYcCGnrTWtAUsyRNYHoRIxDrovEz8Z6GQVTFGQa91c+e1fOk6gtNaMBtpHrJtUijUGHTGEbbXEPnlpgUjaviREYBI2v971TJAYtLwLZE1izH4+AN4QrsIaxbivQOTwoB4cHZR9UTARm2Udnmz3SEOSCtPWqGIHmmd5PUl3j/ERfuZ29Nxt/eK3R/7J/sZnYL3v+Pnn38/N/wseKSK+oDmwYuq2MziXkpZHVSapriDCRunZzU85Pzwl0WKOzt18uzkVdc0YHF9qd7fLwsNPsXjY+iFR4KBUiG3L8rqm66ECQ09kK/m1oPxlldlBvghdcDwT3mRiiVjUKPfCidTgrgp9fYwOdAUI+VPR5zTH14TPS1mz4xwJnHQxB+QoVOx94vEZSbsr9FUaHkOAoQMAIGMdeQxlYrnMWpw7WenhHRBluhF/XccxDHnsci3HcVpydBNDsjWSgg4MNjh9pZYiShtPmWgAFvO/L9Q168TSw4xoe1vYQ8Aj0LNGcdCG62z2ciXIvKW80ow2nQPOvImwAUTkyIZM95bi7q33KtNQIaAy2ZFQV1VWE2vLUvTNTgRMfTGIZGdv/FmOeMzvZsRmBTjYsowO0zujkdTY6YX7PeK3x31OZlGmw09PZekAiZ3Lqvvs90QOaBhx7ulpzUqdtgeeNTmg4lE11TZkD1+w4SJFBTl0PyXmt64BqZlImtMKY3wsxASlSIWMDECMgg38jYwCbDTU1ZumpZqUMD2tv8F7TXrFvTY3jEaGsAb6wLvG6PH++X49LBjfZMfdYQ+XTipx5XeTrjPZqtP0PsIUTtjjTu3w/PncUZBPQIcU3PUcPmKeBbXvoCJIpmcM/eU2OQE52TsGtDBDyOPEazn93dVy9oI/nzGel7I6yKVNrPp9VUyAjZ4zG+/G4eY4y0MnBujavqh/1+dHmNpQsU1CvOw9qoA/ARIGmDuiEYAbqbwR0IJRxUIEOQA7pl2hgi7W9C6ATqmsMUm1TWrpXXSMXM5KgTUCEzxj1oluz17/FhK4zf5uff8YjsJnYz3hy/oxbuzr7Rwd0ttjkUConMDDM6Jwjq3NOuWlwhmHUYBBxWCujc1kOQl7aqmuu0aGTCaCTnLwMdGAElZ4WcGLvnTCOGejA7BvoZEOL16xzmrJhlcfXZ2fy+N0X/edDair61dGt3JI8cZ6zQzI6iXas8uHiz9eB0SgPObrlOhcdHo1OZkWz7ho7TcxAB5qcqPHg9XtGgON/+wDLh0+lPa25Xn52jt3AA49ilK5ANYOjyXshFSzRGszXsRNQo/bO2ujJKsVoAH7MFtnBQJSUl0d0XWuZNTysz1END5uRLkO0wIIFcwkb3NA5i4g8VQF1D3mN4Pc4JCmTXXuiJOjqMHmtR/D9xzPHnnGDxAaQ+/4teRxrticodgZFCkx/2pwrIsxR7DKg2g/NARhtz28BO3bq8ns/BWwmgU56DEfg65rWYo8nnXjemjWJeUgOofdYy670Y1bHJglsuFbD2QVeI8a66t2l2hXuE/arUY0I92hkYzU+UXhUqYcKbHTgt15Pk7wduCPSERU0zZitmVUhAdTd7OELYgIAP0H5EciKnlD+7j2c1wzAjXR4CXKw7N1Q1OM/grLRptghzlQrBa/6LMQUuBuvVddT1MRxLAZBlwyWsh208y0xAjUGpsJi+jMNoPWCKcCN80OZrn6f5Ga9JMWtyW6tgDcGLFqTZT+LzyaDRp+T+LeBTrbxa+83gRCPh7/DjuX78Vnqsxmv+xjQwe8yyOnORreoTfWDziT1Z98DQSjmiLVmURdKiUr6AAAgAElEQVRG0ZrI6ACUg00CyiVlpZ89IwUT/giyOXvRNgJAB8Np6toIdLDx0O+v1Q41FsQG6IzW/vH9+9Mn4+N75v9RT6Q+OlFgy2hxdCHeBtBBjY4ahkKUYEGgIyqDaWSX51cFTUOtziPVtVNGyCkvHWIEzuhkANEGGhmKuyrt66jSSF1rzd30zqzjP0buemcq/jVkdLITZaDjA2yMtmVDr/tzmqgdai0LIwd6dN6nImiZwuaxaYdOS/kbtORrwGGyH6L7xUFtEYNVWdupg3sKYPjZe+WbxqH3fU45NzwAmT1R76MMVPJh6rHPn58PZ65Jgj/xxt1Q1nFKwb4GMNq9yEnHHzh6u3t79d+VktBXFTPrw7lD7Y777JjWlsULrpfRH2pZlrfX5fpmGfXe6hHFBqTMTCoKCQEESGSzhgdz4+L+OOjrs1tlLRwozrEWXETPe4iisevFKrw+/V1tS1ajup8ybhk0jemgHA3+1HWmfj/1/t8NdAi2+qt/zCFdvY+RxtlWVKYtGaxMYUNmyuAk5voZA5whEMDnmwAtAjSwEVELMggKsI7LtVympLnAnA+Fe0AW46EgX6hmncrKoF4BGRxEuSkSc2hpaNfd7JJuyfmQFxxUTIPEh7IVSn+mDSP4JbomxE1Wpf5X1t8AIKeyOp437BUGDQLYd07ximpjVpUM2hwzWi1INXWd3rY0dcTWRqAFmj62tkd7qeHT9W4R/LiXil0Oqnmv6r29+Mx4zjhwJzVKyfM7C4jPmgIXDhzi+sjqqTawZRfzvpsCNP7ZOG4524Tf5cCXnzvfT34W3NNo7+vZFfVQ1e6mJt0GPLZxpLTfYG3gXNEzOSCAf89AQztETc6TcnR0VI6eP28KgaBjMqsp6lqu0VkLdFaoawjaKSO/vaGu/RGz/0W8ZwN0vohp+uM3iYyOjFao27NgGdEaZFBumMkByIHMNIEO6D+R0QHwAMi5uoDqmmRI2TD0w2mZzxUJnwI6OaPTimul8mb6GhWvwqgF7ZwqVuS1x+ECgweqxRj9G0dDZ65oZuv+fCyjk6OE1RBXaekGKDLtzvc4OvI5YmZwpkOpyalOAYIcDc9AqH2ODn2NhdXOPg521h3a/qx1GZ0xMj86JnCEAHRA55o6WJ0dygf3SoQ0sop8fzT9UyNETaJoHQI643v9mhnkcAl0cr3KtEmr9xly3WwmCvlZAh5lGtmLZxGqbezcfV1uQznO2Uhngvj66xs6hWp8Gs5VSALjMRT9bxHeDggkQQH7onoOr+BVoOPnDHZbx9PPYzQVjZ4EHK53UlvKuN8/Zmv8mevmqj7VRwvpwie3ytfErUw9W35ZG2NT15pRsIOqeVlPV+J6r3UoKWM6QVvq56RlZwx06vpNCnfuf0P7kIyW713ZUpWEYChUyyFVNAAYqqfBHgPoEOzo38jkAABVmlPUCnFRBYB0LZ3rNFv/suxkunGlVSplbzJIzuup3vdEJgNG2aqbbZ+u9n2xrfCZkIETwyFUCZmijLV9ku2dbVareWl7a2oN5fU72nQDnZu7G9aT6ExbtTP5nnNma7w27s0A7CGAjl/jucvSzvl+tV5aUGq01aNNnzo7xyCU52XMtnguckbJY2OgMwVaKXjAZFWA+VA67YGU5g3KolgfhI7MIKoNgeIED+y3RJW1J0/L8fFxOT46kjQ6pdC3qbrWgM5Dubm9Z0MeAp3n0TD05CUNCzM6HxEj2Nn/auMP/zHz/9m/azOxn/0U/Xs3iBodZRV4WtSMzs5OAB2AnPPzcn4G8HK1ktGRvPRCvRcAdE7Pyvv3eG3fMJQ4I7IcLVPjw1ORewOdMXPTAR0AoHjkfJ3RUesdp4iwfQToQIggixGMh7MPEx9Ccnb67ZEzOjzqojbEh02NaCUDPx4q/pyWoWLceKUOKGew8uE/3oOBUAZe48+mfodrTh1sIziaOsimgM7IwfZnTnG7ec0odlaEMlF3BqCjZrLTTilFAqD4V53n1aitnRTNpxxYRdKjsJvlD6K3wYmBGIEplARAoL3dIhsplUFkMvFlwGPBCnyn84K6AICpiFR77izXmsFOvu8WEKDbsXbT8z0RMc3O59Sc54tMAp2hpmgdiPgUuFg3P+P9/RZL1jJ9n371x+/33wU6E3PwCXDkzA6zlOwz5YBE0AQTqPe+qnt7R0Edy+vCwZtB8hkBBf5OmRxkDyt1B409q9iAMvGU0Y/sESLlWKcAVug1QioU6Z2qaZPdctF8a3ycf8amu6FOOIIdz1C2GR1A0aETdZeQENafKZviNWRbmq/DN0WjzWyns73N9jzv+ZZByEGEZk/yfpwCO74vfNYNRHUiM5VXZ/7sDFQ8t+MzZxqX5eD8vKyhir46LbCVm3Gj1j7PWaMvO5gzgh1/fn7WPHeroFAgZMwujfM8rgfbcQWR3FpAbA5koay4qn0hME+beXsnOXMAnAhy8OS9v2cPJ/TNwdfJyUk5OT6uGR3ska6PDgRoAugcPn9anhLovCzHE0CnznUNkG6V2eE3G3/402b3i3zFZmK/yGn77Te9uPhX098MoLO99cDDkxkdgJzz03J2dloWV/NapOqIE7I5ADvqoL1HIYIP7z+Uq6sMdHYUMQkN/tG5VX2KDrxRfU3GWY5A58SnOhAfXB9/6uCWT7yI7w+gY6OeD9acwm+Hp52TdjiP9Ll8KPMzZPlXevX4s/IhPQKZqUOxOUqN0uDDbDxo82fkAzsfaN3fMVzh9Pu+R5ATj6OWgFSgCzALWmEUMvtn67JD6psTDlWSZBXQkHpdBjvdc1ECttFoIrbe7iPkkNvzhjBAjQq2onSPG4qacQjr8511kWgBDmg8pxyRe/XhuL+jc4P6HogaMOOzVGYSGZ8bAKM4rAWQBIxqJNnZyajV4L3GjszOrg/4KenAvG48J8ZCGUhPzXUezwx2pv7+R4HOx4DQugBFu6+eqrbCClqz6T/2mfqdbE5OIDkSz99/TFI4qGj+6C7rUmmRAxCqgihSRNP8KzvNvRnfozyqZgWoMFVloGe0v3B0IZ2LQmt8odkxMqgGOm74SWnorAjozwiQTTVBNHWG0wqnkF/K2BsUWcmRez9l9axgqExnK35ft26ys99TojwWrefWCHRCgiPoWAJh6lslpUlSPJH5SHRh30fLmmuv2znPIEgONs6X1LstqSA6oz9lN+saANCJjM4YiFDAa7tYHMLj63XmM4F2BbYnssqwfSEEGqqOFotwXx00Mo5+ZHzfneZxt6l45n1QbVwq9icFexDg8VmRx9D2G/fnTUNgTKDdhBU8HpkFMZ4BBDqg+Ua7CAMdzlWoiHpD2N5iS+qcqIu4wFZDeU0NQp+VFy9elJOTYwkRgLaMvYN9vLPFL8wxPtOqa0+PPg50qi2OIdr00VljbB/BjzdA5xFM4sceAUBHxkP1Ofhi9CSADsQIQFs7O/vAZoqKKqo3Calr51fl8uIqIoczZXTenVKil9Q1HC67aKioCKrpZvmwM9Bx3Y+/t4yCbCuj4GP7ajsKI3F/5aEjkrluMMgDGcBUOKGZA12jgVQ5CgWiFIXMB1//jNMSoVPOZz6Q8sGRD60M+nJ0zYfKeN0pkLJ2XSSZ7UqDs6JRFEyTitVFX2MJhecYpLJKKxujgsrEqCM7D0o4Aqkfx11EvA14clbHB7EdL46zyAwdZcS9SujcIDId3dzZSJQ1RA3ocDyjUzwPYRSLZ8epMh9lEntHKWpzqOCkRrpew0v06WFPKdXsEABdKwqewQ4KvOV6C1SJvy5QlSOZec5snEdnRjfYItTZAZxab3nNjusn/3sED58GE3+G8WxHkPHJJ7f6Jz62AZ0YKL4+f84ngE6+fpbSTn9nTcuaP5gP9ipBpLoKEShaXdcq1mwAj100PtwF7Qx0HKhIAeDMysG+VKUEhgBSZqQWU1WNSmr6EpNKUfiRLiSKsAJbrO/ZgeqawA4zA9inoxfgtfVQQnZ9Ws44r7Vsf6apr+uBjvK7IBX1dSeuFUJkH04+nGJ/Tt6jXv858OTfjxmd8T57UNYmdCrrBJsFmxO7WDzLWlcTIIUS38qcafW1wEmty3EGW9MW2Qxl7mpD5RC88JlIgHR/V0FxHodxLHIwr7MnE/VlXjPORmOcbX8NwFeyaw54DYI0HmvY15uwtaqJDCXVADk5cGDgg32yu6vsPe+fNZW3HdB5+fJlefHihLVpB/t7IVig1guu0RHQ2S6Hz56VDdD5M+zz47jGBug8jnlc+xTK6OCP+iJAdY1AZ3e73EVGBzU6Z6eirkmiV4oqSClDTvrq/FKH8GxWTj8A6HwgdQ3Ka7lGx0Zf/RnsaNbzoDp+zhZl/rQiT83BHP+ena5pB2w90KF9D8J75UabIhU9DcasDhxJZ5ryoef78mGQD858uOZszNThPJUdcpRMh4+K3x2Vdk+GMeqY/z3ey7goWjS21QbkjMDU+3UvLbvF1wuVpkO+B3m4bzublcrBTteYBHHM7+js3/E7o3qJwuax5XpyJgTZnQR0slM3xY0fgc54oBMk5XB/9ORpohAaPYkkpCwdo7GNSgJZavbkYXZHIIjZn2upCeGgV9SyPSOobTnaqfXZm+IMcuTItt9rDnoqTh4zz/sUQBozLPnfvxXofAwA/TZzGrk5PVj3llbb8tuuNPWqHugMr7A63dqMTjjTcV8en855ZAFW0IHrYKuurFNig5DAtkAFurgb9NPGIioP0BEZHAAc2E0GmgLMHFA5DdF01S7wWqCeBZ1NEsYSKHFBfI3MM4uhmiGCLQKlnfhCxqBJH2dbWwMOEdgHdRNrdV1p1Tr7M66RvM5WQASBTgNCHRjBmLp2cwA6PNWSSEG2A/68JrgiG5bBUMtUtABKDnC0QJxprqI/u05GUx89cSzdzflr82Ln320TOrtPQQhZtXzvUwwD2y9nWRyQy3M37u1sE8Zzw2MnUK4MtMGOaY0GOpmh4c9QgKbR5nw9BkiD7svGzVC94/oRZVhGdbXeS/RMAx35HveQBS+F2Rx8vXz1srx8+aIcEujsE+iAncKzMcQI1Ednuxw+Xw90pCqYaj+Dor6hrv1xm/u5v3MDdD73Gfo37881Oox6oYgxDj5ozxPo1IzOaZlf9TU6MFCXZ5fl8mNABwcw++jIidWhLqDT0ts6iG3kW+RHPHb7zn5UG3V/H524VUfLx8WUPK7UhHSaoKNzohVRars19MQ9d/dw52Z308Wzvq/RoRzvG7/PICY/n6+RDw0fPpZk5dwFl14HokBkdmizc7DOyWjOWuuunZ8h32d3gAbQ0TxFtC36WuSiWbwnqxzh9eabi85hoBMCBKatVTDRIsfjIc3ne+hV2Mb7/dTBXp+JUCtFv6UcEIefVZZ0Iue1iWcH3GLbwXi9pKstna6aCMtXU50NX6S2qUcUsj6gAuEL0qr4tzrda52qYivc/6SaFZVK4dKGszA4DdlUTIGR7LTn18o2rIoRTF2j/1lPO5MzPJ3pGN/X1q6cxfbHWsp/3PCtBToJ3EyDNdkpOnpRG9acctFS3d+mAzoJPLn2ABka0MqYqUHjTmRnIljUsjEGLRHNjxobOrMQYtmRzK6FA7DymLnsiv5bQKnbs3GvfG9kknjNkF+3vZhy7OXgY58XBSRqvyYD1GnbM9qSqRkcgSNtIf4LgRXZul5kBbQ17B8AHgRLpgC8bYHHxmMxAh28zmdTBjq+poIYyfFnYANBEdQ5IQsnMJtBhW2g5Lzb2Wc7nvvDrQQT6vHUsozZlk+dMXmex0z4OAfjtTy+ttUrQIyB0JZt7IOWrTdVFhPyM/lcU2YbFF5J9JMGHE22rS+ZQSTGk37Drs5fjjfs5TWAzkN5+kzUtVevXpVXL1+RugawQwlqBAEmgc7zyOi8UI1OBLJCkilqhFLwDGfVwdcbf/iPm93P+p2bif2sp+ffv7n5+T8eZJQtLQ1DJkqRgA7ECJzRCdW1yOggOnKJPjrnl1L12dsvHz6clndv31cxAtblwEDF4YSDxso/pkWQHpVVh6I2RHzl4E+HwbeogYxmo7J9KopMha7KMw/niWdHcyARyJEjjlS6op3uXK1eEyPQcTYj97oIZz+oFtVJC16SD0HRLHQfGcQ0SpqcaB9EPqDteOTMk+4zddQGXSUBnRwBzAfblFNBxScuq3Z/dBJyc878LMxEeC4C8MX8QRXHjfHAU2f5SbxelIR4Ph5IQWGLomh097YDkTM67vzOW0yOflQQdOp6iIojOs4xC+ejgrmOZtTXHzg7kuVPLcHr+ZRDG257mif1vBEVD6csI5WRoYGQAZTbquhGJ2zQ+kgtlzdlEQqEVHYjzemW4MswAWObYYOZUuChRkInpL1twlMpXk0A5SyQbcl0bYmTKx/bZytO2kpBzbRSnD45g6L1GR2RmHK2ZJCbTmDK+NRzVtWwqrLDBPAKRbOpnkMWyGD2BA51B9va+FaKXfSZyZQ098yhKto+mndKClr/VlZcWZuos6AamsUB/PcQcQmlzNZnPpQbDXbCZlmpqs5wGiOLOwggCcA5LCRqamQoXbsWFCmWagTA0aoM+J0a36pcqfUV6pzy4XUjmHXQBDtM2d12RoT1rllM0ZgUBNG8aGZcW+jaUIMd0WZHKl/L6JjG1zIVMXK174uADjKvtb7k4V5ZuF0rX7Z95Pkk0NmdBSVQYi8UOUEg5PZG908ar+s543watiRH2vY4hCPcj0k9mqK2Mc4w2TzHXprIRDsLNKL2A5ydo/0NRbQGRkQ/dzbHgaoRGFMpLZ0Z+LtBl5QsW+0isuecQ38wxF+ijtH7nTVou+rHpx5yCA7dkNqHBqFPnhyWN2/elNevXrMJ7uH+AWt0EDtjZmd3h5YDNlgZHQCdo3J8DKDzIgEdh2Is+24Sdik7+xug8+97nJ/nFTZA5/Oclz/trhYXUl1TLYapa1vsJuyMzsWZxAiY0Ql6hA0gmoXiC1r2B4eH5d27d+WXX96Stsbmn7h24v6yRid45X3kTU6HDrhM/4mI4cCNaP/UIVt9F6tZxeFgZ15GtxWu14aW4digJqMdEBqL7mBm4bu2Q4tyNsfeRz1FF1KY32fUGC13lDwrqvHwjIapkh1uHbR96K4CHUXDRkCUr5ujmVMRvJxJU0RPnnAGN/XZNQDNyU61JFoTKrA2B93XFtgKqU8060RxfzgKiMZSTYjNDdXzA2Nxc7Osc0Jg654anvwO6NgZUUSV4tPBhR9Bzgh2TP3i2IRjFquq64khx2+KQpmciIiqc7yiLq1R2zRXLYoczmIAQ3dpR10PwVDIWl8t5mW+WJD/fxcZM0SxGVmOvbJlwQ7W+ISbV4GY9oepU/Zze/+p0XM816ugJr9jOjPTg5axcWKWPtcrNZ6rvXHadVqWgPUMWDcE9hGpDWGJ8Gpd5NRkyGs/ETXm9PyaHtMyMt7vmMvtyMrJ/RZwdDADClAAOok2OVFbk51B1MwQ0EQ0XxQ1gRlldbT28b3WxYSr7ixY3d+xL9VfGHs1sogcD1DOXMshehSyNHxvdH13QCln1ioA1EzUX+WxYQDGa6828Y09N9R24PN83/l7C+wkFcnIfMrWVgiTzgJnyxWA4XqxV+L9X2uGVMeTP9PP4MBAe7OCe+0ZdW1nXyyPz+BMbdhaoWK8T/Rl9M4htS4aFOdsDt5hoIPvqIHSXCKopjpX997Sa6P/mIUych+hADiEcgOI8FklSXxkgWtIpJ5jmZbne7A5b+PQFC5b/7Jm9/B6B91ytj6fjXjN9fWiozPm41vryFTdyJxX0CgbiTHB2CjwBoqnapy0RtJejTGBT/HNN9+Ur7/+ujxBX53I6FB+HedAtKGgcMbWFqWlnx0fEeScnLwkW82nfgswtowOPnb34NuNP/yneZ6f14U2E/t5zceffjfLSwOdyOjA0UUUBL1y2DD0vBDonH6YBDrnAXQs8fjrr2/LTz//QiECZh3omLRILp1P8s9dt2FnqAcR4yFbndN6tvaSyzpcG/CIUzE5PE11Z8rxZzodB0QAPg90D8Zaal4ZpXYo0LmPuqPmwK1zjI3CWuQO70GUiuAwMjRylsSX/xjQyWDOGZR8//lQHItr8zhXpyBl37LTOzUHflZnmBTJw4GthoRqBqgO8Mzmwdnb3anqZXTor6/5M7wHhaToiwDAhIac4m83hySP7eiQjw5GzoL5favz1gDtGPnH9Tn+W2p+V7M4vp+a0qluuZSdmD2U55YBmpbWqNEVuQNz4aHKdhM1PBiD29tyeXVVLueXjCDfItOF6HXURmDNgq9OtTg4C86w1T48dSXUOLczPn2wAOpVuQg/AEb1QMMxzNSzIfjQ75k+ki/3pC8c8nh+zKg5OGHnlgGJBxXxK1MiQF7XBe7pzvYmKHfOioS0cs6qNtAbDTEjwwphDGdSmntLQqMy3iHYwkxviFsQuPDvoVwWdTWS3kdvj30B+nDYCMYNeig+gMaE+uNsYm4W6X1supr6pYBKhyxirNVt1fW4DmSqniPvoW7sCehC9S/tuSkbMe61vBdti/05uR5Ry6m3xXA8q2xwAk35M7Lt4Y6NgaqgSsuz2oq83xm8iUVv0GKQM669mqnAXLIPWMrasITE1DnfxBbXowJ6+tkUdY0BvlgfmZ7FGhVmNyJAFJm8ccw9vliXBjqmO7czCk1LpQKZx3k870YatD+r0cXGs01BkPEcsX0dQQ4+e7G4GmTC26T5Op5fBn9uI/DFbI0yXDgLdW+q96GwRlA1+W+Cwi31LiqlfPfdd+Xbb78lyHlyCOoa9oXOZfXbKwVBJKzxJ0fPCHQAck5evBRVmTTJwFEVSAbYeShldvjdxh/+mLH+gn+3mdgvePJ+y60vL9EwNBwDHgY6yJnRuYG8NJqFfiinBjo4xLekugYDfXYKVbaL8uzZc/Jk3759V37+5VdGpBmZiUyJi8npnMD6VGpVy1rY8H3sYOWhNRHNqs6IldkU/psEOtlAK6AoY6mi2tbjpDkEzjQlhypldnyomHaSnyPPQTbsfEbyvVudTz0K6q7ruej58HZmwNfXM4FyKOqLHXofXnI2+iyVwUceTz9L/j46Rvng9GGbudz4bPwc3529aGOkQmsLB4ijDYCpSKwcx/WgN99LBqHj/eaDfno9qfYrj0mbq8iAMKsGKslOi5DKm2nvk0vRgsy1gakcfX12+25sVLNIcHbx0kqLkWPF7F40LAXYIZ8daxMHcnRMZyQYX1B0W7amppavJvCJ3iz3d6IXNoqonsJZMo6F8bcfz6CsRtCTg5kWdgvEJ8JXok7mNdoFDgagqI+NNRojqtdrLPFbS46bcuX9q0vF8/k543l4BYKdAJ6UdjawCQpk1N04qAAniQIAFAaAElmokO1ssXcN6gVEcYogRAgAkLYYdS7ck5aHDoEB/V5d2lXvE5mmWnfS1lfNTAw1WSplw7q6U9+zeu+jEEGj2+ZA0NQeavMCwBsrPOxnzvhmG4S/e62OTnBaHnrSZItHG8OMPzNSrWnyaJPy9TLQ4T0wOHBLimje93mtRQIszoPVvlx+n+toML8AOjm7oMJ5f0Zk/qK2g3s9KGfKsrb+X7p24bnJHkWpSH8M4oxjlcEengf3BHreSEe2TVJg8a6rhHN93SfPzaTKlwNMorWt0qh9Dnjs8r1moOP1Y6VN34fnVGfVqAiI81iBR7zfkuKxmLjm4aPgO+4V4//tN98wq3MIVgBooegtFWIeOBNh666XN+Vha5tAB9S1kxcvyosXr2QnzSjJ1EDWfsoGbTI6465+PP/eAJ3HM5eTT7K8/H/l7tnTDNW1mtEJaWkAnauryzLbnrFg1Qfc2Ydzgp3nSAU/e17evXtffvn1LaMxVmkR2JHzRroFTupwOmiwdlSg2Qxldg5bNL/5/310qT6YazHE3QkOQ3Occu8FN/N03XgFBM5ATVI1IgPTLHT9aBw8iNjioBwP9f7+XKfiXiytcZqBCr4359gUCzsfPa3PdUeuIfJBjQPCqjbOqnD8g08vYJSLnXcUITd/XX6YnMuQ/bRzbsqCI9h4FQ4ROueoJQGVLtaUKC8GFcj0yDk0zUaF9gLNaOZ2d4d1c8t7kfhDD3pMb+Thag8iBnjl30FtcTamjWmfifvYtbJTIkCDT8EBK4of46sV/ETfnZWd1kQLKusu7p2F7QkoaS9qjms2FD8LRpHoW6pNA/gB1RHZ0+V8qe/RuFTFvsp+UM4V4gZolmdKTGwPAlSkmlxzgXmMKCo4cM7+uASjRtIT1ciUowZ4JkwNFK0CLMhZsT8df+GC8eo0tgkBiHQ5xVxFXatgkTeQa6Z035k7Q1cFdQJca6rBc3CAwCRojlXCd3e3HIBKGf3BkJUBPQY0tD18r+AnGm1GZkfAxf0+TMkbqUZBh6sZsbjf9Jx1TIPm1NH7+Lj35SEcQTmOzflttSXuM2XboYHPAL9lMaM+J2TffSaoT0s4oayTMaDUNQG0UWMyAp12/1OfnR80FlLtcdMCX80eCSikuERkT+IeIOE+X6TMcRsPq1FapkRnTJ+xcGDGGWfONZtNAugoy+4vA4AW7AlKNGw2ViYoabUfjujQDiSyDorqeJ4rU6llgXJwqp4hsUb8eTh7CboTYBKgi+dCTRPFG1rUwueqwxAVaLiGKqbDnwmAwSxxzWLr2QyYvG8qFTzb4QiOLJfz6PGjjIzo1erh0BRCbXnzeR+2j/VBqhHCd31EGyMCR2RAQ0AIv/vmm69JXTtABhUCH9i/ewr85YwOFhNqdJ4dP+8yOrB72iFpv1abv1V29jcNQycs+6P40QboPIppXP8Q0xmdRF0z0PkAoHOlPgsJ6JyfXjCj8/SpJB7fskYHGR0DnRaZZuSeKj+tNwOMn7jr4t9W+2yjUwFY82broVqj500AwFmc0dGRUlIc5sGpl6GW2poPEvdtUUPIPjKXI1a6G9NzFN0TFxuHo/n8PbfZ73HkWVGsUCkjr+yAjwkAACAASURBVEmN8GjQc2TbdQaJFmGOs2sOHPEyCMHvKZEcFCdG1fAVAIFj6P4yQe1x8XA74OykKFLucedBnSRsfUAb6OBdbgJq6oEjdgS6iGRTVleN7/Cleh045Gi8uUyd2Vuj1fCPs5ecpkGmqkZxWUPh6HlE+mutRctgejy6HWKAFD1tFM3UQY9ryqlMBcHUJm9/cjF0BV9W3HZDvOTkduHXdI/A62Koy71Xx/NQ0YJjFQpQ6nCPxo2ttsfFvHB4kKlEJBOvq1lFgqVSM65suOjiaBYHowlj0DkcoUakONSvopArwIb2QspFVO82ZyXCi0j1A8OYWQhgyNjWupoAgaIP5QizaWbKjtARCwDZzYsFO6KOpVLOkpoZfxZO5N7ujI05IbIC53e2p1oazbbAPNvMpHo2i674cx1AimhSN9W8SgAJ75NwT9P6b3WF7Vmijo57MlzQccxSTWIeg5xtdiQdv9eYGaS1Y99F4o7K99TLNgcGQM5UZ/pWzl7K7oQjSXsXNi819+Vrkn2t2e9aKxPBr1hQKDBX76roORXCClaiVM2VV2g4sx399IG2G+dQvbegu+XMzJgRMQ3OWWsGJqI+UAE0O8x27ptaH23ZQA/kZwGEI+NYM2CaX2YaQX8jwA5qJJgR9QwUWEDOF/fg8Zfd93gpGJBBqOxlmu9oZsugWK2J9O99Tvb1rtnuen0tr+cB3ALoIPMYIR0FjxrgGdcnrkFgCYGGCDg6iILfMRDGjE7Y92AQfAug883XxfsWdFEpGRroPJTlNXwQUdec0Tl58SpoawOtuO4hhaK2Z19t/OHupHs8/9hM7OOZy8knGWt03DA0Z3TOz07Lhw7obNeMDsUIzi9ZV/HkydOOulbpN/dKQzNKFHKmpq4xE4II2u4sHNVVsEMn2zSUsHj50KFRtwM5HCA2wiBLubi+RsMsKbm1Vfb2JP0pbnzUO+QO9kOdSE6/jwdgPhybY2EnvN9SBgkCFxG15EuaA5MpHZ7E6njED1YP4V6uO2eZKhjIwCCuk+/Hn8WjMKgLHrt2T1DTaX1kVI+jGh3LceualmRFNB01FgI66hMCKqRAH0AOMhMCQ43iOBqiEXT6mfJ3Z6yyc5cdjC47NFCtHP1H1oQRxQDJUlTDASuAJrDcA53s5BpA06ll1oRcxRol75ydgcrFCHHQufB3UKhwaGvcclGzVIqwxwB23INHa0TKhZC0hjPoAABB1L1A0A3lWlHnA4qcOP4A+ZTtJWCGOpQcD0dX9YzKWFTMVi1MLvJujuVI56nrq2YkxkBEc6i0j5XtEtBpwQlGyVNdDNeUC/E7AKbCcIhd7M32OJ7OSjLbxGJyqamxDofNM3donwh0oIg225Uk7s11SB63/i4duOns0Kq4iu+fGbWqZNauJcc2R+413jU6H1QvZX81Hnk8s/O5Dugwa8gsb4DDJEudnyXXIuZ9h8+kNPbeXlLnatLLrs3p5qqTvtZ4q2ZTipaO2ud96nVjQJH3DPcVi/qVpR3tYAahmtn2h8/Cg+WBzwEhFFNwsR/UhFRzQnnjUMSTYACCMyEJHxkfUk2jaSdsj0UIGHzCM4YYTqYTi/WAz9I+ZbYxPrfa7JC8Zo1PUJN97XHMEBhxRid/jm3BOH8GOnn9WEmuvjYOpjy2Y81ON7Co0aEYQRY2UEaHgCFo1g5E5bPU844zYLFcKIPo9Q3BAIq53PDjGHQgj1P7GhkdfLFp7s4OQQ6VDIeMjsQIVKMDaelco8PPXxF7ELNge/fNxh8eJ/qR/HszsY9kItc9xjTQaTU6l6zROS2np6eR0ZETQYODhqEX6KNzVQ4ODllI/suvv5Yff/yJNTo0mIhyRZ0OaDT4g8g0nUNGvVxoj8MjH0IyOTRyRgDxex9ejp4y6pOEARTNMlYIBS40bnOErWYyIrO0vVUO9g/K/sG+6kqiABXOY3XOEpDKDsXoYGcHYcrBMN85v65z2mMQWI1RPcisSqVB8CGiQ8Lcdv+ujZ1e2+6k1jQMcqI+VOtBHw3feEgHL3w8kMY1pftNH1YPDIEYSbKKmuambCzehhPA125zrdzeoydGvk4l2Ogjq5ZyuoMUBVaQMhZLypBo4ES94b1WqkJcVhevTiNeA/BgcQiu1ZCOdjF8T98IjlncFt6flYmUvQPCCMemOrirwhYGuqSsxfOwVoRfcrjlOEllrUpYo47A10/gHNFuZGiCeCRKGvqgBHWNUeSQfOUzU9o9FJBCBQl7WopO4XwYhIUzUsczCTfUmiAzlMwVjTHSo7XsomiNcoDdmFARftc8BXUtKCXKcqHQ22OTwKCzX4n3pMxro2w2+maLjlskwYERF5GTErYD26fADb438DbSIVN+q6vTskOu+zY1h8GAlOWT3LMcagHqHHl3RktR8RHI532ZHdjRNjmoIaAzRYdazTrIngxA0w2kXVsW9FXa5MgX5GBNri/h3MFhjR4pUzZzfVAjlDADtGdaXa3XSplxAx0PZbZntqf1HMG9ox4n9pADPG3tZBVOZeZYLwfb5nPG9s8ZrFjHmutgCzCYEP3iQKekeWuKZB4PA3IDHdhMUrfCZlWWQNg21+YJRKvub1U9rmXA8zoxKOrOjtxLawAC4zmAf1/fXtfP83W8jxvQ6Sl8eX3OF/OymM8DuMZYb0uw5/oG14YSm+wE/uCa336LGh0DHVFM8TVS134P0ImyP67i2UZ1bWqqH8XPNkDnUUzj+of4uOraTbk6P6MgwSTQQcPQi3m5upwzqre/t19+/Omn8v3331cxAkX1ohcCrEbUXjha3x/gvs/sJKCJqTslKiWvXg9Wtoqal6DbVICQnXsxg9VjAW9zvwg3l9sq5SkzUk9IFVIUWzr/Geg4ukR3uNIS5BxnIy2DLs8uHyAtEpnAR1LhytF/Kvm4GR8Lpx0Z1ycZVIgC0DIMpC8QJOj1DQgF/SqAka6hzIIOw1YMKiWgW0nehuwt6AB+lt65E+UuZ3pwXdSI4HU7O6kInHUlkk1mxgAHO2sbthmF29uelQdk2bblgN8jSpv7+dSi9On1bA6560kAxPEV0CYGLtEcc11Hdbz7/ihuyio9Y/VPAdipFJfkhJv6pwnSBSslxqqA4UAxepu+csR1jLq6md02MhARVca8eMxde2Qw2WUU47kYPe0yT7kOrNWJ+Z4q4GWg4p6ZIkRZURPEGp7wANi3I5x0SFzDMbR6ERw27ANnpljcj14YUbTtzEkFOqFMVYEOQXaj+yijo6sxw0gHRw6fnRnXqNVoOgBTkM3a/tOadV1bdpgwXHn88HfR4Nqex768fXCzQ0T1lQGua4VPnOsvvGdbRkogxv1cclPk3L/K9B47pK790eJyNLvLCq6m16odGHeN3ye7Y0pmT5WrWYXhzbZ//n1dy6gbc9PlCCbkjE6fFVDdFvuqRY+UEdRkW+v17uBBzcwHJartA1OOVaOGNYozhNQp1og2iWTXNqEdwnwupTDauaCuOeDinwNYShYche6t/gPXWd7e0MHvgm6ZNhYnhSlmtfaJWT3Jlu+hXhUBH953K1rTM0MgA5+JbLlqHRk4kzHv1N4YrItsocHOuoyqxzgOlhV6ZWePas3KNEjytWDnG0dBIN3nomplo7ltavng8wWfh3pgUOWzeiDPhbvbquiaX5+BDsaQfXdinpQJS6prvyOjwzni3n4oh8//Y+MPTx+9X/xPNxP7xU/hxx9gefmvpLqGA+E+CsHVR+dTQAcg5+pyIQrDbK/89NNP5YcfflBHd3JnFamnTj0Pmeg8HRmdzsjWW+2joTWjE9xjObTRC769tBr6KlvLcGJwnEldk6OQgY4DzG7gRzcq9fFRIX3KEPUJi0qMyfQ511KMTUZr9JbspSSZ3FpX1PqcxhZOFJ2g2rEfCg82OWwY3MbyivaBvO9woGrnct+8I+QNPOWaJlN6KlirB7TuudUg+R7MfzeV6aE28GuBaLm8bgLqw8MghAAC9S+I0kG7NykR13qMmg2I0enmAk51lPUH186Spa500Qmu+8hrJEYhSq6S8+DXyVXk/1xQzH9GXxY7rA3ouEonejig0WzuryTeWHWom/JZzuLFmFrNyapUri+p2YrmRLtrux0tdazX2hXQacB7DDC0jJ6Lh82tB3ApFJkAb57gv+6JAMoBmCunn4kt6+pp7LD/nRlJOFAzxnXtzExkMiJT49q6ZsWidzm92lSnExLPBjxZ3Wr7IUnPt1TvQHPy2mhBhOrkp9YtXgqYa9Ix7xEUUONH1cAJ3DHTFxQd+c1ynj12Hp0uuxDBG9bd4J4dQqmZ7ASeUtayBzpZTTDi/ZHdHLPPPaCORqGp1qfO0wp4igxzpBPHz9e6iy3TZTe8VhO1MQAk90duFB1UV9gJMQIsM59rTGI921bU77G/a7AHfb121ZSYYiiiy7rZZaeSRxljBcUYGLMISAiAaK9OKVhKOIPnXKajmWkQVFw1yW6UT44dJeHvuG5oAw22Q/yBgaRopCw6ZfRbYjMlZZG5rnweRECgNjx2KwQL7MQeyPO/7u/edwR6Ci0k5oXXlyY7MzKwLyyQ0NTWlKVtYNdNOTV29c8DamlEYWY9UvQWgp1AK4L5fF5bDyAgB18DnwUhAnyxjphUVmR6lcGtqmtJXvrp0TFV1z5Wo4Ml5Ez8wbO/bfzhR+oPbyb2kU6sH2t5+X0AHaXpBXTkoP02oLMo86uFIte7s/Lzzz8T6CCKBINmx4PNE5lNUT8BHbpJ4rUDOWNGJ4oVTGUL78C2UWBK1DdnOsxMqsW6EVGSoQ1HxGBrS8Wo+MqGvR7gceKvCZbyLTxUIgNUu5vXnhky7jDKjHxGz4BKJQjGE0FWcMJ1Hqp3gPjhyeDbabYimjM4VAITLVBOQ8gUBwXPwCeOpQB8cjKzog56IiG7pWZ2wUOPLEyOVjbAkFRzkBOjI+/q+5jjTMHBPEVNjhvDmYLhaKmfQ3PVMlMGKqI1JpRrh6keuKDKKVPhA7fRBlvGS9do3EjME11pJxGHrFxzFrUo2iFutzBAeNzzaD4Cg1U5ab7LFLq0wLJTahfmU6ZIIFRgqX4PkG4hDmcZm8NhCk7vqLR70qc6y8nocNBuLIhRu5oHzYf3PlGg74JqU98MLQQKlFWoAMUUtkpJVNSamCjGjHslgt5NjCOixZbwZTJUgh8OWFRW4yB5LBCTJLI9N4max+BN0C3xdwIdrDPUOEXm1RkSRq3xHJHB0ue7bkpiEOor5gh32EU9YAuGdOBJVDZnxUxG9By0PjGaNwPaMZPCde71VgMA66P0oyNbr82as8iCtM3a9f4aaVE1+9PZKNWm4HdZ5Qx0yeXNNR1fyTsHzSvNHaXTSTNrz6wsobJ2sp+o1UA9kb5cW+TsEIR0nj8/qnU4Lmg3zQ5rzWAf1Cl8SRpfAAx/ECzD5+DcVP2OWAHOaRJs7cxCVCQMW9gfgiemejAvsccS0PHQ8jzYRj8Z1ZHJfgjokGIbfaW8x3hvlgmv6y+J5SQa75Qd6m2OgM7qH5+pzV18eBD48FlbRVTceDsLTgyMCNw7x/b+XsGR3ZmedWuL4Ofy8oLZt+vlgv9GLQ/m4auvvipv3rxRxsuNc2MNuOXC8vo6NQwF0EGNjsQIqD6pu65grAbcHkrZe/KXjT/8qUPoC/39ZmK/0In7rbfdgE6Q9i0vHX10Wo2OVddSjc7dXVlcIeW/ZDYHRv7t27cEOzBKppGA1ra1ExHKaPQng9IoGJXupeM5DE6ofZn7UoFOew3+pl4VKs6uqmv6gGZsI+WeD/x6ACeFHEf3c7KgjWXqGp5pT+EIwTiLrhUN++K7nY2+ligdylYeCqe6ZZWUMnf2ho4VZZhbQzUBEfOv3Wk7S3O2WosctevWh6V+WZy7RQoi5qzx0qVIhIMcEtoszgZ1igXc0SAvgAsPW/CncRKHQg6isYq+B2UENVoBUlBYyroPFuqr273rLrZMEUtR32yQ6hylWqbMbuvn0A9pYFOXR+OZhaPrpWP4ky+fa5DqvVSqorMwraZEjki7kwp0hg3au9fxy/gAU8FabVHsnaHGKDZNzVY5m8NobDj8tX4gKUJpTzgrV5Nevpzqebj0NdetY/r6fiRWVbKD4iJ/O9ha03Lo+exBUas1Ou4vE0Ph17LODm8LwFUdkQqIzftvz5ObRZpmicuaLshMWDg5NRuTqKkWFa9OY2SsXH9o0O7lI6EKNfo1W1CgMDKarMkQ2HeGQbVw0fmd2SKrMTqDoGyiaT+0KRHRV/+PVQEI3U9y2qoDJ/vZgFcaK6PAtB6y6t14rmA+sNeZrQalD8IAzmhYgIQ2CyCmBU5chN/om02GmfNSJa0BFlIdyxQ4xXPFZtWWaCpjNSunnEPd63rMZk0gUIE6U9tuShPP9li7idpTFLXv7Us0x72RBGhX6ckGQMpGWTyj0SzdOymWf50HCb6IOut+US01ZqqmJcN7IRCBo7ug1IrW7Sy99472XJZyXr9upv2HKXeQOybWmcaUib776/oz0wMtRlCHPbKWvtmYOmX+Y54tvOJAxnK5KJcXF6S1AewsFnP+HcATIOf169eRzYE6rIEuggnqLdcDHfTRyUDHp/+wZ5S+L7t7X2/84d/qWH5hr9tM7Bc2Yb/3dleBjrjCzuhcnKlhKFTX5leXKvpNxafLxbLga3/voOztHZT3798T7EjdCAX+OiTYJDSgDXoNVKctFG0cORvvvzppUZw+5awrC6AaksnoeBxycmKyEWufVvnLE5H88VC085qj3jhU2EPmDopiqVdAFEtmPrHvIfejYVEuajDCIF+D7x11EYhq6mtZwCVHkSbS9/OFIlr4uWsEYPyvrua1XsAOkx0AP3F2jNSvwLQakhP4DPtxyB8dHZfjY0S/TsrJyQl7Jj199izU8pQF8/hRda1sUZYX4417g2Q0lYQelDkjNS4EDhS5QwQUUVkdNHQgAKJC3Ug+SQ8e6sy5r8fEwnc/kfV7wj1Fpl+BJafmf5XclrI/q+8ZqUGdUx+gRDHRIC4lSlF9b45uRiCgNbPLogVBc6v8pj56390dxgiRZThdw2fW/aCqN0Y7fQvWfGBJOZz2naivqWsl0S/DbVQkPdS0ojeKJdMdeGhrLcQZUqDB9TI1ExFwy3stqvNq1NuZW3l1IdFuoRPfU42ai0oL5wkPCTEBOdp95k9UJvfWwbjgP4/LQ7lB1gGOO/YNRUMShY5r14GXVoPD9Z2UB3nf91DSsziC6DYaezdQ9Hw3ZTQ7jQ5CYD5FmOuFA0aQYxvW7J/AVO4L4/d03yNAxE8InEDqbPyHeghkP9y8dsEI+5K2abGc014t5/g77JQyIbfXCm40sCNgo6yeKMaUcSddKzLOHeUpO9d6Pc4kgbdWfO/sED6TTXUtv45/UylNghJSiuwzgQI5++X5M/RaOSnHJ8flxYsX5ej4mG0UkPFm4IeKoVKMg9ON5+1rvJoUeq0pckCr0tZaU0z2yEFGPgG6euYF+MwZsnoWRT8ybt84c1aCdRHr8Z5xv64MeG03ps689eAn09HkMt7fL0NIo28Cm6+h+4gze8WOq4bQTIsGdJYBdFDDc1EuLy/LxcUF19fr16/Ky5cvyyz68mFNgLrGYEI0DBXQKeUJ++hkoANbvwp0lG0Oxbyd1xt/+Pc6mF/I6zcT+4VM1B+9zWmg4z46NwVA5+z0Q1HDUPTRiY7RQTNg/47ltVTX9g/Lhw+nBDvIAPAwgJTr/j4PMXHY7xUddkEzpVyjO3j1sNLTOBLtcI8D8ykeJ4qIaB9TB0Qci8Gd7yNwPChCttIqQfK2FQG0Y5AP/3rvkckR/75/pkawT9ep6jsNCNWI99aW5IENakjXuK5NIFkfga9EJ7OTQjAYh6cpE86WaQM3cYQW12ziAzUCWetG9CzK2Ig2B9rHjDK7asSGv0O+Ewf94cFBOTg8JDAifSOaKeKz1awUGRs55rlPCSLB5JXXmqhKhquR61HQYfUAzmClBy7OVExAkoaT1vIRQQcJYYqOUrYm15c55ukDBa7jB4kq5B/1GcZYeEPUlSqF23B+VMzuhqEYT2YiTK3SIm0z3jBL9BHx9dv6rg4xfhSgyU/oCDgJHdijkABONCzdUMwZNSQCjLovVfTKCP4KVQ+xV5mZtFJiUDX50QPdjQ+SZd2t/MQfRwqQzi1j4AFCVXTO/wVFVeIl2MsBCJwtqfdgxTOlBSzwoaRJ1Mixfka/R4bhmup2rS6C12eAw4XuyuiYqgagI1AVcuUMuav2wg10LceOz3GWyE4ok14Y4ehBYjEMDhGfPuaiOmthEwaFLDrJsS60jmK2E9jssotR9+IMA++HLCtAvPtyu7whiFD7ABTjo5YLXxAduVYmxzL9pmdxjRo1ierZjx2yWyGwsmNqbdSGONNUAx/pbms2J+4vgBztG+9DmXD0k7IdreCTKoMBepGBBvAqUk0EUwF2DlkfBO4AgHjeHTrbE32WKN4CEB2qjl3OqLdCY0DONpxAv3Ir9R6WbK1IBGji/XMBzyR1vuK5tR80oDMhAx99gJrt9HrR+2tto7ZmyuY0EQvc/u3doq/HccCvA+RRuzZkveOpua/ds80AGKB1foVA31WBMhtEC87Pz9kw9uWrlwSjDHxuI3AAkZuQL0cLg/JAX4Wqa+yjY+raSzGtMx26UpYdYNsqu3ubhqF/1M/83N+3ATqf+wz9m/f324EO5KUvO6CD1LyiZLflyeGTcnh4WM7Ozpn9QZM9Ax04xS7ezYWcnfkOJ6tF7wewE85fpg7ZIOrcjKWapFzza1GQPHVtgpxwnLJamVPwcgxk7MiMC8/CBl+OiA5u1xc4omeH1DUI1WhH1NsHlWgfD+Xi8qK8f/euXFycC+QE0IHTYG66I1uOdBFskDYo8MGfQ3o4DkzJ1KZmgFFATyc5DndIPpv/DtqJ6Ccxtzc3yiItIos0n5c7REJv78r+/oxz/vLFi/L6zZvy6tWr8uLlKwKfpl0m51AHu/hr+I9OL7tkM1mgKgRwzUOhz86x0ws9jhjNkgFORORikjwPU0BnDS5JUtwAOlGbkvqUxHKol5yKrso/171ANQyHrX/W+j1pwZvDnh2LnoZ0L4A526vj6HVV11kqMvbn5rWO9TeDHC1EEbo/DbSJ2haHffigmMOYPU3SloCORIM1M/FSOg812xJF2W7ayWtsFTXfjF5Vt6QnoXeP1r6vabBUgyEWbnCEO+Y2+tCXLRT+0XOP9cXVFTU/ABGs+4n9sBPytPNrBg0SrM5P4nxbza5IrUtPCrB0g71xK6pWzSL5MxPQ0Xv0urtb0U6ZQXi4gwZkOPhqOiqxCIyv94syPnJkU6aqijeE45mdexcseY6HYI3WWnD8AkRqIluPMVMMdVnYCPcuabLlqNfC3AEkvHv3njbL8sUGT1WUIWh8rLWA3C9rZA7UJDqKxGf7+2V3thfUViw19Yoi0OTW6VZa+rfsMZUjI2M8ZuyrpeALWx3lqKzHWqDlUkXwi6Uc6StQo2D7Fvw5CuFVQ7nFZ4HtOzyEWuchMz8ohH/95nUVhnHfnFojEzLS+uzYQwlgZltnuiDOrUAYlRGh6/WU2AeAYwcQbWvrsdjbS81tNKW20E46X31eNRvi4GCjm/oaCpzFfkvg4PbuKgUJW/2f77sK5TQTVO2hsq0CUjX4EUptOKfIIrkWmwHMhvOzs3I1vyovTl6U4xcnUZ8D1bWwe7B9ADoT1LXjRF2zyF2bB42bFUIPnm1U1/5Nd/OzffsG6Hy2U/Pn3NgIdChGsNUyOq7RQaYG1DVldGCIFAFD9M5AB8AGQOf9ewAdOcHI5oBWBleGkf24vosm83mrM3dUhtIB1YLiyTlLNJzsXOasjg8JvH9sGBeYpfCQWBM1y/czjjidylrf0npRjAWzWXoZ0SYfsvVwBd2j0tLAN75RtNh9KHjgq+7HXZ5Ne5MqTSgKhTOB11RVuhzRDfDTOee5p0Pw7Bl9vn+gmg0ioHQAcI8Bdq4Xy3KzXEq2detB0c7DwwC7ALwH5ZB9lfZJW8QXFY52dmpmhxHTUOVDRFvjjD46kbGIYuI28/3o52fI0dH8dxfkT+2UEaD4NXq/o5dbBWw61pg7ss9shf9tJyx8kXAwGlBRVgGgTk5jFKJHdqtd03UlWvsC0eapoyDXjl+OyloBr6m31XU/0TgxR4r9dF3WsTGT1OLIWUAKM2BMqCRCQGPfq9auhB8qCd8GHxrbSUAmci0he6vCczZmDIlqRrVjezO66gwjpchTr6yoFtLHKuIfLm91gil8wGxJ6yS/vRukwShcdz2QJWwNNmswoyoX5mNQ82KJ7Uor4rKx+iGAQxMWUFDBGVTV00lsA8AzVORylqMuWH1uFVSpr4k5SNnteh8Ti73PGq6uITqTDoyY9hTrlQX1zCKD6qUMDTIi6tV0V4GAbXe2dZoDZNulgKVeMAjEqJmwfr9Ttgl6BGwEbgIEVkw2Ap287+Is4p7Sw0+BHa+9HETwmYGfOcPTbPKiLAlwTBu+Lteg3wXtjbL1sU8o+7w3K8+fPSvPnj8Lu7dfnhAIHTahG4sCpLU8nnk1UBHgswJ/Z+qmKG0JCzJokFThfP3BeqaATrN3+TXjOTxlb1v9UATSEr3w+uaiAy6ZbeEgWwNrq9Q3YzXvRVMLm1gFaJAKwp1Fjz/Qq0EtdI8z+CoIroBauD0T0AEDBTvuydHz8jQ3DHVmmh8Ywc1giNhGHT7/Xxt/+M9xOz+7q2wm9rObkj/3hlaBDpSN1DAUh9vV+TkjJqCuIcLFKImBDvprLNWNHRkdAJ3T0zMCHTjbcHR3opM7DndkDhCmpFQmDj4WmzOc3/HcV4xs80K7h7fxHY3wSAuww2Unqnt9RKdzbcLvGeHmYPgoRcdsOW8+SN3Tw06AD9Nz9ic6K/iO9DscXBS/sq8EujvvzUiPcOQQdAkrBvnaApxWwlINAhwFU14sZuBnslNTwarn3gAAIABJREFUnYyQ/24ZBRl6ZKnuUlEoJskUt+vg3aMoFPcOjjS40qASgMYCasebN6/Jl+bhc/S8PHn6lLQ2ObeiuSAzZAfIY0OnFwCKqZ4my5wDf+O8ew6yItynHL8pB2B8Dw7E+wJ6XesT1MYvVI9qIlF36GitM1jsrB71Geqz0hz21blQZNROe3PKlErMDqkdh/aZ6bqkg4bzCgeW96XPrusgKDF1LOUiKjFqh8X/rip0cLD15Qyn3h9cqJxJsxxvlbh+YEQcNVt0Kqk+KCeaa4J7xlQaRbztTLfePn6NFB11q9kJjqGjQIlqbNRItPU72UcABhTLPShkIbsQ2dAQ1wAgbPLyui8DFe85otcKCLIgQ0ssC8hI+csz2iiGTaVMGb6x2ejgrKf54D2YpsaMW1JPmzBcea+M4N4OJ96W60e8pgBqAG5sr66vF6T+wFm0LUBGw848wEruY0R1zbAvzupqTbd6Ij5PBs9dhmO9JW7P0jJbIws1ZzdtnUdnfvw3nku1O9pPXF2ca2XkkNmBrWNtyPk5v6NAHvVI+H57e12Oj09o916/es26EahYPn3ytNGrawPPRnHzffjc4F4PoYcaPkjjNtoqBQ5VU4gvZkPCZ8+2ro5RpbVGuGAixT2ew3ms8ucr4yng6vcslqeyKAmc5yxaDga1rHbfw0nrUAEC2RuIXkTjadqQW4JP9PjDPDw/OmL9qD7ygUHZfTMcUKNTHspyeaManSPU6ByXY2aBXmmPU6Lb9iSCTvh5BGM2QOf3eEZf1ms3QOfLmq/ffbeLC/XRYWSRxlFAB2AEQOfy/Fx1OmenTOfvocAvunHDAbleIuJ/zQg+DrzLy6tycXHJ98vBUFE5rg/aBikN8BNqnwzVHgSradLJoiGcfLIkiWtP2GpOmeoWRr/jno+84NqjptHgqoNSHQvdRPt5d0xWyks24pk+Z6dO2RGo1al4VVHCa0Y6nz59RkCAgwsAiQpn5ISj/gWUDzVdlGEO3j9oNEGL8EGzUs8Rt8oDn2BIdU2m29VDqkp1o2mdaimcAXCmgfVC1zdcD1csBj0X2AHVA0337h+YxbGSEQ76k5NjyrcCqOG5RH+7SZmS3Cme8mssAjUdQ054fFnpKA5+Kz6Zxu76BUl5S4lI/SsqKaEuqOyEenJVb8GdUO4A+OKwrQ43e8n0ynYtmxJrJBw2gHkUxVqgIke8mcEI5aYGPFXXgfn0H+ATHPBWMqsOiPFFrAVSWmJ9MhIc18YPJfqAouvYBUHlqWPq1w77rDqUpKzVkHsfNY8oM7NxpD42AIO6CFPtWo1KqzPq+kklJba8vi3b3vr3tJo0U3zoeHk9ENA1WqDpnhhjRnnZBFdZBDjjzI4mJ13OugQLYHvobCGr5PQtcGckkdpez/1rElCpNRct25UzaZmGxGs56hOLsYKllOmu5RqscbOjLwM4BfAzKLA/OxUccqCAwYYk9Sy7pdoi97/iXNzfk7p1cPikAhxlnCUMo0Rmo5XKyW6y2fXzEnVRzrlpxs1Tr/Z/+EvkvIQwa3Y9V7RoXCwA0jvruh/+Pvaonl2ZV92KslIOLGAsbLth+0CZgswxfnZxeS7WA2nEswj+HdKmQ8BAAStleGo9Vl3zuhevYz9MdbsTLYz00cj4ewy119XmwDLJLfMc1Mt0cHX2yoGLVB/UzUOLH2j46hkbo8/3hxpcUKNvbpHR8R89hdZMBvYNtNfAQM2maO7ruRZgCvedlfpwbuLsoW8S4hDqkwTa2i4zOjsz7W+cZ/BVAKyfHh1FRudFOT55qQqnyOZzT8WYcJy4Hh7K/tMNdW04Hh7NPzdA59FM5fSDzM//WYEOOfaMJIGOv1Vub67L5dkZI1eI3EPtawYA45Tu/T2LABdzqK6BprRPJwcRMbtc5mEzUM1iYBWx+nDhAeIeCLXQNKgzEZLS4ZxATfcokBaNlFB3ipnfPlppv2iqcD0isBGF8kHtWpo+ihWNOcPR6GstWhQX70HUCRQI6P8zAkiO8bIWujJr8xSR0Sfl8IkkTlk8iyh80NdYnBtZMCnY6bns/NnJs1NfVe0GLrdseDRPDQDgqKudKkmo7kZR8U2NbtbhrYezCsBZ0BsNJfGsyE798ssvjLQhgg8nAj0OIP0JCVAUjEIFDJkdR/myo8GoJvmTrm2Je67PL1oQI+/JqXYWA4ARzgS59YuF6EsE28mcxV8xUxwr8tPs8MD53S0PW9usxVje3Erlbn5VLi+g9nPJ3g2I4LrnhxzAewJHd+LGZ8KxQTQX3ylVGxk6NrCrFDY9Lul9EKUIx7KCVvbWCOc5iurJJKuR/gbO7SQqaBGgPJwDjJWK2VXXYKCF67i5ngGGxSO481BUz6h7kjdm3ZcG0Vk4ZGxYsxfrXdmAm9pfCnUNcAJX6sdMYRqolaq/GCSsg9+Uo83V+SIwFyXOBfDMHIXsO58tfsdMTQADZt22tlRkfnhYToICwyDD3l5VZrNTrDXb+qc0sKOIjeZKTjKfNcbcIZLmZEbNWqXeheR17YWU+5AMapGhBmUH3IGNnDFpQRbbzky7DFofHMC7u1BvhDoZRASQsQlqYdyLagJbDxqNf9RHFbUSaJL0WsMMiDAa3lTjqlpcUmr0mmsYJtVTDqCHS65S9hzdirGJvWzbKKQiq1VrLGtGydL9IZISa9BNd3MWr50/vsNGG9V4yw6J2ntJKhUCg8z8XF2yZhG2HTWMr16/YsAHwR/3bfPc4bm4p6KNgIAl1pmo5LAn7qtmOqHG+bYGr+pYktGpgJZogp4v1Zw4M1KzVlirQS/s9lbOIpn9YHqXR7aez0FmpeFBDVwO8w2qgFm8JwKdrhvSXOksdsNY1rDBJsfY+GxEVkfKo6BVSmQCQUF87dHeiDKNYCsCVlRdK1vl6TGoa1ATBdB5wSdTnaD5krK5dbE9lDI7/OvGH36k/vBmYh/pxPqxGtBp9QSKgJZyc7MsF2fK6CBqL6CzXdi4PjjcUEBBLx0ccgA7LM9NXGQbaCpHMegmmhWcSxhheUoCKjnK6L9P/WycktojJH4xRjWnopwr10j84tGJ6h2ZPh2fnWc7cEYhcBbgaIHyJ0dZX3ZwAQwZ5XvyhNQu9mnYm9HYyllLFIpaI9Kii34uO6wVwiU+N031yOkYAWVE4UxZ2gHQIf1N7/UcVActIo+uGZIijhqi4sAB0Pn111/L+/fvWLMFsIOCXUQ1AXhw4LN5X81M3YekrCKV7D3BtF8zP56T5ji2nkm5FocgLvj/BAy3cALkcPpPVi3L68DRQsgHow5hsbwu55fzcoE1PlcGzr0bQNesNQuUFZfzy47qLIJVA9rDA8yxaJ34QnT3+dFz/syCErOZnRjRP9hY9vY21au5zL/OcClbjjhHTVuADoEbwTdTNfVcIWEb0udZcQtjRhlWS8BbqCLmgc50yuj0jpCyfubOo8jfylZ2lr1uEHHFmneEvApl1IxXgII0KW3NxQ9dyFFpMb0DZeDcor595g3zCscIa8N1U860IiiDdUn5dO5HqWk5uk1JdCrPRWF7AJ6uFixT6qqTntYxve5QoMTeyipbCdjlSH3OunloLHuLa5kqm6lBU8dWtqmc88hiAQjO5wvuXYATrD33W3FWwMpjBn8VhIcQS3OkBQJo+4Ly09GxRjCbVfViTp0NqlH+yA7Z1sqe9QX5DfCtZrZWQLEBbmqsm23EeP28BvNcuM6INqk80B4g+HH64T2p3vj6cHpa2QrPnj8vR0dHpLUdHx1TwQ0AkUGbqL5Xn6hQDw1bqFrIRp/F54n6aXn0u5qVxGsx9kHPqLavs4GRIV6xm7EP85nr88NzqLGpeaa6zMb3bO8mBbh0Luczq55NjlOmoJzHuQXCYBsD6AQ13AEHBlduriOwteSZCltr9gBo+FCMhJ0SdQ0Znefl6ck6oNPEYypIhoDO/ncbf/iR+sObiX2kE5uBjnwkdR2vGZ2trXJzvSwXqME4Oy3n5xeMjqM+J1PX5pdzOvJqMrmvyG8tpFbNyO7M/F1lWTLQoQEP52zycG58I/56NKj8WVDuTOnIjv1oWNdeYw3QyYecnX7dQ4to+jN8b6Z+kLu9WJQrUNTm8/p4ijih3kZyzTjQPS7s2+JofCoSxqGaD2wfAD4s/Lta8+AuzwY5FltYJ1Ua46wNL4eTEqpxn6Ci2XkBpRFfAjozOsl00BEZXqhLNf6NA+j07LScfjgtp6fvCRIAdp49PyovT16UFy9Ogj6HZxO9hGNHIKw/iuyp+WhVGwtxiirIEFkCjkl0Vsc4qIfT/kpGilmYUFDCe3CvcPrg6EH5DqqBv/z6tvzyy9vyw08/l3cfPgSQaeCCTg7nRMCizkcU1LNfS3XqimS4D5/QiT55oWdnf47jY4IfUVqCvocobup5Q9UwFq7bqVdzQNOcFHhsVUwGO7mHuZya1rA1ZxUUMQYlNZx4OpGRSYl5wJPfRtNLvjdEIzzmVr1ihLg2/wxaWIyVgV0ErSsFpruXeBY/U7f/mpff9csaAxHtZX2RM9YS6bbXUjHE/OAPwBnrUK4VGeZ+jrHCPBOgUV44IsVQN5wpEwLaEvtnxTqiMEjsVUbm7ZRF1tnOse+ZNqMOyGpQoq7/0VmEjUCmrWwpmo3sSdQ6dc+fxAXGcXG0X2OCXlzKHuAMcL8rO8jeaw7mONAFm48vthmIcfX+97MahHiN2I7693a4a6bP1NrO8VYqp9X3ONPnxq+tx5Svl+1yBihTwMe227TeBuR03UyX8nV9/8zEbivQgwbIkqyGOpj6B6HG9ezsLAIjtwxqAejAFuCLGXzK2+kMxj60YIP3WpXDjr3n9eP5wethi/G5cPoFTJJNqGeJhANI5c3naQLontt8HvcBB1mYMX6WXz8FdPz7qfM5OhLXfZ3PUu2tHuhke8PMcQAdBKT+TKAT1Yi89Q3QmfLQHsfPNkDncczj2qfINTpWiPLZi4PrEiDn7FRNueaLFera1cUlde1x2AHsMFrprA4MFByoWVOVYrTvQfUHjgJCgteGNxvBdTc9gp1gxUWgtY/orUSEB7A0RjnHQ3B8f/u91eH6JqWgBJjO5IZ57tvgaKgM8VNSnOCswJDzPXf4gjKdapikGCVnMUe4cE8GNHZ+/fsuip4OOtPvTHHL1DZeI71WB9hWOHho+qoO4a5uNaWCc8tDXjQmO5H4OyhAuCeA4DNS2X4igMC9Y67p6L94IUrX4WHITTc5Y2cFHcnkPVblKgEO1VYgGwLxBo2j7kE9h9Tn4rA2JnQ9hDu0uxgeGQiIKCBr+f7D+/L23bvy9td35d379+X96RkzOrhnOMaumQKAguNrB5D3BnAQCmFyIkrt3YH3e/7xXkQc2YTw5EWINpyUg0NlPEgdTeCJcrtVYEKfMwobyDlvVB4GLSoNowGhBtBcf6JaC2dXNN4tY6uqEfR4ulPvGNBMXf+WovEZmFJgIpw10gijBqbfW0EdDQBL5zSpUZEvX5/HUWQHSvS9AhyLGMQa9ppxfYWdQQYUCD7Q10lBGLyFTiQUnCIwoYJ7OYu4D/WNmnFu1ENFfaMosHIjaicuhL1MgBCAEbevrKxEFPAaK7z1tTh+1Paceoam/oT1ZDDNeiHSR9XrSf21GkXPdrNG8SPbV1XsUsbO986mm1ETCDlzZCSpkhjZkwYUtNddbzELoAP7hUyZ7I+DB+rDhfVg59mAm8zUsGua+6i7iuyw6+zYPDO4atzfUYtIABlZSjV8VV+jOkZJtRJvN6DUmaMgFcc3/ghkqXmrAbkBjJx6ZUX9HBlEaZyVYd7aug+boMAPvgByzmBHLiRewFqx2R6z3KrJ3BMljU2UBTJRjwkwzUeH6E80PXVtlGtI/Nl8P+lZUsjL2Zr+XiUz78a8rl2kcU/72RmcaXCi80Fnj06PlT/bUduZMs31Wnpn/5Yko62V3WixDiKQunavs8/Px7OTioCoGVXm3UCH9aykrv3xjE6l0YHWv/ftxh9+pP7wZmIf6cT6sUag46wO7BOifMjmgLoGOtJyMS8zihHYYbgrV5dXZX6pjA6MsyRPmqMkoGP1nda52o6BoootwmSjPH73/WaQU0FKzeq0iGiO8o7gaQQ3Al2pUVua86n3ZrCTnxUHoYtVEcmDkwMOMXqgkNqHyDCc43r4D7QbHKYo+WbNRIuGGwzBqJMaFI1D8V0Ojw6GMWpZH6NRy+vcuC5lZbzjWjiGJCt9XcHWk6egXz2tlAB+XhxZdAASFcSFCqSMUdbzmqps6LmBg5/ZoN1ZefES2Y2XcjCCcgYRAtZagF6UKRu5ILc6ujGGdnJTBtDASD9qWRfTKcFtR9YNNLt//etf5ZdffibQQWNcZTl2y5PnR+Xw8Glw5KHYBWcX4E/RfRcWe73ZYfdZDgcF+8aiDjiMP7x/TwCI+wJ//5tvvy1fffU1AQ8AoPoiIcOkKLkds/wZFEMIR8+Zrmyq3OiyrokA+HbivL4EWm/5VpYUR3YOTrwdO3zuEo7EYsn+SqZwKerv5o5JMSn1b2kKbs1RV+2AsrwGG3n9yIlRI1TOf8q2UlWKdWuSrG4RfgGjBhXCGXPvmCpOoEwb/hCE3FpkwEpoyPCI64+1jyyPFcboyEIZkXVXKsA32DaAsW3plNRMJU33UOeqOpeNJmqQ02htsput9siUJQGxvL0NeDEOrdmiAk2um3G/GKxBNoGezapSGDKMcBQ5PqDdsth+6amggw7Qx3tkUEsKjb5nz4eDDjGJ1Z41O+tMibKwo2MtMK3aOTYjjdpPyVxHk9JQ7zNdkn2KWC8TgCjUKGUj6wkSR1Rf8ylqXlPiA6B1Rhh2W8EUrVnvQwMZO9277NvU7HAHxl2ruVwyaIjz1Jkv0CSh1AY5atkm1bKRJhkZHAM7788a+AowZYVCAsScyh2oyw4C1CbdqPUKkJHPzHE+2rpuwZT1Z7Ul3xoDQ2s0qQoFr7ae5wn3RKgyalCVPZa9QHuCPsjHMzHaIIheLKCDLwljqLb1j1LXNhmdR+4Ax+NtgM4jn+dOdQ1RtohEA6+QukYxAlDXzkjD2gsVKUfOkNEB2AHIgQOYDSKj93CcIqPTQAEyOqrRMX0C78uGc8qIZoBCs2kHyHY11aZ8Cujk6LL/nus4xs+fAkd+Hkf55JjKOYWDa/DhGg3U4ADw6ACXI0k+tbNM7JmpIkzRoprEpbMQBDnhiImLrQWqrIoLT3uZzgwO8z3n6GR+Xs+FZaP9O9eZwAHAc/DgN/iINKCvifvEdVgUurdXHa1ffv6lvH37a4zRTTmBFOvJMYEynAvIkcOpgAPOOooYm7xWPE+NTqLIaaVxBH3I/X/s1HfZrocHNZtjtunn8v2//sWME8AY1iYyQc+PTsrX33zHJqgCZrsCOSG8USOxEfmeWnNYCyhSxrPg96Cx/PD99+Xd27dUaMKhDnEGgBwINbx+/aY8f/6MNSJSd1p0Fmh0RnJks7pyEzRMCHZgqbS6IDWYZWYopKdxbQtTcH9TXU40LmRzAHSQmXAti6WZGyWtBTk64Df0D/GeVx+b1sS0i8bHXrZjZqdffZYgZ6IGiV7P+Xtb4/xbjTqbukdhioeHcrOUTLL3TVUEjH1Zm0UuUb+ihpFY15TOd2Yn6JFc43BM9eFdRL2piPXHKfdZavbqOkXue9O2IpBg0Q1TmEyJwzg7q8p9HjQ42d5eVZF2CQEH1Jot5hTWAFUTtDwEGxB0ePniJWsGCXRubyW8sZhXAMlsT9SV4PPUz1W2vFL2AiQ58p73sMCCqU+taXGT8W5ZGe/XGtghZRbZNwkdjPvfCl0WFJAKYNSEVjq110Sf+d/ZgYBJyJCDrpgCU8zgMbgBIISeYOrzk9c41hkCgOjd5J97Hi3U4Mwh7AyCK/PFQpnngwPW7mDPA1Ths6syW/Qb8zWtFOiAos4DN3y+4f5lDVzQ/7Lttx3v7ETU27guCL/L2aD8Wv996mwefza+bzy7XUO0TmQoX8/UtZ0tZRjxzAZi+Lf3BGwlxhTjCRVY2SWJLPxRoMO1y2xXKbsHf9n4w91p9Hj+sZnYxzOXk08CMQLX6GCyt7fEE25A55R1OnAIM9ChQ3t3z1Q8wA4PggA6dpR/K9DxQTgCndEw+3U60K2ko6yCGoq3vgSj0+lrVXCU5FpHoDP1uf7sPIj5oMOhu1igodwNMzYwrshYsIYlCtPpvKQDUjLCTcGHTmYUOzsiimhmdm54b6a2kR4EuWmopCkDZEcr3+9vATr54LDDadCCZ3M0uGWRlI3A4QzHCOAHzk52vEXRUGTS2S45W+hoLSfe0fJnIcFqapj8NdWKGAzimUaHCq8xX9tOsYGNx81Og58DinA//fQjleHe/voLnXkAGzyLZGARrYesN9TwnvLZcG0qqm0nSeIKRvvi1bxOPW54Hspq396VOfZM9OKQMtMFxxeffXR0XL7+Ggp1b5htwhjl+ZtyXCYdmCxHzO7ed1S68xi63sQqfM7sqOFg9Ey6UUaNNVIsmG5KYo48O8qdazfyvvB6wM9anYeLmdtu8lrL+7bbcyFOwQMpAgJsbGpqzPC8whu5YL1R3by32PQRQCEoooz+RuZDVDCte+0H1faoHuaafaCwtj2O+E5FuVgT3XNgzw73Z5uT9xqBpkVHYtx5nSz24L5DUPjLTTdz0KF5mRqfAI2m1FaVKqjR3alBNO4bax7NfmHHAX6wXpULadkyj6syDHdlF47/bK+pD0b/MK8Pz6t68ah+TxQx9FnTmFFZLyLzytyEoEWAmpodyjY/gXnMGa5HSfiqEiY6HMc37Ky+K8DUxl2vQ4AKGbxqa0O9zzYF2R4qKD6VoAjtHqS14xmwdvwcAlwhEEB7roCVawMlZCKAYsof5gTPgIwaAkqqfVQgSVIH+sOdQ5pwylox46FsrOuDWCMYNDwDUK/JDJK55kJ82wEkz9nHXJ9sc3zd/HqfJyPA0fqOJ6mN7aY/Ke8hBERQu4TzMgNo239lHwPoIOhKWrEb1v57QMdbYKO69nid4Q3Qebxzyyej6hoPEEV8AXRkTBE5WVJeutboLOZlD40s6dDqEKHcroEOnN1olGcjxYwOi6wjigfVtegRMjpHPkSnvo8OTQdYAuRUuoN7N+QaghQhzu/NTqmL3rspt0KZXtgXxJoTDq4+msnhoLy7I+gDCLDTLnAS3dFNyYkPMYWMBwNlvSNqZblmFEhHxA6vIW1od6eKPyAKrYyJwJXVv3ws+lldXyOnJVPmeplVHXICGCysro7frbjmZ2d8ThSA4uCHVCpVqp5BLnVGp0LOgal3kppYosng7V2Z7QkoABTiYEJ08/TDB4IlOA8o1MVBD4EDDLccEzub0YOpqqj1vTqsEFVrE9JEYgpAwUEdxj/+8Y/y3//9XwQ6H96/K1BD+utf/1a+/fa78vXXX/OZUBcjB58ky8q6YJaOVB1HhO1+xIiH823FKI0nsk2KErMuK6LleH4oM33//T/L27dvOW54zXff/aV88803XR1Wt067jE36/OoIaq26xwzWHpwq9C4CcMb8MjsHqkxkvwg4QQtCw0SA65vbcndzQwcYSoCzXTi+UuMbgwXamyYxrqqgeT+LMw9VwfYa1a70Rfi1X02KLiODQ5pWOEoAOVnXadqhCsJMgCF/jrJVchSxF2YBdHxtObvRcyiNtYHO1dVFmV+qTwiex/Va+I6Mh2WD8Xs71AYbzkxNAR3TPeueDRU2A64c8MAad0ZNr5eNrdeP+h0HCnJGyMDBYATXRT8YZkW3tvgMlkTf21egxvbctYHOIuxDrGT/oPaWcdDB9T5ce3RC5wyKISuGpYLfYw3CVvIcSFkgq/ZZWczb2M2FldVoAQfcL9X8dtH7qP2x3aUzHLY6Z4FAwzQ4uWD/twvaJQYYICSABsiROWJ9XtTWwd4hA3N0dELbJ3C4H2qHas4LaqltoMCHKFbYYwKVM65B2FHU7/z69i2BI64HijBFHlzflnox2X4rACagjudjMG22G8IaC4I+UAy950y5M9Ur17kA6GQFxLpmB99nDKj0YKd/cesDtiptblvG85pbtFdcHc9/fM4U0PGe93o20HHGXRljZHQUQGyqa4U9dNbLS6fAlZXgHkrZe/K3jT88rInH8s/NxD6WmVzzHPOLf0TpuVyVDui4RgcZnYszqsiIuiZnHE7K5fkFwY4UuhrQ8SFftfmjQzijaqEYZaCTU+VTxvSjIMdOTICJGl1KGZ51Ee/sPEbjiwo/akrdErHhyOFjXBA6UiPkbOgQU5alqZE5isY0fO2vIREG3aojznbu5eDfRARXkbeixoaRKWJTw3DE7Lw5+qz7Dxoce24E27hmw6IctOtSrgoHyHHCaapKP9FLw04CgA6zMRHtJpUJlJagtVg2G44x1wkdDUXXcejIYYGIwQ6pXKz/WirTYwoXHAtQqgRe1J3R0TtH2z2vmTKTnUvWRO3vE0ygtwWciV9//UV9nu7vWWvx/NkzOhaoPVLNjRw7rU3NjbIeOYOI+3FRfp+dcLSyrVktqRppDkoYqRDRwwS0UH0payo1JtQGSSZVUXUByNY0NBzbVLfUPrsHP3g7hRfQD2iBDu6Q+wbQaY0ea+3D7Y1EB1i/cqesxeEhx9E9cLxWHexYt796QISaD2Xn9HqtNUfM7cQaSLnWQtKxko/FXqDiX+wLyIA7S+G16fXiLKooSAJpzCLsH5RnTwGkd9lTA2PiQ86mxFlW13IZOJuWiozO7e21+gWhfiUoulg/z57B8ZWiIp4Nr7GzjH0wCjNMRc+9dmq0OvqD5Eg89g/rEHb3ot9WK+Z3vZDG6ibUvxZVTc41IKqx2iX4AIWNdNMAbwQhERXH/XSKbpHdpOob4yaNdmybQVAIGe/I/ES5Vd3DWF/Y83g3PgtUo5rNcr+s1NQYsu3O4ss1dvs3iUCgT0oGkc2Z9v5rmXPZysj2REadNYEhioC1J3CpLA8b5QreAAAgAElEQVT7ccVc42dyvJGtBs1MWXvMxetXr0gBFP1TNU6aM2XlPO60LaHSBhEUUyIBBgG2cH8M+GAdsV4vaqKCHpjtXZOZVkNg1Nvhy2qn3gdjtiavpe1o9qn7iqx82PwRdNiN6Pd8E+bx753RyfPg/ZXiDrIDYoZ1AgU5S4S/q64VGR0BRopXECCHyuv9fVAyF7UmVjL2PdBZQFUxGoY+W9tHZwN0Hrnbu/J4G6DzyGd8fhlAJ+pcBHQUOb++Xiijcy76GqlriEZFj5UVoBPRuRw9MtVIGR0pRlF1LZozZsd03VD74DcwGjMyKxGg4DVnFRlfe13kVw0R2x2s+ww7Jj4oMm1KUsz7VdggR0G7CFoSG8jZBxy+cMJzEbhBoB1CdW0XHcyOMl7jHhj59dVxSL0rPIbjWPvgwnuYdZntUBIbc+7r+LOXi+tyNV+I439xTmfGUVoqij19QgoWKDAcJ3Y+d7skAL0tZnDgHJC6dXlV3r17S6GC12/elO+++44d7MGVAiXEDjbu2UXimadtYOK1ZGdLRakH5acffyw//vhj+eGHH8oPP3xPEIHmpX/561/L3//+dzp0pswgoit6TauPculD6xUioOMxQzF2W18JZESkEoetr89I+LWkuc3Jx5xhnH/88Yea2cEzqcHqVyy7L8iUpUJnOyXjnpjcQyFgBoB4fnbOJoYAOXSUIXE+m1XAgGg6gI6obvcEOKDUCejsclwc8TXgzGsOn9/2fERU475Vr4Q6n9YwWLSjpnRF+mUo+GGOWScDSgoU0QgaJAENcQQAFTig+rkkz+1YgYYFgEO+PoGHah8AbF+/fMWMq/aMaqfaXLaqaNVWqMEp7oug6/pGc7FVWL8CEI17wDNhjFBUDqBqRT4Eh9y3B440+yulGpf82dk20c4Edc5ZlEwHAnCDSAaCHgZSXrOmCMJ+X98sKTiAjA1+D4cR98aGlWFHcH8A2QAmWNfOtuB5bFtdJ2O74x5DyNRiHHE/GC/tTxXcI7hgqis+i4EwZIhvrinG8f7DBzr5JycvytHxkbI0VBxTgMIqhc7e2J5XSmEAZ4pxsMdAEmQZ+vXUfeGAEnvJNBDELFE0l7RKHOYAz3Z1NWfTbEjlIzCD/YN1KQqczsqDg31mhZGNddsArC3X5nl94HXVToG6ttSaxd6CLYUoCuwh9pyEXwR0uE92dqpAgpvvWjkS84y9weAQM58OKln0oxfb8TmmAJoAQbV5Sf3Q879uj2jNtlYLOcuyeuZ6b62qtHH+kmREDn5mm1KBDtU7Qe0TKMHPEcQBWOS+nakulOdm1Ojcoo/O9TIBHcj7TzUM7YGO1To3GZ3H6wxvgM7jnVs+2eLqn5WDA4AjohEM5QMPPvXQmQI6zuhc0uFFRA6OfqajMXtRi1Q1kCPQMT2JlKcaW53m3tvZtzNjozoaYy7aaELq341Gd/w3C5XE2avOUnU8ouO2jW/OzvhnoCM8OVQxqR0THw4+QHwv2Yh7fHDAw3G8uhKPnXU+Ew3c7MT4ux20FtFWY7mpP+Nh5fto2SQdNqFnVbMYGRzxtdFwzp9B6WE6paKnYCzgvCC6DYdoa2ebGSDL95K+EscanbDLq4iaLlgngDE8Qr3K82eiAO7D4ZTz00BNU/Az5358ZihG4eBzPYwddKlmiSJ3+ERFqxqzZu4M1hXBNQceGbhWiNwK3dsnW27V9L9WMxBOVWR0LDdtJwYOIeqGUKQMJwpr6Nvvvi1/+e47qijlKH92iLm2klOXDTbnKp4KxdZA8qAewgml9DZq6qIgz0XeLmKmUXh4qNFqSiY7ij4U+I/7cdyXXvc52yX/KCLBkVVkBvNGTWfZgwpR9OhFQvomI9Uhbyz4VxtbjqIDMdr1m3W30JPoAD2NDg5qE1cLZngdeS/J4W4OExx4rGMAs/09AAw4wZcFctQW3yCNCl+o3QCVKmpkLJee7Q7GifuXjmlkXcP+uC7HNV4ZHGrvg7olKmG2cXZg8XqCwhuBMNqUaIjqQnvXE9HOk1aG7JRqfzQm6vGFP7Z5tle2PxQjoCCBsyASCjAwapF9HTPYF6Bv4bnwuRiD4xOBQ65luN3J7mFtg+yJ4Ij/ZHuFyD6tViRW69pzJr5m5Efr0Jrw8nORfWeNi6imthVZ1Y8UNAA5AvYFbTUljRdzZqM5j9vb5eWLF5TON8XNmUzZoYuaeWDQI9XqwC6a/pyzixQ6gPT3bI80W4AgUIVR10gRINvI/Rnr8O4pL40+W+41pLHPwbt6JkUQJGecx3H2+hrPj3auCeh4rdR1nYZc85KBTgM7rgPL2ngef1+irreU0dEZKXYJviyywcwZabamrqlGZxXouGHoy8iZh7WMNV+zVqAqQ8hlI0Yw6Vc8hh9ugM5jmMWPPMNy/i+1kAzp1O2gSBnonJ99ENi5AK1mTuqaMjqu0bkqVxdXBDmmH8DAyFCpV0V2lDPQUWq5qbxkB26dYZ56zVS0iVGt1Gn5k9MIpyP6KuQDIRt9H+Y2whmwUIoY3dT39hnRpCRrGGCr7viZ7AhwzKNvAgABosVozIoonSkLjLqGpGl+hs4ZSFF2c7Vrd20rXqHHS+pDw2eojR/1Ozki6NmwIOWFEquRpXNEG/cuJwuFyyrgB2UCTVHRfwaKYgAHiJQdoRnm8yMqqcHBBj3rAlTHS3DhzYNXxN5jDscWB9arly/Lt998U549e0qnEhkgdaxHpFNdr+2AIUugyLH8Sme8kL358YcfKg0NzgeocRlcIGuFzzbtzuIRzlzccCxuW2FrAB071vUwjMnJjqbWi75cgE2HzfVi4dThWbBXoP4GoIPIMQDjf/ztb+U//v63GizwtbNja6rWuGazM4jf7e8hCLFTTk/VEwsKUuCy35KyAwdOhfesN0EPpOgxo1oLURBR48N1Eo2FTaOzVDT3pkUkYq0RNJBSg4yHQOyoKCinV2pgyvBdEkDg39hLzFiASrP1QBvDa4S0NWtiZmjSqUadHiPtMUh7L7nWpISobBoyCljbX30F0YfXbNyKdeX5coYE92sKGp5NAhpzrkf0QKFyG3sw6XPwdzwvBoG1cyFFLjlm1aGo2S7UBHt546qyFuCP4xaUNWdFcA+krtImoPidFqWTPUYWyJku0OtubpFtUabE9US1qWm4nrBVCDjocwTqsTaY4QgQ7fWUbblANmoDdzlPGBtnU5WpUwbQ+xRggLVfrI2SOAXspZvmSoFOgMmS01g3wY+rhfg5cESnmkAnu8nrrb3fu70l6iz+zSBHAG9mNFFPGJLXuEfXYCE7jGfCOsHzfvhwVk5PUbd4ymz0jz9+T0VJ1Nd9/fU3zO5895fvan0OAhmwj9iDOE9BW8NzwgZhzeMWkMXBZyIDhwwFfod5gePOjCGbDKvRML5AlaMs/Uv0JTtmtvEWjVuD4klp7qAYY1QyUDX1i+AOdipo0h6TDlCmelePbp0HrlnAUVPYVsc/Bz8EeKIptJVSI6Nje/oxoGNbDwp9Bvocs/lc6z3sAc/JyYzO8yLq2styfPJxoGOJ6U3D0E96UV/sCzZA54udut9249eLf0ZQUQ2+DHRgjG6uFxIi+AjQAci5upwH0IE6lSJlVriR0WwGEMKw+B0+TEAnms/RS011EFFfUqN8KaLXG81W35KfOGoc649cSWFDmh1U/j140zmjM4KcVYDTqBI6LKOGwl2oI/qc72sEZf43G//R4ZPSFekPlDKVmpAj7u4CTW537uiO6Pf1tQ4yHgC6l5UC3nB45Pjo+uTqhxQt5gCUF3wO6wngDMRh4ec31QHvJxUDVKP7BxbwSpL6opyjkSwinSGkIC55KFkxco/7B4CIzw4FKdY9LBZltrvDyDvuH/eE8QDAAe0MjqmKgJGNAUjoGwVyLh4eCBrgeMBxh4MMsEShg1qDE03+kjSuMznqg6J6MhzKHWB/0JrNGTEX/ivjhZokOfcYG2SBCBRuocS0XQMCpAaijoHOL2pX5OThsIbjf3xyRGfGNCE3ajXgzg7HCHxVS9YoWaqXKhR+AE1JzVQP5NyzNkH7iGP07Cn3pYE4awIQDGHDxOhv0z5cEuOpBkyZJEsHN9Ur17wQhBNUaz1gLYNSwjqIAK0uZua65BpFjQ3WojKd6hcS8vRco41qyLGOJpIYVwoxRCNLKv5dRW8YOPVb26K3oYHr0TEpl5CBNw3Lzh/e3ysbKvNB1TA2DkX9E6L8ly27M5sxq5nXHNY36W/DyTrOH+lZVB9TM1OMF1X/IH4QUtboAUTAEIDC7xGFBzU5mi/3FTGligENNw1lg10AtQXXLMFUOPcAOr7N3PSUQNsgCVLPlE4X6OpUzyJbldcp/650oaTKd3Yopw4Fs+pYu9ln3GMUMQ4HmoVI8Cx3FNDguZL+jLbe6xn3KdGcWEsJLMl5D7Wu6HcmIK+fc1+FuAAons7ew16C3naJOrvlooDeK/txX7PRBgbK0qEhrYJxAoVB39zZpd1AzRTAJ20o7HpQyxzkcE0dADoyPG++elO++upNefYMtXegCOIwdS+iFtTiszvTEXWItp9uPGtbp/qrEK+x8p4TMZF9a1nagRp333rm6DWZrtbT1LyaxoxOPqMN0JSpVJ0UsrOrQOcq6nnUQwdCI/8O0DHIoR+zaRj625zKL/BVG6DzBU7a77llAR1ndAx0ZJSul4tGXVuT0QHImSego37szugI0OiQ0F3BmKFGR3r/clAkUKBia/yp3FpzbDtSW/90OerEozZRz+oBG/LTTJ47gjRGqPBZcKrTHzt7oyPdaCTu/C36iClHpETBCQ9paUuJ+jrmuTv6zDqD4HyDpwSnzgpOjlKrGFaOFKJ/BBQXl3RaER1UJBxKUHL4+BmpHwScfUooW92M35UdcbH5HpribW8T6IDyUu5URMtxSfUh4Lars7wKRJl12p1JpayU8u79u/K///P/Kv/13//NLAUcAHw2osSIwCPDo7EooV50XAEX6DNUR7u8ZJ8ZOKYYPziZjGgeHZfXb16X16/elBcvX/KQp5JZqMM5GgxghRoBRFsZAT056ZoWYo1VCk/ct+dHPYsU3d7ZhWOgNYwv+26t0Fj0EDsxOaOD1yCyuDfbV08S8Md3d0lrATh4//49VeeQ7cIzIjILADfSEF3PxJqNO6jXNe4/Ps9OgB0YbDbUDQlMtPvDdfGZqDPwNak6xfsXJe/p82fl2fERnyfXn5HOSv+k0WGq3RjpnuEgeSz83XuzOlYA9iE3XjM3qI8qUozCmsH8kqrzVGIRqnuQTLadvunv/V73a+DQ4/nRxwg1URh/3B+u/fe//6/yt7/9Rzl5ccJ1iXomzI3V1nAfAJ74N/YbKZZHz2uRNH727v17/g5rCID6xclLXku9UXYIQPCs458R6DgzYgoYXq8MiLJiWPMEQFBiDKDDwMdyyRoSOMm+Jj7/Oe6B9X27EjmJflzKSCn7RecRqpqhJIc6Pc1xn2UhkGTd3UO5gA26vCx7ewDOyhpq7WBuox6LynZh06LeBNeww2rhA9tmZOOFnPoeSKOt9+vxDItrZV69xqbsfHaclYEQUFawTfWjVUGP/ZEkKIH1KlVNZeNo/50FjjowZPmY4Vtel//8z/8s//f/+T/ln//8R/nnP//JNYM9/+2331LZkRlJB6R2trm+0UsLWUaAHIB92HWsI2Y1MY6h2oaaMGSEsHZRe+hMNK79l798V77+5qvy9ddvyuEhVOgSkKsBDdsqCQ/wjItAkZkGWGcO+IzrVGPompzp8xbvub/rZaStUmkvoAc+8gzW1eg4w2SmiOozBZK93nBfXvdu77C3g1odBdJWqWu/LaNTG3FjtWyAzordeiw/2ACdxzKTa54jAx1yjF2jg4wOilRdo2PVNdCWGDEv5eHugdHR+dW8HOzLkdZBEwXLjGjLSbSBUwWIDgpTGwB8DHQqtcAgx5GjdP/jIZYdnQx06t8HoDN1YMqZb1Gp/BkjZc2OLSlcqWN2pjsIxKmeIH9ePmybYx3NMQlQ0LtCRfdyqNS9HPxuRPfcAM81PHQiHxTlAoXGRcEZLCKi5cwNfk9aDfvESMLUkrgs+g0aBw6mKDNNqjju3o7nAmVFUUiACjgBAF8fTj+woP6Hn38sp2dndAowFkfPj8tzKFI9OWT9ggGZ+pCoIzjpceH4WtYc73cjRjrlEWHEPVud7MULUY94wN7f8z4ACB0FZUaH2R85cdnhttNHGglAXRSvarzUANAqdF7HiupKoljdz1vDVs+HQAmacQosmvsPCgqcdvzu7a+/0pmxYwmHCGODnwOQwAHCM7JW5GCfzqNlfV3kjGcW0JGCFoAq1bBKKGK5h8g95mhZfv75p/Lu7bvg+UtkgI1amVnbLfuQyn1yyOfDmGA7u58HszqpGabXNe7B+zbvv7zuPbb4vR0qgxxnswTQwa/frQ5cVo3Smm61ALl+Qvuqd4yzyatzHpkSBBZApby8uGB9Cu6FsvCHh8wYgnZpdcO2rzXOLoYHcLFYAeYXz0Ugcx2CFqVwj6knjQREDDxHc5zHD3/PQMf1P84gSR0QkX9RvLCWlPEVCFbg6EHCByyyD+WuoAzx/pFxvNX76bpGcMS0TwctDGw5fqYZ392XOYIRqOn5/9h70+c6rivb82AeCWLmTIoURVmz67nKdvl11IfXf3e/ft31qsouly3JmilOIsV5AIh5Rsdv7b0yz70ERUp2RwgOIAIBErg3b+bJk+fstdfaa3vHSPc1y6B9fWrGmv3DatlbDX6jxmSw2SPkK5CsTzuHXCcU9TNh2JJ9cfZDHslb/Bnd87Geqw7WUz+gOWXXNa47nPFiPWrnnDUBmu0Nm2hnTRYBrdO5BgJIBJSXlxtzApojU7sYyaVweHRCSqCE2hDWFoGaYOzD8Q2XvxZkce0kgVjj+MzVtTX9nXs/OzddTp0+WY5jnzxOr5+Ueop1zwaqSm7kWMm5LNZ1J1heHfJ0uqylkX0kHmJ4ys52PI8ZDjSJzhboNOWwzX2vgU4nKG1ZKJu6hCy+AnIV0DGIBNQPyXCjX8k62Usf6Lpm6VqevOvkkoTy9R1J1149Mw7rK46AzmG9c6953pvrdxpGJx7z3LrITqV0DTOC1ZXlsJfO/gVhBLVfNtbWpCMG6AwNtRahUdgbmdfYdGIZDEYHB6lWw72zF5vzCyDHRdbpCGdA8zLg8LKAS1tUHsPvrQMOAZfU8XrY6tcZ6DjD7eCyvz8CiLqug7/Z8tPHaDLtefCaDTA7xJ8UiA8OSutP1g7A8OBB1m08fy5QSUaXwECdzKdi0yRw9rXbZSpkJG6YF8FBvXn4GryRi7GATcKVaaQtwjaj5GOJpcBhqX8wJEW4Bck1baHcu3e33Lp1qzx5+qSsbaxLuw9LMTMzW+Zm58r09IzADgG8ZUC1jIJ/G7AtLiyUhWdPFGhgHMAmxeYOAHj0+FHUSgwNKyglC0+9BeNH8EN/HDTzfB6sjzOCdnHi2hkPwOMSdUOS2602FrAEIdE4tG06Z7DTzUpEmWpKqPosbYkMON+uOeIzZUWbNscBOh4pwEbTT63IGOPS21uuXbtWvrt1Sz19+Jt7Yah3RkoBnQ3nuMEQZjd1yfJwLjPQiQCGjD3XSIaZWoGQaSEDxHVoMpyKYNsIuOjHgZxsY0NBKuctCWEGRAbodfDo+eSxNhtaP7N6vmE+s54jGldSyxbXAOgycxO9oXqbRrXBlu5mkfxwR/KglhD68w5MeFiWlXVvvI/jMl8eP6Gn0qLmQtQ/TJaTJ0+o1iLmaE/2foqaLuYakkbJpSTViyDVn29JU3cRf71WeIycOKnPuRvo+D77+Q/JXMhdnfnHVhhQDVimv41MEbSehLwMtnRna6NhY9JFIORwGRDDTBD4h639jpJZKoYfBEj3Sb6IBJMAfml1pYyNHivjY8cEegB5MI6s+1HbNRRgkbGqDAvqtcgsFdcTi/R+6d2X4XHIJNV3jTkcTWwt82zGdy9kfawn+k4Zai1PrVmeFwCPXAx6o3cU0lpJTgFNcd1+tpyMQK4b1vitasFOc8hkWbfCPMU9p2iWHI6AakI8MFyOTRwTEFHvn74+SRlh45E/ykZZLQqobypKIPk54RghhaRnGa/pK/fu3ZdT243r18uNG9dUp3P27GlJ2WZnZ0LmOzGh5zvqvsI4BjDVvfbWazyv9bh5b2l/dgGdymPAtVJbm7w/7mc9r72/muFpP6OT0en+bJ8r58WaqQSY2MNkpQA6ar682swBknjDWrtqoLP9A65rEe7quQwvlvh//jwyI/Dd+/v7eQR0/v7uaccVba7juhZ6aWVgEuwQ1rAxitGhTgd7aaQ3KYmK5OC+gqEtAJB6CkTjSm/g2tDs+2T7yPTMdwaRnwCf2NS0rIQuXAXPbf8XMSPWCx/QCNQLVJ017AiyvGj54E2RfkgzRONb809zsQxUnX1u5WphNevaEmeVtMESZNI7g/4cOyGjqDeTqKmJwnbYE2XsZE0b9swEo3LxoW4j628otI/i2NDByzJ3aFhBcRTlZ8F0jp3NCKwrD9kFxc/EvjH4btKoQHJ7RywMmykZx4ljE9qosZhmwwdgdBd6xz2KYGhrZ0tyncePHusnsiCyyRgzqAHoaGQVHShIRgP7otoVO031qiZHchwVxWPKsKx5pw03ZWbU2SDfA0gtLS2ndr1H2XfXQoTrXTQntUUt+n+Kx+XABgO5HjakvC6clCIjzngEexKZfUCc+9cwHgR6LpI2KI+i14FG3mQ7ZAViBvoN69L2feDecy4cB5A2PT2lz+X/GCgQfAdjhXMdPYoGsl4C5qDtH8M1sNkDPOVMJ3AGc8B82ik4zxEAABABzwALrhcAOj0VUjmcnJTFlsQDB6qeqKfapl6sraWL4KN19QsZT2RtY65HAORA1gya+4Q46G+Avgwygt2NRrjhlkQQp3PRsYKxjHHfF3gOXX6wNwczOU0hQVPA7kWPeyyGSn2a9iR3Wl9DEhqZccCvZXTcl7n5efUzYT7IMAG79d4eHYPaEN4fa0+wPQJA+/EsyxRgY0PPCa8Xm4rBgUBKnLu612czQ+zlve5FI+HIQLPuRuAZ8xMQTiDNs8L95P4y71h7GMfhlM5G0JzPqeQ+WIaHnbYc6xj/3bCTHhzGfGBANQ1ak8VCBuvD6wE6JIM218I8xAyI5tzgsIrnqSvxfEGmKoY/Hdskt5RRQxHw0VpZybf4dxNR5t4StTAxx7w/6X5nQ2j1M9O+ETWWHSz2S+ylnexpkz7htijwnhI9z9MOxjLPlTFir7MagfdZeswc4n6P0ZdrbEQAKvZCtbtV3Q7fsLOYrKiXFUmcXdw2V7OnE3bIAXS4n9xjORFux54Q+0lf9v4aEWv0/PlyefToQXn08EHZ3d9RrzInR2Sjf+as2B27v4kN1rMU9ZxirpJF5Ln3GLesWG7IAeMjSqhKbsz820kR7Li9xb0O99b2K8PJtnzHW37l6Ji/0kGjhpLz8XXHfratPUb1o0ropDFSslyWhvOcAdytriDOwA6dauQR5LDUe07PlsnpmcD8jQTZSZ24Xl9C35Hr2t9tNHwEdP5ub21c2NbGvX0XrSqzmM5VfUhMEugsLS2W5ecAnTU5rkkeEyhC8jZJpnKTD7qfADFlLqnlNo2txbOq96izmqFWyAJKcqSZranBSweIygXOC3INKjhUzcT4NlqOEGt22zE7CqqDZXIhcvT9wB1sPYsfo/jYjSUd+LFR8aWMeF9fZuC2GrbH548MbXV1Xda2SK0oWgUYwOCwESJ3uHfvntztADQE9mNjOI2lFXJmXZHDWOplgNcGADF+dmfSxkAjQIJhOZVFEKssem+fgqTr168pCD5//oJ62Ii96OtpepTAnMDWGTgGGNlRVpdeGA8f4SZ0X5IdxgYGh3qHmekZfR7B4MrqsoK/48eOl/HR8SyUdv0WLk8DkhkQYBEURWH3etMbAdbh/PnzGlPqKpBf0fyTGgqByt5eMVySHU0cVwC/lV3OOY/pmeny4P6DcufOHTFli4sLCqgZW3d/5zoZc8ZXvU562bDZVPfK0MhQ6cdSeHNTAMCSqhibYd07zmtx8XlZXIj+IYw97NCxcTKw0V3etrqqrVDTx+EyPTMldsXBvSQwWWPBHBscRmaY7CENHglwN5FJAdjWFHTA6ADoxo+NK6AOq/J1MVuM0+3bt8vTZ08FbmZmZsr83LxYNgAg59BkvTML2z2fOuVNQ3p91I9E5heQE53IA+jzN7GNo6ON9DIy01uZJQ82MDLvrZGAQJLZxwzcnaVXHZZMBurgqf53POUdspfImWSIFv+ONSQCfX4jdjIlaZzjrVs3xXzNzM5qrKYnp2QZDGAhCaH6wn6kMFFUzhfvJwAmiOX4WjeyASR1M+pXlPU1gACBvb1dJS14ZtQUlZ4qvmYBT2zZ1xXMMm588VpqiOzuKMeurGUbwpp9cFhB8MjYqEAMmftgdFgDeoobbyoFJbet3SiGz546UZMQY8RrdreiJqV/EJawlOcL1L0tN32YvK4CcngWBwdjTkcN2KiCUlgymR3I4rq/jFNvlVJSMyOqBUx1mBzAkG/RJJbnKJtTRwCbMk0AWYbdjrprFuB1t+2wRG5laYAr5rQtppWcokGsZIJ72udGhkf1zJvtdl8dxk4y3ePH9B1NSZkbMV+ePHlaHj18JFDBumBGlf+zx4QcNay0qY+KsbGUDdfA6OnDHD0+ebxMTh6POqOevrKxGTbXrMX37t+VcyOg/cTJk+Wdd95VYiOYWMBjJBW9h3BNfKaSljyfYvazr473+gp0CFhURhN6/jNpFYCVtSGATmjcX3xGX3Z/nMz0nm72WDbjkuSGqYvP34kV7o/qV9fWUvrK8xh7iqTP1AKTmMUEYr+UwZGxMjI2Xqbm5sv0/InsiRTumDzLzTqimCgTwEdA53Ufq0P3uiOgc+hu2Y87YQMdMRaNtXQpAhrk1u0AACAASURBVDrbW2UZK8xkdZBOidFJVysWsW1ckrY2O4BObABaKrQghno6EjRmObyQ1YFJLUlzAF+DGP/OGeNuOZY3uvoz5IRm7bBZnAyk6oDIWSFL0awFjoaE0VVcGnmMAoZDkmHq3McxiIrsoDOPlo8RwJON2gt2Y3BIgQFBN9k6jeVOACv+jeTEjf0IGGQmoD4yA03DQd/p5joqloqNiwXeTQcZEwXvSEL2cFZDLhGmBtQqcL1ksJF6CaT2kDED8MBuRXBpIAnLRGE9IIfgmWOwUZOZhlmh8HZ+7oQYIkkm9nbLgl63nHKaociSD49kjQugtqhfRtPFJ/tzYLe9sPBM4IPsJJl1AhMy2YAKgCKfzz2yrGd2dk4BqmwxkmEjSKD25dGjx8oS80XmlWADUCnnOdW4RG0Vk4bzDpnEbukXqzJYBpHr9cI8Rc+XkBjtagxhoXa2gyGiLoJ5wmarou50CxILQnCJ5XPW3uCS1NYoRH2WWTienKEEOuE+1q/jb2/taGOnGFwNKRVYlChML6FHlxMYYGhtTYYVXAvjIuCHJe3kVHZ2DxAWmecMTrJGK4KalJ9mNjkCgbZxqJ9DmzY4Qxxs6FaT/SXY5pyYRyHhihovMY2WxaWtrxlUzcGch6qlyKD3h1a5VwKdtGsnASDwMDQqWZGz8w8fPhQ49FowNTkpsANr4BqEnl53WM5ANBuPCgT1BnvDeJLcgIW0cUe3dM3PlFmLhukh2y5ZUwS3YZG9qdo6nlEYHcCwDVC4Zv7GuqHaO5p9Vg6AzAeDvFiZs84sg0b1kUm2S8FjZVDD3IW55X5KkrwbdXd8I3Hk92KmkD2KJaBBLixE9tNRoiUMJqLYf6TtMRR3vgmG9fxnI9CQp9nRzRJN187U/YPaQLreA3ydObk6pkwDirIGtGUHMzzPAn3VM2HRXLlGqkeWiMgA6Lq3OZdhq4IRj7VWDX6079HnJZhDMYY721oDJ49PCfALgAjkK6WQDoOxVithR80OoFEmLetqsHpcyZGoE3VNz/OlxfJ04anWTFhcEjkYIJAAch8yn7efk+CZWe+CORX0cw2Pe13l6HXs0Qxa7q9K5mVNKj87gE5X8uGVEYqPm+wwY+9kB5/vxGLL+oZU2I1xYbMkE4Z9I5Ei507WDhprb+OxUwbZU8fGy3QCHdW+0gZAa00CnezF18j5j4DOK2/dYX3BEdA5rHfuNc+bPjoOcthvolloyJzw418hkEz3KrLHgwY6uXhtY39JkJta7JppCIlEgB1yIs78tpR4pyXsi7KCejNpHdEMSrqBUZP9ScmYAhUVAnvhYqHbajS+ofONgCICV3TUsUCaDeJ36qac9DkAJxyUCNSigNvASoxY6vcBCCFjWo9eG9vbIe8boBA/ss7YH+OeQyBEYtGF0FE4H/IF6dwH288KdqhzLOpb3Z2Jt0zI5yjZz36PAmRqagA77uYeHeQHy/buloJ8ahVgR+gVwXfo7gfLsgpun0uqBtDhnKijQQKF/bOKbYeGlfWFYeDvyCoWnz3ThkSQPz83V+bmZhvZmPo+bG8F26d6DZiSUX3Ovfv3dM+4L8h2CNLZtCnSJWuJyxuMFAE9mzW1LdRWTHA+4+Pl+vXrckGKWoY11aXMzs0VTAwmsW+W5DJqmiQVoZeG5CJbUdewt6u+LQSPM5NTOiYglc+kNmnh2ULTrG5sdLwcG58Q2OM8iSDU/DK7dlNHoUC/n8zwSLJsIcGxZKYJRDI70Gj+JS3rjUBwazeAKh3bny9pnEI6g111NN91YTX3LeR7o1F/MhnGEFwHzzrXTkAJQ1FrUmpb2OiXEvUbjXY9jTYMzAjmOBZsGp/14MEDyfCwD+bzHKT4mRMDlBbzeiYqm3A/2warQsKxMMV3FXi9aqmrN7H6WSWDTdDK2PBseg2IJpAbjZMhc2QS22kVzWOnHnI65FzYqzNPANwaf+Zp/4Dqw7i/sgrPmgKvN1y/JachZ4XlirVETEbKXkOCGEYjzFvANCBqemZGzwLAmvNs6wSjHsa1KpFpd71BgIEaBNa1gpYy6VkgySV2AfA0IFAEAwqw5j7CRnOdMFUaq7U1PU/UkzGPSdzgagdg5FnSczs2rlow5gXXxSSyg1kU9BPUtw5vbt4qWXEFKGQxnv/vXv/jcelsoHsQyGnmS+UWqGSO7N8DfEeNRmvPbtMH1hieewAsiSvuGckD2BXWaSSu4WjnfmN9IfPb3dVepATX8nOt/TApPCsktCJBQfIg0oJ1EK8gXEwTzHisYYwna6GSH8lGqoaJ772dqGV89Ejv8boJ4817bMgSjCx1WJHkjP2MOiwkju24e1zr+eN5ZPDc7i/BBFmm2D3nXvWsdiQpuoCO5KaVGUpHYpGay+yjE/tmuBzqeRAICznmphjCUgaHATrHytTcnBgdGcvomllja0YnEwREMEdA51W379D+/QjoHNpb93onbqATGdSgaBVTCOhsF7tfYdMb0rWgteNrv2yykfP7JvCPjJu/DHTcBf1ljM5BIKfZuLqySnXxsTO/HNc9DsJRxpm2cKLygusi1iablUBHgV4WYGqhzqy6s3kRnAYIsjORNdjdIy05TkrYCKZipAga0LNH8EOQypiyabLRIyFCcoKsw93YQw7kviF2hEuZRXa992dH6VH7uGqTrrKS/DmkEPvK/iM/oaEm2UUCFAIzZ/zI3u7sbWdQM6aMMpI7N0JdQ1aGpIZ+OUvLYiMAS2S+J6emwyaVz0nnOIJ8ALNqvHDCoUngxESZODbejHPIDPoFjAEWBOtkBZ/RhPTBA+n/OR4MzNmzZ8vs7LwYGQJvNeDDQYvu7mnTjFmDstsDA+XmjRvlxo0b2sgZW5kjzMf7bdXLWPucBTjKvjLSBHcEsgNqnjokQIdEiCCOOhoFeusbcZ/6+nVdjIXlhoBkAlLGzkwSzw/jABjkp0DOXsj1CB4976OonCAo+nrkgxlZ37191YwQ6IqVW1qRbINzIcigx4Rklpndd3E4tQE6NzNqWedAETlZ4UYGJHOKdk5FzRdBb2s77WAsZHqWsNGwNYKL54vM70UBXua2XKXsjNVkf10AnIFl1cg29GW50mRtnZqNqkbn9b9eADo98RwYgDAfLV1z9pg1gOJyGFcZfAxjUBH1TLCd3EuCWiRIgILonxJua4w18wSWyM+AWDc1ZAXAD+U60i+DA/4W6wqvDxbRTAFXyRpnQM/nAjQI4AARfHF+dWNfj0wE7YClCNjrpEesl8E2xyCH9NCJG/eBUo8gAuyVFc1NwArJDEvzqM8EyANgCKKZQ/yfuRzPeyQnkLIxF8UQyxkOFrdOfrVSYyeZ/ByY0TO7F+tpC4y9tnfsLZWDpv9+oITKoEm1YDxiUYNmxqvZl3It5V6JwabGjxq20hM2/cgFcSwcGsz6Jno0xbGcwHC/JtYpgKOkfCR1VM8UYEc1a6qnTNvrZDh9/9xbJ+ZkOEnKgY97qV5PvaW3v0/rIXOXhAzvIfCfmZ2RCQnPP++RxDRBOBcf4KC/7NHUNcF2nZRsxjH+0axTterCMm05TlavqwGM72v9BNd/d8LQc9/PpIFON6PjeSz2emNdgDOMXwCB0QMJNhag083oTM2GdE21aGJ0wopajHVa6fek4Uj/6LmjePj1l91D9cqjG3uobtePP9mNtbaPjqRrMgHoBDo0DCUoP4jR2VxbLZtdQMcMihaqZHReBXQ6FtHqMl6QIhwgP2uDAls5h1OPmapaImxWycyIG8G5hshZLjYBNjW7wbFhq36jYYgi4HOBJ5tzveA7q8WG4eytWKC+wfLs2VNl2/gsvpAhwG4gdWokhB1FnM4utj/rzd0bR/em5I2iMSOQjGu7rK6saQMERDBOp0+fKsi92Dy5TiR027uRiY17Kfgrty7qXAAiZNUJ8AjkCbIAIKr9mJ9XwMamg1Ts5s0b5dHDhzoCGw+yKVgFzbG00eb85mZnyvzsrDTUqxtr5fGjJ+Xhg8fhiIX5wPKSgj3ee+nNy+XixUuqKeL/Ys7URZzC721t5GTpAeH8Tsd4/EjSN5geMpu8j7kewX1kUJkD3E9APtlXQC6ZUYLRkfFRgQ6aNG5tbJXvv78ttyPZYw+FCx4sjswWjlGDhGnAjkAOQQ0BbLiX9ZV+9UqKnigBikMmxz1B3qfs4v6+JEp8u5hZISnPZyjzU/FDwE5wyXyNOct8l2xjcEgAmoyvmIXtbQXssvOVAxROTNRgACzDwlbca9bR1Y1+1VyRZoayUY5sf12QHf8nOCsCnABEF8MbrDso8zNtYO6mg9b0G6Q3YL3KrPfKkjcyrs1xfmDZ697ALCeSpLYJuFvnJg5F0MoYwUYBso33ALAkBGB0eD4COPPMhnU3424pHuyAkzDMbySYSM/kcqe51zq5MX9dv6PCczHIESSHq1RRcM0cRrZk1hg2CaBFQTvn4fFw0BjgyXbYYWDButbUPGViRJLcBKctWxcSygjq1+K5KD1y8AK4GOjAUPJtGSXnzmeQROBaedaoj+MzYBsNgGRYAoOMrXTVq6dmmRrmL4P5ho3rahDswLgGOq4V8dRo2JlqLjVzKOVnAPG6kaolyDVLbtVAmAREckCsiKSwY6pJswy2+30yRxmK+izmi81RWAsA0cwBf/le1uYnHM9so2tJZSCRigXeC8vImPI6EkAwR1jK88VagoQNySrnEkBnW72xuACvRyQ4d1NueNCe0pxj/qN73L33vSx52f3sdoOcegxeYLkPYHR8bzuBzmBjcBPNUzsZnQExOuNFQGfuZGPVrucyWzxEHZtrBvfK8PiFo3j4x4eYh+IdRzf2UNymn36SHUDnJYxODXRUo9N0/9wXywPYMaNj+rtZqFO+5mJma9K9gNYbUTfYOQjk+DU1qyMXsDQucKbSWR7LI7y4RvFz69DjRTLqh6JXQ83meBE3m2O2KrL/IUlwQGOmpz1mZCxbORzB1b4ybWw+znYi7yI4juyrGzi2uvN6w6hqQDs2RY+nP7tb0yxZDpIsWID1LUkgKJ4nyMCAwECHzQ42x45hfAjsCtf55PET1S5QJ0HmS8Hi3p42eGRa4QY1qABgYYF+OmyyNAxdKsODQwKKNFhEdqHMZfbB4JpnZ6bL3MxM2dzeLKsbFNEvlmfPFlUHZMYG0ACoosAWkHP58lsCL2SO1R+h6RnD+e6UleWVsrq80hTgnjgxX06ePNX01OFzCVTYCGuzAIAOASTXxr0iOOMeweosLTwXUwFIBMBEbwyYLAJYMzkjAkcEic8xKHi+qHlAMKOu9tQjVTa4quEpezre0vMlMUgEloDG+RMnBDwVlOtVcCq9pS8dnWK+kw2PjHgUNANWwp0pbKGj3o5jGnSrV03jLgibuZ0OYpmpzQapbVASsjE+J/retI1KW2Yn7KIBa2SRyR4T1Ot52g5goDqxZBPqVUvzVx/WSqzMSPpZlqTnFUCnG/x0szlRgB+ObX5tHUxxLbATJB2493y7WS8yToJEsub7PVGn4nnjAL1ddwDQPWn00Kt6MuROPOcwAAH+qH+LGi8HroAmwE7rbhdrCHPp6ZPHKZuiIeluGRkd1rOEOQESKBIMrClhLtPWtNRuW9wLn3esGSS7g/nhK8Yi7gFzRpLQ9XUB46jxC3ZaRiHra5rLvT37mu9RXxhJMtwbCayRj+IQyWfBbtuQgrVD/YWwUda7og+R12vG0eepdTWbonIcrZEV2KkD47pWxEDaa6JNLrye6v4no+P+TB0gO1kwqwBYEwFDXuf9vNmMgIQCfws3tdHm2DbYsaun12YspUmk8MXaCbMjxrJSMPDc63lOUwBYQ5g1z12eZz7TwE61QgN9TQ8e1qlIqm2pzhPpIcATljVqrmjQG8mTRgpGbdR2uIa+LtCpwY7mUVc7gxrMHJSg6AY73c8mxzyI0anlbLA5knJWjA5rXNTo9JSdmtHBfl1A50SZnkO6Fnt5AB3W43DLE6uT9ctHQOenx5k/93ceAZ2f+x36K8+vU7rGgtdZo7O6tCxDAnTFbGySrr0C6LzI6AQp4EWzBhrd4Kb7cupFsdmwuuylXcjrDUSLfpfrmj/bQMfHsi4/stftp/scXXPk4IzFMOyjs3i0qt1RjQv2xrmBiBHJ4ICDr62ulRXYlOfPVVNBMEAwSzC6ub2hzyeg4P8+lxc3mghs63GpX2OgpsBpMDp7s1ATrMCKkP3HpYfsqhkdOmoDdEJSgz49mro6e+kaHTZYBSMUxzbWvkVBPvI3vmBxYFDuP7ivYJdsM1nOMYo/s0CaoEZ2u5IhReZ6FCc6ZEC7O9JRR0l8r4AZMrmQZ+Hctq2NCGD15puX9ZOmjwAdyT/6euXIxrXBAPENGEKupuzy9LSCKZs+SJKYxatcLwEbX8OjAXQ4Dq8dnzhW+gYGyr07d+WcZKBCvQTHlrEAGVttsoNiNQhuudfISPjd9AxmCsONiw+fI+nK8KDKTgh6eD2fx3UCck6eOlU2t6IQPYBOYgH14o0JG4GqzTEIVpFoRMNZmC7mRKdkakDy037qfRwwquliW6Nj4xA/nwbYEQPbtSyCUbL3/AQELyw81RwjYKdW6tSJk9LOM/fVYDZlrXVgoyM2QVVrk9YAnMo8RPbSyej4fXWgW68fTaKk+qWlm0yw6FDfoyJx1+c5q831BFO4oecGRluudmPjypjLFSvri3wteu3SkgJR5hVgORIIIwmMl1JS2yO2je96fYmGtHY9CzYnQOyeniWAMM8XzxagH0t2bINPnTqldQQg5p5a3eNb/98AIjjVVoIUa1sLNphzfA5BcjAOgL8nqr/heUROSud51ZshvU35WoxRyPN0Dw6QOfGpDuK93nUDHYM/r6O+jTXQCYhU7S1Zo+O54XXe72mYnY45l8mCTBA4aOceqgVAyvNYi7jnXB9SvACV+xojauWY57xGiQ96U6V0VjWq1FplHSjrIOCPNQKWDgbXjT0b97tMBph1tCW6DB62SFpEYG4mUH3JkCZLQdHKxpg3BqusB5KwzcxonngscFmTo5nZLhjlVCjUz+YLe3P+ogZmfuZsZvG64Un3fPX76kTiy4CO17AG6LCeYx4D42oQiBQ/7dpZw8TojAajMzWH61o30LF6ggxS7EZDY+eP4uHXvaGH7HVHN/aQ3bAfe7qtGUE439RmBCyoq8+X5LpW1+jgyKav/YMZHUtaBDZek9F5YRGtUUf+sQU6daFo9FgIVqXtW2NTWS2gIUFvTAM4++gTERlwsvrRuyMCPyRLLoy1lINsnuQKWyH/sE6YTJtkQjgesbkPDqRzTnkhs6eeB8iTllcUKLDhnD1zVsE+9sty91JRclp7Nn14nFlzbZTrGtrH0xtMY6qQrm1sosjLkLyw6fF3AmNkTsom7u+Xc+fOlbm5AFxykqOXSm9psrSyTV5YbPqcrG9ulBUc+AYGFeQeT4kKx799+zsBHa4RjTpFynJfo4i4FAEsAidJqLJGhawuc6oPsBl0hyzK+ZaVspoRrpfVFfqFBHsDgOK8yWQzlrKuPh7OQkjK7t+7FxnkjQ01FD179pzuB0CDrLLtm5H/hLFE9E4iqGHOEqgRMMDIkEUdGh1RVvDu7e/Lk0ePow8NLFYaMNQgnkCS4vSnz56lre6OAiNezzWrPNz1ET1R08LgECypFmIrACUZcYBUYxQQ6XMpTUCaYieycV7dyJDrIOPOsQBOMHlIrgiE3aMGoNMGN5G5VPPLhJj14+fnbldy0AjGIyCP5w1wx3nAUsohT2BvqMyoWexMI3NS5riql6sBSptdb0vNbAEdz2I0G2ZOyBWvS7r2ApPjQvP2Q3TW6jovh7oeAWPOhwQOAb5rZ7qDLqx6eQYk8eofEICBTYnse8sC84yo7m0rgl2ANSCbuUpN3PIyNWSsHVFnQ7DZMjsOtMKqO2RrrbMYaw4MAMAbExHOJ9aLPjE6qr2gNwj1F6whKixPx7pk9pS8UcY6nnNxM42LnRvLRhIg5IcE7ptid8MgZUB25QvUl6gvzo6s06krVO2XjAqiBsx1kbGe7mq+OxjX/cOMQOwR9WSR2AmXPhiMYLXVdwi5Z0rXfCsNgCtXjGQD2x5PTkx1JMcaOXPKMyvGIswHql0oayBdY6XkFefa1ydmGhmrmBSYqux1BPvMc+/6PPeoUs1RNm3lOIAN1gPWNJ4XZI4hNQ0L8pr1FEOLvXfaf4tdQjKcVu1OsFguF8YH0f+KMZBMDuc+1YQu6QJhWWUKobo75kSkTAwG9XTXY1E9a2KXup6pg5IL3NCXgZeDYpRXAR2vNQY1HMPnLmXB7m5jCKMeQjj8sQfCoKe9NAkgxgJFQgN05hLopDqDjU+vr8wo0s6jDI4c1ej82PjysLz+COgcljv1E88Te2nLpTqAjvrobMlxDekam73NCAx0WJw211fLprzro56jW4ev3taiIDoZnZdR4k0WtqOwPjahNhsX0hNnI71BeRGMxTg280ZKl8GRMkSZvQHsUEXEcQh4kauwIWDFq4xluhoBFAA4YSccAQlf7lVDASrXn66YmWWjbiM06tZRi5VYWVHATiBBFvb8hfMCSXyGmCLYDLFEBm25GYlxCttjg7iDimsNdAjU2cwAOLij2daXY/MaMTzPl7Rxv/HGGzoXOx2h8yYYIpgCDBkkEbAhsXiygEHAfTE59LYh0805waTc+u5W2dxYL5MTOJpNqpknY7u2Glp/jkWwh4QCWYuZBorhd3e21GgU8KBmlyrUDlvbcMuLnk1kNQkMwnBgqKyuIU/bi74wY2Plzu3b5fvv75Td7ZAhco6Andi8wsWKwDbsu5ERJcBN8wQ1pgT47O3qvAE6lMRs7eyUJw8fl5WlZY0Zx3WPj1pKyRgzdrIo7u8vxyZoaBpBKHUx6ttK8KN5GH1K+HcEesGGALLICCsrPIQt76DOqXegL6bsLqYS4RQY9RzhmOQstEEO0iuAzunTZwRmxXpmcEOA0wSPDV/kCMcuAGk4TXf6bNQYn4czXtQUEID78wiSAbfUYoXVcFoVW8pSRZMvPOsppWrmd9yxmOYZeGrdMNDRotIufC8DOzWgAjThlkVoF5If+kVF4oKgOoq0g9WIbHm4DLIWMO8Yc3rU0N3e74cFhLUDgFy7dk2B6+W3rpQzZ86EDG5ouKnlswsbDWKpYXEmuZV+xbi7EbHvaTy3YQnPPbXLIM8U1upiOlX71Z/NemkoPKI6GPfwkbNb9jlhXJ0girnb1jVyrTgdAvJDCma5WCtrjGa243JPnJ+fa01TcrA7ZE92y6JAvQH4BnMphpMU2GxSADAzOmHG0WlA4YDbAFmrYuWi5sC5To6FhCxOMOZRrKnuoaammfkcAvCi7iqdNNMBk7XCwFv3qa+vAcwwXayXZqZgNGFl1fyZmpf8XI0B9xNHTzWMDgMCrtdMmN3yaqAjo4BcK2wbrxrB4WHtMWFKEMYmvm7uH79Hfsv5cV2y+M7+TczhbraLNEJ2ymvXhxoFVv/uwEP5e927AXq2tV8/FfR4TzfQ4TjefyMZEHNTyZ10XdM4YhQyhFwakwd6QFWMzh6MjqVrAJ2TkUzCar0L6ETtbiwyA0Onj+Lhnxhn/tzfdnRjf+536K88v+ijk4xIzehkw9AVGJ2XSNfUuZsanfW12JQqsNNQ2AeYEXRsgtXmdBDIieC0G+h02qT6eJZtSWOewVhT8J3BketvvDgKO6TFLkEPMhWcopAjkJ1TwSadmFPX7wVbAaN6J6QLG3p7rEHTvYbNRBm98fF0RRoK608cmlZWdXxAEJIvtNNcAxsfgSLXUUvnvKA7wKt2nxfuvgInMoDZ+JQiaGpr2NABFwTR1IyY3WHDI2BHfqVAgx4ZsC+9PZJVwM5EM7gMkPv6VDfz6OljSZPeeuuKQA41OWSbkbaQUT535qx6j8jWcxcr5OUsao4xIkM8Ohxadr5lgLC9qUwp/yf4XBUoAgBFLwt1xK6YO0tjosC6R9eA2xWsEg0fY+IUsTk4tfFe69K5j9F3B5AW2WSDFYIFxoHP5JxkTEGPI5is57hPbZU333xTYCeKsqPPEl9hYrGhQHSRPhbj42V+/oTmAp8XzXbDIUlzK+sSGoZQK26KB7MGii7rBK19g/2lj5qGyB4IDALAA2C3/UWiSeOq2BzuCf8/fSaAjgv/3TsjJhAHyG8FYw4G2yy3AAIZ8ayHc10H1wCgA9gBHph3BHcwGYwD302wnrUVTaBZuykewOAeFCi1zE/n1vQqkNMEwrLT8pHjGA40zYDEfcEhDTniYGPygFQLQIdcDJASDXiLMuVYaQN07t79XvP/nXffU0f6MPQIEwqeExf3I1sFLPEcUrsTzV/Xoyh6v63/ganTvKnYI/Vh0bq0I0t1Cs55pvkd64t6bsk4JZhm1QgC4rKpc1NwD6CWdXHWIqR0CTaQeiDOR5I1CtfTNRAmguQA5ikYiGDRzjoWwD37zWQiyM5hZlckw2IOZMBfzwuz65YqGeiEtC9YKN3DuJHx72QUX7YF1mBH74wPbgBHfX5eb2GA5WyW94PPAEio+S12ztnbSGOdVvkkZmS7v7zcyJLZO8Lm/kQTiFtaLTCVbmfee6M+JHprNa6euSewntsYxgAGuS5ziXU02LZg8Wx97r1QzosjI1prWAuYLzTAZF5gnMLfbIftcVS9TsXIdI5jrhgVqIklxOY/8ZN13F8/FeT42WRuvAroMO/dR0e20oOYByGHHslxwYwAdiv66AzgfqiGoSdCuiam7AeADsz74BHQedmzdth/fwR0DvsdfMX5vxTo9Aajs0qNQdVHx/bSXnC7XddeZHSyi3JXYWMNagxUugOgdoF9EejUl+WsI8FYUPtIImJbNKPjjcwZopYCj4V5YZHi8mdyDwqXITbtKN4mI0vgoA0FCQHyrtxsYxyi+DcASdRISO9OR20ywAT11q+n1Aq9vTY2nLHGxrKnCZpwGlS2C/tBoPCHXtgVdwAAIABJREFUbqnkIX1RjEpwAtChxoZu3mReCcpxQuM6sYolYENeBLuiDK+yjSE3QYr05PFj2ZLOzsyWBw8flnv37in3z6ZK/QjBPhv8jRs3FRzA7mAzfXL+hNgMCmFlod1LxhJ3oXFJP+z4w2ZL0LdPjcj+rqRe6hKuACw1h7I0jpoTjkGgFZKj6CZuUMfv+fe9u3flmGX2ghoGmuZ1z7MAu4CfAKCqqxgeFszAqpnPIzqiLwV1Quub62KJevZ7dDyCGNdxWHpC0Ms84tyQ6eFSBdCxTImJouZ/qp+JTLzneTw7FMIyp+jnE4wNUinqeMTo4GwmTOKGnWE8gJ10BIWR9VVT17U1MRFcG7I5zqUJOrIZXmhUoi6PCNBOaxFYxDMUWdOY1yHVHNR8Zy4haSXIJ+gCtM/NzUUfpeHhYPAyCdJk5F2vkQFrfU8iXmp7l9QBUkcSpMtuvvt56AY9HWuFMviRlWeMXOcQpgIx57w21LWEHBMwQbAI0EFSGM/ZjtwIr1/7VoCH8adP0blzF6JprRue9tJEOZg+XudieuSNJAcsRTLwDVe+YGWZ19HrqVeBMM8QwBl5HOsRdTswCQS/MD7IcyTPTPc7J+CRiPJMWupjR68G4Kdsl/EhAObZZI4jCdU8xXgkPxtGCpATAWI49ylYly15zBk5XaW5S22b7DrJJhCubPBrZrQd/8556WM7AdR9/w8KrGU2kHM52Bzb9XfWO8pA5PmimGfGkHEP9uqYnp9g/KIXW2NPnuCEz+VZe/zokcCnHBgnJsLm2P1cKltvn6flcVyHzQWUxMkaIe6TgYxBoxNxIcetgU7ozlxbxDpNwM+42hYbN0olJDIBIzOXNDjQcy89RAtoXvZMtmxZupNVYIf54+e5/uk9/qA9rAZUTaI058brAB3mPsYQIV3rL6PDse+qZtiuawI6SNdGVKMz2UjXEuhkc2LVITbW67qCMjh89ige/juNh49u7N/pjfVldQAdAp6k6qOPzmYRo9NVo4O+vwY6G1pcsLls5WvNJobKpip47QY43eCmDuxfBXS6j+WahbrLeLhPRR+Stj6AoM1d7ePngwf3yoOH92Wzy6btIk8ymvSNILhg0YxaiFbD60wk56pGfWq2F1IrWA6y+j4WWW4kYgTNZNsJ6Hkdxa38jTG0a1Y9LgdtDi8L5qJwd1ABLsGP+rfs7CkzOzs7I9Dz5ZefK0g9f+GCzke9YTAKyEATi2ekdOF2tqzgFZB09erV8tVXX2nzBuTMqMh/RsHf9es3dJdPnzodFtITx8Q2ICOjoSe1POj4ca0icCNAJutJEEXvmWixsq8aJsZMskIC+AzeAa8wKpwnQTuMAoXvXB+SOoCog1VYKII/zce+fo2tx9cBhyVLa2sBNhzwco8BerBW6m8yGM0Dl2GkNjbKUH80/eO8CWRqoMPYc+5Pnj5uQCzjjnwvCt8JsHcFQPk20HGm10EOIAfpmoIpAZ2wEZajdCh9gtVpstoU+UfDScYlLKDDcpoghrEUwBwZ6ZCpRDYgmJyQ8aTuXcF51IrYjUpF/LvRYBfgT4D/+DF9Zp7IdIHn6dKlS2LO/FUDHQUbMcE6JEbOsB8EcjqATlxsE0C/bFk++LlotzFJeXr7xZzgPEgignsut8HsneU1yIDH94XnCfZqFKAzPSPAAJhEJvn1V19pbLl+XAGRVQJuVfOm+pOo/1Ly4MkTJRowaCDhgbQ0QHm4LpJ5RuLoviuup+D3zHPbpJ85e0ZJAsBTNLFEFkumP+S31H8wH5Hbwk6GCUF+RjrneR2PdSzWLYJUpI6AeaRp1HbZhTHkq2Nio0iO8Jw9e/JUcqm9vR2xP5JSZXDPmJK8MGNB4G2Gqkk2VS0DaqDje2mjmAA2IaWr94l6LsT1xFrSubdkP7Iq4Va/z/JYxo+xY15wfwEJPOdhWT/S9AGSRBiAJ3AX65SvK5hwmO1IOpm1Nkjx864UQ7LMlrA5acM4WobK2Nm0wuCO/QM5OWu3m7C6ZoyEBUk2ki16XgdpchtsM+sBewPzErdN2DgAsYGOjp/StQ4gY1lF7hH189o44KXpAu+D+TuICfKYdz+n3a/9MUDH8s9uoENCLey+Q7oGI90wOgCdsbEyaTOCTJDKGa9qGOp6Mc5v+KiPzt9tNHwEdP5ub21c2MFmBBHkwC6oYShgp3Jdg9XxQrdB7cXqyg8DnazRqQP2l7E4LwM6tjxlwekGOCowhnZOMwLVsmT2LsPBLPD3eZPxDuaAYIOg4/kSmdZFyT0sO2s2uOzmHZ2rQ+rBV53xdfElDwxZVsaPmhXVSGSNCZsKwMCZPzcOZRNV/xmsmd3A7TWKrTuy3I2LUAQDfC6ZdjY5gIEbChKoXb36jQIP7JmxWzbrxXlxbavrqwrqVRxLrxVd8265eeNmuXHjejlz9mz5xTvv6H1R2L+uTBrjNjszp4J/FcGmCxXXxFgC6AIo9maDzxUF4HxHVIJZQThdyV1oe0eBhRopbkevDrkGzVIT0Kt+RHw+QJQA0HUuBHx6LbLCfhoWhoTQAavnWGQ9saVurZIBK4C8p8+eqjaHIALZDHUaG1ub5TiSo7Goz9BrE7BQP0QgQRBBxp4xRy7GZxIMMT9UCwSDlK+NLPl+c6yQp/QVN+8Uo7OzU45NjMve2kwbx1M3c0uAKCoG5GRDzt3dADpI7MJ2e78COiFXYgMH6CjxniDHDnjOnoYpRurgla0OppH7gdzq1q1b5dmzBd1vMt7ReHa6yeI76904i8WqkeAq5UfV+tpZd9cyO/US7Gz+6y/LNk+Id5jlg50CpACg5ZZI/6iUEfq5towq7vWgwATzgiAO8Mo8pTgfydrNmzclL0SyBkgww0d9GtclS/mHD8vNWzcF/g2Q9Vl9fWV2OsA4IMMF5gAGAi/miBuGcu+RSjHOp06fjj5SmzSa3YraQzErwSirtxQgQwCOdFPbODSaS4a5AvOKZ9S9XbifZ8+dE5hr6qOyANEF8+rhMzxU7t+9W+7dvVd294LxAQBFU9F45ph7nAOyXNYWrlfsVFqbm+mpA12DnToo9py0053d6VwX6dfWybEglQzaW6BTv9ZrHmAxXCjjmWA9ITnDT/UoQt6axgDN8wFLk3U9HMcyadV3Zv8h5hhglPliAwaK5JlzvId1TvVArPsp+WNdZR7w03JEyfwSODGGzEWYJ4BOAOpI5Kn3C/cT1pg+bfR2Sot5fk/yg3oyXsvaDytoCa1lgfHE2F45mhO710732DVAOdss2G2NuesY4fWf1VaSXicbDJKVKMoaHX6GnNP97Ha1BzHedtGU5DBBN4WRLwKd8QQ681oH1CSVtVRW68HoBMsbTO/o+JHr2o+5l4fptUdA5zDdrZ9wrp19dGwv3VN6+6JmBKBDV/vGdY3NMYEOq+gaC/rK8kuBjs0IoqS5NSToBj0OQg4COtH8My7OQKd+HYwFdrp8RcY+NrW6UtmZMGdMqZNBcw+rQGBKNpLNmk2DDZoAAmDChuNgta6p4DyctTST4zoLZYiHhsSoEAhJZrC8rOMS8DvgJgPFZxM4kTl1VtlA6qDb2Q3yugEjjlJkj8m0P3z4UNI05GVsCmy+uEJdv35dG8R7772nrK03+5By7ZaVNQrwNxR4EexwHEDTo4cPJEW7eOlSef/9D7RBItPg/WiyGTuujy+uy9bGfPbU8Sltyi64X1tfLRuba+rnwKZfb6Cch5yMNukQH1IpGWMwz2SPOqvrIWMNwHCzPaRIBA3BUpTSR91KL0ApHI0cQHoMleneCW18zdIRmD1fDrey0dFxBRhLK0sCQHMzc2Xq+KSy/yQCAuhsah4RQFiCRCH6m5cvqyaHDZjXE0CJbSRbnHUR6suhLt7BhjJPYRWpWVIQtL1dJqeOKyChUevWDjVLO+rk7eJmzffKoSuaGXJ+IX3jdUiO2PjbLDpOWF0SSdWrtW5qfmYUQKnzevRN4vgwgwAd5jCZYWQw9Ehi7hvg2NyiTQgEyHEw+kObiwOoamLEP5H+/Kh1LvLTddCs61FPDaRre3JmghEzo+Pr9jlEP6J+ZfoJMJmDPLMEmrj7AWJgZpiXH370kZ4pniOCJI7FnADcUDvGmFHHY+bBludnz5wrZ86EiyDPkZtLygp9fV1BOM8uTCx1Q4AdSU6PTzT1CwaU/unzd8Yb1o05YQAXRdvBZEnytrlZdnBEFKNzWnMGAACodXDvpEgq08qN69fKjWvXC4YBnBfnBAPs5rmMu2zpzX709DSuYgLsHVZn7RrfLWHT56fZhp/feo7IWCNlYc38alwr7T7XzgOveR6bh6qxuqfxIKkAIxcJomjEKtc73B2Ryir5EowbDJUZYY+N5XrcM5IxMGI8vyJjWSspkoc5Zp1L9zTXybg+Ezkzn2Gg42fI7mvB4i3GfpVSXgX9AN381j6SdYpeK/gc9gFOhvnKeu1x1LglcuRYDeAE/GVvpRq8NCDngAaukgAfcG9f9ejW987nYKBjRsz7bMeeXpkR2HVNZgRDYUagWtEORicahk7OzpWpOYx4dmNNhdGyfX0m/rxmHgGdV929w/v3I6BzeO/da535+uqdIPojdRe0tTaVXm16a0v0CIggDte1QeQPqW/mPWt0rP9BoBN1Hw5OulmIGvB44XKw5UXvZUDHr0fPgxNUG7C3wKg+ZmTQQltt5zM5tZB1mxhPJ6WodWDTtgTDQXCdaawBRgStMXbKeCtwij4cLmrl32FegBvMsIKJ6LUCizSowMCbavdD5zHrBocHMTpLzwnGCMqjMHl6akqBl2Rhz1tnKM7vo1/+UgXTBOw4TRmE7JLt7wkbUjbC69evyU2Kz+P82bQJaLipfA6FrXST5/z5O/eLInS5yGXtC0wI161CX/V2QS5G4fSwana6v9iUdN/TjILjsUHDMkxMTOpzYG3CiCAyfVEwvRvB4vhY2drYUqbbgZ+kQGn8kFGzgJQBnjPaHGtgOBvx9fWrtw+BLPdwHk338UkFvIA5FdyrOeiypFCMK/eTcWOcAIC2rua16kAuO3IKxGOeEGw7QwkTKKvnvR2xSHxPTk6Uicnjysg3jfgUxCQwSYOAiFOCldveDut0QBEBIAGRgY7YHFlJE4g7013bOmdSIoGF1gRlOgdU84V9N3K1kHgOqY6DoNBJBn3ubjQcbFlW/h3X2QF2WhusxDGds78Jlqz/z3OqgXH33OkMsF4EOn6OFBurSD1MK2pgoDkggIycFEAcDBDPrGy4e3skQwO48F6swE+eOCm2k/uutXF1VbK27+9+r7oxEgYa+9KT9uQzYnIZP7GOY8c0Zp4LzFtJv7a2tEYx/5nfPi9qbkioMKdtlW0Qxxxwsb+d6+zI6PnucVIz0qdPdW6umQNIMW+xxQZoyTlyYEDsHc95rGtr5bNPPy2fffpJOXX6VLnwxgUZUczNzuoZ8LVo3XSSq7pZufF03r7s++V5zM+WzQkpmL+07iZbWoPT+oAeg2avyL1OtUVVc2gSOCRzeE6mpqP5L2MRclhbbycrlTU+3YC4BtOcM8lBnC2VYElDAxIBHI974YSWwRbAe2N9Q2uv2O9k+CNJYiv3QYErMzqq1xpv541Y37329ZrTsL/5nNlxk8+2YxtzKNbttn8OAb//L0YnVQwHPWsGArWRhBmr1wpC8kX1c+vr9TH9zPpe+BkxGOIc7LqmhqED4VQJ2NGcqYBO00fHQGf+RNmrpGsAHYPSGgQOjZw5iod/zA09RK89urGH6Gb9lFMF6PhhjkA9gA4BpexMATrKVj+XbbCADpIWUdsV0En3MbMczWbEJpE9MA4COW3Q0am79ibJ3w8COjWAkW1q34DoZzsmWerWOPvkZqX+EFiyqsdKNsDc2S4nT4ZDDkGBGycexJ5I+pKZRc7Nciln4urzqjcAvS7lBGwCbGTRBDAsXB2sWP5Qg5sa4HSPVx3wcT/Qhj969Fjgg2CFmpiZmWmBGGqGCLiu37iujeBX//iPqimw65PcnOjzMDykAMpF5Z999pfyl798qqCMwn7XW4Tj3GA0BB2PniCxaYfULQKJYB5krdw/IHAAk6aWMH3hMuT6oHq8o59Pv44Vm3MEeszPMB0gAKWon1qUDbEt3E++3ECRIIPeRf7q1sozb3QcmpRubCqIhXkjkCBgGzs2LpBDTRXsEcHmifkTAjoEudQCEQS67wgGBgRHgEsHnADAJvBdW9FzI7mJJCdRKCupHo1cXSDdG/IT+pWQFaa4/fjxCdXnCFDzfCJTkyZeaCdla61BQdigB0PH68PmGBmVExrumeXC7GYm5fOWHcFdB8RYDQxpfn32+WeqMaNOizkxPRX9hJAX1sFO1IREbU4LcKIuqJGpNQmCqvZCvnT1a9r310kTH1fHqnaqCFL01/xDm8n3VTLWsuyGQYNhS2aPd8jRbNvs7lihjgsmxdl3GDpYz/v375fvvvtOz9j7H3woFsTFz4wDtTgf//lP5auvvhS7CzCH+WKdwe783Pnz5dTJUwIJnC+MmZIja2s6zWD3gpUL8Mi9pMlsBN8kDAROjkcNieePzTW8FsfPeDajT40dAkN2Sh3Po8ePBGRwKBT7ADuQTA9rqiyJWbfGo1YFYEAtyl8++bh8+snH5b333yu/+sdf6fpgqfgsroPPsuRKAWeuw5KIVQkz1W5V/2/t16M+JVi1PiWLmoRWrjMy4yBrL+mm3b9iSogJyfrMmgkS65gW0txX9QpbXNTzCyMlt0xqchzwV5LpJvhNy3S7YWruA0RJYPT3Z73USnNfxN7NzGge8fwwBu6Zw3v5PQkTjo8clzF3k+YG6KTxwUFAR/tRsjlcM/czzE+iLxzHwGQGebBNUBhTnl3uqc9fdSqvADren5t7UbE6/O7HAp3O5ETLLDcMdK5DBul+PmowbTm6GJ1k8Tv66IjFxYygpwySHBg9VibngtGRMQeAEKmuwXTHGlJK/+CJo3j4pwSZh+A9Rzf2ENykv+YU11Zut0oQ20v3hpRnd3tLPUPopUMNixgdbIsPqNGJeo5Y4JvCY7X7oLg2mv2ZBXlZEF+zJPU1xb7cNiDrBiCxCQbQCXvmyFTXgIQFkr/hkETQEU3dxqIZnaQI4dQSRdip5e9qHObF2DKCgzJ6fg3Xq+ai21uSJbHweiFmA7OMywXpbDKSTaTEKOp80vSh2kQ8RtEQsC8S8wDOzLBSiAxbhfSBPjYE2vTSAMwQeBGg8w2L8v4HHyjoImtL8KbajVK08fH+2ND3yueffVb+8lkAHYI5NmE1JkyZoOqaBqvzrdx3DMykp96n5wqudusyH+BayCq6UF/ZuWQktLH39IrBsIOQm3wyRoynAjfYuTXcdtZ03QSLSPVoJgqoWlqOwIFvOd+NjemYBDpiUpI1akDr1raCD5owylZ3e7usbayr8JegAzc5bLORpABCAFKwnbaknT8xr/4pBC30IeGeUrMQrln0Qo26iFaqhsY8dOAGA5wfjAjHRTLHuUxOHi+b29sKbnnORoZG5N5GAM7Y4nbHT44DyNncdE+eqOUJIE2BM0Gj0hQKCqOug+els9miG0IivSNw45jYfT98+Khcu3FDY//WW29pPigjjNtbBgsebz8ndVYUVifmcDu3eZ0bmboOjoDEhd6cW5s4ycamKWGzU6DrCzjffjmchaOeA8TO3jydEj27KAZzE+AZ8DM+juPZWFlfD+MIS9vu3rsrgEPCJID16fLOO+9I7sS1Rh+a++Xu99+XGzeuqXFsGGLMickBGNG5nXkPEzQzNS1JFOyjP4P5QqDNGPDZctBTY9xtgR3mpVj2jfVmDWsK1t34N/sSIZ2CnVUNl565YIFg5R48uC+HMcaJa+U8LauybI57zbk4GUMSjOTHF198Vnazt9Av3vlF+eDDD5p6lloGyPwQcEogYIZH63O6YbGGqW9UPtduism1Dw0Oa44Z8MBA83uuRwYAuBE2xhmxT8guXoFr2lDT06kvesow39wn7fGTMC5hL1AdITWDx6IGr96P6j3La7yP5WBfEjb6Lw0N6bwAM+HEF3uR2JeJCZ2bQGBKrc3wxH1e1eciOaaWB5aYZIqPATPkY7MmydFzJBIm7AlRU5Lud1nfJUYo+75xD5DghaMkoLlPEsXaqKQbgIrNyWarbdKirafx9XewH2luU7/ee0F3vNLsmZXjol/rYzbPf7UXdsYIcc91rUzz3h4l1hhDmTT09ioWMdAZGh0rI+PHyuT0jORrZsOzaDGSR0he3dtLibm5o3j4rwk2f8bvPbqxP+Ob87c4tW6gwxPPpoHmmk0M17Wl56EHXqfgHKBDgJ0B6Vb20VENxGBQ4HUWFzaHBYbX10Cn3ji6gc+L1xUSmIO+IiCOYmyCEzYLPgtJTbhQRUDFAsjmhrUygf7pM2flEEZADyOxsros16KwdW0bn/KZzirZEc3BkzPWDuj8Ov+UvGNjXdICgghlgldWIlBNCZUo97W1ZkMkm9qAnZQTRPAaGV2++LxwVxuI/j57RYwDAE69fPb31SmdwMsbNvcPaQavA2zAily5ckU1ONLh5wbLvTs+OVXGj00IkPDaL7/4vHz++V8Eigji6ceC45plHcShNIYMmXwwc77fbL7ODitwgkmrrEwtn4jMa0h1qA3zRmfGjI2ZsXTAwFxjXACSgA0AzdLikjLWBOAXL14sSyn9ajTWo6NqcqhjrWN6EE0BQ6oYTlGcK2MWJgR9MiQA6DAOMD8nufapKckAyapSg2VTBI4LQ3bx0hu6n9RvACwInPhcNwylj0sdFHDt9Txr6pg2YB9XIzieniwra6tlcWlJ/YeQAhIYUxvEeVPszHmHbA0AFM1WLY8xoIzC+v6UrkVwAFhUEFnVQETAv1WQRzFXAdAPHj6K70eP1Fz3ww8/FANgiZzYpdTy18+0x9/X7KCN/3N/+b+YTAKSUvQc19bhAslp544F+R4+jlmTgaQsrjHWBxIxsJUEuWazLHdSQCXGui1qDrCNm2IYS6hORUCH+qwAOmZyzFbhPPjJJ5/onCnav3DhgvoqAQZ4vinO/+KLz2VQgNU4n/8P/+1XqmtTkmB0VPODmh8Xk1s26XnPZ3NP+UwkcDyjyMtgNrkOGSEsPlPfL8mgZEHMmtDfsKQedxIUMC3q0dI/IAaIdQZWBkkqr+M1BNdOIthApbGVxnVsdFT3gd/967/+r/Jv//v/LZcuXioX37hU3rpyuVx5+4qeLeak5Vbu48K+orFNyRbH0fMmRi0s1jk+89QsFmCAtZH7gz2+E1fMDcaZY3N/xFxkIo05rHVBzZfNXsEqwfqEfTzz48nTp7LOp98WNVMkR65ceTsSOPkccR5eb+t1zWsb49my2Fn/tLMjmRpzQyzRwoKu0+Mg+ahaD0TtHH9TMkc1iRuSrnGurMsE6VEjtRr7KtJBjj001CmLA1g1zHj2xEuxOJ9l+TCvAYgx95RsynsgWWuaI9Q1OlVhrGp0ugHNQaDHezTXWwMY/75OUna/vzMh0lmPW//Nz2GbHIqj+zVNw2WtBQGEMRkgiSbTh9Kj+pzR8YlyfGpaYEfoiFghWpRpjZCqAJaRDU772vRRPPy3CDp/hsc4urE/w5vytzylGujoZmeBMouDGJ0fADosLPTR2coss2VXrwN0uhe+H76mTqDzIiMUvZzDfY3NLeQdtWxNsoDVlULRKQEqQTsBuwPtlRUkVdhuAiJSJlHpwb3I+zxrVqdb/+2glcCcgERZwrFxbVicA+Nky1iuJSQLK9qgGXcVq8p9KYJvgTXZzrZ1F8rgaVOPmPXJ0yfauLkes1UOAngtbmvUE3DtXAuF4+fPX5AWnWBCtS6Z8Rwappv6UNM09eatG+XmjWsK6t64cFFSKmoKmgA0az5qoKOALSUQzuY6Sys3oARsLrr2eNZAh9eoRqEKkAjkbPPNmFhzrnqnhecCMGSlqSFSP5Ht6HrP60JiNx6sh2RWkfUngHCNA2PjwJtIZBVpWnYv5zqOU/8zMpr2zZsCM2T4yZgTPMbYIwMhQx9F2M7yyvltYDCNx6qi/KonUy13XNtYE9CBzWHMuZ61jQ3pzjkH5ruYKc35kAhF0FfE6AB0+DtZXjLWzKkAGRFcUidFjw+9p2rCyPttv+5ghSD7u9u3y9r6Rhk7hmX2pMaZ61WWFPvinmBTDKYiWI57XQcq/D3kiiQgQloXUpndsr25JZbNYMjzPyQ58pQqez2RjFGQnIYSBocE8sMDIUkzaLAEDIkj54Hc0nMy7ndri8/nGuj4nC2DIUBETshzdOPGjTI1OV3eevtKmZudC0CEW9+TJ5K03blzW887LE5IPk+Xufm5phYI9zYSE7CtzGdLND02TmTA2jx+REPWBR2Pc+L1fC2vLAnom2kR0LF8NJsXu/mowTxMLmwSaxAASucwOqpaPZhH3RfJ4jYUfPPFe0kIcS9IlmCKcPu7mzJXAOhcuvhmmZ2b0TdzkTUv6nlG0jUuHQIrJUCTPEqWkvvHuTV1imkQQqIEsxm+LRtuA1o7YtE3LXp/cRyCVCUVBgcbKSUgh28nfm5cv67aQzdkxTEQl0Qnb7zO+7OCdYxEiJMJrJusTbGW9Si5pvUsk1CSly0utmYow/RjC0dK1gaOJRYmkxM8q0oC9fZqPeE47Atir1IybVc+ABQgyD3a4pnjOeb2NR1xQ0osliPYL/4P08QxDXQsUfa1an/lu3UAaoBO/Rx3Axn/n/HolKy2oMXPZDdDVh+rPk736yxdq5OK3esL1vysJaxtYvxIeLJXCuhsC+iMAHSOAXRmyhROqEEDhYRUMrmQ7zWf30PvuPmjePhvGXz+jI51dGN/Rjfj/49TMdDRA52uKzzzylS9BtBpGJ3s4P06jI4Xu9e/npC61F+dC2C6X3bYMcV7BAb29yTPsMsaizwZMzLlDmKoQSJwEJtlTbea31WLXZ6As3v1TwfuPi9nXcnSAXLYeC0/IRtOJpcnuEqSAAAgAElEQVTP5vwiAx/sj9kO90cgy1kX9kYjytj4gjnhvvWkM9p9BfgEVgZJvj4kKt98843kLsic2EjdMM5ZVt87suXIDdmkCbCQ+9Fj6OLFS+Wtt64k0AipmgPUvR0C2rZw2MGr9euSSLHBp0GBx84yD78+rHAjcOdbvR+SpTMAIWPqjKGyo8nQLDxbULG8gkRqQ5SJo4dJyJHcfLENguP8AXVkSiVvSNZM839vtyzjRrW9JbZS8kxqVbL2hHMm4MVy+/LlyxobZDXo7Al4qGcgOMUBjxMhm697GcRCk/Gsg6r630ijsPqmPgdZDcwowZyywxnMcw6u9eK9gCk2dpitGJd1bfoAU+67583mxppq7mANmAvdrIv/L/e7jQ1ZKH/77dXS1z9Q3v/wozJ/4mTzGcxZZHRDA8HqRhPDMJ6wY5cDRI4bneZHEmw4WN3TvEZWg3wtrN1DkqNkAPeQeRHTPaVuvWmikV3R19YUHI4MxvxwUMu4cA3M/fj8AHye906MMA6MH0AnXP7CJtjOaPcf3C/f3f6uPHjwUOAD9u6jX/6Drhe5GjVbsAOYDvDc8Pvf/Pafyy9+8U7DLPM66sBCQvqow0iA9coskkD+Ls1IH5bvbt0SIIFlY+wAT5h4sF6wbPMcey2TLGt5WeftZ4hGpwqKh6mxwaY8GG7XsFCT8sYbJDCiNgcQzPuZP8jJmMsuov/kk48lW7OhBSDnzUtvln4lh1r7fQxBGDfGm2eAEyUo93NrWRxzBGYrJGoBFLxmRUPjSUlrlxaXAxj09WV/oRGxH1yXZIW7AbCCMR8QcLN1Ms+0zq8/nnf+//HHfy5//tOfyttvv63nlnM1g2aDE4Megads1srnM65cE/WO3BcSRDzX7Clq4pqqBtZPwE7j+JgyXQMdxoS1hG2Ldc8sGtdpZolngvPxeikr9KEhyWZh59lbuKdKCIj57AQ6Xnd5f83o1EDHQNkMiT+rARyoMZLROYh1MdCo92ePU/ffuvfM7rWvBjn+W+xzLaNUMzo+ZyUiUzmi+lCMUvr7NacAkw3QgT0U0DkmoCPpWjI6+z3c22B0mv0rx5MEy8DQqaN4+PWDtkP1yqMbe6hu148/2Q6gE9ZDrRnBDwAdL2CbSNeyv4lrdJxVZvFRvQELUAUS/tZAx93MCRSoFWC1j14hCdjQJau3yloTRBN0shk7U7aKdE3yrcjOHcTYGMR0/3wZADOjw6YFcEF/DdhS4DASAIaxciGq5CtZC8AxyTZKxma9c9atyCkqF3/Jtui0LikhTE3IUhzMs+HwGQRg1NqwQVMXMDk5rc290WbT+Xkgz4dAaHdXmVu+0YhTA3Tlylvl7bd/Eb03sq4jWCWyhtGvxRtEX9W9Xm5hKo7nOyV42fjPoERANgugLTkigOCzkaWxEAHeJMHK3gjK7lHb4E7wa+uSc4VeHaAS8y82+z0FD9xzafrz84AcAAPP2Q6gI6vttbK+uRH9NUpPGaeof3CwCTRcWA/AhOEQK7G9LXkY95nxJiBRnQMZa4K5BCnesD1uZiBd36DGszvbAg1qiDrQX3oH+gWU2I1t0MBE11zSfGrZCkuAOHeyzfVzSS+fbaxt04WQv7t2w/U+3EucoyhUh9Gh8SvA+9Lly+X45HRjI235G8ETY41tLYYMCmpKT1N34iDHrJKakFbuUwJmmSW37Mjzl8CeBEE/GdoBTCpaQMxxYCypHwKwWioarCmmDdSGrUhiSMKDQIe/YVrBOoCEMZiAeO41f3r7dO9YEzRnd3YVkPOs8dXXi2HFyXL+jQua908ePxEY/O67Wwq4ASMACPUWmpnR+LO2wIhgye61YW5uVq9zvyJJBrH1X10TIIoi+QV9BnJTmuvK9nh4WMAQwBHNYFlPInESTN6mroFnyG5xGsv+AQFvzoNjwhDw+TYh0Hq0E45/sA6wnQ7GmW+sIV9/85UY8RPzXON8mZ+dz4a/IVE2mFUATq1h1t4x310Ur6a2MJTr67o+rpX5wfmdOHlCyRqPCWOvPkC5vkSvoGBkWectZeP8AOaslwAd1jcHziSv9sue6hSb78ePZQFPo1sBiMEw63CTSKul6+Cca+D+qkfRetROIQtGioasl940fn1YzkfSQ2YOKTszs615lKoBMxWW/FkWxzqsNSmv3Q5pliqznrHmR2Nah2sto6OERTY19V5jRsdzPa59sKkTPAjoyPgkm7HGmLZmITb+qN2k3VS8G8h0A532nDtrfmqQ43/XbHfN6BjsGOhgJqSaV9bggQQ6MrGI2jbYGwEdbL+nWqDDJFbJa1A6uYcyn6MH1ZHr2o+PLw/LO46AzmG5Uz/xPFeXv9v34qOMvF2d0l76IOkamZIG6KytFsAOQfJLpWspOakBzkELXP27zsv5YUZHsgX6G5DBUXO3yPSymbIBuLCb4EJSBdXIhB7cm9rGxlrZ2MTFqLIzTbmAA9AOKrs6wW463yDDLA0gh81EgamAzqCAjmVbvJ8sKgEK0is2T775YhNznxmOOzYamXkHFAAYdOYEHAQskU1vm2d6M6N4+pOP/6Tjnzp1RsFXyDuGlAlj7LF/JlgmkGBDQNpBTZPlHRRc880cAYDwHoLvCO5DIqWsK6yYgtzW7jhATkhMVFOBc181vmE2EfVQqtvoD4MIgk0CVIKeY+MT0cW+0sbHuEWg2gY1IT3c3IosqTdg+mMwngZXtiQPC2Sy0VEzwpcyv6qfohlq3A+Ax/TkpORGX3/9lZgctP3UA1nG5zli6VVYiC9ofCQfGhxSIA4gd/Gs55yDG9eKwFxEo9G4nhGMJcbHornj2oZcrx7cv6/5cPbcWQXCnhc1Q1M/Sx7f3e2ohSI459t9o6anQ/YHuGKcHj56qHkgp7zeXmW9T5w+JSmT+hZJthaOUTAUsAkEzciAjgEs9bpwLeMaVJNQ2frW9y1quDYFJmAyYMZ4fnlOT5yYK7OzM2WEHjMjI80z4oQEAIP7gUQPFziCXGSZyFfQd+LABysJcFhf21D92j/9+tfl/PnzqreSG+DKssAD7BfXx/PKfYfRvH//gYI7Pu/kiVMKpMngjx8/Lsnr93e+L999R0PdG1oHf/vPvytvXHgjzVF2JZnkvYzl7e++C8ZpaEDzh0Cbv3HvqPkCWMIOMZ6sIUibkAqePXO2zNKjBokZ1sObIVv0+u3EiZ8DgA+/s6wPsMD9//bq1fL555/p39x3AbJTp3Vc9z8hSEeyaQkSQJFzw0GONeHDjz5UjZas8odGCnIh1lk3WPRarN5a1BrtYNG+qDUOkMgzx+dzfYBUAnc1CO7t1Rrz1pUrKZ0NoMB1KHG2G4CTZ4oEBcdnLWK8xByVojUCkwzujyW+PN8Aac6fuiQSB7yO+iq+zTiGCoBnH5fMfGYz0cT7o57yucZU6+zOrqSMSBphdWHGFHjv7TWMoG3tvd5Ljrux0awz3vf87Hr90T5i8JJAw310zOgwx+2SZwAS2thKLpoOdzwLACfZ4tPuIJ9Hj6/XjB8CH55br/o5kHVwPwR02rijXaFexeh07yP1Osc90/q2h3V3SNcAOmK7+vsEYugxB9AZpW4WoCNGZzZkawAd9UYNJ8sYB5JlIYU76qPzE4PMQ/C2I6BzCG7SX3OKAB0vrN1Ah+BsFeeYRbowL8hlaBjdawIdIkic2MToVEDnIEYHuYSBzssBTRe8aTJUP1yjY6ChjCXSoNJTtrci48dnkSXFvYZgTDU5Q+H05QwXi+c6QGcjwEXDSmSA6ToBA5ju8a43KgetvMa+/nbGUeC0vqpNW1p5pFDVBh6WwJG9VBCcLkUcywWtNLAcHooePJJ94My1tNT05ag3rTpov3XrpmxgyXieO3dBGWc32kT2wd5IxpzzIQjBVvmzzz5VUfXsTDhGsZG/efmtsr+3WzbW1lSkCRghuGGMuXYFnmKeigBRnalURteoI4GOA9Ua6PCeuJfRK0fykN4+AR036dO9yMCHYInxMiDQvR0cVEE+AbaYjZ3tZgx5X8h3OhuGauOXjXIEiARSmGkgmeLewRYND0WG+vs7dwpSposAnUuXwsEsLVwNdvhpJyWCMWo4eE5mpmY0/2qAxhxinnCfCbi5vwPZf8Os4wC1FcNDKvZeePJMzAASKIJ65FEhvYl5r6AQtiudiNogKBuCylWoRwwEINhAR5n6Eyc1DwluuUbmDuM1PT1VpmYwRpjReWxshEsY947xuXr1GwGUDz/8qLz77rtinhCcRqIg7I1dgyWHqgS9srO3acXuntgjgCTBKywe53bx4hvl9JnTwRD0t6yFs8m8/ssvviizc7Pl/Pk39DyoDwoObLt7yQwCZlbK6sqaxv/CG/E61zIFu5TMW+Mata9nALkW9w7AQm3bxYtvljHq1Pr7dM2wHCvLKwqeMeq4QP3b5KQ+12YG3H/qYpiTg0MDAuxmAqOZ53Y4CK6sKpiHrTUQxMwCiRqBLfOEMePYgB1J0FLS5VozB+5KGqQLG88Jawa9fQBb3BcAnxuUwsCQAOH3Mp+hf04C8pDkPdC1cEzY3ctvXY7eYfvRYBowoXu8u5uqANwAR8Sisu7AJG2sb5aB/ni2+OJ4/J41jHvN62HBYHRkAY0hRtaRWfrLOEpWp+L8ER0jkgnbTf0jTnM2deF6ACesIwDNO3fuCJDw3OLCyPXb1dNrf7SAwvI6nhfm97Onz7SOkFhg3QvAsimQw081zj1xQgkEy5HDTAGpZiRoAKiuO/R62QEsAqF07EN2QatBA6wMrmvMB56PFtiEfXvDwOTxOAbjyGezfjB+ZkudoDQz4j2wBh0H/fuHwA5Ax+fkn77O+ufrxAK8xnu895ODGB0DnZ3s0aYanQQ6siUvPWVLfcX6JFsbO2agk2YECXRQAjgmUk2gDH72ysjYuaN4+K8JNn/G7z26sT/jm/O3OLWVpVsNo6MaxIrRUb3B4vOyjMY7XdeGCQIzKGHx2YDR+SGgU9lL+3xrYPAq8BOvfbnrWn1MBboCYT1ld9v9XOxCtR6d7keC8bCO2tnOdTlc0QE8gI6O1RsZaGcFX6D03QSvkmnVm5EkI2ur+jw2ZBgjJA+qsYA9yToCZypdU4SDHJIbMqoYDHizDC31qAIFgkCYDgMFJDhucGc5BOfiDYFg9bO/fKog5I03LmV9zoQKk9n0eJ0kFoNDpVdOQLvlD7//j/LHP/6hXLr0Znnzzcvl/IUL6v8hy9u1Ndklo32PzwkmRIFCAh0ZKGTNTS1RkvJOfXKizig2MpeIBTjC/Y5ggmCLDZ17wTXCLtVg1FlhrkFa+DRjYKyWlwkYCSzX9C3wmM58Zk02CBSxqeWejIyEYUFajw8jBxoeDvc1BaxRoI3sC+097MWFC+fVKNHF5N1ZSgI/BbArKwrGJM05cULzEBAUZgEBEMNkYUD3lWvG+Q7wYqAj95++3vL44aNy784dZfwJEgmwfvWrf1SQCsPiGicCLtgosrdk3Bljzee+/pAADgyKBYGFYO4AmDgWTS8XFxZVUI/RAg0vqZeBfZg7MS9WhedsK5MJzDdA0R/+8Hsd73/8j/+z/O53/13W9MvPl2SmQNYZORZAQwAvr5vx4pqj7gp7+gFZHv/7v/9buX37toJkxuvdd98Xc4brmr7TVc3gidqRP//pj5qj9LSZmYaxHNdzRI8c5iJzRXUcy2HT7H4nzmwH0xfyL76j79JI+X/+1/9d/uf//L90PBgVwP6Vt9/RfON4XPN//dcf9frf/ff/Q7Vs7gPD/QW0YlBAoA2wYixkCDAUdvx8lhtwOiHk843gM+qKgnGJ3i48V8y/TTOrsBvj480c4rjIphhv948i2IcJgFmhfoSAHVDGxIjavZFy9tx5zQ33/eG5Y/2BAeJ+wH4wD06dOllOnjpZttQwF+AWDZaZe0jexNpKbjqU7Ni6QDkgD7voADtRnwibw2fYftvjX6+7HAsADIvJIh1F/8g1B6KmaHVVQGuCxsQ5RtwfwA7PDXVOnD/sJXbfv/3Nb8s//+53kTBabRNcfn5Z1wCjPJvcQ5lx3LopFpqEDwCDZ48x5n7wXEej4nGNB3M8JG4bGlebIwB26jHy59VqATM7tp+2okBJuwRRklWurkaD1wQ6ZpKkUqjATp24I2nDvDFQ9B7EZxzE6HTHGK9icvz3mtGpQVI3sHkZ0Kl/3w10DpSticnJRGECHdY5GUPwTCfQ2VaD2QA64xWjYzMCsfq1c6RqdCJBNzx69ige/lsEnT/DYxzd2J/hTflbnlIH0IkcTASqSNcoyBWjs6g+OthL10BH7jw/AHQ4mmt0akbnoPP/oQWv1v4e9N4I9luNsvIxWP/jZpNFnmyodTBv+ZKbeMIcCOikW5hAjhpKkuEP4BGZtc4icm9U3efPZyk7u7oqqRObHcDRfXVqmR+LqC1ACfbCJaZfBfRkVpHzIHdTRm4bmdCWggOCbTbXKHIfUOBm8wQHxyp83d4ut7+7VT7//HMt2JcvX5ELFEXuZFE1Nvt7TR8kLpL3EGz+4T9/X95///3ywQcfChxRh7Iv1yBce0rp7Q+JGvtqjF10mycml6QwGQUDHW/oNGUjM1+DR4MdsSNs1ilJ5PzI5KspYg+yxC2JMwCLvB95GTUJbO78nXoOxvHps4Xy9OmC/sa3LIdzM+TfMTeimR4n74CX+855EnxjP0pdCgCJa6AWiS7awcYNlampSVk/awiSJWpqjBqXqT0FFwRGgKrZaaRhox0GAFwHx+RzSSoQoB6j/0kWNwP6sLmmZggm5+G9e5ofvD5YjAuaC9wTQEDUeayWZ0+fal5b0simz+avPj59ffosAt9gZIfk7kZATQ8YbJSXlp8rS0+3+HPnzqq+q5+5qHouXJz2FBTDaly9+rXA17/8y7+U3/zmt8ocLz9fDhZ1ZDgaKC4vh6RUyYR4tgRQqY+QtGRb9SMwKDiYzc7NK8N/4cIbyvKvrq9oHAxKeD44f4wSvvnmawWhv/yH/6YeUqqLkeY+HLt4z+b6hoJWgls9I7AFjAlyUsk+w0KZr1hXesrvf/8f5T/+/d8FBE+dPl3Onb9Qzp6/oOcSF0eCb/qxIJn76Je/VJ1G1EeFGQT3knvP9cOWEdBHi45gm5mDanorwBCF/8EeR5DNMQyECfC5hzxba8vLer5IojC+XK/nULAQ6/r2vEZ69vjJk3QIG1Qhu9mWkIf2RP3P0HCagKyLVYKxYD4AvincV6A/MaGeMDwPXAProx3EXBen5z/XXzkgbm7ISQKgo4TUfjRcJvnDa2GXZLqREteobcFi+XnK3pLJocdQ1unxvLNW8Dlk8AEazKVYkCJhBdj45uuvJDETCzQyIhOCX7zzjuaB+3PVwT7P2+DwoAAgwFs9usjqD48IHNpsQyxSqhl0b+iXluNucwE/e9xbqwgA+gaDBiLaX7LNretyatDH37mfHJ95wfFV/zk+nsmmAMUw7mZA6qSQ7ft5Bs1+eR9iftVA52X78UFA5yC2p7/qe3eQHO1VMUydMKoTo7VUzQyUgWGwiTDaOwVWhz2cXjrqOcd8w5hmZw/6swI6s5UZAWMQdZ3axbKHTrjY7ZfBkTNH8fCrbtwh/fvRjT2kN+51T7sGOloU1aGaoK83nIeS0Qkpw1qh0zC9dPy1vrpSNtIy2X107HYkpuI1GZ1XnW/b6bzzlTYcCDefCJT43OgevidQYFkV7zR4icLtoPL5JtvcOkSFW1vzWorAJf+IXjFeuOuAyFknB7wswu7NQ/aezc60O4AlpFER6Pv3Yhbc/6eHDBt9TqKxpWob9nYV/D158lQZdDY9AicCwVjgUxqWmfvIdu6KGUKqgj6dgOTtd96J4uPjocn3huHMIZIuTBH+9d/+d/n9f/5H+fU//VoZUIIi1QtlQ8to/oggIGtytDHw//gS0Ky6uluSpgASQ4BkBn1H1eYk38w5qw6ol8DIxbwjuk42au4BjAfBtgMLarAsdWFc7927X+7df6BxZC6Y/ZIUpj9smHd3A2QCQF1U754mBPOnTp9RcN9s/Pt7hUJbmC3qUNIruml4SfDrwJQ5GbKhHsnRYOFgw8bHJtomf5WFuccMFobMN5lavjEJIIh6+PhRuffgvubAs8dPy9TkpNgXAUDZxxLEUXdWJPl79mxBMiXmCsE3ATaBo1gxidH309xhSFJPxs4bPKDhT3/6L50/wX0UiM+VsWNj6jeBBTk1EMyVL7+k7uFbBaM8a7/+9a/LRx/9UsEhtT1RTL5T1iQbiz5SPA8cQwXaaZRAIAwIASyReQcA0PgVUE4AjLTyydPHZXFpUeAe6SUWxzBPyKoAW9R3/OpX/xSZfJjCvWAIed7GxsfKxtp6ufv9XclxI4kR7mywAATv9DzyfUBmRrLiqy+/LF9++YVkSQCumdk5zQkAGWCQ4wM2SQTAPnFezDf1eFpe1jUzN7n3J3QfZisDDSSoq7pWWBpkSNMzs9HrqOxr3gAko8Yr1g255wFkqEnZ35P5A0xGVmbkehK1bpLBSgK2GQ2DHz9STQ61STzPXDuAGLAGIFBDWzmtBdiBCSbQ51jMG3pUwe46AOd5V1Ija/BsKa8kxe6u+sjAZrF28XnUUA0ODCshQZJJ7K2ui0TGuOaDg3jmMtd6/fr1cu3adSUcAOHBkA83pjPMfa+pBkC2LgfEADI//fRjJXveffe98vYv3tE400+IZIESKcncKzEkuVyfgM7du3fKXz79VAkK+o7ZyQ3QI4CcrnSSTOfixbzhc11PovPFcY5eUdkbjXtdA4twTHNdSABAA3RLskOCt6T1z59lc5ZmDc16Eq/pNWPEOInRWVkRQHZvLe9DBgz1eRy0L9dgpwZUNaDp0/LS1gq1a3zdn7zDJrWVNWeSoTuJ6M866KdBdYAdZN8BdAZQR/SH0gM3UfpuvQh0qNHpiRqdA4COa54Gho9c114Vpx3Wvx8BncN6517zvDuBTqcZgaRrz5+XZWp0YHTW18pIl3RtfXW5rK+sNPa7psId+MPkAHZexuiwaL0qe2Tw8LJF165ZAAKCVI4ZtSZhKxt1BM7QBojxeRpkrK6Gft2B3ovSNRidNhD3udSbgjeuCJR2FeQRZNp1zddpzblrfmqgQ7aW6omdrC8SIOptLagJlmFz4nN7tfHyHQxI1sTs0TwwmqWRSQXA3bl9u1z95htJPd597305BJHRrTX9IBQWejkJLS2Xjz/5c/n0s7+U3/7mN+Wff/vPGjOBvaReVHi8nza1yeLEuLRWoKrFyAwt96UpDq6ATg0SPa6wEHVTQAJRxoINmuCR8yQoZbzcWJC6BkCGAPfAQFlYWCwLi88bgBOZbZpThlae8RM4Tuc25juBj+RNqysKEmF1xK4JQO9J2jYxPi6gA8gIh77Iw3J9vA5wbUYNoIDtLueFdI06n94S56BGfRw/C9Fdy8GzglGCpIqjWCGHLe5d+pd8fyd6zezulRPzJ8q58+cFXghkOQfGl894trAgCRxBHucEsAUURw3XQMGMAAAyMhqd1WHwtja3FZgib7rz/R1JdWCULl+5XOZPzIeJwmA0OOwbGCjUQQCIP/3kE8nf1ORyYkLBMPKmSB6sKDiDfSRfDUiM4uwwAxkaivtKYM/nUihOcTqM2+jYqJgqmBzLO1fWVwUazMgCsAiEmUNcO/I2Gj+qh0uHtj/ALrUN9+/e130mQcA1CATjxJRGHn4eAVB3bt8R2GDO4dKGNA5JIyCdxqDfXP1GQTfuXQAI27pzTIrZsTuHsVAw3tcfwX42IQXYRTAcdU7MIuSTgAFi5r09bLNXZa/MPWSeATaYN1oT6LlSilhFQELIcKPOiLXQY+R+Lqr7WV7WeAJ0PEa2Zea551x5Jvgb8xHjAoEjXOTm5zSHMD5pkgbqvRW1aCQc+EyYC7kNPgvWmfvP72HE1JC0Hwe6ADqgswC7wWZyz+SKCHshe3Jkfw8EKgF0SCstX/U5NExs1vL4eeKZA6QBtO7fuyt25sOPqB97T8uM12N9ZsoVFewzT1TT87TQ7wjwTS0PAI/7x9rE/GSMeJ6aRrvJ6rp+0muZe7V57dNcTsMCsTrp8NXsJVlDqL3RDaJzfJAcMp6u7zRA07UI2EfhfAeIqvqZsdYBvNkTlWzg/HPcu8HRy0KIHwI6TRJwt3V+q/fvgxihg/5ey/VqRsev7T6HA4FOurCK0VHi4GWMTifQUWKslqXrf/ul/wjovGZUefhedgR0Dt89+1FnbDOCWExeBDqrVcNQjAe6GZ215aWyln1DCDBroMOJvA6j80PU9kFZoe7skCQw/QNN80iWKcua6GOD7MiLuTfH2qGIz5C71up6swG2G3lo6CPYRJr14iNhVkbSpnTtkrQEOdzaqjZ3BSfZed4BiDc2L9IAnN5enHGiloBgBskQmxGuUWE1S6fsFWUkyWq70LjOSHIe3vxhBp4vLal4nkJcNl06tJMlt3GB5QvcKwJeim6fPnlart24Xm5+d7P8+p/+SYyOgrfs6I2rGhvqzs6WssrZsuaFolGDHN8zbfYJclyAfhDQIVig6zvndnwCVmNY4MU9PtiMCAgJMqRXX1lRUEWwxnirCSP2xbuAXrL2waDxDTCQO18CHdd5RBF/NOFcWSHAXCqPsVUmYFt6rt+fPnmynKLZ7Dwud/NlbAz9/aiCQgBOd4bTQMfFydgbr60gm+orMzPTeQ9DH8/nEUTRBR5gpxomsrBixbbLnbt3y+0735Wx0fEyNzNTTp44KaaFMSVodiZcrmUPoibE2WqavdZABzAEYDLoDov2fdWbfHv1G40pGfkzZ8+Ud959t0zPTGvsCAJhKjBp6O8f1DlT+wUDQyDoAn/AN2Po+hRsyqcnp8r83FxjxBFufu2aAfv0n//5B82/aLJ5SozO5NSU7i3sSj8Wyv1R08Kxr37zdbl69aqa2QJyuCcwJnawc2AEaKbejUTBk0dPBE5++ct/EADkONy/mmFlLKtleEsAACAASURBVD/5+OPyySd/1vE4ruuXeD5h3R48fKC6D+o1CJ4J5GMN2BGDwVzlfvI7nv/aLTHu1Zbuc9j7BrPkWi/JXFNyyXgzP4BCPA/Me2Ra1B7B7DD/+L1kTRtRH8M8DFnreDT5vHcvJTn7kojB7gEu+Tz3v+LZQerI2oOUj7l69durquchOcL99fru9YbmygP9fUpKIFUkMcDzB8N2/dq1bB46qHNhfAKkDejZY4wEMLO/jpwNt7fL5NSkXs/7v/32W4E3kg443QGguT6ZdQwM6DnnXAxcvM5z/agQvvn6GzF+JHgYJyRruNyx3vN5tn7uTkJ9e+2b8vHHf9I5noKFm5tT3RfjAkjmyyxNNN/dDbkhUtpkdNr1JiWFrP+AkVwMdZ+ylqkBOY0BTzIimQhk7eM1rP+AMPdZa1gP91VTLVqAHUtove8o0E9JK39zosWSub8G6LzA7OxEzaZMEaqI5CCQ1P07Xt4yhi3L1b3v1/+vgQ4JhmB0IrkQe86A+m9tc14dNTpI1wLoqOm4QGi6rsWkQoR3BHR+VFR5+F58BHQO3z37UWfsPjp+U48tgit76WU5vCzKYY0anaHsvi6AkEDHOntl9CoaX+5W2cjLm1F9ggeBnO7fvQrsxKIYMjQ2ab4IjNkEkEBZzsaSFRs1NRgR9PIaNqgIylyUinNYZNHbbzqxt244zTXkE+KMM5k+B+410IlGjmFu4J/eXFutMYt6X9lLORUZXLK/bI7o1MnGhnHAbpmcxD4Xl63I3plB8IbjzyCj/IS+GfcflHv374mRwKELmY3fY205mzoM0P1791V78GxxoSwuPS8fvP9B+ejDDxVsE3xxyX2i+UMmQBaRecOmrYxoWkSHW01mx2ThnJLAtPskK+450Y5BMCNyK0vbciRHbvwmIwSK65G8DITlrMCDHOiWFbASZCP5QqZAsE4waeaEc4g5GlJH92Ai4ItmsWF/LAaG7P+DB5JSEWjDJGAvzTeBD250I6PDqsEKBzE2dzM8lm7EnHHgQU3A4rNFnTfSLwI6y1kIzOgroh5P4xNlR+O7m1nx5+XpwrPy5NmzcmJuvrxx/kKZPH5cjAzzmbnEOQPK1PPm6VP9345PgAXmS2M/nlIpzAsIqqEreT6odfn6qy8FKnEEQ553/sJ5sSvKEsPilX0xOdGPJFgjgr0rb/9CblYASeYfUjKC7HgO1srJ+ZPlzOkzDZvm5zbYiz3ZpNPIkSD24hsXBUKQhBHYa2zW1svo+KjATmTq78lem8+48vbb5b333w93q6yZcD0EAJQxAUhhkKAEwuSUpEgAGAAUwM+MJXbTBJQU4H/x+WflMuYDV2gqOa0gHIML7gPsECwJLJZrpJxJF7u3QyPgkDAxJ2FduDZZRmtNjP5GZtn4fLGLm/GM29pWhhbJNLIWiHmCBenHKj8AkqTGriPLNaGRPD4IRgTpXyRdSATgNFaicajqwwa0tmBCQYKBe8bzBFiGKaaeBZMFfwXQwbAlGEsSDfTe0fMF23XvnuYSCSgAK3NPgE49pGL9dZDOsfi3Za6AEo4LyKHJMc8JbA7j7944MpPIehsnmji3qDXZ1VxhXn579VvJ8rBfP3PmtEArdUjReysMTCy15jj8nuTYzZvXJfXFjAKra571up6FBAs1bgTCSAM9jlqPskbHsjYnE5o9luAZFtdW+xV7kAtiM87a+9KshJUEkKP6vXFALBLJWC81lnKijHU4epvtFjJQ2ufSpVLmGGuret7Uf2l4pJEpeP3uUFhUwKvx6a+aHXev296r9xIMdu/5LwM6LyaI2v2543wOiG6850iGLvfCrBvrixodWXJLuhb20mQsR8cn0l46gU445AjosCekK1HKsCMB3DdyJF37UcHlIXrxEdA5RDfrp5zq+uqdWjSbMo6wK91FuoYmOK0sXwA6ZNaWl/Rtxy5n/BpZVkrX6qxONxX9usDnZQCo6X0gffW21qjI2PeEdazqLwge9hXou1cEn0tgyzfyEEBBbL4twGkybcrqVHR8urN1jHleZMgIiqQXBDqSro2NNSCnzrB1jgUbVQsG2OPI1MPKECABMiIDOZzOYG1Bu/Xg3lQDUPWqToNaFQJgAhc2N1zUCBic8ZM8jgzx/r4skHEooo6hJ7XNWChfungxC4s3Y+NVsSmB727Z390pe/p2r5zoTK2+OlnUSWDDd+OkBKuTXcYDCERNQfdPxsoBBv/mq24CysaGyxP3GQAEYJmZnVFQREAKgCWoCwvZAB8e/2hYGefJWEeGOCRPZMYlv5FsM4ILgj+ukWBzHuZgbq70S5oWxgU0KgzGDxe1AHZ2XfPnAspoLgnLGMAjmD7+vryypM+FIQDobG5vCXgSNBLUA3yYgefPnitvUSeR9tXMCUwEOMdbN2+KtRAj2NerehIHRJxPwwRmM08C2YXFZwHs+/okV7v27TUFhMix1G/pGFKqCES5vpGxERWo01meucVrYYuQdSEHU5C/va3aFqyZqWchuDx14lQ5dfK0zptxD+07wWWMNa5cFIxzL958800FyGqU2k9B+abmH59Nfdc333xVvv7664a9oJGtLK0VrEbDVp5zxoEkAaAL9gW76UsXL5WTJ06EVXkjS4QBGdcc4Byw3IYFYexhazDkIGDi68nTp+XBw4dhbiIZ3rAAJ0GjkwacR9T+EVRGYoI5CIBCQsX5qe5Ocx42IFhjJUw4rpibMEbgNTy71GYxrsjbjo2Pl6njk5JUxVdI9ziG6w5tm40cEbkrzzx1RhHYx+sIfAPoRNJAds9PnqhXDveYuiXO/fTpM2V2fk4gkc9wgkiF2qqFTJexDPIBVjApgJR333tPoDzcAIkzAUjRpJc5yTlwjZavheTyqcb+3t275Z133xOjxHgDIqIPWjhnGuRYnsyzxPEAN9xz7iFz4KNfflguv/WW6qBcb+RkR+wDseZ7nmDSsba2onl76c1LAha8j88k+cS5m0H1Mb122dHRtTlebxyQK3nGWpZJoW4w0IAW98JJQMTnkzAg4UJNFmYQrEdi+xLoqMa2RCNVjUlat4csuTUpIWFBQsU92my5X1tbd4Mu/60brBwEdgx0vL/VYKV+f/1er8/83Umxg97fHecYJJFYsAkIrE7TR8dAp5S0l66AjhqGRh+dbqCjMdVJ7Qno9I6ePoqHf0qQeQjec3RjD8FN+mtOcWPt+/0GQGRXaLnY9vWVHfroyDkJnfVz6bcb17VchFeWngfQScef7gxZ1OiQ1T+ADcljdGdsXgZovBB6Y3ddRLvpRkM5/s9GpH4w2VCSIJVFkJoDalMcDJBx5LVLSysKFONYYS2NAYE/U3IA2Uy2YMcyCW9U2sDUcC4Cctsakw2nDoJNsvs9BlIxBnxesDoRDO6EnGkNV6KQRjgja+mIF3kDnVqvToD46NFjBW5skHwGQTRBC8eJwCN61nDNZP8IrK99+62Cwmmyn8h2ZmbK7MxMStXQ1ZNljKRXby9jvlN2ZWscG42YHEky9tPEIYwdAlRGpk46wN62P4Lvh3/6dbXk0Aycgz8CGOv82TDVvHJvTyYLBPdLy5FljjFrs58tCAmgw3v5coaYfzugwH6aMeGaVPvy9ImKgSk6R4blzHzUd3CPbVoRkgvL4vh3SMw2ywJOcJtbAqwO7vhMySx3dso4XbtHx/S5G1ubKgin383YsWOScXH/ADtqSri8rACcgJTgjAw4UiOCZAKhYJ1G9fwCCAEdk8en0gI8pDCwVQBcndvCs7Lw9Fk5eeqUHLYI6ugnIgmqaklw2utTHc0f//hHsTrUxABMkPMBpABPBKs3rt+QXBImgGBx6vhUmRg/3gSnDvwIau9+f0cSS8aZe/fGhYuSbbohqeYB9WF9PbrnAKgvvvhC94FvZE1824CEsYZZCkOG7xU4AxYIuN/5xbtixRyo6powWBiKYP+Lzz/XOMqooL9fsjhqWvSMlKJg+Pu7dwVyYEaR0m1uhrsZvXUCQPWJCcFSnvmF1Ih7bdAsZm14WP27WCeadSMz6Kp3OjahzyNRQ6KCoJ31jDHWN4Hq8HCakMBihwzQTmdK3iwtZT+uHd17QCnX2vbsCkbHMjbqbGgSS20OLJpMN2i+OTOjtaNN/MQqTB0RSQ4H+zBsd+/e1VxmmUBaCSMGyGP+kYgA5ITcOIAK806uaQkkkU8CtGQhvrNT3nv/A31vrANaF5teOU4QOJnAOPM7pL2sedwnAcOhofL+B+9rDmKQYaYTgBrgJNg1/s26R90X+9X4+JjqrmA1bZIgRg2QBftmR8nKWdLgsXFES6OQei3wGq3UGWuPGZm89w1oyRozwIwd3DxnebYbhzpZJmd/LO0i+wJABjq9WZ9iowXWNvbliYloPl0DDLFDDihqNse/qwwG/PzWP71378q2P47UucfFgbxvveyn9/Tu+XZQrNMAHWrU5GIYiU0ZdwyF5FmMjp4lwF9vGcEKnD46BwGdTFgqWdv0PdgrfUdA568JNX/W7z0COj/r2/P/sffm35Xcx5VnorDWgtoXbrZI0bYkb9Oy3ed0t6f//vGZnvGMREuy1RIXSaSoIlkrlsI+53Nv3Mx4WQ9FSuofVBxAAlHAey/zm981bsSNG3984wA6tfVY9QQalJIzLymiI4nYZ0/1k0NQQAeqTMm28hpgp0d0Ql2Tt60BnQ5o+Hc2xTnQ6U+1HPT0aWmv8LSZsrFabtrKOxR7fCEjkIMWYwwaCYcmB2wiUDs7Vl0z9WJdBjpgxx5WJwyTj8K/8zXS2uQNb3zgosQJ6Lwg52KiTuW5daDkcCpKV8AO4XVVky9KFgeUa2E4MqGK3BU9yaERD1i8ihIj2NhQIi4UEv6OkSwayO07Y80L87k51lck9Qt15mf//rPho48/Gt5977vKuVBeFpKtRbfJwUI0A46+ClMeujYKYEf0vZIp54AB5GBIBeiItiGVG6s1GaS4OGDkvlV/o6R+A147lZBIjvJI8PLL6782HAC2jo51sEErAaRAXUQFi28bZjaG7D236lroRgHIHJJQePCcAsjWqMdRBssnH300PPz88+GBihreG8Gd5xG5P+ujwdy9lTFuaB85OrRLz46ncFRb8jxOPRnRmI6PlDfz0Ye/HN5658+G995/X8Y6Hn1ObihjXAOb4osvoOr8XHP13ffeUw4Pc4UVgocbIM/4S7yC4rRRfjo7FVURaqMU0a5eUcQKpTbGjzFhrFbXLgkQYWySoI5RyJhDG4NqZnGINYEEjEWB1qNjvf79739fAdHjQ+ePJYLAexATQOGNZyGKJKW1N960ytqXX2qcGT9+f777fHjy9LHycrjHD3/4D1J4S3QgkZHMFcQEPvjgA0X8yDN648Gbw5+/845ARIpfxuBmvfJs1OSBtkQu29/+zd+Zrnd6qvUHaIbK+KtPfjVs37g+fOe99wQ4v/rioUD2FehA5JyoHo+pMFov5EBBuyTvBrBC/sy17eHZzlNRxbRG2HfKAQAdcvvqtvqeZyYK+NtPP9P8eOftt0WhU/aAJM2tXubIJ3k+zg8yiH2iiAzRHIlbMB+q0G6MSatJmvpIbh65R9D8kLsmSodwCfMmhrWjoCU4Qs0SRQ4sLw/4JLeFHKC//bu/E1BgHTPmjjywT/KcBo0xkhNtSM0e5KChLiLlDbAnp5D3MGYBptk/81nnR54JFDJ+gFtyvQBbb735liK90LkSmWHc8xwpBUAEiWje9vZVFagFGOIcC4Dks4x39gr2Mu1btX/x71CoIv1fDzoCUPoioC5OljkoMLB3hI95A6WV8zftZa0xF7V3VV6oojf1DfgEHOFMCkWYttN/9DE7PhEdzpUxwgL1+OtMihr37KVzkDPOCzEr+rk8/fubAJ0Ja72cozNvYtqQsyPqmZwhV0XtdZFh3Fkj0IG6tn1d0tKJ6KC6FjpzB1ih9K1fuaCufd30eF1fvwA6r+vIfcN2H+wnouODC9lZAZ1LFCc7HHaePxPVAm474GCTQmqRxD07E8jhPVaysqIThlqcQQE6Ogir+Kc3kbEAdL335anmDZh2je4k/TvXsbfIr6NS5fo/pgwpOoIRoM3d9BU2efIOkBV10UIqaQPcNoZdgYp914BRTQiSbF18NMbE4TGJvlNhzERCoozTFXB4PnG1X+yN0a4YX9no514rG942+mlL6Dp4e/HgmVNtOV57rY58MJWaGfe3NxfxBXOzAToYhPDe8XjfunWnDI81e2MrmgHQ4VoYsh9+/NHw2eefqfo7BjM0NWVwUOpet7PhF0DMoapcDxlxB5pDAA1Je6qI61R4Vdx8IjmAjjK4MJScfA3QAVAifXpZz6viryehvOSwdLRr5JpfvSqgbaqO5WJ1yJdMHjkJfOdANL0PI8f9bdDo/CLmG3OD/AsiKhtbm8Plq1cUMeFzH3/40fD5bz8TWCTiMPaFonkuckpf+16OLpq2Z4ob+VfMO8YXI5T+xhAcc4iI5gkoXxp29izPTD7K7z7/3fDe+9+VNDhCG664YUORSCu0S3IS8PrTF4ALDERFZo+Phoe/e6ioDoABsCwQFsrLyorEKj751ScyDIlgEPWh/zGIGJezSwDhVUVFMIIxJhkr2k0RSYEiFYA8HH70ox9Jdpm1xjcJ5AgFHOwfyqNuGWwKpqJE90RJ5z/+8Y8U4fqnf/onvZ9IEs8G0MEwI5pAIjhyv5/+lgjNI0WOkLL+p3/6zxp7ABFRTJ4/nvWPPqJQ7gcaO3ItyBECKOLlt0JZSbcfnwi80dc///l/SLb6v/yX/zb81//63xTxYqyIBLtQ5FeiVLEmMcSZP188/Fw/iboJ6Kw6WkE02/kSVrlT7HBlGLavXhuuXbkyPN/dEZBhD9pa37QDYKBN5EJuKDJCFIgI2ueffa559M4776gIawB6KrcbajjhXNEGcnZOjgU6ABwWQVkdBQ8MOFF5dOQRZ9CnFKL94ouxECb3AiggCMIaYj919MY1qWgt3wIKOzvaa/79Zz+Tk+S//fM/C2Dh+FBbS91ufd1CII7+EuFxDRdUCelbpM0/+vDD4e/+/n+TYAQAU5LaooVajj/fWX+ATO99B6JuArioAfT9H3x/eO+772nsAI85mDL/nWw+iKbHvUXlfPRouE3dqD+3EAZ7LlQzOZGqLhBzE3W50EcNmi2aoK+VYSw8rDZqn/HrjCHjYMCJ6hp1gE2do18SUvEe4og5Z8nBi4OR0iXHF3lz1beT8w2wQ/6PpcV17hJdLKcfgAwnGjudzhP6pEdYqqZYd0T6DfUfAR2dyiOAN7gx/TfnNU7SRaDjGnRJ7c89J4XOsj+K/eEzfXIGjs5QmShEwaqOeD346CxTfo4jjNgjV644ooMjkkfDyQCgmXJ07gy37tzFLeeZPMpiTwAr4G3jAuh8Q6vy9XvbBdB5/cbs92rxiz1ydApMJEw7nA2ron1hmDwbdneeDzvPd13QTpGLMrPOzobdqhMBpzzF7DhQR88Om7nqrRhA5DsbVzbH8XSYdtWqf1IbahmhPkPYNDGYfW7pwDi2N0rqX3go2bgUoDIvOTQnqTzV4Y6hjvHEhkjUR+8phSs2x6jIiUt/6kM0h7U89CW3LArYac/9sPGsIoAHL/zMRD+KJqcoR6shk6RUDkuU30THKsDlaAh1PpDi3XTxs0sYK+b2yzhX7SP3rT18SNsiHHAoQxFFLIxbojPXt28QmClD4Vifw9DGGH/6/Jm8y89JmD544YR75aGsDeut3kvka08wqKrwHc+gfj6AhrMyXL1sJSirnprOp6KroskRyvG4phBn+NXqi7Mzee+R8VVUUM/psZ7EA8pjWepHGIZKJH7xwrUmdnYVYbh6jaKoTvgO0KFd0Hw8Rq5TxBcGRdSwACPcG3ln3ku0iwmGwQk1LNfkJ2OTaStvetEn89xRhfKaMMAHSOE5xogngoHnmHHjPc6hWB1+8+mvh1//5leePyuX5F3/7vvvaawSjeH9GGfkM0DZoY143vGGQzeyYXsiqW0Mv4A5FZdEflxz9ECCFRiIgBYAAXN/NChL7hb6GnK7RJjYC6gxBDDifvQBxhhOEWTMP/7kE+WCUVySuYdR5UjDsUAGQIZ5iVGMgUkbiLb+/d//vUAkAC8KYpFdpj0ffPCjAUUscieIMnD997/7viJkAJ14ywEnqKwB9H/z6W9kqCNWQKTKEd84RAYBED4L0Pv009+YSnV0PHzv+98fyP0Zk8tJft/c1Nx6+uSp6qLw7PQpSlvcmyiPFB8lW36kKBptQzSA/lYtlUq2X0NiGc/7CVHJreHK1hV9hqiP6rscHglA7Ow8EwWP52GOkI/F3LbYAFEcR0eiJCaj+OBAUTFypqDYTYIHGwK+zHucEVoXp1Z5JFIFUGF+Q3fk2QBJRACj0ChDPGDq8HDYuuJisEQSf/qzn6p9gCcob8iMp5glfcza4gtAy9oaKWsUQD05Ebik/5nP9Nt/+uEPh3/4h3/U+ODASFTUgIf8RUcn2C8UeRQD4ame45cf/lJA9oc//E8SknA02dRgFgnRclEGi0qrnJ7PP9dYsl55ZiJAUA69z0805pxt9BtzWv19aBDC2YiThj53e3E0uFabWh3J8wIwdkpd0pnEHsaYyLmAKqKcP6ZjeW8wAI7gD2cX613t0T8mmlg7Ru1UOoX+VoqA7E/IvG9uaT7mLA7l2GfJRCt2OYFSUBsBjcFOANDkjPRWeHRiZbqJraFszRHEpX0BTL5UwI7BTIBOACBzz89BBNN5PIlGcn8cJ6ZM+job0FdTr64UI4n6YzhcvX5juHaTYs93h5sAHft4vT+rXugi0OGFzasXOTq/l3H5Gr35Aui8RoP1hzT1xd6vKiiQVV4bJh6go0MX+dul6J2BzjqbeSSWATokaVcdHQMdSz1PQOd0OMFXUrUK5kCHNue906ZYdmMla8azleeToYJKlMCTPXxIvrrCvWk8ATr2mpmuMCaeq96I+feuR4AH2F5QNksoS/KoYiCXKpKllQ10kj+SQ6LLi8qLW/cTnaukYVNgToeUapn4gHG06FiAAYOIA5hNPIdZDAwBHDz9dViy8dponTxf6R/+iuGFsYDHnLwLOP1//p135dmMXOvZmb2LHOZ0Gh5t6q9A1wKQoHZ2mcRbIiAVnQmYEkgoeh2HlA5oVSh3DZkrW1t6hjjexnEvGdSB8Rq5565RY2qLDVDRzzanQzjPmvwDA71TJ8dDXSvpaQw2DGeem8KLHGQ9nykUHwxE+gEjRdSPSh5nzDBglENAdXQMkHUSh20sTKpZBl6dnuLoiguGGuQ4J8u5BPRN6lucCYz95te/0XyjFg7qX/JX8/wqFnsqg546LSTlQ0N7440H8q7zWqJ9AB4Ayie/+ljGEFXbyacC5EwRMZLZd4ad5xZUoI8keLC9rSiQau3IGDtR5AUDlanF/OGLcWRuAoS5F8Yoz0WSvmsJWXQBAxOD8eHvfidj9Qc/+Ovhr//mr0dwmrmK8afo2EcfiSbGfWk3EUekf8mdIOF/rImkpH0XOvzJTz4YPv74QwEQ6HBEDKBmBeRGjIPIFrV9nH90ODx4cH/4G5Lib94eKWveOyqC9+ypKHREq3JN9fsbb46GKu4dqEG0C7ATuWcB+Erod6L6hpKXaRORggAwgM61646oaa8qRUJcNNpnNqh7hfG+r301Ahgo3FHLhyKnGPUCjtvXlGMh8YxSGkOCHkcFc4N9BwU8CpxGAETRRuXw2Fik3USNAAysFwQvDGIPlKNFFIg6Q0QPYrRmLSVXhGgnQgyo5f3Lv/yLgO9fvP8XonYSzWNv5SvgykCHiA4RbzuW2F+OD4+G//j5v0sIhdeJNPzN3/yt6G+Srn5utbzkOTJ2EWlhj8ExQj4UYIU5SMSRPQHgzJyaIkDeNwFI7JHaZ9bWFKUlqsmzOo/tpovUVp2ccW/NnluOHcnGv9jXc9jZB/Xzqq6TyEIibOwnzI2cSZwbvMb6UW5rGeXaRyQVbidE3sP7aI8jcz4PersMDBwV0lk6gipHuxJBy1mcZ0/kJbQ8gYcGdEAAzOdQuL7OzuB6R2fO5/Oa1+wZ59C8L7MvdFsg47XoHDVopE8UCaxyDQGhqHQmFxVcypm1wR7MuQkVH+rjIRGdlWH75s1h++bt4eYdR3QgNlhxze2NiI49qWrZsHkR0fm6oX9tX78AOq/t0H2zhs+BTopBMvAclhQDxVPMYdOBjvxioq65UvOUowNwsBCAAErJ0aYomr0z9pYE4PSWLnBjR367N6GRQFyKUaHA8XlJQsYj5FN59HYJCBU3e3ED9cFpuWl7hyJrDJBKnovzCVwAMGIE8sKVp080iFKKyQFDE06UnD9RqWLEB8S43aaq4YkSYBC3fzKQFzbzqMDU82VxdopAPFF41jE2Aahs/tvXt8VzB+jUiWM+QkW94tV//OSJKkdzMHDw8i1K4EASro0a96fBGW0n4nNFeUiOnHDI2OtWwKVF83KYEQ06OXRUxge51e4yHjzHadEdc5Dx2YhL5Pr0D4YFUQLmCH/HyCFicuPmreH6jVvjgZh7ZxzU7/v7ovcESPEabeBZQvvyoWpKiXK7XhyMAC5JwRkDAx17Fe2BNIc+eV4HL1zAlXbKICGywD3X1y1BfOWaxgtQ8ssPfzH84pf/Uwb6X//gB/KyMxfVBxRorG+iLFCu6HsMW4xNaEbMs/QX94zByDOjkka0jvwtvPF8BuNWIgv3H2hcycujXaiRAYCpq0Tf8kyAJCI2qHjxrBj/GMkABdYO98bA/O77fzFSdtLHer6d5zJKf/3rXysaBMhBSpq8AdYjnuwYM6whVLwwYAGIh4cvBHSoiTI3YDGsGTtAywc//rFeN4h6S4Y/4I9rE8lygUwLQNA3H338odqkYrBvvyMwiIPA61uWkKygp4+fqtYPY25lLfLnnJfDLsRcAdRof4Sa9vy5c77299S3tAfHAM4LG6DOAUyyuGl4/hzGvSIU0AAAIABJREFUMF+SzYVqu7mhSBZFQqHgEglgrfN+noe5meiu92SiTjcktx61tHG/UJHfleHxo8caB1TvoI8x73n+zCPmXHJPktM4RjXYRVbORPf76U9/os99/3s/UA4RkRu1vZTOsh9wPb6YM1oHNX+grAE2kOoWHfLNN4e33nxT+SnIssfDb8dX6Gsn2i83tiz08OEvfyFZeMYFsPLmW28KcKUN+Zm9IM9DQeWPP/pQIJLxuV1S4gBQA0lHrEXb62v62En/nHMuDGpnH32oQsb1jIwjka/kK8UhJortwL5PrRfv+wCKFA9Oe+MwidiPIlG8t5BExiPqlnk+0e3K8eYcJgtvhJHQmQWj80iOwsakYC+rCHzW8HnWxRgdqlIMddiM9PPuzOyOurR33u7YC5YjN90xuXWm+E6RWYHXfYvuyPGAIzMOQoCOVEUd0RHQuXVruMVaunvPzhjZK6bBL+T9FlF4bfPehT38zczK1+5dFwP72g3Z79fgDnQkTTnS10h0Phz2OEDLu6hCci2iw4aM4YEqG2HwRB8wNkYgI1FmuUgWFMeyoXWw0w32bIh+3eHkcIPLN1T2un/TAdGiHH3j9Gaf71C+7GRKvZzQQCQCsF+FQ6lEvua6QCAC6Guhi8Urls22b+DyOhIql/Hi2j7iRdcBncOVNgroICN8cCCQg6xwDAFe79ftIzvvqwXwOAzy0KJ8JUNiWJGBh6c6Bfbk5SL6hJFH9Of5c6leSXkOWt0likMaqIpeRiG/m7fEWY8nnBwfjDRoOdBuSNhHqYjXOXQwUHMQmX5V/HqodSTtQs8opbZ4il17YkPGxGHV+Egf03+hIeL5jiGMUQ/1R+Do9GSsOaR6IVevLdRMoj05/CWAIG691fTIJUpdE6IKybMC8OON5bkAKhjKOqSlXGSZ1wBSjNS9Pdf54Yt7AEqkSFc1gIiuYJxhSLJmvniIHPS+DDv6mIRwKIfkowAcyFv5h3/8Bx3GtDfCDfQxBu6jx48UaQEkEOUAxNjZYK955h+RAqn47e5KfhsjHnDy4UcfygsPeOBZMBIl+byzK0MaUPPbz387/D8/+n+Hp8+eK2JEBOrNt96ysMHJqYztD/7tA0VprIT2xvDWW28qTwhePG0OdcWUss80R5lveNCRfN6+Tl2oY61JDHpRNE8trUwR008/+1T9jZH/F++/P3z3/fdFISNqIxGCtVXXDbq8pRwhio+yL/3l9/5qeOdtCqbeVzK+BCEQHnjs4rvMcyJd5PMQjfpLVOS++74MU6KFWltEf0rA4dGXj4YvfvfQVDVEBa5fFzUOIJFkeeeUXNJeQp+HkoWzgf6JcEA87byPNoWyxLjRJu7NfmHnx4ojDopi3Ry2b2zrHr97+LmitnG4XL5MTsuWqIoASuXo3Iey57kfZ4LG4+xMtYiQ6iayx+vsFW+99Y4iOswFnhMKHSDKEXBqz5h+S+FUvn/1a4DCR6JXEsmLnDtrK06J7NNJxE8Svylnz4f/+Pd/Vz9FYIKxzFxkXQXcxHCPs4k5ur6xNnzx5ReqfUQEDcBPP7sY68Zo7JuafDxSTxMdQeXtFz//udpNfwGOmJcpU5BE/tTMyfrOOcP8ML3YAJfXcRQw9nLmHB/JyYTDiT2GvpPDqIBODPp8VqCqotb8bWQRVN0kFfmsRNcOOiX/XYwK9VOL5AQoOm+yCmkuUJINHqUaEidjbAI5Eif2Rc6i+fmU31fWpsKoOmiXqByMIC1gTT9NYdOzjxRg1h/FVi8p8sw8TLHZkbom6qadel6vl0xd09qx487lExBoAOjcGq6zjoj6E9GpfCjnjjoaJkfUcEk5TyLDr9++sId/P/PytXn3xcC+NkP1hzV0f/eTcQt6GegcDXu7z88FOmyKz6gL8bTq6GxByTLdazS82TgqiX3uzckGnUNjGdDx4Tx5l2xgOmkwXzkElm3Ek4fIh0/3LiZKxMbKAYX3U4Ypyj4FglL0zR59J13aMDYdL96xEdi1Q8leWtOjoDckHyX0mhjHATx4z60gZurf/DBJ/4wAKBGeKD8UJQPDA+NQlcqpsVKFIkN7GA9VIiSHhzqMMQ4AF/TFBm3Y2NTfSWC3MflExiseUlfULgOQMwzlMg4l8CxJ60oId9HItFUbSdUIkfRpJUtzYGEoC+hUsVkZJsXFDqBM/3agw1gyUBZo2BiL8PEs9IG9gKtjHpbkgqk+XwnFUivjCpWv0cfF0cGqRSGqo0UUXuxTL8TgiOcgBwHDcKL04HG0UZZIBzluzCv618IVa8o/wmBnLMivYawwrEi8FgXs4cPKDdkbvvf97w1/9Vd/OVLtkpNFZIaIAXlD5KIwLn/5l98TgHKej/MgoOjRFtqsyM7z5wIayAhjzAJaKMhInpCNanuLySuToXp4JDnln/3HvwuUy9t/z+qFRJl4D3Pl3z74sfKOELB49zvvSq1KCoc4D6CDlqQwYALD2JLvJ2ov0SH6EQOf6ZxCuciDY4ADyHjO977zneE7f/6d4f6D+8OD+/cFlADqWS8GOpcFdP7H//g/NS/I44GCFsOV8YfOBuDjJ/2EgfRzIgq/+fXw/vt/oWdQpObyFQtMrHtvAGhCISPywVrFIAZQ4yiJx5mp7jzFQeuKNqrg7P6egGzyetjXvHdR7PNIgFDGmp7HEv+hAk9UJVNdGRvmHvPnq0dfCNCwJjHsIzjx5MkjgTkiU1Jpq/ya5I7IKGb+ffqZKIFEgOkvPq/cnFs3xwgEgJBxdG6aAQhRrK8oUPvokWrmkOOEQptyc65ul6jGJJqRPTP0szhaoOnhlCFfC5GHf/yn/ywRAn8lr837oT5T0snJXaQviCp9/vlnw49/9CONJXlmjLn36EkQJOBhXuOGiNTPfvITAWEk2ckBA1Dyu6inFdEJ/Yu2ZP/O+aMCqpUTp7PxGWUZDHT4HOsTtT/tw1W3yIp1iP84apTIWfaPPHP2l0R+er5PKJD0r9YYexx1dCJKoTICU1HRRBNFuZznHgF0ZhEdOT8b0JlbGsuccQCd8WuMksw/aUZBcn36T++vbouI6Ip+WxYdx1GAju5debrsbXEOiA5YhaEZE9UFFJ20AR3G+Pbd4Rb5keVQ5TH1qAI6BleCO9x/7daFPfyHmZl/8p+6GNg/+SH64xp4HtBhAzF1jfwcU9d6REcg5fRURjBgR8njpQgG0Am3VoQyAEIdUqP3aSH/Zko8DHgYPUON4pbN3xGeaWrGIOhgYwIJ3ijjKcshiXd9ypk4rQrjpVomMQAfqjyLn4tcDUeNctiFihEKWw7RHIBzoBNPvL1ultjtggdTbQknvvavgJyAlGpgO0wMBslPiVIVRi6HNcpJPEMHaHyQwwLvGJ51xla1YPi+enXY2NxSHQp/u7I618FjixGA8RSjmINn99nOsF/5H/QVtCiiO+OYlcpXp1FM4+mcpAANjADVjqgE3s5FD3Uh1A6eQUYAKleVO4ZXnIgPBj5S3RhmMtCqqGe8zFyXfKluRPBvPJpENHhf5iP1cbi+IiT75s3TFoxq+izX4J6Hh6YhsT4wuoh2hKJCW7a3SSZ3dXrUkQApjAGvMb4AHYx62gYljzomAEyMbK7HvXgWRV12d0XpolYMTgboYgYsVKC3Ac288O+rouphfP3Lv/wfw7/+6/81/PM///fhn//3/15z3N5ovm0wAzz2FGH61a9/Pfzy4480395797sCJ1IXk1FF1OWZattAgaL+DtEWoikRKSBaEacB9DCMYkA2Y/DgwZvDe9/9rvoS4MZ6Jf+ELyJVzD8ACPf4u7/92+EH3/t+ya1fFpADWMaBwThjgGO4/uv//a+KxFEDhz4xLW7y7ktEpCinOCN++pN/U80i5jhzPWp9EZzgXoq8kJdYktfph+6Rl3kuMYLjsW6LlKKGwYIErdik6U5em7QHBwUGMveEcsacmADPmsb/4cPPRYli3gGS+Az5g4AowCV9x9hZRexRUetcmDb7siJFUHvW15Wf8sEH/6b7AjCJPES+WMn4RG4AOgcvho1101MBa9wHsPy7h55/gB36g/4DLNHXPXod6lSeR5HrszPN/S8fPpSIBQIVP/yHfxz+7u//XtEtUWOLfpSfcVipToqU1Jz8zmc/+PGPNGf/6q++L1plxth7+Ma4HxEZU65UOZS4909/+m9aQ4DzW/TljRvjHGfsOk0So1u5i+U8IUJif1PlhFIDDWfT82djfgz3Q1KctZtnj5MPQ5y2QneLaEOcPKGZcT/e16m8ncUgoIOgQUmMs19kn8o8z7WWgZyJXzaJ/EQ9Beqa5/ViaOa8iM4Q6lreLjrY4leutexnztLpHLcA0URds4hD7k8/ysG1uzv+nXNoc8vFsEU/LNU1qNnbt24ON6AnAmqhrl0AnT/OkHzNP30BdF7zAfy65r8K6IxiBKiujWIEKxIjMNA5G549fSIPpw1JKzlxWORQfRXQCfiIwftSxGIJOPLGPgGdHtYP0OnPPD8UQluyTKolUkd51kQcyhvPjTC6Zejo+TAWJ+pTDqnwnGPE5/65bugpeMPxjmdjh56DV9jeUSufTTLHE22tR7oCwMZnnEV1SMKmYJ9zQFZ02CPXy4GMkYaXL/0+5m/s7cp7hsebw/3S2rp4zHih4btjMH311RfD3Xv3RQeBrhMKHPd4sbevXC0OdYwu+uudd96WMaRnL1AAeMnB3AHtxMO21w6KWz9U+/PHyBHdT0nXFAmdqoPnc/ZgOqKTQqYBkgJVpWRH3zOm9PvUpsiWOwrIFzVkeB8ghjF03o1rl3RqDGISSJXHwKjM1pI6JccG5TxTkUzJs+oXoAXqIJEd1hrAgEgV7UNlK7ki9KUUAclJkpe5lPU+/VTtJEIDCMUT7aiCPbk2mDFYd5W/RISEIqTMj/v335CcLrkfplTZgOOnlAB3dobffPbp8D9/+QvR7955+53h3t17I83Nkas9UZcAxqH90Abmd9SUZGStrilyADjjWQCPGOh436GK0bfMh0jn8j4U4WgD4/z+u+8Of0ax1JK0tQoV7XQkVsbN5qaMXvJ0WJPXUd9DYrwib/EU+xmtqEXODoVyAWojNayqzyenLmBE+VH7+xpT5jh9ZgPS/UakhjFkLkQFive5aKZl4ScAbQpRlN0SRaW9RNlSfDRRA17/5JOPNFcuo3hWRjNtSBJ8qGUqeithDNNwAjSzRhiLzY11AQ1qIuHMAjgl8mZQvq3+lOMAJUJk6y+tCkjxvaeCp/tyhBCZRMAER4hBsEGRVQktzkDfZH5ZkGVQP0F/pg2MNxFDKH59X5BTotZalDZdM8mR1tPhdHjy+FEpGe4K8NGHXIP70R4pzBWQj2Mi4OXh71xHimcDoCfiM+bENKM6eZCKjBQNTOdCU8LkPoBR1kUkoLXPS6zCUVOdRYpKs91e0npI3lIAadrpemQ8q9U1O8BZPO9okx12ig4VBY73BCiGthx6Wj9/eR8RsqiuqW2jHNkS/tkSejXzTRJEAUU2Ar4R0MlnMi6ZqxZY4HyccnTmdL8OdBTRgaWx6WKhiOuI+qvaQpdEWzN17d7XAJ2VYeXMinFrm3cv7OGvMyhf09cvBvY1Hbhv2uyvBTo9R2cf1bU50HmqQ0r5OZsbC0DHYWWSyifaQd/IsllnU+tRnN7+udeKZEHtoSWtmUOhf2YeAenRHhvLrp2SvJvkPsw3Wh3K8hxuDVevujBlgEIiJDZYJ7W1iVuNkTzVAkhBM6vxnLhyM4UBt7eVLMxmLv5x5ybPqkufBwBy+Cqp9uOPrRKzuaVoAN5y2qjaMAcHaj9t4V4xYDgM3njwQGpdKNgdH58O+wcHYx0PJGfxMGNAQNOh7QGReCEBOrwHIxZD4d33viPPaCIv4raXgSdvchnSEyVnsXhgH9MY6x20hsKW/BOAT76myBDKb5sGYM+e2aBA+vrqVVWwJ+IUry6UhvQ73s71DY9poncAHYOSVFJ35CMGKIYv6ljk35BvEFUqwL/qr9y8KQMQL7cjTVZB4vPUROEnQAFjMfPHtTKoEWQwlTkdwztzGkMVrzz3TGFZjFA8x/EKQ8PCAAqlMbQaJXrv7VVOzVsyXqXkpeJ5pQh4dDT89vPPh198+AvLQN+bchgwJjkkMCC+eGi1tdA5BXSuXBElNHl7jAH0EuhzGHksY9oMOJMhKoMM6uOWXsfwVQ7O6iVdB7ranVu3RMGj3UQVWD8SEdlDLdHFGKFaEg1SblwZ1wK1MnicwM6zQveivfTdb379K+UiRQaeNrEubWxCw3SSs6SfDw7G/JnMN9YFz8u4Urz12bPnGkvGDkoXAJCxYn5MAMCz1gAHkItTaUdrDeECQEJAEe0kQoOABKIQW5c3peIG9RBwpqjzqHg55SRG8IM9TFHEGlfJS1etHtqVvLpExwA8UV2bR2I9zy6rECN9ijMEumUMTAMEZNztxJGk875z1xwFMShkrbEXshcxXlACBWhKeS05UvRRcnay33JNidBAM15d0V4lARYVErZEP2MSSl9k4Pu5k+dScWcKaVbkIuuanwEmnXKXHJkY2+wNduhMhTITwc+erYhyyU7rvGg1ebLXAHRoU4/izQFKP8tePvOsusYY9nyiAD4DQzMG5KxpeUB5FtgGLqhc53ZU15bQqXP/eWTn+HRy6Fma+tVAZx7V6dF+79t5LjuFwqZIX5iW64hOxm4e0RF1Tc6V1WH75o3h+q3bys+5dfd+yUtbjKBT1wxxADvDsHH5/oU9/E0Ny9fsfRcD+5oN2O/b3L2dj89GgNHECLTxwhnvOTozoKNwMXV0nu/48KpioUR1ZKhiLMGftYjJUo9ODp3R+1Pv6r+/5L0S0JkuOH99GcjJM87BlUDWmVVu8Or6vk5656Dy73jEN6ysRA0MyTyvyMMsnQUpZ01h9BweqdURQ0gF46pWC55d5bPgVSWvoOhPrhH0cjXo3u7eNzEq1d+rq6KtYXBw8IaGAY2ML3nFT04UEUjtDHtZLdUp1a9r14YDqaG52jkX4vDFkAfwOZE2RS2LElj1UTAWUAvD6BC/fYuijCleOAEJ2hpjPZ7KHGyKAJ2cWOmtRXc65Ybn5zk8Zv527SGLUoQedIkK7OXdxACJUZNrxeCK0t1kQEClNG3NtMSVsS5RVNdEdaDfytM6FVI0gGYsoJo46ZcCmQa0eKFtALlfuIeiAusbEhVAAQvDHoM3ie72LpvCpKKjBdRjAGPMA+ZkVK9vKLLKfAqtjCkc6lr6K/x9S7JiXBl4xZhErODu3Tua+wglKM/k2VP1AwYEEU7AE3NCRtMp9URQpLOKGdeD/uicjkWgQxtS5Z014Db7+bA41HfrFlPgfaLylJgJ9DbuHcqacus2XRPJQLWpJ+7t+W8FcHuleRVpXHUBTYM6U1+Y6zGUAkacI5jo3aYMVBwjtI1cMAxz58HZEcLYUveG/uAajB9jTL5PlN7iqc+6Vi7c06d6biXQ4zhaJ2rHXuQoUIw5QA5jQgTpytXLirJGJIQ+c+QJEQAiyIeVB46QgemIBjruFwpD837abLC4O8oZ0xbmUdTT6APRySqBnj1mE7XFy1dkfDImiggV2OIe9CX7AAPonDrTq1LTRr4w9vOq5QNYCdAin4V+SyQ8UR0+yxpOMU0peq5RIBplTHv8oRayJnlmgE7GtBvU2XPGfJjKv1Rh1xIbiaOgg404TBbPLOcppqA07xHYaM6dALjsMzpjqNlUFMoeWUl7Ba6gq1WCve6d+p11VvbzQuphOKpKiCCAQECngGVkp134dYqyZ19MRCe5P1Pu7nLrYg5y9OxfA3Tm53vA4Hx88vcAHfbWlGzIcysyVtL/qPONQGdzY9giV1QRnRIjWAZ07twv4R0rr50I31WNHhUeV3rusHnljQt7+Pc1MF+T918M7GsyUH9oMwE62bi7GIE9TEeLOTpLgA4Hyr4qkq/JE+oD3HQQhdgDdFqIe74xfp03p2+K/iwXnfJYQinpnv/J02bQsOyeHSBNxcZIyHcBPYwSDnYOopH+gISy6EeubD16vUZ1JNTWrF4TYyY8fNeKOZHnUTSyVAaHloGxJ5qH8z3S5tyje1TDdWfcFqgN4tK7QvkIJoo6wmcwzFQg9IoLcYomUcnYHAa0E4OYyMTBwZGMa+cPWIAhtL8+1xLViFE9eSR9HGds9HkATAGy0FDS/jxfgJEMjFmR2XhyuSdtSdSEqJQStGXkutaEowOudh0efYQmALTJweFaGEIYVMzb0MGYD+gG8XeM+Z1dK1g9f7ajvIv0R9of0MFz0WeudbJd3lUbfDYYqdtimpUVulDEo/ij8zSYdyhPkbAP8ITWpcjTNSgvoTlRV8U1bjJXQrELOOP5rQLm+etEdANT3pN2S5J1b8/J5J98LOBNW0jG//73vidjmjlFu03LYm2gqMc1J5n4tIX+D2Uq/R41xqzBbgCm/d3QCXiPV9tGbeSEX5bL5bPdkE1fBPjm85lbmWtZf7nfRI1a3DPimWfdAD75PBEdohhQtgAlyCATfcM4RKzi6VOA56nGkIheopEx4tMXWVMCOs+eKseFArLkIAJAJbZATpBoaFO/O4J7pqgONWsQtuhrSNLpRbHLOEQ4I44CUUlVi8r0Lj5DZIc9IWMmiflWMFORy3y/2JdS3va2o3ERIOFZuTf0Pe6VSAj/TmRBEZBj318RNDkFHEVVZOv5jovC3rldexpz0I6MjJfGAdC1MqjWFYyCrCPAIOvLUbuthfwaA3PnhebsS8Hr5IAkGpI2TxS1qXDoMqCUEgfpY9q44FiJCEE5aujP0Fx59lDlMp/z2UoASlEaJ9EEwNc65PMGTy6C3EEO+3tyfLJ/htaWfpicZsytKR9HIjOtZlvf/0cnaQRx6sWjkzgJK5ozY70tgsRJza3bAjn7vGeZuub92XXXdG/aqeKrU0QnoDROEPYwUddQXTvCwWh5aUV0ECO4c09CBZINX4joTNEcwM7WRcHQP9TM/JP/3AXQ+ZMfoj+ugcuATjygizk6O6ohAnVttWaFjB4O4EqQxkjyBp26NC8DnWWgI08wj1rMvT7TZ2mAPS18jQdeHYQxOpd5mpb9TRv/Wbxxvqi8zlWwDY9iJG8jTsBmGrWXVLRXyB9Z5ooSxfAOTSvJquJPH0HlOpaHnI06BgHGMGBjftCNgKdqOOT3ALociBJZoBhgKTbFe6g+ArBV3Rk8hKkhwnuniAmF1dj0MWxtWGOQdK/j3KgMqOIeBnBHVV66ElhbQE9jWHUccl9+xmgIMEoQMNQR0S0K4MS7HbAxP6ilrkaRSdUImoyjjGlydgCd3JcoFcCEeWsjoGpjqO6Efz84fFFjZjWgRC+TkJwIT4wFIhR45l1Lx22gL9VHkt5GOctrxYag+4C/S/xjd0eUHn6/ehUKmylAfGPE9ITlPqcn4AlYNoXF33huB4FXjNKMacAfESEMTNrGvOA+RAlSF8TUTUC4c56cF1VFhsvgUlHbKh5K5DLU0qxbPMWsDxmBp0QULNus16tqOj+T00Of0FbPQWqYOC+K9ZJrZg6kf5ObkN/HdVGe/sxjzTNqPTX64Rx8B1wFICXHhbXDM0C/w6Dm35JhjvMDr/op0ZI1zavkU3XDOtE5QBHzMhEd+hywQ98CdLIHJTKVKAvdRSFnQL7aBUXy2jW1I+1N0UlH2zdM2bx6tSI4pnoyXgKZ7OUHB6J40k4AfgCC6YTe0zWXjo40PwH8yjcrCX6BnQ0ozMwvy+oHeBvoxdqdcvBkxJ4h82/wzRxR1LRACiCfyFgk/7txHzCh665GXc3PE2dQaGfZM/p+mb1RYEaFekvRrZwyHSgsAxxdHnmy86sQbFOYzPmW/EOt85p/aVfWbc8J6s66OTBIPwjw+hfdBpDDnFqI5ERKOnV6Khod0J32ZT/OOTVaFkVd6+f0eP9mfvR96PAYJ04b8hkDY261dFCjjzV5az8LANc5rF7Dp6PzIM6CUNfixAHoqB5acnSKumZ5aVPXbhbQSSkFAR0Y50W7D22NKXZRMPSPszX/lD99AXT+lEfnf0HbvgnQQWUImVfRlwroZCM62N8XXUVKYjKYJ1pTj+jEMOlAp3uD5htb97iNB8UYmbGuffhw8RDnsOj36h6ifkjOAReqWngF85VEfQyJ5LWEOmHJWUetuL6kg4tX3Q/PbNijoScDfyqUGk+xvPuHcP6rQnapFYWCheGuBH0MrObZTh/Z4+WlGhCSOgl4JvEG5+BX0jLCB6urYw0Zrs/n7eGDjmXjpfdFDETuFdoZ/5bBXlS0AB33x6GASa/XIKNq5vmbA89xHpTHFSCRXBNRhspTHRWzGLTx4mkO1jzEKD5B+rr6LEU2JRIhAOPoAJGc0Fv6mFl6m9yFXSU7Y1BFPh3PPpGYGCYGE+6/gFbPEed2JL+D9mMg8x4iPlzPHl0X86M/QutBbQyFMpLOARqSCb7pAqjdGAiwT9/xmo0ke65RnnORvVOJDmDE4m2XpHipfQWgQXskTwWwheELuIHCxueIGqi+kDCn6Z2jxxpDpJKzAUOaXyXHHMM7kYX5mAfoROY7XlsegLlKH0dBSkaIqHiOHufamfdRRuO1gKR4uhNFTd+Ftskci/Q413U9FBvr/Tv9HHBLm0J3w6gPfZL5dO3q9nB5y22nb+O1Tx+ENsk4RH46qmcUusQQBugk6hRKG2N3985t+XkoEos6H59nHN56+23lT2U/TP5a1muADs8til5FPxUdLUU5AAx9h7w0748KmABDRZrpP9VPe/ZMdUmQ6I4ITe4BCKAd3jOzDpxTQ1sFLsp5gcOHfS0GatYrn+O+0OpCI+77+fhvVie0s1PTF7mnKXcW7OjR39yj30uRsBpr2jE/b7SWuhhBGeGOKBgg+fWmVtZU2tSGiohnzwnI6OCXZ+1ztq+T+XnYz7i+FxDBZWy7PHnWyliQtBxGPHOin9537PByUeyJrSA5+8pd+qYmR4/oQE2h26CHAAAgAElEQVTMWb0MsM2BTf8942egE7riVN6B92rsjxcjOulLOWo41yuiM8lLE9FxHZ2bd8jRwYFSEZ0COlGKjRjB+taDC3v4m06A1+x9FwP7mg3Y79vcAB0ZR2xHqS0yy9EhyRqgg+IaEvnLgM4U+vaGmYOg5+jMN+hs5h3ozL07HRD53y3pB2NbtT6sXtO9YB10ZIMd29WodAYK5NpM8XX+FoMryl4xYEmQzeHBPQN08rd8dnnEwf0Spa9Ed0SVkJGMd9M5LP52cT6rdJl+lCRcb8wc5JMXMYdyjBvaLuUfanYAtNaozQGwsSHC/ZKn4EiH8xzGqMul1eGo8jdi6MUg5/08e9ob44b8DGSTuQcGZIyKAMM+vnPAmUMusqZ8Fg8xvxORikEWAzsRn3icR88rCeYH1CYpVaMVFNNcBwXamhSJTnzQ08dRZQrtUsBPcq87iubomSufxEnWU2IxbQhgyNj3CBkrKwYO10mOUyJIFmxw/gL3jbFDbRGknRV5OiPfwNK/JPn3pOasj0SEAnz7XHdExwIVeDqTIxRDIu+VsMTujpK6oWZxb+bfxgbfFuXAy57+wsB1MVXXGpEBW7lEoVLN13acIalTRPsDVHWdygVhbscjr7WkuhpWEEv/5toxBBOhyrywcWQvsCkvFpDI3oCRSrQjY8jrieykbzInM4YC19RWYY84ORHQIL/KOSqOQlH4d3NjywYU+5LWVOqBlHG8suJivTs7Y40tR2eskBcACCjHkUQf2YDb0Dbw4mBfss9fPfpKxu0bb7wx3Ll7Z6SwqU9a9IuoD3uXhEhoKxGzjQ1HEXd3DIaPGe91iWfwHIr6ltJfxoh2EXWB4so8AuxoHE7PTB8rSWxJMFd76bOJMmhQr3Go6MtZqR4u7uFadWMtnew73ej3GaODS+uZZ+BvAELaHyA8B5rZy8Z1W/L3ObP0eqOEaQ54IoyUN28KE9BJxEpnjVgCfm9ydyyAM31n7wtIn9bAlO85Xzv2E03Uyj7/M88Zk6ypuQNozO+p9vWCdNNerJjqRJNrQOc8oDK3O47l6HKPqMkV0Vmq25boTfq3RXQCEkNd4/4jUK6x1xgWdQ0qfdaJVdd6jo5FU8jXuSbq2q3h5u17FiPQ3uXz15iuUKuECGwGXwCd39e6fH3efwF0Xp+x+oNa2oGOCGEzoLO/6zo6y4COPGUcdgcHY35EwE6MkZ6jk4MqP7vHag5uYqzN3/vyZyr59sjUnA50YqD0zfk8TxjqaycnTmjPISxKVXmLZCiVoo7465LRthJWPMO9VkMO0Hju6Kv0TQz/tC/UO3vjXriApmhj62Ni/eiVa143b/pT7sKUCGuuN4YNhgs5QZLHrFoP+UwM6xhVGApKxC2DNdEKIiPHUqqysRWhBnJd+ObaSnYvAzLUB4BZAFu8hTEeJ0/ddGjH+MwYMB8xKFVXp7zOoZ85EjPVseA+41wpOs6eqsu/GIFWjF2MOqIq8ZYznpHmJcGe5/bYJPF14tmnD/I8fY6l3xbnsgvPhcpDIj1ed8ZGhTSLlsPYCyRcchSDuYQBnLoqKOYFvKKERTHH1FjJmsi4iOZU+U08i2iW5RzwM/M88d5OhluAPMDm4e8eDr/61SdS+SI/6cU+9T0OJHlN4di79+6qsCJJ+DwLc0iiEABfecCnIn/pM4+dC4eG3kSUDYNY4A5AX9Q2RXBEgbRTReuWaDKAv6rK098x5BKBjWGbSF/AiYwj1mAJHWQ9pU95f6IzWZ/dEOVvmXuMOS4HfXZzU2qG1JGhKGrEB6iXAsjHOcS9L5MUj5JcM3T5t+k2e5Xj4iK8fDEHSMbnHlkX0z4BLehsuHLtigx86jA9e/5U48G8yDzM2ktUSvvJhuseITaC44M6OqHO8T7eA/hJbSirQB7bsVNOC4NCO1gA6DgTGFccKuz7jGFqQFlpzGIEARvchy+NXQBygVE7HuwcyXrtY0RfZEz5tyO4nhvMF+eTDcqNClDTvISmWHLwXC9rdJwvVbRTALr22NHw76CllR6Y58n0vSCRITs+LFCS5/f4cB5YdEMiL0R/CzyPCKFU5ZY5htgn6Os403zOsLYNJTL/A6IUPZt9RX0t7a5Nz5BOiKhgyRLVtVzqPOBzetJU17pjsrUhwLHfP9fLM2u9qNAy4kaTcwEghvOAL54bZxx2CuMf1cT1TdbnxqgMCPBkrpKvM1LX7txTjo7vF6BjkFNxeOV5Kop8EdF5aQ59W/5wAXS+LSN5znO8Eug0MYKvAzr2gEHNSr5HFTaDPlOzKJtYDvMOWpZtnB2UTN4mv7Nv/so3KKATA69fr9+3v969YSKKD/ZIx+CzgWggBbUsPPFJOGBrNPw5vHKo9EhOqAE5fPIc/eDJPaFwIAJgj5Wesh7DdCYORlffXhuBJW+IIdSfM0ZOolK8Jwd8p+L1KEsHZTEiZeAdIjN9oLwUDOcYXAYrNpoxXjmo/Zxub9SR4kHntQ4G0ifpCxsFBm7hzMfwwCsa8QHayfP0xN3k8HBN3e/SJcn7Pnu+M9YFkQFLzZUXjOWeEvWlTFW0M4w8qDeAnURMTk/NB4/xO9E7PE/yPQfYAbq2GKaoAmOAJDL3ciRnKnaZuWFDD+qXI2ZEWZh7Ami7OzKYk1iOvHMK2trw9PXmxk4odDG0088BCnkOzSckoPdJhC8BhufPRd+Dpsp4Az5DgRwVwioqkrGmPxIZcR6SjeMYzaGGkU/AZ0yJQ2rYxlqSoRPJcclhR9V4MXM1fWYaKNLp5UFW1NlzQdG+AhByNlQByjge6G/+HYN4vqYy9hlTqVXVHORzeInxJGOQ6X5F4aNtoXymn7M3ZH9KXgHRuqtXUOWz8SbwHSXGMu5jKNOH9APrkWLMUN5Er1Qugz8LCE4tmO5cMJj2Pq3nKbU11gNzRHVzKmFec6L2l0RMHSXiOVnvzt87OnbOGP2vcTm2Y4C15jlgYYzYzYlMj2untrr0TaJ4HegE8M2BjtcdZwxOn0nljGePU6bnwURkIeAve47Pr0WnS49+9Hyc8Sit/qkDaYz45Nrqd2hgtY3neecAOvNxYR9ve8vC2iwHRq4RdbVO4VzYq0qxrZ+Z/QyKEqH6oeh1I2niFUBnGcBZ+NtZq6NzDtCZn/kd5KS92a/kOF2pHMqiPsZ+wEEHu4CcMQGdYkOsbVAaYl1AJ2IEAHwDnZvDdei41NERdY0IHNHXKl1RUTMLuPgo3rh8obp2jhn52v/5Aui89kP46gfYff7RpLo2j+h8Q6CDVzbyyt2DJOOq6ujMN7EYE/k5Bz0d5JwXpckhxWF7eDBVOe/X6ptvQE437uMdXGdTXPfhn2hBPPv8jqH5fMd1MdhIMS6hEfGe7jVOWJ375n4xtjISeX9+j+HBpnp6YulXy7XaeLA30sZfihI6f8fe+hiXU5+R+O5cKdpBm7gH7c6zcD08rfw9h2QMufmBzHPzLenhK5cd3sfgVUTFctOMdQ5q38tSyP2ZF4BMU09KO0O9wFBQcnLLRaFt4enbiPIYdO9sCpIyJhgPX331aPjq0WMBHSh7eMgpvpn7QL9BHhiKGPkwGGgAHWgvN2+56CEy04BgJVlXvkX6LBGheIrnrzvSJ+KS50ISXCuZPaAv8zsgygZfUQjrvfQjEZaPP/5I1+S5qd6OdPitmzeH7evbGu/UA1ocwzggyiMaKd8XL5yPQkHHMmqi1KX5vX2taE17iuiwzp8+eay+QgpZdXBUVNc5Tio4e/2GpaBXLqkviZQ5f8+yw6YibsiYlgPh4EBjiVFPfxDFIqIZqebUGxoB2oCH12pbMWDpq4DCFAyNB53nIOqUtdz3lewNAtMtB6N7yR3l8BrLeyItLeB9fKS5sY06X6nSYXQxt5Kjwud6JCdRC96PYQZ4Jadn+9qNMfevtymft0of9LB1F5iUKAR0PktQUyj4q6++lFoZ8uDOI7PiG9/sYeTraWyvXROAllS1ACx9flVCCPQVkcSuvhYnBp9nHjDeFHhFr+P4JID/VMU/nft1PAo9mH5rKq4BnGsXEc1kDNeYH60IZvbDKRJlwY7umKI/s79ioB4TQYDiV+PUjejsO/wtlMuoHi68vyuLNTqV9vKucBYBh1DTCvzFOI+ARCLkEeEIAJkDkRFQlQMv9Li0u59hY3sLlEUmPpRN+pd1lzmbqFPAbtZ5AH8/C7WeBOCnVEo9e1HxEl2dA5Rlv19a6RS/RjU/xxxZZh/w1pxJHeik/pbPeeeJshbYOxzRAVyvD6vrLuJL/xvoDMMhrIxLq8P1WzeHG6yTO/eHO3ctLy1VVAGbTg301ggt80J17dtrDF8AnW/v2OrJlgGdeLaUyI5Xtyrec1CuY4DiVa1NGeqa6Ce18apSeUtaJa/PLHVHHvK5/I73f/7l97mOSjdM5gAmm6PVqRwFmd4zJf0HdPBajy4EBCh6sQ6NYMq1CDjJ9TgYd/coRDfRLpSrg8eoQug5iLuXkGcL+Msz96hG9+7BY3ayrnMK2LwnL67pDlHuCb0iym4TYNS/FFXxIWYKFgcFhx/3DmBIkvBEWSvaWg1I2iaK1Qtqgjh/IH1ioFM1k9rhz72dkO6QP1955rlxHyMsfReDMDk6GeMc1BlD7i0JZQwgeU5d14b3x/tMNIfvvC4JWeU/2PDDiKYvkNQlqZtID3/HQHzjzbeG69vbAxEd1f4oOk3WRjypaXeMl8zZRL3Mp09elsUr7OmdOPCikSmZ3+9zH0BtqTVQhurDhw8FMqAL0naBhlLTUp2WqnmSCEXGmmsFZGStRQgjBmieAyOe5HKM4e1taq5UDhqRFqhWOzuq1aRE9KIEhUZC7pBzPgxGRJ/c2DSNDfAL0MHY5e/KM/F8j+AE48QeQ99A8RujDpUsruK+MkamZGnPUc8vAwgrLQWMO/Jkw687H/qcnNbOJJcdZwQ/54acE9enukzcDzqhgQ6G1yLQmcZ08nLHEFUdI1HXtkbxgkQvIgeefUoOgEsrw+blTc2V5AYipEJ///a3nw1ffvmVgITyua5d03cia6NQQ40BoOXxo0eK6nC9q1euuqjtxobGgeeMvHScGOwFzBFFU+XkWRlOyzCkbaL37ZO7Q70di7Q40uS9N4a4KXRO4lgvtcp+DqTP8tlEuvo+kv0pQMe1kQxIM279zOHfme89AqJ9suaPU2AmJbNlBpBi/yVkkqKb3cGVaGP2LuVFlrpizoLunNKZ6INxyv+JaEsDX3MwoHYUtSs1cRiXRKNFJa5ra33PJLVDNc5942CpLpjawhooZdB+fr/KNFopdoTfkyhJP58XP539J9fP2Absur6cxQhOyQFV/bpQ13xOso4AOon0iwq7XkISOBsqz3NldW24cZv8nDvDrbsV0YEmqP4XobvrhBZ99kJ17VXj/bq/dgF0XvcR/Jr2z4HOqBGlCuCHw+7zpzJqqAuBV3cdb3oZLly6Ax1+x7Cx2o2pBFK+gk9bdAneE2+cDyVzriealqsg94TL88BON0DCTR439lMDnRxAHVBw32yoOYhRQ8MAdhjc1KgY4TG4cnhTGZ3DNWBoVEcr+c45VSSHba4Zw2p+sHsTn3ISrHzj39NOFx1NQqtpPv0A696/JPJOhtykxMVhjhdVVKBKGs0YdMNcRV+dmjrmDaVf5p7wHkXA+JqD2JcO6lbHYj5NmXsYVN047ePRI4cZy8751txU0URq01imV9c8PJSBlmgWfcR9MPqI7vATwPDuu++p6Clcc9Hzei2mirLoefozNAMphoXaXLlL8YiOgLg6nkPcxlXVhRBVwhws/Q0+fkn7cqBDYYscMSAt0ZPbt+8Mb7z55nDzJka3I42oY0EPc67OVN8qBmP6bj5n6d+eH8JcAajg2VSkke8jj5Fzjay+CMVRVLsXLr4rBad6toxZapZMeR/rjt4BfCTp7RyD1MhQBA6Qw+JYOZNoiIx3OPgVafO1HTUK9anP06whrt1pWP25+zrtBnIoVPp5eOj71P0E4CpXJ/uKwY7rRvU9KjSwMbJHQdTqu+Q0uvbHliOkgyNByS/hGTCat7bIh7skyqXmporInmhOQNeM4yJy5PzEy59IZpwJjBPAlevGQAbspAhsxmHeFwIf5bg6pVbVmSOGODfUnydIVZMfRwRpV7Q+PQPRvzVLbpMDpKjQ5qYB8ExJsDuN+p7W95CxXYMV19ilss+n3/vZkedJFCMgSmdSFc9kbHQuFf2wR/rYZ3WelbBFwJKM8RI2oX3zsgJzJ8h5R3J/zoU8oQasAqI6gMy5EjA57stdKW6aiCOoWtYO77faFUbnlIvLTLTu+ef6uhlvI8qvzy/vMf6Z9/Z/z8da87wAaxx9EoIDMBXAVJyc51Phbp/Zqgm26wK+iuoT0Vlb1f6pMab4LuyGtbXh1h1Azl3JS99EjEA0xEWg4/GofRlAfkFdO2/qvvZ/vwA6r/0QvvoBADrZfIAX0fXibxzqO88AOq7aDY97Q0Bnonpg3AB2snEBcrY2L1fI2dQKPCkY1D3nhetPBgeezi7rae9NrrnMAJlvrjkk7Hl0GZcuZZpDrkdX+Ew8cwAdIhAJlefebKaJhIQ+hddSdUJqs40wQTxJMZ5y/f4c84O3j46BjjfbHs3yQeG25qDL4RpPZJ4/Vdwd3ZquPhkACcvbIza1p4xquzRnkbRKLi+Z1XmkrRsfOSitJL24fbzqkMsz5lqiZBy61sd5AKcbIfl8v07q6EQ0wQY6uUYuzhq1OcAPxljyJTDC3n33XVHDjo8P5UH8Jl+LINOf6POtt218rwyArDp/5qXrMKfBO42CBNjBG48yGuCCSUO78chDH6PAKE4H5QgMTuJ3ns50jxgY8X7LSJtFUfMegM7aJdfmURtVKwbKEEp4FEC1YauCkgI8LxyZIgJa00Dzm+jpgiDAeqNeTnNvlOz14nGi8AoRTefprJEDhiR80eGSwB6PfackZe0E3E0GshF+3zsW16Plx+NVDkDYWF9TVCoy2vRN+s0Y1TLK8zpDMkgDeutG7J/JmQvgUNSx+ppodcROYgAC8AJuuB97F30csQRRePZ2RRlMhJKIX55bdDlouOTSEOVAgAAKYwxEKK+ZJxi4Uo1rfKbkSKrellWqDHQA0t47LA5hqWPWlqOQpXpXyo8ySBF1Ud2rfLYq0jdlvTl4iQNoGqsz5Soljyv7bV6f70N9DYxrMvSzOCvy/GM+KHOhhF+6oETV4tK+V/tm1nzmZHfyze+90NbaLwUi2zpkbWfu9fyfrNc43AK0c82x32aFfTs1zvu1F+jUT05KGZ0hpd7XBRb6+5cBnaFydAJ2AnTmY7NsP0qbMo+c5yaegoEODg/VgJqcI+xDgBzATsQroKOrWCjO1FqTh8iPQ/sV0Lk33BDQQYyggFxR16Z9uIqGIuZzIUbQt8dv1b8vgM63ajhffpiFOjqzHJ2vBTpVWPMPATq0xBQbR3TmQCfG9nxDnW+q3duYjX0Z0Mlrcw73CHTWXOOmAx3uPY9EwcnHsFN+RoGz0BKSMzJtkj06Mx0kLx/cHpcOdDogMniz6dGpG/FCxSrhvJoU1aax9rV8f39PEtcLh2FZpDFuRyNgYqCduxo62LEh4ijdHNzEIIzRnntNEauizxHla3lOHez0SFLvy8U22IOHIRZKhrvQUr14xtMWDkjUxZR/cHg4XL1yZXj7nXeUq3N0iOTupMY374DzjKi8L/MnYzhvo8duAjrLwJIO6epLrhejh/ZisOKEILJDdIAoAvMQwHP37l3l8ECrSvCp54p0uk2n1EyRCRt2mutIn9OZWhPOqbDXOUoj9HdFGqGSloe7U78weiPowRikWGjvU8wKOReqWG1k1UcanxS2BotIHFmpzpQ15/8E6CgiVF+9T3lvIiR9fffoT/oo9L44LvKezQ1LPC8A7ZavoXVsDoy+BHAKDOkzzdNuuXNyuWxoOVK1qTmqSvClkBZRA64nBxE0R0DfKkCFCIRpkbzvydMnw9MnTwU2oWOSo8R3HEvk5XzxxUOBjNs3b4nelr1LuThVI6lTsBQlq4g1z8B8SOQKL3kK30Z4In3PNSRBXYp7yl+RLLX3ULpJET6AY5Qmi/IYgzURkWmtJyeo9tcCvwHU83GfO2Ky53SgH7Cq86AiNhE/Yc9PhE7XqvIAGtOSDWe8Mvf6eM/3pz4Xx/1Y15mcSwb2njxxZM0jOZlXI8hBaKUAagCJ9qYeifaGviCisrD2RsfUHOicH9E5b/8jPTNzugW+x9v1z83Ho4/LyLBgX4jqWtFJ7QwgooMzwop77OUT0FkfNracz8Y1cbo6ogPQuVtA585wA6ATeellQCfy0hcRnXPP/9f9hQug87qP4Ne0H6AzgocCOtl0OYRfFdHh0pGXzsb7TSI6oYb54C1vbXP5hLrma+q/ZTD434t/W/RG5VlkJ5cHGaMjVItFoGNgw4aMdxigAwXExRuTV2Rahs8IGxJj3gx0iapTwaGXiE435jsw6wAiwzJWhJfMlHMWkmvUD8n5wZD29J/59zJjubdjDqIW2liSpjJQS1Wo+0r7tedG+/R7gGv8whPIm4OUGKpjsnl5SwUQmqe8G4rzqEPm3rw9JEkDdjrINTe+mGFlgJJ4/eUXD6vQ3pkS6EnKvnb16nCsPIPzIzrLDvrzwN2yvvPEmjjhnX5Xpo4pG9Xm7u00relweP7suWqpIHP87PkzHdrkaFy/cX24h9fy5k1RvNbWLJvdDcHMyfRR+jkGkT2hrmEz0sriba9cp/EzTQFwnJey9/0kePWJ9ki9tuXraQ6UOhV/trqgE9C7EICiBfp29OIwUSOAThX9HJOwIwlcACLGJy2JiESiRolWGNBY2AAnj9T4jo7GqFxkgMnLQ4Kbtav+G4v4OrfKBp57eQ5yBA5bdET3KeljPhOwlggc+0v2qBiOBkuOQDv/yT/V55XnhGqeqDx7SD5Xzl7Vx+KegCDm953bdwYKIKcW0qh2JyrXpBoWaqD25rFwsWuYSf63KtdPgNkqkY4MIJbgGjfQSGkTkT9Fxo+P7Exq4FnjXjkt4xwox8TC2ncP+3joaRVNDW3ZHjUa1jU3mOOqMUbCehX3zD4/7kvl8Zd8thQlrSQYIJ6C2T33Jmuq59/M6bULz9MA8EiprPMp7Ujbc471aE7kqUfK5KwO0ML50ABP3xO8LiO1XDlDRV1bdr4sO5d4n2vBTpLNIWyYDNbyoOrmeq9vMFK1xygW4KT2HN6U8zwCOHZOIkZAVH7H8tKlEGrhjhVd20DHBbGhraG4duPOneHGnbuLbW05RWrqCHTevLCHF06Qb88vFwP77RnLpU+yv/vJaI0y2D1HZxnQIUeH72ziczGCrwM68qwUd30COvYgxTAoE+Gl9k5MqH6qTcbES16i8qzmsOtGhxMAEk2iyCHGgBP3MXamzywqMtmLaU5wP3y8ufuwjHc5h3QeZDw0W1Joj1RwiKL40j3B6ZMORvjbPLLTjaDuzR4NziWjv8xIZxR0yDYqYbyCHXjlcsu8pcsiOkvv1eSkZcy16uGpPh+QmbGbg7TFOeNWpU0UYAXsTFQSe/wTxYvRQh7L7z7/XF5mDD5AAnU48HKfwTVvCekvGwXnJ9jOx65/dhGMTtvs3DDj4IdTjpRvRCom4Ob5hiw5NVwAbE+ePFZeDsYkz8OVATn37j8Y7ty5q/yP1HuKYmCiHDK4awzstfbct3hDGdSzuad5l1yjGFapoZMFm1yjdED7PSAHg37ZOu2GYGxa5tdEi3PfIXLQRVBk/IwAAuqsKaijiEd50QN8JLyyt6s8LZLpU9+H50ZuXLWNkG2WmEVyC0tYosB56qWkHkefsyPAr/umKwKmnGtXe0h552nvSBWcG6YqcGwQmUK/GYvkDCYi9fnnvx0+++yzUQnt/r37w1tvvaWIJc8krzg5RQKbOAY8r5yr4jwIrZkCgircWvkM4ceGsjcOcaOe2ZnlvdWlAI6kVqccF0moO6qVPUDvKfGL0JRoo6h4JRduMOTf6QN9tjvLZvvdUkdRM6xjfMfJJ6U0SYVbsbGLCQhMl9JkB/k8lwUjpjND0TtvBJPjqEIc8+hOj76kL+ZnRtbDCChnUunZ26ZxWDThdM/ZXHrZMZaIfO2lVTD0pb1pRrNdcOSQmTveJ4oI1aoWZRrHZSbVLcr7uK4MpH0WOE9H563EFlacV3t0NDzfcX00zQ3y5tZLXnoEOgbmq+sbBjp37w03qT11566lpdVeQFE5DYqOqOGDgXL5rQt7eKkV+fr/8WJgX/8xfOUT/DFAh0NBHPOmukZeAEmm8bLMc3TYTKJcFi9hzoFv3tWZllM0Z4FGMvKqpzB9NtTQDbx1XfIGd0puAobDJJPaDwoblgZ3nBM5TDoNKB44PidvUkmqYkzGMNX7R+/vlNA7HYwciqYxzQ/BuYGfQ2T0/NV14+FzW6fnfxXg6aDFkLOoN+O5NPXzHHDNAY/vU1p7jf/d35c2J5ojA60pkfH30A/wtAYwzIHDPHIyb8uxvOFWYeue5hhS9DuvQf9CdQ1jD8lcDFsXDl13slcHfUv6pBroH6+azJ2ofs5kX+aBxgNJNIZDOmuHZ8ej3AUD8JYDcqCxkbvz5PET52KcnAy34aLfuj1QdydqXCSFJ6rRwbs8wo2eE6CzolpTlddWnm8lgRdNax69mHu0YzAuGJ3MtgI5ywy/ppThXJHKg8jcnkDfYgHUEQhVP2v8mxQ7CxnDmGgdYg0SBSACsr8n4Eh/WFlsXZLERD2iNJaIjOZvA+d9XmeuzqO7evamqDXtIUTM3Ng4TPq8TZ/luQX6oAedWUWx08xSK0bUq8PD4dPPPh1+85tPBYgAVG+88WB4550/G7avXbNqZAGZ9L/uHwO62ht1r0SvMn1lbJbKWaiQoStmXwtlLmPV9yypZe3tSpbaanZWQhxpY0eHo6Ji9uBOs+QeBjp2zpRe2kLeyTLnSMang2udCHFWZTCT5NkAACAASURBVA9ve7kBDiyEBmRqvdMvvVit7tnzbPp6b+pqY4QjWKD2wai59XMl6ytzGaAnFc7Wnv7+vm/2/X/hXOhKb9XG0I7H9VgFQ5ddY/63PKYkiHL+LGoNvbSfL9sKexSTZzLQcV27Pr/4HaBD3xPZxtkzRYPZH80a0efOeO/psLoB0Lk33EaaXzk6juhIda0UX3MG18l3AXTOOa++LX++ADrflpE85zn+GOoaGy9FBKEh5DChmCFAxxSw4+EY3j4bZYkRBOjwczoAFxPnlzV1uQf8ZaATAz8bcDeIYkTIaDgrQIFUrQxQe6aTy5I2LBr2i7z/AB5+8qyS2z0+Mv0k4fNZrZvRs9c4/Wmr1bfkph0Pid6OTt/qB3WP7vQoUj/QXvbaTb28YFwrYdp5BHMwNRpZRcnpBsQi0DTdKQmefSzSZwE5511TCetNprwbx/P5MX8tvyN7i3cubQv4lvzxiQtfQkfCo8wBydgTzbFQgfPHADkmPix+vQT4Xkrofbl/l83rvsF26kY3IIjmrFzyId/7zXMgVK+pZhJ5MKgkPn3yZHj85LFUExEswBgE6CCfrbyN6zdE0wPwGFiuj+tYlKny4EvpjzyFE3JJJhqf1kqEK0qJMY6ESc3P1CVLnFceQoVmQttcujUV5S2fNZVyGNZWES8wN7+v9Q446KMYhRP1yWCX91ku3Up8rhvknBH156UVFWQVWFDhzU0Xr631QDtiDKfdczpS1uYYCa2BWgB4LefORi25IVMCeI8ORy48kVqtV8a9qGsdYNA+qd+9cI0ohAAsmxs1LYqYuhAtkT0k1FFaU+FXCSx4ni0A31YMOSBj3Jcq5ygGdgzUvJ7nCNVq7pDi/ZGsTpQojg/NPzmHTJ30+kXJ0+s3+55mYYkgaF7U/Epttx5Nm4OeOCYcvancs8o/GwFV8qoCRrJ3VxQpqpf92TQ3vWCn6d3FBnpx0gJEPJPofCXa0Pfs3o+OtLmtC4ozy4RMltBJxz13CX3Nr03y7Zq6qqXjx+j79Xn/1vtWJpW2utzLIivVM8v29n6mZc1dulQFQxsdNXMVoIOTh308zj4ESyQ4EwXHM+hrw7C2sTncvnd3uH3vviI7t4nojGUw6gxu4gx59ouIztKd+lvxxwug860YxvMfImIEvOPrVdf2pbq2XvU+2KAAOS/2qKrtiEeoMWz+BjqortnI4RBlc4z6jj2WUdlZjGL0Fs+NdJ8d09TsHq1uIHYDvhumPggd0QHghGrlDXUyjF/uNVPm7CGaIiY5gJU3cFQGUxlH0C3Cu5dCFEm98sA5H2fybuLO5dprBXSc7JsNf+65Tn/PwUw3RBY8d7OHWXa4jB7dOhxSmyYGR36vsMUi979V7A79LxTAbpzHIO1UF/Vm80xG4jXRnPk4zOfDsmex51zZ2uPHowAVI0njUlXgMf74HaCDYVnHukHOgiLgBK5tGS/+/qp+nT/H/L0LgHOhpoafoxv33RBgLuC5tDFJLSikVl24kbwd6GwPv/hC4Cfrk/wMAI6+r10TNYt/J88sICLg8OiYnJUDAR1HgSwDv1BNXsbm9DfLtU5zfPH5Z7VKIpgRflqB/URc48VdW90Q2HFOCDSWcPoBY6Gchq5YfVL0K9rDGoXeQt+QLxTDUgV0UYy87GKaAMJEZr1GyYcyRSZ1gUajeZZM7rlnINas3HFOdTl3jbmi3ACdSVUx106Ce5xCo7GJZH8BnYhsxImw83xHkTwKcgIiKPwKuM2eETECRoCaOxQ+vnZtW/+G5sj7BGx53hKVmKvb+fmKtql6SM5NWgQgU4RkpMLNohw5J/hcByHdqNa1S2Ybqt9ULNb0YRrSxS2yvwfsdgfRS0CnxsjOKUdr5u3IGPa5PKfa8p4xPywjfU7kZqENdT/WEc/GeSrKabUr7Rmjey0qGfA97vMqHjufd4ur7iXn15Kovx1UTQW1AZ0+Ln2/6qBHdyx2hJ12RogTMM3uuijYMT/zx/4+O60cHYp+Tjlr6iOiNEQBK1cxQMdgx9/jWak8nZVhfROgc2+4fZ8aOneHO3fvTUCnzoy+di+AzrfcCF6wJr/9z/r/yydMHR3tTRirqgNQEqGHiBE8a/LSE9DJ5rGPwTAmvF6qwndEdDj0XgY6iX6wiU2Hn8HD3IDtB8ziv5fn6Pw+AzgehjJW2YRdjT6esw4kskG7fb2QaUnt5kArGVw8xFIXovjigYtQ8qzi+l++OmxuIcFNrYwqeFYeSjyQGN6qDVD85CROp29ySM49ozmA+s/5v/sB2w902+tT/xucUpdiTBdqXRsP5WTEmdHkv8cj2HOd4qGdeyhjgER0YG5k5LDpn3vpQO2m5NywtBbx2C6pkz1+rHHm2qGA9KrtRCP5e7zklwoI5zYdMKff9FqroVNT6tXTsbV1/pwxfvPckfCN4ZZxXFwTqVmx+JNxIA/i8ZMnqrFiIxE5aM9N9SdG/tbWaORj+CJVzXw1gEJhbWUAg7s7PdYjSC+v+5hnM0ZuvLZsyxfzvX630MVUZyNGs1WsJrCUfi0//TBQH+s0gKrqD5XBnchLlMO45yhxrMKcu8pdAuCwruL5Te4NBYABOtBOydWKM0WGH7yXaq9ycU5frrWl5OhEFmpOZM8IpcpjxtqpnMQCdoAc5lyM+E7P6dSvhX4nnzDfIxBDyczRaWjEiUpNtc0sV60CyDvPFe1zdNPFZz0PLivCw+cZ+1DT1AcOgdTeXQVwKeHaKLmjw6T2vR7N6e0XSAEgVM2UPp/nTprF36d54zGZij32RZdozRzcLKzb+oAjkdOeNq5Bb2rjZV9Kpp/Xzqr3vhSp7Q3rAKgl4Wf8O+jrNL1Ecvre3x0egEY9a1McXNwj/Nu4h84U2CbgYmA/7nkMe++DefuX0N8o1Ok+rPuJODE57ubjm3aN7Z3tMRG74HnlKB3nYkUfj46H5ypsvrOQk0mU2vXioDi6uO15QEcnnijqU3mL6jA9x0VE59VH2uv86kVE53UevW/Q9p1nHzo+Uhv2QsHQo8NhdwHoUEdnVRGdbLZ7OzsLQEfUtcuXtRGlYOhxi+hko+Ke/yuBzjJP+rIDrRvN/QBUWznwpaTTvECthkE/wG2k2wOY+zh5eGWsx6J6Fru748FyeQvj0TQRvKd4SblX5anq38npSZSoc+/nYKcb3XOv7rKhz5gt83D2A+YQr6nqn8CPmWSpJ8W7HJb1E+lhqGriyRf1oYyt0YtXCaQx1uOhzM858Fq0CzqIatXDlzxknwdnRQXMofro0VfDl19+qXwg6Hk2bi5pvuLxBuT0/nehUMXupkN/CUCZg5/RQHgFna1d0POngcqXgY7V4yK53ucn947zIN50/pYcp8gg7+4S4aFy+I4MgkePHg+PHz8eCzqSe8BYEM2gL7avXR+uqU821Sebl9eHzcsbw9pGrY1Gowso91i7bs8y77z/FoOn549Nz9bnpqKrSWrnJw6AI0c+ksuWvndk2N54biLVLAoe7+6JzkKEAyMI5TfaSx8mirW9fX2UWOZ5A3DyXJk/bj/y3iTT43X3Hpbikl7LSzzqFYF2dfdFYzrPG6CQ3JQ4OJgb3bClLWpXOUegBqe2CAYgeWaWqN6QrDjPlr6xIe1kef72+NHj4fPf/lYRLqJhNI3Psj9NfbKpuTSpyXktBCSqHWcuDhlwJlCbiHYrvBljdqSgFdARTXB9fakh3NdSrjnfv7gf+Wv9/nPD+aWzoKkBpr1ag2NeSfaySt6vWREgsThPy2FVzqmFaECN9wQipihnil9m7LsTJ2M+npHVj+mDXC/RrkTb87qU8ZrzaWGrnAGVHmlxG74e6CwApiWUOYDOqNpZOTrz50y0dmznjCKcvY3POVJ8ycppzPOKANIOzScBHdb5BHQAOex/yWWagM6WqWtEdG7fHW7fvaei5hKzKEeLaeTelLMfXwCdb2BQvqZvuQA6r+nAfdNmfx3Qkbw0srXPngnQAHJQXetAB09pNn6ADp5gNksfyEVda/KdbFQT0Jmoa8sOp/OfYzGqMxrq8ag1I3NuXMwBA20H6GDYzikWcyMyB6ZqiRRVaPTI+wHGwzKKSvKeKzEYlSGiRkSFqHAOVebycBkv6tblsa4Ql3FuwqKYQDeilj1Tf38/NHsfdkDRQZqaXkIEEX4LQzAgagJTOQxdRO/spEBOGV1jrlNdUyOF4dOMnx456+2Yj818XOfP1d8/nyvKrjmbjG5q5Tz66pHmJvdUROHUhTatsuZoTg5PvQ+s13bBOaD+OpDzkoE1b+SSAoWZQ6ORp8J45T1v6mT92vOxnwxNeyddPNeJ6+QkRXrYRVJ3Sv3KtEu+sp4VoRjwgq4PW1c2h83LiI1sjTQvjFRVtifyM64Jyx/HbkmOhShfPEcECCYOV6kEl1RwTcbIUicPSPpVsHNOQ5Wy0T8lsB+4QOXe7oC8MjQgnjl5TBjsUoUkckOBTAzsKh7LzzzzfM7NaVluBH10fn2cGHkaI/0vnuIpt4jrTlRTA4gIZcxBVsY39DDNeydJjSze7A+RPbYTgciUIyCLgG1FNDyUNcnpMc2NOkdEu6b9WWO9tWXVuXIERABDhujZCfGccd7Mjfz5eul7/Og4ajlQy/b7+Rqbg+hxvF6RQzIf05fOi5aToddmKmA93+alqM64UBfzxubP0scwFN44J/jJ/Ivjpz/jQmHndlHt1xVJ6+3js/P2LrRlBoA6YyFA5zzq2hw8zX/PWAF+x22z5JkzByeFs3a+JQdIcRfnibKf5L1aP1VDLHLsuRf5W1As5Vjc2R3lvwE6iuhUVJKFckJEZ2NruHXvjuhrN2/dKdU1apXZgTJKqE9Ix/mBWxfy0svW57fhbxdA59swiq94BoBONozk6CSE/1LB0G8CdLYw3C/rcJ2AjsUIONTn1DUbF6+W6H25+S+DnGUb7rIDsXuvuofQ0rAAHdPM8tkOdEJn8ucmoCOjudTk+BkDKgeU6DJ7e8PTJ8+UJ0GdDoAV7yMvAs/59e3rAjp5jhibcy/m6LGrTumHZ//s3PCdzuJWmG7WsSK8KMl5dVipAoRcZ6Kl9H9PnPyBaE2qZ+PRx9Ot2h4T3z2Jvp3GEvWqsR5J0VC459zoXGYg9eeVQblAXXPiKYGQXAuaztOnT+z5xWbmgDw+VkL+7Vu3JR0sIyES6GrHHwZ0etcuM/aabVT/nNFm2gVQXUOQwHPRnuvQfjJPAxbTT917yt8cPZwEDZJsvg+la49Iz64MBSlgARKkpnhQNaPIS7k0rG3i7d/ynL12ddi+7kgIRnCoTk5ot8KZccxU1T0RtMhR6xHrsdVHLS9nzPUIsCvhAwRlL52tjO2KQleA27NnLp6qNbe/L8OR9iK+cOvWbX0DavnbMkpY+rWvl/R3aqtQb8t1ZzqNtaupReI8BXNd7ND0G6+JXHOKaDpaZG/61GfdEM6/tYcRVVGhUEfY+Mao68+knCJkmssY7muEOU4U5fLmpuaU8rmeEen7aqAP+R2D0nS2y8PNm7fUhxnrcXoq1XFar33dnrc3ZQ/T3G0UyLTvPIfO3FgfSbQFlBLF6GdBd4zM98e+p8QRc57jIu9d2FcrKT7AJ5G9xfeEolmR6HE/nepT4QwEsDCeY9Fp1sJL/LeigpUHIcBhAZTVHtqf7VUmTPb3xfNiJpOWHJ0ZQJrvv31+vTjcNwbXnmygH/AVympy+Mb2NydlRESc32PJc0VTqXNVsvGxU7KW5LQR0PHZDO12BDrs6zh8zlYkRnDr7p3h9t27w/Vbd4brt+943Ul4xvcBbqn/i37Hzwug8+01hi+Azrd3bPVkydHJobOsjs4zKm0/ffpSRIfPi/de4WIOOQ5FpFi9gSaiMwEd/h4xgpGCI27s+R09NxSzeeYToQ/3Q60bgPl839SzKacNPUenRz2yic4Nx3CGO60kIKob892oOTp0lXAbZ665ANff/P8k7roQnYsm9sKJNmLm1573WoyIuZEx75up7yrfonjueLUQj1AkDuU8onJlMEGLGeWEdYiZAiP1MqkATUZX6q4ochOufoAPP8X7tiH8EijjYBMViUjG9ITLDJVXzBofVpVPQDussLW/UPCVMcNIv3HjpoBnDIQR1MrLN1HX+mHejeFvvk1MOTTGZS3XaQRqeY9fY3oA2pZFHELX6YA4YC0gHcPZ83SZkl5EL6xsRVIvkUdkljEaIrm8s7s38H10DL2z5LqlTuXrinYp5baNMccj9Lkxf2nWSeet0UQzRrAzJkafDSeHB8MxBS9fUHASGpppNs6z2pBxY2Pfc5ExNVXUYgtWF0NVb1JuSzsyD+fgoq8dHoHiwlZzGsWMz01nnfJETL3pDhTGZ5GGNVHbJufC5FBwu6YaJ4Qau9qYDTyPR2rXuMuTUxXhhnLqAF6pQ1O1wdiXk7vln1ajiwedK2VMRY/boK7QxrCxtbFQsLX37Xz/zPoZI4ZVfJQ+HlfCLN9tcZXU0/SIiy86rt2s4f5z2bp9ae88RyFN75s5UepmvkTYAxVey/xNYWn1QeW82PivHLQxF40xs3qi6/MU7avtj3EaTMOZeOcsh0j7uPNrOuB7lbNlHtGJOM+4v7UcnflamO+Buc/uwW7l+i7LeVnc9xeBmnfE5E0aHJVYzcqq+hEHLOdTL/RLn7NfEZ2WAFCJEayvNxq6gA6qa1sCOiiuXb91W2DHkaOi3QqUVbQ0DbiI6HzzI+41fOcF0HkNB+33aXJU1wJ0ECOIJwZaw/NnT0RdA+gAaqCtrTVPJiAn1DUl3BPRuXzFBtoM6HAAsqkuAp1wib+ZMbnM41bCRQvSl/NIyBiZGBOL7W2K9ye85Lk3cRlgmDZ3S1TPD5F8JiAoBURXldOzNiYDkytBv+JJJYeAz6GKhREhj1SqO1PPAyNO9VQmIJTrd2AWIOT+X0wSng6/KZm3Px8c5eMzPGaHwwEGb+XqqHo7hwuF/Jo6EknbcKBJ5oZ+tylvvtvOWZ3cAPVxAZ5xbqradtVkgfo2440DdPQ9TxD+fSY3XvQGvtIfoeikgjheVKJqUVsb54okjU+W1tHpzXiVEdHfZ8MjOUYv5/28fB17Qw8Oj/TNHJDccXnwBUaPnR/Bl72YzvvK+LvGSgyfaU7E8JsMV4MUP/uZPPpEwKhNoYKqD78cPv3sd8OTp880D1jDXXDD+W0uyEpfJtIDwEjRRfU/iG0UDzBQCo2xz9nkpsUIo4bP2dnJ8GJvZ3ixh6IYEZvd0ai/ffu2CqLevXtvuHfvnqIPKImFombDyeCm55vIwJ5VkI+BmmhR+mqSqsYgrXU/Jlx7rDIWGstRfltXaPeZqKm5ttfw5CjIWvWctfy0+4LvMhTtJhjXSOZP5scEfBx5sgE+1XuJtzriM8m74d68l/GF7kmEDKU29iu399Jw9dpVyVJf20a176pED+Y0QAFuQFQpt/Uo5ALAK2P2ZemTGJuLZ0M34vPRSGi/vN56309R377P6xoq2Lqk4EuLFHtMm1pgL3ypWkTUVbIjj++IPvD8RPBzJq2uurhtV9QLi2Du9Okg5JtsfXLYISRTzoF51GWMsJRlN79f9qg+FpGXHt/rAai5UBGbLpe9MgzP9ncmaqfmtfekOGEyhvN9v+9L7HfZ/j1fKJrsvafn6HANfk9OLGfNuhgXKXZcVNpQ1zaJ6FAw9O6wffOWgY7qF1n51NGniUYb1bWLiM43mYGv53sugM7rOW7fuNUvdj8ZTxGxEJJ0eTaIy080JxEdAM1aBzrDMKC6treza05tAR0kehPRkRwkUqizHB1et0FsGkc25m7szUHNeb+fB3QCZPK5bvjnoOtAp9d9SQcua8/kKVv0Is6N8rnhkYRKe/ishkVkBxWsGFfy2o6exZG4PHpyczAkGjBFeCbPVQ4Tv9ce+37gTdhBsfmxajn3DX1NYft642I9ivKWVYVyDmwZSI1C476tFII6ADWvet5URXTOO/B8/yWmzzLPapvt03M6mtP8xGM0TAn5z57puZW3sUVeGeIQNoQDdKRiZPO1Ai9FUikvn4zMJEloKrTX2+/TvJgn4Lvhy8B7j/RAt6ig39L3LvTrkmT4UN6cr7JIXewGZ6e/hablOXo47OzsD0+ePh/29g8EdJi3rkPjvA6cIppntda5VuZerkVOCHWmMr1Z+4kGzSOVWbsBFxvrRDcvDasrREGIEFslEuDHd4qgmlpVxT3XJyrXGD2eFdLtht58Ls6NzPQzER1HTiav+cgzynyPclOspJrMqVHiiJOpvL7PNBf6PtL3rAlE2Xh3Lt3LICBzKuuw59h1x4Y86Uys5mTozhPeO8/pyj4VsOoRh6pKkVEiXRVZU3V6R9ciumLHh5/bY2+1zTWM0uRjJH9LZZMmYKclWHuC+6eiY7XqtG9lXY5dMncmZO5P4CdbhwACIDyxuYoYuc+tuueEf0dMPC5Re/PftXePgiyhqrk2kySw2Sd5dglYNGl27TDeO7wjN1GEHG4FnAVK3fmVLF9jGHEQOfI4cSeHivIU9WC1X7VaQ+plnQ/c0/2deTMCyrFffU1P6XHCVv5lqdbVs1IwNEIiVlGc16ALDTr1kHoOWYSKvB/z5X3KapgCOihnVgwwwhyWVd8ZVktufF0FlVPgNdS1YVjfJKJjoHPj5u3h+u3bpotWRKc8MePenKjs+uZFjs43NixfszdeAJ3XbMB+3+Ye7P5qAejUWSI5SYyXZ8+eDE+fPB4jOgAd8i8k2Qh1DXoLYgQBOpJQniI6MZ7Z7JKj0yM6bGQpLjkHF93r9irQMyY5NoM+3rMYcjngQ0vJtUPDySYfI7e3ZZFekvo5L6tHxUiYgJC7dhFk9ARmDnh74PksdBGUYyhmiAdQXsGDSQoYwzKgKEZYEo7jjV3moete5mVGcV636sygXAxkrkfZZSUkQ1O57GKKUJTWN6oeUJLkY7DVYWjN6QUpU3OtvaWsQncaqTyTBPFoiEkFx7kIy+bFsnk+914mRyfGYoxi8nQeffWV8k4wipNTFaDDtUNdo42mSJS3txeaVbHZuAfoO1MfXIzWv5tbTmbJZLgtmxPnAx5yptYH8nS69HAcBT15OTQhGSOVt5BnQmaZnI0A+8zVedQvn8v7TEfEIB+Go+Oz4ajqvRjokPiPbLPzfEJ7enFgeXWMDhS9+BnFs1HSukVSQtNM5NO1fCx1DHBBofDy1uZw5TKAZmvY3r6sKILyhK45epT6P/Rjp5lmnaTP83z5fU6tou96RMSAbaJ8mW62oojOsnF0PajVYbVycmwVliGpIqyWf95YJwKyqTGJhzpe6rnDpAOutD/Gc89LOQ+05Rmz540USJ6rCnFONEE7oExN8x7A7zEwk88FtZF96jljvLNTjqrTgag1uWCK9Nb4UZMI0ZUtKG7sG1XwlX6hLzfXTSV0NIKonyMj1GxydIKIi2s3OZ+TNemcJ/UV+XYLwGRxz52vrX6uZB8J3UznXxNucO4GEZmpzhFiDQB257lNOXOKQh6fjEBG0VLRKdeHNfoTEIgzhVIKRdk7reLFRMo198pD5OcBVFTkpCSSBSiN8gV2VKwUQZgm3cx4GwK7yC5AxyDHaNH7ET89NxW41vukPTbmkfVzTHOr9nPTjn0tnkN1zyr/LO26fHlz3IOy1yyuuVJlVbQrzrgUGaUNHt+M3RTFbhGdiqCKYn1s1TUi0DpbyFlbXxs2JUaQoqErIiIjL61CoXfvDTfI2bt9R6qWypVS/0/37Y6hC6Dz+1qXr8/7L4DO6zNWf1BLXzz7uEdp45/W5nVUEZ2nT5GifSL+K7kYBjs+ZPZ2dwroOFQc7rYTBYu+oXomU9g6B7o2IJSGykNjD1CoYNPUS/Ri8YCKJyqeIR8I8fx0CpeNn3jhvKnmmvEqx0kmhaiqR5AoVDeAs1n7EFi+PGJonWeMh0MvKhsgx9UXtVm/eHEgepgPoFPJZibKMxXNO7LXLZ7AlnCfaNEy3nPftHutEhsL5Uuswq5OdA6taE3ccShI8tCKAx1aWYBfjxyFDtRqNrjjxoNLBIEW4el95UNVHzjHX+13d2AzB5d+R0V1KqqVuUFkkkORPgjIEXAjif7Squ7KWEhpR/keKyP9RgaW5r67TBXbaz5hOJh+BDCAJoTykIUrdNhXDRoOdht5jp+m7cmvyFxNn8igu2TltDloDU2tGxEd6OR1DDLmUTc6GPc5MJ4bw6lrg1Q3BpPyhVKlvig6Tno3nYRvRXAo4idBA0CPlb0UHZDiYs2PWnShTsVZgiGMQUhx3Si6uco5wBSaJEDcicbab9YRa6jchsyLeQ7HOMEWw4Tz519mFPc1LyNStlABGMaRfavLW9NPipS4Xq2fz4Ybxru95jbWs1eMhnYBVM+XS9obXxwcaO3QH1xrdKjXJOzOHEfvFkUI+rrvUTsZyTLwPG5cWHvemvOtEJTIPtPzpkzF8meU04VDRtE66K0u7unoBlLWROK4lqM4BtDrNfcdPVhfJfJGJGhVUaAEMZznx4CSs8JnHTVSVKXk1vU8U/jYQg9n5JodqW9Fm0RYRfPCtd20DiqnsNeT0hSRsEqp+UHTrcKsjmqzBniZvkrNlUZXTIShnDRb5DBtbLquDQDYcSjnHyo3yn2l8YLe12jj3mPsZPH54Ah7HJEBGQZms6iejibPTwFjJqE+W2BF+Cd7MZd2H9rZVzTJKsSa6I73ivpcRQH5w6lUKUsGnj5a9ca4pXGMo6so1IqIhXo5FtSqlVnXH6NKi7RwA+Bpb4mjh3Z5Lh6Xw2W/lDI9X8Q0qLXJEx+fnSmic/f+g+HOgwcCOTfv3PW+pXN3RNN1yEwn0+Urb1/Yw3+Qlfmn/6GLgf3TH6M/qoX7j626lshyvEoAGfIyHNF5JI727s6OucVN0x+gs7c3ader+GO9HrnZnjMQQ40DCiOSLwwiEt7jRXaCbRIym3FcxdC0gRb9ixwFGV4q9rkqw0heSAzUUZLXVHScYAAAIABJREFUG2S89HPPP3dQlfHV8NgtMx3aTORUu6c4oKpHSLKx26g8Hsdl0Xseb3sMYCu82SOH0eEDLZxte+dMseI6rpVx7OdTBXN7hH2gYZD7WWPsxnBzNXuDk05PiZHUjSFUpZTMXOBkPLDGI8kUx24Azr3Jc6/pvM8nI95bzPz93aud++QzuVe//7L35NniET8pT/HB4YGMb55RUauaM4mOcC1FHYdB9UjotyRlY4T726AcIHqo2iTus7yO4Q/1EzPCfzP1ii+BqMqpoY2Zl5q33KsAxHxh92jLMi9p75cOWPr8CuWkv7ePRR8Hj4HXonKdyP2ZgSONXcs/GQEzBiHGG2shXms84UfOVTCoCzFwot9MdDYb+jXJLIIxnA0bqmC/OpzJkLMH2NQrzYD8v2zfUJWm+joyzk6mHLU+7181z/pYuEinvd9YnjzLlBtlKi6UP0V/ytiK6p1pT+wPZ8Pp8ZSvJGNN0QBHvv29JkEAQDlf0Cv5u5XU7GjRnldRl3j1Md6JqBlsnGivYN+WmmJTFcwc6BGf5FlFvS2AZjGCnPZFnXIY9g9eDLtIVO/t65ucw53nzwpwWNr89BSQ6/XgnA07nJQ8vrY+XLtm9b7I++KRJ08RQ/zSYHEWqEjsrwLMAmbsa3YuaH9jDz89kbw4+yQ5j/QPY8bfDw72xVRYq0jL02fPhmdPnzoqAfignYqmIxxzqPW4uekzxdEo1z3jfuQl0e6UC+Df9NvB8eFALbLLm1vDlc0tUaIownxG9Afwx36wse4cxQKlhyeeL0xrAYeiXUatUrNd/7FCmyJCRN8rwpP93xGbiTosoEkETRr5dca0mkPq/xqP5KlKcvzw0KC3zvMAZK23ymca2RoVode5LYC+MmwWAAHAibJazkyfZwb+PYdGYExQDBTGuh4hnZ6HvZR9O9RJSd6XJLyA+vGxIsowIOK0NF16im5z56OT02Ftc3O4/9Zbw/033xxu3r033Lp7z9c9onYc9svaePYJ0xVF8fr2n13Yw/ND6Vvy+8XAfksG8rzHePHkIwOdcaS9MSwCnccCOhxeMjQa0KG6NkAnRuKCMliK/TWZ4d6O0QA7QnlsUiCK8dHD8aPHvvv4Z6Q70ePKE2Yjaor2LMu/ST0PedIAOvKaO/k3RmWnBqW9MRA6yOkGU6goMeDnHtfJsHTEZKTeyWBzO3ygVnVpyQMb2MTwSMSqe4JpQ4yW3LuDiLnx29u8YOCqLsYSNbRquJ2L09bwKq94Bye9TcuM+Dm4OQ/sLIveLIvuzIERFGxRsCpRmP7sCcHpY641JhQXQFYNmEurigD1JFknHB+OwguJaHruRmQhinoez4k+OVH2OvCxURmDIJW/LfE8GcFTTlY30Hs/9Pn5Ul+UF/hV75/6vwwYAZ0KzDUvchwTicyMALlqLEUZLY6CkTpVLPuxcGDlPLmvFxXIBHROXdBXSmGan+bcfB1oG+e2kmqKyiPmzflS68vmWPoQZUJTqpxoJqdN0bEyvoookBNVNF+v16oLgkFbeQt9vc7XakBx6H6j2t24N3gs4jCSAub+3ujUgTJ29eoV55KcUkMJJbUD56VtTlLq8z1j7C/mas3hyOlnvWRuJN/EghmHwxEUyYNDFVWVl1yOABu60G7tcLLzBoDAV6JJFo7YsNLj+O2o6IoiOjaOcy7YKDUNS8azgA5zA5qlHUKTk6aoYEbmIziPLDkUSSiQGqfku5xQ56hkuwUGEoHlfLgkQztApyupSbVyOBs214k2bojiJ+BVTirlBF69KoBHNCbqlqwDIj48Uz93eCABBkWY3HZFn4m41dMbKOMs9Fz0GlsZc6Tc9mIJFN0uW7hpYlNkBFl2vtPfoq8WSM5ek2ggba4udcdWqYj1ei5FYSriMp2bRe+UYEBqD1mgI/XsFAVvZR5U82mcPxYNkPIhktMFFgOCpsifQatcAor0nQ2HxyfD6ubm8OCtt4YHb72tWjq37z9wVA0njICagY6V2EyVpJ8vb71xYQ9/S+3hi4H9lg5sHuvw6SemrmXXU5FERzeI6DynLsVjqGtfiYu9gVetAZ2dnWcDYKcbjHjI50Z0aGC5z2jwYQxAD+he4WxMVaegexUVuSludoy+eEsDDHxwu35EvOWTke9NPYZ8vG0TuJqEETpQCbDoYCfRFh/ajlAl6sLGmWtOeUA2yuIdnYzPUmFKOrvkeqGNNI6yKG4+jJwnEJCUnBgbh8u8+ssA2QS25kscjzfAc1JCm0djYoSeB3bGw3BOqZgBpDnofdXvc8C0bFnO29kphPb8u4BoqD3JRRjVtOpglUf+6Eh5J48ePx72X7wYrlwlV+SqvvE6Z07Ge54ijbwWz3uAZyJsGZ/MS3vmS+mnGd1T0rajRKprs7+/AHQWHAoNFJxnoHfnQQemHSSd3/8V8a0Iy5xQOF/rGvbQVERzm5wHMsxScLjIiaFPue12uixErBS9dV8pcb2M3WUA7zznw/T3kUB0LtBZ1od9rgNynLjc6D/llLB3ecojGMFLUXJN3bG6IqA5ym7Zy/JMfe/ib5nLjLtrAK0Px9DEai/A2Hv48KHq4NBW+u/td94Z3nrrLUV39vb2pZ725PEjqeLduX1HVLhOnVug0Un63nsA13N+m6MjipCUiMIljG3VeDI4Ub7IyakAC7maXAOxCiJTOAQsXrGvNRiAxtymH7J/Zk0pt2vnueuoNGCavc8gy6wAq/mtDGrPaLgfSz2QewY80yYAlfcA6Ham+aHYd//+fdexoR6RBBJWBBqIhoXaFWom/RKRhUQ7tK8DYqHpRYJ9dXV4+uSJ1OtiiKMGePPWLfWpokip2zWWGHCUrju26BM+n2dPIdfckz2KfuVshjLXHY8phuu55VpcoY9nftKGsAOgqNNvikJXNDrU0H7+jcVKS/RmFIMgwlNzJ06baW3bieookp0ZqrWFoidRcIFBK0wqYqNoss+97Jc5P9PvicZkzYjSurmu61gkxWDs+PRsODg+Uh2dB2+/Pbzx9tvDnfsPhrsP3hjpuIBn5g/ZoeTs0L41ciQ1H25f2MPfUnv4YmC/pQObxzp49slYMNSDbTqBDfZDhfURI+AANXUNelhRBVYGgZwOdJSAWUCnGyJsmtm8tekk1FyyxRxm8MLDQ6cRXYmMjW4CNs4VSd0WHXRSlukeWptjNnAXOcyOvpdsa2rFFIDAU+aE0dS8sActdDzlZZSH1HKkVoixZ9Gmj72W9kSGhoZxVsyaMT9IBqLaHi9/p+lVzkF5H8PPnrxi9axVbV4H4Ool54yIa+yvudd6HiVZMBargSatVZZMU2Tq18sh04FrNxA7CFxmQM9BUq6d9y4CNv81w9iCSXnKpat09PzWqzbA69A8Odb8Mc3RuTlpk3IPDg+H3b3d4auvHssLjlzx9SqYKAMVkYhWzyUe7xiEqYUUL2rPccihLWNjWBm2LiMpPslGKyqp6KJpTpZN3RmBjmvF2OBc9PInvy0qSpPyUry2iyCnUb6mGbPQl1NfO99uLGJoTFJzvOZZ5Sho5YnyYTnpqK/JAA+gK28+74vRrLZV5tvL1DwnqotKMzZqlptQIMlgaZJ917hGFnj0idfr7RkSLF6CzxcimMmXmOZqinyaRhqDMU6J3ucx0rKXBXQDXra3t3VJ3mNwsucE9aKo8jfG/M6dO4o+MKb0mN+7O3z5xZfDkyePR5nnBw8eDPcfPBh2qYG0s6NiuTitEAa4cf2GDEn1TWpolVy5ZOXZl9nDyoHD/YgQYURihMa4PFZVeuIXtUZrzK9cvjxsX9+Wl/zZ82cywvkMRWiJOjE3Ll+5or0Wmh/3Yu9nPse7DmWPz2LsAjq8lTu/SRHvoklJMvvQVFMl/ZMbs7mp90oWe+dZrfW14cbNm8P29nXllnKepd30CVGdiDBonokaWAp7yEfLw+81xd8NiizKAsVJ7Ib9Pak4itZWz8P5+fjR44pInAioUrTWhnzttnWWaN42KX5ASehfzCeui4w/RY6R90401JGpXQEGwtYBu96XHJFIngsGPF/Jg+vsAOeJOrfOa2gSfMh8z3qVwlwATfVN3rN9eWtW3sAOHZ2XVWw7a5TrCXRWpJ2f2tv4xqmqXDGdEIuUVD2TlQGZr6kxxdgjnmNnpsEn7ztCMh064vqGojkAHaI5dx684b1WYJmQ1KXhpIFPAVpRAO9c2MNLT9rX/48XA/v6j+Ern+DFzie2XdjUChSwAbE5KkenAZ0dxAgqoiNDd2Vl2J1FdAjX8x0DOsYmB1jqw/CaDEkqGe9Sif2FNmiUlFDBysaMlwpvnDzCJyfD5Ss+jFIbI3k88KlfwM09I+cCD9xkAMbAMbAxCIihmfoGeIs5gFGLwuN39dq10YAMVScRGxkiXKNR3FSAcHVV3kHnDNlALUtwKhBXxpeMnAq7K0pTCcQCB20MIlrAdXKgZcOPkZloRLj9oVwZFSzW7kh7PDhOLA0Q9AHuqeLohOsedPASILAsotPfG2Mun+2gpnvcJ0NxMlin+/kQnb4meuV0vU65XOR09/bM72MBASfmx4tsT6VFKzDO4IOjJoYIB/MLjy+1WmLcQBPa3dvT/MQwsIGyMsv3cZ4YYwaVxkUui75TFesxGm/dvj1c395epKsMgwAWc5JaS+QSkEfmPAUn4WPwYPgY8KAu5Cif5mgVlnQuR6Tc7T2egx33lXtpnF/zXWN2ElRm1SLY+f/a+9L1OJIb26RIamtt3dp6sWfe/6Xu/a49416076Qoivc7GwKRVUWp7flhakhbLRWrKjMyAoHAAQ6AwGPfQ+V4h3GYAhQycAylC+gMmp9wyWxg5TpjTwwwPuRc38vrPFD0mwV681ltRJUngpG/EeVeR4nk9BilbxXBEfBlngB7FylSAAOeHnT/O/1eRLcZZYAfPXy0PHr0uChEMPBfPH9OXQJdwQqYb94wuf0XeKIfPFhufneDMvfs2RMa9IjYwHiHIQ1diia4AOiqeod+SK+oz1UVTf26Un5XMqNCBun/QvBxAJrbteV7NFa8e5eRGsgs9SVAy/v3BFJVVdNUJRjhABWYj2dPnxIAQG/i2tDriFTeu3uPY0VED0sggGAv/t7egnLBACkB9aFnyYgPjfKMAAJnCNbsKiq9fXdzuXf7Lq/562//WJ6/eM49gn5fDx894rM8e/Zsef7saeVhYl9iXCnEQBcUiwOMSpFkZuHe+/vce4iMMXp7cEAd/vvvvy/Pnj1VqXOAwmvYn1eXVy9fLS9evCgQjDPuzm3Q5ECRaqX/vQerFAsiy5YjztHestxE/6Lvvlvu3L673LlzxyWvPxPk4CylU+TNWwGe7Fkb7ZRHAxPod4wD40clTQDYABhSzaCfUk7b0bsUrSiGhc+5FEmRg0Oj/+Xx44ryVRTMiiZRKe0rVV1Vo2LRgHGGqfgNdB0iO6hel4bAAkAAl6SXsd8T9txx6TWAVjYGPoTNIRoanVcnJ8uHo4+MtoG69uinn5fvH/24/PD4sfooscqnnCKwORiJNzAjbfnqo0t7+Bu1hy8X9htd2DwWgI4MHJPvWeLSER0WI3i1vHrxYnlu6hqATnqm4HsfWjECKDAcxNcPrzaDS0YlPCI9hI4DD4cvvOYfj9Vb49btWwQyNKSXPSpuHKRRrDjAoORZ4thd7OX9xIH7gdegl4rebiW8jojDDHR4zarEBmX5gQcdFCQOqjKmDU5wsMEDqTKoojYx4fcTkktFK4th1w39RJXiBWTZS3qcrpdhi7GkyAA9ZG6awgPd3rgUU1hT1lI1LB5iJog6ovOlaE6PmvR/d6pdB6wlJ6viAWuqT79WvrM2Fvu22qQKhd4nz2N+1iCpe+2HcbtbZWVcOdAF6IeMxNCLZxFe6Ldv3vHQo6F354567VwBwJdhAQADIzfAMVE8eoLtuVQC+Qm92gBQAFK4F+4POUCDy3v3vq8ITQA5mmLCiHz95pU826w8hopYahx67brkCEAbe6vz+vuzhn7UAd967ddru57zrNG2z/WoXpeXNahSdaYRaemfzZ7Jfddger5/PUnt0yHr25v48l5jAmatXrTdRDFH6GodGYqnXFXUJGuJTrO63DGqyyGxvDlUXDAEMpBnrqRqe81/+umn5aefflaBi0+njL7AaE6hEQCG16/f0FP917/+dXn48NFy89ZN5gj9/vuv/Cw+g7HAyAbQoU64sk+9BnoYZA+fgREcyttaZmKUQj/jMwQI168TjN+9c6fKzgNYHH04Wl6QDvfSUaTrirIsC6M/d+/d5WeePn1CPR4QhZwV/Ny5fYefYylqyLCbjmZeUZocZ0RFv5jz48Irqbbm+cec497Xb95QxOSOgM4/fhXQwT2g2zFv2MtP/vhj+f333wTcrl6tXCLqBORCes2gS3uPtzAT2GT4loAO9iXAAa739OlT3j8OOURr6dB7+07AF/TLfTn9INNZ3557l6qP0BPJ94yuwhmJ6+PemLvsm1ACAXQxb+kJlD2oMwZRuhS3AQVS5+316zc4nlR7XOfU9Wh0dBN1aItwxXvAHXR2tvzHL79UhTtGOD+p2IIA28jBw7+niA6LAoiixzwo92IC4Ek0sfJVTROlXkVlQjvm6BBlL61DVmfEeLA+AjrHpFqiEMHjn35e7j16vPzAiI76DyHJ6IzVEQ10SN3UXr9547KPzqw4v51Xl0Dn21nLrU8SoGMtQaVQQIfUtZekQ6jq2huCHPyJAXD04f1y9OFdXRvRHBxaCYdTYbDM6BV6u3OIVc+YD0f8LrxbABhQUqmWlk7H8Y4y/+GmlDKMPShxXPvowzEPEijodbK29W5rnDk8zOwb4/4AAC0o46r+D9cKzOSAAa3kh/v3C2Bh/OBe4xATd/jziAIlmdXe7J4TQo49+n/cvl2J7aJKHZN+ASWfwytAB8/A95hsKkpbPoODNDkhql4kWt8aWKxBQg6FbX+vwdQauKwFaTNKMFdRi6ys6W7D7hxezTRUrCpa7WbnAR29NxLYu0GeS2TOclh3IxbP0I08erVRDvnoo0C4jZp4NRmJNLUoUcsAYBgnuX8imbg2ZCzefryPQ/zmzVvMDfj+++8LrMQgZB8aVK9693Z5i8qGLP2L3hACOvTGsj8J+hwpf6IXVMA9imZSjSlTmazPecqBO06zpn21yF6eawaZY5G2yULRfbYAnYwxn8kad6CTewnsyPO6SxYS0dmQ0SiCc/T5ANwCOtv2kAyzzJ0+w4iyI3ssD++mqNFPqToVoxbPQEqS9zPA608//bL88svPSq4+FdCB0QyZwRpC30DmsOZ/+ctflgcPH1AXwjj9x6//RWpx+raA1gQDFrIjvShgk0gyQMfr168FdlYFY4YsK5oKAxOyhuhMRR0PDgja8eePP57wDyI4oITR8XLtGo3oO3duE+gAhEVP4nng3MKYYGDje6Bx3b19m/eKIwn7DD1R3rxBY1/1bME8Ys7wM/J0XCBgOePzk9IFGuCt2wS2v/36j+XFyxecN9wLkTBEun777dflt19/dX8w3Fd/KF+fTwkMEbXNfsUYAnJw/uB6yNeLww2G/LOnz3gvOCCyP7FG0f/Zi4pMObr14UPR4OS0uMpIDCJmycsJbRvvxdmnHK9BD1N/tY/L8Qfk6hwpV8hAPLotQAe/x1wJNAFoXmPEZAAaMR8I1s2CAODL+LvToaJGJqbFmfAfP/9c+jS936I7laenktSqBqeIC/Uv2ylgjfX7VGHkuQbQ45whnolwMn2UAylRdfw+QOcA5cqdzxegg4bHKFgBoIM/3wfoeE3E20fZ90En1zzuLbe+uywvfY76vNBvXQKdC718Xx780TtFdPij5JVVjo4ahuIghaco5S6jRD+yXOdRKfMAnXiYedjncHJ0ArcKdY0lPEk1Ex0niZ84pUDbgcLvQIH5FC6GIGUor9jxEbxVm1QnGUnpop0O1Ol/EuU9OObpzZGIDcaK+8Gb/+DhQx5weCYoVjSdhMEAkAKQpYpchzWdOhgUrUmzRihsgJy79+7woMfhjnHDE0y6QMqHOgkYz8v5MuUpzx7jRcbu9UocLSpbSvOuoi8xVLXc69wlvSY/vRU2EM959LYZ8hL6m7jzAxDNHrtORdo0kEc+SUAnDVlx86afMjz9Hq9Vn+v/5lPq61V4Qs87U7rqbSXE+qBVlOZEuQekbStSiYM2yeMpZRp55FpzHUE3U9+TcO3ZM8NJwDEYSHM7lMGEfAmAfFA0sL6KKJ3Q2EJUh574k+MySpMQnqgOxsYGr06Axryso1dFI/M+j+c1f9e6JJelg52oB5sfXAcXMKn5T5PFqUms+27wnlpO/mnrWoUL3FSzaLQBRS41r/EtFYXVGLzGk4ynJ1Tx6OxsbhShyM1KPWouQussCZLBmNyiNCk8DThUiXfmNZi2lmiJQJH6ksgzrwIlousowpx5R97NgwcP+BrXAzCAbgGACh0Vf0NeAIwBDphw/fl0ef78KQFBAG/ABmhquAYdJogkGyADaABEQM65Lq0QRjeO8W/oEwKIm6I5JR9Rz3u0vHgBWtZLAwnRtQSOlCvDyP3r15yb9EEBTQnyGVocIlC4vuQXOTpqyJlmtGuwLvqYHGfYM5hPsgYO4DgQtRn3xn4GyEJUCNXnSPm6c5fGPaJMT588Wa5d11gFdA69b06Zo/Lh3XtHQURDZkUznlP4IzCD+QEYSPESGN0pthHAE12bPUknCql/AossrX37luhWADrLQoAYoEOQytzRQ+r63Bf9iMbciDJNWfn4kdcIMwKbLj3YmGDvKp4Ahbgnrov5jJxJl42IjWjTigQRc2bftFy5tYPj/t17Jfuib7o4UKtoGrCa+alokaNO+P20TwKOrN+ipzlPH0/KLgjFXRVYo/c/s+Q3Ijqgrj388bGAzsPHyw+PUIxA88diBKAUttxBMcrPlsvy0iuF+Q29vAQ639BibnuUo/d/m4COPEHqE3Bycry8efWS1DVwmuEh3HdofwCdo+Xko5QylDc8Q4jo5NCNV1OG8rhVjAMoVHQqhqdGuTjgyab8mEYcoBNKUezzKP+MRQepkjehtMSvVR5GehzkszoQVLISz5kwPsHW1UM+z4f3H8oYAThBngYOLzwTDihwz2FIwBBlDhEPKiRB6ideMZVX/aRo2ME+ud3gzssLD6CDHgDwwp21RpwyQJgrsydgSA+wm0+Genfjujz6SpoVCOyJ3HUmbQEO2+QBa1+9G8zRrtLcaRgXw9cL0QFEwFMfRzx4ZVC1seiA1IIPoNTzi2Qsx0Acpu1c4hpXmMGRQHB+ch+d1yMfSd/T7+K9TB8kfJt8cFfTw0AJvo9F68G80LOKCCCLQKiXA7z6mEfMQUqmsigF106GbowmGneOwmXOlIx9Uo0cA0Zi2MdAqO8R/I8qRkwujyc2laBS4aiimC0xx5PUDXrOiw2Z/J1CJUkK1njGEcE5Dk+/1nRIGXIA8WdbtG79u8n4TpU29olSmd2gpT7GAWxHCewxnhaFMS1mrP0YY3QPnqUbdOUwYeNU5UBlHdjXBQnRLeKQ3jYBnTKkUC3RPcKajsB6K0JwU1Fq06aSK0P9AmPXCfAw1m/e1J5H3xGCoU8fK5GeDRL3rlTUJXohifbQeTCkQ4fFtQnMnX+yBj7JZRNtU06jeOlBOz7+iFwe9cKJlz4FW1D5ioUCyBQQ4FKzTjUmZfTeezB5ZnEmxPCWt19zJ0qoaKGkbt64QQoV9hx+kIeDfYH7iR4tkJVS25hnOAagt5H7dvW6KFFcU4BX6JoramKNMtmaG9i/KW8tHUsd6b5Sxy57DIoT9gYMcEQmSAtkLuZM1+TZ4igEACNzoO7dIzWaDYvPztQz5qMAH3RLcjB5lqHSnK85oixp/qrqhDk7JKOKQhJs8FyE7KpUPp5dMmrH4vFxy1eRkMbJUCW0kz/nvjyhaSpiI1B0ZdKzLS8wDXZdPKezB3CvCdgs6J/zkX9y3vF8cVEK6klHYqCLQ+EN0JGPa9wbnz36eEKg8+jHH5eHP/24fP/g0fLDw8fqPwdHBCNGh66yN8px47nu3vmPS3t4m9HwDfzucmG/gUU87xGOP/y9UdeVPCygg67coq4J6DxlRIe0tuZJZRTi9ISggOUtQa2xpxoHNw3+yoVxg78kvqJBF5oyXpenMImIsk/T40QeMyUdKiyv64GqIK5zcoaKOlTNQZVYL88fPN7y/ukQFDXgmCDtiF51GBDibB+WR11g5YyeNLyf0qrw+OGgRBKoOirrkA33OhQQGs8GX8rZuEKDBgUPFPUCZUAGMpQyQu3pL5HDCn/DOMFYQjWJ4sehndynOclTq74rajOM11k66MUFOGSVo929dPq38qwDqIzywNu8xf3g79/JWGlkprcTk9ZhgAggdMO6G+PbZLwAgt9UNGc2b3Uv/U6d093FGwYOKB5IjkaDSgOHeO3jJQ+gD/UiBzOpmocoAazCBli3rFOev7jmzAMQNQaGZPpCZI06cB1zoUhTGsEGQGnN23PYsAmIGoZCi3B4SgIUAyo1v3pTf4+56u+tZcGSx7nu8jeAjoyV9U9f/7yXZ2RVQ+SvwCCBIdciedvG0mW3GzsyEMX/78BoGsuq0mCP5hAWV7EC9QNJ1BaAR0am1hr6STkrjuCkdH8izIzeyAlCQ5bXSkl89fCA7CCyhzFgr4daC70mYCnPewpO9JyzKRJuJwsAMe4Rozc5ffH0q4u8K3VNND3NUGQ3BilKXKPyWppmBshBpwGosJfQiK9WARBWoZwovuoHhN/jHIB+TvQV0c3Q/nh/yCEKDyDv5uZN5kbi7MF8pMcVroG5S3lh6Fvkbaga4gCByOFApJYFJRwVAOUJ1+dZ6MprXbdq77vBKKLt0M3MZxJ9NLlaKpwxqndGxhitpcNE44OzBBE6UKbjNFrnxWQfan49o1PzXkfUqSvPKE9F73N0PlGVRBI76wK/E31bVHLv+orcBsDktpPOAAAgAElEQVSmtcMA8MlFUwQ8RQz2Po1oZXRlrtvHFQpbvApyIBl070EWdE4HlEtHyImlnCLpJNwjJdsT6ea+d6NhfAfjQ78nNGNFROfh4x/dMPQRQQ4KP7CZ64GaRONHe0VnwiV1bVNnfyu/uQQ638pK7niOj0f/NUd03ACMFBpWXXuxvHrxnPxjeMfEiM7PGSM8AD+qvvOOQAd/cKiksEAdiujPQk+pfeim90BBQcEwasHuxOqcrFK912yQqAoVk2ltjAbE8DCh10o9AoYCNPWC/F51taanEaCJ1zoi7Q5gJ8mdOGxgvIYGwITQT0iOVDEFKNTkcrAYwamaGMKAgGEDYyUV2WLoxejKARlqR4xP5ejAKMD8qK8QfhKlwfdySMXQIAA7+1wV5vph0o3LbUAiBkYdaJ1LxC7Xe8u+Q/6TwZgDcPX5XG/bZ7txFMO9/702bmvsETJYHDl2q7bxFzZlSy6f5yLVxUYZZlUlS/Ris8cRGxCCMuU+DmxE6FLn7LHhCmgxKmOgwGiD7DKHzFXZkFeGZ6eX2JRICDcNQuR4OSojT6Xy2uLh5RynbPMKJQzDJ0X7lMdCQxGGQ1VdS4lzA9hVlHXMg82cEdIooKOZT8StJKgWJDVNRtRsACp2fQ/4XkUHc9lqHtrKwKVrvbreq1RsKYUVFW7I4igtP8vlMBKL+tYcN31vrJ0EBQCrYn2AzshpUKRHtEQY0Cxb3pwGHUxGl9AL7khbKKnZz6z+9/69GhYyYoz+KjL00kRV+nLsiXIuTI1X/YEWhVV0xYnXaNrssslqWKlIRFWMS98cR2Uyd2oUelK9UdTDxPmTn9TgMgBu5B8KjEPOcc/QbRMFY24cqmj6hwY4da3yNxjpOD7m91CpDT+IquDR8DtcG8AHOpUA8Mq+itiw5LH2BiP5nz5WZEZRtE/U8Yy048xgSWHlPQocW/o9TyMpXut3cIhoEtgAGO+xo3dyGEXP4AqhciViBVm57SpsAL4j8jdKaucMjS5kU0xXxhxUSFSSRDPRDrCk6wKgyXQwkMh8R+ZJR4RTJnrH+matt7Mu/ZoYd48Q3rqO6qkClWuQOMlnRYdMg3b+Gz9zZU+sCxfGiHwGzAfgKPfsgHm7quyqqKH6/MAJKS4J5jURnYc//sj+OXd/uL/cvf9AUVSc89DBzCUW0Kl4P4D14cNLe/gLR+9FfftyYS/qyn3luE+O/3uO6NDQFu2GQOflCzaZA00LzUND85G7dqHnHz0O0PkZydlqBra/3Lh2nbQCvKZyd2RjeOulgEljYHM0VKZCdMiN3wwsaBzywNahO3ulFP2QQgVtoPejkTFWxQlocLjPTOXNQDmDEnZib5CSQUVlkPEioDMSYHVoxbBR93pVg1F+hZKJVTo2B2MUexSnxpzEefH4P50g8VONOotG0ig78XRlWWO8rQ+SjK8DiDKQW05Ofhdd3iMlADnqo52IjozG4d0f+S8hiOl+w4BOGV053mOI9QTvHCJJjo8B3QS3QI4/a6DzRaXkDyRpPJ57zhnFK8AYawlja9C08hxasysIX/KQnBKKzwRKOlWQdEmUC3Y0AEYuPPAwRnFQYw5khIlCkkMb89MNPhhlBXRWRkDAwFiXzbDIGthGDgii0mjTfaT6Z7u6iGGT38k4d/LKlighV6eaDrfVSUTQdDb2Q3FjzQJClYrlCKJ7VKU/hwwe6RQa5WHcnSMEk+wnOtOiS2gaqzH38uvNfdPAQN9vY16SD0Z/vw1ZR1a4T1Q0ostHQljrOV87Q2KcJRrA0snvVaUMBjiuiSgOI4wsFTwqE/LaLVFfdDKV18V/ylj28zH/hmWFz9SHBBEnU8sgL3GwJMIIHV60SesmlPU/PoaBqDUCdTkJ9QL0qrQHvQ66m/S3vPEsr+3+aYwuABjy3FHjSELSvb3KfwowoHMKpaBZ5vmaChV4H2N8iU5AD8cBFVoxqY8u9Z0S82nEDF2v6mw31dNtVdyF8wcHAqJUe9L7uL6FSf1eruyriAlyTzlHcHyhR0trwCxkYWfaJ9LbblxXxTo8IynMjm4lehGaVqqb4b5Y39BHkwvGEvSOfkb3BsgEROcMTsW9vM8IE0o7txxNic5mBJbnjHM35dxJWwWBvls3UPVPzz+AjvT4dI5MTrPkUIoWGvnDs0u/SMbSoyzOgFGoQA7Hor8lMdCbGJFgyurBAUHOg8ePlzsGOqKdonIf9Iyoa9ERV/byDJcNQ7/SrLxwH/uiTXHhnuhywNMMfBHovHqxvHz+nMmbb169ssvY/V7gDcdBe6aqQPjDDtZsRqZEUZZ4Ji1IPUq6gbEABLkR3GRwm/sPgENl1npq4LUMVgOOz6e8Fzx74iKHemSaUkv4mTy79oKG9y0FbLM9FbgQYbGHiV4uezmp/NM0tCIvSo5lqdETHabxSiUyszZCMxcETgZGOWTy7DVfhpgp6Vme4fTKcaJmKttMi7zNe27jJ/PeP88onb3QKZvs07wM2hm86d2ea5N+DT7a8vVN6lkoSKuz1PnfPXw4VcI6bxtnblImNWO109wGrqpbqUKWAIMMRUUcBydeHPaiTvjQj7eSa+dmc/hboE7f75SzAMlECmlkGXDFEID84LoBOpSxGJ8pLmFsswY722Sr77VEi/r3+NxbZGMb0JEJnYITokq1oIsM2karKeu60R/jHR/C0ooaMBQ0jHF5nkN/CdBBdE0RmfN+sp61pivgEvpiDKUOePKd9Xf772NshQaredQM5d4Byr23Ea6RfJOU8o2MxOikAclorZwG9DQThCDHZdW80boQxnuM7zmfZs4HSlGREXVElFp0qUQVmYsC6pr7fFXPMI8p+klRdBRiwB4S3bnnyEUeqY9dsavLaOYnzV8ZtWMTaBV3CB04c9bHIacCch4VNVU0X3OmddIZgAXBNckycK7doIQpapr9SoD56ZRgixRTy2NkhGtxemJaqc6xgDOVTEdZ4r0FbsI4PRTtBX3VfZTSe80Rk1AImRfp/CeMOXOBOY7cEWwaLCVKpRwhadgAnXI4xAMVB0SKhRig4Ll6BTM8n/JVRwn06IZat+5XyXpXvKRFUDEk57D1aNCmY2WORPbzObqx60BFbpyHmoiLcyEhsznLUrEO6379mmhoGPrJJwAd9dEByHnw44/Lvfv3l3v3H1QhhhQjyN6mgwpOLazZZUTnXL17kd+8BDoXefW+YuwbQMc5OlNEh0DnDzabQ9dlABtWYTnFYYzKVKIhsIoPaBj2eMmAU5SjGwrx0lIBsZKSDKgYjxk2D/2UyYxCg3K30g6dCICK/QzszUsibDUyM1jphmyUZrrMByClfwI8VKEYBagohyKGlsBWlDNzMphzI49kBzrwMtET2yqThVucecG9oNxJf0v5bjcKDU8c85Z8pxQl4PeZXKoE5MzJSODfkrS/hXrWRWX0OpnzOPqhlX4Z3ShOToy8fSMCUNdeByA6ZSgeNH+4gM5k1M6VtnSw2fO2RdaT21VAh/kVw5NPyuBJCguMJHl8Xh5T0RExrylwMRloiMaY2tjlQPIu2U3Jb9w6JUsBrtLnQtXXRoNbUh9dajWgtTyiBcb1sB20xLBLwY9uvDOvywnqa0DUC4T0KawIX/F1VHxBQDt/Bu2vHBIAO1mzRPm8v1MUhDaY6TNYvw4IFdFQSXrtEUUEWBCCVB1maJRRsy3XR3Pjnx7FDKhznlaM2MyvxEmOlOzLMr70C15XjQwRWbHzxmkDsS1ZDMLFDOjRbtUmp8ggdJvBYS+Z3/Mz1MRQVSIV+cN3sNcVocZcpNdKQIg83Koglp9yENGJI5oWIzDu50JaWXIjXMAF30kkuct3DHC9HweH7pTnwxzgc1hHRDeSQzR0iHLYIu9MYAfAQo6aczpj5GadoqOjR1kBjT3bIBOiKWW8a9pUZCzPkXGWw4aeOI0ZY1j3I4PcK7KlfCFIAu4NYJSqnqdc95GTmn5vuVccGIp8XeU1VHzHINYgswPwnFmsgmbKK3WYaYnbZDVrjTEHyHW5zu+jE/IeI2Z2/KR40IYDJbK+JRrazwJS0Lmh5BTMWV7P0CKq/bxfy1led5CTNcu11k4cNHoGjR5RuZuOlGGWC+jsH7AQgYoRPFx+ePCwCoAQ6Fw50Po7RwuRPcjp4fXHl/bwlnP2W/jV5cJ+C6t4zjP0HB15JuVFJYXG1DV06H765A/2dsDJxgQ/V1dR9Sgl0ZJOAWqCGyKGulDlnXv1mShK59cgslPd0MtGSRUnJ6RXInE+MIx8HO740WE497mgYqzkZevfVADiwSYKnehzKs+ZAyT0kyQnyoD19dMB3gaLyn4qAb2Aju+DeRqHhjxZoafEqBKfXbQqVSMSvYGeSfOdQ91LT4F8N5QT3rv1cZm81dPh5FNoQzbybHzS2YpJLkuV2t1MkMi8ybAYFx82l0M3jRpQI1mDlrJn24X6Z3b+W5ZugE68z4kEZN4xV+J/K6k1UQoYTvGwYx3wA/oiPhcqRoxactNPPtnwGDQN9rQ4VhGCcPkHZtuTc4A5WWpySyM+NCs/F41+Rkwt/4netX3UvaChmNSau+ISDZBEglYFJoYlPDzyPdG/aH/2Rn+mY0P5YdIXBo42vDjXHmeVJTfFpQOKgIoONnCvGBjrXBXuTzoLHFRuWCfMGttgTlUeshfpKYDEDzrytiWHYAPktDnTuPWH9FZHqUHJixOEWoslcs/oPebetQ766FwGFRVxvt/pqXK9oDtMq+XzM8KgksKITn54p/4zofrK68zRFv2yDPdVdKlv81BvBehV1AB6W9PiymirEvNZr/wdMKYxjO+wMubxsfo9XVOJZ1SFw3VTHTJUTTwzqV0uPUyg1pxiKR+MSCfLOLt8ctaAuUTMa8OCiE6M/YznQK8pPFvkKAAo+UCpjBb9PiKQ2muIsKNiHGR5VIcTMFEUGH2JVGzCmsMRPUftPqNP0HU2t46eCZBgbtHVa61QwVyOn+vhhtalT6fCBqNQTNf/3RFVuW6OUOe9AI44wnq+LOcETIRtEdOxiUqU4iTpgDr/Tp+73K+DVx7Fff+1NZeTTA4i6Ivoty7XpA+6BDYGo8IfirzjT/KFmRMIxwXW09FR5pMdHC6Pf/lpefzzz8t9UthQXlqRRwGdfeohnb0ofCH74fp3P1/aw9+oPXy5sN/owuaxetW1WBECOlcIdEBXQ47Okyd/MF+Hyc30LimSA4+3et/IjMShdYqmXzb2RQlrCYn0yDZPMLxYUFKuwtOTjG3hzZQQn3KlKMWZEO3FXhgpRym97tnrHqdhXJtqd6g8G0amwg9PyWYmo8ojH49zNRsNTYJVXwR0YgSEzpG+CjJIxOFPlSLmMMlq4pKEl04qBA9c5XOkxDHnFyW5EQU4VM4H/iR6xohU74/RGrMlN2VEbAZ1oKIxpOWF+jGq5MW40CB75Z8GZnTq1ryPhE4bY34/3xjr0Xnb2zbc6KlTCqmiQY3+0CJE8YIzUsaKVimjEXlUzlea6MlLrHFi3AVOTIVRkYs0pFWJYXxWwFI8e66R11blyd9zRXkt52SpopWMSyVnq/8Hvd/OUUvlK0UQ5FmMd1EguFOSZOTO3ntVZIuc0RhtDUM3OPeZ3lBGs6cskTHqRUECyNHezxwwKpPIDIGOZISy6W7o6Y001tyV9WxQZ31i6JC6Vn1mrrDyHXPsuAfJYpRhXjWYpFVaPImfGa8VCZLTQz+1H1ouXO1Fg8v0HwoIVdVcR7fYUFG5eBVhNf2VRhMMrVBtDABjTKZMMCKKyItgYYsD9JDR/oWhjWuAkvvd7Vuci7ev3/D9A1CrrmTvNyPZzyU6pZwU0TdpzKhoeCp06Quh4VL2WyW/ri+LnqULeJwwirWvmGvpvE7IfnrvYByoGgf5RoU0/E0qHvJQWrQUz6ocrhG1VVGCYxmyV69SFzI6tJI34hyUhHb1SsgBKmAi8qbS/qKcYV7S6yzOKJZodwQd1w3VjlTVkxO0IFaJ+WZ4n54i+gWHIJ79ynLKSGdyGDEOVSLDGLB+aRibsQjoXDVVTxG/OAiwHpCpsALobGLfm0NXF1WJ+tByswcz/8mHDKuhdkmOSdNDk9tlNSZ95DyboiEmnyaOQsuX9IejNKs8PJ1Hy3Lru+8cxVHRjFBRR5U0PbN63STxH2e42R3ek9X/ywMNSB9Ae3GZbOwJ0SnVf+yD1twA5hMdS6fspQNZAsh5/MvPytX58aeiw0sn9IahnxnpwyPfuHXZMPRbNYcvgc63urJ+rqN3fzsrD7AVGN7CwQYF/e7NG1LWnj1Tjk4iOcnNoeGdfBQbEcMYxXX2l33TLORdcS4EKRlK6IHXkxGTMrjmRGEZJTJZePialyzHt1BOp5E1yFB5A8MjZEOnRQtwnXibk3ORK4/oSqgrI0G/gBg0u3sPkdbRcj1CzQndwzagI0wayxivQQTeTVlaJxuHeqHIGQwS88JNC0oVpEQxOpjYHtXRE8Yo1Sh0gFUhgW30sxYZ0xRuaeyJ3zqZtLZPPM8xMvPdTPT695XcPjIyBhFn3pQ1jiEOU4WyvvZl+kIWbRAqMhFDWWsgw8OzwsNbhv26D0oARNYjMhmgz6hm5S8YpBB0CcDQGHYULzKcaw2gPycwlQG64skPulmiM8Ooj0e7Zq6KRPQCEZ5J79MWBmIxArkoBl0zkYT6nOUp61QRTM8vowWJVgWUtCijJnwYUD0JSPseBp4jqqrybDNb40aOBPeyXMY17wW84nSx7KWIn6EZr5c5zz6IQwPGjjSW6LoCO/odHSrr/BlHu1iSEs/tiacRDI+1CzMggoM9yxwAUE8ZJTI1mHTeg+UATTGRR+PqU6gESMueW9bPWnTBpl8rEmhAw8fz+lln9shc6dkVLWnSH36OAoB4svZ5GqAo00v62yENV+UfAjDIEUBZNN0WEqoco9PK70z0MUnu6rsj54DyPFNEYhTBwHTgXsxjWc5YSIBFEFKu23pSkXuNgfe0npJ+HVHVMBQgEqJfjxxOOvkImwXyKOdNj9Hh1gqWxFGRapwEdK3fWV3be5IRHToSzWjgedxy/lIR0xUj+7oVik9OzpaMtsEsGHqUd3JOYPTQ2Nd1zGqfJYQal2Wev+X73bh2o3RFB108KltER7pshIt09jg3L3Nr3TuPUcwN/BTl3fOXaB3XznRuROSxt7Bvrl2/sdx/9HC5j8a7P9xfvr9/3xRo5Fg5YpyIKMbL431vuXrjx0t7eD56v5lXlwv7zSzl9gc5evv/CHRi2JF07V458Gq9f4cu2q+XF8+fseoaKRnMwVHzP3itj97DY9eqqNm7x6Rd/HtPBxzuIw81DoJTsKp1YIS+VvbJTCup8eGwicfYj1PAiYdn/2m+3BVNKqCgeyx7aF9J1zZ6cp/i7c+/3zaruVZFneyd0gE9fyMeMF3VSr8oeunBEGNm5AnIo25Q4n/LCFt593O7eLJ3/h0jL3TB7bAivx0AbRxTsizjV//XNs4wLNbztVqX9W0aoJoAEKVjLo6+McKeM9TWnUBo17w1OQxY6n+XoXXONaZnbffRpV2O3VG/Pv9jaQdA2T4dHZyEauYePCkXHFpiu4CiRDY8UDdk38be2rCZ6HAyhAQeI1MQi/RGGobN2AttUxjsTKucNTUd8RQGIHSJQQ1hYwAFQYX3i/OFCDL4eTtLDMiofTJOV6KjFoEjAfeCrjJ1cK+AjqI5ezSadF/Sm8JnixOmHt1giCHGM16TOs+ltmlY+TkyC5/tO0jRQbymTyjzwGiWaWtEZ6Gwjb2fCF9R22ycDiN3VI9U1KfL0EytXQOd9WcVBbO0rmh+a3lcXwtfS7QFZw/mOWPU48qJFDrl9HduirPIwDfQgMZpy1GKLHYQXvuUoAtRVeWAUVyaAM4quxZCC1dGur/lqfjaSvh9fni19QHxJ9VozkOpjl2uoe0XzXwHBAq+GcTVnv+6ax4eXivnUcD1Nh3ax1lOlESMyik6IkgZ4zie2/gcTYrjiiWnwbD4/Jl9mfCdfTQzv3lzuffD98u9739Ybt25s9y+c1d2BcvXA2TqGeNcvQKNAqB+9bK89J8Uxwvz8Uugc2GW6p8b6PvX/3dEdGAkuLcNPF9IWv3w9t3y9tWr5enTp8vr1y+Xs08I5cIDqf45oBbgT0UEWh5BEuSZ12AOOw4qq6b4R8uTGudkFH7P7Sm6FW7qym5d5ZanOIZGTpp2gMezO5SY5mw+fGPcddDgRPWpspLunrNkbbTFaxXv49zorUzUuoYOKEXJPSjxhau5oBlutK4a/aSUuyNkzmHQNUbPog6y4kXLmMfhqmeff5zZgCaJMdL44LK+zgrY2KteFo+d47bWZDjA2NQ9aLBwwcs0IRdar+N5lrUxjPv5HjEEvRJFXOIVCcR9T1+DJinmZ9hlyxWOaTxxcdYxjqpUhLn3KDqNo74X6mHG7rkpoLCa0ok+xYUykGowxhQozZXkQJ5UJRhPP5w2Wce4Qn834FcmWSxoU82yJx0dFEDIjHuuvOaUpeDtlQG1YXSsHzdtb+IsiIhLSGvA07jHRetqwgpK+OYaGtTUuKGTXM44g60IjyM+pL4xKlTxmaqcrd9Av7kCHB0xgycnSXVDZUZdvW4eB/cRf7csV7yUrk/newj0YPzqP+YItw15xfm8LbR9+VNAx/si1+RzGKhpurw/Ei2PQGTnentLJkxfcwd7KdU5ai696LyZ5oRiNKnWMHtyOGE2AH9kMhH/Rk/jkEKVLZCT6n7a/9Fdkl9Jf2QF+1wRE8LS0hYcd+l20xS5jwR6LXlD9hwxmXYPczMIIzd2lcY15mHsPOk4aYKMNHp12+u+WVIQJb/bdt95d693O4z0lLIu7WldLfHp55bPurWcsKIod1tFb6KT85zjlGg6q+YKVLurxWzQfQOepYdIVyv/XeSW0l7Rc4m2dF75TTg18z11CDfdS+cESnQfshIqnplFFkBDvHp1uYbm3/fuLnfu3l1u3rrNP9nLeGwV0rGz1Wcw9crB/Ut7eKXbv5WXlwv7razkjud49+r/EOjghzx7enj3lyuHB2qsCaDz8uXyxx9/LC+RowPuOZsbKlqDhE11Q3aScilJ3XCOagwKQKffnLboTg6gUFWgcDgmXcy8e6n3Yoe0ajWFb5xAqHK0orOU49GHZcAR33eFOClRK9YydDuImL3jesoo3vTG6R3kQ6HJXLRO2aEq+ChVVS5HaWwMiFKhAzq0KHlwR4nf8tryd8O7K+N8mAV5PYDOUOieUYGQomnoHkzGPENYX//La5p9e67s44n/TCSB08IUGgMXAAr8D5/H966cuWM833cH8jMZ8/yMDVJGrXwPmS4w/DTfuCZn34ZFrsnXMMwxfNut+CdrVDnQoJmSYSzj0tfMPXjIW8Y4TaJujagQ5inzi5wd34zzjTvpsNVcuvSp+faURiE/78rzDCIY1qpcmHsoOdb0N8yN53bb3Chquiz7iwxWTtkVGNqItCJMw43v/AgnVhMkNtpb9dCJwTb2dlcrs6d/eKd5SxsQamDq70tDbAU6fXb6PbRWAjnx9FMu/FySspRhtnFlsxjfhXf300f1/FD+AwTCVSHLsBMI1/sBOnbQ7KU6mKhRYm6NAgypolaGeEx1K6uY4qKqKcpU+JMAbrzORClLw8Dd12NCNju2O0aUibHJxz3lxTa8ysTZgHXUulC++5eZiiZgm7nEfCoEZSg5aT292PT8D2N4mOO65gAb9d1VkYwqDtJiLHEeDenXDmJX+5Nj0doybgO0tA9QERHleaVQSo8ODcdUpE0CxZ3pCnoNXk0SPDuHoOMMmCuCvAvo6GSKk1DUvICRlTG/Nu4dben6HddR1U3lEw5mQioJDtq1AE/ONbeoNkA2Tqhy8lpenrils+T+6vqgCKD8/f4+qsqpQmsRTHmGQa5EH5RutA4o6DqAjorMjTzR1mrceyYR+jG/1NAsIHDGvDc0CscPy5WjjDeKfly/vty6c2v57vbt5dqNm4zwhH5JJwrVegM6kB06Nr6/tIe7Mv6G/n25sN/QYm57lI9v/z4lAFCxE+ioGs7712+W18+fL7/9/hvpayg0AAB06I7RSUL+zHKwnxj2/cyy00mElSGQHJhwoqPkmAT5WRWtZLA23v1ER5ERYKd/U4s2muLZtOLUIe8DNY5smKp+P96+zInG182TKOBtx7UBQkBERSmieG1AuRRuogECLDJyVaU6iZg6aFjphbQ+K9p42ul5j+HYxthXznlBdm4NIzrz0c7v7hmNsVhAp/GnaeQZ6NAeVBFXOX9bhIczNb22y738bI3PnmuG3x5j0wZq7iJPsprAziAEa+hGhPG3tvnnOMRbUX4YQEdFcAbQGdDURm4iTw08yeMocC4A2A/l+XWAZ4yhQX1UYYx4HS2UNluaATQZEjY8OOmJLMnYDe2p5tvIrUeiuD5GCgUKmxeVOSPOEWG1Q7azMhAy6AsvnZfJ3LhuhvaV/pM5kX2eCEf+be9t833Pu2mAlXHNLyhcG0jZxwE2SfAIOa1HdHoErDj4HIjns/z2fT3iIw6YlQx0/VSGciIU8UaUo0DPIq+0DGbd4cyOl6ajPKUcVn7tyepzpgs6tsoIyIhiGLF7vQzQbJBWXNSymCT3CmdW5NWLnGhwIpjG4iOeYqWa6N6a2pTXbTlH5LgbuDbsFT71ueFqj5VjNCKRvEbk26BXVCs42wDWNFuiSttBRD26D+5li957ogfOrjMlezQLMShw284Hb7ScNcVYmOUmkZDuUBr3KSmhg0fKYX3u7AJLs5Mk+TCibxki51LV3mDIUOkXSypes7m3qwZSWksoTfWszdqBTjcVVdAl1NeAMW6PFMcxU2GcuWNuKd12mGrvdNDXG1cPx+I0vwY6cdhpKgzkD5HzdpWVDK/duLEcXr22HF67VpBNrIrm7OMj6v5Xr13m6HxBO1/Yty+BzoVduq8b+NmHX896ciL52jgYDvdZjGKahaYAABidSURBVODty1fLy6dPl3/8+t/Ls6dPlk/HiuCox8ghy2SqjCi8pCeMSEBJVpJ2ElXXZVyd00Pj/tMxv2/GiOgn0C9AA6SjyLcWT248xAQHOPdQWcUdt7dGdMSI0pG/4vZnltKXQOeVgUyLpITG0WluNIJp7EXhJznV3rRBsJChTE8zDltEkOwJNi8c18VcfDI1B69HNGc0Y0w0Zo4G+KDsHOUcXCngML3WIT9T1+Khc3I8T6V4vHFQyMM9qDyhsgn4yAMeT2Y8vzGSATA8N77m+jXHw88A2Hw27eCq8rpodPmaoWfRQJEnPcAG3++vD/dRqeiwnjw2pM4u+QcngGDApnNcuWOqmCbAJdnohkVJj/+hzwxml/PRsB8cgdP7NpqL2jYbUMN2lFxhP7HUaRkjkmebux7uHJmKSA7ngZ811CoDG+715LKkzOsW0IfnRol0RVqdNxEK0BeS17lfQwVJ49P23TGvu3WWmHlu5IrEdK+IvPuKBEpO9JpsnKI5aX55DeghlgVGQn+QRJBF0MYKabSoKP+pZim2rcLpqpBrsq3nh2mAYCUkRaX6Oo3dBCzjz2wM5WdRacd3QpllRK+fvRuT5RkaEeES+wbOKMbNED3vGbXIfsTVNeJGz7X637XF2jxL3eknEeTspVrK4tp5PSATDanXWLKtukG9fV+vQeHG66/QDedGhbI2E9D5ArjSJEy6oZwqtR59ndZRnbm4Dh2PjAqhD84AW4M10OVkWohJByYi50XSKN2IuiiRbkEwdOq4nqrKCaitz7qK7DVad7+PwJl7FFH3GqBBz6EIBMAOmjOjvDnL1rtvziq/jGePi1bg7+9u/+elPfzVSupiffByYS/Wev3p0Z4d/WZ1aGWAQ8cKgVXXXr9eXj1/vvz++6/L8+fPVRIXVXVYCUflIdlgjQnxpnyxWowU1OB5h5erQ7ScTIgRgPbm5N4oRJplPaLTvaXN+2lIMlVzGn7kIb78V1n24xM5Jkp984PySHVQwxyhVrI35VYr/G4vOZUjvZkrb1pdMxGdVA6KB9UHMxGQfpd7kCLTjcl4DW1z4mli9Pao0exFtFEQ477ZHMNLm8TfzJXNyfqL0LLlAjSPnoFOP5QIOiaTNPQfRXzqfSfO9NeMxrhBZAzSql0VQ5yGeU2CwFtRoZBgrNywbT/yNg6gs3Ln+mC2YewGoNNhOmnGgMR4YwdoTLGJ7Iec29p0PsjLxhrme7y6yqcYNE0CsGk9Nm0BRX0URZLtG9KHIyg0WuVOqClMRK2M55UxOYKjw64q4GcAuKVgQ/bXFP3Q7Ob/9e+xTn1yh7GF90N5GebWAJ4BOspXGq76ArN1g1FBa/uathjQRP/0uEzNHBMxIg7tocbjNIMzmnGKEmw9ZXfMQfIWgqtKGCTP4xETVW37o5Ru27eTMybrYvnl5bx/NuTdt6ueZdJAg800r9t6bQWYM/tew3CmHJ0fF/P77TsjMjI/9oYDqMatf/RRCU/oN6LUtfBOT9zbqkHWv8z8j7MvkYz5OfK91XoN5OZp6SMd+mTI6473p2lvIX/rmx7xL53U9E9Org2qWkWch/7XxOU5ZkDGyNQ6KlXbZKaW9mIW8kYafPX8sSxeRdfptRjFG/o6B/SyFL0jhRRln+FxurJ6oXSBIr0zLT1FDaKAr9/8y6U9/FV74eJ96HJhL96a/akRnx3/Ln1vBZNseBj16D/w/u2b5fXLl8uTJ0+Yo8N8HJSTtmcYOTtnn8R/rVB/M8p7EQLm2DB9o5UwhjJ0tVRdIQAgHNkAjPn3/SHRsBRJh2wwJu2rQ6s8nPndADtDL8qoSQlQHXqOtrSu7aHekfNNKpmrVjkyJY/33ORshP19PO3wfIdmQ/CYCEI4wk5Ej1MZ3mqWTaUHW5QxmKx6fbbsXzngNYq7lHmgrdCN+xkgDMCwMgW6V7BoBO1Qa7SCyZh3rKQoM/W6TiyTara/noyOWuxmiHidO3jVM8wqq0ZaPHtdrOREoYJxYPONzI1yjfo3mnXWbK0YIh3o+C7l5W3XnKhsMkgH8LGByqWysUDaTQzOGJPtnpmL9mTDxqhQ5tgyvG4AdXhAysNSRG0UcuBMda85BrrL6N2FFs/TSGvP+jZPe/v+bLfayCqbsb/efnTRmGHEOTlW0VtjPtXXo82vc1VqGAotryzsGVzNBv8AAOWQYARTl+hR6B48qoIfkdasD/U1Io6w9WKldoMzcoMxjhwQiUeXmz5H2fereZuiFJv3EC0oT9UaHDUHxzqKEQ8+I+HOYeN5EqAT5m9kj5OCh+2y7OfwNWp/8BmbDltFmboxOxLz5RQpx8p6y58nv/09eyT+XDGCGSDMEeMta1oCEiARORyvJb8NaISO69+F1j3ojJF2nylXDpZlHw24fY3oRL4WbXiKqE0RT899Bym1V1KxTiAlZ+20r6zzRPeNph6sgUlXOzeuIrPT3DgHLfo70+S9LXPFTiSfa3zaVa4YZEnNfpfl8NpPl/bw1+6FC/a5y4W9YAv2Z4d78u6/oeUJEvhDA0CebNTy/3h0tHx4/469dN6/f+cGgIlWsPuYyq2uAEolfVbSoRN8U8aVTdacA2KwEIdavGuV2Juu48V9nw1e9SUQANBPsx4yIYOntWmOOUSdg09K0MAq3r6tIEX3qlA6O6CbRtMBQrPOejJu7hMDPaH9yi9gIYZGx+JYWOxyUHVaZITGDxI9XdHm3IiOjSU9QaIeOojkEMtB2YzHyXgZ1oAeb5eq2GZAlWXqi2y+7oyYOlVDd5rWNIZbQGwbB6Nw7VDe2BzdSKiLWoRinOrvKTJVzvJVZIrzkyiRPdwxkjksz0V5i2NIdGMnF8/nGZ/hdTMGBV38naKZma61y5jh5RrYMu1PW2VXFTxNBe+bLTcBkfXadgNzbMWadtrk+szI1+if2yJDW3I9akye77Gs6/HskEl/LJlQa0O8PPE2uianSemXHim0HNnb7Elrsr0N6Ghfc79xbkcVwnIa1XRGbvp6xGhc7dPp5tJhw9kwcukEYEX00yPtkM0Yj0XPbeNktFFzXPuDw1mDqfa6AX/Ov51KmvORmyN72s9WwLM7JAbQGduh6YKhnmo6OU4bz/LWZ0e6iXO/T9uuG2pj5y8cPai9vgYhbd+2CE5W1QsxO1oCEgYXdX6/zro4JLrMe69ZV4xootcsusPAJbl4AiEGlpkk646K2sURUGpICiL3CJ00Z5ByCpNDhS+tHDee78oHtB7V9RrQ6edWd0hw6WdZJAamSi7lVY4wLb9HW2ZDq57p5uMYVoo07R88urSHv34zXKhPXi7shVquPz/Y96/+dqZIgio7qVKUgA5UAQoPgK728ePR8unko8wjKwEm7clqsS5RXgkTm9MQDddR5r2MNYaTBXJSMWiUXo4eWkVvMCDT2HQ4N8WV02vtaF5PxZc8x3UwNmNty3RubAhNgGwFPqvmcONnzU+fPuD5AfUvHc1pAMgQGTrceT7OS5EJLE98vIg6DxtFzO93g7Y8ei7+oBkdxoi8WsnPCQjZNF70SP395DclDyXv777GBj3FhrqAThJhhwE7L+Ns7M9gS/kczMXY+bNpFExGbihKpIDpWBQlbFR625j/LTkj1fl7Iydki3HZDuwyw1g+NxSM9GCxmV5ROlEipwhaH2fDVPiM64Q57y1V1pznE2hV9vmgsxI47voJCTZgZrUNIleNGFa23fp3skfHBTT8fsGQbGJ4R9aGwbMNe6fIhdaku3vb9+uLrY79RGUa+mwyTqkEOn1rAIC+LwUsd9BuhjqZo0od3BoQpCpcRYmaUVy6wQZrXleUqKqqIZy+49kl6F7tHdEUfrlHEJJEFwCWuVrfY61Pmq6YIjqekEY77mKQ6oa8W5OXAOnp7wDRrSo+DpF/1eQJOGvUQc7gGoT/E6/XuiFT2JweavZp+pcdGLW3ipaaZsitR1HX/63yW01VVFU5aywW5XMccgL5Ptg73NSZzuHUeNrn+9aNo4YOPTsN11GkRDiFkodmyB5xgY7oON5P1YfsMJKssIx0cvncy0+jso3iHCE0qxV1/bK89DmH6YV+61/d9Rf64f83DP7tq7+dAeQgOS/5JXhugg+rECXkoTIaIjf2vVUkx0Anes9ARN3e8cdhallhUmNpcBmFtOoqXkLXS5EGLDVgUetjxT6dJ+vFW39v23Xama6vl3Yfh/05QkHYV4dP+2A8tv2eFSXIpf3FGIv5TiDIyvsW75k8wQ5i1QRr3DIMB0VmjGgGCOPg8fe8PuVRjdewDsoONuUZtk96OtAzCt23T+6XgI8Palm7qxlvlLspMpKP5T4rMLxz3TIX/QNaC70z9sEsX5ndPJtf87YuqpClLZtmUNskCmtjZ3MMumcDfJSPAQsSDYhBV17b8uJ6DgOU6nG1hirkIHCwaTcFMHsVrowYSB8DoxL9cTJREzgYuUVNZFtkaiUljuR0cyhSU8ZNAFXPUZuMqC2LTqfMqNbUxy07qRuo9vm6yuC8f8bRKMdLPyoTIYvXOA6JAOQhV1yd2uu+Qz10VyYDdFT0JDSfyvVqstr0h6I32Ur5B36Xqo8NoG3bp9MktX3M6C9kol2zr3lAXzPExyqP78SZowOiAcXsj4o82TBtajklwjd8S03nzvk38zqVhsE1i6a6XVlk121EyKZxjgIsG3mI0cUdi+dZdp09G6C7jb9kNeN1lKr2RXRFX7Oui4fOHEdTgFIwbl8Pz1ZXyZOsDiWAHMsUQhkR6IqhVJVOjWCWbTpiSjbHHhwBcQ0gDrqKRBljpiphVJs+PM6DgBwWuqcTVXZKmpFT66W3UxWtWZaDq4+78GwXksvfXsgZuFzYC7lsXz/o12/+foZ+OKighgMBpSWhIBSuTSBmixgw+nA61PDMNTItgmEONwcbdDMl6w+PrZL825g3bNuVMbp+P9bC2v20cxpm6ttQhG0QayN7q9E9jxlRqsmraOBTBvM4TSpxN1QAfq/lBNXETobHFrt/9YyVQPkVIqA531zbUYUv+RoWhICtRNWmr7uXyVd5Lr8EdMYCb4E585Nts3AoWnsqkFGVe74wIVvmQoFEAfZxIH/1xOoI94G5Bn016+0fu5RtimLsFue1ob3lk5gHzMd0vx37oNZ1jIiNOvEs7stTUcCiRo3o4nbO/IgiVWymQKGNHRsvsldcxrwAm2r+qQx2L3JRK6OIWwM6axi58bqMtEFPLBjZqwiyj1SfU+2HfL3oqG17hte/ThGowvPJ50hM1L3CYqvhbkVR9a0zBhlo5V/4QrSAcLaATgcliRgTeBZVdW1x+7VLWlfEM5HXlMP3aw11xzV26IYqBV0NXJSzNsry43pz3gm7WkEm+WwFgedCaFymRkG2PpaUeM3zeJW4vnt/z51iJM+RXIJV3ytNkTPtOZ44Mytgs8kYnMe18fnccPi3Nn1Bvk+O76/QWOMj/FKLNuadVXRVC6S1Xustrkb2KN7sODuy7OM/epHXaAHEgNNJb8YJWNdovfH8fZVwd/SbEXlPuA0M7i/LDSM6ZpxU+wtG7V21zecHcvqgO6/f+usuFf2npvjyw/9+M3C5sP9+a/I/OqK37/5xhiRMAB0oCJaxRQKec098NtQ905tAUZnTKoGcSilVMaUZS+qCPBtjk1dspSoHWFibJu3Ru4G7ThYedtPuuVpJ9jbs1LX/ONKs3KfvS5uLNtCu1PIa9PGmmA2conh9sruyW7v4xsDOH6l0/Bc+kwfbYudy6mpsg/c96IIxBduXOdztnOvJ6OVX25pOOSMz9//rhLxI9quP64hnLwb3kjjvelmb9WcUqHKeQwfR502vD3+utg3I5ANM19+gfOjdNcPSv93Ao7Mzd/Ql2W7cO5fOh37VX3AL1LHHLeVTBFIjINBJoq6fsQw9Wymh8bEynOV9hBLS8FJ7BWXhtUpz9KvFkXWFxrsnkDFNthtAtqVo9JaXt0123s9cxgBMvrNEsuIkG/eULZ09OUPWqDmnVsuUN1OGMmgYUh22itkVKqJihwTV/uwM11S8RXPhtbAnWlUZWw5Obp67Vj6MRqLHtK7KXDYgWbLGf3QhdwW/hI7b+6GY6rujpWNebzpSpD8mAzcVLpHrSRkb+k9gpxve/mblWCSSKoHKfE/BUjMDsmeGGhprLmN8t7mj6EBOAQPNkk3nufk+kitn1tl411MH1VYQvqS09m2TxQTKIr9Rl9ted92S+0TO894XTwUPktHhcu5EFPxtj2/cb/shUs5Mf7B2jwc/76YxN1n6Om8686EDnTQRXwUqJT/NiZq902ROjOSAZPfmmwDxAEq0c9gk/ewS6HQh+8b+vXvnf2MP+r/1cd4f/3EGDirADpTTp9MTFxcYvTpGrwR0PFayO/Jr4OFlPfoD9CqBclBEg550Vlazodg6lecwGho+xmq8qqbq5DDdop2la8cbKnygnjZDqe8yglcWkF8iB2J4NWO+xEun17LvhodQ+UKzA3MbyFjzxbus9co//H2uWabGF55jRXv5apDzNQJvaowsiEYZ00CbP7OD2GGI2LIap3ud3DM9aE0XKhfgeWM8F2w40buvzbnPO6u5ehVjqryENv/OA5JNJkJpitxsGCOexy8Nkz7Kfk/aWZ7nVqCBNkRe+/OV7lC9fHywW2zLEI+RtiPCQOMt1lrLN1vP3Gxc9XdtPGCflSFoCiTHHWPexmS5suPpHbSXWPxlPFpXxJDvkrnangQG+zasZxFauV6aIU1Zrw87I4a0W/3MFBnv4diFngLNy+h1pK1lo79An0Y7gGgrKx6C2GA/siHuRFlkFIrKcezQ9RJYd8YQV+K5KWNNHgfQma/pJ17dY0DJPOeXtm4fZz7LktumrvnosEpM4YbxbINAkOiW7jxWZdwh50WYdLXSNorxHbVJQD7fdpOHVw+wMZLQ65Ef2cFhVS70w6U+w06DP3LS8cR8tJTPoGZ7BRq6rHcdNp03E4BdrVIJdMqvt/fXDWFr0bbDQzBDSrdE17QoVJ4huCl6I/orz6LoC+Z+7FbJhmO3G+B20PdYpMg9wiTjY4XcEa6K+tSTkqrW9gPuy55ZZ8u17y7LS597jF7gNy+BzgVevK8Z+vvjJ2cJ20KpnH4G0BklFROlAE0Nmx0NFFHhTH1zzthsa5+lKKUMQnuKgqrKPlUxbXgo6wAq9DMoJNHHszGz/YlUrWwcUuMgW3++NPnGhUYCfn9reKtGRMMmfhkwO8Iiqzvk+/06AQJR9ts4COcBl20A6p8BOuvvzBWx+pzl6KpjSY03m+d4K49i8gTHWBnXGP7NcfwlqvQ1Mjw+o0UZ5Wv/OfU1AeZ0oY838SuiZVsTobc8yHke5LVxMlMitxjJ3ijNHucltGKiY4QaUnhl5W0uI8wGL03gZkhUVHay1jzSbINVURAZ9zY6MZcVVWoNW6uIwjwjHKc3R56DTzPzyDZ3Wgz++YFoKOIOopX1fCPN1LDzDLYyg3xjGPNVHayy4JoFtSUkF0rd2kBNFLciarHuV0ava1wO2lPWx0CnMJNpOc0GXZvKrepYguyKRf0zesPD6BljhnO7oWY0iMYYudCr0MnGQhh2TAVoRoRBIj0DnQaHpzUd9n0iW8Z3rr0loziFGbzew7ZuEcox7jh7DH39RP5SF5e1+Jz7eoaAxlSNctrSyLL1+jgt49s0359Z434GbDjj2o7bqJ7o9wJ08qiKPI4fTs9Klw7QPuDmFBnK573HUmV1um4DZHRqrKQzI4heExV32C2Groo2O694D6yAz2fL4Y2f/7kDZaWhLl/++83A5cL++63J/+iI3hz9fsZ8HPagUZU17G9FbkxZcGd2VOICxQ19a6JzopZLafUk4tDVWu16fJ4UmOalVgnlUa0s1yyzp0UtQm2ZJ2F4oKL0uvLzSb7+yuS927SdOq2hTLXJjh9HUrxLiWzsiMK04gprGywHfzxXfwbgTIdND/V/haTsus+4ZhLhdcBv2vlr8CgzOhSjzUnfOO7Wx5+XS5XfzouQ5YtjrJnVf11tTYDUNzrvwF+PZW0AfI2Rcd5azGvcow8xEptorryfNDYqr6oZ9AFCO8Db5HVNwQkYLCW8m+Po1szwKjfjMh9I5GkFDDbmvYBOaZrGAapZj8nHv79kY0rAdm0OIbb1NcanQeuNIRazelxsmpFSA94TG7c11auJ63a56wN2/gr3WBuJhzABYl53aJrS2f5Hckp2GatfoT5Kl/eVOBfA7ygXHv1n3KKg7lpGVkpTzrRWOWxbJfmAxlZXcjzXqvT29MB2xDTcsns+LAfT/XcK2LnTyvWTuHSR+/Jrfxp5taGUfmn9dq37Nj20/t1wcK00vNfstDMupIA2h9NkQaI6f6b0T+S17Z+SjejmpgGkMhSV2XMRllIM1F+DncGsQ58zfCZWpJTspTkxI7Zw6h5elpf+kkxd1Pf/P1KtLpfLXdoI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4" name="Picture 4" descr="A picture of Sir Richard Stee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33400"/>
            <a:ext cx="3276600" cy="3505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838200"/>
            <a:ext cx="502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Sir Richard Steele (1672-1729) was an Irish.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 was a writer, politician, journalist.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 was remembered as a co-founder ,with his friend Joseph of the magazine ‘The Spectator’.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Steele was appointed editor to the official organ of the Government, The London Gazette in 1707.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1709 he started the </a:t>
            </a:r>
            <a:r>
              <a:rPr lang="en-US" dirty="0" err="1" smtClean="0"/>
              <a:t>Tatler</a:t>
            </a:r>
            <a:r>
              <a:rPr lang="en-US" dirty="0" smtClean="0"/>
              <a:t>  and later The Spectator and the Guardian.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magazines established the taste of English essays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/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The Spectator</a:t>
            </a:r>
            <a:r>
              <a:rPr lang="en-US" dirty="0" smtClean="0"/>
              <a:t> adopted a fictional method of presentation through a “Spectator Club,” whose imaginary members extolled the authors’ own ideas about society.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These “members” included representatives of commerce, the army, the town (respectively, Sir Andrew Freeport, Captain Sentry, and Will Honeycomb), and of the country gentry (Sir Roger de </a:t>
            </a:r>
            <a:r>
              <a:rPr lang="en-US" dirty="0" err="1" smtClean="0"/>
              <a:t>Coverley</a:t>
            </a:r>
            <a:r>
              <a:rPr lang="en-US" dirty="0" smtClean="0"/>
              <a:t>). The papers were ostensibly written by Mr. Spectator, an “observer” of the London scene.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conversations that </a:t>
            </a:r>
            <a:r>
              <a:rPr lang="en-US" i="1" dirty="0" smtClean="0"/>
              <a:t>The Spectator</a:t>
            </a:r>
            <a:r>
              <a:rPr lang="en-US" dirty="0" smtClean="0"/>
              <a:t> reported were often imagined to take place in coffeehouses, which was also where many copies of the publication were distributed and read.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Spectator served as a social microcosm within which a tone at once grave, good-</a:t>
            </a:r>
            <a:r>
              <a:rPr lang="en-US" dirty="0" err="1" smtClean="0"/>
              <a:t>humoured</a:t>
            </a:r>
            <a:r>
              <a:rPr lang="en-US" dirty="0" smtClean="0"/>
              <a:t> , and flexible could be sounded.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real authors of the essays were free to consider whatever topics they pleased, with reference to the fictional framework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Steele delivered his ideas in a pleasant manner about the social structure with the help of six characters.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Sir Roger de </a:t>
            </a:r>
            <a:r>
              <a:rPr lang="en-US" dirty="0" err="1" smtClean="0"/>
              <a:t>Coverley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 Bachelor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Sir Andrew Freeport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Captain Sentry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Will Honeycomb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Clergyman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Sir Roger de </a:t>
            </a:r>
            <a:r>
              <a:rPr lang="en-US" sz="3200" dirty="0" err="1" smtClean="0"/>
              <a:t>Coverley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56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The first member is a Baronet Sir Roger de </a:t>
            </a:r>
            <a:r>
              <a:rPr lang="en-US" sz="2400" dirty="0" err="1" smtClean="0"/>
              <a:t>Coverley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a fifty six year old cheerful, hearty lover of mankind.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His great grandfather was inventor of the famous country-dance.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He is a gentleman and very singular in his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good natured and has no enemy.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When he is in town he lives in </a:t>
            </a:r>
            <a:r>
              <a:rPr lang="en-US" sz="2400" dirty="0" err="1" smtClean="0"/>
              <a:t>Soho</a:t>
            </a:r>
            <a:r>
              <a:rPr lang="en-US" sz="2400" dirty="0" smtClean="0"/>
              <a:t> Square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a bachelor and gets his position among the reputed persons.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had kicked Dawson in a public coffee-house for calling him a youngster.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a justice of the Quorum.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Bachelor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The next Gentleman is a Bachelor of Inner Temple.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a man of great probity ,wit and understanding.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was studying Law due to the wish of his father.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But his interest was in stage and theatre.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 the most learned scholar in the club.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has a great deal of wit.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has read enough but approves of very few.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has a proper knowledge customs, manners ,actions and actions of the ancients.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He is a good critic and regular visitor of theatre.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His presence is always good for the audience because the actors has an ambition to please him.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609600"/>
            <a:ext cx="2773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Sir Andrew Freeport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Sir Andrew Freeport, a merchant of great eminence in the city of London.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is an experienced and laborious business man.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calls the sea the British common.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has an opinion that commerce is stronger and effective than any army to conquer any nation.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says that sloth has ruined more nations than sword.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His favorite maxim is ‘A penny saved is a penny got’.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has made his fortune himself.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has several ships which runs in every direction and gains something for him.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85800"/>
            <a:ext cx="2008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Captain Sentry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Captain Sentry, is  a gentleman of great courage, good understanding, but invincible modesty.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He is one of those that deserve very well, but are very awkward at putting their talents within the observation of such as should take notice of them.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He was some years a captain, and behaved himself with great gallantry in several engagements and at several sieges.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Being next heir to Sir Roger, he has quitted a way of life in which no man can rise suitably to his merit, who is not something of a courtier as well as a soldier.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 He frankly confessed  that he left the world (his job) because he was not fit for it.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 A strict honesty and an even regular behavior are in themselves obstacles to him.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military part of his life is full of many adventures.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0"/>
            <a:ext cx="2239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Will Honeycomb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1582341"/>
            <a:ext cx="861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Will Honeycomb is a gentleman who, according to his years, should be in the decline of his life; but he is very careful of about his health and personality.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He is always happy and active.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 e dressed well and laughs easily.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He has a proper knowledge of fashion and its modes.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His presence in the club makes the atmosphere interesting.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If W=women are not concerned , he is a well bred, fine gentleman.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804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B.A-English Part-I Second Paper (Prose) </vt:lpstr>
      <vt:lpstr>Slide 2</vt:lpstr>
      <vt:lpstr>Slide 3</vt:lpstr>
      <vt:lpstr>Slide 4</vt:lpstr>
      <vt:lpstr>Sir Roger de Coverley</vt:lpstr>
      <vt:lpstr>A Bachelor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 English Part I Second Paper (Prose) </dc:title>
  <dc:creator>Nripendra</dc:creator>
  <cp:lastModifiedBy>abc</cp:lastModifiedBy>
  <cp:revision>27</cp:revision>
  <dcterms:created xsi:type="dcterms:W3CDTF">2006-08-16T00:00:00Z</dcterms:created>
  <dcterms:modified xsi:type="dcterms:W3CDTF">2020-09-11T09:56:26Z</dcterms:modified>
</cp:coreProperties>
</file>